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notesSlides/notesSlide13.xml" ContentType="application/vnd.openxmlformats-officedocument.presentationml.notesSlide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14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15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notesSlides/notesSlide16.xml" ContentType="application/vnd.openxmlformats-officedocument.presentationml.notesSlide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notesSlides/notesSlide17.xml" ContentType="application/vnd.openxmlformats-officedocument.presentationml.notesSlide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notesSlides/notesSlide18.xml" ContentType="application/vnd.openxmlformats-officedocument.presentationml.notesSlide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notesSlides/notesSlide19.xml" ContentType="application/vnd.openxmlformats-officedocument.presentationml.notesSlide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notesSlides/notesSlide20.xml" ContentType="application/vnd.openxmlformats-officedocument.presentationml.notesSlide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notesSlides/notesSlide21.xml" ContentType="application/vnd.openxmlformats-officedocument.presentationml.notesSlide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372" r:id="rId2"/>
    <p:sldId id="257" r:id="rId3"/>
    <p:sldId id="485" r:id="rId4"/>
    <p:sldId id="486" r:id="rId5"/>
    <p:sldId id="1201" r:id="rId6"/>
    <p:sldId id="310" r:id="rId7"/>
    <p:sldId id="379" r:id="rId8"/>
    <p:sldId id="348" r:id="rId9"/>
    <p:sldId id="327" r:id="rId10"/>
    <p:sldId id="328" r:id="rId11"/>
    <p:sldId id="329" r:id="rId12"/>
    <p:sldId id="330" r:id="rId13"/>
    <p:sldId id="326" r:id="rId14"/>
    <p:sldId id="312" r:id="rId15"/>
    <p:sldId id="389" r:id="rId16"/>
    <p:sldId id="366" r:id="rId17"/>
    <p:sldId id="375" r:id="rId18"/>
    <p:sldId id="368" r:id="rId19"/>
    <p:sldId id="369" r:id="rId20"/>
    <p:sldId id="370" r:id="rId21"/>
    <p:sldId id="376" r:id="rId22"/>
    <p:sldId id="972" r:id="rId23"/>
    <p:sldId id="1370" r:id="rId24"/>
    <p:sldId id="423" r:id="rId25"/>
    <p:sldId id="424" r:id="rId26"/>
    <p:sldId id="426" r:id="rId27"/>
    <p:sldId id="427" r:id="rId28"/>
    <p:sldId id="384" r:id="rId29"/>
    <p:sldId id="387" r:id="rId30"/>
    <p:sldId id="390" r:id="rId31"/>
    <p:sldId id="391" r:id="rId32"/>
    <p:sldId id="392" r:id="rId33"/>
    <p:sldId id="393" r:id="rId34"/>
    <p:sldId id="394" r:id="rId35"/>
    <p:sldId id="395" r:id="rId36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77" d="100"/>
          <a:sy n="77" d="100"/>
        </p:scale>
        <p:origin x="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4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1724 11130,'100'-7'881,"107"-21"0,-56 6-506,693-43 661,-163 19-904,452-14-67,-1003 61-54,519-8-39,21-29 38,919-31 115,-332 13-108,-688-21-7,-434 47-2,-2-6 0,148-58-1,-237 74 28,0-1-1,-1-3 1,50-33-1,-78 45-16,-1 0 0,0-1 0,0-1 0,-1 0 0,-1-1-1,0-1 1,-1 1 0,0-2 0,-1 0 0,-1 0 0,14-30 0,-20 35-7,0 0 0,0 0 0,-1 0 0,0 0 0,-1-1 0,0 1 0,0-1 0,-1 1 0,-1 0 0,0-1 0,-4-18 0,1 15-10,0 0 1,-1 0-1,-1 1 0,0 0 0,-1 0 1,0 1-1,-18-22 0,8 14-29,-2 0 0,0 1 0,-1 1 0,-1 1-1,0 1 1,-1 1 0,-1 1 0,-49-22 0,9 12-47,-2 2 1,-116-23 0,-143-5-29,319 50 102,-1977-170 7,-10 120-144,402 117 179,390 97 64,520-65 40,580-86-113,-315 59 119,394-67-162,0 1 1,0 1 0,1 1 0,0 1-1,-29 17 1,44-23 0,1 0 0,-1 0 0,0 1 0,1 0 0,0 0 0,0 0 0,0 0 0,1 0 0,-1 1 0,1 0 0,0-1 0,0 1 0,1 1 0,-1-1 0,1 0 0,0 0 0,1 1 0,-1-1 0,1 1 0,0 0 0,0-1 0,1 1 0,0 0 0,0-1 0,1 10 0,2-3-10,0 0 0,1-1 0,0 0 0,1 1 0,0-2 0,1 1 0,0-1 0,1 0 0,0 0 0,0 0 0,13 12 0,9 7-30,2-2-1,35 25 1,-18-18-15,2-2 0,1-3-1,100 42 1,-52-34 814,133 32 0,-141-48-386,165 15 0,-68-28 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16892,'-7'13'1576,"7"5"-1088,1-2-216,7 1 872,3 4-960,6 0-792,8 3-152,3-2 544,5-2-200,5-4-200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17604,'2'-5'238,"0"0"1,0-1 0,0 1 0,1 0-1,0 0 1,0 0 0,0 0-1,1 1 1,0-1 0,0 1-1,0 0 1,0 0 0,0 1-1,1-1 1,0 1 0,-1 0-1,1 0 1,8-3 0,-5 2-90,1 0-1,0 1 1,0 0 0,1 1-1,-1 0 1,0 0 0,1 1-1,-1 0 1,1 1 0,12 0-1,-19 0-136,0 1-1,0-1 0,0 1 1,0-1-1,-1 1 0,1 0 0,0 0 1,-1 0-1,1 0 0,0 1 1,-1-1-1,1 1 0,-1-1 0,0 1 1,0 0-1,1 0 0,-1 0 0,0 0 1,-1 1-1,1-1 0,0 0 1,-1 1-1,1-1 0,1 5 0,-2-3-8,0 1 0,0-1 0,0 0-1,-1 0 1,0 1 0,0-1-1,0 1 1,0-1 0,-1 0 0,1 1-1,-1-1 1,0 0 0,0 0-1,-1 0 1,1 1 0,-3 3-1,-12 21 28,-2-1 0,-1 0 0,-44 49-1,35-44 88,-39 59 0,64-87-97,-1 1 0,1 0 0,0 0 0,1 0 0,0 0 0,0 1 0,-3 12 0,5-17-14,0 1 0,0-1 0,0 1 0,0-1 0,0 1 0,1-1 0,-1 0-1,1 1 1,0-1 0,-1 1 0,1-1 0,0 0 0,0 0 0,1 0 0,-1 1 0,0-1-1,1 0 1,-1-1 0,1 1 0,0 0 0,-1 0 0,1-1 0,0 1 0,4 2 0,5 2-176,0-1 0,1 0 1,-1 0-1,1-1 0,0-1 1,0 0-1,0 0 1,1-1-1,-1-1 0,0 0 1,1-1-1,-1 0 0,1-1 1,24-5-1,-1-6-291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1:5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9291 494 10818,'-106'0'751,"-130"-18"0,146 9-616,-411-69 543,161 18-419,-420-19 144,-4 35-155,-76-6-185,272 2-76,-705-43 155,1183 87-122,-768-9 164,360 38-14,-764 138 0,876-77 131,295-59-200,1 3-1,-99 49 1,154-61-99,1 1 1,1 1-1,-33 28 1,46-32-14,1 1-1,1 1 1,0 1-1,1 1 1,-22 33-1,31-39 2,1 0-1,1 0 0,0 1 1,1 0-1,0 0 0,1 1 1,1-1-1,1 1 0,0-1 1,1 1-1,1 30 0,5 7-9,2-1-1,16 62 1,5-3 15,5-1-1,5-1 1,4-2 0,104 185-1,-119-248 4,2-1 0,1-2 1,3-1-1,1-1 0,2-2 0,2-1 0,63 46 0,-40-40-5,2-3 0,1-3 0,2-2 0,117 41 0,-14-21-94,3-7 1,1-8 0,182 17 0,533 7-352,71-47 360,1188-132-1,-748-38 177,-5-42 17,-934 113 32,-4-33-20,-338 77-77,197-95 0,-234 91-33,-2-3-1,-2-4 1,79-66-1,-123 89-5,-1-1-1,-2-2 1,-1-1-1,-1-2 1,42-63-1,-62 81-1,1-1 0,-2 0 0,0-1-1,-1 1 1,0-1 0,-2 0-1,4-21 1,-7 26 2,0-1 0,-1 1 1,0-1-1,-1 1 0,0 0 0,-1-1 0,-1 1 0,0 0 1,0 0-1,-1 0 0,-7-14 0,3 12 6,0 0 0,-1 0 0,-1 0-1,0 1 1,-1 1 0,0 0 0,-1 0 0,0 1-1,-1 1 1,0 0 0,-24-13 0,1 3 33,0 2 0,-2 2 0,-60-17-1,-1 6 14,-2 5-1,-151-15 0,-210 11 885,2-1-175,240 2-514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2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10826,'5'-2'133,"0"1"0,1-1 0,-1 1 0,0 0 0,1 1 0,-1-1 0,1 1 0,-1 0 0,1 0 0,10 2 0,12 0 33,325-27-46,0-31-116,-13 2 105,229-32 24,-78 11-78,-374 60-19,0 6 1,1 5-1,-1 5 0,193 27 0,575 57 929,107-101-721,-824 3-227,466-26-148,-608 38 105,0-2-1,25-5 0,-9-2-18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2:3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1606 180 7698,'-42'-26'437,"0"2"0,-2 2 0,-1 2 0,0 2 0,-2 2 0,0 2 0,0 2 0,-1 2 0,0 2 0,-1 2 0,0 3 0,-87 4 0,65 5-444,-1 3 0,2 3 0,-1 3 0,-107 39 0,140-39 3,1 2 0,1 2 0,-61 41 0,73-42 0,0 1 1,1 1-1,1 2 1,1 0-1,-32 43 1,43-50-21,0 2 1,1-1-1,0 1 1,2 0 0,0 0-1,1 1 1,0 0-1,1 0 1,2 1-1,-3 24 1,5-19-50,1 0 0,1 0 0,1 0 1,1 0-1,1 0 0,1 0 0,13 35 1,5 6-53,4-2 1,52 93 0,-59-122 191,1-2 0,2-1 0,1-1 0,1 0 1,1-2-1,34 26 0,-37-36-35,1-1 0,1-1-1,0-1 1,2-2 0,-1 0 0,45 13 0,-29-14-26,-1-2 0,1-2 1,83 5-1,-27-13-6,1-4 0,-1-5 0,113-24 0,404-89 510,-560 109-468,0-3 1,0-2-1,-2-2 1,0-3 0,54-32-1,-81 39-24,-1 0-1,-1-1 1,0-2-1,-2-1 1,0 0-1,-1-1 1,-1-2-1,-1 0 1,-1-1-1,-1-1 0,19-38 1,-30 52-5,-1-1 0,0 0 0,-1 0 0,-1 0 0,0 0 0,-1 0 0,0-1 0,0 1 0,-2-1 0,1 0 0,-2 1 0,0-1 0,0 1 0,-1-1 0,0 1 0,-1 0 0,-1 0 0,0 0 0,-1 0 1,0 0-1,0 1 0,-1 0 0,-1 0 0,0 1 0,-11-13 0,-3-1 68,0 2 0,-1 1 0,-2 0 1,0 2-1,-1 1 0,0 1 1,-41-20-1,26 17-57,-1 2 0,-1 2 0,-1 2 0,-69-13 1,61 19-115,-1 2 1,-82 1-1,-105 21-60,106-1 43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0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16684,'34'6'689,"39"2"1,297-36 1043,-72 1-1409,266 27-104,-23 1 166,431-39-260,-188 58 251,-752-17-359,0-1 1,1-2 0,47-5-1,-80 5-14,0 0-1,0 0 1,0 0-1,0 0 1,0 0 0,1 0-1,-1 0 1,0 0-1,0 0 1,0 0-1,0 0 1,0 0-1,0 0 1,1 0 0,-1 0-1,0 0 1,0 0-1,0 0 1,0 0-1,0 0 1,0 0-1,0 0 1,1-1 0,-1 1-1,0 0 1,0 0-1,0 0 1,0 0-1,0 0 1,0 0-1,0 0 1,0 0 0,0-1-1,0 1 1,0 0-1,0 0 1,0 0-1,0 0 1,1 0-1,-1 0 1,0-1 0,0 1-1,0 0 1,0 0-1,0 0 1,0 0-1,0 0 1,-1-1-1,-4-5-857,-4-4-2,8 4 509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15107,'19'-9'250,"0"0"-1,0 1 1,1 1-1,0 1 1,0 1-1,0 0 1,1 2-1,-1 0 1,26 1-1,31-2 35,0-4 1,-1-2-1,77-22 0,-89 22-79,1 2 0,0 4 1,90 4-1,-61 1-91,6-6 487,-1-4 1,101-24 0,55-6 33,79 11-557,82-10-36,-348 31-40,83 1 0,-115 7-6,-1 1-1,1 3 1,0 0-1,37 13 0,-52-12 4,227 62 7,-175-52 13,108 10 0,166-21 20,-221-8-27,311 21 4,-276-1-33,212 11 23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1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2717 272 10330,'-40'-21'659,"0"2"0,-1 2 0,-1 1 0,0 3 0,-66-13 0,87 22-524,-360-72 1357,-3 24-1128,-373 25-159,708 30-194,1 2 1,0 2 0,0 2 0,1 3 0,0 1 0,-69 31-1,83-29-11,0 2-1,1 1 0,1 1 1,1 2-1,1 1 0,0 2 1,2 0-1,1 2 0,-29 36 1,37-36-1,2-1 0,1 2 0,1 0 0,1 1 0,1 0 0,2 1 0,0 0 0,-8 55 1,15-71-4,2 1 1,-1 0 0,2 0 0,0 0 0,1 0-1,0 0 1,1 0 0,4 14 0,-3-19-1,0-1 1,0 1-1,1-1 0,0 0 1,0 0-1,1 0 1,0-1-1,0 0 1,1 0-1,0 0 1,0 0-1,1-1 0,11 9 1,6 0-2,0 0 1,1-2-1,0 0 1,1-2-1,28 8 0,141 33 23,-127-36-7,72 16-21,1-6-1,2-5 0,210 1 1,-166-25-57,-2-8 0,1-9 0,278-66 1,-363 62 102,398-117 521,-483 135-484,-2 0 0,1-1 0,-1 0 0,0-1 0,0-1 0,-1 0 0,17-16 0,-24 19-4,-1 0 0,0 0-1,0 0 1,0-1 0,-1 0 0,0 0-1,0 0 1,0 0 0,-1-1-1,0 0 1,-1 1 0,0-1 0,0 0-1,0 0 1,-1 0 0,0-12 0,-1-5 24,-1 0 1,-1 0 0,-1 0-1,-2 0 1,0 1 0,-1-1 0,-11-25-1,9 32-72,1 1-1,-2 1 1,0-1-1,-1 1 1,-1 1-1,-1 0 1,0 1-1,0 0 1,-2 1-1,-18-15 0,4 7-114,-2 2-1,-57-28 0,-71-21-720,45 22 464,42 12 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13 255 14771,'-13'-2'1126,"18"-2"-545,22-4 85,547-44 2437,-155 22-2675,-79-13-264,138-15-84,-251 48-580,-226 10 431,0 0 1,0 0-1,0 0 0,-1 0 1,1 0-1,0 0 0,0 0 0,-1-1 1,1 1-1,0 0 0,0-1 1,-1 1-1,1 0 0,0-1 0,-1 1 1,1-1-1,-1 1 0,1-1 1,0 1-1,-1-1 0,1 0 1,-1 1-1,1-1 0,-1 0 0,0 1 1,1-2-1,0 0-9,-1 1-1,0-1 1,0 1 0,0 0-1,0-1 1,0 1 0,0-1-1,0 1 1,-1 0 0,1-1-1,0 1 1,-1 0 0,1-1-1,-2 0 1,-6-13-547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1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12235,'-12'-3'450,"5"2"-207,-1-1 0,1 0 1,0-1-1,0 1 0,0-1 0,1-1 1,-8-4-1,45 23 1023,35 12 1,1-6-1138,1-2-1,0-4 1,1-2 0,1-4 0,0-2 0,109-5 0,423-61-25,-464 40-78,206-17-442,387 8 0,-245 32 1723,-318-4-1126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2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93 10810,'-12'2'1070,"2"1"583,16 0 108,86 7-541,123-3 1,-46-4-1158,119 17-6,-195-9-39,99 24 1,-116-17-9,0-4 1,0-3-1,99 2 0,121-22 81,129 5 504,-266 15-364,269-16 0,-198-14-173,290 14 0,0 21-11,-393-19-62,0-5-1,135-28 0,-155 19 36,166-5-1,-184 16-8,111-22 1,-191 26-4,-1 0 1,1-1-1,-1-1 0,0 1 1,12-8-1,-12 7-3,0-1 0,0 1-1,1 1 1,0-1 0,10-1-1,169-25-1,-81 15 12,-83 11-253,39 2 1,-63 2 225,0 0-1,0-1 1,0 1-1,0 0 1,0 0-1,0 0 1,0 0-1,1 0 1,-1 0-1,0 0 1,0 0-1,0 0 1,0 0-1,0 0 1,0 0-1,0 0 1,0 0-1,0 0 1,0 0-1,0-1 1,0 1 0,0 0-1,0 0 1,0 0-1,0 0 1,0 0-1,0 0 1,0 0-1,0 0 1,0 0-1,0 0 1,0 0-1,0 0 1,0-1-1,0 1 1,0 0-1,0 0 1,0 0-1,0 0 1,0 0-1,0 0 1,0 0-1,0 0 1,0 0 0,0 0-1,0 0 1,0 0-1,-1 0 1,1 0-1,0-1 1,0 1-1,0 0 1,0 0-1,0 0 1,0 0-1,0 0 1,0 0-1,0 0 1,-10-2-216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26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2115 295 12227,'-2'-3'139,"1"0"-1,-2 1 1,1-1 0,0 0 0,-1 1 0,1-1 0,-1 1 0,1 0 0,-1 0 0,-5-3 0,-36-16 484,17 8-83,-74-42 638,-124-47 1,182 86-1135,-1 2 0,0 2 0,-1 1 0,0 3 1,-86-5-1,-27 17-28,-245 35 0,357-31-17,0 2 1,0 2-1,1 2 0,0 1 1,-42 23-1,32-10 0,1 2-1,1 2 1,-64 53-1,98-70-1,2 1-1,0 0 0,0 2 0,2-1 1,0 2-1,1 0 0,-17 32 0,25-40 1,1 0 0,0 1 0,1 0 0,0 0 0,1 0 0,0 0 0,1 0 0,1 1 0,0-1 0,0 1 0,1-1 0,1 1 0,0-1 0,0 1 0,7 22 0,-4-25 5,0-1 0,1 1 0,-1-1 0,2 0 0,-1-1 0,1 1 0,1-1 0,0 0 0,0-1 0,0 0 0,1 0 0,0 0 0,0-1 0,1 0 0,16 8 0,9 3 22,1-2 0,69 21 0,-16-10-33,1-5-1,1-3 1,1-4 0,0-4 0,0-4-1,1-4 1,0-4 0,-1-4 0,0-5 0,116-27-1,253-98 29,-434 126-35,-1-2 1,1-1-1,-2-1 0,0-1 1,-1 0-1,0-2 0,-2-1 1,39-40-1,-49 45 23,0 0 1,-1 0-1,-1-1 0,0 0 1,0-1-1,-2 0 0,0 0 1,0-1-1,-2 0 1,0 0-1,-1 0 0,0-1 1,-1 1-1,-1-1 0,-1 0 1,0-19-1,-2 26 13,0 0 0,-1 1 0,0-1 0,0 1 0,-1 0 0,-1 0 0,1 0 0,-1 0 0,-1 0 0,1 1 0,-9-11-1,5 8 1,-1 1 0,-1 0 0,0 1 0,0 0 0,0 0 0,-1 1 0,-16-9-1,-1 3-83,0 2-1,0 0 0,-1 1 1,-1 2-1,0 2 0,-41-7 0,30 7-32,11-2-20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18524,'2'-7'253,"0"0"0,1 0-1,0 1 1,0 0 0,0-1 0,1 1-1,-1 0 1,2 1 0,-1-1 0,1 1 0,7-8-1,-8 9-176,0 1-1,0 0 0,1 0 0,-1 0 0,1 1 0,-1-1 0,1 1 0,0 0 0,0 1 0,0-1 1,0 1-1,0 0 0,0 0 0,1 0 0,-1 1 0,6 0 0,-9 0-68,0 0 1,0 0-1,0 0 0,0 1 1,0-1-1,0 1 0,0 0 0,0-1 1,0 1-1,0 0 0,0 0 0,0 0 1,-1 0-1,1 0 0,0 1 1,-1-1-1,1 0 0,-1 1 0,3 3 1,-2-2-4,-1-1 0,1 1 0,-1 0 0,0 0 1,0 1-1,0-1 0,0 0 0,-1 0 1,1 0-1,-1 0 0,0 7 0,-1 0 3,0 1 0,-1-1 0,0 0 0,-1 0-1,0 1 1,0-1 0,-5 9 0,-45 70 251,10-19 149,41-67-383,0 1 0,0 0 0,1-1 0,-1 1 0,1 0 0,0 0 0,0 0 0,0 0 0,1 0-1,0 0 1,-1 0 0,1 0 0,1 0 0,-1 0 0,0 0 0,1 0 0,0 0 0,0 0 0,0 0-1,1-1 1,-1 1 0,4 5 0,-3-5-119,1 0-1,0 0 1,1 0-1,-1-1 1,1 0-1,-1 1 1,1-1-1,0 0 1,0-1-1,0 1 1,1-1-1,-1 1 1,1-2 0,-1 1-1,1 0 1,-1-1-1,1 0 1,6 1-1,-2-1-99,1-1 0,-1 0 1,1 0-1,-1-1 0,1-1 0,-1 1 0,0-1 1,0-1-1,0 0 0,10-4 0,23-12-560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55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61 17276,'8'4'936,"-14"-7"-1344,6 2-32,6-9 384,1-10-120,9-10-80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4:58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3107 243 12187,'-11'-5'176,"0"0"1,0 0-1,-1 1 1,0 1 0,1 0-1,-1 0 1,-19 0-1,-87 2-141,76 2 27,-15-1-27,-1-1 1,1-4-1,-1-2 0,-66-16 0,-69-34 366,111 30-233,-1 4 0,-132-19-1,-383 20-131,339 21-37,186-1 1,-184 1 0,192 4-7,-125 22-1,147-17 5,0 3-1,1 1 0,-41 19 0,68-24-1,0 0 0,0 2 0,1-1 0,0 2 1,0 0-1,1 0 0,1 1 0,0 1 0,0 0 1,1 1-1,-10 16 0,16-22 3,-44 72-34,43-68 31,1 0-1,-1 1 0,2 0 1,0 0-1,-3 14 0,6-22 3,1 1 0,-1-1-1,1 1 1,0 0 0,0-1-1,1 1 1,0-1 0,-1 1 0,1-1-1,1 1 1,-1-1 0,1 1 0,3 6-1,-1-5 3,0 1-1,1-1 1,-1 0-1,1-1 1,0 1-1,1-1 0,9 8 1,6 1 2,-1-2 0,2 0 1,0-1-1,25 8 0,24 7 8,0-4 1,2-3-1,1-3 0,0-4 0,95 5 1,381-19-9,-167-5 115,-224 9-97,505-11 81,-273-39-22,-25 3-62,-355 45-61,-9 0 35,1 0-1,-1 0 0,0 0 0,1-1 0,-1 1 1,0-1-1,1 1 0,-1-1 0,0 0 1,4-1-1,-6 2 10,0 0 0,0 0 0,0 0 0,0 0 0,0 0 0,0 0 0,0-1-1,1 1 1,-1 0 0,0 0 0,0 0 0,0 0 0,0 0 0,0 0 0,0 0 0,0 0 0,0-1 0,0 1 0,0 0 0,0 0 0,0 0 0,0 0 0,0 0 0,0 0 0,0-1 0,0 1 0,0 0 0,0 0 0,0 0-1,0 0 1,0 0 0,0 0 0,0-1 0,0 1 0,0 0 0,0 0 0,0 0 0,0 0 0,0 0 0,0 0 0,0 0 0,0-1 0,0 1 0,0 0 0,0 0 0,-1 0 0,1 0 0,0 0 0,0 0 0,0 0-1,-13-6-67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5:00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481 422 12603,'387'-47'874,"-29"4"-997,-2-9 59,635-89 568,7 45-143,-948 93-359,904-37 21,-441 63-26,-429-13-1,0 4-1,-1 4 0,-1 3 0,82 33 1,-137-43-1,-1 1 0,0 1 1,44 30-1,-53-30 2,-1 1 0,0 0 0,-1 1 0,-1 1-1,24 34 1,-21-26 7,44 70-8,-51-78-3,-1 1 0,-1 1 0,10 30 0,-17-42 21,0-1-1,-1 1 1,0-1-1,1 1 0,-2-1 1,1 1-1,-1 0 1,0-1-1,0 1 1,0-1-1,-1 0 0,0 1 1,0-1-1,0 0 1,-1 0-1,1 0 1,-1-1-1,0 1 0,-1 0 1,-3 3-1,-8 9 63,0-1 1,-1-1-1,-31 23 0,1-7-45,-1-1-1,-1-3 0,-1-2 1,-2-1-1,0-4 1,-2-1-1,-74 16 1,-45-1-23,-175 10 1,220-30 2,-1505 81 320,503-144-179,724 4 63,-247-22 797,-3 58-768,601 12-289,11 1-10,-50-3 0,76-3-12,-32-7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5:30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1 198 12483,'23'3'325,"0"-1"0,0-1 0,0-1 1,29-4-1,93-20-447,-47 6 211,-27 7-73,-1 4 0,1 2 0,1 4-1,126 14 1,9 18 51,454 48 153,238-58-166,-321-14-74,810-14 834,-521-36 26,-2-23-76,-406 3-645,-435 59-375,41-14-1,-58 15 220,0 0 0,0 0-1,0 0 1,-1-1 0,1 0 0,-1-1-1,0 1 1,0-1 0,8-9-1,11-22-158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5:54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95 13419,'-8'12'691,"3"-8"-430,4-6-112,2 1-128,0 0-1,-1 0 1,1 0-1,0 1 0,-1-1 1,1 0-1,0 0 0,0 0 1,-1 1-1,1-1 0,0 0 1,0 1-1,0-1 1,0 1-1,0-1 0,0 1 1,0-1-1,0 1 0,0 0 1,2-1-1,26-4 38,-26 5-43,336-32 46,-119 14 27,326-21 321,3 40-102,47 48-221,170 6-28,139-49 274,0-29-22,-888 22-305,429-5 64,-60 1-418,-309 2 270,94-17 0,-72 1-21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5:58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5619 80 12275,'19'-9'261,"1"0"-277,-19 8 14,-1 1 0,1 0 1,-1 0-1,0 0 0,1-1 0,-1 1 0,1 0 1,-1-1-1,1 1 0,-1 0 0,0-1 0,1 1 0,-1-1 1,0 1-1,1-1 0,-1 1 0,0-1 0,0 1 1,1-1-1,-1 1 0,0-1 0,0 1 0,0-1 0,1 0 1,-2 0 4,1 1 0,-1-1 1,1 1-1,-1-1 0,1 1 1,-1 0-1,1-1 0,-1 1 0,1-1 1,-1 1-1,0 0 0,1 0 1,-1-1-1,1 1 0,-1 0 1,0 0-1,1 0 0,-1-1 1,0 1-1,1 0 0,-1 0 0,0 0 1,1 0-1,-2 1 0,-22-1 146,19 0-108,-85 5 202,14-1-44,-82-7 0,-555-8 793,518 15-958,-278-13 91,66 1 273,-238-5-2,1 1-259,283 11-112,-637 11 29,353 36 535,633-45-535,0 0 1,1 2-1,-1-1 1,0 2-1,1-1 0,-13 7 1,20-8-52,-1 1 0,0 0 0,1 0 0,-1 0-1,1 1 1,0 0 0,0-1 0,1 2 0,-1-1 0,1 0 0,0 1 0,0-1 0,0 1 0,0 0 0,-2 7 0,-4 18-12,1 1 0,1 0 1,2 0-1,-2 34 0,-4 30-5,8-81 12,-1 6-19,1 0 0,1 0 0,0 0 0,3 33 0,0-47 16,-1 0 1,2-1 0,-1 1-1,0-1 1,1 1 0,0-1 0,1 0-1,-1 1 1,1-1 0,0 0-1,0-1 1,1 1 0,-1-1 0,1 1-1,0-1 1,0 0 0,0 0-1,1-1 1,-1 1 0,1-1-1,6 3 1,7 3-5,1-1 0,1-1 0,-1 0 0,1-1-1,31 4 1,107 6-32,-110-12 34,509 24 41,6 0 4,-429-17-40,480 37-44,1-27 17,213-46 111,-53-1-15,-461 26-101,290-5-135,-5-36 60,-581 39 82,5 0-85,0-2-1,-1 0 1,32-10 0,-34 2-1031,-19 12 1128,-1 0-1,0 0 0,0 0 0,0-1 0,0 1 0,1 0 0,-1 0 1,0-1-1,0 1 0,0 0 0,0 0 0,0 0 0,0-1 0,0 1 0,0 0 1,1-1-1,-1 1 0,0 0 0,0 0 0,0-1 0,0 1 0,0 0 0,0 0 1,-1-1-1,1 1 0,0 0 0,0 0 0,0-1 0,0 1 0,0 0 0,-14-8-272,-27 1-161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01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15659,'2'0'83,"-1"1"0,1-1 0,-1 0 0,1 1 0,-1-1 0,1 0 0,-1 1 0,1 0 0,-1-1 0,0 1 0,1 0 0,-1 0 0,0 0 0,0 0 0,1 0 0,-1 0-1,0 0 1,0 0 0,0 0 0,1 3 0,4 1 45,8 8-70,-1 0 0,0 1 0,0 0 0,-2 1 0,0 0 1,0 1-1,12 27 0,-17-29-36,0 1 0,-1 0 0,-1 0 0,-1 0-1,0 0 1,-1 1 0,0-1 0,-1 1 0,-2 24 0,-3-16 56,0-1 0,-1 1 0,-2-1 0,0 0 0,-13 26 0,8-19 76,8-12-300,4-18 136,0 0 0,0 1 0,0-1 0,0 0 0,0 0-1,0 1 1,0-1 0,0 0 0,0 1 0,-1-1 0,1 0 0,0 0 0,0 1 0,0-1 0,1 0 0,-1 0-1,0 1 1,0-1 0,0 0 0,0 1 0,0-1 0,0 0 0,0 0 0,0 1 0,1-1 0,-1 0-1,0 0 1,0 0 0,0 1 0,0-1 0,1 0 0,-1 0 0,0 0 0,0 1 0,0-1 0,1 0-1,-1 0 1,0 0 0,0 0 0,1 0 0,-1 0 0,0 0 0,1 1 0,-1-1 0,0 0 0,0 0 0,1 0-1,-1 0 1,0 0 0,0 0 0,1 0 0,-1 0 0,0-1 0,1 1 0,-1 0 0,0 0 0,0 0-1,1 0 1,-1 0 0,0 0 0,2-6-146,-2-12-69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03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11546 4228 12859,'-1'-4'211,"0"-1"1,-1 0 0,1 1-1,-1 0 1,0-1 0,-1 1-1,1 0 1,-1 0 0,0 0-1,-4-4 1,-2-5-72,-24-31-190,-2 1-1,-1 1 1,-3 2 0,-1 2-1,-72-53 1,-244-138-439,256 169 343,37 19 122,2-3-1,-72-66 1,-99-115 71,204 197-40,-68-61 73,-186-131 1,118 98-73,112 84 17,-2 2 0,-1 2-1,-118-51 1,84 51 67,-1 3-1,-101-19 1,-418-67 109,65 14-65,220 32-166,-767-147-194,-142 39-106,-3-31 250,784 97 193,-454-179-1,744 226-21,-255-145 0,207 99-2,-442-167 1,389 177 137,71 26-113,-267-62 183,321 101 213,137 37-514,-59-20 464,56 19-498,1-1 1,-1 1 0,0-1 0,1 0 0,0 0 0,-1-1 0,1 1 0,0-1-1,0 0 1,0 0 0,1 0 0,-1 0 0,-2-4 0,7 5-109,6-5-58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04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89 504 12979,'-2'1'104,"1"0"0,-1 0 0,0 0 0,1 0 0,-1-1 0,0 1 0,0-1 0,0 1 0,1-1 0,-1 0 1,0 0-1,0 0 0,0 0 0,0 0 0,0 0 0,1 0 0,-1-1 0,0 1 0,0-1 0,0 1 0,1-1 0,-4-1 0,3 0 2,0 0 0,-1 0 0,1 0-1,0 0 1,0 0 0,0-1 0,1 1-1,-1-1 1,1 1 0,-1-1 0,1 0-1,-2-5 1,-1-7 97,0-1 0,1 1 0,0-1 0,1-17 0,2 32-200,-3-162 517,4 139-463,2 0-1,0 1 1,2-1-1,13-40 1,-17 60-57,0 1 0,1 0 0,0 0 0,-1 0-1,1 1 1,0-1 0,0 0 0,1 1 0,-1-1 0,0 1 0,1 0 0,-1 0 0,1 0 0,0 0-1,0 0 1,0 0 0,0 1 0,0 0 0,0-1 0,0 1 0,1 0 0,-1 1 0,0-1 0,1 0-1,5 1 1,6 0-15,0 0 0,-1 1 0,1 1-1,21 5 1,-24-5 11,142 28-400,300 19 0,-210-49 105,-108-6 109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05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662 3 13867,'2'-1'136,"0"1"0,0-1-1,0 1 1,0 0 0,0-1 0,-1 1 0,1 0-1,0 0 1,0 1 0,0-1 0,0 0 0,0 1-1,0-1 1,2 1 0,29 12-193,-24-9 196,69 31-32,118 72-1,60 65-79,-249-167-28,9 5-1,-1 2 1,0-1-1,0 2 1,-2 0-1,14 15 0,-27-27 9,1 0-1,0 0 1,0 0-1,-1 1 1,1-1-1,0 0 1,-1 0-1,1 0 1,-1 1-1,0-1 1,1 0-1,-1 1 1,0-1-1,0 0 1,0 1-1,0-1 1,0 0-1,0 0 1,0 1-1,0-1 1,-1 0-1,1 1 1,0-1-1,-1 0 1,1 0-1,-1 1 1,1-1-1,-1 0 1,0 0-1,0 0 1,1 0-1,-1 0 1,0 0-1,0 0 1,0 0-1,0 0 1,0 0-1,0-1 1,0 1-1,0 0 1,-2 0-1,-7 4 68,1 0-1,-1-1 1,1 0-1,-14 3 1,11-3-13,-67 19 472,-103 17-1,-86-2 237,168-25-561,-478 49-242,566-61-23,5 0 30,0 0 0,1 0-1,-1-1 1,0 0 0,1-1-1,-1 0 1,0 0 0,-7-2 0,14 3 18,-1-1 1,1 0-1,0 1 1,0-1 0,0 0-1,0 1 1,0-1-1,0 0 1,0 1 0,0-1-1,0 0 1,0 1-1,0-1 1,0 0-1,1 1 1,-1-1 0,0 1-1,0-1 1,1 0-1,-1 1 1,0-1 0,1 1-1,-1-1 1,1 1-1,0-1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22 15923,'3'-13'2001,"2"4"823,-7 25-2015,-1 5-209,0 10-392,-1 4-176,0 7-192,0 1-72,-1 0-96,1-2-56,3-9-305,-1-5-175,2-11 432,0-13 120,-1-2-48,1-9-80</inkml:trace>
  <inkml:trace contextRef="#ctx0" brushRef="#br0" timeOffset="1">22 194 17292,'-12'-3'1776,"5"1"-1184,4 2-224,9-1 857,7 1-201,9 0-424,2-2-200,9 2-584,3-2-328,2-1 496,3 3-104,-7 1-72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2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49 13523,'-3'5'353,"2"-3"-216,0 0 1,-1 0-1,1 0 0,0 0 0,1 0 0,-1 0 1,0 0-1,0 5 0,6-1 328,11-5 90,225-33 1876,52-6-1428,2 25-1617,-199 22 1659,-96-9-1044,0 0-1,0 0 1,0 0-1,0 0 1,0 0-1,0 0 1,0 0-1,0-1 1,0 1 0,0 0-1,0 0 1,0 0-1,0 0 1,-1 0-1,1 0 1,0 0-1,0 0 1,0 0-1,0 0 1,0 0-1,0 0 1,0 0-1,0 0 1,0 0-1,0 0 1,1 0-1,-1-1 1,0 1 0,0 0-1,0 0 1,0 0-1,0 0 1,-11-6 29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6:28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883 17 16035,'-3'-2'241,"1"0"0,-1 0-1,0 0 1,0 0-1,0 0 1,-6-2 0,8 4-197,0 0 0,0 0 0,0 0 0,0 0 0,0 0 0,0 0 0,0 0-1,1 0 1,-1 0 0,0 0 0,0 0 0,0 1 0,0-1 0,0 0 0,0 1 0,1-1 0,-1 1 0,0-1 0,0 1 0,1-1 0,-1 1 0,0-1 0,1 1 0,-1 0 0,0-1 0,1 1 0,-1 0 0,1-1 0,-1 1 0,1 0 0,-1 0 0,1 1 0,-109 187 494,75-138-524,-62 74-1,-9-14 314,-233 188 0,316-281-278,1 0-1,1 1 1,-24 29 0,39-42-46,0 0 0,1 0 1,0 0-1,0 1 0,1 0 0,0-1 1,0 1-1,0 0 0,1 1 0,0-1 1,0 0-1,1 1 0,0-1 0,0 1 0,1-1 1,0 1-1,2 11 0,-1-15-4,0 1-1,1-1 1,-1 0 0,1 1-1,0-1 1,1 0 0,-1 0-1,1 0 1,-1-1-1,1 1 1,0-1 0,1 1-1,-1-1 1,0 0 0,1 0-1,0-1 1,0 1 0,0-1-1,0 0 1,5 3-1,6 1-1,0-1 0,0 0 0,0-1 0,27 4 0,10-2-88,0-3 1,0-1-1,0-3 0,89-13 0,-58-1-68,-1-3-1,90-33 1,-94 24-16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8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19716,'19'-3'1184,"3"-4"-1696,-13 0 160,8-3 568,-1 0-200,-3 0-208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1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4 14603,'0'-1'43,"0"1"-1,0 0 1,-1 0-1,1 0 1,0-1 0,0 1-1,0 0 1,0 0-1,0 0 1,-1 0-1,1-1 1,0 1 0,0 0-1,0 0 1,-1 0-1,1 0 1,0 0 0,0 0-1,0 0 1,-1-1-1,1 1 1,0 0-1,0 0 1,-1 0 0,1 0-1,0 0 1,0 0-1,-1 0 1,1 0 0,0 0-1,0 0 1,0 0-1,-1 0 1,1 1-1,0-1 1,0 0 0,-1 0-1,1 0 1,0 0-1,0 0 1,0 0-1,-1 0 1,1 1 0,0-1-1,0 0 1,0 0-1,0 0 1,-1 0 0,1 1-1,0-1 1,0 0-1,0 0 1,0 0-1,0 1 1,0-1 0,0 0-1,0 0 1,0 1-1,-11 14 587,0 8 402,1 0 1,-9 31 0,12-31-840,1 1 1,1 0-1,1 0 0,1 1 1,1-1-1,1 1 0,2-1 1,5 39-1,-5-56-132,0-1-1,1 0 0,0 0 1,0 0-1,0 0 1,1-1-1,0 1 1,0-1-1,0 1 0,1-1 1,0 0-1,7 8 1,-8-11-33,-1 0 0,1 0 0,0 0 0,0-1 0,0 1 0,-1 0 0,2-1 0,-1 0 0,0 0 0,0 0 0,0 0 0,1 0 0,-1-1 0,0 0 0,0 1 0,1-1 0,-1 0 0,0-1 0,1 1 0,-1 0 0,0-1 0,1 0 0,-1 0 0,0 0 0,5-2 0,-1-1-130,1 0 0,-1 0 0,0-1-1,0 0 1,0 0 0,0-1 0,-1 1 0,0-1-1,0-1 1,-1 1 0,10-15 0,-8 9-44,-1 0 0,0 0 0,-1 0 0,0-1 0,-1 0 0,5-25 0,2-35-346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1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 17340,'-4'-4'1712,"1"4"-1144,3 3-280,6 1 921,2 1-1522,8 5 377,1 3-104,9 5-256</inkml:trace>
  <inkml:trace contextRef="#ctx0" brushRef="#br0" timeOffset="1">596 665 19100,'-5'9'1840,"2"-2"-1383,3-3-257,3-4 1320,3-3-1688,3-4-440,-2 0 608,1 0-160,0 1-128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65 318 17076,'-1'2'340,"-2"5"280,1 1 0,1-1 0,-3 14 0,4-20-554,0 0 0,0-1 0,0 1-1,0 0 1,0 0 0,0 0 0,0-1 0,0 1-1,0 0 1,0 0 0,0 0 0,0-1-1,0 1 1,1 0 0,-1 0 0,0-1 0,0 1-1,1 0 1,-1 0 0,1-1 0,-1 1 0,1 0-1,-1-1 1,1 1 0,-1-1 0,1 1 0,0-1-1,-1 1 1,1-1 0,0 1 0,-1-1 0,1 0-1,0 1 1,-1-1 0,1 0 0,0 1 0,0-1-1,0 0 1,-1 0 0,1 0 0,0 0-1,0 0 1,0 0 0,-1 0 0,1 0 0,0 0-1,1 0 1,4-2 79,1 0 0,-1 0 0,-1-1 0,1 0 0,0 0-1,-1 0 1,1-1 0,-1 1 0,6-6 0,45-46 186,-45 44-262,20-21 34,31-43 1,-53 64-95,-1-1 0,-1-1-1,1 1 1,-2-1 0,0-1 0,-1 1-1,7-26 1,-11 37-10,-1-1 1,1 0-1,-1 0 0,0 0 0,0 0 1,0 0-1,0 0 0,0 0 0,-1 1 1,0-1-1,0-3 0,0 5 1,1 0-1,-1 0 1,1 0-1,-1 0 1,0 0-1,0 0 1,1 0-1,-1 0 1,0 1-1,0-1 1,0 0-1,0 1 1,0-1-1,0 0 0,0 1 1,0-1-1,0 1 1,0-1-1,0 1 1,-1 0-1,1 0 1,0-1-1,0 1 1,0 0-1,0 0 1,-1 0-1,1 0 1,0 0-1,0 0 1,0 1-1,-2-1 1,-6 2-4,1 1 0,-1 0 0,1 0 1,-1 1-1,1 0 0,0 0 0,0 1 1,1 0-1,-1 0 0,-7 8 0,-11 11-12,-30 34-1,33-32 26,1 1 0,-34 57 0,49-72-7,0 0 1,2 0-1,-1 1 0,1 0 1,1 0-1,1 0 1,0 0-1,0 1 1,1 0-1,0 17 0,2-27 0,0 0 0,1 0 0,-1 0 0,1 0 0,0 0 0,0 0 0,0 0 0,1 0 0,-1 0 0,1 0 0,0-1 0,0 1 0,0-1 0,1 1 0,-1-1 0,1 0-1,4 4 1,-2-3-42,1 0-1,-1 0 1,1-1-1,-1 0 0,1 0 1,0-1-1,0 0 1,0 0-1,1 0 1,6 1-1,12 0-132,1-1 1,-1-2-1,0 0 0,38-6 0,-21 0-48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3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51 16323,'4'-11'593,"-3"6"-303,1 0-1,-1 0 1,1 0-1,1 1 1,4-9-1,-7 12-271,0 1-1,0 0 1,0 0-1,1 0 1,-1 0 0,0 0-1,0 0 1,0-1-1,0 1 1,1 0-1,-1 0 1,0 0-1,0 0 1,0 0-1,0 0 1,1 0-1,-1 0 1,0 0 0,0 0-1,0 0 1,1 0-1,-1 0 1,0 0-1,0 0 1,0 0-1,1 0 1,-1 0-1,0 0 1,0 0-1,0 0 1,1 0-1,-1 0 1,0 0 0,0 0-1,0 0 1,0 1-1,1-1 1,-1 0-1,0 0 1,0 0-1,0 0 1,0 0-1,0 1 1,0-1-1,1 0 1,-1 0 0,0 0-1,0 0 1,0 1-1,0-1 1,0 0-1,0 0 1,0 0-1,0 1 1,0-1-1,0 0 1,0 0-1,0 0 1,0 1 0,0-1-1,0 0 1,0 0-1,2 17 927,-5 23-284,-1 0 1,-20 75-1,9-49-458,-10 50-12,0-7-88,-20 222-1,45-324-100,-2 8 16,2 0 1,0 1 0,1-1-1,1 0 1,3 16 0,-4-28-5,0 0 0,-1 0 0,1 0 0,1 0 0,-1-1 0,0 1 0,1 0 0,-1-1 0,1 1 0,0-1 0,0 0 0,0 1 0,0-1 0,0 0 0,0 0-1,1-1 1,-1 1 0,1 0 0,-1-1 0,1 1 0,0-1 0,-1 0 0,1 0 0,0 0 0,0 0 0,0-1 0,0 1 0,0-1 0,0 1 0,0-1 0,0 0 0,4-1 0,8-1 17,-1 0 1,-1-1-1,1 0 0,0-2 0,-1 1 1,0-2-1,0 0 0,13-8 0,96-67-1524,33-44-1147,-111 82 1775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4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 0 14307,'0'1'101,"0"-1"1,1 0-1,-1 1 1,0-1-1,0 1 1,0-1-1,1 1 1,-1-1-1,0 1 0,0-1 1,0 0-1,0 1 1,0-1-1,0 1 1,0-1-1,0 1 1,0-1-1,0 1 0,0-1 1,0 1-1,-1-1 1,1 1-1,0-1 1,0 0-1,0 1 1,-1 0-1,-7 16 71,7-15 88,-285 483 5036,114-207-5270,122-187-1140,49-89 1038,-1 0 0,1 0-1,0 0 1,0-1 0,-1 1 0,1 0 0,-1-1 0,0 1-1,1-1 1,-1 1 0,-3 1 0,5-3 65,0 0 0,0 0 0,-1 0 0,1 0 0,0 0 0,0 0 0,-1 0 0,1 0 0,0 0 0,0 0 0,-1 0 0,1 0 0,0 0 0,0 0 0,-1 0 0,1 0 0,0 0 0,0 0 0,-1-1 0,1 1 0,0 0 0,0 0 0,-1 0 0,1 0 0,0 0 0,0-1 0,0 1 0,0 0 0,-1-1 0,-3-13-287,3-14-250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17476,'8'37'1880,"2"6"-1280,5 4-232,5 4 697,13 0-401,8-1-40,9-8-416,3-2-312,4-7-584,-1-3-280,-3-4 727,-3-3-183,-10-4-200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5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0 18300,'-14'28'898,"0"1"-1,-18 58 1,-7 63-177,37-143-677,-36 182 333,33-156-289,2 1-1,2-1 0,3 58 1,-1-84-45,0 0 1,0 0-1,1 0 1,0 0-1,0 0 1,1 0-1,4 10 1,-6-15-25,0-1 0,0 1 0,0-1 1,1 1-1,-1-1 0,0 1 1,0-1-1,1 0 0,-1 0 1,1 0-1,-1 0 0,1 0 1,0 0-1,-1 0 0,1 0 0,0 0 1,-1-1-1,1 1 0,0-1 1,0 0-1,0 1 0,0-1 1,-1 0-1,1 0 0,0 0 1,0 0-1,0 0 0,0-1 0,-1 1 1,1 0-1,0-1 0,0 1 1,2-2-1,4-2 47,0 0 0,-1 0 0,1-1 0,-1 0-1,0-1 1,0 1 0,-1-1 0,0-1 0,0 1 0,0-1 0,8-13 0,2-6 78,-1 0 0,14-34 0,-10 13-60,-1-1-1,-3 0 1,-2-1-1,-2 0 1,-2-1 0,3-71-1,-11 110-81,0 4-1,-1 0 0,0 0 0,0 0 0,-1 0-1,1 0 1,-1 0 0,-1 0 0,-2-8 0,4 15-2,0-1 1,0 1 0,0 0 0,0 0-1,0 0 1,0-1 0,0 1-1,0 0 1,0 0 0,0 0 0,0 0-1,-1-1 1,1 1 0,0 0-1,0 0 1,0 0 0,0 0-1,0 0 1,0-1 0,0 1 0,0 0-1,-1 0 1,1 0 0,0 0-1,0 0 1,0 0 0,0-1 0,-1 1-1,1 0 1,0 0 0,0 0-1,0 0 1,0 0 0,-1 0 0,1 0-1,0 0 1,0 0 0,0 0-1,0 0 1,-1 0 0,1 0 0,0 0-1,0 0 1,0 0 0,-1 0-1,1 0 1,0 0 0,0 0-1,0 0 1,0 1 0,-1-1 0,1 0-1,0 0 1,0 0 0,0 0-1,-1 0 1,-5 16-15,-2 25-1,1 16-371,3 94-1,5-124 66,1-1 0,1 1-1,2-1 1,0 0 0,18 48-1,-5-33-158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15 419 15155,'-13'25'1995,"12"-17"-825,12-16 1570,15-22-1856,-1-1-1,-2-1 0,25-44 0,49-110-169,-84 154-657,-10 24-54,0 1 1,0-1 0,0 1-1,1 0 1,8-10-1,-12 17-3,0 0-1,0 0 1,0-1-1,0 1 1,0 0-1,0 0 1,0 0-1,0 0 1,0 0-1,0 0 1,1 0-1,-1 0 1,0-1-1,0 1 1,0 0-1,0 0 1,0 0-1,0 0 1,0 0-1,1 0 1,-1 0-1,0 0 1,0 0-1,0 0 1,0 0-1,0 0 1,0 0-1,1 0 0,-1 0 1,0 0-1,0 0 1,0 0-1,0 0 1,0 0-1,1 0 1,-1 0-1,0 0 1,0 0-1,0 0 1,0 0-1,0 0 1,0 0-1,0 0 1,1 0-1,-1 0 1,0 1-1,0-1 1,0 0-1,0 0 1,0 0-1,0 0 1,3 11-21,-3 15-13,-19 132 24,11-103-1735,-3 82-1,11-135 1646,0-2 80,0 0 1,-1 0 0,1 0 0,0 1 0,0-1 0,0 0-1,0 0 1,0 1 0,0-1 0,0 0 0,0 0-1,0 1 1,0-1 0,0 0 0,0 0 0,0 0-1,0 1 1,0-1 0,0 0 0,0 0 0,0 1 0,0-1-1,0 0 1,0 0 0,0 1 0,0-1 0,0 0-1,0 0 1,1 0 0,-1 1 0,0-1 0,0 0-1,0 0 1,0 0 0,1 1 0,-1-1 0,0 0 0,0 0-1,0 0 1,1 0 0,-1 0 0,0 0 0,0 0-1,0 1 1,1-1 0,-1 0 0,0 0 0,0 0-1,1 0 1,-1 0 0,0 0 0,0 0 0,1 0 0,-1 0-1,0 0 1,0 0 0,1 0 0,6-6-807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134 330 16371,'0'-4'244,"1"-2"-49,0-1 0,0 1 0,-1 0 0,0 0 0,0-1 0,-1 1 0,0 0 0,0 0 0,0 0 0,-1 0 0,-3-9 0,5 14-159,-1 0 0,1 1 1,-1-1-1,1 1 0,-1-1 1,1 0-1,-1 1 0,1-1 0,-1 1 1,1-1-1,-1 1 0,0-1 1,1 1-1,-1 0 0,0-1 1,1 1-1,-1 0 0,0 0 1,0-1-1,1 1 0,-1 0 0,0 0 1,0 0-1,1 0 0,-1 0 1,0 0-1,0 0 0,0 0 1,1 0-1,-1 0 0,0 1 1,0-1-1,1 0 0,-1 0 0,0 1 1,1-1-1,-1 0 0,0 1 1,1-1-1,-1 1 0,0-1 1,0 2-1,-2 1 65,-1 0 0,1 0 0,0 0 0,0 1 0,-3 6 0,-6 12-37,1 2 0,1-1 1,1 1-1,1 1 0,2 0 1,0 0-1,1 0 0,2 0 0,-1 34 1,4-53-56,0 1 1,0 0 0,0 0 0,1 0-1,0-1 1,1 1 0,-1 0 0,1-1-1,1 1 1,3 7 0,-5-12 1,0-1 0,0 1 0,0-1 0,0 0 0,0 1 0,1-1 0,-1 0 0,0 0 0,1 0 0,-1 0 0,1 0 0,-1 0 0,1 0 0,0 0 0,-1-1 0,1 1 0,2 0 0,-1-1 9,0 0 1,0 0-1,0 0 1,1 0-1,-1-1 1,0 1-1,0-1 1,0 0-1,0 1 1,0-2-1,-1 1 1,1 0-1,3-3 1,15-8 103,-1-1 1,-1-1 0,-1-1-1,0-1 1,25-28-1,74-101 629,-75 87-348,-2-1 0,-3-2-1,53-119 1,-86 166-277,-9 18-57,-12 28-29,-11 61-64,4 0 0,-14 111 0,34-179-72,1 1 1,1-1-1,1 1 1,1 0-1,7 46 0,-6-68 2,0 0 1,0-1-1,0 1 0,0 0 0,0-1 0,1 1 0,0-1 0,-1 1 0,2-1 0,-1 0 1,0 0-1,4 4 0,-5-6 32,0-1 0,0 1 0,-1 0 1,1-1-1,0 1 0,0-1 0,0 1 0,1-1 1,-1 0-1,0 1 0,0-1 0,0 0 0,0 0 0,0 0 1,0 1-1,0-1 0,2-1 0,-1 1-2,0-1-1,1 1 0,-1-1 0,0 0 1,0 0-1,-1 0 0,1 0 1,0 0-1,0-1 0,0 1 1,-1 0-1,3-2 0,21-29-507,1-12-123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6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16620,'0'14'1712,"-3"8"-1032,-1 1-272,-2 11 808,2 6-263,1 9-313,1 0-152,2-2-384,5-1-144,0-9-392,4-5-208,1-14-409,1-8-1583,-1-10 2096,2-4-400,-1-20-249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147 156 17292,'0'-5'497,"-1"-17"857,-2 16-865,-5 12-119,1 7-44,-1 0 0,1 0 0,1 1 0,1 0 0,-6 19 0,6-17-185,-16 49-39,3 1 0,3 1 0,3 0 0,3 1-1,2 0 1,4 0 0,3 0 0,9 73 0,-7-124-106,0 0 0,2-1 0,0 1 1,11 30-1,-10-40-64,-3-7-66,-1-18-130,-22-153-1066,13 123 1000,1 0 1,3 0-1,2 0 1,4-51 0,-2 95 325,1 0 1,-1 1 0,1-1 0,0 0 0,0 0-1,0 1 1,1-1 0,-1 0 0,1 1 0,0-1-1,0 1 1,0 0 0,3-4 0,-2 4 28,1 0 1,-1 1 0,1-1-1,0 1 1,0 0 0,-1 0-1,1 0 1,1 1-1,-1-1 1,0 1 0,5-1-1,17-6 68,0-1 1,0-1-1,-1-1 0,-1-1 1,0-1-1,0-2 0,-2 0 0,0-1 1,37-35-1,-27 18-9,-1-2 0,-1-1 0,-2-1 0,44-79 0,-66 107-62,-2 1 0,1-1 0,-2 0 0,1 0 0,3-14 0,-7 22-20,-1 1 0,1 0 1,0 0-1,-1 0 1,1 0-1,0 0 1,-1 0-1,1 0 0,0 0 1,-1 0-1,1 0 1,0 0-1,-1 0 1,1 1-1,0-1 0,0 0 1,-1 0-1,1 0 1,0 0-1,-1 0 1,1 1-1,0-1 0,0 0 1,-1 0-1,1 0 1,0 1-1,0-1 1,0 0-1,-1 0 0,1 1 1,0-1-1,0 0 1,0 1-1,-1-1 1,-13 17 36,-5 15 23,1 1 0,2 1 1,-16 48-1,-25 112 383,41-123-116,-10 94 1,23-134-275,2-1 0,1 0 1,1 1-1,1-1 1,13 55-1,-14-78-97,2-1-1,-1 1 1,1-1 0,0 0-1,4 8 1,-7-14 29,0 1 0,1 0 0,-1-1 0,1 1 1,-1 0-1,0-1 0,1 1 0,-1-1 0,1 1 0,-1 0 1,1-1-1,-1 1 0,1-1 0,0 0 0,-1 1 1,1-1-1,0 1 0,-1-1 0,1 0 0,0 1 0,-1-1 1,1 0-1,0 0 0,0 0 0,-1 0 0,1 0 0,0 0 1,0 0-1,-1 0 0,1 0 0,0 0 0,0 0 1,-1 0-1,1 0 0,0 0 0,0-1 0,-1 1 0,1 0 1,0-1-1,-1 1 0,1 0 0,0-1 0,-1 1 0,1-1 1,-1 1-1,1-1 0,-1 1 0,1-1 0,-1 0 1,1 1-1,-1-1 0,1 1 0,-1-1 0,0 0 0,1 0 1,-1-1-1,5-7-116,0-1 1,-1 0-1,-1 0 1,0-1-1,0 1 1,-1-1-1,1-12 1,4-15-165,28-109-466,-26 117 586,1 0 1,26-51-1,-34 76 175,1 1-1,-1 0 1,1 0 0,0 0-1,0 0 1,0 1 0,1-1-1,6-5 1,-8 8 20,-1 0-1,1 0 1,0 0-1,0 0 1,-1 1 0,1-1-1,0 1 1,0-1 0,-1 1-1,1 0 1,0 0-1,0-1 1,0 1 0,0 1-1,0-1 1,-1 0 0,1 0-1,0 1 1,0-1 0,0 1-1,-1-1 1,1 1-1,0 0 1,-1 0 0,4 1-1,-4-1 18,0 0 1,0 0-1,1-1 0,-1 1 0,0 0 0,0-1 0,1 1 0,-1-1 0,0 0 0,1 1 1,-1-1-1,1 0 0,-1 0 0,0 0 0,1 0 0,-1 0 0,0 0 0,1 0 0,-1-1 1,1 1-1,-1 0 0,0-1 0,3 0 0,-3 0-6,-1 0 0,1 0 1,0 0-1,-1 0 0,1 1 1,0-1-1,-1 0 0,1 0 0,-1 0 1,0-1-1,1 1 0,-1 0 0,0 0 1,1 0-1,-1 0 0,0 0 0,0 0 1,0 0-1,0 0 0,0-1 0,0 1 1,-1 0-1,1 0 0,0 0 0,0 0 1,-1 0-1,1 0 0,-1 0 1,1 0-1,-1-1 0,0 0-9,0 1 0,0 0 0,0-1-1,0 1 1,0 0 0,0 0 0,0 0 0,0 0 0,0 0 0,-1 0 0,1 0-1,0 0 1,-1 0 0,1 0 0,0 1 0,-1-1 0,1 1 0,-1-1-1,1 1 1,-1-1 0,0 1 0,1 0 0,-1 0 0,1 0 0,-1 0-1,1 0 1,-1 0 0,0 0 0,1 1 0,-1-1 0,-1 1 0,2-1-21,0 0 0,0 0 0,0 1 0,0-1 0,0 0 0,0 1 0,0-1 0,0 1 0,0-1 0,0 1 1,0 0-1,1-1 0,-1 1 0,0 0 0,0-1 0,1 1 0,-1 0 0,0 0 0,1 0 0,-1 0 0,1 0 0,-1-1 1,1 1-1,-1 0 0,1 0 0,0 0 0,0 0 0,-1 0 0,1 1 0,0-1 0,0 0 0,0 0 0,0 0 1,0 0-1,0 0 0,0 0 0,1 0 0,-1 0 0,0 0 0,0 0 0,1 0 0,-1 0 0,1 0 0,-1 0 1,1 1-1,2 1-4,0 0-1,-1 0 1,1 0 0,0 0 0,1 0 0,-1-1 0,0 1 0,1-1 0,-1 0 0,1 0 0,0 0 0,0-1 0,-1 1 0,1-1 0,0 0-1,0 0 1,1 0 0,7 0 0,6 0-5,0 0 0,33-4 0,-14-2 58,0-2 1,46-14-1,-23 5 38,-67 11 127,1 0 1,0 0-1,0-1 1,0 0-1,1 0 1,0 0-1,0 0 1,0-1-1,-4-9 1,9 15-224,0 0-1,0 0 1,0 0 0,-1 0 0,1 0 0,0 0 0,0 0 0,0 0 0,1 0-1,-1 0 1,0 0 0,0 0 0,1 0 0,-1 0 0,0 0 0,1 1-1,-1-1 1,1 0 0,-1 0 0,1 0 0,-1 0 0,1 0 0,0 1-1,-1-1 1,1 0 0,0 1 0,0-1 0,-1 1 0,1-1 0,0 0 0,0 1-1,0 0 1,0-1 0,0 1 0,0-1 0,0 1 0,0 0 0,0 0-1,0 0 1,0 0 0,0 0 0,0 0 0,1 0 0,8-1-279,0 1 0,0 1 0,16 2 0,-11-2-235,43 3-305,75-6 0,-82-2 311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7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132 218 12043,'-15'7'1572,"14"-7"-1288,-1 1 1,0-1-1,0 1 0,1 0 0,-1 0 1,0 0-1,1 0 0,-1 0 1,1 0-1,-1 0 0,1 0 0,-1 1 1,1-1-1,0 0 0,0 1 1,-2 2-1,3-4-208,1 0 1,-1 1-1,0-1 0,1 0 1,-1 0-1,0 0 0,1 1 1,-1-1-1,0 0 0,1 0 1,-1 0-1,0 0 0,1 0 1,-1 1-1,0-1 0,1 0 1,-1 0-1,1 0 0,-1 0 1,0 0-1,1 0 0,-1 0 1,0 0-1,1-1 0,-1 1 1,0 0-1,1 0 0,-1 0 1,0 0-1,1-1 0,15-2 680,-10 0-586,1 0 0,0-1 0,-1 1 0,0-1-1,0-1 1,0 1 0,9-9 0,-12 9-147,0 1 0,0 0 1,0-1-1,0 0 0,-1 0 0,1 0 0,-1 0 0,0 0 0,0 0 0,0-1 1,-1 1-1,0 0 0,1-7 0,-1 10-21,-1 1 0,0-1 0,0 0-1,0 0 1,0 0 0,0 1 0,0-1 0,0 0 0,0 0-1,0 1 1,-1-1 0,1 0 0,0 0 0,0 1 0,-1-1 0,1 0-1,0 1 1,-1-1 0,1 0 0,-1 1 0,1-1 0,-1 1 0,1-1-1,-1 0 1,1 1 0,-1 0 0,-1-2 0,1 2 0,-1-1 1,1 1-1,-1 0 1,0-1-1,1 1 1,-1 0-1,1 0 1,-1 0-1,0 0 1,1 0-1,-1 1 1,-2 0-1,-4 1 4,0 1 0,1-1 0,-1 2-1,-10 5 1,7-2 4,1 0-1,0 0 1,0 1-1,1 0 1,0 1-1,0 0 1,1 1 0,0 0-1,0 0 1,1 0-1,1 1 1,0 0-1,-7 18 1,12-27-15,1 0 0,-1 0-1,0 0 1,1 0 0,0 0 0,0 1 0,-1-1 0,1 0 0,0 0 0,1 1 0,-1-1 0,0 0-1,1 0 1,-1 0 0,1 0 0,0 0 0,0 0 0,-1 1 0,1-2 0,1 1 0,1 3 0,-1-3-38,0 0 0,0-1 1,0 1-1,0-1 1,1 1-1,-1-1 0,0 0 1,1 0-1,-1 0 1,1 0-1,0 0 0,-1-1 1,1 1-1,0-1 1,-1 1-1,1-1 0,3 0 1,7-1-286,0 0-1,0-1 1,0 0 0,0-1 0,0 0-1,0-1 1,-1 0 0,21-12 0,-2 0-280,-1-2 0,30-23 1,94-83-3493,-59 35 4471,-86 81-22,-7 6-175,0 0 0,0 0 0,0 0-1,0 0 1,-1 0 0,1 0 0,-1 0 0,3-5 0,-17 15 1059,1 0 0,0 0 0,-14 14-1,23-19-1108,-37 37 1021,38-37-1096,-1 0 0,1 0 0,0 0 0,1 0-1,-1 0 1,0 0 0,1 1 0,0-1 0,-1 1 0,1-1-1,1 1 1,-1-1 0,0 4 0,1-5-42,1 0-1,-1 0 1,0 0-1,1 0 1,-1 0 0,1-1-1,0 1 1,0 0-1,0-1 1,0 1 0,0 0-1,0-1 1,0 1 0,0-1-1,0 0 1,1 1-1,-1-1 1,1 0 0,-1 0-1,1 0 1,2 2 0,40 17-109,-35-17 87,52 16-147,-32-10 2,36 15 1,-58-21 138,0 0 1,-1 1-1,1 0 1,-1 0-1,0 0 1,0 1-1,0 0 1,0 0-1,-1 1 1,6 6-1,-9-9 52,-1 0 0,1 0 1,0 1-1,-1-1 0,0 0 0,0 0 0,0 1 0,0-1 0,0 1 0,-1-1 0,1 1 0,-1-1 0,0 1 0,0-1 0,0 1 0,-1-1 0,1 1 0,-1-1 0,0 1 0,0-1 0,0 0 0,0 1 0,-1-1 0,1 0 0,-1 0 0,0 0 0,0 0 0,0 0 0,-4 4 0,2-2 34,-1 0 0,1-1-1,-1 0 1,0 0-1,0 0 1,-1 0 0,1-1-1,-1 0 1,1 0-1,-1 0 1,0-1-1,0 0 1,0 0 0,-1 0-1,-9 1 1,6-4-189,0 1 0,-1-2 0,1 1 0,1-2 0,-1 1 0,0-1 0,0-1 0,1 1 0,0-2 0,0 1 0,0-1 0,-16-13-1,-7-6-321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39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1 188 15067,'2'-6'269,"0"0"0,0 0 0,0 0-1,1 0 1,0 1 0,0-1 0,0 1 0,1 0 0,0 0-1,0 0 1,0 0 0,1 1 0,-1 0 0,1 0-1,0 0 1,0 0 0,1 1 0,-1 0 0,8-3 0,-9 4-205,0 1 1,0-1 0,0 1 0,1 1-1,-1-1 1,0 0 0,0 1 0,1 0-1,-1 0 1,0 1 0,0-1 0,1 1-1,-1 0 1,0 0 0,0 0 0,0 0-1,0 1 1,0-1 0,0 1 0,0 0-1,-1 1 1,1-1 0,-1 1 0,1-1-1,-1 1 1,0 0 0,0 0 0,0 0-1,3 5 1,1 3-41,0 1 0,0 0 0,-1 0 0,0 0 0,-1 1 1,-1 0-1,0 0 0,-1 0 0,3 19 0,0 19-31,-1 58 1,-4-78 11,-1 21-14,0-24 4,1 0-1,5 36 1,-5-62 8,-1 0 0,0 0 0,1 0-1,-1 0 1,1 0 0,0-1 0,-1 1-1,1 0 1,0 0 0,0-1 0,0 1 0,3 2-1,-4-3 4,1-1 0,-1 0-1,1 1 1,0-1 0,-1 0 0,1 1-1,-1-1 1,1 0 0,0 0-1,-1 0 1,1 1 0,0-1-1,-1 0 1,1 0 0,0 0 0,-1 0-1,1 0 1,0 0 0,-1-1-1,1 1 1,0 0 0,-1 0-1,1 0 1,1-1 0,2-1 26,-1-1-1,1 0 1,0 0 0,-1 0 0,0 0-1,1 0 1,-1-1 0,-1 1 0,5-6-1,12-21 176,-1-1-1,-2-1 0,20-50 1,21-106 506,-48 124-549,-5 35-57,-5 37-111,0 0-1,1 0 1,0 0 0,0 0 0,1 0-1,0 0 1,1 0 0,0 0 0,0 0-1,1 0 1,-1 0 0,2-1 0,-1 0-1,1 1 1,0-1 0,8 9 0,-9-12-1,0 0 1,1 0 0,0-1-1,0 1 1,0-1 0,1 0 0,-1 0-1,1 0 1,-1-1 0,1 1-1,0-1 1,0 0 0,0 0 0,0-1-1,1 0 1,-1 0 0,0 0-1,1 0 1,-1-1 0,0 0 0,1 0-1,-1-1 1,0 1 0,1-1-1,-1 0 1,7-3 0,1 0-1,-1-2 1,1 1-1,-1-2 0,0 0 1,-1 0-1,0-1 0,0 0 1,0-1-1,15-17 0,-9 7 6,-1 0 0,-1-1 0,-1 0 1,18-35-1,-25 40 2,-1 1 1,6-17 0,-11 28-7,0-1 1,0 1-1,0-1 1,-1 0-1,1 0 1,-1 1-1,0-1 1,0 0-1,0 0 1,0 1-1,-1-1 0,1 0 1,-1 0-1,-1-3 1,1 6 1,1 1 0,0-1-1,0 1 1,-1-1 0,1 1 0,0-1-1,-1 1 1,1 0 0,-1-1 0,1 1 0,-1 0-1,1-1 1,-1 1 0,1 0 0,-1-1 0,1 1-1,-1 0 1,1 0 0,-1 0 0,1 0 0,-1-1-1,1 1 1,-1 0 0,0 0 0,1 0 0,-1 0-1,1 0 1,-1 0 0,1 0 0,-1 1 0,0-1-1,0 0 1,-18 11-23,8 0 14,1 0 1,0 0-1,1 2 1,0-1 0,1 1-1,-10 20 1,6-7-9,1 0 1,-12 47-1,21-65 14,0 0 1,1 0-1,0 0 0,0 0 1,1 0-1,0 13 0,0-19 3,1 0 0,-1 0 0,0 0-1,1-1 1,-1 1 0,1 0 0,0 0 0,-1 0 0,1 0-1,0-1 1,0 1 0,0 0 0,1-1 0,-1 1-1,0 0 1,1-1 0,-1 0 0,1 1 0,-1-1-1,1 0 1,-1 0 0,1 0 0,0 0 0,0 0 0,-1 0-1,1 0 1,0-1 0,0 1 0,0-1 0,0 1-1,2-1 1,18 1-18,0 0-1,0-2 0,27-4 0,-25 2-31,0 1 0,35 2 0,-45 1 18,0 1-1,0 1 1,-1 0-1,1 1 1,-1 1 0,18 8-1,1 4-80,35 25-1,-55-34 111,-9-6 23,-1-1-1,0 1 0,1-1 0,0 0 0,-1 0 0,1 0 0,0 0 1,0 0-1,-1 0 0,1-1 0,4 1 0,-6-1-4,1 0-1,-1-1 0,1 1 1,-1 0-1,1-1 1,-1 1-1,0-1 1,1 1-1,-1-1 0,0 0 1,1 1-1,-1-1 1,0 0-1,0 0 1,0 0-1,0 0 0,0 0 1,0 0-1,0 0 1,0 0-1,0-1 1,0 1-1,-1 0 0,2-2 1,1-5 68,1-1 0,-1 0-1,-1 1 1,0-1 0,0 0 0,1-13 0,0-57 302,-3 60-304,-8-179-38,16 210-210,0 0 0,2 0 1,10 11-1,-16-18 142,1 0 1,0-1-1,0 0 0,0 0 1,1 0-1,-1-1 0,1 1 1,0-1-1,0-1 0,0 1 1,0-1-1,0 0 0,1 0 1,-1-1-1,1 0 0,-1 0 1,1 0-1,-1-1 0,1 0 1,6-1-1,-3-1-5,-1 0 0,0 0 0,0-1 0,0 0 0,0-1 0,0 0 0,0 0 0,-1-1 0,0 0 0,0-1 0,0 1-1,-1-1 1,8-9 0,2-4-100,-1 0-1,-1-1 0,16-30 1,-31 50 126,0 0 0,0 1 1,0-1-1,0 0 1,0 0-1,0 0 1,0 0-1,1 0 0,-1 1 1,0-1-1,0 0 1,0 0-1,0 0 0,0 0 1,0 0-1,0 0 1,1 0-1,-1 0 1,0 0-1,0 1 0,0-1 1,0 0-1,0 0 1,1 0-1,-1 0 0,0 0 1,0 0-1,0 0 1,0 0-1,0 0 1,1 0-1,-1 0 0,0 0 1,0 0-1,0 0 1,0 0-1,1 0 1,-1 0-1,0-1 0,0 1 1,0 0-1,0 0 1,0 0-1,1 0 0,-1 0 1,0 0-1,0 0 1,0 0-1,0 0 1,0-1-1,0 1 0,0 0 1,0 0-1,1 0 1,1 17-95,-1 31 0,3 22 39,1-41 72,2 0-1,0 0 1,2 0-1,2-1 1,0-1-1,2 0 1,22 36-1,-5-16 14,73 132-135,-93-159 85,-2 0-1,0 1 0,-1 1 1,-1-1-1,0 1 1,-2 0-1,1 23 1,-5-36 50,0 1 0,0-1 0,-1 0 0,-1 1 0,0-1 0,0 0 1,0 0-1,-1 0 0,-1 0 0,-7 14 0,10-21 3,-1 1 0,0-1 0,1 1 0,-1-1 0,0 0 0,-1 0 1,1 0-1,0 0 0,0 0 0,-1 0 0,1-1 0,-1 1 0,0-1 0,1 1 0,-6 0 0,5-1 5,0-1 0,0 0 0,-1 0 0,1 0 0,0 0 0,0 0 0,0-1 0,0 1 0,-1-1 0,1 0 0,0 0 0,0 0 0,0-1 0,1 1 0,-1-1 0,0 1 0,-4-4 0,-3-4 31,0 1 1,1-1 0,0 0-1,1-1 1,0 0 0,0 0-1,1-1 1,0 0 0,1 0-1,0-1 1,-4-14 0,-3-8-34,3-1 1,-12-64 0,18 79-186,2 1 1,0-1-1,2 0 1,2-34 0,-1 45 70,0 1 0,1-1 0,0 1 0,1 0 0,0-1 0,0 1 1,0 0-1,1 1 0,1-1 0,-1 1 0,1 0 0,0 0 0,8-8 1,-2 4-31,1 1 1,14-9-1,35-20-292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17276,'1'0'87,"1"0"0,-1 0 0,0 0 0,1 0 1,-1 0-1,0 1 0,1-1 0,-1 0 0,0 1 0,0-1 1,1 1-1,-1 0 0,0-1 0,0 1 0,0 0 0,0 0 1,0 0-1,0-1 0,1 3 0,0-1-24,-1 0 0,0 0 0,-1 1 0,1-1 0,0 1 0,-1-1 0,1 0 0,-1 1 0,0-1 0,0 1 0,0 2 0,-5 85 1629,2-62-1411,2-1 0,2 37 0,-1-60-261,1 1 0,-1-1 1,1 0-1,0 0 0,0 0 0,4 7 0,-5-10-15,1 0 0,-1 0 0,1 0-1,0-1 1,-1 1 0,1 0 0,0 0 0,-1 0-1,1-1 1,0 1 0,0 0 0,0-1 0,0 1-1,0 0 1,0-1 0,0 1 0,0-1 0,0 0-1,0 1 1,0-1 0,0 0 0,0 0 0,0 1-1,0-1 1,0 0 0,0 0 0,1 0 0,-1 0-1,0-1 1,0 1 0,2-1 0,2 0 12,-1-1 1,1-1 0,0 1-1,-1-1 1,0 0 0,1 0-1,-1 0 1,0 0 0,-1-1-1,1 1 1,5-8-1,6-9 67,14-23-1,-20 28-42,15-25 67,-13 20-33,19-23-1,-30 41-73,1 1 1,0 0-1,0 0 1,-1 0-1,1 1 0,0-1 1,0 0-1,0 0 0,0 0 1,0 1-1,0-1 1,0 0-1,0 1 0,1-1 1,1 0-1,-2 1-1,-1 0 1,0 0-1,1 0 0,-1 0 1,1 1-1,-1-1 0,1 0 0,-1 0 1,1 0-1,-1 1 0,0-1 1,1 0-1,-1 1 0,1-1 0,-1 0 1,0 1-1,1-1 0,-1 0 1,0 1-1,0-1 0,1 0 0,-1 1 1,0-1-1,0 1 0,1-1 1,-1 1-1,0 0 0,2 5-3,-1 1-1,1 0 1,-1-1-1,0 11 1,-1-9-6,1 8 5,1-1 0,0 0 1,1 0-1,1 0 0,9 24 0,-12-36 13,0 0 0,0-1 0,1 1 0,-1 0 0,1-1 0,-1 0 0,1 1 0,0-1 0,0 0 0,0 0 0,0 0-1,1 0 1,-1 0 0,0-1 0,1 1 0,-1 0 0,1-1 0,0 0 0,-1 0 0,1 0 0,0 0 0,0 0 0,0-1 0,0 1 0,-1-1 0,1 1 0,0-1 0,0 0 0,0 0-1,0-1 1,0 1 0,0-1 0,0 1 0,0-1 0,-1 0 0,6-2 0,4-2 50,0-1 0,0-1 0,0 0 1,-1 0-1,0-1 0,-1 0 0,0-1 0,13-14 0,66-86 406,-82 100-427,23-31 65,-30 41-104,0-1 1,0 0 0,0 0 0,0 0 0,0 0 0,0 1 0,0-1-1,0 0 1,0 0 0,0 0 0,0 0 0,0 0 0,0 1 0,0-1-1,0 0 1,0 0 0,0 0 0,0 0 0,0 0 0,0 1 0,0-1-1,1 0 1,-1 0 0,0 0 0,0 0 0,0 0 0,0 0-1,0 0 1,0 1 0,0-1 0,1 0 0,-1 0 0,0 0 0,0 0-1,0 0 1,0 0 0,0 0 0,0 0 0,1 0 0,-1 0 0,0 0-1,0 0 1,0 0 0,0 0 0,1 0 0,-1 0 0,0 0-1,0 0 1,0 0 0,0 0 0,0 0 0,1 0 0,-1 0 0,0 0-1,0 0 1,0 0 0,0 0 0,0 0 0,0 0 0,1 0 0,-1-1-1,0 1 1,0 0 0,0 0 0,0 0 0,0 0 0,0 0 0,0-1-1,1 14-18,-1-5 11,-1 5-4,1 0 0,0 0 0,1 0 0,0 0 0,4 14 0,-5-25 18,1 0 1,-1 0 0,1 1 0,0-2 0,-1 1 0,1 0 0,0 0-1,0 0 1,0 0 0,1 0 0,-1-1 0,0 1 0,1-1-1,-1 1 1,1-1 0,-1 1 0,1-1 0,0 0 0,0 0 0,0 0-1,-1 0 1,1 0 0,0 0 0,0 0 0,0-1 0,0 1-1,0-1 1,1 1 0,-1-1 0,0 0 0,0 0 0,0 0 0,0 0-1,0 0 1,0 0 0,0-1 0,1 1 0,-1-1 0,0 1-1,2-2 1,2 0 22,0-1-1,0 0 1,0 0-1,0 0 1,-1 0-1,0-1 1,1 0-1,-1 0 1,0-1-1,7-8 1,3-6 84,21-33 0,-18 25-119,-18 27 2,0-1 1,0 1 0,0-1 0,0 1-1,0 0 1,1-1 0,-1 1-1,0 0 1,0-1 0,0 1 0,1 0-1,-1-1 1,0 1 0,0 0-1,1-1 1,-1 1 0,0 0 0,1 0-1,-1-1 1,0 1 0,1 0-1,-1 0 1,0 0 0,1 0 0,-1-1-1,0 1 1,1 0 0,-1 0-1,1 0 1,-1 0 0,0 0 0,1 0-1,-1 0 1,0 0 0,1 0-1,-1 0 1,1 0 0,-1 0 0,0 0-1,1 0 1,-1 1 0,1-1-1,-1 0 1,0 0 0,1 0 0,-1 1-1,0-1 1,1 0 0,-1 0-1,0 1 1,0-1 0,1 0 0,-1 0-1,0 1 1,0-1 0,1 0-1,-1 1 1,0-1 0,0 0 0,0 1-1,0-1 1,0 1 0,1-1-1,-1 0 1,0 1 0,0-1 0,0 0-1,0 1 1,0 0 0,6 39-105,-4-27 80,0-3 31,0-1 0,0 0 0,1 0-1,0 0 1,1 0 0,0 0-1,1-1 1,-1 1 0,9 10 0,-10-16-67,0 0 0,-1-1 1,1 1-1,0 0 0,1-1 1,-1 1-1,0-1 0,1 0 1,-1 0-1,1-1 0,0 1 1,0-1-1,-1 1 0,1-1 1,0-1-1,0 1 0,0 0 1,0-1-1,0 0 0,0 0 1,0 0-1,0 0 0,0-1 1,7-1-1,-6 1-86,0-1 1,-1 0-1,1 0 0,0 0 1,-1 0-1,0-1 0,1 1 1,-1-1-1,0 0 0,0-1 1,-1 1-1,7-8 0,4-8-493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0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151 465 17748,'0'-4'153,"-1"1"1,1-1-1,-1 0 0,0 1 1,0-1-1,0 0 1,0 1-1,-1-1 0,1 1 1,-1 0-1,0-1 1,-4-5-1,5 8-108,0 0-1,-1 0 1,1 0 0,-1 0-1,1 0 1,0 0-1,-1 0 1,0 0 0,1 1-1,-1-1 1,1 0 0,-1 1-1,0-1 1,1 1 0,-1 0-1,0 0 1,0 0 0,1 0-1,-1 0 1,0 0-1,0 0 1,1 0 0,-1 1-1,0-1 1,1 0 0,-1 1-1,1 0 1,-1-1 0,0 1-1,-2 2 1,-1 0-1,-1 1 1,1 1 0,-1-1-1,2 1 1,-1 0-1,0 0 1,1 0 0,0 0-1,0 1 1,0 0 0,1 0-1,0 0 1,-4 10-1,4-9-21,1 0 0,0 0-1,0 1 1,0-1 0,1 0-1,0 1 1,0-1-1,1 1 1,0-1 0,0 1-1,1-1 1,1 10 0,-1-15-16,0 0 1,-1 0 0,1 0-1,0 0 1,0 0-1,1-1 1,-1 1 0,0 0-1,1 0 1,-1-1 0,1 1-1,-1-1 1,1 1 0,0-1-1,-1 1 1,1-1-1,0 0 1,0 0 0,0 0-1,0 0 1,0-1 0,0 1-1,0 0 1,0-1-1,1 1 1,-1-1 0,0 0-1,0 0 1,3 0 0,3 0 4,0-1-1,0 0 1,0 0 0,0 0 0,-1-1 0,1-1 0,7-2 0,5-4 0,0-1 0,-1-1 0,-1-1 0,0 0 0,0-2-1,-1 0 1,-1 0 0,0-2 0,14-18 0,-7 5 4,-2 0 0,0-2 1,-3 0-1,26-57 0,-36 72-22,-1-1 0,-1 0-1,0-1 1,-1 0 0,-1 0 0,-1 0 0,0 0 0,-2 0 0,0-22-1,-1 36 3,0 1 0,-1-1-1,0 0 1,1 0-1,-1 0 1,0 1-1,-1-1 1,1 1-1,-1-1 1,0 1 0,-3-6-1,3 7 3,1 1 1,0 0-1,-1-1 0,1 1 0,-1 0 0,1 0 1,-1 0-1,0 0 0,1 1 0,-1-1 1,0 0-1,0 1 0,1-1 0,-1 1 0,0 0 1,0-1-1,0 1 0,1 0 0,-1 0 1,0 0-1,0 0 0,0 1 0,0-1 0,1 0 1,-1 1-1,-3 1 0,-3 1 24,0 0 0,0 1 0,0 1 0,1-1 0,-1 1 0,1 0 0,0 1 0,1 0 0,-7 7 0,-1 2 89,1 1 1,-20 30 0,25-33-30,1-1 0,0 1 0,-6 19 0,12-30-66,0 1 0,0-1-1,0 1 1,0-1-1,1 1 1,-1 0 0,1 0-1,0-1 1,0 1 0,0 0-1,0-1 1,0 1 0,0 0-1,1 0 1,-1-1-1,1 1 1,0 0 0,0-1-1,0 1 1,0-1 0,0 1-1,1-1 1,-1 0-1,1 0 1,1 3 0,2-1-11,0-1 1,-1 0 0,1 0-1,0-1 1,0 1 0,1-1-1,-1 0 1,10 2 0,51 7-87,-29-5 12,-17-3-21,-1 2 0,0 0 0,-1 1 1,1 1-1,-1 1 0,20 11 0,-30-14-27,1 1 1,-1 0-1,0 0 1,-1 1-1,1 0 1,-1 0-1,-1 1 1,1-1-1,-1 1 1,-1 1-1,0-1 1,0 1-1,6 16 1,-6-12-128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3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15443,'1'8'355,"0"-1"0,0 0 0,-1 0-1,0 0 1,-1 0 0,1 0 0,-2 0-1,1 0 1,-3 9 0,-1 7 510,-2 18 81,-1 0-250,1 2 0,2-1 0,2 49 0,3-87-671,0-1-1,0 1 0,1 0 1,0 0-1,0-1 0,0 1 1,0 0-1,0-1 1,1 1-1,-1-1 0,1 1 1,4 5-1,-4-7-31,0 0-1,0-1 1,0 1 0,0-1 0,0 1 0,1-1-1,-1 1 1,0-1 0,1 0 0,-1 0-1,1-1 1,-1 1 0,1 0 0,-1-1 0,1 1-1,0-1 1,-1 0 0,1 0 0,2 0-1,34-3-188,-27 1 98,0 1 0,1 1 0,-1 0-1,0 0 1,19 4 0,-27-3 80,-1 0 0,0 0 1,0 0-1,0 0 0,0 1 0,0-1 1,0 1-1,0 0 0,-1 0 0,1 0 1,-1 0-1,1 1 0,-1-1 0,0 0 1,0 1-1,0 0 0,0-1 0,0 1 1,-1 0-1,1 0 0,-1 0 0,0 0 1,0 1-1,0-1 0,1 5 0,-1 1 70,0 0-1,0-1 1,-1 1-1,0-1 1,-1 1-1,0 0 1,0-1-1,-1 0 1,0 1-1,0-1 1,-1 0-1,0 0 1,0 0-1,-7 10 1,8-14 7,0-1 0,0 1 0,0-1 1,-1 0-1,1 0 0,-1 0 0,0 0 0,0 0 1,0-1-1,0 1 0,-1-1 0,1 0 0,-1 0 1,1 0-1,-1 0 0,0-1 0,1 1 0,-1-1 1,0 0-1,0 0 0,0-1 0,0 1 0,0-1 1,0 0-1,0 0 0,0 0 0,0 0 0,0-1 1,0 0-1,0 0 0,0 0 0,-6-2 0,1-1-138,0-1 0,0 0 0,0 0 0,1-1 0,0 0 0,0 0 1,1-1-1,-1 0 0,-9-13 0,13 15-38,-1-1 1,1 0-1,0 0 1,1 0 0,-1 0-1,1-1 1,1 1 0,-1-1-1,1 0 1,0 1 0,1-1-1,-1 0 1,2 0 0,-1-10-1,3-7-500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 17748,'1'2'270,"0"1"1,1-1 0,-1 1-1,1-1 1,0 0 0,0 1-1,0-1 1,0 0-1,0 0 1,0 0 0,0-1-1,1 1 1,-1 0-1,1-1 1,-1 0 0,1 1-1,-1-1 1,1 0 0,3 0-1,-1 0-133,-1 0 1,1-1-1,0 0 0,0 0 0,-1 0 0,1-1 1,0 0-1,0 1 0,-1-2 0,9-2 1,-1-1-129,0-1 1,0 0-1,0-1 1,-1 0 0,0-1-1,0 0 1,12-12 0,-19 15-2,0 1 0,0 0 0,-1-1 0,0 0 0,0 0 0,0 0 1,0 0-1,3-10 0,-6 14-7,0-1-1,1 1 1,-1 0 0,0-1-1,1 1 1,-1 0 0,0 0 0,0-1-1,0 1 1,0 0 0,0-1 0,-1 1-1,1 0 1,0-1 0,-1 1-1,1 0 1,0 0 0,-1-1 0,0 1-1,1 0 1,-1 0 0,0 0 0,1 0-1,-1 0 1,0 0 0,0 0 0,0 0-1,0 0 1,0 0 0,0 1-1,0-1 1,0 0 0,0 0 0,-1 1-1,1-1 1,0 1 0,0-1 0,0 1-1,-1 0 1,1 0 0,0-1 0,-1 1-1,-1 0 1,-3 0-4,0 0 0,1 0 1,-1 0-1,0 1 0,1 0 0,-1 0 0,1 0 1,-1 1-1,1-1 0,0 2 0,-1-1 0,1 0 1,0 1-1,1 0 0,-1 0 0,0 0 0,1 1 1,-8 8-1,1-2-2,2 1 1,-1 0-1,2 1 0,-1 0 1,2 0-1,-9 18 1,11-18 7,0 0 1,0 1-1,2 0 0,-1 0 1,2 0-1,0 0 1,0 0-1,1 24 1,1-33-51,0 1 0,0-1 0,1 1 0,0-1 0,-1 1 1,2-1-1,-1 0 0,0 1 0,1-1 0,0 0 0,0 0 0,0 0 0,0 0 1,1-1-1,0 1 0,0-1 0,0 1 0,0-1 0,0 0 0,0 0 1,1 0-1,0-1 0,-1 1 0,1-1 0,0 0 0,0 0 0,0 0 0,1 0 1,5 1-1,3-1-99,1 0-1,-1-1 1,1-1 0,0 0 0,-1-1 0,1 0 0,-1-1 0,1 0 0,-1-1-1,0-1 1,0 0 0,0-1 0,13-7 0,35-18-428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5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91 13339,'0'-78'2888,"-2"65"-1941,-3 18 545,-7 25 145,-1 26-1167,2 1 0,3 0-1,2 0 1,3 1 0,4 63 0,6-28-181,4-1 0,32 130 0,-34-196-137,-9-26-147,0 0 0,0 0 0,0 0 0,0 0 0,0-1 0,0 1 0,0 0 0,0 0 0,0 0 0,0 0 0,0 0 0,0 0 0,0 0 1,0 0-1,0-1 0,0 1 0,0 0 0,0 0 0,0 0 0,0 0 0,0 0 0,0 0 0,0 0 0,0 0 0,0 0 0,0 0 0,0-1 0,1 1 0,-1 0 0,0 0 0,0 0 0,0 0 0,0 0 0,0 0 0,0 0 0,0 0 0,0 0 0,0 0 0,1 0 0,-1 0 0,0 0 0,0 0 0,0 0 0,0 0 0,0 0 0,0 0 0,0 0 0,0 0 0,1 0 0,-1 0 0,0 0 0,0 0 0,0 0 0,0 0 0,0 0 0,0 0 0,0 1 0,0-47 343,-18-99 95,-2-43-301,20 186-142,0 0 0,-1 0 0,1 0 0,0 0 0,0 0 0,1 0 0,-1 0 0,0 0-1,1 1 1,-1-1 0,1 0 0,0 0 0,-1 0 0,1 0 0,0 0 0,0 1 0,0-1-1,0 0 1,1 1 0,-1-1 0,0 1 0,1-1 0,-1 1 0,1 0 0,-1 0 0,1-1 0,0 1-1,-1 0 1,1 0 0,3 0 0,1-1 0,0 1-1,0 1 1,0-1-1,1 1 0,-1 0 1,0 1-1,0 0 1,10 1-1,-10 0 2,72 15 0,-72-15-14,0 0 0,0 0 1,0 0-1,0 1 0,0 0 0,-1 0 1,1 1-1,-1 0 0,0 0 0,5 4 1,-9-6 3,0-1 1,0 1-1,0 0 1,0-1-1,0 1 1,0 0-1,0 0 0,-1 0 1,1-1-1,-1 1 1,1 0-1,-1 0 1,0 0-1,0 0 1,0 0-1,0 0 1,0 0-1,0 0 1,0 0-1,-2 3 0,0 4-19,-1-1-1,-1 1 0,-5 10 0,5-13 13,2 0-1,-1 0 1,0 0 0,-1 9 0,4-14 14,0-1 0,0 0 0,-1 1 0,1-1 0,0 0 0,0 1 0,0-1 0,0 0 0,1 1 0,-1-1 0,0 0 0,0 0 0,0 1 0,0-1 0,0 0 0,0 1 0,0-1 0,0 0 0,1 0 0,-1 1 0,0-1 0,0 0 0,0 0 0,1 0 0,-1 1 0,0-1 0,0 0 0,1 0 1,-1 0-1,0 1 0,0-1 0,1 0 0,-1 0 0,0 0 0,0 0 0,1 0 0,-1 0 0,0 0 0,1 0 0,-1 0 0,0 0 0,1 0 0,-1 0 0,0 0 0,0 0 0,1 0 0,-1 0 0,1 0 0,14-4-51,6-7-13,-1-1-1,0-1 0,0-1 0,-1-1 0,21-21 1,-3 4-47,-22 18 52,-13 11 35,1 0-1,0 0 1,0 1 0,0-1-1,0 1 1,1 0-1,4-3 1,-8 5 22,0 0 0,0 0 1,0 0-1,0 0 1,1 0-1,-1 0 0,0 0 1,0 0-1,0 0 0,0 0 1,0 0-1,1 0 0,-1 0 1,0 0-1,0 0 0,0 0 1,0 0-1,0 0 0,1 0 1,-1 0-1,0 0 0,0 0 1,0 0-1,0 0 0,0 0 1,0 0-1,0 1 0,1-1 1,-1 0-1,0 0 0,0 0 1,0 0-1,0 0 0,0 0 1,0 0-1,0 1 1,0-1-1,0 0 0,0 0 1,0 0-1,0 0 0,0 1 1,1 9-63,-4 14 33,2-21 17,0 5 8,0-1 0,1 1 0,-1 0 0,1 0 0,1 0 0,0 0 0,0 0 0,0 0 0,1 0 0,0 0 0,4 9 0,-4-14 19,0 1 0,0 0 0,0-1 0,0 1 1,1-1-1,-1 0 0,1 0 0,0 0 1,0 0-1,0 0 0,1 0 0,-1-1 1,1 0-1,-1 0 0,1 0 0,0 0 0,0 0 1,0-1-1,-1 1 0,2-1 0,-1 0 1,0 0-1,5 0 0,-3-1 34,1 0 0,-1-1 1,1 1-1,-1-1 0,1 0 0,-1-1 0,0 0 0,1 0 0,-1 0 1,0-1-1,0 1 0,-1-2 0,1 1 0,-1 0 0,1-1 0,-1 0 1,0-1-1,0 1 0,-1-1 0,0 0 0,1 0 0,2-6 0,-1 4 19,-1-1-1,0 0 0,0-1 0,-1 1 0,-1-1 0,1 0 0,-1 0 0,-1 0 0,0 0 0,0 0 0,0-1 0,-1 1 0,-1 0 0,-1-18 1,1 24-56,-1 0 0,-1-1 1,1 1-1,0 0 1,-1 0-1,0 0 1,-2-2-1,-7-5 3,11 10-12,-1 0 1,1 0-1,0 0 1,-1 0-1,1 0 1,-1 0-1,1 0 1,0 0-1,-1 0 1,1 0-1,0 0 1,-1 0 0,1 0-1,-1 0 1,1 0-1,0 0 1,-1 1-1,1-1 1,0 0-1,-1 0 1,1 0-1,0 1 1,-1-1-1,1 0 1,0 0-1,0 1 1,-1-1-1,1 0 1,0 1-1,0-1 1,-1 1-1,1 0-4,0 0 0,-1 0 0,1-1 0,0 1 0,0 0 0,0 0-1,0 0 1,0 0 0,0 0 0,0 0 0,0 0 0,0 0 0,1 0 0,-1 0 0,0 0-1,0 0 1,1 0 0,-1 0 0,1 0 0,-1 0 0,1-1 0,-1 1 0,1 0 0,-1 0-1,1-1 1,0 1 0,0 0 0,-1-1 0,3 2 0,-3-1 2,1-1 0,0 1-1,-1 0 1,1-1 0,0 1 0,-1-1 0,1 1 0,0-1 0,0 1-1,0-1 1,0 0 0,0 1 0,-1-1 0,1 0 0,0 0-1,0 0 1,0 0 0,0 0 0,0 0 0,0 0 0,0 0 0,0 0-1,0 0 1,0 0 0,0 0 0,0-1 0,-1 1 0,1 0-1,0-1 1,0 1 0,0-1 0,1 0 0,3-6 8,-1-1 0,1 1 0,-1-1 0,-1 0 0,1-1 0,-1 1 0,-1 0 1,4-17-1,-1 4-3,-6 24-9,1 0 0,-1 1-1,1-1 1,-1 0 0,1 0 0,0 1 0,0-1 0,1 0-1,-1 0 1,1 0 0,-1 1 0,1-1 0,0 0 0,0 0 0,0 0-1,1 0 1,-1 0 0,1-1 0,0 1 0,0 0 0,2 3 0,-1-3 4,0 0 1,1 0 0,-1 0 0,1-1 0,0 1-1,0-1 1,0 0 0,0 0 0,0 0 0,0 0-1,0-1 1,1 1 0,-1-1 0,0-1 0,1 1-1,6 0 1,4-1 4,0 0 0,-1-2 1,1 1-1,-1-2 0,1 0 0,-1 0 0,0-2 1,0 0-1,0 0 0,-1-1 0,0-1 0,0 0 0,-1-1 1,0 0-1,0-1 0,-1 0 0,0-1 0,0-1 1,-1 1-1,-1-1 0,16-24 0,-23 32-1,-1 1 0,0-1-1,0 0 1,0 1 0,0-1-1,0 0 1,0 1 0,-1-1 0,1 0-1,-1 0 1,0 0 0,0 0-1,0 0 1,0-3 0,-1 4-2,1 1 1,-1 0-1,1 0 1,-1 0-1,1 0 1,-1-1-1,0 1 0,0 0 1,1 0-1,-1 0 1,0 0-1,0 1 1,0-1-1,0 0 1,0 0-1,0 0 0,0 1 1,-1-1-1,1 1 1,0-1-1,0 1 1,0-1-1,-1 1 1,1 0-1,0-1 1,0 1-1,-1 0 0,1 0 1,0 0-1,-1 0 1,1 0-1,0 0 1,-2 1-1,-8 0-4,0 1 0,1 1 0,0-1 0,-1 2 0,1-1 0,0 2-1,0-1 1,1 1 0,0 1 0,0-1 0,0 2 0,0-1 0,1 1 0,-12 13 0,15-15 2,0 0 1,1 0 0,0 1 0,0 0-1,0-1 1,1 1 0,-1 0 0,1 1-1,1-1 1,-1 0 0,1 1 0,1 0-1,-1-1 1,1 1 0,0 0 0,0 0-1,1 0 1,0 0 0,0 0-1,1-1 1,0 1 0,0 0 0,4 12-1,-3-15-5,0 1 0,0 0 0,1-1-1,-1 0 1,1 0 0,1 1 0,-1-2-1,0 1 1,1 0 0,0-1 0,-1 1-1,1-1 1,1 0 0,4 2-1,-2-1 37,0-1 0,0 0-1,1 0 1,-1-1-1,1 0 1,-1 0-1,1-1 1,15 1-1,-15-1-155,-1-1 1,1 0-1,-1-1 0,1 0 1,-1 0-1,1 0 0,-1-1 1,0 0-1,0-1 0,0 0 1,0 0-1,0 0 0,-1-1 0,1 0 1,-1 0-1,0-1 0,0 1 1,0-1-1,-1-1 0,7-7 1,15-29-3693,-26 39 2704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16772,'7'24'1440,"-6"8"-1088,1 2-144,-2 6 544,-2 2-256,2 1-200,0-2-144,0-5-272,3-3-96,-1-6-296,1-4-200,-3-9-1408,0-6 1720,-5-10-257,-3-6-207</inkml:trace>
  <inkml:trace contextRef="#ctx0" brushRef="#br0" timeOffset="1">2 226 16580,'-1'0'1712,"2"1"-1192,9-1-232,5 0 1088,6 0-904,4-3-319,3-4-802,2 0 649,2-5-104,-5 0-136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47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55 211 14531,'0'0'71,"0"0"0,0 1 0,0-1-1,0 0 1,0 0 0,0 0 0,0 1 0,0-1-1,0 0 1,0 0 0,0 0 0,0 1 0,0-1-1,0 0 1,0 0 0,0 0 0,0 0 0,0 1-1,0-1 1,1 0 0,-1 0 0,0 0 0,0 0-1,0 1 1,0-1 0,0 0 0,0 0 0,1 0-1,-1 0 1,0 0 0,0 0 0,0 0 0,0 1 0,1-1-1,-1 0 1,0 0 0,0 0 0,0 0 0,1 0-1,-1 0 1,0 0 0,0 0 0,0 0 0,1 0-1,-1 0 1,0 0 0,13-7 1684,9-13-11,-15 12-1585,-1 0 1,-1 0 0,1-1-1,-1 0 1,-1 0-1,1 0 1,-1-1 0,-1 1-1,0-1 1,-1 0-1,1 0 1,-2 0 0,1 0-1,-1-19 1,-1 27-159,0 0 1,-1 1 0,1-1-1,0 0 1,0 1 0,-1-1 0,1 1-1,-1-1 1,0 0 0,1 1-1,-1-1 1,0 1 0,0 0-1,0-1 1,0 1 0,-1-2-1,1 3 0,0-1-1,1 1 0,-1-1 0,0 1 0,0 0 0,0-1 1,0 1-1,0 0 0,0 0 0,0-1 0,0 1 1,0 0-1,1 0 0,-1 0 0,0 0 0,0 0 1,0 0-1,0 0 0,0 1 0,-1-1 0,-2 2-4,0 0 0,0 0 0,0 0 0,0 0 0,1 0-1,0 1 1,-1 0 0,1-1 0,0 1 0,0 0 0,-3 4-1,-3 7-4,0-1 0,0 1 0,1 1 1,1 0-1,0 0 0,1 0 0,1 1 0,0 0 0,1 0 0,-2 21 0,6-36 8,0 1 0,0 0 1,0 0-1,0 0 0,0 0 1,0-1-1,0 1 0,1 0 1,-1 0-1,1 0 0,-1-1 1,1 1-1,0 0 0,0-1 0,0 1 1,0 0-1,0-1 0,0 1 1,0-1-1,0 0 0,3 3 1,-2-3 0,0 0 1,0 0 0,0 0 0,0 0-1,1 0 1,-1-1 0,0 1 0,0 0-1,1-1 1,-1 0 0,0 0-1,1 0 1,-1 0 0,0 0 0,1 0-1,3-1 1,7-2 10,-1-1 0,0 0 0,0 0 0,0-1 0,-1-1 0,12-6 0,63-48 59,-54 37-24,-31 22-44,0-1 0,0 1 0,0 1-1,0-1 1,1 0 0,-1 0 0,0 0-1,1 1 1,-1-1 0,1 1 0,-1-1-1,1 1 1,-1-1 0,1 1 0,-1 0-1,1 0 1,-1 0 0,1 0 0,2 0-1,-3 1 4,0 0 1,0 0-1,0 0 0,1 0 0,-1 0 0,0 1 0,0-1 0,-1 0 0,1 0 0,0 1 1,0-1-1,-1 1 0,1-1 0,0 1 0,-1-1 0,0 1 0,1-1 0,-1 3 0,1 0 10,0 0-1,0 0 0,0-1 1,1 1-1,-1 0 0,1-1 0,0 0 1,0 1-1,0-1 0,0 0 0,1 0 1,0 0-1,-1 0 0,1 0 1,0-1-1,0 1 0,6 3 0,-4-4-1,0 0 0,-1-1-1,1 0 1,0 1 0,0-2-1,0 1 1,0 0 0,0-1-1,0 0 1,0 0 0,-1-1-1,1 1 1,0-1 0,5-1-1,10-4 10,0 0-1,23-12 0,18-5-13,-59 22-12,-1 1 0,0-1 0,0 1 0,0 0 0,0 0 1,1 0-1,-1 0 0,0 0 0,0 0 0,0 0 0,1 0 0,-1 0 0,2 1 0,-3-1 6,1 0 0,-1 0 1,1 1-1,-1-1 0,0 0 1,1 1-1,-1-1 0,1 0 1,-1 1-1,0-1 0,1 1 0,-1-1 1,0 1-1,0-1 0,1 1 1,-1-1-1,0 0 0,0 1 0,0 0 1,1-1-1,-1 1 0,0 4 12,0 0 0,0-1 0,0 1 0,-1 0 0,0-1 0,-1 6 0,1-7-67,0 0 0,0 0 0,1 0 1,-1 1-1,1-1 0,0 0 0,0 1 0,0-1 1,0 0-1,1 4 0,1-6-41,0-1 0,-1 0 0,1 0 0,0 1 0,-1-1 0,1 0 0,0-1 0,-1 1 0,1 0-1,0 0 1,-1-1 0,1 1 0,0-1 0,2 0 0,11-8-271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1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16203,'-9'5'214,"0"1"0,1 0 0,0 0 0,1 1 0,-1 0 0,1 0 0,1 1 0,-1 0 0,-6 12 0,-6 10 194,-17 43 0,35-72-374,-17 39 497,2 1-1,-21 82 1,31-96-356,1 1 1,2 0 0,0 0 0,2 0 0,4 45-1,-2-65-134,0 0-1,0 0 0,1 0 0,0 0 0,1 0 0,0-1 1,0 1-1,1-1 0,-1 0 0,2 0 0,9 13 1,-11-17-21,0 1 1,1-1-1,0 0 1,-1 0-1,1-1 1,0 1 0,1-1-1,-1 0 1,0 0-1,0 0 1,1 0-1,-1-1 1,1 0 0,0 0-1,-1 0 1,1-1-1,0 1 1,0-1-1,-1 0 1,1 0 0,7-2-1,-2 0 41,0-1 0,0 0-1,0-1 1,-1 0 0,0 0-1,0-1 1,0 0 0,0-1-1,-1 0 1,0 0 0,0-1-1,0 0 1,-1 0 0,0-1-1,-1 0 1,0 0 0,7-10-1,-12 15-31,0 1-1,1-1 0,-1 1 1,0-1-1,0 1 0,-1-1 1,1 0-1,0 1 0,-1-1 0,1 0 1,-1 0-1,0 1 0,0-1 1,0 0-1,-1 0 0,1 1 0,-1-1 1,1 0-1,-1 1 0,-1-4 1,1 5-15,1 0 1,-1-1-1,0 2 1,1-1-1,-1 0 1,0 0-1,0 0 1,0 0 0,0 0-1,0 1 1,0-1-1,0 0 1,0 1-1,0-1 1,0 1-1,0-1 1,-1 1-1,0-1 1,0 1-4,-1 0 0,1 0 0,0 0 0,-1 0 0,1 0 0,0 0 0,0 1 0,-1-1 0,1 1 0,0-1 0,0 1 0,-4 2 0,1-1-2,1 1 0,-1-1 0,0 1-1,1 1 1,-8 6 0,10-9-12,0 1 0,1 0-1,-1 0 1,1-1 0,-1 1 0,1 0 0,0 0-1,0 0 1,0 0 0,0 1 0,0-1-1,0 0 1,1 0 0,-1 1 0,0 3-1,1-5 1,0-1 0,1 1-1,-1 0 1,0-1 0,0 1 0,0 0-1,1-1 1,-1 1 0,0 0-1,1-1 1,-1 1 0,1 0-1,-1-1 1,0 1 0,1-1 0,-1 1-1,1-1 1,0 1 0,-1-1-1,1 0 1,-1 1 0,1-1 0,0 0-1,-1 1 1,1-1 0,0 0-1,-1 0 1,1 1 0,0-1-1,-1 0 1,1 0 0,0 0 0,-1 0-1,1 0 1,0 0 0,0 0-1,-1 0 1,1-1 0,0 1 0,1 0-1,32-9-53,-32 9 52,19-8-26,1-1 0,-2-1 0,35-21 0,52-46-31,-69 48 43,71-42 0,-107 70 17,-1 0 0,1 0 0,0 0 0,-1 0 0,1 1 0,0-1 0,0 0-1,0 1 1,0 0 0,0-1 0,0 1 0,0 0 0,0 0 0,0 0 0,0 0 0,0 0 0,2 1 0,-3 0 1,0-1 0,0 1-1,0-1 1,0 1 0,0 0 0,0 0 0,0 0-1,-1-1 1,1 1 0,0 0 0,-1 0-1,1 0 1,0 0 0,-1 0 0,1 0 0,-1 0-1,0 1 1,1-1 0,-1 0 0,0 0 0,1 2-1,-1 6-3,1 1 1,-2 0-1,1-1 0,-1 1 0,-3 12 0,3-17 3,-7 38-60,4-30-144,1 1-1,0-1 0,1 1 0,1 0 0,1 0 0,-1 0 1,3 14-1,6-7-49,5-10-100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55 12155,'34'-52'3736,"-34"52"-3679,1 0 0,-1 0-1,0-1 1,0 1 0,0 0-1,0 0 1,0 0 0,0 0-1,1 0 1,-1 0-1,0-1 1,0 1 0,0 0-1,0 0 1,0 0 0,1 0-1,-1 0 1,0 0 0,0 0-1,0 0 1,1 0 0,-1 0-1,0 0 1,0 0 0,0 0-1,0 0 1,1 0-1,-1 0 1,0 0 0,0 0-1,0 0 1,0 0 0,1 0-1,-1 0 1,0 0 0,0 0-1,0 0 1,0 1 0,1-1-1,-1 0 1,0 0-1,0 0 1,0 0 0,5 11 957,0 11-177,3 155 1662,-5-64-2021,-1-57-349,5 54 35,-5-92-525,1 0 1,0-1 0,13 34-1,-8-38-336,-8-12 681,0-1 1,1 0-1,-1 0 1,0 0-1,0 0 1,0 0-1,1 0 1,-1 1-1,0-1 1,0 0-1,1 0 1,-1 0-1,0 0 1,0 0 0,1 0-1,-1 0 1,0 0-1,1 0 1,-1 0-1,0 0 1,0 0-1,1-1 1,-1 1-1,0 0 1,0 0-1,0 0 1,1 0-1,-1 0 1,0 0-1,1-1 1,0-1-50,1 0 0,-1 0 0,0 0 1,1 0-1,-1 0 0,0 0 0,0-1 0,-1 1 0,2-5 1,6-24-578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3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18 197 15739,'-1'0'139,"1"0"-1,-1 0 1,0 0-1,0 0 1,0-1-1,0 1 1,0 0-1,0 0 1,0 0-1,1-1 0,-1 1 1,0 0-1,0-1 1,0 1-1,1-1 1,-1 1-1,0-1 1,0 1-1,0-2 1,1 1-63,0 1 1,0-1 0,0 1 0,0 0-1,0-1 1,0 1 0,1-1 0,-1 1-1,0-1 1,0 1 0,0-1 0,1 1-1,-1-1 1,0 1 0,0 0 0,1-1-1,-1 1 1,0 0 0,1-1 0,-1 1-1,1 0 1,-1-1 0,0 1 0,2-1-1,37-19 1636,-36 18-1672,257-90 1756,-236 84-1738,31-9 70,98-16 0,-133 30-122,1 1 0,0 1 0,-1 0 0,1 2 1,0 0-1,-1 2 0,1 0 0,23 7 0,-35-7-14,0 0-1,0 1 1,-1 0 0,1 1 0,-1 0-1,0 0 1,0 1 0,-1 0 0,0 0-1,0 1 1,0 0 0,0 0 0,-1 0-1,-1 1 1,1 0 0,-1 0 0,-1 0-1,1 1 1,-1 0 0,-1 0 0,0 0 0,0 0-1,-1 0 1,0 1 0,1 12 0,-1 2 5,-1-1 1,-2 1-1,0-1 1,-1 1-1,-1-1 1,-2 1-1,0-1 1,-1-1 0,-12 27-1,3-12 156,-1-1 0,-2-1 0,-2-1 0,-1 0 0,-32 39-1,42-59-50,-1-1-1,0-1 0,-1 1 0,0-2 0,-1 0 1,0-1-1,-1 0 0,0-1 0,0 0 0,-1-2 1,0 1-1,0-2 0,-1 0 0,-21 3 0,26-7-86,0-1-1,0 0 0,0-1 0,0-1 1,0 0-1,0 0 0,0-1 0,0-1 1,1 0-1,-18-7 0,19 6-222,1 0-1,0-1 0,0 0 1,0-1-1,1 1 0,0-2 1,0 1-1,1-1 1,0 0-1,0-1 0,0 0 1,-10-16-1,15 20 44,1 3 110,0 0 0,0-1 0,0 1 0,0-1 0,0 0 1,0 1-1,0-1 0,1 0 0,-1 0 0,1 1 1,-1-1-1,1 0 0,0 0 0,0 0 0,-1 1 1,1-1-1,0 0 0,1-3 0,7-3-726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5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15139,'3'17'1865,"0"21"-1209,-3 20-320,-1 13 1552,-1 8-1464,2 0-288,3-12-528,3-6-216,2-16-288,1-7-96,-2-21 552,-1-10-297,-8-21-31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6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2 160 15307,'-1'-3'107,"1"0"-1,0 0 0,0 0 1,0 0-1,0 1 0,0-1 1,0 0-1,1 0 0,0 0 0,-1 1 1,1-1-1,0 0 0,1 0 1,-1 1-1,0-1 0,1 1 1,-1-1-1,1 1 0,0 0 1,0 0-1,0 0 0,0 0 1,0 0-1,0 0 0,5-3 1,5-3 252,1 0 1,0 1-1,25-10 1,-6 6-136,1 1 1,0 1-1,0 2 1,1 2-1,0 0 1,0 3 0,0 0-1,0 3 1,61 8-1,-71-6-112,-1 2 0,1 1 0,40 16 0,-53-18-85,-1 1 1,0 0-1,-1 1 1,1 0 0,-1 0-1,0 1 1,0 0-1,-1 1 1,0-1 0,9 13-1,-15-17-20,0 1 0,0-1 0,0 0 0,0 1 0,0 0 0,-1-1 0,0 1 0,0 0 0,0 0 0,0-1 0,0 1 0,-1 0 0,0 0 0,0 0 0,0 0 0,0 0 0,-1 0 0,1 0 0,-1 0 0,0-1 0,0 1 0,0 0 0,-1-1 0,1 1 0,-1 0 0,0-1 0,0 0 0,0 1 0,-1-1 0,1 0 0,-6 5 0,-4 3 41,0 0-1,0 0 0,-1-1 1,0-1-1,-1 0 1,0-1-1,-1-1 1,0 0-1,-26 8 0,21-8-130,-1-2 1,0 0-1,1-1 0,-2-1 0,1-2 0,0 0 0,-22-2 0,15-4-654,27 5 718,0 0-1,1 0 1,-1 0-1,0 0 1,1 0 0,-1-1-1,0 1 1,1 0-1,-1 0 1,1-1-1,-1 1 1,1 0-1,-1-1 1,0 1-1,1-1 1,-1 1-1,1-1 1,0 1-1,-1-1 1,1 1-1,-1-1 1,1 1 0,0-1-1,-1 1 1,1-1-1,0 0 1,0 1-1,-1-1 1,1 0-1,0 1 1,0-1-1,0 0 1,0 1-1,0-1 1,0 0-1,0 1 1,0-2 0,7-4-474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6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75 17732,'-3'-3'176,"-1"-1"0,1 1-1,-1 0 1,0 0 0,0 1 0,0-1 0,-1 1 0,1 0 0,-1 0 0,1 1 0,-1-1-1,1 1 1,-1 0 0,0 0 0,0 0 0,0 1 0,1 0 0,-1 0 0,0 0-1,0 0 1,0 1 0,0 0 0,1 0 0,-1 0 0,-5 2 0,-2 3-18,1-1 0,-1 1 1,1 1-1,0 0 0,1 1 1,-1 0-1,2 0 0,-1 1 1,1 0-1,-10 14 0,12-14-135,0 0-1,0 1 1,1 0-1,1 0 1,0 0-1,0 0 0,1 1 1,0 0-1,0 0 1,2 0-1,-4 21 1,6-29-20,0 1-1,0-1 1,0 0 0,0 0 0,0 0-1,1 0 1,-1 0 0,1 0 0,0 0-1,0 0 1,0 0 0,1 0 0,-1 0-1,0 0 1,1-1 0,0 1 0,0 0-1,4 4 1,-3-5 0,0 0-1,0 0 0,0 0 1,1 0-1,-1 0 1,1-1-1,-1 0 1,1 1-1,0-1 1,0 0-1,-1-1 0,1 1 1,6-1-1,2 0 0,0 0 1,0-1-1,0-1 0,-1 0 0,1-1 0,0 0 0,-1-1 0,22-10 0,-16 5 0,0-2 1,0 0-1,-1-1 0,-1 0 0,0-1 0,0-1 1,13-17-1,-6 2 8,-1 0 1,-1-1 0,16-32-1,-31 55 31,-4 14-14,-5 28 6,1-18-6,2-12-14,1 0-1,0 0 0,0 0 1,1 0-1,-1-1 1,1 1-1,0 0 0,3 8 1,-4-11-6,1-1 0,0 1 0,0 0 1,0 0-1,1-1 0,-1 1 0,0-1 0,1 1 1,-1-1-1,1 0 0,-1 1 0,1-1 1,0 0-1,-1 0 0,1 0 0,0 0 1,0-1-1,0 1 0,-1 0 0,1-1 0,0 1 1,0-1-1,0 0 0,3 1 0,6-1 14,-1 0 0,1-1 0,-1-1 0,0 1-1,1-2 1,-1 1 0,0-1 0,0-1 0,-1 0 0,12-6 0,15-9 0,40-29 0,-70 43-23,48-34-110,-30 21-400,45-27-1,-68 45 479,-1-1 0,1 1 0,0 0-1,-1-1 1,1 1 0,0 0 0,-1 0-1,1-1 1,0 1 0,-1 0 0,1 0-1,0 0 1,-1 0 0,1 0 0,0 0-1,-1 0 1,1 0 0,0 0 0,0 0-1,-1 0 1,1 1 0,0-1 0,-1 0-1,1 0 1,0 1 0,-1-1 0,1 0-1,-1 1 1,1-1 0,0 1 0,-1-1-1,1 1 1,-1-1 0,1 2-1,11 27-1140,-11-26 996,0 0 0,0 0 0,0 1 1,0-1-1,1 0 0,-1 0 0,1 0 1,0 0-1,3 3 0,-3-4 180,0-1 0,0 0 0,0 0 0,0 0 0,0 0-1,0 0 1,1-1 0,-1 1 0,0-1 0,0 1 0,1-1 0,-1 0 0,0 0-1,1 0 1,-1 0 0,0 0 0,0-1 0,1 1 0,-1-1 0,0 1 0,0-1-1,0 0 1,1 0 0,1-1 0,6-3-27,1-1-1,-1 0 1,13-10-1,17-16-181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7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98 190 15187,'-9'8'369,"0"0"1,1 0-1,0 1 0,0 0 0,1 0 1,0 1-1,1 0 0,0 0 0,0 1 0,1 0 1,1 0-1,0 0 0,-5 21 0,8-30-323,1 0-1,0 0 1,-1 1-1,1-1 1,0 0-1,0 0 0,0 1 1,0-1-1,1 0 1,-1 0-1,1 0 1,-1 1-1,1-1 1,0 0-1,0 0 0,0 0 1,0 0-1,0 0 1,0 0-1,0-1 1,1 1-1,-1 0 1,1 0-1,-1-1 0,1 1 1,0-1-1,0 0 1,-1 1-1,1-1 1,0 0-1,0 0 0,0 0 1,0 0-1,1-1 1,-1 1-1,0 0 1,0-1-1,5 1 1,1-1-8,0 1 0,0-1 0,0-1 1,0 0-1,0 0 0,0 0 1,0-1-1,0-1 0,11-4 0,2-2-91,-1-2-1,0-1 0,-1 0 0,0-1 0,-1-1 1,0-1-1,-1-1 0,29-34 0,-33 34 22,-2 0 0,1-1 1,-2 0-1,0 0 0,-1-1 0,-1-1 0,-1 1 0,0-1 0,-1-1 0,4-29 1,-10 48 42,1 0 1,-1 0-1,0 0 1,0 0-1,0 0 1,0 0-1,0 0 1,0 0-1,0 0 1,0 0-1,0 0 1,-1 0-1,1 0 1,0 1-1,-1-1 1,0-2-1,1 3-2,0 0-1,-1 0 0,1 0 0,0 0 1,-1 0-1,1 0 0,0 0 1,-1 0-1,1 0 0,-1 0 0,1 0 1,0 0-1,-1 0 0,1 0 0,0 0 1,-1 0-1,1 0 0,0 0 0,-1 0 1,1 0-1,0 1 0,0-1 0,-1 0 1,1 0-1,0 0 0,-1 1 0,1-1 1,0 0-1,-1 1 0,-2 2 49,0 0 0,0 0 0,0 1 0,1-1 0,-1 1 0,-1 3 0,-3 8 65,1 0-1,1 1 1,0-1 0,1 1-1,-3 21 1,6-28-222,0 0 1,0 0 0,1 0-1,0 0 1,1 0 0,0-1-1,0 1 1,1 0 0,0 0-1,1-1 1,4 11 0,-6-16 59,2 1 0,-1-1 1,0 0-1,1 0 1,-1 0-1,1 0 0,0-1 1,0 1-1,0-1 0,0 1 1,0-1-1,1 0 1,3 1-1,21 6-410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7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261 113 18164,'8'-10'816,"-1"0"0,9-17 0,-15 25-670,0-1 1,0 1 0,0-1-1,0 1 1,0-1 0,0 0-1,-1 1 1,1-1 0,-1 0-1,0 0 1,0 0 0,0 1-1,0-1 1,0 0 0,-1 0-1,1 1 1,-2-5 0,2 6-92,-1 0 1,1 0 0,-1 0 0,1 0 0,-1 1 0,0-1 0,1 0-1,-1 1 1,0-1 0,1 0 0,-1 1 0,0-1 0,0 1-1,1-1 1,-1 1 0,0-1 0,0 1 0,0 0 0,0-1-1,0 1 1,0 0 0,0 0 0,0 0 0,0-1 0,1 1 0,-1 0-1,0 0 1,0 1 0,0-1 0,0 0 0,0 0 0,0 0-1,-2 1 1,-1 1 31,0-1 1,-1 1-1,1 0 0,0 0 0,0 1 0,-5 3 0,-6 7-12,0 0-1,0 1 1,1 1-1,1 0 1,-21 33-1,12-14-49,-33 75-1,43-79-9,-16 55-1,25-74-14,0 1 1,1 0-1,1 0 1,0 0-1,0 1 0,1-1 1,3 24-1,-2-33 3,-1 0-1,1 0 1,0 0-1,0-1 1,0 1-1,0 0 1,0 0-1,0-1 1,1 1-1,0-1 1,-1 1-1,1-1 1,0 1-1,0-1 1,0 0-1,0 0 1,1 0-1,-1 0 1,0-1-1,1 1 1,0-1-1,-1 1 1,1-1-1,0 0 1,-1 0-1,1 0 1,0 0-1,0-1 1,0 1-1,0-1 1,0 1-1,0-1 1,0 0-1,0 0 1,0-1-1,0 1 1,0-1-1,0 1 1,3-2-1,1-1 5,1 0 0,-1-1 0,0 1 0,0-2 0,-1 1 0,1-1 0,-1 0 0,0 0 0,0-1 0,0 1 0,-1-1 0,0-1-1,0 1 1,-1-1 0,0 0 0,0 0 0,0 0 0,-1 0 0,0-1 0,-1 1 0,1-1 0,-1 0 0,-1 0 0,2-10 0,-3 17-11,0-1 1,0 1-1,0 0 1,0-1-1,0 1 1,0-1 0,0 1-1,0-1 1,0 1-1,-1 0 1,1-1-1,-1 1 1,1 0-1,-1-1 1,1 1-1,-1 0 1,0-1 0,1 1-1,-1 0 1,0 0-1,0 0 1,0 0-1,0 0 1,0 0-1,0 0 1,0 0-1,-1 0 1,1 1 0,0-1-1,0 0 1,-1 1-1,1-1 1,0 1-1,-1-1 1,1 1-1,-1 0 1,1 0 0,0-1-1,-1 1 1,1 0-1,-1 0 1,-1 1-1,-2-1-6,1 1 1,-1 0-1,1 0 0,0 0 0,-1 1 0,1 0 1,0 0-1,0 0 0,0 0 0,0 1 0,0-1 0,-5 5 1,4-2-1,1 0 0,-1 0 0,1 1 0,0 0 0,-4 6-1,8-11 11,-1 0 0,1 0 0,-1 0 0,1 1 0,-1-1 0,1 0 0,0 0 0,-1 1 0,1-1-1,0 0 1,0 1 0,0-1 0,0 0 0,0 0 0,0 2 0,1-2 1,-1 0-1,1 0 1,-1-1 0,1 1 0,-1 0 0,1-1-1,0 1 1,-1 0 0,1-1 0,0 1 0,-1-1-1,1 1 1,0-1 0,0 1 0,0-1-1,-1 0 1,1 1 0,0-1 0,0 0 0,0 0-1,0 1 1,0-1 0,-1 0 0,1 0 0,1 0-1,13-1-21,0 0-1,0 0 0,0-2 1,-1 0-1,1 0 1,-1-1-1,16-7 0,-2 1-69,7-1-39,2-2-151,1 2-1,55-9 0,-91 19 255,1 1 0,-1-1 0,0 1 0,1 0 0,-1 0 0,0 0 0,1 0 0,-1 1 0,0-1 0,1 0 0,-1 1 0,0 0 0,0-1 0,1 1 0,-1 0 0,0 0 0,0 0 0,3 3-1,-4-2 14,0-1-1,0 1 1,0 0-1,0 0 1,0 0-1,0 0 0,-1 0 1,1 0-1,-1 0 1,1 0-1,-1 0 0,0 1 1,0-1-1,0 0 1,0 0-1,0 0 1,0 0-1,-1 0 0,1 0 1,-2 4-1,-3 13-13,-1 0-1,-10 20 1,9-25-295,1 1 1,1 0-1,0 0 0,-4 27 0,9-41 284,0 0 1,0-1-1,-1 1 0,1 0 0,0-1 1,0 1-1,0 0 0,0-1 0,0 1 1,0 0-1,0-1 0,0 1 0,1 0 0,-1-1 1,0 1-1,0 0 0,1-1 0,-1 1 1,0-1-1,0 1 0,1-1 0,-1 1 1,1 0-1,-1-1 0,1 1 0,-1-1 1,1 0-1,-1 1 0,1 0 0,0-1 1,1 0-1,-1 0 0,0 0 1,0-1-1,1 1 0,-1 0 1,0 0-1,0-1 0,0 1 0,1 0 1,-1-1-1,0 0 0,0 1 1,0-1-1,0 0 0,0 1 1,1-2-1,22-19-616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8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73 19604,'3'15'583,"-1"-1"-1,0 1 1,-2 0-1,0 0 1,0 0-1,-3 16 1,0 16 384,1 5-464,-1-1-242,3 1-1,2-1 0,12 75 1,-13-121-316,-1-2-1,0 0 0,1 0 0,-1 0 0,1 0 0,0-1 1,0 1-1,0 0 0,0 0 0,0-1 0,1 1 0,-1-1 1,1 1-1,-1-1 0,1 0 0,0 0 0,2 3 0,-3-5 16,-1 0-1,1 0 0,-1 0 0,1 0 1,-1 0-1,0-1 0,1 1 1,-1 0-1,1 0 0,-1 0 0,0 0 1,1-1-1,-1 1 0,0 0 0,1 0 1,-1-1-1,0 1 0,1 0 1,-1 0-1,0-1 0,0 1 0,1 0 1,-1-1-1,0 1 0,0 0 0,0-1 1,1 1-1,-1-1 0,0 1 1,0 0-1,0-1 0,0 1 0,0-1 1,0 1-1,0-1 0,0 1 0,0 0 1,0-1-1,0 1 0,0-1 1,2-22-1045,-2 22 1012,-3-108-3460,-30-196-1,31 289 3724,-1 1 0,0 0 0,-6-16 0,9 31-165,0 0-1,0 0 0,0-1 0,0 1 0,0 0 0,0 0 1,0-1-1,0 1 0,0 0 0,0 0 0,0-1 1,0 1-1,0 0 0,0 0 0,0-1 0,0 1 0,-1 0 1,1 0-1,0 0 0,0-1 0,0 1 0,0 0 0,-1 0 1,1 0-1,0-1 0,0 1 0,0 0 0,-1 0 1,1 0-1,0 0 0,0 0 0,-1 0 0,1 0 0,0-1 1,0 1-1,-1 0 0,1 0 0,0 0 0,-1 0 0,-2 12 757,2 24 404,2-16-830,0 0 1,2-1-1,0 0 0,2 0 0,0 0 0,1 0 1,1 0-1,0-1 0,2-1 0,0 1 1,15 21-1,-16-28-255,1-1-1,-1 0 1,2 0 0,-1-1 0,1 0-1,0-1 1,1 0 0,0 0 0,1-1-1,-1-1 1,1 0 0,0-1 0,1 0 0,-1-1-1,1 0 1,0-1 0,24 3 0,-26-5-19,0 0 0,0-1 0,1 0 0,-1-1 0,0-1 0,0 1 0,0-2 1,0 1-1,19-9 0,-24 9-28,0-1 1,0-1-1,-1 1 1,1-1 0,-1 0-1,1-1 1,-1 1-1,-1-1 1,1 0-1,-1 0 1,0 0-1,0-1 1,0 1 0,-1-1-1,0 0 1,0 0-1,4-10 1,-3 0 46,0-1-1,-1 1 1,-1-1 0,0 0 0,-2 1 0,-1-34 0,-3 21-69,0 0 1,-1 0 0,-12-32-1,14 50-236,0-1 0,-1 1 0,-1 0 0,0 0 0,0 1 0,-1 0 0,-13-18 0,19 29 144,1-1 1,-1 1-1,0 0 1,0-1-1,0 1 1,0-1-1,0 1 1,0 0-1,0-1 1,0 1-1,0-1 1,0 1-1,0 0 1,0-1-1,0 1 1,0 0-1,-1-1 1,1 1-1,0-1 1,0 1-1,-1-1 1,1 1-1,0-1 1,-1 1-1,1-1 1,0 1-1,-1-1 1,1 1-1,-1-1 1,1 1 0,-1-1-1,1 0 1,-1 1-1,1-1 1,-1 0-1,0 0 1,1 1-1,-1-1 1,1 0-1,-1 0 1,0 0-1,1 0 1,-1 0-1,1 0 1,-1 0-1,0 0 1,1 0-1,-1 0 1,0 0-1,1 0 1,-1 0-1,1 0 1,-1 0-1,0-1 1,1 1-1,-1 0 1,1 0-1,-1-1 1,1 1-1,-1-1 1,1 1-1,-1 0 1,1-1-1,-1 1 1,1-1-1,0 1 1,-1-1-1,0 0 1,6 14-865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16516,'8'0'360,"0"1"1,0-1 0,0 2-1,0-1 1,0 1 0,0 0 0,-1 1-1,1-1 1,-1 2 0,1-1 0,-1 1-1,0 0 1,0 1 0,-1-1 0,9 9-1,-9-7-258,0 0-1,-1 0 0,1 1 1,-2 0-1,1 0 0,-1 1 1,0-1-1,0 1 0,-1 0 0,0-1 1,0 2-1,-1-1 0,0 0 1,-1 0-1,0 1 0,0-1 0,0 1 1,-1-1-1,-1 1 0,1-1 1,-2 0-1,-2 14 0,-5 3 195,0-1 0,-2-1 0,0 0 0,-2 0-1,-1-1 1,-18 22 0,10-11 72,21-32-353,0 0-1,0 0 0,0 0 1,1 1-1,-1-1 0,0 0 0,1 1 1,-1-1-1,1 0 0,-1 1 1,1 2-1,0-4-14,0 0 0,0 1 0,0-1 1,0 0-1,0 0 0,0 0 0,1 1 0,-1-1 0,0 0 0,0 0 1,0 0-1,0 1 0,1-1 0,-1 0 0,0 0 0,0 0 1,0 0-1,1 1 0,-1-1 0,0 0 0,0 0 0,1 0 0,-1 0 1,0 0-1,0 0 0,1 0 0,-1 0 0,0 0 0,0 0 0,1 0 1,-1 0-1,0 0 0,0 0 0,1 0 0,-1 0 0,0 0 1,1 0-1,4-2-99,1 0 0,-1 0 0,0 0 0,10-5 0,108-59-2408,-94 51 1984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8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0 18652,'0'13'1856,"-6"9"-1352,-3 9-199,2 10 783,3 12-608,2 5-48,5 4-272,7 0-280,3-4-520,3-3-304,3-11 352,-2-8 271,-7-14-239,-3-12-208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8:59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17780,'-1'-2'71,"1"-1"0,0 0 0,0 0 0,0 1 1,1-1-1,-1 0 0,1 0 0,-1 1 0,1-1 0,0 0 1,0 1-1,0-1 0,0 1 0,1-1 0,-1 1 0,1 0 1,-1 0-1,1-1 0,0 1 0,0 0 0,0 0 0,0 1 1,0-1-1,0 0 0,0 1 0,1-1 0,-1 1 0,1 0 1,-1 0-1,1 0 0,-1 0 0,4-1 0,12-3 200,1 1-1,0 0 1,0 1-1,0 2 1,21-1-1,98 9 589,25 15-195,-136-16-534,0 0 0,-1 2-1,47 20 1,-66-25-91,-1 0 0,0 1-1,-1 0 1,1 0 0,0 0-1,-1 0 1,7 8 0,-10-10-24,-1 0 1,0 0 0,1 0 0,-1 0-1,0 0 1,0 0 0,0 0-1,0 0 1,0 0 0,-1 1 0,1-1-1,-1 0 1,1 1 0,-1-1-1,0 0 1,0 1 0,0-1 0,0 0-1,0 1 1,-1-1 0,1 0-1,-1 0 1,-1 4 0,-1 1 29,0-1-1,0 1 1,-1-1 0,0 0-1,0 0 1,-1 0 0,0-1-1,-10 9 1,-5 3 143,-24 15 0,37-27-142,-100 61 562,90-56-566,-1-2 1,-1 0-1,1-1 1,-25 5-1,38-11-127,1 0 1,0-1-1,0 1 0,0-1 0,-1 0 0,1 0 0,0 0 0,0-1 0,0 0 1,-1 0-1,1 0 0,-6-2 0,8 2 46,0 0-1,1 0 1,-1 0-1,0-1 1,0 1-1,0 0 1,1-1-1,-1 0 1,1 1 0,-1-1-1,1 0 1,0 0-1,-1 0 1,1 0-1,0 0 1,0 0 0,1 0-1,-1 0 1,0 0-1,1 0 1,-1 0-1,1-1 1,-1-2-1,4-24-477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203 441 14315,'475'-222'3785,"-310"140"-2781,84-45-133,-229 117-904,-36 20-173,-904 549-915,876-528 1257,-63 54 0,104-83-127,0 1-1,1 0 1,-1-1 0,1 1 0,0 0 0,0 0 0,0 0 0,-3 6 0,5-8-9,0-1 1,0 0 0,0 1-1,0-1 1,0 0 0,0 1-1,0-1 1,0 0 0,0 1-1,0-1 1,0 1-1,0-1 1,0 0 0,0 1-1,0-1 1,0 0 0,0 1-1,0-1 1,0 0 0,0 1-1,1-1 1,-1 0-1,0 1 1,0-1 0,0 0-1,1 0 1,-1 1 0,0-1-1,0 0 1,1 0 0,-1 1-1,0-1 1,1 0 0,-1 0-1,0 0 1,0 0-1,1 1 1,-1-1 0,0 0-1,1 0 1,-1 0 0,0 0-1,1 0 1,-1 0 0,1 0-1,-1 0 1,0 0 0,1 0-1,-1 0 1,0 0-1,1 0 1,-1 0 0,0 0-1,1 0 1,0-1 0,18-3-34,0-1 0,1 0 0,-2-2 0,24-11 0,-24 11-1,832-307-1728,-835 309 1733,14-4-14,37-18 1,-66 27 48,1-1 0,0 1 0,0 0 0,0 0 0,-1-1 0,1 1 0,0 0 1,-1-1-1,1 1 0,0-1 0,-1 1 0,1-1 0,0 1 0,-1-1 0,1 0 1,-1 1-1,1-1 0,-1 0 0,1 1 0,-1-1 0,0 0 0,1 1 0,-1-1 0,0 0 1,0 0-1,1 0 0,-1-1 0,-1 1 14,1 1 0,-1-1-1,0 0 1,1 0 0,-1 0 0,0 0 0,0 1-1,1-1 1,-1 0 0,0 1 0,0-1 0,0 0-1,0 1 1,0-1 0,0 1 0,0 0 0,-2-1-1,-10-3 232,-1 0-1,-17-2 1,26 5-195,-23-3 367,-1 0 0,0 2 1,0 1-1,-51 4 0,65-1-307,0 1-1,0 0 1,0 1-1,0 1 1,1 0-1,-1 1 1,1 1-1,1 0 1,-1 1-1,-21 16 1,3 6-75,0 1-1,2 1 1,-29 42-1,-1 0-1026,56-70 891,-10 12-32,14-16 118,-1 0 1,1 0 0,0 1-1,-1-1 1,1 0-1,0 0 1,-1 1 0,1-1-1,-1 0 1,1 0 0,0 0-1,-1 0 1,1 1-1,0-1 1,-1 0 0,1 0-1,-1 0 1,1 0-1,-1 0 1,1 0 0,0 0-1,-1 0 1,1 0-1,-1 0 1,1-1 0,0 1-1,-1 0 1,1 0 0,-1 0-1,1 0 1,0-1-1,-1 1 1,1 0 0,0 0-1,-1-1 1,1 1-1,0 0 1,0 0 0,-1-1-1,-7-15-351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2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9 16219,'7'-8'866,"-6"10"-351,-9 21-90,4-12-326,-19 61 218,2 1-1,4 0 1,2 2-1,4 0 1,4 0 0,1 83-1,7-129-260,1 1-1,9 49 1,-10-72-46,1 0 1,-1 0-1,2-1 0,-1 1 1,1 0-1,0-1 1,0 0-1,1 1 0,-1-1 1,2-1-1,-1 1 0,0-1 1,1 1-1,0-1 0,1 0 1,10 7-1,-12-10-1,0 0 0,0-1 1,0 0-1,0 1 0,0-1 0,0-1 0,1 1 1,-1-1-1,0 1 0,1-1 0,-1-1 0,0 1 0,1 0 1,-1-1-1,0 0 0,0 0 0,0 0 0,0-1 1,0 0-1,0 1 0,0-1 0,0 0 0,6-5 0,5-4 44,-1 0-1,-1-1 0,0 0 0,17-20 1,-10 9 40,-2-1 0,-1 0 0,0-1 0,-2-1 1,-1-1-1,-2 0 0,0 0 0,11-43 0,-19 44 3,-4 26-95,0 1 0,-1-1 0,1 0 0,0 0 1,0 0-1,0 0 0,0 0 0,-1 1 0,1-1 0,0 0 0,0 0 0,0 0 1,-1 0-1,1 0 0,0 0 0,0 0 0,0 0 0,-1 0 0,1 0 0,0 0 1,0 0-1,-1 0 0,1 0 0,0 0 0,0 0 0,0 0 0,-1 0 0,1 0 1,0 0-1,0 0 0,-1 0 0,1 0 0,0 0 0,0 0 0,0-1 0,-1 1 1,1 0-1,0 0 0,0 0 0,0 0 0,0 0 0,0-1 0,-1 1 1,1 0-1,0 0 0,0 0 0,0-1 0,0 1 0,0 0 0,0 0 0,0 0 1,0-1-1,0 1 0,0 0 0,-1-1 0,-2 6-1,0 1 0,1-1 0,-1 1 0,1-1 0,0 1 0,0 0 0,1-1 0,0 1 0,0 0 0,0 0-1,0 7 1,1-1-5,0 0 1,0 0-1,1 0 0,4 18 0,-5-27 8,1-1 0,-1 1 0,1-1 1,0 1-1,0-1 0,0 1 0,0-1 0,0 0 1,0 1-1,1-1 0,-1 0 0,1 0 1,0 0-1,-1 0 0,1 0 0,0-1 0,0 1 1,0-1-1,1 1 0,1 1 0,-1-3 6,0 1-1,0 0 0,0-1 1,-1 1-1,1-1 1,0 0-1,0 0 0,0 0 1,0-1-1,0 1 0,-1-1 1,1 1-1,0-1 0,0 0 1,3-1-1,7-5 29,0 0-1,-1 0 1,0-1 0,0-1-1,19-17 1,1-7 68,-2-1 0,43-62 0,-12 15-29,-73 115-37,1-7-28,1 1 1,2 0-1,0 0 0,-5 40 1,13-63-15,-1 0 1,1 0-1,0 0 0,0 0 1,1 0-1,-1 0 1,1 0-1,2 6 0,-3-10-19,0 0 0,1 0-1,-1 0 1,1 0-1,0 0 1,-1 0-1,1 0 1,0 0 0,-1 0-1,1 0 1,0-1-1,0 1 1,0 0 0,0-1-1,0 1 1,0 0-1,0-1 1,0 1-1,0-1 1,0 1 0,0-1-1,0 0 1,0 1-1,0-1 1,0 0 0,0 0-1,1 0 1,-1 0-1,0 0 1,0 0-1,0 0 1,0 0 0,0 0-1,0-1 1,1 1-1,-1 0 1,0-1 0,0 1-1,1-2 1,6-2-95,-1 0-1,0 0 1,-1-1 0,1 0 0,-1 0 0,0-1 0,0 1-1,-1-1 1,0-1 0,8-11 0,-3 6-44,25-37-286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2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15171,'2'3'153,"-1"0"-1,0 0 0,0 0 1,0 0-1,0 1 0,0-1 0,-1 0 1,0 1-1,1-1 0,-1 0 1,0 1-1,-1-1 0,1 0 1,-1 1-1,1-1 0,-1 0 1,-2 5-1,2-1 99,-81 302 4098,54-215-3742,18-57-435,1-5-163,-17 43 0,27-120-2549,5-270-5291,-6 257 7696,1 50 1651,2 12-400,5 25 355,3 8-59,-7-27-1285,1-1 0,0 0 0,0 0 1,1 0-1,0 0 0,0-1 0,1 0 0,0-1 1,1 1-1,0-1 0,0-1 0,0 1 1,1-2-1,0 1 0,9 4 0,0-3-329,0 0-1,0-1 0,0 0 0,1-2 0,-1 0 1,1-2-1,27 2 0,-16-4-229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3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0 280 15787,'4'6'214,"0"0"0,0 0 0,0-1 0,0 1-1,1-1 1,0 0 0,7 5 0,-9-8-137,1 0 0,-1 0 1,0-1-1,0 1 1,1-1-1,-1 0 0,1 0 1,-1 0-1,1 0 1,-1 0-1,1-1 0,0 0 1,-1 0-1,1 0 1,6-1-1,-1-1 68,-1 0 0,1 0 0,-1-1 0,0-1 0,0 1 0,-1-1 0,1-1 0,-1 1-1,0-1 1,0-1 0,0 1 0,9-11 0,-3 3 45,-1-1 0,-1-1-1,0 0 1,17-32 0,-22 36-141,-1 0 0,0-1 1,-1 1-1,0-1 0,-1 0 1,-1 0-1,0-1 0,0 1 1,-1-19-1,-1 29-49,0 1 0,1-1 0,-2 0 0,1 0 0,0 1 0,0-1 0,0 0 0,-1 1 0,1-1 0,-1 0 0,0 1 0,1-1 0,-1 1 0,0-1 0,0 1 0,0-1 0,0 1 0,0 0 0,0-1 0,0 1 0,0 0 0,-1 0 0,1 0 0,-3-2 0,2 2-2,0 1 1,0 0-1,0 0 0,1 0 0,-1 0 0,0 0 1,0 0-1,0 0 0,0 0 0,1 1 1,-1-1-1,0 1 0,0-1 0,0 1 0,1 0 1,-1 0-1,1 0 0,-1 0 0,0 0 1,1 0-1,0 0 0,-1 0 0,-1 3 0,-5 4 1,0 1 0,1 0-1,0 1 1,0-1-1,1 1 1,1 1 0,-9 20-1,7-11 28,0 0-1,1 0 1,-4 33-1,9-44-7,0-1 1,1 1-1,0-1 0,2 17 0,-2-24-13,0 0-1,0 1 0,0-1 0,0 0 1,0 0-1,1 0 0,-1 0 0,0 0 1,1 1-1,-1-1 0,1 0 0,0 0 1,-1 0-1,1 0 0,0 0 0,-1 0 1,1-1-1,0 1 0,0 0 0,0 0 1,0 0-1,0-1 0,0 1 0,0-1 1,0 1-1,0 0 0,0-1 0,0 0 1,1 1-1,-1-1 0,0 0 0,0 0 1,0 1-1,0-1 0,1 0 0,-1 0 1,0 0-1,0 0 0,0-1 0,1 1 1,-1 0-1,0 0 0,0-1 0,2 0 1,7-4 15,0 0 0,-1-1 1,0-1-1,0 1 1,0-1-1,-1-1 0,0 0 1,7-8-1,0 1 6,41-45 58,38-34 8,-91 90-91,1 1 0,0 1 1,0-1-1,0 0 0,8-3 0,-11 6 0,0-1 0,0 1 0,0-1 0,1 1 0,-1 0 0,0 0 0,0-1 0,0 1 0,0 0 0,0 0 0,1 0 0,-1 0 0,0 1 0,0-1 0,0 0 0,0 0 0,0 1 0,1-1 0,-1 1 0,0-1 0,0 1 0,0-1 0,0 1 0,0 0 0,0-1 0,-1 1 0,1 0 0,0 0 0,0 0 0,0-1 0,0 2 0,3 7 22,0-1 0,0 1 1,-1 0-1,0 0 0,-1 0 1,0 0-1,2 15 0,5 21 127,-7-39-108,0 1 0,0 0 0,1-1 0,0 0 0,0 0 0,7 11 0,-8-15-24,-1-1 0,1 1 0,-1 0 0,1-1 0,0 1 0,0-1 0,0 0 0,-1 0 0,1 1 0,0-1 0,1-1 0,-1 1 0,0 0 0,0 0 0,0-1 0,0 1 0,1-1 0,-1 0 0,0 0 0,0 0 0,1 0 0,-1 0 0,0 0 0,4-1 0,3-1 27,-1-1-1,1-1 0,0 1 1,-1-1-1,0-1 0,0 1 1,0-1-1,-1-1 1,12-9-1,58-64 132,-74 76-173,11-14 9,-11 12-23,1 0 1,0 0-1,0 1 0,1-1 0,-1 1 0,1 0 0,0 0 1,0 0-1,9-4 0,-13 8 8,-1 0 1,1 0-1,-1 0 0,1-1 1,0 1-1,-1 0 1,1 0-1,-1 0 0,1 0 1,0 1-1,-1-1 1,1 0-1,-1 0 0,1 0 1,0 0-1,-1 1 1,1-1-1,-1 0 0,1 1 1,-1-1-1,1 0 1,-1 1-1,1-1 0,-1 0 1,1 1-1,-1-1 0,0 1 1,1-1-1,-1 1 1,0-1-1,1 1 0,-1-1 1,0 1-1,0 0 1,1-1-1,-1 1 0,0 0 1,6 26-39,-6-23 40,4 32 2,-2-17 34,1 0-1,0 0 1,8 26 0,-10-43-27,-1-1 0,1 1 1,0 0-1,0 0 1,-1-1-1,1 1 1,0 0-1,1-1 0,-1 1 1,0-1-1,0 1 1,1-1-1,-1 0 1,0 1-1,1-1 0,-1 0 1,1 0-1,0 0 1,-1 0-1,1 0 1,0 0-1,0-1 0,2 1 1,-2 0 0,1-1 0,-1-1 0,1 1 1,0 0-1,-1 0 0,1-1 0,-1 0 0,1 1 1,-1-1-1,1 0 0,-1 0 0,0 0 0,1-1 1,-1 1-1,0-1 0,4-2 0,18-19-38,-1 0-1,-1-2 0,-1 0 0,28-47 1,-19 29-344,-30 43 364,0 0 1,0 0 0,0-1-1,0 1 1,0 0-1,0 0 1,0 0-1,0 0 1,1 0-1,-1-1 1,0 1 0,0 0-1,0 0 1,0 0-1,0 0 1,0 0-1,0 0 1,0-1 0,0 1-1,0 0 1,0 0-1,1 0 1,-1 0-1,0 0 1,0 0-1,0 0 1,0 0 0,0 0-1,0 0 1,1 0-1,-1-1 1,0 1-1,0 0 1,0 0 0,0 0-1,0 0 1,0 0-1,1 0 1,-1 0-1,0 0 1,0 0-1,0 0 1,0 0 0,0 0-1,1 1 1,-1-1-1,0 0 1,0 0-1,0 0 1,0 0 0,0 9-148,-5 14-8,-13 36-1356,15-52 1261,-1-13-21,1-6-78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16716,'1'31'834,"-1"0"0,-1 0 0,-2 0 1,-1 0-1,-9 31 0,-2 27 345,12-72-995,-1 10 91,1-1-1,1 1 0,1 0 1,3 28-1,-2-52-260,1 0 1,-1 0-1,1 0 1,0 0-1,0 0 1,0 0-1,0 0 0,0 0 1,0-1-1,1 1 1,0 0-1,-1-1 1,1 0-1,0 1 0,0-1 1,0 0-1,1 0 1,-1 0-1,0 0 1,1 0-1,2 1 1,0-1-29,0 0 0,-1-1 0,1 1 0,0-1 0,0 0 0,0 0 0,0-1 0,0 0 0,0 0 0,0 0 0,0 0 0,6-2 0,14-3-253,44-15 0,-51 13 129,1 1 0,-1 1 1,1 1-1,23-2 0,-40 6 137,0-1 1,1 1 0,-1 0-1,0 0 1,0 0-1,0 0 1,1 1-1,-1-1 1,0 0-1,0 1 1,0 0-1,0-1 1,0 1-1,0 0 1,0 0-1,0 0 1,0 0-1,0 1 1,0-1-1,-1 0 1,1 1-1,-1-1 1,1 1-1,-1 0 1,1-1-1,-1 1 1,0 0-1,0 0 1,0 0-1,0 0 1,0 0-1,0 0 1,-1 0-1,1 0 1,0 0-1,-1 1 1,0-1-1,0 0 1,1 0-1,-1 0 1,-1 5-1,0 1 110,0 1 0,0-1 0,-1 0 0,0 0 0,-1 1 0,1-1 0,-2-1 0,1 1 1,-8 11-1,6-11 61,-1 0 0,-1 0 0,1-1 0,-1 0 0,-1 0 1,1-1-1,-1 0 0,0 0 0,-1-1 0,-17 9 1,22-12-166,-1 0 1,0 0 0,0 0-1,0-1 1,0 0-1,0 0 1,0 0 0,-1-1-1,1 0 1,0 0 0,0 0-1,0 0 1,0-1 0,-1 0-1,1 0 1,0 0-1,0-1 1,0 0 0,1 1-1,-1-2 1,0 1 0,-6-5-1,9 6-152,0-1-1,0 1 1,1-1-1,-1 0 0,1 0 1,-1 1-1,1-1 1,-1 0-1,1 0 1,0 0-1,0 0 0,0 0 1,0-1-1,0 1 1,1 0-1,-2-4 0,2 5 74,0 0 0,0-1-1,0 1 1,1 0-1,-1 0 1,0-1-1,0 1 1,1 0 0,-1 0-1,1 0 1,-1-1-1,1 1 1,-1 0-1,1 0 1,0 0 0,-1 0-1,1 0 1,0 0-1,0 0 1,0 1-1,0-1 1,0 0 0,0 0-1,0 1 1,0-1-1,0 0 1,0 1-1,0-1 1,0 1 0,1 0-1,-1-1 1,2 1-1,23-5-860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224 348 14667,'1'-2'99,"-1"1"-1,0-1 0,0 0 1,0 0-1,0 1 1,-1-1-1,1 0 1,0 1-1,-1-1 1,1 1-1,-1-1 1,1 0-1,-1 1 0,0-1 1,0 1-1,0-1 1,0 1-1,0 0 1,0-1-1,0 1 1,0 0-1,0 0 0,-1 0 1,1 0-1,0 0 1,-1 0-1,1 0 1,-1 0-1,1 0 1,-1 1-1,1-1 0,-1 1 1,0-1-1,1 1 1,-1 0-1,0-1 1,1 1-1,-1 0 1,0 0-1,1 0 1,-1 0-1,0 0 0,1 1 1,-1-1-1,0 1 1,1-1-1,-1 1 1,1-1-1,-3 2 1,-4 2 131,1-1 1,0 1 0,0 1 0,1-1 0,-1 1 0,1 0 0,0 1 0,-8 8 0,-1 3 147,-22 33-1,28-36-280,0 0-1,-8 22 0,15-32-81,0 0-1,0 0 1,1 1-1,0-1 0,0 0 1,0 1-1,0-1 1,1 1-1,0-1 1,0 1-1,0 0 0,0-1 1,2 6-1,-2-8-4,1-1 0,0 1 0,-1-1 0,1 0 0,0 0-1,0 1 1,0-1 0,0 0 0,0 0 0,0 0 0,0 0 0,0 0-1,0 0 1,0 0 0,1 0 0,-1-1 0,0 1 0,1 0 0,-1-1 0,0 1-1,1-1 1,-1 1 0,1-1 0,-1 0 0,1 0 0,-1 0 0,1 0-1,-1 0 1,1 0 0,2 0 0,2-1 27,0 0 0,0 0 0,0 0 0,0-1 0,0 0 1,6-3-1,1-2 17,0 0 1,-1-1-1,0 0 1,0 0-1,-1-2 1,0 1-1,-1-1 1,0-1 0,8-12-1,-11 16-23,-2-1-1,1 0 1,-1-1-1,-1 1 1,0-1-1,0 0 1,0 0-1,-1-1 1,0 1-1,-1-1 1,0 1-1,-1-1 1,0 0-1,0-10 1,-1 19-25,0 0 1,0 0 0,-1 0 0,1 0 0,0 0 0,0 0 0,0 0 0,-1 0 0,1 0 0,-1 0-1,1 0 1,-1 0 0,1 0 0,-1 0 0,0 0 0,1 0-3,-1 1 1,1 0-1,0 0 1,-1-1-1,1 1 1,-1 0-1,1 0 0,0 0 1,-1 0-1,1-1 1,-1 1-1,1 0 1,-1 0-1,1 0 0,-1 0 1,1 0-1,0 0 1,-1 0-1,1 0 1,-1 1-1,1-1 0,-1 0 1,1 0-1,-1 0 1,-1 1 6,0 0 0,1 1 0,-1-1 0,0 0 0,1 0 0,-1 1-1,1-1 1,-1 1 0,1 0 0,0-1 0,0 1 0,0 0 0,-2 2 0,0 4 6,0 0 0,0-1 0,1 1 0,0 0 0,1 0 0,-1 0 1,1 0-1,1 1 0,0-1 0,0 0 0,2 12 0,-2-18-14,1 1 0,-1 0 1,1-1-1,0 1 1,0-1-1,0 1 0,0-1 1,0 1-1,1-1 1,-1 0-1,1 0 0,-1 1 1,1-1-1,0 0 1,0-1-1,0 1 0,0 0 1,0 0-1,0-1 1,0 1-1,1-1 0,-1 0 1,1 0-1,-1 0 1,1 0-1,-1 0 0,1 0 1,0-1-1,-1 1 1,1-1-1,0 0 0,-1 0 1,1 0-1,0 0 1,-1 0-1,1 0 0,4-2 1,2 0 10,0 0 1,0-1 0,0 0-1,0 0 1,-1-1 0,1 0-1,-1-1 1,0 0 0,0 0 0,-1-1-1,0 0 1,0 0 0,10-11-1,-8 7 8,-1-1 1,1 1-1,-2-2 0,0 1 0,0-1 1,-1 0-1,0-1 0,6-21 0,-7 7 21,-4 26-42,-1 0 1,0 1-1,0-1 0,0 0 0,0 0 0,0 0 1,0 0-1,0 0 0,0 1 0,0-1 1,0 0-1,0 0 0,0 0 0,0 0 0,-1 1 1,1-1-1,0 0 0,-1 0 0,1 1 1,-1-1-1,1 0 0,-1 0 0,1 1 0,-1-1 1,1 1-1,-2-2 0,1 2 0,1 0 0,-1 0 0,0 0 0,1 1-1,-1-1 1,0 0 0,1 0 0,-1 0 0,0 1 0,1-1 0,-1 0 0,0 1-1,1-1 1,-1 1 0,1-1 0,-1 0 0,1 1 0,-1 0 0,1-1 0,-1 1-1,1-1 1,-1 1 0,1-1 0,0 1 0,-1 0 0,-10 19 16,10-19-16,-3 8-3,0 1 0,0-1-1,1 1 1,0 0-1,-2 17 1,4-26 2,1-1 1,0 0-1,0 0 1,0 0-1,0 1 0,0-1 1,0 0-1,0 1 1,0-1-1,0 0 1,0 0-1,0 1 0,0-1 1,1 0-1,-1 0 1,0 0-1,0 1 1,0-1-1,0 0 0,0 0 1,0 1-1,0-1 1,1 0-1,-1 0 1,0 0-1,0 1 1,0-1-1,1 0 0,-1 0 1,0 0-1,0 0 1,0 0-1,1 0 1,-1 1-1,0-1 0,0 0 1,1 0-1,-1 0 1,1 0-1,11-4 16,12-12-9,-10 4-19,8-6-30,31-20 0,-48 34 22,1 1-1,0 0 1,0 0 0,1 0-1,-1 0 1,0 1 0,1 0-1,0 1 1,-1-1-1,1 1 1,7 0 0,-11 2 6,1-1 1,-1 1-1,0-1 0,1 1 1,-1 0-1,0 0 1,0 1-1,0-1 0,0 1 1,0-1-1,0 1 1,0 0-1,0 0 0,-1 1 1,1-1-1,3 4 1,3 6-28,0-1 0,13 23-1,9 11-42,-28-41 77,0-1 0,0 0 0,1 0 0,-1 0 0,1 0 0,0-1 0,-1 1 0,1-1 0,0 0 0,1 0 0,-1-1 0,0 1 0,0-1 0,1 0 0,-1 0 0,1 0 0,-1-1 0,1 1 0,-1-1 0,1 0 0,7-1 0,-6-1-3,0 1-1,0-1 0,0-1 1,0 1-1,-1-1 1,1 0-1,-1 0 1,0 0-1,0-1 1,0 0-1,0 0 0,0 0 1,-1 0-1,0-1 1,5-6-1,-4 5-13,-1-1-1,0 0 1,0 0-1,0-1 1,-1 1-1,0-1 1,0 0-1,-1 0 1,0 0-1,-1 0 1,1 0-1,-2 0 1,1-15-1,-2 15-310,1 0 1,-2 1-1,1-1 0,-1 1 1,0-1-1,0 1 0,-1 0 1,0 0-1,-6-10 0,71 2-4603,-46 9 4642,0 0 1,-1-1-1,0 0 1,-1-2 0,1 1-1,14-14 1,40-39 3076,-70 114 1056,3-44-3782,-1-1-1,1 0 1,1 0 0,0 0 0,0 0-1,0 0 1,1 0 0,0-1-1,5 7 1,9 11-72,24 25 0,-14-19-44,43 52-267,-32-40-34,-1 2 0,33 54-1,-67-92 361,0-1 1,0 1-1,-1 0 0,0 0 1,0 1-1,-1-1 0,0 0 0,2 13 1,-4-16 72,0-1 0,0 0 0,0 0-1,-1 0 1,1 0 0,-1 0 0,0 0 0,0 0 0,0 0 0,0 0 0,0 0 0,0 0 0,-1-1 0,0 1 0,1 0 0,-1-1 0,0 0 0,0 1 0,0-1-1,-1 0 1,1 0 0,0 0 0,-6 3 0,1-1 95,0 0 0,0 0 0,-1-1 0,1 0 0,-1-1 0,0 1 0,0-1 0,0-1 0,0 0 0,0 0 0,0 0 0,-1-1 0,1 0 0,0-1 0,0 0 0,0 0 0,0-1 0,0 0 0,0 0 0,0-1 0,-9-4 0,11 4-149,1 0 0,-1 0 0,1 0 0,0 0 0,0-1 0,1 0 0,-1 0 0,1 0 0,-1-1 0,1 0 0,1 1-1,-1-1 1,1-1 0,0 1 0,0 0 0,0-1 0,1 1 0,0-1 0,0 0 0,0 0 0,1 0 0,-1 0 0,2 0 0,-1 0 0,1 0 0,0 0 0,0-1 0,2-9 0,1 0-108,2-1 0,0 1 0,1 0 0,0 1 1,1-1-1,1 1 0,0 1 0,12-15 0,3-3-580,2 1-1,39-37 0,60-36-257,-64 60 405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6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1974 13507,'0'0'19,"0"0"0,0 0 0,-1 0 0,1 0 0,0 0 0,0 0 0,0 1 0,0-1 0,0 0 0,-1 0 0,1 0 0,0 0 0,0 1 0,0-1 0,0 0 0,0 0 1,0 0-1,0 1 0,0-1 0,0 0 0,0 0 0,0 0 0,0 1 0,0-1 0,0 0 0,0 0 0,0 1 0,0-1 0,0 0 0,0 0 0,0 0 0,0 1 0,0-1 0,0 0 0,0 0 0,0 0 0,1 0 0,-1 1 0,0-1 0,0 0 0,0 0 0,0 0 0,0 0 0,1 0 1,-1 1-1,0-1 0,0 0 0,0 0 0,0 0 0,1 0 0,-1 0 0,0 0 0,0 0 0,0 0 0,1 0 0,-1 0 0,0 0 0,0 0 0,1 0 0,-1 0 0,0 0 0,0 0 0,0 0 0,1 0 0,-1 0 0,23-9 307,140-67 652,191-61 1,282-64-418,-255 83-458,-99 29-69,702-230-5,665-217-138,-807 307 295,-793 218-167,141-37 65,-143 34-67,85-38 0,-128 50-42,1 0 1,0-1 0,-1 0 0,1 1 0,-1-2-1,0 1 1,0 0 0,0-1 0,-1 0 0,1 0 0,3-6-1,-5 6 5,0 1 0,-1-1 0,1 0 0,-1 1 0,0-1 0,0 0 0,0 0 0,-1 0 0,0 0 0,1 0 0,-1 0 0,-1 0 0,1 0 0,0 0 0,-2-4 0,-7-25-104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7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15403,'31'53'1193,"-3"9"-1041,-7 31-64,-1 19 232,6 20-192,-2 5-24,6 1-16,2-3 0,5-9-32,3-10-16,2-31-32,2-19 8,-1-32-136,0-15-192,-15-32 272,-7-16-24,-9-21-48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27 107 14547,'-2'0'103,"0"-1"-1,1 1 1,-1-1 0,1 0-1,-1 0 1,1 0 0,-1 0-1,1 0 1,0 0 0,-1 0-1,1 0 1,0 0 0,0-1-1,0 1 1,0-1 0,0 1-1,0 0 1,0-1 0,0-2-1,1 4-67,0-1-1,0 0 1,0 1-1,0-1 1,0 0-1,0 0 0,0 1 1,1-1-1,-1 0 1,0 1-1,0-1 1,1 0-1,-1 1 0,1-1 1,-1 1-1,0-1 1,1 0-1,0 0 1,21-13 662,4 4-351,0 1 1,1 1-1,0 1 0,41-4 1,-10 5-173,67 2 0,-74 6-349,1 2-1,88 19 1,97 42-1064,-202-54 988,1-3 1,0-1 0,60 4 0,110-9-13,-106-4 218,-48 4 44,88 14 0,49 22 9,-171-34-7,2 0 50,1 0 0,0-2 0,40 1 0,-47-4 25,0 0 0,0-1 0,0-1-1,-1 0 1,1-1 0,23-11 0,-2-2 121,36-25 0,-42 24-528,60-28 0,-86 44 275,1 1 0,0 0 0,0 0 0,0 0 0,0 0 0,0 0 0,5 1 0,6 1-260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08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1748 12875,'164'-45'2775,"-95"24"-2322,434-156 1014,-268 88-1348,938-328-1044,-88 46-227,-559 195 881,375-88 436,-653 196-92,-91 26-45,210-30 0,-360 72-28,57-5 18,-58 5-13,0 0 0,0 1 0,0-1 0,0 2 0,0-1 0,0 1 0,0-1 0,6 4 0,-10-3 3,0-1 0,0 0 0,0 1 0,-1-1 0,1 1-1,0 0 1,-1 0 0,1-1 0,-1 1 0,0 0 0,1 0 0,-1 0 0,0 1 0,0-1 0,-1 0 0,1 0 0,0 0-1,-1 1 1,1-1 0,-1 0 0,0 1 0,0-1 0,0 0 0,0 1 0,0 3 0,-2 8 44,0 1 1,-1-1-1,-4 16 1,2-12-4,-10 51 87,3 1 0,3 0-1,1 130 1,10-141-107,3 0 0,3 0 0,2-1-1,36 113 1,-33-132-37,99 270 105,-85-243-240,4-2 1,58 93 0,-85-151 125,0 1 1,0-2-1,1 1 1,-1 0-1,1-1 1,1 0-1,7 6 0,-13-11 12,1 1-1,0-1 0,-1 0 0,1 0 0,-1 0 0,1 1 0,-1-1 0,1 0 0,0 0 1,-1 0-1,1 0 0,-1 0 0,1 0 0,-1 0 0,1 0 0,0 0 0,-1 0 0,2-1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14275,'0'50'1065,"2"0"0,2-1 0,15 75 0,32 47 686,3 13-1011,-53-180-879,0 0 0,-1 0 0,1 0 1,-1 0-1,0 0 0,0 0 0,0 0 0,-1 5 0,0-7 92,1 0 0,-1-1-1,0 1 1,0 0-1,0-1 1,1 1-1,-2 0 1,1-1-1,0 1 1,0-1-1,0 0 1,-1 1-1,1-1 1,-1 0 0,1 0-1,-1 0 1,1 0-1,-4 2 1,-16 5-472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3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4 234 14387,'-4'4'1928,"7"3"-1047,10-4-225,3-3 1456,12-6-983,5-2-145,10-7-176,9 0-72,8-5-392,3-2-224,0-1-512,-1 2-408,-9-5 504,-6 1 72,-12-6-136,-11-5-192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4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26 17364,'-17'-5'1736,"10"3"-1128,5 1-256,10-1 993,7 1-569,11 1-264,3-4-144,8 1-472,3-1-216,8 1-440,2 3-225,-2 4 729,4 2-184,-5 5-176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4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22 499 14419,'11'24'804,"0"2"0,-2 0 0,-1 0 0,-2 0 0,6 41 0,-2-12 219,8 39-75,23 99 204,-32-170-935,-9-22-208,0-1 0,0 0 0,0 0 0,0 1-1,1-1 1,-1 0 0,0 0 0,0 1 0,0-1-1,0 0 1,0 0 0,0 0 0,0 1-1,1-1 1,-1 0 0,0 0 0,0 0 0,0 0-1,0 1 1,1-1 0,-1 0 0,0 0-1,0 0 1,1 0 0,-1 0 0,0 0 0,0 0-1,0 1 1,1-1 0,-1 0 0,0 0-1,0 0 1,1 0 0,-1 0 0,2-9 253,-2-7-101,-2 0-1,0 0 1,-1 0 0,-5-17-1,-26-66 256,19 55-277,12 35-122,-7-21-26,-1 0 0,-1 0 0,-31-52 0,43 81 3,-1-1 0,0 1 0,1 0 0,-1 0 0,0 0 0,0 0-1,0 0 1,0 0 0,0 0 0,0 0 0,0 0 0,0 1 0,0-1 0,0 0 0,-2 0 0,2 1 2,1 0 1,0 0 0,-1 1-1,1-1 1,0 0-1,-1 0 1,1 0-1,0 1 1,0-1-1,-1 0 1,1 1-1,0-1 1,0 0-1,-1 0 1,1 1-1,0-1 1,0 0-1,0 1 1,0-1-1,-1 1 1,1-1 0,0 0-1,0 1 1,0-1-1,0 0 1,0 1-1,0-1 1,0 1-1,0-1 1,0 0-1,0 1 1,1 0-1,-1 2-5,0 1 0,1 0 0,-1-1-1,1 1 1,0 0 0,0-1 0,0 1-1,1-1 1,-1 1 0,5 5-1,-3-5 7,1-1 0,1 1-1,-1 0 1,0-1 0,1 0-1,0 0 1,0 0-1,-1-1 1,2 0 0,-1 0-1,0 0 1,8 2 0,10 1-14,36 3 1,-41-6-2,19 4-31,-22-3-1,-1-1 0,1 0 0,0-1 0,0 0 0,0-1 0,21-3 0,-34 2 39,1 0 0,-1 0 0,0 0 0,0-1-1,0 1 1,1 0 0,-1-1 0,0 1 0,-1-1 0,1 0 0,0 0 0,0 0 0,-1 0-1,1 0 1,-1 0 0,1 0 0,-1 0 0,1-3 0,4-8 3,-1 0 1,4-18-1,5-11 1,-5 25-3,-3 7 7,-1 0 1,8-21 0,-12 29 1,-1 0-1,1 1 1,-1-1-1,1 0 1,-1 0 0,0 0-1,0 1 1,0-1 0,0 0-1,0 0 1,0 0 0,0 0-1,0 1 1,-1-1 0,1 0-1,-1 0 1,1 1-1,-1-1 1,0 0 0,0 1-1,0-1 1,0 0 0,0 1-1,-2-3 1,2 3 3,-1 0-1,0 0 1,1 0 0,-1 0-1,0 0 1,0 0-1,1 0 1,-1 1 0,0-1-1,0 1 1,0-1 0,0 1-1,0 0 1,0 0 0,0 0-1,0 0 1,0 0 0,0 0-1,0 0 1,0 1-1,0-1 1,0 1 0,0-1-1,0 1 1,0 0 0,1 0-1,-1 0 1,0 0 0,1 0-1,-4 3 1,1-1 20,-1 1-1,1-1 1,0 1 0,0 1-1,0-1 1,0 0 0,1 1 0,0 0-1,-5 9 1,4-4 24,1-1 0,0 1 1,0 0-1,1 1 0,0-1 0,1 0 0,1 0 0,-1 1 1,1-1-1,1 0 0,0 1 0,1-1 0,0 0 0,0 0 1,1 0-1,0 0 0,8 16 0,-7-19-29,0 0 0,0 0 0,0 0-1,1-1 1,0 0 0,0 0 0,1 0-1,-1-1 1,1 0 0,1 0 0,-1 0-1,1-1 1,0 1 0,0-2 0,0 1 0,0-1-1,0 0 1,1-1 0,0 0 0,-1 0-1,1 0 1,0-1 0,12 0 0,-12 0-11,0-2 0,0 1 1,0-1-1,0 0 1,0-1-1,0 0 0,-1 0 1,1 0-1,-1-1 1,1-1-1,-1 1 0,0-1 1,0 0-1,-1-1 1,11-8-1,-10 6-44,0 0 0,-1-1 0,0 1 1,0-1-1,-1-1 0,0 1 0,0-1 0,-1 0 1,0 0-1,-1 0 0,0-1 0,3-14 0,2-31-347,-2-1-1,-3 0 0,-6-83 1,1 91 204,2 40 154,-1-54-170,-3 1-1,-17-89 1,20 145 212,-1 0 0,0 0 0,0 0 0,0 0-1,-4-5 1,6 9-9,0 1 0,-1-1 0,1 1 1,0-1-1,-1 1 0,1-1 0,-1 1 0,1-1 0,-1 1 0,1-1 0,-1 1 0,0 0 0,1-1 1,-1 1-1,1 0 0,-1-1 0,0 1 0,1 0 0,-1 0 0,-1-1 0,2 2 3,-1-1-1,0 0 0,0 1 1,1-1-1,-1 1 0,0-1 0,0 1 1,1-1-1,-1 1 0,1-1 1,-1 1-1,1 0 0,-1-1 1,1 1-1,-1 0 0,1-1 1,-1 1-1,1 0 0,0 0 1,-1-1-1,1 1 0,0 1 0,-5 14 79,2 0 0,0 0 0,1 0 0,0 0-1,2 0 1,0 0 0,2 18 0,-2-22-32,4 67 406,4-2 1,3 1-1,42 149 1,-46-204-397,0-1 1,2 1-1,1-2 1,0 1-1,2-2 1,0 1-1,1-2 1,18 21-1,-29-37-83,1-1 1,-1 1-1,1-1 0,-1 0 0,1 0 0,0 0 0,0 0 1,0-1-1,0 1 0,0-1 0,0 0 0,1 1 0,-1-1 1,0-1-1,7 2 0,-8-2-37,0-1 1,0 1-1,-1 0 0,1-1 1,0 1-1,0-1 1,0 0-1,0 1 0,-1-1 1,1 0-1,0 0 0,-1 0 1,1-1-1,0 1 0,-1 0 1,0 0-1,1-1 0,-1 1 1,0-1-1,0 1 1,1-1-1,-1 0 0,-1 0 1,1 1-1,0-1 0,0 0 1,-1 0-1,2-2 0,0-8-145,1 0 0,-2 0 0,1 0 0,-2 0 0,1 0 0,-2 0 0,1 0 0,-2 0 0,0 1 0,-4-17 0,-8-27-610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84 14387,'0'-1'44,"0"1"0,1 0 0,-1-1 0,0 1 0,0 0 0,0-1 0,0 1-1,0-1 1,0 1 0,0-1 0,0 1 0,0 0 0,0-1 0,0 1 0,0-1 0,-1 1 0,1 0 0,0-1 0,0 1 0,0 0-1,0-1 1,-1 1 0,1 0 0,0-1 0,0 1 0,-1 0 0,1-1 0,0 1 0,-1 0 0,1 0 0,0-1 0,-1 1-1,1 0 1,0 0 0,-1 0 0,1-1 0,0 1 0,-1 0 0,1 0 0,-1 0 0,1 0 0,0 0 0,-1 0 0,1 0 0,-1 0-1,1 0 1,0 0 0,-1 0 0,1 0 0,-1 0 0,1 0 0,0 0 0,-1 0 0,1 1 0,-1-1 0,1 0 0,0 0 0,-1 0-1,1 1 1,0-1 0,-1 0 0,1 0 0,0 1 0,-1 0 0,-22 20 1422,13-7-985,1-1 1,0 2-1,1-1 0,0 1 1,-7 20-1,11-24-325,1 0 0,0 0 0,0 1 0,1-1 0,1 1 0,0-1 0,0 1 0,2 16 0,-1-26-134,1 0 0,-1 1 0,1-1 1,-1 0-1,1 0 0,0 0 0,0 0 1,0 0-1,0 0 0,0 0 1,0 0-1,0 0 0,1 0 0,-1-1 1,1 1-1,-1 0 0,1-1 0,0 1 1,0-1-1,0 0 0,-1 0 1,1 0-1,0 0 0,0 0 0,1 0 1,-1 0-1,0 0 0,0-1 0,0 1 1,0-1-1,1 0 0,-1 0 1,0 1-1,3-2 0,4 1 18,0 0 0,0-1-1,-1-1 1,1 0 0,-1 0 0,1 0-1,14-7 1,-2-2 19,0 0 1,-1-1-1,26-21 0,51-51-61,-77 67-63,-18 14 38,2 0 0,-1 0 1,0 1-1,0-1 0,1 1 1,5-3-1,-8 5 10,0-1 0,1 1 0,-1 0 0,0 0 0,0 0 1,0 0-1,1 0 0,-1 0 0,0 0 0,0 0 0,0 1 0,1-1 0,-1 0 0,0 1 0,0-1 0,0 1 0,0-1 0,0 1 1,0-1-1,0 1 0,0 0 0,0 0 0,0 0 0,1 1 0,0-1-28,0 1 0,1-1 0,-1 0 0,0 1-1,1-1 1,-1 0 0,0-1 0,1 1 0,-1 0 0,1-1 0,0 1 0,-1-1 0,1 0-1,-1 0 1,1 0 0,-1 0 0,1 0 0,0-1 0,-1 1 0,1-1 0,-1 0-1,3 0 1,6-3-274,0-1 0,0 0 0,16-10 0,95-73-1170,-99 70 1249,31-24-386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9:3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46 417 15619,'-20'42'1940,"14"-29"-1237,0-1-1,-7 25 1,14-34-166,5-7-493,5-6-308,11-15-145,-1-1-1,-1-1 1,-1 0 0,-2-2-1,20-42 1,-19 31 973,-2-1 0,-2-1 0,14-69 0,-27 103-408,0 4-42,1-1 1,-1 0 0,-1 0 0,1 0-1,-1 0 1,0-1 0,0 1 0,0 0-1,-1 0 1,-1-5 0,2 10-107,0 0-1,0-1 1,0 1 0,0 0 0,0 0-1,0 0 1,0 0 0,0 0-1,0-1 1,-1 1 0,1 0 0,0 0-1,0 0 1,0 0 0,0 0 0,0 0-1,0 0 1,-1 0 0,1 0-1,0-1 1,0 1 0,0 0 0,0 0-1,0 0 1,-1 0 0,1 0 0,0 0-1,0 0 1,0 0 0,0 0-1,0 0 1,-1 0 0,1 0 0,0 0-1,0 0 1,0 0 0,0 0 0,-1 1-1,1-1 1,0 0 0,0 0-1,0 0 1,-8 7 147,-2 9-18,5-3-41,0 1 0,1-1 0,1 1 0,0 0 0,1 0 0,0 0 0,1 0 0,1 0 0,0 0 0,1 0 0,5 24 0,-3-24 2,0 1-1,1-1 1,1 0-1,1 0 1,0 0-1,0 0 1,1-1-1,1-1 1,1 1-1,18 21 0,-22-28-125,1-1 0,0 1 0,1-1 0,-1 0 0,1-1-1,0 1 1,0-1 0,1-1 0,-1 1 0,12 2 0,-14-4-80,1-1 0,-1 0 1,1-1-1,-1 1 0,1-1 1,0 0-1,-1 0 0,1-1 1,-1 0-1,1 0 0,-1 0 1,0 0-1,1-1 0,-1 0 1,10-5-1,15-12-268,-2-5-109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3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18788,'2'36'1015,"2"0"-1,8 38 0,-6-41-699,25 125 103,-24-132-358,1 0 1,1-1 0,23 47-1,-30-68-32,0-1 1,0 1-1,0-1 0,1 0 0,-1 1 0,1-1 0,0 0 0,0-1 1,0 1-1,0 0 0,0-1 0,1 0 0,-1 0 0,1 0 0,4 2 1,-5-3 0,0-1 0,0 1 0,0-1 0,0 0 0,0 0 0,0 0 0,0 0 0,0-1 1,0 1-1,0-1 0,0 0 0,0 1 0,0-1 0,0-1 0,-1 1 0,1 0 1,0-1-1,-1 1 0,1-1 0,-1 0 0,3-2 0,11-11 158,0-1-1,-1-1 0,-1 0 1,23-36-1,-25 35-78,1-1-1,0 2 0,2 0 0,28-27 0,-42 43-105,0 0 0,0 0-1,0 0 1,0 0 0,0 1-1,0-1 1,0 0 0,0 0-1,0 1 1,0-1 0,0 1 0,1-1-1,-1 1 1,0 0 0,0-1-1,1 1 1,-1 0 0,0 0-1,0 0 1,1 0 0,-1 0-1,0 0 1,0 0 0,1 0-1,-1 1 1,0-1 0,0 0-1,1 1 1,-1-1 0,0 1-1,0-1 1,0 1 0,0 0-1,0 0 1,0-1 0,0 1-1,0 0 1,0 0 0,0 0-1,0 0 1,0 0 0,-1 0-1,1 0 1,0 0 0,-1 0-1,1 0 1,0 2 0,3 7 1,0 0-1,-1 0 1,0 1 0,2 16 0,-2-12 0,5 28-7,-6-27-113,1-1 0,0 1 0,11 28 0,-14-44 87,0 1 1,1-1 0,-1 1 0,0-1 0,0 0-1,0 1 1,0-1 0,0 0 0,1 1 0,-1-1-1,0 0 1,0 1 0,1-1 0,-1 0 0,0 1-1,0-1 1,1 0 0,-1 0 0,0 1 0,1-1-1,-1 0 1,0 0 0,1 0 0,-1 1-1,0-1 1,1 0 0,-1 0 0,1 0 0,-1 0-1,0 0 1,1 0 0,-1 0 0,1 0 0,-1 0-1,0 0 1,1 0 0,-1 0 0,1 0 0,-1 0-1,13-15-1015,5-27 183,-3-6 285,0-10-149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3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40 18028,'-8'32'806,"0"-1"1,2 1-1,-2 41 1,8-68-688,0-1 1,0 0-1,1 0 0,-1 0 1,2 7-1,-1-11-105,-1 1 1,0 0-1,0 0 1,1-1-1,-1 1 0,0 0 1,1-1-1,-1 1 1,0-1-1,1 1 1,-1 0-1,1-1 0,-1 1 1,1-1-1,-1 1 1,1-1-1,0 0 0,-1 1 1,1-1-1,-1 1 1,1-1-1,0 0 1,-1 0-1,1 1 0,0-1 1,0 0-1,-1 0 1,1 0-1,0 0 0,-1 0 1,1 0-1,0 0 1,0 0-1,-1 0 1,1 0-1,0 0 0,0 0 1,-1-1-1,1 1 1,0 0-1,0-1 0,4-1-5,0-1 0,-1 0 0,1 0 0,-1 0 0,0-1 0,0 1 0,0-1 0,0 0 0,0 0 0,5-9 0,28-51-26,-33 58 22,7-18 20,0 0 0,-2-1 0,10-36 0,-22 87 25,1 0 0,3 51 0,0-56-29,0-7-27,-2-7-23,1 0 1,0 0-1,0 0 1,1 0-1,0 0 1,0 0 0,1-1-1,0 1 1,0 0-1,1-1 1,-1 1-1,7 10 1,-8-16-13,0 0 0,0 0 0,0 0 1,0 0-1,0 0 0,0 0 0,0 0 0,0-1 0,0 1 1,0 0-1,1-1 0,-1 1 0,0-1 0,0 1 1,1-1-1,-1 1 0,0-1 0,1 0 0,-1 0 1,1 0-1,-1 1 0,2-2 0,-1 1-43,1-1-1,0 1 1,-1-1-1,1 0 1,-1 0-1,0 0 1,1-1-1,-1 1 0,0 0 1,4-4-1,4-4-142,-1 0-1,0-1 0,12-18 0,-20 28 233,37-54-534,4-9-192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3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 16780,'-73'129'5267,"66"-113"-4539,7-16-720,0 0 0,0 0 0,0 1 0,0-1 0,0 0 0,0 0 0,0 0 0,0 1 0,0-1 0,0 0 0,0 0 0,0 0 0,0 1 0,0-1 0,0 0 0,0 0 0,0 0 0,0 1 0,1-1 0,-1 0 0,0 0 0,0 0 0,0 0 0,0 0 0,0 1 0,0-1 0,1 0 0,-1 0 0,0 0 0,0 0 0,0 0 0,0 0 0,1 0 0,-1 1 0,0-1 0,24-6-175,-9 2-11,-4 1 119,0 2 0,0-1 0,-1 1-1,1 1 1,0 0 0,0 1 0,0 0 0,0 0-1,-1 1 1,1 1 0,-1-1 0,1 2 0,13 6 0,-19-8 88,-1 0 1,1 1 0,-1 0 0,0 0 0,0 0 0,0 0-1,0 1 1,-1-1 0,1 1 0,-1 0 0,0 0-1,0 0 1,0 1 0,-1-1 0,1 1 0,-1-1 0,0 1-1,-1 0 1,1 0 0,-1-1 0,0 1 0,0 0 0,0 1-1,-1-1 1,0 0 0,0 0 0,0 0 0,-1 0 0,1 0-1,-3 8 1,-1 2 113,-1-1 0,-1 0 0,0 0 0,-1-1 0,0 0 0,-1 0 0,0 0 0,-1-1 0,0-1 0,-1 1 0,-1-2 0,0 1 0,-15 11 0,22-20-184,1 1 1,-1-1-1,1 0 0,-1 0 0,0-1 1,0 1-1,-4 0 0,7-1 36,0-1 0,0 0 0,-1 0 0,1 0 0,0 0 0,0 0 1,0 0-1,0 0 0,0 0 0,0-1 0,0 1 0,0 0 0,0-1 0,0 1 0,0 0 0,0-1 0,0 0 0,0 1 0,0-1 0,0 1 0,0-1 0,0 0 0,0 0 0,1 0 0,-1 1 0,0-1 0,1 0 0,-1 0 0,1 0 0,-1 0 0,1 0 1,-1-1-1,-8-28-261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67 108 20636,'-7'15'279,"1"1"0,0 0-1,1 0 1,1 1-1,1-1 1,0 1-1,0 21 1,3-37-288,-1 0-1,1 0 1,0 1 0,0-1-1,0 0 1,0 0 0,0 1-1,0-1 1,0 0 0,1 0-1,-1 1 1,0-1-1,1 0 1,-1 0 0,1 0-1,-1 0 1,1 0 0,-1 0-1,1 1 1,0-1 0,1 1-1,-1-2-4,0 0-1,1 1 1,-1-1-1,0 0 1,0 0-1,1 0 1,-1 0-1,0 0 1,0-1-1,1 1 0,-1 0 1,0 0-1,0-1 1,0 1-1,1-1 1,-1 1-1,0-1 1,0 0-1,0 1 1,0-1-1,1-1 0,20-13-162,-10 6 102,1 0 0,0 2 0,0-1-1,25-9 1,-35 16 72,0 0 0,0 0-1,0 1 1,0-1 0,0 1 0,0-1 0,0 1-1,0 0 1,0 0 0,0 0 0,0 1 0,0-1-1,0 1 1,0-1 0,0 1 0,0 0 0,0 0-1,0 1 1,-1-1 0,1 0 0,0 1 0,-1 0-1,1 0 1,-1 0 0,0 0 0,1 0 0,-1 0-1,0 0 1,2 4 0,1 2 25,0 1 1,0 0-1,-1 0 1,0 0-1,-1 1 1,0-1-1,-1 1 1,0 0-1,0 0 1,-1-1-1,0 1 1,-1 0-1,-1 15 1,-1-1 188,-1-1 0,-1 0 0,-1 0 0,-13 37 0,12-44 56,-1 0-1,0 0 1,-18 27 0,23-38-224,-1-1-1,0 0 1,0-1-1,0 1 1,-1 0-1,1-1 1,-1 0-1,0 0 1,0 0-1,0 0 1,0-1-1,-1 0 1,1 1-1,0-1 1,-1-1-1,0 1 1,1-1-1,-9 2 1,10-3-91,0 0 1,0-1 0,0 1-1,0 0 1,0-1 0,0 0-1,0 0 1,0 0 0,0 0 0,0 0-1,1 0 1,-1-1 0,0 0-1,1 1 1,-1-1 0,1 0-1,0 0 1,-1 0 0,1 0-1,0-1 1,0 1 0,-2-5-1,-3-4-299,1-1 0,0 1 0,0-1-1,-3-13 1,-1-10-479,1-1 0,1 1 0,2-1-1,2 0 1,1 0 0,2-1 0,6-66 0,-4 97 888,0-1 1,0 0 0,0 0-1,1 1 1,0-1 0,0 0-1,1 1 1,0 0-1,5-9 1,-5 11 135,0 0 0,0 0 1,1 1-1,-1-1 0,1 1 0,0 0 0,0 0 1,0 0-1,0 1 0,1 0 0,-1 0 0,1 0 1,-1 0-1,6-1 0,207-49 829,-56 15-2386,-95 18 795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76 17820,'-5'0'155,"1"0"0,0 1 0,0-1 0,0 1 0,0 0 0,0 0 0,0 0 0,0 1 0,0-1 0,1 1 0,-1 0 0,0 0 0,1 0-1,-1 1 1,-3 3 0,2-1-10,0 0-1,1 1 0,-1 0 0,1-1 0,0 1 0,1 1 0,0-1 0,-4 9 0,0 6 22,1 0-1,1 0 0,1 1 0,-3 38 0,5-29-26,4 50 0,-1-68-97,1 0 0,0 0 0,1 0 0,1 0 0,0 0 0,8 16 0,-11-26-30,0-1 0,0 1 0,1-1 0,0 1 1,-1-1-1,1 0 0,0 1 0,0-1 0,0 0 0,0 0 0,1 0 0,-1-1 0,0 1 0,4 1 0,-4-2-5,0-1 0,0 1-1,0-1 1,0 0 0,0 0 0,0 1 0,0-1 0,0-1-1,0 1 1,0 0 0,0 0 0,0-1 0,0 1-1,0-1 1,-1 0 0,1 1 0,0-1 0,0 0-1,0 0 1,-1 0 0,1 0 0,2-3 0,7-5 7,-1 0 1,-1-1-1,0 0 1,0-1-1,-1 1 1,-1-2-1,12-21 1,36-93 58,-40 87-38,-1-1 1,-3-1-1,-1-1 0,-2 1 1,4-62-1,-12 90-30,-2 14-1,-1 26 2,3 13-2,1 0-1,2 0 1,2-1 0,2 1 0,15 51-1,-17-75-42,0 0 0,2 0-1,11 20 1,-16-33-27,-1 0 1,1 0-1,0 0 1,0 0-1,0 0 1,0-1-1,0 1 1,1-1-1,-1 1 1,1-1-1,-1 0 1,1 0-1,0 0 1,0-1-1,0 1 1,0-1-1,0 1 1,1-1-1,-1 0 1,0 0-1,0 0 1,1-1-1,4 1 1,-4-2 31,-1 1 1,0-1 0,1 0-1,-1-1 1,0 1-1,0-1 1,0 1-1,0-1 1,0 0 0,0 0-1,-1 0 1,1 0-1,0-1 1,-1 1 0,0-1-1,0 1 1,1-1-1,-2 0 1,1 0 0,2-3-1,23-40-437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4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16788,'13'42'1864,"-1"21"-1016,-5 9-280,6 12 1009,1 2-481,8-1-200,0-5-120,4-10-384,1-7-160,1-13-256,-2-5-168,-5-11-336,-2-11-232,-5-11-472,-1-8-121,-6-18 857,0-9-256,0-16-104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7 16972,'0'0'30,"0"-1"-1,0 1 1,0 0 0,0 0 0,0 0 0,0 0 0,1-1 0,-1 1 0,0 0-1,0 0 1,0 0 0,0-1 0,0 1 0,0 0 0,0 0 0,0 0 0,0 0-1,-1-1 1,1 1 0,0 0 0,0 0 0,0 0 0,0 0 0,0-1 0,0 1 0,0 0-1,0 0 1,0 0 0,0 0 0,-1 0 0,1-1 0,0 1 0,0 0 0,0 0-1,0 0 1,0 0 0,-1 0 0,1 0 0,0 0 0,0 0 0,0 0 0,0 0-1,-1-1 1,1 1 0,0 0 0,0 0 0,0 0 0,0 0 0,-1 0 0,1 0 0,0 0-1,0 0 1,0 0 0,-1 1 0,1-1 0,0 0 0,0 0 0,0 0 0,-1 0-1,-11 12 662,-12 22 272,-22 54 792,41-76-1647,0 0-1,1 1 1,0 0-1,1 0 1,-2 18-1,5-30-106,0 0-1,0-1 1,0 1 0,0 0-1,0-1 1,0 1 0,0-1-1,0 1 1,0 0 0,0-1-1,0 1 1,1 0 0,-1-1-1,0 1 1,1-1 0,-1 1-1,0-1 1,1 1-1,-1-1 1,0 1 0,1-1-1,-1 1 1,1-1 0,-1 1-1,1-1 1,-1 0 0,1 1-1,0-1 1,-1 0 0,1 1-1,-1-1 1,1 0 0,0 0-1,-1 0 1,1 0-1,-1 1 1,1-1 0,0 0-1,-1 0 1,1 0 0,0 0-1,-1 0 1,1-1 0,0 1-1,-1 0 1,1 0 0,-1 0-1,1 0 1,1-1 0,42-16-73,-27 10 45,28-8-235,68-13 0,-92 25 100,1 0 1,0 1-1,-1 1 1,1 1 0,33 4-1,-48-3 139,-1 0 0,0 0 0,-1 1 0,1 0 0,0 0 0,0 0 0,-1 1 0,8 4 0,-11-6 40,0 1-1,0 0 1,0-1-1,-1 1 1,1 0-1,0 0 1,-1 0-1,0 0 1,1 0-1,-1 0 1,0 0-1,0 0 1,0 0-1,0 1 1,-1-1-1,1 0 1,-1 1-1,1-1 1,-1 0 0,0 1-1,0-1 1,0 1-1,0 3 1,-2 1 121,1 1 0,-1-1 1,-1 0-1,1-1 1,-1 1-1,0 0 1,-1-1-1,0 1 0,0-1 1,0 0-1,0-1 1,-1 1-1,0-1 1,0 0-1,-1 0 1,1 0-1,-1-1 0,-13 8 1,12-8-204,-1 1 0,0-1 0,0-1 0,0 0 0,0 0 0,-1 0 0,1-1 0,-1-1 0,1 1-1,-1-1 1,0-1 0,1 1 0,-1-2 0,0 1 0,-14-3 0,20 2-69,0 0 0,0 0-1,1 0 1,-1 0 0,0-1 0,1 1-1,-1-1 1,1 1 0,-1-1 0,1 0-1,0 0 1,-1 0 0,1 0 0,0-1-1,1 1 1,-1 0 0,0-1-1,1 1 1,-1-1 0,1 0 0,0 1-1,0-1 1,0 0 0,0 0 0,0 0-1,1 0 1,-1-5 0,2-20-1013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5.6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57 14931,'-10'35'2053,"-11"60"-1,19-82-1773,1 0-1,0 0 1,1 0 0,0 0 0,1 0-1,0 0 1,1 0 0,4 13 0,-5-23-235,0-1 0,0 1 1,0 0-1,0-1 0,0 1 1,0-1-1,0 0 0,1 0 0,0 1 1,-1-1-1,1 0 0,0 0 1,0 0-1,0 0 0,0-1 1,0 1-1,0-1 0,1 1 1,-1-1-1,0 0 0,1 1 1,-1-1-1,1-1 0,-1 1 1,5 1-1,-3-2 0,0 0-1,0 0 1,-1-1-1,1 1 1,0-1 0,0 0-1,-1 0 1,1 0 0,-1-1-1,1 1 1,-1-1 0,1 0-1,-1 1 1,0-2-1,0 1 1,0 0 0,4-5-1,3-3 87,0 0-1,-1-1 1,0 0 0,-1-1-1,0 0 1,-1 0-1,-1-1 1,0 0-1,5-14 1,-8 18-80,0 1 0,-1-1-1,0 0 1,0 0 0,-1 0 0,0 0 0,-1 0 0,0 0 0,-1 0 0,1-1 0,-2 1 0,1 0-1,-1 0 1,-1 1 0,-2-10 0,3 15-89,0-1-1,-1 0 1,1 1-1,0-1 1,-1 1-1,0 0 1,0 0-1,0 0 1,0 0-1,-1 0 1,1 1-1,-1 0 1,1-1-1,-1 1 1,0 1-1,0-1 1,-8-2-1,9 3-31,0 0-1,0 0 0,0 1 1,0 0-1,-1-1 0,1 1 1,0 0-1,0 1 0,0-1 0,-1 1 1,1-1-1,0 1 0,0 0 1,0 0-1,0 0 0,0 0 1,0 1-1,0-1 0,1 1 1,-1 0-1,0 0 0,1 0 1,-4 3-1,0 2-348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6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230 177 16363,'-1'-3'173,"0"0"-1,0 0 0,0 0 0,0 0 1,-1 0-1,1 1 0,-1-1 0,0 0 1,0 1-1,0-1 0,0 1 0,0 0 0,0-1 1,-1 1-1,1 0 0,-1 0 0,1 1 1,-1-1-1,0 1 0,0-1 0,0 1 1,0 0-1,0 0 0,0 0 0,0 0 0,0 1 1,-6-1-1,3 0-6,1 1 0,-1-1 0,0 1 0,1 1 0,-1-1 0,0 1 0,1 0 0,-1 1 0,1-1 0,-1 1 0,1 0 0,0 0 0,0 1 0,-9 5 0,7-3-95,1 0 1,0 1-1,1 0 1,0 0 0,0 0-1,0 1 1,0 0-1,1-1 1,0 2-1,-3 8 1,5-10-48,0 0 0,0 0 1,0 0-1,1 0 0,0 0 0,0 0 1,1 1-1,0-1 0,0 0 1,0 0-1,1 1 0,0-1 0,3 11 1,-4-15-21,1 0 0,0 0 1,-1 0-1,1 0 1,0 0-1,0 0 1,0-1-1,0 1 0,0 0 1,1 0-1,-1-1 1,1 1-1,-1-1 1,1 1-1,-1-1 0,1 0 1,0 0-1,-1 1 1,1-1-1,0-1 1,0 1-1,0 0 0,0 0 1,0-1-1,0 1 1,0-1-1,0 1 0,0-1 1,0 0-1,4 0 1,-1 0 2,0-1 0,0 0 0,0-1 1,0 1-1,0-1 0,0 0 0,0 0 1,-1-1-1,1 1 0,-1-1 0,7-5 1,7-7 9,-2-1 0,0 0 1,-1-1-1,-1-1 0,23-36 1,-13 13 45,32-78 0,-44 92-51,-12 27-11,0 0 0,0-1-1,0 1 1,0 0-1,0 0 1,0-1 0,1 1-1,-1 0 1,0 0-1,0-1 1,1 1 0,-1 0-1,0 0 1,0-1-1,0 1 1,1 0 0,-1 0-1,0 0 1,1 0-1,-1 0 1,0-1 0,1 1-1,-1 0 1,0 0-1,0 0 1,1 0 0,-1 0-1,0 0 1,1 0-1,-1 0 1,0 0 0,1 0-1,-1 0 1,8 10 14,-1 18-3,-6-26-12,6 32-2,0 4-49,1 0 1,2-1-1,2 0 1,18 38 0,-28-70-59,1 0 0,0 0 0,0 0 0,1 0 0,-1-1 0,1 1 0,0-1 0,0 0 0,7 5 0,-10-8 83,1 0-1,-1-1 1,1 1 0,-1 0 0,1-1-1,-1 1 1,1-1 0,-1 0-1,1 1 1,0-1 0,-1 0 0,1 0-1,0 0 1,-1 0 0,1 0 0,-1 0-1,1-1 1,0 1 0,-1 0-1,1-1 1,-1 1 0,1-1 0,-1 0-1,1 1 1,-1-1 0,0 0 0,1 0-1,-1 0 1,0 0 0,0 0 0,1 0-1,-1 0 1,0-1 0,0 1-1,0 0 1,1-3 0,16-27-402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17828,'-2'14'466,"1"0"1,0 1 0,1-1 0,0 1-1,4 21 1,-1-6 231,1 23-407,3 0 0,2-1 0,2 0 1,3-1-1,26 68 0,-37-113-271,0 0-1,0-1 1,0 1 0,0 0 0,1-1-1,0 0 1,0 0 0,8 8 0,-10-12-23,1 1 0,-1-1 0,0 1 0,0-1 0,1 0 0,-1 0 0,1 0 0,-1 0 0,1 0 0,-1-1 0,1 1 0,-1-1 0,1 0 0,-1 1 0,1-1 0,0 0 0,-1-1 1,1 1-1,0 0 0,-1-1 0,1 1 0,-1-1 0,1 0 0,2-1 0,5-3-175,0-1-1,1 0 1,-2 0-1,1-1 1,-1 0-1,14-14 1,47-56-1599,-67 73 1696,7-7-187,78-101-2319,-77 97 2240,-2 0 1,1-1-1,-2 0 0,0-1 1,9-28-1,-16 40 353,0 0 0,0 0 1,0 0-1,-1 0 0,0-5 0,0 9 28,1 0 1,-1 0 0,0 1-1,-1-1 1,1 0-1,0 0 1,0 0 0,0 0-1,0 1 1,-1-1-1,1 0 1,0 0 0,-1 1-1,1-1 1,0 0-1,-1 0 1,1 1 0,-1-1-1,1 0 1,-1 1-1,0-1 1,1 1-1,-1-1 1,0 1 0,1-1-1,-1 1 1,0-1-1,1 1 1,-1 0 0,0-1-1,0 1 1,0 0-1,1 0 1,-1-1 0,0 1-1,0 0 1,0 0-1,0 0 1,-1 0 0,-2 1 149,-1 0 0,1 1 1,-1-1-1,1 1 0,0 0 1,0 0-1,0 1 0,0-1 1,0 1-1,0 0 0,1 0 1,-1 0-1,1 0 0,-4 5 1,-4 6 495,0-1 0,-13 24 0,16-24-272,1 0 0,1 0 1,-8 24-1,13-32-320,-1 0 0,1 1 0,0-1-1,0 1 1,0-1 0,1 1 0,0 0 0,0-1 0,0 1-1,1-1 1,0 1 0,2 8 0,-3-13-75,1 1 0,0-1 1,0 0-1,-1 1 0,1-1 0,0 0 1,0 0-1,0 1 0,0-1 0,1 0 1,-1 0-1,0 0 0,0 0 0,1 0 1,-1 0-1,0-1 0,1 1 0,-1 0 1,1-1-1,-1 1 0,1-1 0,-1 1 1,1-1-1,-1 0 0,1 0 0,0 0 1,-1 0-1,1 0 0,-1 0 0,1 0 0,-1 0 1,1-1-1,0 1 0,1-1 0,4-1 2,0 0-1,0-1 0,0 0 0,0-1 0,12-7 0,-6 2-6,0-1 0,-1 0 0,0-1 0,17-22 0,35-54-115,-56 75 63,-8 11 37,1 1-1,-1-1 1,0 1-1,0-1 1,1 1-1,-1-1 1,0 1-1,1 0 1,-1-1-1,0 1 1,1 0-1,-1-1 1,1 1 0,-1 0-1,1-1 1,-1 1-1,0 0 1,1 0-1,-1-1 1,1 1-1,-1 0 1,1 0-1,0 0 1,-1 0-1,2 0 1,-2 0 0,1 0 0,-1 1 0,1-1 0,-1 1 0,1-1 0,-1 0 1,0 1-1,1-1 0,-1 1 0,1 0 0,-1-1 0,0 1 0,0-1 1,1 1-1,-1-1 0,0 1 0,0 0 0,1 0 0,4 38-140,-5-32 116,2 14-15,-1-9 52,0 0 1,0 0-1,2 0 0,-1 0 0,5 11 0,-7-22-1,0-1 0,1 1 0,-1 0 0,0-1-1,0 1 1,0-1 0,0 1 0,1-1 0,-1 0 0,0 1 0,1-1 0,-1 1-1,0-1 1,1 1 0,-1-1 0,0 0 0,1 1 0,-1-1 0,1 0-1,-1 1 1,1-1 0,-1 0 0,1 0 0,-1 0 0,1 1 0,-1-1 0,1 0-1,-1 0 1,1 0 0,-1 0 0,1 0 0,-1 0 0,1 0 0,0 0-1,1-1 6,-1 1-1,0-1 0,1 0 0,-1 0 0,0 0 0,0 0 0,0 0 0,0 0 0,0-1 0,0 1 0,0 0 0,1-2 0,19-41 142,-8 1-57,-2 0-1,10-83 1,-21 132-472,-2 16 1156,1-16-1810,1-12-2569,-2 3 2482,1-3 502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1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23 305 16756,'-7'-7'2995,"3"14"-1137,0 16-719,6 22-631,1 0 0,2 0 0,2 0 0,2-1 0,16 45 0,-13-63-375,-4-18-62,-8-8-69,1 0 0,-1-1 0,0 1 0,1 0 0,-1 0-1,0-1 1,1 1 0,-1 0 0,0 0 0,0-1 0,1 1 0,-1 0 0,0-1 0,0 1 0,0 0 0,1-1 0,-1 1 0,0 0 0,0-1 0,0 1 0,0 0 0,0-1 0,0 1 0,0 0 0,0-1-1,0 1 1,0-1 0,0 1 0,0 0 0,0-1 0,1-15 6,-1-1 1,-1 1-1,-1 0 0,0 0 1,-7-27-1,-29-76-308,32 103 158,-1 0 0,-9-17 0,13 29-80,4 7 111,6 9-81,-5-10 47,0 0 1,1 0 0,-1 0 0,1 0 0,0 0-1,0-1 1,0 1 0,-1-1 0,1 0-1,0 0 1,1 0 0,-1 0 0,0 0 0,0-1-1,0 1 1,5-1 0,-1 0-238,-1-1-1,0 0 1,0 0 0,1 0 0,-1-1-1,0 0 1,11-5 0,3-4-775,-1-1 0,0 0 0,27-24-1,-42 33 1071,25-24-383,-28 26 555,1-1-1,-1 1 1,0-1 0,0 0 0,0 1-1,0-1 1,0 0 0,0 0-1,0 0 1,-1 0 0,1 0 0,-1 1-1,1-1 1,-1 0 0,0 0 0,0-3-1,0 5-49,0 0-1,1-1 1,-1 1-1,0 0 1,0 0-1,0 0 1,0 0-1,0-1 1,0 1-1,0 0 1,0 0-1,0 0 0,-1 0 1,1-1-1,0 1 1,0 0-1,0 0 1,0 0-1,0 0 1,0-1-1,0 1 1,0 0-1,0 0 1,0 0-1,-1 0 1,1 0-1,0-1 1,0 1-1,0 0 0,0 0 1,0 0-1,-1 0 1,1 0-1,0 0 1,0 0-1,0 0 1,0 0-1,0 0 1,-1 0-1,1 0 1,0 0-1,0 0 1,0 0-1,-1 0 1,1 0-1,0 0 1,0 0-1,0 0 0,-1 0 1,-8 8 995,-6 17 289,12-16-998,0-1-1,1 1 1,-2 16-1,4-21-260,0 0 0,0 0 0,0-1 0,0 1 0,0 0 0,1-1-1,-1 1 1,1 0 0,0-1 0,0 1 0,1-1 0,1 5 0,-2-7-44,0 0-1,0 0 1,0 0 0,1 0 0,-1 0 0,0 0 0,0 0 0,1 0 0,-1 0-1,1 0 1,-1-1 0,0 1 0,1-1 0,0 1 0,-1-1 0,1 1 0,-1-1-1,1 0 1,-1 0 0,1 0 0,0 0 0,-1 0 0,1 0 0,-1 0 0,1-1 0,-1 1-1,1 0 1,0-1 0,-1 1 0,0-1 0,3-1 0,5-1 0,0-2 1,-1 1 0,14-10-1,-22 14-16,26-21-21,-19 16-29,-1-1 0,1 1-1,1 0 1,-1 1 0,14-7 0,-20 11 40,0 0-1,1-1 1,-1 1 0,0 0 0,0 0 0,0 0-1,1 0 1,-1 1 0,0-1 0,0 0 0,0 0-1,0 1 1,0-1 0,1 1 0,-1-1 0,0 1-1,0-1 1,0 1 0,0 0 0,0-1 0,0 1-1,-1 0 1,1 0 0,0 0 0,0 0 0,0 0-1,-1 0 1,2 1 0,17 35-52,-16-31 62,89 224 1198,-55-134-526,-32-84-583,15 43 213,-19-50-283,1 0 1,-1 1-1,0-1 0,-1 0 0,1 1 0,-1-1 1,0 1-1,-1 5 0,0-9-16,1 0-1,-1 0 1,1 0 0,-1 0-1,0 0 1,1 0-1,-1 0 1,0-1 0,-1 1-1,1 0 1,0 0 0,0-1-1,-1 1 1,1-1-1,-1 1 1,1-1 0,-1 0-1,0 0 1,-2 2-1,1-2 1,0 1 0,0-1-1,-1 0 1,1 0-1,-1 0 1,1-1 0,-1 1-1,1-1 1,-1 0-1,-5 0 1,2-1-2,1 0 0,0 0 0,0 0 0,0-1-1,0 0 1,0 0 0,0 0 0,0-1 0,1 0 0,-1 0-1,1 0 1,-9-7 0,10 5 1,1 1-1,-1-1 0,1 0 1,0 0-1,0 0 0,1 0 1,-1-1-1,1 1 0,0-1 1,1 1-1,-1-1 0,1 0 1,0 1-1,1-1 0,-1 0 1,1 0-1,0 0 0,1 0 1,-1 1-1,1-1 1,0 0-1,4-9 0,2-8 14,1 0 0,2 1 1,0 0-1,16-24 0,70-106 87,-48 79-42,53-107 1,-98 174-60,19-51 16,-20 54-15,-2-1 0,1 1 0,0-1 0,-1 1 0,1-1 0,-1 0 0,0 1 0,0-1 0,0 0 0,-1 1 0,0-1 0,1 0 0,-3-4 0,3 7-1,-1 0 0,1 0-1,0 0 1,-1 0 0,1 0-1,-1 0 1,0 0 0,1 1-1,-1-1 1,0 0 0,0 0 0,1 1-1,-1-1 1,0 0 0,0 1-1,0-1 1,0 1 0,0-1-1,0 1 1,0-1 0,0 1-1,0 0 1,0-1 0,-2 1 0,1 0 0,0 0 1,0 1 0,0-1-1,0 0 1,-1 1 0,1 0 0,0-1-1,0 1 1,0 0 0,0 0-1,-2 2 1,-4 2 12,0 1-1,1 0 1,0 0-1,-11 13 1,9-7 21,-1 0 1,1 1-1,1 1 1,1 0-1,0 0 1,0 0 0,-8 30-1,14-37-37,-1-1 0,1 1 0,0 0 1,1 0-1,0-1 0,0 1 0,0 0 0,1 0 0,2 9 0,-2-12-35,0 0 0,1 0-1,-1 0 1,1-1 0,0 1-1,1 0 1,-1 0 0,0-1 0,1 0-1,0 1 1,0-1 0,0 0 0,0-1-1,1 1 1,6 4 0,-1-3-51,1 0-1,-1 0 1,1-1 0,0-1 0,-1 0-1,1 0 1,0-1 0,0 0 0,1-1-1,-1 0 1,11-1 0,33-4-276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0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187 362 14659,'53'-37'8349,"-75"38"-7781,-1 1 0,1 0 1,1 2-1,-28 8 0,43-10-560,1 0-1,-1 1 1,0-1-1,1 1 1,0 0 0,0 0-1,-1 1 1,2 0-1,-1 0 1,0 0-1,1 0 1,0 1 0,0 0-1,0 0 1,1 0-1,-1 0 1,1 0-1,1 1 1,-1-1 0,-2 8-1,3-4-5,0 1 0,0-1-1,1 0 1,0 1 0,1-1 0,0 1-1,1 10 1,0-15-2,-1-1 0,1 0 0,0 1 0,1-1 0,-1 1-1,1-1 1,3 6 0,-4-8 0,0 0 0,1-1 0,-1 1 0,0-1 0,1 1 0,-1-1 0,1 1 0,-1-1 0,1 0 0,0 0 0,-1 0 0,1 0 0,0 0 0,0 0 1,0 0-1,0 0 0,2 0 0,-1-1 0,-1 0 0,1 0 0,0 0 0,0 0 1,0 0-1,0-1 0,-1 1 0,1-1 0,0 0 1,0 1-1,-1-1 0,1-1 0,0 1 0,-1 0 0,1-1 1,-1 1-1,0-1 0,0 0 0,4-3 0,4-5 2,0 0-1,14-20 1,-23 28-2,20-29 14,-1-1 1,-2-1-1,-1-1 1,-1 0-1,-2-1 1,-2 0-1,-1-1 1,-2-1 0,-1 0-1,3-51 1,-9 78-6,-2-1 0,0 1 0,0-1 0,-1 0 0,-2-13 0,3 24-8,0 0-1,0-1 0,0 1 1,0 0-1,0 0 0,0-1 1,0 1-1,0 0 0,0 0 1,0-1-1,0 1 0,0 0 1,0 0-1,0 0 0,-1-1 0,1 1 1,0 0-1,0 0 0,0 0 1,0 0-1,0-1 0,-1 1 1,1 0-1,0 0 0,0 0 1,0 0-1,0-1 0,-1 1 1,1 0-1,0 0 0,0 0 1,0 0-1,-1 0 0,1 0 1,0 0-1,0 0 0,-1 0 1,1 0-1,0 0 0,0 0 1,0 0-1,-1 0 0,1 0 1,0 0-1,0 0 0,-1 0 1,1 0-1,0 0 0,0 0 1,0 0-1,-1 0 0,1 0 1,0 1-1,-1-1 0,-6 13 8,3 2-7,1 0 1,0 0 0,1 0 0,1 1-1,0-1 1,2 17 0,1 2 4,12 59 1,-12-83-4,1 1-1,0-1 1,1 0-1,-1 0 1,2 0 0,6 11-1,-10-20 0,0 1-1,0 0 0,0 0 0,1 0 0,-1-1 1,1 1-1,-1-1 0,1 1 0,-1-1 1,1 0-1,0 1 0,-1-1 0,1 0 1,0 0-1,0 0 0,0 0 0,0-1 1,0 1-1,0 0 0,0-1 0,0 1 1,0-1-1,1 0 0,-1 0 0,0 0 1,0 0-1,0 0 0,0 0 0,0-1 0,0 1 1,1-1-1,-1 1 0,0-1 0,0 0 1,0 0-1,-1 0 0,1 0 0,2-1 1,3-3-2,-1 0 1,0 0-1,-1 0 1,1-1 0,-1 0-1,0 0 1,-1 0 0,1-1-1,-1 1 1,0-1-1,3-9 1,5-13 9,12-44 0,-16 46-8,-5 18-3,4-11-54,-3 19 20,-1 13 9,4 45-25,-5-39 32,0-1-1,0 1 1,2-1 0,0 1-1,8 19 1,-11-35 16,-1-1 0,1 0 1,-1 0-1,1 1 0,-1-1 0,1 0 0,0 0 1,0 1-1,0-1 0,0 0 0,0 0 1,0 0-1,0 0 0,0 0 0,0-1 1,0 1-1,1 0 0,-1 0 0,2 0 0,-2-1-4,0 0 0,-1 0 0,1 0 0,0 0 0,0-1 0,0 1 0,-1 0 0,1 0 0,0-1 0,0 1 0,-1-1 0,1 1 0,0 0 0,0-1-1,-1 1 1,1-1 0,-1 0 0,1 1 0,0-1 0,-1 1 0,1-1 0,-1 0 0,1 0 0,2-4-71,-1 0 0,1 1 1,-1-1-1,0 0 0,-1 0 1,1 0-1,-1 0 0,1-9 1,-1 7-222,-1 0-1,-1 0 1,1 1 0,-1-1 0,-3-9 0,3 10-268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1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17924,'19'147'3721,"17"110"-1170,-27-214-2270,2-1-1,2 0 1,34 76 0,-46-116-267,15 27 90,-15-28-102,-1 0-1,1-1 1,-1 1-1,1 0 1,-1 0-1,1 0 1,0-1-1,0 1 1,-1 0-1,1-1 1,0 1 0,0-1-1,-1 1 1,1-1-1,0 1 1,0-1-1,0 1 1,0-1-1,0 0 1,0 0-1,0 1 1,0-1-1,0 0 1,0 0-1,0 0 1,0 0 0,1 0-1,-1-1-3,-1 0 0,1-1-1,-1 1 1,0 0 0,0 0 0,1 0-1,-1-1 1,0 1 0,0 0 0,0 0 0,0 0-1,0-1 1,0 1 0,0 0 0,-1 0-1,1 0 1,0-1 0,-1 1 0,0-2-1,0 2-3,-8-28-157,-22-43-1,5 12-77,19 43 179,-4-9-110,1-1 0,1-1-1,-9-50 1,17 70 152,0 0-1,1 0 1,0 0-1,0-1 1,0 1 0,1 0-1,1 0 1,0 0-1,0 0 1,0 0 0,1 1-1,0-1 1,0 0-1,1 1 1,0 0 0,0 0-1,1 0 1,5-6-1,19-20 14,-7 9 3,-1-1 1,19-31 0,-34 46 15,0 0 0,-1 0 0,-1-1 0,1 1 0,-2-1 0,0 0 0,0-1 0,-1 1 0,2-20 0,-5 23 18,-1 12 0,-3 19 23,3 19 34,1 1-1,3-1 0,1 0 0,3 0 0,1 0 0,2-1 1,1 0-1,3-1 0,21 48 0,-32-83-58,1 0 1,0 0-1,0 0 1,0 0-1,0-1 1,1 1-1,0-1 0,5 5 1,-8-9-21,0 1-1,0 0 1,0-1 0,0 1 0,0-1 0,0 1-1,0-1 1,0 0 0,0 1 0,0-1 0,0 0-1,0 0 1,0 0 0,0 1 0,0-1 0,0 0-1,0-1 1,2 1 0,-1-1-2,-1 1 0,1-1 0,-1 0-1,0 0 1,1 0 0,-1 0 0,0 0 0,1 0 0,-1 0 0,0 0 0,0 0 0,0-1 0,0 1-1,0 0 1,-1-1 0,2-1 0,2-6 7,0 0-1,-1 0 1,0-1 0,0 1-1,-1-1 1,0 0-1,0-9 1,1-74-24,-3 73-6,0-12-117,-1 0-1,-2 1 0,-7-40 1,5 60-178,1 16 161,-1 16 31,4-6 91,0-6 41,0 0 0,0 1 0,1-1 0,2 12 0,-2-21-11,0 0 0,0 0 0,0 0 0,0 0 0,0 0 0,1 0 0,-1 0 0,0 0 0,0 0 0,0 0 0,0 0 0,0 1 0,0-1 0,1 0 0,-1 0 0,0 0 0,0 0 0,0-1 0,0 1 0,0 0 0,1 0 0,-1 0 0,0 0 0,0 0 0,0 0 0,0 0 0,0 0 0,0 0 0,1 0 0,-1 0 0,0 0 0,0 0 0,0 0 0,0-1 0,0 1 1,0 0-1,0 0 0,0 0 0,0 0 0,1 0 0,-1 0 0,0-1 0,0 1 0,0 0 0,0 0 0,0 0 0,0 0 0,0 0 0,0 0 0,0-1 0,0 1 0,5-8-16,-4 4-14,12-31-198,-12 33 199,0 0 0,0 0 0,0 1 0,0-1-1,0 0 1,0 1 0,0-1 0,0 0 0,1 1 0,-1-1 0,1 1 0,-1 0 0,1 0 0,2-2 0,-3 3 16,0 0 0,0 0 1,0 0-1,0 0 0,-1 0 0,1 1 1,0-1-1,0 0 0,0 1 1,0-1-1,-1 0 0,1 1 0,0-1 1,0 1-1,-1-1 0,1 1 1,0 0-1,-1-1 0,1 1 0,-1 0 1,1-1-1,-1 1 0,1 0 1,-1 0-1,1-1 0,0 2 0,12 24-46,-11-22 46,4 9-2,-4-7 17,0-1 0,0 0 0,1 1-1,0-1 1,0-1 0,0 1-1,7 7 1,-10-12-3,0 0-1,1 0 1,-1 0-1,1 0 1,-1 1-1,0-1 1,1 0-1,-1 0 1,1-1 0,-1 1-1,1 0 1,-1 0-1,0 0 1,1 0-1,-1 0 1,0 0 0,1 0-1,-1-1 1,1 1-1,-1 0 1,0 0-1,1 0 1,-1-1 0,0 1-1,1 0 1,-1-1-1,0 1 1,0 0-1,1-1 1,-1 1-1,0 0 1,0-1 0,1 1-1,8-16-16,-7 13 13,15-24 69,-8 15-17,-1-1 1,0 0-1,-1-1 0,0 1 0,7-25 1,-14 22-31,0 15-16,0 1-1,0 0 0,0-1 1,0 1-1,-1 0 1,1 0-1,0-1 1,0 1-1,0 0 0,0 0 1,-1-1-1,1 1 1,0 0-1,0 0 0,-1 0 1,1-1-1,0 1 1,0 0-1,-1 0 0,1 0 1,0 0-1,-1 0 1,1 0-1,0-1 1,0 1-1,-1 0 0,0 0 1,0 1-1,1-1 1,-1 0-1,0 1 1,0-1-1,0 1 1,0-1-1,1 1 1,-1-1-1,0 1 1,0 0-1,1-1 1,-1 1-1,0 0 1,1-1-1,-1 1 1,1 0-1,-1 0 1,1 0-1,-1 0 1,1 0-1,0-1 1,-1 1-1,1 0 1,0 0-1,0 0 1,0 2-1,-1-1 1,1 0-1,-1-1 0,1 1 1,0 0-1,0 0 0,0 0 1,0 0-1,0 0 0,0 0 1,0 0-1,1 0 0,-1 0 1,1 0-1,0 0 0,-1-1 1,3 4-1,-2-3-1,0-1 0,0 0 0,0 0-1,0 0 1,0 0 0,1 0 0,-1-1 0,0 1 0,1 0 0,-1 0-1,0-1 1,1 1 0,-1-1 0,1 1 0,-1-1 0,4 1 0,2-1-2,-1 0 0,1 0 0,0-1 0,0 0 1,0 0-1,-1-1 0,1 0 0,8-3 0,7-4-36,-1-2-1,27-17 0,-29 17-130,0 0 1,1 1-1,22-8 1,-41 17 138,1 1 0,-1 0 0,1-1 0,-1 1 0,1 0 1,-1 0-1,1 0 0,-1 0 0,1 0 0,0 1 0,-1-1 1,1 0-1,-1 1 0,1-1 0,-1 1 0,0 0 1,1-1-1,1 2 0,-2-1 0,1 0 0,-1 0 0,0-1 0,0 1 0,1 0-1,-1-1 1,1 0 0,-1 1 0,1-1 0,-1 0 0,0 0 0,1 1 0,-1-1 0,1 0 0,-1 0 0,1-1 0,-1 1 0,1 0 0,-1 0-1,1-1 1,1 0 0,10-7-565,-1 0-1,-1-1 1,0 0-1,0-1 1,-1-1-1,0 1 0,11-16 1,-14 17 521,19-22-876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2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111 111 13707,'0'0'62,"0"0"-1,0-1 1,0 1 0,-1 0-1,1-1 1,0 1 0,0 0-1,0 0 1,0-1 0,-1 1 0,1 0-1,0 0 1,0 0 0,-1-1-1,1 1 1,0 0 0,0 0-1,-1 0 1,1 0 0,0-1-1,0 1 1,-1 0 0,1 0 0,0 0-1,-1 0 1,1 0 0,0 0-1,-1 0 1,1 0 0,0 0-1,-1 0 1,1 0 0,0 0-1,0 0 1,-1 0 0,1 0-1,0 0 1,-1 1 0,1-1 0,0 0-1,0 0 1,-1 0 0,1 0-1,0 0 1,-1 1 0,-13 6 971,7-1-732,0 0-1,0 0 1,0 1-1,1 0 0,0 0 1,1 1-1,-1-1 0,1 1 1,1 1-1,0-1 1,0 0-1,0 1 0,1 0 1,1 0-1,-1 0 0,-1 15 1,4-23-294,0 0 0,0 0 1,0 0-1,0 1 0,0-1 1,0 0-1,0 0 0,0 0 0,0 0 1,0 0-1,1 0 0,-1 0 1,0 0-1,1 0 0,-1 0 1,1 0-1,-1-1 0,1 1 0,0 0 1,-1 0-1,1 0 0,0 0 1,-1-1-1,1 1 0,0 0 1,0-1-1,0 1 0,0-1 0,-1 1 1,1-1-1,0 1 0,0-1 1,0 1-1,0-1 0,0 0 0,0 0 1,0 0-1,0 1 0,0-1 1,0 0-1,0 0 0,1 0 1,-1 0-1,0-1 0,0 1 0,0 0 1,0 0-1,0-1 0,0 1 1,1-1-1,7-2-213,0 0 0,0-1 0,0 0 0,9-6 1,-16 9 136,24-15-1772,0-1 0,43-36 0,-57 43 1325,-1-1 0,0-1 0,0 0-1,-1 0 1,-1-1 0,0 0 0,9-20 0,-5-4 2454,-13 35-1532,1 0 0,-1 0 0,0 0 0,0-1 0,0 1 0,0 0 0,0 0 0,0 0 0,-1-3 0,2 19 735,-1 1 1,-2 26-1,-9 51-236,11-91-899,0-1 1,0 0-1,0 1 0,0-1 1,0 1-1,0-1 0,0 1 1,0-1-1,0 0 0,0 1 1,0-1-1,0 1 0,0-1 0,1 0 1,-1 1-1,0-1 0,0 1 1,0-1-1,1 0 0,-1 1 1,0-1-1,1 0 0,-1 0 1,0 1-1,0-1 0,1 0 0,-1 0 1,1 1-1,-1-1 0,0 0 1,1 0-1,0 1 0,14-5 44,12-16-90,-24 16 6,-1 0 0,1 0 0,-1 0 1,0 0-1,-1-1 0,1 1 0,1-6 1,-3 9 4,1 0 0,-1-1 0,0 1 0,1 0 0,-1 0 0,0 0 0,0-1 0,0 1 0,0 0 1,0 0-1,0 0 0,0-1 0,0 1 0,-1 0 0,1 0 0,0 0 0,-1 0 0,1 0 0,-1-1 0,1 1 0,-1 0 0,0 0 1,1 0-1,-1 0 0,0 0 0,0 1 0,1-1 0,-1 0 0,0 0 0,0 0 0,0 1 0,-2-2 0,2 2 6,-1 0-1,1 0 0,0 0 1,-1 0-1,1 0 0,0 0 1,0 0-1,-1 0 0,1 1 1,0-1-1,0 1 0,-1-1 1,1 1-1,0-1 0,0 1 1,0 0-1,0-1 0,0 1 1,0 0-1,0 0 1,0 0-1,0 0 0,0 0 1,0 0-1,-1 1 0,-19 30 0,20-30 24,-6 10 166,1 0 0,0 0 0,1 0 0,-6 23 0,10-31-97,0 0 1,0 0 0,1 0-1,-1 0 1,1 0 0,0 0-1,0 0 1,0 0 0,1 0-1,-1 0 1,1 0 0,0-1 0,0 1-1,0 0 1,1 0 0,0 0-1,-1-1 1,1 1 0,0-1-1,3 4 1,-2-4-61,1-1-1,-1 0 1,0 1-1,1-1 1,-1-1 0,1 1-1,-1 0 1,1-1 0,0 0-1,0 0 1,0 0-1,0 0 1,0-1 0,-1 1-1,1-1 1,0 0-1,0-1 1,0 1 0,0 0-1,0-1 1,0 0 0,4-1-1,2-1-577,-1 0 0,1 0 1,-1 0-1,0-1 0,0-1 0,-1 0 0,17-11 0,-10 1-251,-6 0-284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15483,'-11'4'519,"0"1"-1,0 0 1,0 1-1,-11 8 1,17-8 459,9-3-202,13-2-83,285-15 944,-263 15-1725,1 2-1,-1 2 1,0 2 0,0 1-1,61 22 1,5 17-281,-26-11 122,-67-32 242,-1 0 1,1-1-1,-1-1 0,1 1 1,0-2-1,0 0 0,0 0 1,16-2-1,13-3 85,44-10 1,16-2 113,-79 14-170,0 1 0,0 1 0,1 0 0,-1 2 0,0 1 0,0 0 0,-1 2 0,1 1-1,-1 0 1,0 1 0,0 2 0,-1 0 0,20 12 0,-39-20-40,0-1 0,-1 1 0,1-1 0,0 1 0,-1-1 0,1 0 0,0 1-1,0-1 1,-1 0 0,1 1 0,0-1 0,0 0 0,0 0 0,-1 0 0,1 0 0,0 0 0,0 0 0,0 0 0,-1 0 0,1 0 0,0-1 0,0 1 0,0 0-1,-1 0 1,1-1 0,0 1 0,0 0 0,-1-1 0,1 1 0,0-1 0,-1 1 0,1-1 0,0 1 0,-1-1 0,1 1 0,-1-1 0,1 0 0,-1 1 0,1-1-1,-1 0 1,0 1 0,1-1 0,-1 0 0,0 0 0,1 0 0,5-16-207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2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 19524,'-5'-2'1857,"-1"0"-1625,2-1-929,4 0 2306,5 1-1609,4-1-168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4.0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19212,'0'0'36,"0"0"0,-1 0 0,1 0 0,0 0 0,-1-1 0,1 1 0,0 0 0,-1 0 0,1 0 0,0 0-1,-1 0 1,1 0 0,0 0 0,-1 0 0,1 0 0,0 0 0,-1 0 0,1 0 0,0 0 0,-1 1 0,1-1 0,0 0 0,-1 0 0,1 0 0,0 0 0,-1 1 0,1-1-1,0 0 1,0 0 0,-1 0 0,1 1 0,0-1 0,0 0 0,-1 0 0,1 1 0,0-1 0,0 0 0,0 1 0,-1-1 0,1 0 0,0 1 0,0-1 0,0 0 0,0 1 0,0-1-1,0 0 1,0 1 0,0-1 0,0 1 0,0-1 0,0 0 0,0 1 0,0-1 0,0 0 0,0 1 0,1-1 0,3 32 159,-1-19 22,8 57 376,4-1 1,2 0 0,28 67 0,-41-126-571,0 0 1,1 0-1,0 0 0,1 0 1,8 10-1,-12-19-22,-1 1 1,0 0-1,0-1 0,1 1 1,-1-1-1,1 0 0,0 1 1,-1-1-1,1 0 0,0 0 1,-1 0-1,1 0 0,0 0 1,0-1-1,0 1 0,0 0 1,0-1-1,0 0 0,0 1 1,0-1-1,0 0 0,0 0 1,0 0-1,0 0 0,0 0 1,0-1-1,0 1 0,0 0 1,0-1-1,0 0 0,0 1 1,0-1-1,0 0 0,-1 0 1,3-2-1,5-4-1,-1-1 0,0 0 0,0 0 1,-1-1-1,0 0 0,0 0 0,-1-1 0,8-15 0,-7 11 0,1 1 0,1 0 0,12-15 0,-19 27 0,-1-1 0,0 1 1,1-1-1,0 1 0,-1-1 0,1 1 0,0 0 0,-1 0 0,1 0 0,0 0 1,0 0-1,0 0 0,0 1 0,0-1 0,0 1 0,0-1 0,0 1 0,0 0 1,0 0-1,0 0 0,3 0 0,-2 1 1,0-1-1,0 1 1,-1 0-1,1 1 1,0-1-1,-1 1 1,1-1 0,-1 1-1,1 0 1,-1-1-1,0 1 1,0 1 0,3 1-1,3 6 6,-1 1-1,0-1 1,0 1-1,-1 1 1,8 21-1,-8-17 66,-1 0 0,-1 1 0,4 30 1,-7-40-16,0-1 0,-1 1 0,0 0 0,0-1 0,-1 1 0,1 0 0,-1-1 0,-1 1 0,0-1 0,0 1 1,0-1-1,-6 11 0,7-15-36,0 0 1,-1 0 0,1 0 0,-1 0 0,1 0-1,-1 0 1,0-1 0,0 1 0,0-1-1,0 1 1,0-1 0,0 0 0,0 0-1,0 0 1,-1 0 0,1 0 0,0 0-1,-5 1 1,3-2-34,0 0-1,1 0 1,-1-1-1,1 1 1,-1-1-1,1 1 1,-1-1 0,1 0-1,-1-1 1,1 1-1,-6-3 1,0-2-259,-1 0 1,1-1 0,0 0-1,0 0 1,1-1 0,0 0-1,-8-11 1,11 13 35,0-1 1,0 0-1,1 0 0,0 0 0,0 0 1,1-1-1,-1 1 0,2-1 1,-1 0-1,1 0 0,-2-15 0,8-9-704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4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53 275 16940,'10'-7'377,"0"0"0,-1-1 1,0 1-1,0-2 1,-1 1-1,14-19 0,-18 20-196,0-1-1,0 0 1,-1 0-1,0 0 1,0 0 0,0 0-1,-1 0 1,-1-1-1,1 1 1,-1-13-1,-1 15-80,0 0 0,0-1-1,-1 1 1,0-1 0,0 1 0,0 0-1,-1 0 1,0-1 0,-4-9 0,5 15-88,0-1 1,0 0 0,0 0 0,0 1-1,-1-1 1,1 0 0,0 1 0,-1 0 0,1-1-1,0 1 1,-1 0 0,0-1 0,1 1-1,-1 0 1,0 0 0,0 0 0,0 1-1,1-1 1,-1 0 0,0 1 0,0-1 0,0 1-1,0 0 1,0-1 0,0 1 0,0 0-1,0 0 1,0 0 0,0 1 0,0-1 0,0 0-1,0 1 1,0-1 0,-3 2 0,1 1 4,-1-1 1,1 1 0,0-1 0,0 1 0,1 0 0,-1 1 0,1-1-1,-1 1 1,1-1 0,0 1 0,0 0 0,1 0 0,-1 1-1,1-1 1,-2 6 0,-2 4 55,1-1 1,0 1-1,-4 28 0,7-30-11,1 1-1,0-1 0,1 0 0,1 1 0,0-1 0,1 0 1,0 0-1,1 0 0,0 0 0,9 22 0,-10-29-47,1 0 0,-1-1 0,1 1 0,0-1-1,0 0 1,1 1 0,-1-2 0,1 1 0,0 0 0,0-1 0,0 1 0,5 2-1,-5-4-36,0-1 0,0 1 0,0-1 0,1 1 0,-1-1 0,0 0 0,0-1 0,1 1 0,-1-1 0,0 0 0,1 0 0,-1 0 0,0 0 0,1-1 0,-1 0 0,7-2 0,-4 1 30,-1-1 0,1 1 0,-1-2 1,1 1-1,-1-1 0,0 1 0,0-2 1,-1 1-1,1-1 0,-1 0 0,0 0 1,5-6-1,0-3 9,-1 1 1,0-2-1,-1 1 0,8-19 1,10-31-128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5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1 193 17540,'0'36'975,"0"0"0,3 0 0,1 0 0,14 57 0,51 134 562,-16-95-1109,-44-114-401,0 0-1,2-1 0,0 0 0,1-1 0,14 15 0,-26-30-23,1 0 0,0 0 0,0 0 0,0 0 0,0 0 0,-1 0 0,1-1 0,1 1 0,-1 0 0,0 0 0,0-1 1,0 1-1,0-1 0,0 1 0,3 0 0,-3-1-1,-1-1 1,0 1 0,0-1-1,1 1 1,-1-1-1,0 1 1,0-1 0,0 1-1,0-1 1,1 1 0,-1-1-1,0 1 1,0-1 0,0 1-1,0-1 1,0 0-1,0 1 1,0-1 0,-1 1-1,1-1 1,0 1 0,0-1-1,0 1 1,0-1 0,-1 0-1,-16-46 69,16 45-73,-5-12 12,-44-121-16,46 121-7,0 0 0,2 0 0,-1 0 1,2 0-1,0 0 0,1 0 0,0-1 1,3-14-1,-2 24-1,-1 1 1,1 0-1,0 0 0,1-1 1,-1 1-1,1 0 1,0 0-1,0 1 0,0-1 1,1 0-1,-1 1 0,1-1 1,0 1-1,0 0 1,0-1-1,0 2 0,1-1 1,-1 0-1,1 1 1,-1-1-1,1 1 0,0 0 1,0 0-1,0 1 0,0-1 1,0 1-1,1 0 1,-1 0-1,0 0 0,1 1 1,-1-1-1,0 1 0,1 0 1,-1 1-1,1-1 1,-1 1-1,0-1 0,0 1 1,1 1-1,-1-1 0,0 1 1,0-1-1,0 1 1,0 0-1,0 0 0,6 6 1,-5-4-10,0 1 0,-1 0 0,1 0 0,-1 0 0,0 0 0,0 1 0,-1 0 0,1 0 0,4 11 0,-1 3-16,8 37 1,-9-32 31,-6-24 5,0-1 0,0 0-1,0 1 1,0-1-1,0 1 1,0-1 0,0 1-1,0-1 1,0 1-1,0-1 1,0 0-1,0 1 1,1-1 0,-1 1-1,0-1 1,0 0-1,1 1 1,-1-1 0,0 1-1,0-1 1,1 0-1,-1 1 1,0-1 0,1 0-1,-1 0 1,1 1-1,-1-1 1,0 0 0,1 0-1,-1 0 1,1 1-1,-1-1 1,1 0 0,-1 0-1,0 0 1,2 0-1,-1-1-2,0 1 0,0-1 0,0 0 0,0 0 0,0 0 0,0 0 0,0 0 0,0 0 0,0 0 0,0 0 0,-1 0 0,2-2 0,17-39-69,-19 42 73,32-95-165,3-11-137,-31 105 176,2 7 70,1 10 5,-1 2 24,3 10 34,17 38-1,-23-58 17,1-1 0,0 0 0,0-1 0,1 1 0,-1-1 0,1 0 0,1 0 0,-1 0 0,1-1 0,9 7 0,-13-11-3,0 1-1,1-1 1,-1 0-1,0 0 1,1 0 0,-1 0-1,0 0 1,1-1 0,-1 1-1,1-1 1,-1 1-1,1-1 1,0 0 0,-1 0-1,1 0 1,-1 0 0,1-1-1,-1 1 1,1-1-1,-1 0 1,1 1 0,-1-1-1,1 0 1,-1 0 0,0-1-1,0 1 1,1 0-1,-1-1 1,0 1 0,0-1-1,-1 0 1,1 0 0,0 1-1,0-1 1,2-5-1,2-2 56,1-1 0,-2 1 0,0-1 0,0-1 0,0 1 0,5-22 0,-6 15 2,-1 1 0,0-1 0,-2 0 0,0 0 0,-1-23 0,0 33-60,-1 0 1,0 0-1,-1 1 1,0-1-1,0 0 1,0 1-1,-4-8 1,4 11-12,1 0-1,-1 0 1,0 0 0,-1 0 0,1 0 0,0 1 0,-1-1-1,0 1 1,1 0 0,-1-1 0,0 1 0,0 0 0,0 1-1,-6-3 1,6 3-1,0 0 1,0 1-1,-1-1 0,1 1 0,0 0 0,-1 0 0,1 0 1,-1 0-1,1 1 0,0-1 0,0 1 0,-1 0 0,-5 2 1,8-2-2,-1-1 0,0 1 1,0 0-1,1 0 0,-1 0 0,0-1 1,1 2-1,-1-1 0,1 0 1,-1 0-1,1 0 0,-1 1 0,1-1 1,0 1-1,0-1 0,0 1 1,0-1-1,0 1 0,0 0 1,0-1-1,0 1 0,1 0 0,-1 0 1,1 0-1,-1 2 0,1-4-2,0 1 0,1-1-1,-1 0 1,0 1 0,0-1-1,0 1 1,1-1 0,-1 0-1,0 1 1,0-1 0,1 0-1,-1 1 1,0-1-1,1 0 1,-1 1 0,1-1-1,-1 0 1,0 0 0,1 1-1,-1-1 1,1 0 0,-1 0-1,0 0 1,1 0 0,-1 0-1,1 1 1,-1-1 0,1 0-1,-1 0 1,1 0 0,-1 0-1,1 0 1,-1-1 0,0 1-1,1 0 1,-1 0 0,1 0-1,-1 0 1,1 0 0,-1 0-1,0-1 1,1 1 0,24-9 30,-22 8-29,11-5-51,0 0 1,1 2-1,-1 0 0,1 0 1,0 1-1,29-1 1,-38 3 16,0 0 1,0 0-1,0-1 0,0 1 1,0-1-1,0-1 1,0 1-1,-1-1 1,1 0-1,-1 0 1,0 0-1,0-1 0,0 0 1,0 0-1,-1 0 1,1-1-1,-1 1 1,0-1-1,-1 0 1,1 0-1,4-11 1,-3 9 33,-1 0 0,-1-1 1,1 0-1,-1 0 0,-1 0 1,1 0-1,-1 0 0,-1-1 1,0 1-1,0-1 1,0 1-1,-1-1 0,0 1 1,-1-1-1,-2-11 0,2 18 5,1 0-1,-1 0 0,1 0 0,-1 0 1,0 0-1,0 0 0,0 1 0,0-1 0,0 0 1,0 0-1,-1 1 0,1-1 0,0 1 0,-1-1 1,1 1-1,-1 0 0,0-1 0,1 1 0,-1 0 1,0 0-1,-2-1 0,2 2 0,1 0-1,-1 0 1,0 0-1,0 0 1,1 0-1,-1 0 1,0 0-1,1 1 1,-1-1-1,0 0 1,1 1-1,-1 0 1,1-1-1,-1 1 1,1 0-1,-1 0 1,1 0-1,-1 0 1,1 0-1,0 0 1,-1 0-1,1 0 1,0 1-1,0-1 1,-1 2 0,-4 6 7,1-1 1,0 0 0,0 1-1,1 0 1,0 0 0,1 0-1,0 1 1,0-1 0,-1 12-1,0 3 64,2-1 0,0 41-1,2-57-51,0 0-1,1 0 1,0 0-1,0 0 0,0 0 1,1 0-1,5 12 1,-6-17-19,0 0 1,0 0-1,1 0 1,-1 0-1,1 0 1,-1 0-1,1-1 1,-1 1-1,1-1 1,0 1-1,0-1 1,0 1-1,0-1 1,0 0-1,0 0 1,0 0-1,0 0 1,1 0-1,-1-1 1,0 1-1,0-1 1,1 1-1,-1-1 1,0 0-1,1 0 1,-1 0-1,5-1 1,3-1-11,1 0 0,-1 0 0,0-2 1,1 1-1,-1-1 0,-1-1 0,1 0 1,-1 0-1,0-1 0,0 0 0,9-8 1,13-14-32,42-46 0,-61 61 36,2-3 0,-7 8 5,0 0 0,0 1 0,14-11 1,-21 18-5,1-1 1,0 1-1,0 0 1,-1-1-1,1 1 1,0 0-1,0 0 1,-1-1-1,1 1 1,0 0-1,0 0 0,0 0 1,-1 0-1,1 0 1,0 0-1,0 0 1,0 0-1,-1 0 1,1 1-1,0-1 1,0 0-1,0 0 1,-1 1-1,1-1 1,0 1-1,-1-1 1,1 0-1,0 1 1,-1-1-1,1 1 1,0 0-1,-1-1 1,1 1-1,-1-1 1,1 1-1,-1 0 1,1 1-1,18 34 44,-13-20-29,-5-15-16,-1 0 0,1 0 1,0 1-1,0-1 0,-1 0 0,1 0 0,0 0 0,0 0 1,0 0-1,0 0 0,0 0 0,0 0 0,0 0 1,1-1-1,-1 1 0,0 0 0,0-1 0,1 1 0,-1-1 1,0 1-1,1-1 0,-1 0 0,2 1 0,-1-2-9,0 1 0,0 0-1,0-1 1,0 1 0,0-1-1,-1 0 1,1 0 0,0 0 0,0 0-1,-1 0 1,1 0 0,-1 0-1,1 0 1,2-3 0,5-7-100,0 1 0,-1-2 0,13-21-1,-15 22 26,9-16-123,-8 16 88,-1-1 1,1 1 0,1 0-1,0 1 1,0 0-1,17-16 1,-24 25 122,0 0 0,0 0 0,0 0 0,1 0 1,-1 1-1,0-1 0,0 0 0,0 1 0,1-1 1,-1 1-1,0-1 0,1 1 0,-1 0 1,0-1-1,1 1 0,-1 0 0,0 0 0,1 0 1,-1 0-1,0 0 0,1 0 0,-1 1 0,1-1 1,-1 0-1,0 1 0,0-1 0,1 1 0,-1-1 1,0 1-1,0 0 0,0 0 0,1-1 0,-1 1 1,0 0-1,0 0 0,0 0 0,0 0 0,-1 0 1,1 0-1,0 0 0,0 0 0,-1 1 0,1-1 1,1 2-1,2 7 191,0 0-1,0 0 1,0 1 0,2 14-1,-5-20-102,12 57 1165,-13-62-1260,0 0 1,0 0-1,0 0 1,0 0-1,0 0 1,0 0 0,-1 0-1,1 0 1,0 1-1,0-1 1,0 0-1,0 0 1,0 0-1,0 0 1,0 0-1,0 0 1,0 0-1,0 1 1,0-1-1,0 0 1,0 0-1,0 0 1,0 0-1,0 0 1,1 0-1,-1 0 1,0 1-1,0-1 1,0 0-1,0 0 1,0 0-1,0 0 1,0 0-1,0 0 1,0 0-1,0 0 1,0 0-1,0 0 1,0 0 0,1 1-1,-1-1 1,0 0-1,0 0 1,0 0-1,0 0 1,0 0-1,0 0 1,0 0-1,1 0 1,-1 0-1,0 0 1,0 0-1,0 0 1,0 0-1,0 0 1,0 0-1,0 0 1,0 0-1,1 0 1,-1 0-1,0 0 1,0 0-1,0 0 1,0-1-1,0 1 1,0 0-1,0 0 1,3-11-369,0-16 521,-4-28-286,-1 21-100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6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17316,'0'11'770,"0"0"0,0 0 0,1 0 0,1 0 0,-1-1 0,2 1 0,0 0 0,0-1 0,7 15 0,-9-31 711,-1 5-1534,0 0 1,1 0-1,-1 1 0,0-1 1,0 0-1,0 0 1,1 1-1,-1-1 0,0 0 1,0 0-1,0 0 1,0 1-1,0-1 0,-1 0 1,1 0-1,0 1 1,0-1-1,0 0 1,-1 0-1,1 1 0,0-1 1,-1 0-1,1 1 1,-1-1-1,1 0 0,0 1 1,-1-1-1,0 1 1,1-1-1,-1 1 0,1-1 1,-2 0-1,-7-4-285,-3-1-144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26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1 563 18300,'1'1'130,"0"0"-1,0 0 1,0 0-1,0 0 1,0 0-1,1-1 1,-1 1 0,0 0-1,1-1 1,-1 1-1,1-1 1,-1 1 0,0-1-1,1 0 1,-1 1-1,1-1 1,-1 0 0,1 0-1,-1 0 1,1 0-1,-1 0 1,1-1 0,-1 1-1,1 0 1,-1-1-1,0 1 1,1-1-1,-1 1 1,1-1 0,-1 0-1,2-1 1,7-3 379,-1 0 0,0-1 0,11-9 0,5-7-230,-2 0 1,0-2-1,-1 0 1,-1-2-1,-2 0 0,0-1 1,-2-1-1,-1-1 1,-1 0-1,-2-1 1,-1-1-1,-1 0 1,7-35-1,-16 57-269,-1 0-1,0 1 1,-1-1 0,0 0-1,-2-16 1,2 23-10,0 0 1,0 0-1,-1 1 0,1-1 1,0 0-1,-1 0 1,1 0-1,-1 1 1,0-1-1,0 0 1,0 0-1,0 1 1,0-1-1,0 1 1,0-1-1,0 1 0,-1-1 1,1 1-1,0 0 1,-1 0-1,1 0 1,-1 0-1,0 0 1,1 0-1,-1 0 1,0 0-1,1 0 1,-1 1-1,0-1 0,0 1 1,-3-1-1,2 1-2,0 1 1,0-1-1,0 1 0,0-1 0,1 1 0,-1 0 0,0 0 0,0 0 0,1 1 0,-1-1 0,1 1 0,-1-1 0,1 1 0,-1 0 0,-3 4 0,-29 36-29,31-37 28,-10 15 0,2 0 1,0 0-1,1 1 0,1 1 1,1 0-1,1 0 0,0 1 1,2 0-1,1 0 0,1 1 1,1-1-1,0 37 0,3-55 6,0 0 0,0-1 0,1 1 1,-1 0-1,1-1 0,1 1 0,-1-1 0,0 1 0,1-1 0,0 0 0,0 0 0,4 6 0,-5-8-4,1-1 0,-1 1 0,1-1 0,0 0 0,-1 1 0,1-1 0,0 0 0,0 0-1,0 0 1,0 0 0,0 0 0,0-1 0,0 1 0,1-1 0,-1 1 0,0-1 0,0 0 0,0 0 0,0 0 0,1 0 0,-1 0 0,0 0 0,0 0 0,0-1 0,0 1 0,1-1 0,-1 0 0,3-1 0,13-7-139,0 0-1,0-1 1,-1-1 0,-1 0 0,0-2 0,16-15-1,24-17-424,-42 34 498,-1 0 1,0-1-1,0-1 1,-1 0-1,14-21 1,39-75 189,-17 28-98,-45 76-22,-1 1-5,0 0 1,1 0-1,-1 1 1,1-1-1,4-3 1,-6 7 0,-1-1 1,0 1 0,1 0 0,-1-1-1,1 1 1,-1 0 0,0 0-1,1 0 1,-1-1 0,1 1 0,-1 0-1,1 0 1,-1 0 0,1 0-1,-1 0 1,1 0 0,-1 0-1,1 0 1,-1 0 0,1 0 0,-1 0-1,1 0 1,0 1 0,0-1 0,-1 1 0,1-1 0,0 1 0,-1 0 0,1-1 0,0 1 1,-1 0-1,1-1 0,-1 1 0,1 0 0,-1 0 0,1 0 0,-1-1 0,0 1 0,1 1 0,4 13 31,-1 0-1,-1 0 1,2 16-1,-3-19 66,0 0 0,0 1-1,1-1 1,1 0 0,7 17-1,-11-28-83,1-1 0,-1 1-1,0 0 1,0-1 0,0 1-1,0-1 1,1 1 0,-1-1 0,0 1-1,1-1 1,-1 1 0,0-1 0,1 0-1,-1 1 1,0-1 0,1 1-1,-1-1 1,1 0 0,-1 1 0,1-1-1,-1 0 1,1 1 0,-1-1-1,1 0 1,-1 0 0,1 0 0,0 1-1,-1-1 1,1 0 0,-1 0 0,1 0-1,-1 0 1,1 0 0,0 0-1,-1 0 1,1 0 0,-1 0 0,1-1-1,-1 1 1,1 0 0,-1 0-1,1 0 1,-1-1 0,1 1 0,-1 0-1,1 0 1,-1-1 0,1 0 0,2-2 43,0 0 0,0 0 0,-1-1 0,0 0 0,3-5 0,-1 2-8,22-41 197,-17 29-287,0 1 1,2 0-1,0 1 1,17-20-1,-26 35 24,0 0 1,-1 0-1,1 1 1,0-1-1,0 1 1,0-1-1,0 1 1,0 0-1,1 0 0,-1 0 1,0 0-1,1 0 1,-1 0-1,3 0 1,-4 1 5,1 0-1,-1 0 1,1 0 0,-1 1 0,1-1 0,-1 0 0,0 0 0,1 1 0,-1-1 0,1 1 0,-1-1 0,0 1 0,0 0-1,1 0 1,-1-1 0,0 1 0,0 0 0,0 0 0,0 0 0,0 0 0,0 0 0,0 0 0,0 1 0,1 1 0,7 16-404,-1 1 1,-1 0 0,-1 1-1,6 34 1,-14-77 41,-1-3-124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1.2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1 17468,'-13'10'792,"2"0"1,-1 1-1,1 1 1,1 0 0,-17 25-1,12-12-352,1 0 0,-14 36 1,15-27-159,1 0 1,-14 70-1,23-83-147,0 0-1,2 0 1,0 0 0,1 0-1,1 0 1,5 30-1,-4-44-84,-1-1 0,1 0 0,0 0 0,0 0 0,1 0 0,0 0 0,0 0 0,0-1 0,1 0 0,6 9 0,-8-12-31,0 0 0,0-1 0,0 1 0,0 0-1,0-1 1,1 0 0,-1 1 0,1-1 0,-1 0 0,0 0 0,1 0-1,0-1 1,-1 1 0,1-1 0,-1 1 0,1-1 0,0 0-1,-1 0 1,1 0 0,0 0 0,-1 0 0,1-1 0,0 1 0,-1-1-1,1 0 1,-1 0 0,5-2 0,2-2 26,0 0-1,-1 0 1,0-1 0,0 0 0,-1-1-1,1 1 1,-2-2 0,1 1 0,-1-1-1,0 0 1,8-13 0,-9 12 5,0 0 1,0-1 0,-1 1-1,0-1 1,-1 0-1,0 0 1,0 0 0,-1 0-1,-1 0 1,1-21 0,-2 29-43,0-1 0,0 1 1,0-1-1,-1 1 1,1-1-1,-1 1 1,0 0-1,0-1 1,0 1-1,0 0 0,0 0 1,0 0-1,-1 0 1,1 0-1,-1 0 1,1 0-1,-1 0 0,0 0 1,0 1-1,1-1 1,-1 1-1,-1-1 1,1 1-1,0 0 1,0 0-1,0 0 0,-1 0 1,1 0-1,0 0 1,-1 1-1,1-1 1,0 1-1,-1 0 1,-4-1-1,4 1-7,1 1 0,-1-1 0,1 0 0,-1 0 0,1 1 0,-1 0 0,1-1 0,-1 1 0,1 0-1,-1 0 1,1 0 0,0 1 0,0-1 0,-1 0 0,1 1 0,0 0 0,0-1 0,1 1 0,-1 0 0,0 0 0,1 0 0,-1 0 0,1 0 0,-1 1 0,1-1 0,0 0 0,0 1 0,0-1-1,0 0 1,1 1 0,-1-1 0,0 5 0,1-7-2,0 1-1,0 0 0,-1-1 1,1 1-1,0-1 0,0 1 1,0 0-1,0-1 0,1 1 1,-1 0-1,0-1 1,0 1-1,0-1 0,0 1 1,1 0-1,-1-1 0,0 1 1,1-1-1,-1 1 0,0-1 1,1 1-1,-1-1 0,0 1 1,1-1-1,-1 1 0,1-1 1,-1 0-1,1 1 0,-1-1 1,1 0-1,-1 1 1,1-1-1,0 0 0,-1 0 1,1 1-1,-1-1 0,1 0 1,0 0-1,-1 0 0,1 0 1,0 0-1,-1 0 0,1 0 1,-1 0-1,2 0 0,1-1-5,0 1 0,1-1 0,-1 0 0,0 0 0,0 0 0,0 0 0,-1 0-1,5-3 1,6-6-24,-1 0 0,0 0-1,0-2 1,-2 1 0,12-15-1,-12 12-21,2 1 0,0 0 0,0 1 0,15-11 0,-26 23 47,-1-1 1,1 0 0,0 1-1,0-1 1,0 1-1,0-1 1,0 1-1,-1-1 1,1 1-1,0 0 1,0-1 0,0 1-1,0 0 1,0 0-1,0 0 1,1 0-1,-1 0 1,0 0 0,0 0-1,0 0 1,0 0-1,0 0 1,0 0-1,0 1 1,0-1 0,0 0-1,-1 1 1,1-1-1,0 1 1,0-1-1,0 1 1,0 0 0,0-1-1,-1 1 1,1 0-1,0-1 1,0 1-1,-1 0 1,1 0-1,-1 0 1,1 0 0,-1-1-1,1 1 1,-1 0-1,1 2 1,3 6-53,-1-1 0,-1 1 0,1 0 1,0 12-1,0-8-67,1 12-149,-3-15-149,1 0 1,0 1 0,1-1 0,0 0 0,0 0 0,1 0-1,8 14 1,-12-24 393,0 0 0,1 1 0,-1-1 0,0 0 0,1 1 0,-1-1 0,0 0 0,1 0 0,-1 0 0,1 1 0,-1-1 0,0 0 0,1 0 0,-1 0 0,1 0 0,-1 0 0,1 0 0,-1 1 0,1-1 0,-1 0 0,0 0 0,1-1 0,-1 1 0,1 0 0,-1 0 0,1 0 0,-1 0 0,0 0 0,1 0 0,-1 0 0,1-1 0,-1 1 0,0 0 0,1 0 0,-1-1 0,0 1 0,1 0 0,-1-1 0,0 1 0,1 0 0,-1-1 0,0 1 0,0 0 0,1-1 0,-1 1 0,0 0 0,1-2 0,10-20-857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1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14995,'5'8'1849,"3"8"-937,1 4-336,2 10 1192,2 5-455,4 9-385,1 5-168,-3-3-312,3-1-136,-3-4-304,-2-6-256,-6-13-632,-1-8-248,-9-11 864,-1-7-201,-8-15-207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1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2 249 18132,'-1'-2'113,"1"0"1,0 1 0,0-1-1,0 0 1,0 0-1,0 0 1,0 1 0,0-1-1,1 0 1,-1 0 0,1 0-1,-1 1 1,1-1-1,0 0 1,-1 1 0,1-1-1,0 1 1,0-1-1,0 1 1,1-1 0,-1 1-1,0-1 1,2 0-1,5-6 164,1 1-1,16-11 1,-16 11 196,25-16-76,1 1 1,1 2-1,0 1 0,1 2 1,1 1-1,1 2 1,0 2-1,48-8 0,-75 18-350,0 0-1,0 1 1,0 1-1,0 0 1,0 1-1,21 3 1,-29-3-42,0 0 1,-1 0 0,1 0-1,-1 1 1,1-1 0,-1 1 0,0 0-1,1 0 1,-1 0 0,0 0-1,0 0 1,0 1 0,-1-1-1,1 1 1,-1 0 0,1 0 0,-1 0-1,0 0 1,0 0 0,0 1-1,-1-1 1,1 1 0,-1-1-1,0 1 1,2 6 0,-2-3 9,-1 0 1,0 1 0,0-1-1,0 0 1,-1 1-1,0-1 1,-1 0 0,1 0-1,-1 0 1,-1 0-1,1 0 1,-1-1-1,-1 1 1,1-1 0,-1 0-1,0 0 1,0 0-1,-1 0 1,-8 8-1,1-2-183,1-1 0,-1-1-1,-1 0 1,0-1 0,0 0 0,-1-1-1,-29 13 1,13-12-1007,29-8 1138,0-1-1,0 1 0,0-1 0,0 0 0,-1 0 1,1 0-1,0 0 0,0 0 0,0 0 1,0 0-1,0 0 0,0 0 0,0 0 0,0 0 1,0-1-1,0 1 0,0 0 0,0-1 1,0 1-1,0-1 0,0 1 0,0-1 0,0 0 1,-1 0-1,1-7-654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3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38 14523,'-10'-36'3805,"12"35"-1946,2 5-917,9 19 618,17 45 1,-11-23-1126,-13-30-357,22 50 165,3-1 1,64 98-1,-92-157-260,1-1-1,-1 0 0,1 0 0,-1 0 1,6 3-1,-8-6 7,-1-1 1,0 0 0,1 0-1,-1 1 1,1-1-1,-1 0 1,0 0 0,1 0-1,-1 1 1,1-1 0,-1 0-1,1 0 1,-1 0-1,1 0 1,-1 0 0,1 0-1,-1 0 1,1 0-1,-1 0 1,0 0 0,1 0-1,-1 0 1,1 0-1,-1 0 1,1-1 0,0 0-21,0 1 0,-1-1 1,1 0-1,-1 0 0,1 0 1,-1 0-1,1 0 1,-1 1-1,0-1 0,1 0 1,-1 0-1,0 0 0,0 0 1,0 0-1,1 0 1,-1 0-1,-1-2 0,1-4-237,0-1 0,-1 1 0,0-1 1,0 1-1,-1 0 0,0 0 0,0-1 0,-5-8 0,-30-55-2124,16 34-370,-3 1 1,-52-61 0,51 70 3547,-52-43 1,76 69-510,1 1 1,-1 0-1,0-1 1,1 1-1,-1-1 1,1 1 0,-1-1-1,1 1 1,-1-1-1,1 1 1,0-1-1,-1 0 1,1 1-1,0-1 1,-1 0-1,1 1 1,0-1-1,0 0 1,-1 1-1,1-1 1,0 0 0,0 1-1,0-2 1,0 1-137,1 1 0,-1-1-1,0 0 1,1 1 0,-1-1 0,1 0 0,-1 1 0,1-1 0,-1 1 0,1-1 0,-1 1 0,1-1 0,0 1 0,-1 0 0,1-1 0,-1 1 0,1 0 0,1-1 0,5-2 23,1 1 1,0 0 0,11-1 0,-12 2 371,11-2-389,-1 0-1,0 2 1,0 0-1,1 1 1,-1 0-1,0 2 1,1 0-1,18 5 1,-28-5-126,1 1 1,-1 0 0,0 0 0,0 1 0,0 0-1,0 0 1,-1 1 0,1 0 0,-1 1 0,-1-1-1,1 1 1,-1 1 0,0-1 0,0 1 0,-1 0-1,1 0 1,5 13 0,-4-6 26,-1 0 1,-1 1-1,0 0 0,-1 1 1,0-1-1,-1 0 0,-1 1 1,0 19-1,-1-25 33,-2 0 0,1 1 0,-1-1-1,0 0 1,-1 0 0,-1 0 0,1 0 0,-2 0 0,1-1 0,-1 1-1,-1-1 1,1 0 0,-10 13 0,9-17-17,0 0 1,0 0-1,-1 0 0,1-1 0,-1 0 1,0 0-1,0-1 0,0 1 1,-1-1-1,1-1 0,-1 1 0,1-1 1,-1 0-1,0-1 0,0 0 0,0 0 1,0 0-1,-11-1 0,7 0-138,0-1 0,0 0 1,-1 0-1,1-1 0,0-1 0,0 0 0,0 0 0,1-1 0,-1-1 0,-17-9 0,27 13-42,0 0 0,0 0 0,-1 1 1,1-1-1,0 0 0,0 0 0,0 0 0,0 0 0,0-1 0,0 1 0,0 0 0,1 0 1,-1 0-1,0-1 0,0 1 0,0-2 0,1 2 45,0 0 0,1 1 1,-1-1-1,0 0 0,0 1 0,1-1 0,-1 0 0,0 1 1,1-1-1,-1 0 0,1 1 0,-1-1 0,0 1 0,1-1 1,-1 1-1,1-1 0,0 1 0,-1 0 0,1-1 1,-1 1-1,1 0 0,0-1 0,-1 1 0,1 0 0,0 0 1,-1-1-1,1 1 0,0 0 0,-1 0 0,1 0 1,0 0-1,-1 0 0,1 0 0,1 0 0,21-6-757,12-10-122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17452,'-16'43'4827,"8"-24"-4589,0 0 0,1 0 0,1 1 0,0 0 0,-2 26-1,8-46-237,-1 1 0,1 0 0,0-1-1,0 1 1,0 0 0,0 0 0,0-1-1,1 1 1,-1 0 0,0-1-1,0 1 1,0 0 0,1-1 0,-1 1-1,0 0 1,0-1 0,1 1 0,-1-1-1,1 1 1,-1 0 0,1-1-1,-1 1 1,1-1 0,-1 1 0,1-1-1,-1 0 1,1 1 0,-1-1 0,1 1-1,0-1 1,-1 0 0,1 0-1,0 1 1,-1-1 0,1 0 0,0 0-1,-1 0 1,1 0 0,0 0 0,0 0-1,-1 0 1,1 0 0,0 0-1,-1 0 1,1 0 0,0 0 0,-1 0-1,1-1 1,1 1 0,5-2 0,1-1 1,0 1-1,11-7 1,-10 5 0,5-1 0,1-1 1,-1 2-1,1 0 1,0 0-1,0 2 1,1 0-1,21 0 1,-32 2-2,-1 0-1,1 0 1,-1 1 0,1 0 0,-1 0-1,1 0 1,-1 0 0,1 1 0,-1-1-1,0 1 1,0 0 0,0 1 0,0-1 0,0 1-1,0-1 1,-1 1 0,1 0 0,-1 1-1,0-1 1,0 1 0,0-1 0,-1 1-1,1 0 1,-1 0 0,0 0 0,0 0 0,0 0-1,2 9 1,-2-7 35,0 1 0,-1 0-1,0 1 1,0-1 0,-1 0 0,0 0-1,0 0 1,-1 0 0,1 0 0,-2 0-1,1 0 1,-4 10 0,1-7 66,0-1 0,-1 1 0,0-1 0,0 0 0,-1 0 1,0-1-1,-14 15 0,7-11-24,0 0 1,0-1-1,-1-1 1,0 0-1,-1-1 0,0 0 1,-1-2-1,0 1 1,-33 9-1,45-16-216,-1 0 0,0 0 1,1 0-1,-1-1 0,0 0 0,0 1 0,1-2 0,-1 1 0,0 0 1,-4-2-1,6 1 57,1 0 0,-1 0 0,1 0 1,0 0-1,-1-1 0,1 1 0,0 0 0,0-1 1,0 0-1,0 1 0,0-1 0,1 0 0,-1 0 1,0 0-1,1 0 0,-1-1 0,1 1 0,0 0 1,-2-5-1,-8-28-537,4-8-154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68 206 16844,'-2'1'169,"-1"-1"1,1 0 0,-1 1 0,1 0-1,0 0 1,-1 0 0,1 0 0,0 0 0,0 0-1,-1 0 1,1 1 0,0-1 0,0 1-1,1-1 1,-1 1 0,0 0 0,1 0-1,-1 0 1,1 0 0,-1 0 0,1 0 0,0 0-1,0 0 1,-1 4 0,-2 2 151,1 0 0,0 0-1,1 1 1,0-1 0,-1 16 0,1-6-108,1 0-1,2 22 1,0-34-206,0-1 0,0 1-1,0 0 1,0 0 0,1-1 0,0 1 0,0-1 0,0 1 0,1-1 0,5 8-1,-7-12-3,-1 0-1,1 0 1,0 0-1,0 0 0,-1 0 1,1 0-1,0 0 1,0-1-1,0 1 0,0 0 1,0-1-1,0 1 0,0 0 1,0-1-1,0 1 1,0-1-1,1 0 0,-1 1 1,0-1-1,0 0 1,0 0-1,0 0 0,1 1 1,-1-1-1,0 0 1,0-1-1,0 1 0,1 0 1,-1 0-1,0-1 0,0 1 1,0 0-1,0-1 1,0 1-1,0-1 0,1 1 1,-1-1-1,0 0 1,-1 1-1,1-1 0,0 0 1,0 0-1,0 0 1,0 0-1,1-1 0,3-5 21,0 0 0,0-1 0,0 1 0,6-16-1,3-12 60,-2 0-1,-2-1 0,9-54 0,0 3 53,-11 131-67,-8-40-66,2 17 16,1 1 0,0-1 0,2 1 0,12 34 1,-17-54-12,1 0 1,-1-1 0,1 1 0,0-1-1,0 1 1,-1-1 0,1 0 0,0 1 0,0-1-1,0 0 1,1 1 0,-1-1 0,0 0 0,0 0-1,1 0 1,-1 0 0,0 0 0,1 0-1,-1-1 1,1 1 0,-1 0 0,1-1 0,0 1-1,2 0 1,-2-2 11,0 1 0,1 0 1,-1-1-1,0 1 0,0-1 0,0 0 0,0 0 0,1 0 0,-1 0 1,0 0-1,0 0 0,-1-1 0,1 1 0,0-1 0,0 1 0,-1-1 1,3-2-1,8-11 93,-1 0 0,0 0 0,-2-1-1,10-19 1,-12 20-37,1 0 0,1 0 0,1 1 1,0 0-1,14-15 0,-23 27-73,1 1 1,-1 0-1,0 0 1,1 0-1,-1 0 1,1 0-1,-1 0 1,1 0-1,0 0 1,-1 0 0,1 1-1,0-1 1,-1 1-1,1-1 1,0 1-1,0 0 1,0 0-1,-1 0 1,1 0-1,0 0 1,0 0 0,0 0-1,-1 0 1,1 1-1,0-1 1,0 1-1,-1-1 1,1 1-1,0 0 1,-1 0-1,1 0 1,-1 0-1,1 0 1,-1 0 0,1 0-1,-1 0 1,2 3-1,6 5-7,0 1-1,-2 0 0,1 1 0,8 16 1,-1-4 6,-14-20-1,1 0 0,0-1 0,0 1 1,0-1-1,0 0 0,0 0 0,1 0 0,-1 0 0,5 3 1,-6-5 0,0 0 1,-1 0 0,1 1 0,0-1 0,0 0-1,0 0 1,0 0 0,0 0 0,0 0-1,0-1 1,0 1 0,0 0 0,0 0-1,0-1 1,0 1 0,-1 0 0,1-1-1,0 1 1,0-1 0,0 1 0,-1-1 0,1 1-1,0-1 1,0 0 0,-1 1 0,1-1-1,-1 0 1,1 0 0,-1 1 0,1-1-1,-1 0 1,1 0 0,-1 0 0,1-1 0,12-22 34,18-50 0,-22 49-150,1 0-1,15-25 1,-24 49 74,0-1 1,0 0 0,0 1 0,0-1-1,0 1 1,0-1 0,0 1 0,0 0 0,1-1-1,-1 1 1,0 0 0,1 0 0,-1 0-1,1 0 1,-1 0 0,1 0 0,0 0 0,-1 1-1,1-1 1,3-1 0,-3 3-80,-1-1-1,1 1 1,-1-1 0,0 1 0,1 0-1,-1 0 1,0-1 0,0 1-1,1 0 1,-1 0 0,0 0 0,0 0-1,0 0 1,0 1 0,0-1 0,-1 0-1,1 0 1,0 1 0,0-1-1,-1 0 1,1 1 0,-1-1 0,1 1-1,0 1 1,0 2-402,4 9-1186,-1-12 752,1-9 52,1-9-80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4.9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154 210 16892,'-2'0'173,"-1"0"-1,1 0 1,0 0 0,0 0 0,0 1 0,0-1 0,0 1 0,0-1 0,0 1 0,0-1 0,0 1 0,0 0 0,0 0 0,1 0 0,-1 0 0,0 1 0,0-1 0,-1 2-1,-28 29 808,28-28-566,-8 10 111,0 0-1,1 1 1,-14 29-1,19-35-423,2 0-1,-1 0 0,1 0 0,1 0 1,0 1-1,0 0 0,0-1 1,1 16-1,1-23-83,0 0 0,0 0 0,0 0 0,1 0 0,-1 0 0,1 1 1,-1-1-1,1 0 0,0 0 0,0-1 0,0 1 0,1 2 0,-1-3-11,-1 0-1,1-1 0,0 1 1,-1-1-1,1 1 1,0-1-1,0 1 1,0-1-1,0 1 1,-1-1-1,1 0 0,0 1 1,0-1-1,0 0 1,0 0-1,0 0 1,0 0-1,0 0 0,0 0 1,0 0-1,0 0 1,0 0-1,-1 0 1,1 0-1,0 0 0,0-1 1,0 1-1,0 0 1,0-1-1,1 0 1,5-3-2,-1 0 1,0 0 0,0 0 0,0-1 0,-1 0 0,1 0-1,-1 0 1,0-1 0,7-11 0,3-5 17,17-36 0,-18 29 9,-2-1 1,0 0 0,-2-1-1,-1 0 1,-2 0 0,-1-1-1,2-37 1,-8 62-25,1 4-3,-1 0 1,1 0 0,-1-1 0,0 1 0,-1 0 0,1-1-1,0 1 1,-1 0 0,0 0 0,0-1 0,0 1 0,-1-4-1,1 7-3,1 0-1,0 0 1,0 0 0,0-1-1,0 1 1,-1 0-1,1 0 1,0 0-1,0 0 1,0 0-1,-1-1 1,1 1-1,0 0 1,0 0-1,-1 0 1,1 0-1,0 0 1,0 0-1,-1 0 1,1 0-1,0 0 1,0 0-1,-1 0 1,1 0-1,0 0 1,0 0-1,-1 0 1,1 0-1,0 0 1,0 0-1,0 0 1,-1 0 0,1 0-1,0 0 1,0 0-1,-1 1 1,1-1-1,0 0 1,0 0-1,0 0 1,-1 0-1,1 1 1,0-1-1,0 0 1,0 0-1,0 0 1,0 1-1,-1-1 1,1 0-1,0 0 1,0 0-1,0 1 1,0-1-1,0 1 1,-7 15 14,6-15-13,-4 17 25,1 0 1,0 0 0,1 0-1,1 1 1,1-1 0,1 0-1,0 1 1,1-1 0,1 1-1,1-1 1,0 0 0,2 0-1,0 0 1,10 23 0,-12-35-108,0-1 1,0 0-1,0 0 1,1-1-1,-1 1 1,1-1-1,0 0 1,0 0-1,1 0 1,-1 0-1,6 3 1,-6-5 30,0 0 0,0-1 0,0 1 0,0-1 0,0 1 0,0-1 0,1 0 0,-1-1 0,0 1 0,1-1 0,-1 0 0,0 0 0,1 0 0,-1-1 0,5 0 0,26-9-334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5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20636,'-3'1'106,"-1"0"0,1 0 0,-1 0 0,1 0 0,0 0-1,0 1 1,0 0 0,-1-1 0,2 1 0,-1 1 0,0-1 0,0 0-1,1 1 1,-1-1 0,1 1 0,-1 0 0,1-1 0,0 1-1,0 0 1,1 1 0,-1-1 0,1 0 0,-2 4 0,-4 11 160,1 0 0,-8 37 0,14-51-180,-10 44 143,2 1-1,0 52 1,7-77-171,1 0-1,2 0 1,0-1 0,2 1-1,0-1 1,11 32 0,-14-50-39,1 0 0,0-1 0,0 1 0,1-1 1,0 1-1,-1-1 0,1 0 0,1 0 0,-1 0 0,0 0 1,6 4-1,-7-7-10,0 0-1,0 0 1,0 0 0,-1 0 0,1 0 0,1 0 0,-1-1 0,0 1 0,0-1 0,0 1 0,0-1-1,0 0 1,1 0 0,-1 0 0,0 0 0,0 0 0,0 0 0,0-1 0,0 1 0,1-1 0,-1 1-1,0-1 1,0 0 0,0 0 0,0 0 0,0 0 0,-1 0 0,3-2 0,3-3 8,1 0 1,-2 0 0,1-1-1,-1 0 1,0 0 0,-1 0-1,0-1 1,0 0 0,0 0-1,6-15 1,-4 3 33,0 0 0,-1 0 0,6-36 1,-7 3 11,-5 49-62,0 1 1,0 0 0,0-1 0,-1 1 0,1 0 0,-1 0 0,0-1 0,0 1-1,0 0 1,-1 0 0,1 0 0,-1 0 0,-2-3 0,4 5-2,0 1 0,-1-1 1,1 0-1,-1 1 0,1-1 0,-1 1 0,1-1 1,-1 1-1,0 0 0,1-1 0,-1 1 0,0-1 1,1 1-1,-1 0 0,0 0 0,1-1 0,-1 1 1,0 0-1,1 0 0,-1 0 0,0 0 0,0 0 1,1 0-1,-1 0 0,0 0 0,0 0 0,-1 0 1,1 1-2,-1 0 1,1 0 0,-1 0 0,1 0-1,-1 0 1,1 0 0,0 0 0,0 0-1,-1 0 1,1 1 0,-1 1 0,-3 4-6,1 0 1,0 0 0,1 1-1,-3 7 1,0 0-18,2 1-1,-5 24 1,9-35 21,-1 1 1,0 0-1,1-1 0,0 1 0,1 0 1,-1-1-1,1 1 0,0 0 0,0-1 0,3 8 1,-4-12 1,1 0 0,-1 0 0,1 0 0,-1-1 1,1 1-1,-1 0 0,1 0 0,-1 0 1,1-1-1,-1 1 0,1 0 0,0-1 1,0 1-1,-1 0 0,1-1 0,0 1 1,0-1-1,0 1 0,0-1 0,0 0 0,-1 1 1,1-1-1,0 0 0,0 0 0,0 1 1,0-1-1,0 0 0,0 0 0,0 0 1,0 0-1,0 0 0,0-1 0,0 1 0,0 0 1,0 0-1,0 0 0,0-1 0,-1 1 1,1-1-1,0 1 0,0-1 0,0 1 1,0-1-1,-1 1 0,1-1 0,0 0 0,0 0 1,5-4 0,0 0 0,-1 0 0,0-1 1,8-10-1,8-16 18,27-58 1,-5 9 2,-42 79-23,1-1 0,-1 1 1,1 0-1,-1-1 0,1 1 0,0 0 0,0 0 0,0 0 0,0 0 0,0 1 0,5-3 0,-7 3 1,1 1 0,-1 0 0,1 0-1,-1 0 1,1 0 0,-1 0 0,1 0-1,-1 0 1,1 0 0,-1 0-1,1 0 1,-1 0 0,1 0 0,-1 0-1,1 0 1,-1 0 0,1 0 0,-1 1-1,1-1 1,-1 0 0,1 0-1,-1 1 1,1-1 0,0 2-1,1-1 1,-1 0-1,0 1 0,0-1 1,-1 0-1,1 1 1,0-1-1,0 1 0,-1-1 1,2 4-1,4 19 12,-1 1 0,3 47 0,-6-49-426,0 0-1,2-1 0,7 29 1,-11-51 393,0 0 1,1 0-1,-1 0 1,0 0-1,0 0 1,0 0-1,0 0 1,0 0-1,0 0 1,0-1-1,0 1 1,0 0-1,0 0 1,0 0-1,0 0 1,0 0-1,0 0 1,0 0-1,0 0 1,0 0-1,0 0 1,1 0-1,-1 0 1,0 0-1,0 0 1,0 0-1,0-1 1,0 1-1,0 0 1,0 0-1,0 0 1,0 0-1,1 0 1,-1 0-1,0 0 1,0 0-1,0 0 1,0 0-1,0 0 1,0 0-1,0 0 1,0 1 0,0-1-1,0 0 1,1 0-1,-1 0 1,0 0-1,0 0 1,0 0-1,0 0 1,0 0-1,0 0 1,0 0-1,0 0 1,0 0-1,0 0 1,0 0-1,0 0 1,0 1-1,0-1 1,1 0-1,-1 0 1,0 0-1,3-10-157,1-22-324,-1-12-169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6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55 116 16612,'4'98'2303,"-2"-40"-715,11 64 0,-10-104-1453,1-1 0,0 0 1,2 0-1,-1 0 0,2-1 1,0 0-1,2 0 1,10 15-1,-17-27-213,1 0 0,0-1 0,0 0 0,0 1 0,0-1-1,7 4 1,-10-7 59,0 0 1,0 0-1,0 1 0,1-1 0,-1 0 0,0 0 0,0 0 0,1 0 0,-1 0 1,0 0-1,0 1 0,1-1 0,-1 0 0,0 0 0,0 0 0,1 0 0,-1 0 1,0 0-1,0 0 0,1 0 0,-1 0 0,0 0 0,1 0 0,-1-1 0,0 1 1,0 0-1,1 0 0,-1 0 0,0 0 0,0 0 0,0 0 0,1 0 0,-1-1 1,0 1-1,0 0 0,1 0 0,-1 0 0,0-1 0,0 0-49,1-1 0,-1 0 0,0 1 1,0-1-1,0 0 0,0 1 0,0-1 0,0 1 0,0-1 0,-1 0 0,0-2 0,-13-44-1320,-2 1 0,-34-70 1,17 43 506,-19-38 1194,46 103 696,4 9-389,7 15 226,11 17 42,2 0 1,1-2-1,37 46 1,-43-61-684,0 0 0,1-1 0,1 0 0,0-1 0,1-1 0,1-1 0,-1 0 0,23 10 1,-35-19-126,1 0 0,-1 0 1,1-1-1,0 1 1,0-1-1,-1 0 1,1 0-1,0-1 1,0 0-1,0 0 1,0 0-1,0 0 0,0-1 1,-1 1-1,1-1 1,6-2-1,-6 1-8,-1-1 0,0 1 0,0-1 0,0 1 0,-1-1 0,1 0 0,0 0-1,-1-1 1,0 1 0,0-1 0,0 1 0,0-1 0,-1 0 0,0 0 0,1 0 0,-1-1 0,1-4-1,2-6 81,0-1-1,-2 1 0,1-1 0,-2 0 0,0 0 0,-2 0 0,1 0 0,-2-1 0,-3-23 0,1 20-118,-1 0 0,-1 0 0,0 0 0,-2 1 0,0 0-1,-1 1 1,-13-22 0,18 36-72,0-1-1,-1 1 0,1 0 1,-1 0-1,0 0 0,-1 0 1,1 1-1,0-1 1,-10-4-1,13 7-13,-1 1 1,1-1-1,0 0 1,-1 1-1,1-1 0,-1 1 1,1-1-1,-1 1 1,1-1-1,-1 1 0,1 0 1,-1 0-1,1 0 1,-1 0-1,1 0 0,-1 0 1,1 1-1,-1-1 1,1 0-1,-1 1 1,1-1-1,-1 1 0,1-1 1,0 1-1,-1 0 1,1 0-1,0-1 0,-1 1 1,1 0-1,0 0 1,0 0-1,0 1 0,0-1 1,0 0-1,0 0 1,0 0-1,0 1 1,0 2-1,-1-1-210,0 0 0,1 0 0,-1 1 0,1-1 0,0 1-1,0-1 1,1 1 0,-1 0 0,1-1 0,0 1 0,0 0 0,0-1 0,0 1 0,0 0 0,1-1 0,0 1 0,-1 0 0,2-1-1,-1 1 1,0-1 0,1 0 0,-1 1 0,1-1 0,0 0 0,0 0 0,0 0 0,1 0 0,-1 0 0,4 3 0,16 7-1112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6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15963,'6'18'1801,"-1"20"-1009,1 5-328,1 8 1440,3 7-847,7 2-473,1-3-96,5-7-328,1-5-184,-1-17-480,0-5-328,-7-11 664,-2-6-128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36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0 176 18460,'0'-3'143,"1"0"0,0-1 0,0 1 0,0 0 0,0-1 0,0 1 0,0 0 0,1 0-1,0 0 1,-1 0 0,1 0 0,0 1 0,0-1 0,1 1 0,-1-1 0,1 1 0,-1-1 0,4-1 0,6-4 174,1 0 1,-1 1-1,15-5 1,-23 10-175,37-15 268,0 3 0,1 1 0,1 2 1,0 2-1,85-6 0,-104 13-397,0 1-1,32 3 1,-51-1-13,0-1 0,1 1 0,-1 0-1,0 0 1,0 0 0,0 1 0,0 0 0,0 0 0,-1 0 0,1 0 0,0 1 0,-1 0-1,0 0 1,0 0 0,0 1 0,7 6 0,-9-7 8,-1 0-1,1 1 1,-1-1-1,0 0 1,1 1-1,-2-1 1,1 1-1,0-1 1,-1 1-1,1 0 1,-1-1-1,0 1 1,0-1-1,-1 1 1,1 0-1,-1-1 1,0 1-1,0-1 1,0 1-1,0-1 1,-3 6-1,-3 4 48,0 1 1,-1-1-1,-16 21 0,14-19-82,-2-1 0,0 0 0,-1-1 1,0 0-1,-1-1 0,0-1 0,-1 0 0,0-1 0,-24 12 0,36-20 14,0-1 0,1 0-1,-1 0 1,0 0-1,0 0 1,0-1-1,0 1 1,0-1 0,0 0-1,1 0 1,-1 0-1,0 0 1,0 0-1,0 0 1,0-1 0,0 0-1,0 1 1,-5-3-1,6 1-14,-1 0 0,1 0-1,0 0 1,0-1 0,-1 1-1,-2-5 1,5 7 26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0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19460,'0'0'30,"0"0"0,0 0 0,0 0 1,0-1-1,-1 1 0,1 0 0,0 0 0,0 0 0,0 0 0,0 0 0,-1 0 0,1 0 0,0 0 1,0 0-1,0 0 0,-1 0 0,1 0 0,0 0 0,0 0 0,0 1 0,0-1 0,-1 0 0,1 0 0,0 0 1,0 0-1,0 0 0,0 0 0,0 0 0,-1 0 0,1 0 0,0 1 0,0-1 0,0 0 0,0 0 1,0 0-1,0 0 0,0 0 0,0 1 0,-1-1 0,1 0 0,0 0 0,0 0 0,0 0 0,0 1 1,0-1-1,0 0 0,0 0 0,0 0 0,0 1 0,0-1 0,0 0 0,0 0 0,0 0 0,0 0 0,0 1 1,0-1-1,0 0 0,1 0 0,-1 0 0,0 0 0,0 1 0,0-1 0,4 18 63,-3-15 41,20 66 710,57 123-1,-76-188-836,-1 0-1,1-1 0,1 1 1,-1 0-1,1-1 0,3 4 1,-6-7-6,1 1 0,-1-1 0,1 1 0,-1-1 0,1 0 0,-1 1 0,1-1 0,-1 0 1,1 0-1,0 1 0,-1-1 0,1 0 0,-1 0 0,1 0 0,0 0 0,-1 0 0,1 0 0,0 0 0,-1 0 1,1 0-1,0 0 0,-1 0 0,1 0 0,-1 0 0,1-1 0,0 1 0,-1 0 0,1 0 0,-1-1 0,1 1 0,-1 0 1,1-1-1,0 1 0,-1-1 0,0 1 0,1 0 0,-1-1 0,1 1 0,-1-1 0,0 0 0,1 1 0,-1-1 0,0 1 1,1-2-1,4-6 5,1 0 0,0 1-1,0-1 1,0 1 0,14-11 0,-17 16-4,0 0 0,0 0-1,1 0 1,-1 1 0,1-1-1,-1 1 1,1 0 0,0 0-1,-1 0 1,1 1-1,0-1 1,0 1 0,-1 0-1,1 0 1,0 0 0,0 0-1,7 2 1,-1 1 20,0 0 0,0 1 1,-1 0-1,1 0 0,-1 1 0,0 0 0,0 1 0,-1 0 1,1 0-1,-1 1 0,-1 0 0,1 1 0,-1-1 0,-1 1 1,11 16-1,-15-21 28,-1 0 1,1 0-1,-1 0 1,0 1-1,0-1 1,0 0-1,0 1 1,0-1-1,-1 1 1,0-1-1,1 1 0,-1-1 1,-1 0-1,1 1 1,0-1-1,-1 1 1,0-1-1,-1 5 1,0-3 40,-1-1 1,1 1 0,-1-1-1,0 0 1,0 0-1,0 0 1,0 0-1,-1 0 1,0-1 0,0 1-1,-6 3 1,1-1 32,-1 0-1,0-1 1,0 0 0,-1 0 0,1-1-1,-1 0 1,0-1 0,0-1 0,-1 0-1,-17 2 1,20-4-238,0-1 1,-1 0-1,1 0 0,0-1 1,0 0-1,0 0 0,0-1 0,-12-6 1,17 7-69,0 0 0,1 0 0,-1 0 1,1 0-1,-1 0 0,1-1 0,0 0 0,0 0 1,0 0-1,0 0 0,0 0 0,1 0 0,0-1 1,-1 0-1,1 1 0,0-1 0,1 0 0,-1 0 1,1 0-1,-2-7 0,4-8-663,10 4-124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0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43 371 17660,'12'-17'446,"-1"0"0,0 0 0,-2-1 1,0-1-1,-1 0 0,-1 0 0,-1 0 1,0-1-1,-2 0 0,0 0 0,-1 0 1,-2 0-1,0-1 0,-2-27 0,1 44-379,-1 0 1,1 0-1,-1 0 0,0 0 0,-1 0 0,1 0 0,-1 0 0,1 0 1,-6-6-1,7 9-51,-1 0-1,0 0 1,1 1 0,-1-1-1,0 0 1,0 1 0,1-1 0,-1 0-1,0 1 1,0-1 0,0 1 0,0-1-1,0 1 1,0 0 0,0 0 0,0-1-1,0 1 1,0 0 0,0 0 0,0 0-1,0 0 1,0 0 0,0 0 0,0 0-1,0 0 1,0 0 0,0 1 0,0-1-1,0 0 1,0 1 0,0-1 0,0 0-1,0 1 1,1-1 0,-1 1 0,0 0-1,0-1 1,0 1 0,1 0 0,-1-1-1,0 1 1,1 0 0,-2 1-1,-4 4 43,1 1-1,0 0 0,0 0 0,0 1 0,1-1 0,0 1 0,1 0 0,-5 14 0,0 5 17,-6 37 1,9-35-37,2-1-1,-1 37 0,4-55-64,0-1-1,1 1 0,0 0 1,1-1-1,0 1 1,0-1-1,1 0 0,0 1 1,1-1-1,6 11 0,-9-18-32,0-1-1,0 1 1,0 0 0,0-1-1,0 1 1,0-1-1,1 1 1,-1-1-1,0 0 1,1 0 0,-1 1-1,1-1 1,-1 0-1,1 0 1,0 0-1,0-1 1,-1 1 0,1 0-1,0-1 1,0 1-1,0-1 1,0 1-1,-1-1 1,1 0 0,0 0-1,0 0 1,0 0-1,0 0 1,0 0-1,0-1 1,0 1 0,0-1-1,-1 1 1,1-1-1,0 0 1,0 1-1,3-3 1,2-2-88,-1 0 1,1 0-1,-1-1 0,1 0 0,-2 0 1,1 0-1,5-8 0,19-28-597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0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15443,'-10'1'1513,"-8"13"-969,2 5-192,0 8 680,2 5-88,4 4-224,3-1-167,5 0-177,2-1-56,7-7-272,2-5-144,4-11-560,3-6-153,4-11 609,1-8-200,8-8-168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1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147 165 17300,'-9'3'1177,"1"0"0,0 1 0,-10 5 1,13-5-907,-1 0 0,1 0 0,0 0 0,0 1 1,0 0-1,1 0 0,0 0 0,-4 7 0,0 0-142,1 0-1,0 0 1,1 1-1,1 0 1,0 0-1,0 1 1,2-1-1,-1 1 0,2 0 1,0 0-1,0 0 1,2 0-1,0 0 1,2 20-1,-2-31-115,1 0 1,-1 0-1,1-1 0,0 1 0,0-1 0,0 1 0,0-1 0,0 1 0,1-1 0,-1 1 0,1-1 0,-1 0 1,1 0-1,0 0 0,0 0 0,0 0 0,3 2 0,-3-3-19,0 0-1,0 0 0,0 0 1,0-1-1,0 1 1,0-1-1,0 1 1,0-1-1,0 0 1,0 0-1,0 1 1,0-2-1,1 1 0,-1 0 1,0 0-1,0-1 1,0 1-1,0-1 1,0 1-1,0-1 1,0 0-1,0 0 1,2-1-1,7-5-77,0 0 0,-1-1 0,0 0-1,0-1 1,-1 0 0,0 0 0,0-1 0,-1 0 0,0 0 0,-1-1 0,11-22-1,-10 16-9,-1 0-1,0 0 0,-1 0 1,-1-1-1,-1 0 0,-1 0 1,2-34-1,-5 48 88,-1-23-21,1 26 27,0 0 0,0 0 1,0 0-1,0 0 0,0 0 1,-1 0-1,1 0 0,0 0 1,-1 0-1,1 0 0,-1 0 1,1 1-1,-1-1 0,0 0 1,1 0-1,-1 1 0,0-1 1,1 0-1,-1 1 0,0-1 1,0 0-1,-1 0 0,2 1 2,-1 0-1,0 0 0,1 0 1,-1 0-1,0 1 0,1-1 1,-1 0-1,0 0 0,1 0 1,-1 1-1,0-1 0,1 0 1,-1 1-1,1-1 0,-1 1 1,0-1-1,1 0 0,-1 1 1,1-1-1,-1 1 0,1-1 1,0 1-1,-1 0 0,1-1 1,0 1-1,-1-1 0,1 1 1,0 0-1,-1-1 0,1 1 1,0 1-1,-8 24 35,5-13 6,1 1 0,0-1 0,1 1-1,1 14 1,0-21-12,1 0 0,-1 0 0,2 0-1,-1 0 1,1 0 0,0-1 0,0 1-1,1-1 1,6 13 0,-8-18-23,0 1 1,0 0 0,0-1 0,0 0-1,1 1 1,-1-1 0,0 0-1,1 0 1,-1 1 0,1-1-1,-1 0 1,1 0 0,0-1 0,-1 1-1,1 0 1,0 0 0,0-1-1,-1 1 1,1-1 0,0 0 0,0 0-1,0 1 1,0-1 0,-1 0-1,1 0 1,0-1 0,0 1-1,0 0 1,0-1 0,-1 1 0,1-1-1,0 1 1,0-1 0,-1 0-1,1 0 1,0 0 0,-1 0-1,1 0 1,1-1 0,4-4 2,0 0 0,1 0 0,-2 0 0,1-1 0,-1 0 0,9-13-1,-1-3-11,-1-1 0,-1 0 0,-1-1 0,-2 0 0,0 0 0,-1-1 0,-2 0 0,6-53-1,-11 62-40,-2 24 14,-2 27 16,2-19 20,2 77 147,0-80-95,0 0 1,1 0-1,1 0 1,0 0-1,7 17 1,-10-27-47,0-1 0,1 0 0,-1 0 0,1 1 0,-1-1 0,1 0 0,0 0 0,-1 0 0,1 0 0,0 0 0,0 0 1,0 0-1,0 0 0,0 0 0,0 0 0,0 0 0,0-1 0,0 1 0,0 0 0,0-1 0,0 1 0,0-1 0,1 1 0,-1-1 0,0 0 0,0 1 0,1-1 0,0 0 0,0 0 4,0-1 0,0 0 0,0 0 0,0 0 0,0 0 0,-1 0 0,1 0 0,0 0 0,-1 0 0,1-1 0,-1 1 0,1-1 0,-1 1 0,0-1 0,0 1 0,1-1 0,0-3 0,9-15-23,-2-1 0,-1 0-1,0 0 1,-2-1 0,8-42-1,-4 19-225,-10 44 214,0 0-1,0 0 1,0 0 0,1 0 0,-1-1-1,0 1 1,1 0 0,-1 0 0,1 0-1,-1 0 1,1 0 0,0 0 0,-1 0-1,2-1 1,-2 2 11,1 0-1,-1 1 0,0-1 1,1 0-1,-1 0 1,0 0-1,1 0 0,-1 1 1,0-1-1,1 0 1,-1 0-1,0 0 1,0 1-1,1-1 0,-1 0 1,0 1-1,0-1 1,0 0-1,1 0 1,-1 1-1,0-1 0,0 0 1,0 1-1,0-1 1,0 0-1,0 1 1,0-1-1,0 1 0,9 41-270,-8-34 273,2 12-51,7 34-270,-9-50 171,0 1 0,1-1-1,-1 0 1,1 0-1,0 0 1,0 0 0,0 0-1,6 7 1,-8-11 104,1 1 0,-1-1-1,1 1 1,-1-1 0,1 1 0,0-1 0,-1 0-1,1 1 1,0-1 0,-1 0 0,1 1 0,0-1-1,0 0 1,-1 0 0,1 0 0,0 0 0,0 0-1,-1 0 1,1 0 0,0 0 0,-1 0-1,1 0 1,0 0 0,0 0 0,-1 0 0,1-1-1,0 1 1,0 0 0,-1 0 0,1-1 0,-1 1-1,1-1 1,0 1 0,-1 0 0,1-1 0,-1 1-1,1-1 1,-1 0 0,1 1 0,0-2 0,17-25-647,-2-12-61,2-11-210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112 191 15723,'-1'-1'99,"0"0"0,0 0 0,0 1 0,0-1 0,0 0 0,0 0-1,0 1 1,0-1 0,0 1 0,-1-1 0,1 1 0,0-1 0,0 1-1,0 0 1,-1-1 0,1 1 0,0 0 0,-1 0 0,1 0 0,0 0-1,0 0 1,-1 0 0,1 0 0,-2 1 0,0 0 37,1 1 1,-1-1-1,0 0 0,1 1 1,-1 0-1,1 0 1,-1-1-1,1 1 0,0 1 1,-2 2-1,-3 3 135,1 0-1,0 0 1,1 1 0,0 0 0,-5 13-1,7-14-177,0 1 0,1-1 0,0 1 0,1 0 0,0-1 0,0 1 0,1 0 0,0 0 0,3 16 0,-3-22-73,1 0-1,-1 0 0,1 0 0,0-1 1,0 1-1,0 0 0,0-1 0,0 1 1,1-1-1,-1 1 0,1-1 0,-1 0 1,1 1-1,0-1 0,0 0 0,0 0 0,0 0 1,1-1-1,-1 1 0,0 0 0,1-1 1,-1 1-1,1-1 0,-1 0 0,1 0 1,0 0-1,0 0 0,-1-1 0,1 1 1,0-1-1,0 1 0,0-1 0,5-1 1,-1 0 19,0 0 1,1-1 0,-1 0 0,0 0 0,-1 0 0,1-1-1,0 0 1,-1-1 0,0 0 0,1 0 0,-2 0-1,1 0 1,0-1 0,-1 0 0,0 0 0,6-8 0,3-5 109,0 0 1,-2 0-1,21-41 1,-22 36-44,-1 0 1,-2 0 0,0-1-1,-1 0 1,-1 0 0,-2 0-1,2-27 1,-6 22-54,0 28-52,0 1-1,0 0 0,0 0 0,0-1 1,0 1-1,0 0 0,0 0 0,0-1 0,0 1 1,0 0-1,0 0 0,0 0 0,0-1 1,0 1-1,0 0 0,0 0 0,0-1 1,-1 1-1,1 0 0,0 0 0,0-1 0,0 1 1,0 0-1,0 0 0,-1 0 0,1 0 1,0-1-1,0 1 0,0 0 0,-1 0 1,1 0-1,0 0 0,0 0 0,0 0 0,-1-1 1,1 1-1,0 0 0,0 0 0,-1 0 1,1 0-1,0 0 0,0 0 0,-1 0 1,1 0-1,0 0 0,0 0 0,-1 0 1,1 0-1,-1 1 0,-7 10-18,-2 15-6,1 1-1,1 0 1,2 1 0,1 0 0,1-1 0,1 1-1,1 30 1,2-46 27,0 1-1,1 0 0,1-1 1,0 1-1,0-1 1,7 19-1,-8-27-1,1-1 0,-1 1-1,1 0 1,0-1 0,0 1 0,0-1 0,1 0 0,-1 1-1,1-1 1,0 0 0,0-1 0,0 1 0,0 0 0,0-1-1,1 0 1,-1 0 0,1 0 0,-1 0 0,1 0 0,0-1-1,0 0 1,-1 0 0,1 0 0,5 1 0,-1-2 1,-1 0 0,1 0 1,-1-1-1,0 0 0,0 0 0,1-1 1,-1 0-1,0 0 0,0 0 1,-1-1-1,1 0 0,0-1 1,-1 1-1,0-1 0,0-1 1,0 1-1,0-1 0,-1 0 0,10-11 1,-5 4 3,-1 0 0,1-1 1,-2 0-1,0 0 0,0-1 0,-2 0 1,1 0-1,5-22 0,-8 21-5,-1 1 0,-1-1 0,2-16 0,-4 27-5,0 0 0,0-1 0,0 1 0,0 0 0,-1 0 1,1-1-1,-1 1 0,0 0 0,-1 0 0,1 0 0,-1 0 0,1 0 0,-1 0 0,0 0 1,-4-4-1,6 8 2,-1-1 0,0 0 0,0 0 0,-1 0 0,1 1 0,0-1 0,0 0 0,0 1 0,0-1 0,-1 1 0,1-1 0,0 1 0,0 0 0,-1 0 0,1-1 0,0 1 0,-1 0 0,1 0 0,0 0 0,-1 0 0,1 1 0,0-1 0,0 0 0,-1 0 0,1 1 0,0-1 0,0 1 0,-1-1 0,1 1 0,0 0 0,0-1 0,0 1 0,0 0 0,0 0 0,0 0 0,0 0 0,0-1 0,-1 3 0,-4 3-2,1 1 0,0-1 0,0 1 0,0-1 0,-3 9 0,3-5 15,0 1 0,0-1 0,2 1 0,-1 0-1,1 0 1,1 0 0,0 1 0,1-1 0,0 1-1,0-1 1,2 13 0,0-18-23,-1 0-1,1-1 1,0 1-1,1 0 1,0-1 0,0 0-1,0 1 1,0-1-1,1 0 1,0 0 0,0 0-1,0 0 1,0-1-1,1 1 1,0-1 0,0 0-1,0 0 1,1 0-1,-1-1 1,1 1-1,0-1 1,0 0 0,9 4-1,-3-4-114,1 1-1,0-1 0,0-1 1,0 0-1,0 0 1,0-2-1,0 1 0,0-2 1,23-2-1,17-8-184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21861,'-3'-10'1976,"0"10"-1568,7 1-240,9 3 1080,17 5-847,9 1-121,10-4-240,7 4-32,7-3-120,0-4-136,-2-3-833,-3 0 945,-11-9-120,-10-7-104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1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 16396,'-6'19'1104,"0"0"0,1 0 1,1 0-1,1 1 1,-1 34-1,4-53-1083,0 0 0,0 0-1,0 0 1,-1 0 0,2 0-1,-1 0 1,0 0 0,0 0-1,0-1 1,0 1 0,1 0-1,-1 0 1,0 0 0,1 0-1,-1 0 1,0 0 0,1-1-1,-1 1 1,1 0 0,0 0-1,-1-1 1,1 1 0,0 0-1,-1-1 1,1 1 0,0-1-1,0 1 1,-1-1 0,1 1-1,0-1 1,0 1 0,0-1-1,0 0 1,0 1 0,-1-1-1,1 0 1,1 0 0,4 0-88,-1 0 1,0-1 0,1 0 0,-1 0-1,10-3 1,13-3-279,-22 7 275,-1-1 1,1 1-1,0 0 1,-1 1-1,1 0 1,-1 0-1,1 0 1,-1 0-1,1 1 1,-1 0-1,0 0 1,0 0-1,0 1 1,0-1-1,5 5 1,-7-4 60,1 0 0,0 1 0,-1-1 0,0 1 0,0 0 1,0 0-1,-1 0 0,1 0 0,-1 0 0,0 1 0,0-1 0,0 1 0,-1-1 0,1 1 0,-1 0 0,0 0 1,0 9-1,-1-7 75,0 1 0,-1 0 0,0 0 0,0 0 0,-1 0 0,0-1 0,0 1 0,-4 7 0,5-13-51,0 1 0,-1-1 1,1 1-1,-1-1 0,1 1 0,-1-1 1,0 0-1,0 0 0,0 0 0,0 0 1,-3 2-1,3-3-40,1 0 0,-1-1 0,1 1-1,-1-1 1,1 1 0,-1-1 0,1 0 0,-1 1 0,1-1 0,-1 0 0,0 0 0,1 0 0,-1 0 0,1 0 0,-1-1-1,0 1 1,1 0 0,-1-1 0,1 1 0,-1-1 0,-2-1 0,1 0 0,0 0 0,0 0 0,0-1 0,0 1 0,0-1 0,0 0 0,1 0 0,-1 0 0,1 0 0,0 0 0,-3-6 0,-7-20-200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2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103 241 15675,'10'-10'564,"-1"-1"0,-1 0-1,1 0 1,-1 0 0,-1-1 0,8-17-1,-12 23-299,-1 0 0,0-1 1,1 1-1,-2-1 0,1 1 0,-1-1 0,0 0 0,-1 0 0,1 1 0,-1-1 0,-1 0 0,1 0 0,-1 1 0,-3-13 0,3 17-223,1 0 1,-1 0-1,1 1 0,-1-1 0,0 0 0,0 1 0,0-1 0,0 1 1,0-1-1,0 1 0,0-1 0,0 1 0,-1-1 0,1 1 0,0 0 0,-1 0 1,1 0-1,-1 0 0,1 0 0,-1 0 0,0 0 0,1 1 0,-1-1 0,0 0 1,0 1-1,0 0 0,1-1 0,-1 1 0,0 0 0,0 0 0,0 0 0,0 0 1,1 0-1,-1 0 0,0 1 0,0-1 0,-2 1 0,-1 1-1,-1 0 0,1 0 0,0 1-1,0-1 1,0 1 0,1 1 0,-1-1-1,1 0 1,0 1 0,-8 8 0,5-3 7,0 1-1,0 1 1,1-1 0,0 1 0,1 0 0,0 1-1,1-1 1,0 1 0,-3 18 0,5-21-19,1-1 0,0 1-1,0 0 1,1-1 0,0 1 0,1-1 0,0 1 0,0 0 0,1-1 0,0 1 0,0-1 0,1 0 0,0 0 0,6 10 0,-7-15-13,0 1 1,0-1-1,1 1 1,0-1 0,-1 0-1,1 0 1,1 0-1,-1 0 1,0-1 0,1 1-1,-1-1 1,1 0-1,0 0 1,-1 0-1,9 2 1,-6-3-86,0 0 1,0 0-1,0 0 1,0-1-1,0 0 1,1 0-1,-1-1 1,0 0-1,11-2 1,0-2-135,-1-1 0,0-1 0,0 0 1,0-1-1,-1-1 0,24-18 0,-1-4-188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2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 15963,'-1'-1'84,"0"1"-1,1-1 0,-1 1 0,0 0 0,0 0 0,0-1 0,0 1 0,1 0 1,-1 0-1,0 0 0,0 0 0,0 0 0,0 0 0,0 0 0,0 0 0,1 1 0,-1-1 1,0 0-1,0 0 0,0 1 0,0-1 0,1 0 0,-1 1 0,0-1 0,0 1 1,0 0-1,-1 1-9,1-1 0,0 0 0,0 1 1,0-1-1,1 1 0,-1 0 0,0-1 0,0 1 1,1-1-1,-1 1 0,1 0 0,-1 3 1,1-3 82,-1 0 1,1 0 0,0 1 0,0-1 0,0 0 0,0 0 0,0 0 0,1 0 0,-1 1 0,0-1-1,1 0 1,0 0 0,-1 0 0,1 0 0,0 0 0,0 0 0,0 0 0,1-1 0,-1 1 0,0 0 0,1 0-1,-1-1 1,2 2 0,-3-3-80,0 0 1,0 0-1,-1-1 0,1 1 0,0 0 1,0 0-1,0 0 0,-1-1 0,1 1 0,0 0 1,0 0-1,0-1 0,0 1 0,0 0 1,-1-1-1,1 1 0,0 0 0,0 0 1,0-1-1,0 1 0,0 0 0,0-1 0,0 1 1,0 0-1,0 0 0,0-1 0,0 1 1,0 0-1,1-1 0,-1 1 0,0 0 0,0 0 1,0-1-1,0 1 0,0 0 0,0-1 1,1 1-1,-1 0 0,0 0 0,1-1 0,-1 1-106,0 0-1,1 0 1,-1-1-1,0 1 1,1 0-1,-1 0 1,0 0 0,1 0-1,-1 0 1,0-1-1,1 1 1,-1 0-1,1 0 1,-1 0-1,0 0 1,1 0-1,-1 0 1,0 0-1,1 0 1,-1 1-1,1-1 1,-1 0-1,0 0 1,1 0-1,-1 0 1,0 0-1,1 1 1,-1-1-1,0 0 1,1 0-1,-1 1 1,0-1-1,1 0 1,-1 0-1,0 1 1,0-1-1,0 0 1,1 1-1,-1-1 1,0 0-1,0 1 1,0-1 0,1 1-1,1 2-311,-1 0 0,1 0 0,-1 0 0,0 0 0,1 1 0,-1-1 0,-1 0 0,1 1 1,0 5-1,0 5-405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139 555 14243,'4'-19'1505,"0"0"-1,1-30 1,-5 43-1126,1 0 1,-2 0 0,1 0 0,-1 0 0,1 0 0,-2 0-1,1 1 1,-1-1 0,1 0 0,-2 0 0,1 1 0,-4-7-1,5 11-314,0-1 0,0 1-1,1 0 1,-1 0 0,0 0-1,0-1 1,-1 1 0,1 0-1,0 0 1,0 0-1,0 1 1,-1-1 0,1 0-1,0 0 1,-1 1 0,1-1-1,-1 1 1,1-1 0,0 1-1,-1 0 1,1-1-1,-1 1 1,1 0 0,-1 0-1,0 0 1,1 0 0,-1 0-1,1 1 1,-1-1 0,1 0-1,0 1 1,-1-1 0,1 1-1,-1-1 1,1 1-1,0 0 1,-1-1 0,1 1-1,0 0 1,0 0 0,-2 2-1,-2 1-21,0 1-1,0 0 1,1 0 0,0 0-1,0 1 1,0-1-1,0 1 1,-2 7-1,-1 4-28,1 0-1,0 0 0,1 1 0,-4 35 1,7-40-10,1-1 0,1 0 0,0 0 0,0 0 0,2 0 0,-1 1 0,2-1 0,4 16 0,-6-26-2,-1 0 1,1-1-1,-1 1 0,1 0 1,0 0-1,0-1 0,0 1 1,0 0-1,0-1 0,0 1 1,0-1-1,1 1 0,-1-1 0,0 0 1,1 1-1,-1-1 0,1 0 1,0 0-1,-1 0 0,1 0 1,2 0-1,-3-1 0,1 0 1,0 0-1,0 0 0,0 0 1,-1 0-1,1 0 1,0-1-1,0 1 0,-1-1 1,1 1-1,0-1 0,-1 0 1,1 0-1,0 1 1,-1-1-1,1 0 0,2-3 1,3-3 4,1 0 0,-1-1 0,-1 0 0,1 0 0,-1-1 0,5-10 0,8-17-8,-3-2 1,-1 0-1,-1 0 1,-3-1-1,-1-1 1,-1 0-1,-3 0 1,-1-1-1,-2 1 1,-5-79-1,-2 92-111,4 27 109,0-1 0,0 1-1,0 0 1,0 0-1,0 0 1,0-1 0,0 1-1,0 0 1,0 0-1,0 0 1,0-1 0,0 1-1,0 0 1,-1 0-1,1 0 1,0-1 0,0 1-1,0 0 1,0 0-1,0 0 1,0 0 0,-1-1-1,1 1 1,0 0 0,0 0-1,0 0 1,0 0-1,-1 0 1,1 0 0,0 0-1,0-1 1,0 1-1,-1 0 1,1 0 0,0 0-1,0 0 1,0 0-1,-1 0 1,1 0 0,0 0-1,0 0 1,0 0-1,-1 0 1,-4 10-84,-1 14-3,4-6 63,1 0 1,1 0-1,0 1 1,2-1 0,0 0-1,0 0 1,2 0-1,0-1 1,8 18 0,-12-33 23,1 0 1,0 0 0,0 0-1,0 0 1,1 0 0,-1 0-1,0-1 1,1 1 0,-1 0 0,1-1-1,0 0 1,-1 1 0,4 1-1,-4-2 2,1-1-1,-1 0 1,0 1 0,0-1-1,0 0 1,1 0-1,-1 1 1,0-1-1,0 0 1,0 0 0,1 0-1,-1-1 1,0 1-1,0 0 1,1 0-1,-1-1 1,0 1-1,1-1 1,2-1-1,0 0 0,-1-1 0,0 1 1,1-1-1,-1 0 0,0 0 0,-1 0 0,1 0 0,0 0 0,-1-1 0,0 1 0,3-6 1,4-11-15,0 0 1,-2-1-1,-1 0 1,0-1-1,-1 1 1,-2-1-1,0 0 1,-1 0 0,-1 0-1,-2 0 1,-2-25-1,3 45 6,0 1 0,0-1 0,0 0-1,0 1 1,-1-1 0,1 0 0,-1 1 0,1-1-1,-1 1 1,1-1 0,-1 1 0,0-1 0,-1-2-1,1 4 6,1 1 0,-1-1 0,1 0-1,0 0 1,-1 0 0,1 0 0,-1 1-1,1-1 1,0 0 0,-1 0-1,1 1 1,-1-1 0,1 0 0,0 1-1,-1-1 1,1 0 0,0 1 0,0-1-1,-1 1 1,1-1 0,0 0 0,0 1-1,0-1 1,-1 1 0,1-1 0,0 1-1,0-1 1,0 1 0,-3 9-30,0 0 1,0-1-1,0 12 1,0 9 74,1-1 1,2 1-1,1 0 1,1-1 0,2 1-1,1-1 1,1 0-1,1 0 1,2-1-1,1 0 1,1 0-1,1-1 1,1-1-1,20 28 1,74 99 75,-59-88-62,70 124 0,-112-179-43,0 1 0,-1 0 0,-1 1 0,0-1 0,0 1 0,-1 0 0,-1 0-1,0 0 1,1 18 0,-3-29-4,0-1-1,0 1 1,0 0-1,0 0 1,0-1-1,0 1 0,0 0 1,0 0-1,0-1 1,-1 1-1,1 0 1,0-1-1,-1 1 1,1 0-1,0-1 0,-1 1 1,1-1-1,-1 1 1,1 0-1,-1-1 1,1 1-1,-1-1 0,1 1 1,-1-1-1,1 0 1,-1 1-1,0-1 1,1 0-1,-1 1 1,0-1-1,1 0 0,-1 0 1,0 1-1,0-1 1,1 0-1,-1 0 1,0 0-1,1 0 1,-1 0-1,0 0 0,0 0 1,1 0-1,-1 0 1,0-1-1,0 1 1,1 0-1,-1 0 1,0 0-1,1-1 0,-2 0 1,-3-1 39,0-1 1,-1 0 0,1 0-1,0 0 1,-5-5-1,-4-6 44,0 1-1,0-2 0,2 0 0,0-1 0,0 0 0,-15-30 0,16 24-44,1-1 1,0 0-1,2 0 1,1-1-1,-4-24 1,9 38-108,1-1-1,0 1 1,0-1 0,1 1 0,1-1 0,0 1 0,0 0 0,1-1 0,0 1 0,1 0-1,0 0 1,8-16 0,-2 11-105,0 0-1,0 1 1,1 0 0,1 1-1,0 0 1,26-22 0,3 1-210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5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0 175 16572,'2'0'184,"0"1"1,-1-1 0,1 1-1,0 0 1,-1-1-1,1 1 1,-1 0 0,1 0-1,-1 0 1,0 0 0,1 0-1,-1 0 1,0 1 0,1-1-1,-1 0 1,0 1 0,0-1-1,0 1 1,0-1 0,-1 1-1,2 2 1,17 44 1144,-15-35-798,15 38 331,-8-16-650,2-1 1,1 0 0,19 31 0,-32-63-208,0-1 0,-1 0 0,1 0 0,0 0 0,0 0 0,-1 1 0,1-1 0,0 0 0,0 0 0,0 0 0,0-1 0,0 1 0,0 0 0,1 0 0,-1-1 0,0 1 0,0 0 0,1-1 0,-1 1 0,0-1 0,1 0 0,-1 1 0,0-1 0,1 0 0,1 0 0,-1 0 3,0-1 0,0 0 0,0 0-1,0 0 1,-1 0 0,1 0 0,0 0 0,-1 0 0,1 0 0,-1-1-1,1 1 1,-1-1 0,0 1 0,1-1 0,0-2 0,5-7 45,-1 0 0,0-1 0,-1 0 0,5-13 0,17-67 292,-14 45-69,24-55-1,-37 101-265,1-1 0,0 0 0,0 1 0,-1-1 0,1 0-1,0 1 1,0-1 0,1 1 0,-1-1 0,0 1 0,0 0 0,1 0 0,-1-1 0,1 1-1,2-1 1,-4 2-8,1-1 0,0 1 0,-1 0 0,1 0 0,0 0 0,0 0 0,-1 0 1,1 0-1,0 1 0,-1-1 0,1 0 0,0 0 0,0 0 0,-1 1 0,1-1 0,0 0 0,-1 1 0,1-1 0,-1 1 0,1-1 0,0 0 0,-1 1 0,1-1 0,-1 1 0,1 1 0,4 4-6,-1 1 1,0 0-1,0 0 1,-1 1-1,4 8 1,-4-8 4,13 33-8,-16-40 8,0-1-1,0 0 1,0 0 0,0 1-1,0-1 1,1 0 0,-1 0-1,0 1 1,0-1 0,0 0-1,0 0 1,0 1 0,1-1-1,-1 0 1,0 0 0,0 0-1,0 1 1,1-1 0,-1 0-1,0 0 1,0 0 0,0 0-1,1 0 1,-1 1 0,0-1-1,1 0 1,-1 0 0,0 0-1,0 0 1,1 0 0,-1 0-1,0 0 1,0 0-1,1 0 1,-1 0 0,0 0-1,1 0 1,-1 0 0,0 0-1,0 0 1,1 0 0,-1 0-1,0 0 1,0-1 0,1 1-1,-1 0 1,0 0 0,0 0-1,1 0 1,-1-1 0,0 1-1,0 0 1,0 0 0,1 0-1,-1-1 1,0 1 0,0 0-1,0 0 1,0-1 0,0 1-1,0 0 1,1-1 0,6-17 26,-6 17-26,16-63 61,6-18 19,-20 73-75,1-1 0,0 1-1,1 0 1,0 0 0,0 1 0,7-9 0,-11 16-9,0 0 1,-1 0 0,1 0-1,0 0 1,0 0 0,0 0-1,0 0 1,0 0 0,1 0 0,-1 1-1,0-1 1,0 0 0,0 1-1,1-1 1,-1 1 0,0-1-1,1 1 1,-1-1 0,0 1 0,1 0-1,-1 0 1,1 0 0,-1 0-1,0 0 1,1 0 0,-1 0-1,1 0 1,-1 1 0,0-1-1,1 0 1,-1 1 0,0-1 0,1 1-1,-1 0 1,0-1 0,0 1-1,0 0 1,1 0 0,-1 0-1,0-1 1,0 1 0,0 0 0,1 2-1,3 3-15,0 1 1,0 0-1,0 0 0,-1 1 0,7 13 1,9 34-126,-16-40-73,1 0 0,15 28 0,-20-43 184,0 1 0,0-1 0,0 1 0,0-1 1,0 0-1,0 1 0,0-1 0,1 0 0,-1 1 1,0-1-1,0 0 0,0 1 0,1-1 0,-1 0 0,0 1 1,1-1-1,-1 0 0,0 0 0,0 1 0,1-1 1,-1 0-1,1 0 0,-1 1 0,0-1 0,1 0 0,-1 0 1,0 0-1,1 0 0,-1 0 0,1 0 0,-1 0 1,0 0-1,1 0 0,-1 0 0,1 0 0,-1 0 1,0 0-1,1 0 0,-1 0 0,1 0 0,-1 0 0,0 0 1,1-1-1,-1 1 0,0 0 0,1 0 0,-1 0 1,0-1-1,1 1 0,-1 0 0,0 0 0,1-1 0,-1 1 1,0 0-1,0-1 0,1 1 0,-1 0 0,0-1 1,0 1-1,0 0 0,0-1 0,1 1 0,-1-1 0,0 1 1,0 0-1,0-1 0,0 1 0,0 0 0,0-2 1,8-33-1900,-7 30 1565,16-80-1392,-5 37 733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6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74 429 15251,'-21'41'1768,"13"-27"-1224,0 1 0,1 1 0,0 0 1,1-1-1,1 2 0,-5 28 0,9-44-529,1-1 0,0 1 0,0-1 0,0 1 0,0-1 0,0 1 0,0 0 0,0-1 0,0 1 0,0-1 0,0 1 0,0-1 0,0 1 0,0-1 0,1 1 0,-1 0 0,0-1 0,0 1 0,0-1-1,1 1 1,-1-1 0,0 0 0,1 1 0,-1-1 0,1 1 0,-1-1 0,0 0 0,1 1 0,-1-1 0,1 0 0,-1 1 0,1-1 0,-1 0 0,1 1 0,1-1-6,0 0 1,-1 0-1,1 0 0,-1-1 1,1 1-1,0 0 1,-1-1-1,1 1 1,-1-1-1,1 1 1,-1-1-1,2-1 0,5-3-27,0 0-1,-1 0 0,12-10 0,-9 4 24,0-2 0,0 1 0,-1-1 0,0 0 0,-1-1-1,-1 0 1,0 0 0,-1 0 0,-1-1 0,0 0 0,-1 0 0,0-1-1,2-30 1,-8 29 12,1 17-16,1 0-1,0 0 1,0 0-1,0 0 1,-1 0-1,1 0 1,0 0-1,0 0 1,0 0 0,-1 0-1,1 0 1,0 0-1,0 0 1,0 0-1,-1 0 1,1 0-1,0 0 1,0 0 0,0 0-1,0 0 1,-1 0-1,1 0 1,0 1-1,0-1 1,0 0-1,0 0 1,-1 0 0,1 0-1,0 0 1,0 0-1,0 1 1,0-1-1,0 0 1,-1 0 0,1 0-1,0 1 1,0-1-1,0 0 1,-2 4 8,0-1 1,0 1 0,0 0-1,0 0 1,-2 7-1,-3 15 158,-5 50-1,10-64-98,2 0 0,0 0-1,0 0 1,1 0 0,0 0-1,5 18 1,-5-28-50,-1 0 0,1 0 0,0 0 1,-1 0-1,1 0 0,0 0 0,0 0 0,1 0 0,-1 0 0,0 0 0,1 0 1,-1-1-1,1 1 0,0-1 0,2 3 0,-3-4-1,0 1-1,0-1 1,1 1 0,-1-1 0,0 0-1,1 1 1,-1-1 0,0 0-1,1 0 1,-1 0 0,0 0-1,1 0 1,-1 0 0,0 0 0,1 0-1,-1-1 1,0 1 0,3-1-1,1-2 13,0 0-1,-1 0 1,1 0-1,0 0 1,-1-1-1,0 1 0,0-1 1,0 0-1,0 0 1,3-7-1,6-8-15,-1-1 1,-2-1-1,0 0 0,-1 0 0,10-35 0,-9 19-400,-2-1-1,5-57 0,-12 77-27,-1 18 402,0 0 0,0 0 1,0 0-1,0 0 1,0 0-1,0 0 0,0 0 1,0 1-1,0-1 1,0 0-1,0 0 0,0 0 1,-1 0-1,1 0 1,0 0-1,0 0 0,0 0 1,0 0-1,0 0 1,0 0-1,0 0 0,0 0 1,0 0-1,0 0 1,0 0-1,0 0 0,0 0 1,0 0-1,0 0 0,0 0 1,0 0-1,-1 0 1,1 0-1,0 0 0,0 0 1,0 0-1,0 0 1,0 0-1,-6 30-427,3-4 451,0-11 127,1 0 1,0 1 0,1-1-1,1 0 1,1 1 0,0-1 0,3 17-1,-4-32-118,1 1 0,-1 0 0,0 0-1,0-1 1,0 1 0,1 0 0,-1 0 0,0-1-1,1 1 1,-1 0 0,1-1 0,-1 1-1,0-1 1,1 1 0,0 0 0,-1-1 0,1 1-1,-1-1 1,1 1 0,0-1 0,-1 0-1,1 1 1,0-1 0,-1 0 0,1 1-1,0-1 1,-1 0 0,1 0 0,1 1 0,0-2 2,-1 1 1,1 0 0,-1-1 0,1 1 0,-1-1 0,1 1-1,-1-1 1,1 0 0,-1 0 0,1 0 0,-1 0 0,0 0 0,2-1-1,6-6 36,-1-1 0,14-19 0,-20 26-55,32-48 52,-25 34-105,2 1 0,-1 0 0,2 0 1,0 1-1,19-16 0,-30 29 35,0 0-1,1 0 1,-1 0 0,1 0-1,-1 0 1,1 0 0,0 0-1,-1 1 1,1-1 0,0 1-1,-1-1 1,1 1 0,0 0-1,-1 0 1,1-1 0,0 1-1,0 0 1,-1 1 0,1-1-1,0 0 1,0 0-1,-1 1 1,1-1 0,0 1-1,-1-1 1,1 1 0,0 0-1,-1 0 1,1 0 0,-1 0-1,1 0 1,-1 0 0,3 2-1,3 5-37,0 0 0,0 1-1,0 0 1,8 16 0,8 9 69,-21-32-5,-1-1 0,1 1 1,-1-1-1,1 1 0,-1-1 0,1 1 1,0-1-1,-1 0 0,1 0 1,0 0-1,0 0 0,0 0 0,0 0 1,0 0-1,0-1 0,0 1 1,0-1-1,1 0 0,-1 1 0,0-1 1,0 0-1,0 0 0,0 0 1,0-1-1,1 1 0,-1 0 0,0-1 1,0 0-1,0 1 0,0-1 1,0 0-1,0 0 0,0 0 0,0 0 1,-1 0-1,1 0 0,0-1 1,-1 1-1,3-3 0,5-5 25,0-1 0,0 0-1,-1-1 1,-1 0 0,7-13-1,5-10-277,21-58 0,8-19-1317,-38 99 891,-10 12 659,0 0 0,0 0 0,0 0 0,0 0 1,1 0-1,-1 0 0,0 0 0,0 0 0,0 0 0,0 0 0,1 0 0,-1 0 0,0 0 0,0 0 0,0 0 0,0 0 0,0 0 0,1 0 1,-1 0-1,0 1 0,0-1 0,0 0 0,0 0 0,0 0 0,1 0 0,-1 0 0,0 0 0,0 0 0,0 0 0,0 1 0,0-1 0,0 0 1,0 0-1,0 0 0,1 0 0,-1 0 0,0 1 0,0-1 0,0 0 0,0 0 0,0 0 0,4 28-126,-3-13 274,5 2-130,0 1 0,1-1 0,1 0-1,1-1 1,0 0 0,22 27 0,8 16-607,71 143-939,-99-177 1611,-1 0 0,-1 1-1,0 0 1,-3 0 0,0 1 0,3 38 0,-8-59 94,-1 0-1,-1 0 1,1 0-1,-1 0 1,0 0 0,0 0-1,-1 0 1,-3 9 0,5-14-108,-1 0 1,1 0-1,-1 0 1,0 0-1,1 0 0,-1 0 1,0 0-1,0 0 1,1-1-1,-1 1 1,0 0-1,0 0 1,0-1-1,0 1 1,0 0-1,0-1 1,0 1-1,0-1 1,-2 1-1,1-1 8,0 0 1,0 0-1,1 0 0,-1-1 1,0 1-1,1 0 0,-1-1 0,0 1 1,1-1-1,-1 0 0,1 1 1,-1-1-1,1 0 0,-1 0 0,1 0 1,-1 0-1,-1-3 0,-7-5 118,1-1-1,0 0 0,0-1 0,1 0 0,1 0 1,0 0-1,0-1 0,-5-15 0,4 7-145,1 0 0,0-1 0,2 1-1,-5-33 1,9 47-110,1-1-1,-1 1 0,1 0 1,1 0-1,-1-1 1,1 1-1,0 0 1,1 0-1,-1 0 1,1 0-1,0 0 0,1 0 1,-1 0-1,1 1 1,0-1-1,1 1 1,0 0-1,-1 0 1,1 0-1,9-7 0,16-19-143,7-6-74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62 16275,'-2'-7'325,"0"0"0,0 0 0,-1 0-1,-6-11 1,8 16-288,1 1-1,-1 0 1,0 0 0,0 0-1,0 0 1,1 0 0,-1 0-1,-1 0 1,1 0 0,0 0-1,0 0 1,0 0 0,0 1-1,-2-2 1,2 2-9,0 0 1,1 0-1,-1 0 1,0 0-1,0 0 1,1 0-1,-1 1 1,0-1-1,0 0 1,1 0-1,-1 1 1,0-1-1,1 0 1,-1 1-1,0-1 1,1 0-1,-1 1 1,1-1-1,-1 1 0,0-1 1,1 1-1,-1-1 1,1 1-1,0 0 1,-1-1-1,1 1 1,-1 0-1,1 0 1,-3 4 81,1-1 1,0 1-1,1-1 1,-1 1-1,1-1 1,0 1-1,0 0 0,0 0 1,1-1-1,0 9 1,5 52 427,-4-57-451,7 40 134,3 0 0,1-1 0,2 0 0,2-1 0,3-1 0,1 0 0,2-2 0,2-1 0,2 0 0,45 54 0,-9-32-216,-35-38-39,-27-26 33,0 0 1,0 0-1,0 0 1,0 1-1,0-1 0,0 0 1,0 0-1,0 0 1,0 0-1,0 1 0,0-1 1,0 0-1,0 0 1,0 0-1,0 1 0,0-1 1,-1 0-1,1 0 1,0 0-1,0 0 0,0 1 1,0-1-1,0 0 1,0 0-1,0 0 0,-1 0 1,1 0-1,0 0 1,0 1-1,0-1 0,0 0 1,-1 0-1,1 0 1,0 0-1,0 0 0,0 0 1,0 0-1,-1 0 1,1 0-1,0 0 0,0 0 1,0 0-1,-1 0 1,1 0-1,0 0 0,0 0 1,0 0-1,0 0 1,-1 0-1,1 0 0,0 0 1,0 0-1,0 0 1,0 0-1,-1 0 0,1-1 1,0 1-1,0 0 1,0 0-1,0 0 0,-1 0 1,-15-6 4,1 0 0,-1 0 0,1-2 1,-28-17-1,20 11 0,9 6-4,-15-8 25,1-1 0,0-2 0,1 0-1,-27-27 1,52 44-9,1 1 0,-1-1 0,0 0 1,1 0-1,-1 0 0,1 0 0,0 0 0,-1-1 0,1 1 1,0 0-1,0-1 0,1 1 0,-1 0 0,0-5 0,1 5-1,0 1 0,0-1 0,1 0 0,-1 0 0,1 1 0,0-1-1,-1 0 1,1 1 0,0-1 0,0 1 0,0-1 0,0 1 0,0-1 0,0 1-1,0 0 1,1 0 0,-1-1 0,0 1 0,1 0 0,-1 0 0,3-1 0,25-17-182,-7 5-682,0 0 0,37-35 0,-27 16 379,3-2-181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8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12 17500,'-3'-1'212,"0"0"1,0 0-1,0 0 0,1 0 1,-1 0-1,0 0 1,0 1-1,-1 0 0,1-1 1,0 1-1,0 0 1,0 0-1,0 1 0,0-1 1,0 1-1,0-1 1,0 1-1,0 0 0,-4 2 1,4-1-86,-1 1 1,1 0-1,-1-1 1,1 1-1,0 0 1,0 0-1,0 1 1,0-1-1,1 1 1,-1-1-1,1 1 1,-2 5-1,-1 3-79,0 0-1,1 0 0,1 1 1,0-1-1,1 1 1,0 0-1,1 0 0,0 15 1,1-13-4,2 0 1,0-1-1,4 18 1,-5-29-37,-1 0 1,1 1-1,0-1 0,0 0 1,1 0-1,-1 0 1,1 0-1,-1 0 1,1-1-1,0 1 1,0 0-1,0-1 1,0 1-1,1-1 1,-1 0-1,1 0 1,-1 0-1,1 0 1,0 0-1,4 2 1,-5-4-7,0 0 0,1 0 0,-1 1 0,0-2 0,1 1 0,-1 0 0,0 0-1,1-1 1,-1 1 0,0-1 0,0 0 0,0 0 0,1 0 0,-1 0 0,0 0 0,0 0 0,0 0 0,0-1 0,-1 1 0,1-1 0,0 1 0,-1-1 0,1 0 0,-1 0 0,3-3 0,5-7 2,-1 0 0,12-24 1,-17 31-1,24-52 41,-17 35 34,0 0 0,24-35 1,-33 56-75,0-1 0,0 1 1,0 0-1,0-1 0,1 1 1,-1 0-1,0 0 0,1 0 1,-1 0-1,1 0 1,-1 0-1,1 0 0,0 0 1,-1 1-1,1-1 0,0 0 1,0 1-1,-1 0 0,1-1 1,0 1-1,0 0 0,-1 0 1,1 0-1,0 0 1,0 0-1,0 1 0,-1-1 1,1 0-1,0 1 0,0-1 1,-1 1-1,1 0 0,-1 0 1,1-1-1,0 1 1,-1 0-1,2 2 0,0-1-1,0 0 0,-1 0 0,1 1 0,-1-1 0,1 1 0,-1-1 0,0 1 0,0 0 0,0 0 0,-1 0 0,1 0 0,-1 0 0,1 1 0,-1-1-1,0 0 1,0 1 0,-1-1 0,2 7 0,-2-10 1,0 0 0,0 0-1,0 0 1,0 0 0,0 0 0,0 1-1,0-1 1,0 0 0,0 0-1,0 0 1,0 0 0,0 0 0,0 1-1,0-1 1,0 0 0,0 0 0,0 0-1,0 0 1,-1 0 0,1 1-1,0-1 1,0 0 0,0 0 0,0 0-1,0 0 1,0 0 0,0 0-1,0 0 1,0 0 0,-1 1 0,1-1-1,0 0 1,0 0 0,0 0 0,0 0-1,0 0 1,0 0 0,-1 0-1,1 0 1,0 0 0,0 0 0,0 0-1,0 0 1,0 0 0,-1 0-1,1 0 1,0 0 0,0 0 0,0 0-1,0 0 1,0 0 0,-1 0-1,-9-7 165,-7-12 67,-4-8 124,-19-37-1,40 64-378,0 0-1,0 0 1,0-1-1,0 1 1,0 0 0,0 0-1,0-1 1,0 1-1,0 0 1,0 0-1,0-1 1,-1 1 0,1 0-1,0 0 1,0 0-1,0-1 1,0 1 0,0 0-1,-1 0 1,1 0-1,0 0 1,0-1 0,0 1-1,-1 0 1,1 0-1,0 0 1,0 0 0,-1 0-1,1 0 1,0-1-1,0 1 1,-1 0 0,1 0-1,0 0 1,0 0-1,-1 0 1,1 0 0,0 0-1,0 0 1,-1 0-1,1 1-53,0-1 1,0 0-1,0 0 0,0 0 0,0 0 0,1 0 0,-1 1 0,0-1 0,0 0 0,0 0 0,0 0 0,0 0 1,0 0-1,0 0 0,1 0 0,-1 1 0,0-1 0,0 0 0,0 0 0,0 0 0,0 0 0,1 0 0,-1 0 1,0 0-1,0 0 0,0 0 0,0 0 0,1 0 0,-1 0 0,0 0 0,0 0 0,0 0 0,0 0 0,1 0 1,-1 0-1,0 0 0,0 0 0,0 0 0,0 0 0,0 0 0,1 0 0,-1 0 0,0-1 0,0 1 1,0 0-1,0 0 0,0 0 0,0 0 0,1 0 0,4-3-641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35 375 14867,'-4'6'372,"0"0"0,0 0 1,0 0-1,1 0 0,0 1 0,0 0 0,0-1 0,-1 9 1,4-14-283,-1 1 1,1 0-1,-1 0 1,1-1-1,0 1 1,-1 0-1,1 0 1,0 0-1,0 0 0,0-1 1,1 1-1,-1 0 1,0 0-1,1 0 1,-1-1-1,1 1 1,-1 0-1,1 0 1,0-1-1,0 1 1,0-1-1,0 1 1,0-1-1,0 1 1,0-1-1,1 0 1,-1 1-1,0-1 1,1 0-1,-1 0 1,1 0-1,-1 0 1,1 0-1,0 0 1,-1 0-1,4 0 1,-3 0-51,-1-1 1,1 0-1,-1 0 1,1 0 0,-1 1-1,1-1 1,-1-1 0,1 1-1,-1 0 1,1 0-1,-1 0 1,0-1 0,1 1-1,-1-1 1,1 1-1,-1-1 1,0 0 0,1 0-1,-1 1 1,2-3 0,0 1 13,0-1 0,-1 0 0,1 0 1,-1 0-1,0 0 0,0 0 0,4-7 1,-1-1 30,-1 0 0,0-1 0,-1 1 0,3-16 0,-3 8 3,-1 0-1,-1-31 1,-1 42-79,0 1 0,-1-1 0,0 1 0,-1-1 0,1 1-1,-2 0 1,1 0 0,-1 0 0,-4-10 0,6 16-9,1 1 1,0-1-1,-1 0 0,1 1 1,0-1-1,-1 0 0,1 1 0,-1-1 1,1 1-1,-1-1 0,1 1 1,-1-1-1,1 1 0,-1-1 1,0 1-1,1 0 0,-1-1 0,0 1 1,1 0-1,-1 0 0,0-1 1,1 1-1,-2 0 0,1 0 0,0 0 0,1 1 0,-1-1 1,1 0-1,-1 1 0,1-1 0,-1 1 0,1-1 0,-1 1 0,1-1 0,-1 1 0,1-1 0,-1 1 0,1-1 1,0 1-1,-1-1 0,1 1 0,0 0 0,-1 1 0,0 3-1,-1 1 0,1-1 0,0 1 0,-1 10 0,2-2-4,1 0 0,0 0 0,1 0 0,0 0 0,1 0 1,1 0-1,0 0 0,1-1 0,0 0 0,1 0 0,1 0 0,13 19 0,-19-30 6,1 0-1,0 1 0,0-1 1,0 0-1,0 0 1,0 0-1,0-1 1,0 1-1,1-1 1,-1 1-1,1-1 1,-1 0-1,1 1 1,-1-1-1,1-1 1,0 1-1,0 0 1,-1-1-1,1 1 1,0-1-1,0 0 1,0 0-1,0 0 0,-1 0 1,1 0-1,0-1 1,0 1-1,-1-1 1,1 0-1,0 0 1,-1 0-1,1 0 1,0 0-1,-1-1 1,0 1-1,1-1 1,-1 0-1,0 1 1,0-1-1,0 0 1,3-4-1,6-6 15,-1-1 0,0 0 1,-1 0-1,-1-1 0,0 0 0,-1 0 0,8-22 0,29-110 91,-41 136-100,2-15 0,-3 15-18,1 0 1,-1 0-1,9-18 0,-11 28 12,0 0-1,0-1 1,0 1-1,0 0 1,0 0-1,0 0 1,0 0 0,1 0-1,-1 0 1,0 0-1,0-1 1,0 1-1,0 0 1,0 0-1,0 0 1,0 0 0,1 0-1,-1 0 1,0 0-1,0 0 1,0 0-1,0 0 1,0 0-1,0 0 1,1 0-1,-1 0 1,0 0 0,0 0-1,0 0 1,0 0-1,0 0 1,1 0-1,-1 0 1,0 0-1,0 0 1,0 0 0,0 0-1,0 0 1,0 0-1,1 0 1,-1 0-1,0 0 1,0 0-1,0 1 1,0-1 0,0 0-1,0 0 1,0 0-1,1 0 1,-1 0-1,0 0 1,0 0-1,0 1 1,0-1 0,0 0-1,0 0 1,0 0-1,0 0 1,0 0-1,0 1 1,4 9-5,9 36 40,5 19 146,-16-60-144,0 0 0,0 0 0,1 0 0,0 0 0,0-1 0,0 1 1,0-1-1,1 1 0,4 3 0,-7-7-22,0 0 1,0 0 0,1 0-1,-1 0 1,0 0-1,0 0 1,1-1 0,-1 1-1,1 0 1,-1-1-1,0 0 1,1 1-1,-1-1 1,1 0 0,-1 1-1,1-1 1,-1 0-1,1 0 1,-1 0 0,1-1-1,-1 1 1,3-1-1,-1 0 0,-1 0 0,1 0 0,0-1 0,-1 1 0,1-1 0,-1 0-1,0 1 1,0-1 0,0 0 0,4-5 0,0-1-125,0 0-1,-1 0 1,0-1 0,-1 1-1,7-19 1,-8 20-71,-1-1 1,-1 0-1,1 0 0,-1 0 1,0 0-1,-1 0 1,0 0-1,0 0 1,-1 0-1,0 0 0,-1 0 1,1 0-1,-2 0 1,1 0-1,-1 1 0,-4-10 1,-13-17-574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9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16315,'-4'5'1697,"4"7"-1057,3-1-296,4 1 912,3-4-375,3 1-713,1-2-425,5-4-1815,1-1 1824,1 0-304,4 1-200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3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0 741 15395,'13'35'1337,"6"-5"-1081,2-2-88,5-3 536,8-15-96,8-10 96,11-27 64,10-18-16,10-28-7,6-14-17,4-24-88,0-3-304,-4-2-1024,-6 4 752,-17 14-248,-9 12-120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49.6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15683,'3'27'959,"1"0"-1,1 0 0,1-1 1,1 1-1,2-1 1,1-1-1,22 44 0,-6-27-698,40 78-56,-61-109-187,0 1 0,-1 0 0,0 0 0,-1 0 0,-1 1 0,1-1 0,-2 1 0,1 17-1,-2-29-11,0 0-1,-1 1 1,1-1-1,0 0 0,0 1 1,0-1-1,-1 0 1,1 0-1,-1 1 0,1-1 1,-1 0-1,0 2 1,1-3-3,-1 0 0,1 0 1,0 1-1,-1-1 1,1 0-1,0 0 0,-1 1 1,1-1-1,0 0 0,-1 0 1,1 0-1,0 0 1,-1 1-1,1-1 0,-1 0 1,1 0-1,0 0 0,-1 0 1,1 0-1,0 0 1,-1 0-1,1 0 0,-1 0 1,1 0-1,0 0 0,-1-1 1,-1 0 2,0 0 0,0 0 0,0 0 0,0 0 0,1-1 0,-1 1 0,0 0 0,1-1 0,-1 0 0,1 1 0,0-1 0,0 0 0,-2-3 0,-6-13-19,1-1-1,1 1 0,0-1 0,2-1 0,0 1 0,1-1 0,1 0 0,-1-37 0,4 24-37,1 1 1,2 0-1,1-1 1,15-55-1,-13 65 17,2 1 0,15-31 0,-19 44 31,1 0-1,1-1 1,0 2-1,0-1 1,1 1-1,0 0 1,14-12-1,-19 18 5,-1 1-1,1-1 1,0 1-1,-1 0 1,1 0-1,0 0 1,0 0-1,0 0 1,0 0 0,0 1-1,0-1 1,0 1-1,0-1 1,0 1-1,0 0 1,0 0-1,0 0 1,0 0-1,0 0 1,1 0 0,-1 0-1,2 1 1,-1 1 9,0-1 0,-1 1 1,0-1-1,1 1 0,-1 0 1,0 0-1,0 0 0,0 0 1,0 0-1,0 0 0,0 1 0,0-1 1,-1 1-1,1-1 0,1 5 1,0 2 31,-1-4 0,0-1 0,1 1 0,-1-1 0,1 1 0,4 5 0,-6-10-31,-1 1 0,1 0 0,-1-1 0,1 1 0,0-1 0,-1 1-1,1-1 1,0 1 0,0-1 0,0 1 0,-1-1 0,1 0 0,0 1 0,0-1-1,0 0 1,0 0 0,0 1 0,0-1 0,-1 0 0,1 0 0,0 0 0,0 0-1,0 0 1,0-1 0,0 1 0,0 0 0,0 0 0,-1-1 0,1 1 0,0 0-1,0-1 1,0 1 0,0-1 0,-1 1 0,1-1 0,0 1 0,0-1 0,12-11 49,0-1 1,-1 0-1,-1 0 0,15-21 1,12-16-9,-32 43-51,0 1 1,0 0 0,1 0-1,-1 0 1,12-6 0,-17 11 3,1 0 0,0 0 0,-1 0 0,1 0 0,0 0 0,-1 1 0,1-1-1,0 1 1,0-1 0,0 1 0,-1 0 0,1 0 0,0-1 0,0 1 0,0 0 0,0 1 0,-1-1 0,1 0 0,0 1 0,0-1 0,0 1 0,-1-1 0,1 1 0,0 0 0,0-1 0,-1 1 0,1 0 0,-1 0-1,1 1 1,-1-1 0,3 3 0,4 7 41,-1 0-1,-1 0 0,0 1 0,0 0 0,-1 1 0,-1-1 1,5 21-1,-9-33-81,-1 0-1,0 0 1,1-1 0,-1 1 0,0 0 0,1 0 0,-1 0-1,0 0 1,1 0 0,-1-1 0,1 1 0,-1 0 0,0-1-1,1 1 1,-1 0 0,1-1 0,-1 1 0,1 0 0,-1-1-1,1 1 1,-1-1 0,1 0 0,-16-18-218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0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35 17636,'-3'-3'116,"0"0"0,0 0 0,0 0-1,0 1 1,-1-1 0,1 1 0,-1 0 0,1 0 0,-1 0 0,0 0 0,0 1 0,0-1 0,0 1 0,0 0 0,0 0-1,0 0 1,0 1 0,-1 0 0,1 0 0,0 0 0,0 0 0,-1 0 0,1 1 0,0 0 0,0 0 0,0 0 0,0 0-1,0 1 1,0 0 0,0-1 0,1 1 0,-1 1 0,1-1 0,-1 0 0,1 1 0,-5 5 0,1-1-32,1 0 0,0 1 0,0 0 0,0 0 0,1 0 0,0 1 0,1 0 1,0 0-1,1 0 0,-1 0 0,2 0 0,-1 1 0,1 0 0,-1 18 0,2-14-44,1-1 0,0 1-1,1 0 1,1-1 0,0 1-1,1-1 1,0 0-1,1 1 1,0-1 0,8 14-1,-10-22-27,0-1 0,1 1-1,0-1 1,0 0-1,0 1 1,1-2 0,-1 1-1,1 0 1,0-1-1,0 1 1,0-1 0,6 3-1,-7-4-41,0-1 0,1 0-1,-1 0 1,0 0 0,1 0 0,-1 0-1,1-1 1,-1 1 0,1-1 0,-1 0-1,1 0 1,-1 0 0,1-1 0,-1 1-1,1-1 1,-1 0 0,1 0 0,5-3-1,4-2-99,-1-1-1,0-1 1,0 0 0,-1-1-1,0 0 1,-1-1-1,0 0 1,0 0-1,9-14 1,20-26-255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0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19 331 15163,'-6'23'1194,"-4"34"-1,9-49-973,0 0 0,1 0 0,-1 0 1,2-1-1,0 1 0,0 0 0,0 0 0,3 8 0,-4-15-179,0 0 0,1 0 0,-1 1 0,0-1 0,1 0 1,0 0-1,-1 1 0,1-1 0,0 0 0,-1 0 0,1 0 0,0 0 0,0 0 0,0 0 1,0 0-1,0 0 0,0-1 0,0 1 0,0 0 0,1 0 0,-1-1 0,0 1 1,0-1-1,0 1 0,1-1 0,-1 0 0,0 1 0,1-1 0,-1 0 0,0 0 0,1 0 1,-1 0-1,0 0 0,1 0 0,-1 0 0,0 0 0,1-1 0,-1 1 0,0-1 0,0 1 1,1-1-1,-1 1 0,0-1 0,0 1 0,2-2 0,5-3 88,-1 0 0,1-1 0,-1 0-1,13-13 1,35-43 360,-38 41-342,1 0 0,1 2 0,29-24 1,-45 41-142,0-1 0,0 1 0,0 1 0,0-1 0,0 0 0,1 1 0,-1-1 0,1 1 0,-1 0 0,0 0 1,1 1-1,0-1 0,-1 1 0,1 0 0,-1-1 0,7 2 0,-7 0 3,1 0 0,-1 0 0,0 0 0,0 1 0,0-1 0,0 1 1,0 0-1,0-1 0,0 1 0,-1 1 0,1-1 0,-1 0 0,1 1 0,-1-1 0,0 1 0,0 0 0,2 3 0,32 55 309,-36-61-307,1 1-1,-1-1 1,0 0 0,0 1 0,1-1 0,-1 1 0,0-1-1,1 0 1,-1 1 0,0-1 0,1 1 0,-1-1 0,1 0-1,-1 0 1,0 1 0,1-1 0,-1 0 0,1 0 0,-1 1-1,1-1 1,-1 0 0,1 0 0,-1 0 0,1 0 0,-1 0-1,1 0 1,-1 0 0,1 0 0,-1 0 0,1 0 0,-1 0-1,1 0 1,-1 0 0,1 0 0,-1 0 0,1-1 0,-1 1-1,1 0 1,-1 0 0,0-1 0,1 1 0,-1 0 0,1-1-1,-1 1 1,0 0 0,1-1 0,-1 1 0,0 0 0,1-1-1,-1 1 1,1-1 0,13-28 244,-12 24-206,16-42 197,-10 22-232,2 0-1,1 1 0,0 0 1,2 0-1,22-29 0,-34 51-26,1 0-1,0 0 1,0 0-1,-1 0 1,1 1-1,0-1 0,1 1 1,-1-1-1,0 1 1,0 0-1,4-2 1,-5 3 2,1 0 1,-1-1 0,0 1 0,0 0-1,1 0 1,-1 0 0,0 0-1,0 0 1,1 0 0,-1 1 0,0-1-1,0 0 1,0 1 0,1-1 0,-1 1-1,0-1 1,1 2 0,3 2-24,0 0 1,-1 0-1,0 0 1,0 1-1,0 0 1,0 0-1,4 8 1,7 10 31,-14-23 5,0 1 0,-1 0 0,1 0-1,-1-1 1,1 1 0,0 0 0,-1-1 0,1 1 0,0-1 0,0 1 0,-1-1 0,1 1 0,0-1-1,0 0 1,0 1 0,0-1 0,-1 0 0,1 0 0,0 0 0,0 1 0,0-1 0,0 0 0,0 0 0,0 0-1,1-1 1,0 1 4,-1-1-1,1 0 0,0 1 0,-1-1 1,1 0-1,-1 0 0,1 0 0,-1-1 1,1 1-1,-1 0 0,0-1 0,2-1 1,4-7 8,1-1 0,-2 0 0,7-13 1,-6 9-63,4-5-103,-7 12-62,-1 1 1,1-1-1,1 1 1,0 0-1,0 0 1,0 1 0,0-1-1,1 1 1,9-7-1,-14 13 167,-1-1-1,1 1 1,-1-1 0,1 1-1,-1 0 1,1-1 0,0 1 0,-1 0-1,1 0 1,0 0 0,-1-1-1,1 1 1,-1 0 0,1 0-1,0 0 1,-1 0 0,1 0-1,0 0 1,-1 0 0,1 0-1,0 0 1,-1 1 0,1-1 0,0 0-1,-1 0 1,1 1 0,-1-1-1,1 0 1,0 1 0,-1-1-1,1 0 1,-1 1 0,1-1-1,-1 1 1,1-1 0,-1 1-1,0-1 1,1 1 0,-1-1-1,0 1 1,1-1 0,-1 1 0,0 0-1,1-1 1,-1 1 0,0-1-1,0 2 1,0 8-682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1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15379,'12'23'728,"0"0"0,-2 1-1,-1 0 1,-1 1 0,8 38-1,-1-5 339,5 12-244,86 274 1574,-92-317-2159,-10-27-124,-3-8-12,-3-50 74,2 57-177,-13-133 119,-11-234-234,24 360 108,0-6-18,1-1 1,2-17-1,-3 29 20,1 0 1,-1 1-1,1-1 0,0 1 0,0-1 1,-1 1-1,2-1 0,-1 1 0,0-1 1,0 1-1,1 0 0,-1 0 0,1 0 1,0 0-1,0 0 0,0 0 0,0 0 1,3-2-1,-4 3 1,1 1-1,-1-1 1,0 1-1,0 0 1,1-1 0,-1 1-1,0 0 1,0 0-1,1 0 1,-1-1 0,0 1-1,1 1 1,-1-1-1,0 0 1,1 0 0,-1 0-1,0 1 1,0-1-1,1 1 1,-1-1 0,0 1-1,0-1 1,0 1-1,0 0 1,0-1 0,0 1-1,0 0 1,0 0-1,0 0 1,0 0 0,0 0-1,0 0 1,0 0-1,-1 0 1,2 2 0,0 1-14,1 0-1,-1 1 1,0-1 0,-1 1 0,1-1 0,-1 1 0,2 9 0,-2-3 26,-1 0 1,-1 0-1,0 0 0,0 0 0,-1 0 0,0 0 0,-1-1 1,-5 14-1,5-15-31,-1-1 0,0 1 0,0-1 1,-1 0-1,0 0 0,0 0 0,-1-1 0,0 0 0,0 0 1,-8 7-1,-7-3-420,21-11 437,-1 0-1,1 1 1,-1-1-1,1 0 1,-1 0-1,1 0 0,-1 1 1,0-1-1,1 0 1,-1 0-1,1 0 1,-1 0-1,0 0 0,1 0 1,-1 0-1,1 0 1,-1-1-1,1 1 1,-1 0-1,0 0 0,1 0 1,-1-1-1,1 1 1,-1 0-1,1 0 1,-1-1-1,1 1 0,-1-1 1,1 1-1,0 0 1,-1-1-1,1 1 1,-1-1-1,1 1 0,0-1 1,-1 0-1,1-11-220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3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160 440 14507,'0'-3'218,"1"1"0,-1 0 0,0-1 0,0 1 0,0 0 0,0-1 0,0 1 1,0-1-1,-1 1 0,1 0 0,-1-1 0,0 1 0,1 0 0,-1 0 0,0 0 0,-1-1 0,1 1 0,-2-2 0,2 3-94,0 0-1,0 0 1,-1 0-1,1 0 0,-1 0 1,1 0-1,-1 0 1,1 0-1,-1 1 1,1-1-1,-1 1 1,0-1-1,1 1 0,-1 0 1,0-1-1,0 1 1,1 0-1,-1 0 1,0 0-1,1 1 1,-1-1-1,0 0 1,1 1-1,-1-1 0,0 0 1,-2 2-1,-3 2-20,1-1 0,-1 0-1,1 1 1,0 1 0,0-1 0,1 1-1,0-1 1,-1 2 0,1-1-1,1 0 1,-1 1 0,1 0 0,0 0-1,-5 12 1,6-13-94,0 1-1,0 1 1,1-1 0,0 0-1,0 0 1,1 1 0,0-1 0,0 1-1,0-1 1,1 1 0,0 0-1,0-1 1,0 1 0,1-1-1,0 1 1,3 9 0,-3-14-6,-1-1 0,1 0 0,-1 1 0,1-1 0,-1 0 0,1 0 0,0 0 0,-1 0 0,1 1 0,0-1 1,0 0-1,0 0 0,0 0 0,0-1 0,0 1 0,0 0 0,0 0 0,0 0 0,1-1 0,-1 1 0,0-1 0,0 1 0,1-1 0,-1 1 0,0-1 1,1 0-1,-1 0 0,0 1 0,1-1 0,-1 0 0,0 0 0,1-1 0,-1 1 0,1 0 0,-1 0 0,0 0 0,1-1 0,-1 1 0,0-1 1,0 1-1,1-1 0,1-1 0,2-1 11,0 0-1,-1 0 1,1-1 0,-1 1-1,0-1 1,0 0 0,0 0 0,0-1-1,3-5 1,3-8 12,-2 1-1,0-1 1,-1-1-1,-1 1 1,6-29-1,-12 61-32,0 1-1,2-1 0,0 0 0,0 0 0,1 0 0,1 0 1,0 0-1,7 14 0,-10-26 13,0-1 0,-1 1 1,1 0-1,0-1 0,0 0 0,0 1 1,0-1-1,0 1 0,0-1 0,0 0 1,0 0-1,0 0 0,1 0 0,-1 0 1,0 0-1,1 0 0,-1 0 1,1 0-1,-1-1 0,1 1 0,0 0 1,-1-1-1,1 0 0,0 1 0,-1-1 1,1 0-1,0 0 0,-1 0 0,1 0 1,0 0-1,-1 0 0,1 0 0,0-1 1,-1 1-1,1 0 0,-1-1 1,1 0-1,0 1 0,-1-1 0,1 0 1,1-1-1,3-2 35,0-1 0,0 0-1,0 0 1,-1-1 0,0 1 0,0-1 0,8-11 0,12-27 344,36-83-1,-25 48-127,-36 78-255,0 1 0,0-1 0,1 0 0,-1 0 0,1 0 0,-1 1 0,0-1 0,1 0 0,-1 0 0,1 1 1,0-1-1,-1 0 0,1 1 0,0-1 0,-1 1 0,1-1 0,0 1 0,-1-1 0,1 1 0,1-1 0,-1 1-2,-1 0 0,1 0 0,-1 1-1,1-1 1,-1 0 0,1 1 0,-1-1-1,1 0 1,-1 1 0,1-1 0,-1 0 0,0 1-1,1-1 1,-1 1 0,0-1 0,1 1 0,-1-1-1,0 1 1,0-1 0,0 1 0,1-1-1,-1 1 1,0 0 0,8 38-71,-8-38 72,1 17-28,-1-12 23,0 0 1,1-1-1,-1 1 1,1 0 0,1-1-1,-1 1 1,1 0-1,4 9 1,-6-15 5,1 0 1,-1 0-1,1 0 0,-1 0 1,1 0-1,-1-1 0,1 1 1,-1 0-1,0 0 0,1 0 1,-1-1-1,1 1 0,-1 0 1,0-1-1,1 1 0,-1 0 1,0-1-1,1 1 0,-1 0 1,0-1-1,1 1 0,-1-1 1,0 1-1,0 0 0,0-1 1,1 1-1,-1-1 0,0 1 1,0-1-1,0 1 0,0-1 1,0 1-1,0-1 0,7-18 27,7-28 6,-6 19-38,0 1 1,2 0 0,14-28-1,-23 53-12,0 1 0,0-1-1,0 1 1,0-1-1,0 1 1,0-1-1,1 1 1,-1 0 0,0 0-1,1-1 1,-1 1-1,3-1 1,-3 2 8,0 0 0,-1-1 0,1 1 1,0 0-1,-1 0 0,1 0 0,0 0 0,-1 0 1,1 0-1,0 0 0,-1 1 0,1-1 0,0 0 1,-1 0-1,1 0 0,0 1 0,-1-1 0,1 0 1,-1 1-1,1-1 0,0 0 0,-1 1 0,1-1 1,-1 1-1,1-1 0,-1 1 0,0-1 0,1 1 1,-1-1-1,1 1 0,-1 0 0,0-1 1,1 2-1,11 21-164,-9-16 145,0-1-1,0 0 1,0-1-1,1 1 1,0-1 0,7 8-1,-10-11 27,0-1 0,1 0 0,-1 0 0,1-1 0,-1 1 1,1 0-1,0 0 0,-1-1 0,1 1 0,0-1 0,-1 1 0,1-1 0,0 0 0,-1 0 0,1 0 0,0 0 0,0 0 1,-1 0-1,1 0 0,0 0 0,0-1 0,-1 1 0,1-1 0,0 1 0,-1-1 0,1 0 0,-1 0 0,1 1 0,-1-1 1,3-2-1,6-4 2,-1 0 0,0-1 0,0 0 0,-1-1 1,0 0-1,0 0 0,10-17 0,0-4 10,20-42-1,-35 65-11,1-1-16,0-1-1,-1 1 1,0 0 0,3-15-1,-16 40-186,-5 14 138,7-13 45,5-12 47,1 0 0,-1 1-1,1-1 1,-1 8 153,7-36 94,-4 20-289,1 1 0,-1 0 0,0-1 1,1 1-1,-1 0 0,1-1 0,-1 1 0,1 0 0,-1 0 0,1 0 0,0 0 0,0 0 0,0 0 0,-1 0 1,3-2-1,-2 3-15,-1 1 0,1-1 0,-1 1 1,1-1-1,-1 0 0,1 1 1,-1-1-1,0 1 0,1-1 0,-1 1 1,0-1-1,1 1 0,-1-1 0,0 1 1,0 0-1,1-1 0,-1 1 0,0-1 1,0 1-1,0 0 0,0-1 1,0 1-1,0 0 0,0-1 0,0 1 1,0-1-1,0 1 0,0 0 0,0 0 1,-1 22-467,-3-4 308,1-11-134,2 0 0,-1 1 0,1-1-1,0 0 1,1 0 0,0 1 0,2 13 0,1 6-515,-3-19 242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0 394 13747,'0'4'473,"1"0"-1,-1 1 1,1-1-1,0 0 1,0 0-1,3 9 1,-4-13-387,1 1 0,-1 0-1,1-1 1,-1 1 0,1 0 0,0-1-1,-1 1 1,1 0 0,0-1 0,-1 1-1,1-1 1,0 0 0,-1 1 0,1-1-1,0 1 1,0-1 0,0 0 0,0 0-1,-1 1 1,1-1 0,0 0 0,0 0-1,0 0 1,0 0 0,-1 0 0,1 0 0,0 0-1,0 0 1,0 0 0,0-1 0,0 1-1,-1 0 1,1 0 0,0-1 0,0 1-1,-1-1 1,1 1 0,0-1 0,0 1-1,-1-1 1,1 1 0,0-1 0,0 0-1,6-5 249,0 1-1,-1-1 0,1-1 0,-1 1 1,-1-1-1,8-10 0,27-50 631,-30 49-760,53-104 524,-53 99-670,-1 0-1,-1-1 0,6-33 1,-13 54-59,-1 0 1,0 1-1,1-1 1,-1 0 0,0 1-1,0-1 1,-1 0-1,1 1 1,-1-1-1,1 0 1,-1 1-1,-2-5 1,3 6-1,0 1 0,0-1 0,-1 1 0,1-1 0,-1 1 0,1-1 0,0 1 0,-1 0 0,1-1 0,-1 1 1,1 0-1,-1-1 0,1 1 0,-1 0 0,1 0 0,-1-1 0,1 1 0,-1 0 0,1 0 0,-1 0 0,1 0 0,-1 0 0,0 0 0,-1 0-1,1 0 0,0 0 0,-1 1 0,1-1 0,0 1 0,-1-1 0,1 1 1,0-1-1,0 1 0,0 0 0,-1 0 0,1 0 0,-1 1 0,-8 7-6,1 1 1,1 0 0,-1 0 0,2 1-1,-1 0 1,-10 22 0,7-7 15,0 0 1,-9 34-1,14-39 7,1 0 0,-2 23 0,6-39-11,1 1 0,0 0 0,0 0 0,0 0 0,0 0 0,1 0 0,0-1 0,0 1 1,1 0-1,-1-1 0,1 1 0,5 8 0,-6-12-2,0 0-1,0 0 1,1-1 0,-1 1 0,1-1 0,-1 1 0,1-1 0,-1 0-1,1 0 1,-1 0 0,1 1 0,0-2 0,0 1 0,0 0-1,0 0 1,-1 0 0,1-1 0,0 1 0,3-1 0,-1 1-18,0-1 0,0-1 1,0 1-1,0 0 1,0-1-1,0 0 0,0 0 1,-1 0-1,7-3 0,-1 0-152,-1 0 0,0-1-1,0 0 1,0-1-1,-1 1 1,1-2 0,-1 1-1,6-8 1,-9 8 101,0 0 0,0 0 1,0-1-1,-1 1 0,0-1 1,0 0-1,-1 1 0,0-1 1,2-13-1,4-26-353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4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19028,'-1'-3'1920,"7"3"-1399,-1 0-417,4-1 1360,5 1-1248,-4 0-48,-5-2-216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0:59.7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77 12963,'5'-20'1267,"-3"15"-935,-1-1 1,0 0 0,0 1-1,0-1 1,-1 1-1,1-1 1,-2-8-1,1 14-271,0-1 0,-1 1 0,1 0-1,0 0 1,0-1 0,0 1 0,-1 0 0,1 0-1,0 0 1,-1-1 0,1 1 0,0 0 0,0 0-1,-1 0 1,1 0 0,0 0 0,-1 0-1,1 0 1,0-1 0,-1 1 0,1 0 0,0 0-1,-1 0 1,1 0 0,0 0 0,-1 1 0,1-1-1,0 0 1,0 0 0,-1 0 0,1 0 0,0 0-1,-1 0 1,1 0 0,0 1 0,0-1-1,-1 0 1,1 0 0,0 0 0,0 1 0,-1-1-1,1 0 1,0 0 0,0 1 0,0-1 0,-1 0-1,1 0 1,0 1 0,0-1 0,0 0 0,0 1-1,0-1 1,0 0 0,-1 1 0,-4 7 186,1 0 0,0 0 0,0 0 0,0 0 1,1 1-1,-2 9 0,-11 60 272,9-30-289,3 1 0,1 66 0,4-86-114,2 1 0,0 0 0,2-1 0,2 1 0,10 31 0,-14-53-88,0 0 0,1-1 0,0 1-1,0-1 1,0 0 0,1 1 0,0-2 0,0 1-1,1-1 1,0 0 0,0 0 0,0 0 0,12 7-1,-12-10-62,0 0 0,0 0-1,0-1 1,0 0 0,1 0-1,-1 0 1,0-1 0,1 0-1,0 0 1,-1-1 0,1 0-1,-1 0 1,1 0 0,-1-1-1,1 0 1,-1 0 0,13-4-1,1-3-160,1-1 0,-2-1 0,1-1 0,-1 0 0,-1-2 0,31-26 0,4-8-201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0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20124,'6'14'1481,"1"-3"-1193,-3 7-168,2 5 312,0 1-432,0-3-496,1-2-240,-1-10-337,-4-5-1751,-2-8 2152,0-5-433,0-8-135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17052,'0'9'1936,"7"1"-1336,-3 3-256,4 1 1337,0 2-1657,2 0-192,9-3 176,1-6-120,1-1-184</inkml:trace>
  <inkml:trace contextRef="#ctx0" brushRef="#br0" timeOffset="1">376 366 17356,'10'10'1824,"-2"4"-1304,-5-9-352,1-3 920,-4-4-1152,0-7-448,-3-1 448,-2 0-240,-4-3-160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6:5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5114 11050,'15'-9'255,"1"0"-1,-1-1 0,-1-1 0,0-1 1,-1 0-1,0 0 0,-1-1 1,0-1-1,10-16 0,12-21-36,35-72 0,-48 82-93,181-331 125,-126 223-154,24-43 96,-69 138-21,58-74-1,-57 84-32,-1-1 0,-1-1 0,-4-2 0,30-68 0,-38 72-18,27-66 234,76-130 1,245-330 38,-240 361-297,11-16-22,-111 188-68,2 1 0,1 1-1,61-55 1,-61 65-6,109-100-4,-104 92-1,56-73 0,-71 79 4,82-103 9,-84 111-6,0 1-1,2 0 1,0 2 0,32-22 0,138-65 0,-26 16 4,27-34 3,42-25-2,-111 82-11,199-76 0,144-10-4,-50 27 8,221-59 0,-75 71-12,5 35-8,-389 53 17,587-44 1,3 43 5,-99 19 53,-310 23-43,-284-9-36,-1 4 1,133 40 0,-151-33 3,-2 3-1,0 2 1,77 50 0,135 115 23,-110-76-26,-97-75 5,-18-12 1,53 45 1,-80-61 14,-1 0 0,-1 0 1,0 1-1,-1 1 0,0 0 0,0 0 0,-2 0 0,11 24 0,3 26 40,22 115 1,-13-45-2,-13-60 1,12 121 0,-11 76-23,-18-253-20,7 378 38,-6-178-11,-17 247 5,0-112-21,31 0 50,-10-308-15,2 0 0,2-1 0,2 0 0,2-1 0,18 41 0,-22-61-5,2-1 1,0-1-1,2 0 0,0 0 0,1-1 0,1-1 1,1 0-1,0-1 0,1-1 0,1-1 1,21 14-1,-29-22-20,1-1-1,0 0 1,0-1 0,0-1 0,1 1-1,0-2 1,22 5 0,-1-4 100,51-1-1,-7 0 49,-69-2-146,0 0-1,0 1 1,0-1 0,0 2-1,-1-1 1,1 1 0,11 6-1,-18-8-42,0-1 0,0 0 1,-1 0-1,1 0 0,0 1 0,0-1 0,0 0 0,0 0 0,-1 0 0,1 0 0,0-1 0,0 1 0,0 0 0,-1 0 0,1 0 1,0-1-1,0 1 0,-1 0 0,1-1 0,0 1 0,-1 0 0,1-1 0,0 1 0,-1-1 0,1 1 0,-1-1 0,1 0 0,0 1 1,-1-1-1,1 0 0,-1 1 0,0-1 0,1 0 0,-1 1 0,0-1 0,1-1 0,9-28-947,-5 13 586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0 299 18060,'2'2'227,"0"0"0,1 1-1,-1-1 1,0 0 0,1 0 0,-1-1 0,1 1 0,0 0 0,-1-1-1,6 2 1,-6-2-149,-1-1 1,1 0-1,0 0 0,0 0 0,0 0 0,-1 0 0,1 0 1,0 0-1,0 0 0,0-1 0,-1 1 0,1-1 0,0 0 1,-1 1-1,1-1 0,0 0 0,-1 0 0,1 0 0,-1 0 1,3-2-1,7-7 203,-1 0 1,0 0 0,0-1-1,-1-1 1,-1 1 0,14-25-1,-11 13-157,0 0 0,-2 0 0,8-29 0,-14 44-81,-1-1 1,0 0-1,-1 0 0,1-18 1,-2 26-41,0 0 0,0 0 1,0 0-1,0 0 0,0 0 0,0 0 1,0 0-1,-1 0 0,1 0 0,0 0 1,0 0-1,-1 0 0,1 0 0,-1 0 0,1 1 1,-1-1-1,1 0 0,-1 0 0,0 0 1,1 0-1,-1 1 0,0-1 0,1 0 1,-1 1-1,0-1 0,0 0 0,0 1 1,0-1-1,0 1 0,0 0 0,0-1 1,0 1-1,0 0 0,0-1 0,0 1 1,0 0-1,0 0 0,0 0 0,0 0 1,0 0-1,0 0 0,0 0 0,0 0 1,0 0-1,0 1 0,0-1 0,0 0 1,0 1-1,0-1 0,0 0 0,1 1 1,-1-1-1,-1 2 0,-3 0-4,1 1 0,-1 0 0,1 0 0,0 0 0,0 0 0,0 1 0,0 0 0,1-1 0,0 1 0,-1 1 0,1-1 0,-3 7 0,-4 7-25,-12 34 1,15-33 15,1 2 0,0-1 0,2 0 0,0 1 0,-1 31 1,4-41 8,1 0 0,1 0 1,0 0-1,0-1 1,1 1-1,0 0 1,1-1-1,0 1 1,1-1-1,0 0 0,0 0 1,9 13-1,-11-20 2,0-1-1,0 1 0,1 0 1,-1-1-1,1 1 0,0-1 1,-1 0-1,1 0 0,0 0 1,0 0-1,1-1 0,-1 1 1,0-1-1,1 1 0,-1-1 1,0 0-1,1-1 0,-1 1 1,1-1-1,0 1 0,-1-1 1,1 0-1,-1 0 0,1-1 1,-1 1-1,1-1 0,-1 0 1,1 1-1,-1-2 0,5-1 1,5-2-194,0-1 0,0 0 0,-1-1 1,0-1-1,0 0 0,15-14 0,-18 14 95,-1 0 0,1-1 0,-1 0 0,-1 0 0,10-16 0,4-12-239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10762,'0'-36'3120,"8"49"733,1 12-3089,49 214 2285,10 36-2119,-65-262-967,-2-8-23,0-1 0,0 1 0,0-1-1,1 1 1,0-1 0,0 0 0,0 0 0,0 0 0,4 5-1,-14-35-1802,-3 5 1455,-1-4-140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3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3 287 15467,'-3'-8'1857,"3"-4"-1161,10-4-176,9-2 928,8-5-400,6-2-119,10-2-329,1 0-96,7 3-256,-3 2-248,0 1-904,-5 2-737,-5 6 1377,-6 0-280,-9-5-216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32 265 14587,'0'1'98,"0"-1"1,1 0-1,-1 1 0,1-1 0,-1 0 1,0 1-1,1-1 0,-1 0 1,1 0-1,-1 0 0,1 1 0,-1-1 1,1 0-1,-1 0 0,1 0 0,-1 0 1,1 0-1,-1 0 0,1 0 0,-1 0 1,1 0-1,-1 0 0,1 0 1,-1-1-1,1 1 0,-1 0 0,1 0 1,-1 0-1,0-1 0,1 1 0,-1 0 1,1 0-1,-1-1 0,1 1 1,-1 0-1,0-1 0,1 1 0,-1 0 1,0-1-1,0 1 0,1-1 0,-1 1 1,0-1-1,15-26 2057,-12 20-1540,7-13 65,-1-1 1,9-30-1,-15 40-589,-1-1 0,0 1 0,0-1 0,-1 1 0,0-1 0,-2-17 0,1 27-81,0 1 0,0-1 1,0 0-1,0 1 0,0-1 1,0 1-1,-1-1 0,1 1 1,-1 0-1,1-1 0,-1 1 1,0-1-1,1 1 0,-1 0 1,0-1-1,0 1 0,0 0 1,0 0-1,0 0 0,0 0 1,0 0-1,0 0 0,-1 0 1,1 0-1,0 0 0,0 1 1,-1-1-1,1 0 0,-1 1 1,-1-1-1,1 1 0,0 0 0,0 0 0,0 1-1,1-1 1,-1 1 0,0-1 0,0 1 0,0 0 0,0 0 0,1 0 0,-1 0 0,0 0 0,1 0 0,-1 0-1,1 0 1,-1 1 0,1-1 0,0 1 0,0-1 0,-1 1 0,1-1 0,-2 4 0,-5 11-47,1 0 1,0 1-1,1-1 1,1 1 0,0 1-1,1-1 1,1 0 0,1 1-1,1 0 1,0-1-1,1 1 1,1 0 0,4 26-1,-4-38-92,1-1 0,-1 0-1,1 0 1,0 0 0,0-1 0,0 1 0,1 0-1,-1-1 1,5 6 0,-6-9 62,0 0 0,0 1 0,0-1 0,1 0 0,-1 0 1,0 0-1,1 0 0,-1-1 0,0 1 0,1 0 0,-1 0 0,1-1 0,-1 1 0,1-1 1,0 1-1,-1-1 0,1 0 0,0 0 0,-1 0 0,1 0 0,-1 0 0,1 0 1,0 0-1,-1 0 0,1 0 0,0-1 0,-1 1 0,1-1 0,-1 1 0,1-1 1,-1 0-1,3-1 0,5-5 42,0 0 0,0 0 0,-1-1 1,1 0-1,-2 0 0,1-1 0,-1 0 0,9-17 1,-8 14-89,25-38-245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4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25 451 11506,'3'-16'2112,"-6"26"-468,-7 27-22,6-16-1367,0 1 0,1 0 0,1 0 0,1 0 1,1 0-1,1 0 0,5 31 0,-5-49-222,-1 0-1,1-1 1,0 1-1,1-1 0,-1 1 1,1-1-1,-1 0 1,1 0-1,0 1 0,0-1 1,1-1-1,4 6 0,-5-7-18,-1 0 0,0 0 0,1 0 0,-1 0 0,1 0 0,-1-1 0,1 1 0,0-1 0,-1 1 0,1-1-1,0 0 1,-1 0 0,1 0 0,0 0 0,-1 0 0,1 0 0,0 0 0,-1 0 0,1-1 0,0 1-1,-1 0 1,1-1 0,0 0 0,-1 1 0,1-1 0,-1 0 0,1 0 0,-1 0 0,0 0 0,2-1 0,5-5 30,0 0 0,0-1 0,0 1 0,-1-2 1,-1 1-1,1-1 0,-1 0 0,9-19 0,32-86 494,-46 112-529,12-34 252,-2-1 1,-1 0 0,-2-1 0,-1 0-1,-2 0 1,-2-1 0,-2 1-1,-5-63 1,3 89-181,-1 1 0,-1-1-1,0 1 1,-1 0 0,0 0 0,-8-16 0,11 25-70,0 0 1,-1 0-1,1 0 1,-1 0 0,1 0-1,-1 0 1,0 0-1,1 1 1,-1-1-1,0 0 1,0 1 0,0 0-1,-1 0 1,1-1-1,-4 0 1,3 1-9,1 1 0,0 0-1,0 0 1,-1 0 0,1 1 0,0-1 0,0 0 0,0 1-1,0-1 1,-1 1 0,1 0 0,0 0 0,0 0 0,0 0 0,0 0-1,1 0 1,-1 1 0,0-1 0,0 0 0,1 1 0,-2 1-1,-6 6 3,2 0 0,-1 1 0,1 0 0,1 0-1,0 0 1,0 1 0,1-1 0,1 2 0,-5 12-1,3-2-45,0-1 0,1 1-1,-3 45 1,8-65 25,0 0-1,0 1 1,0-1-1,0 0 1,1 0-1,-1 1 1,0-1-1,1 0 1,0 0-1,1 4 1,-1-5 3,-1 0 1,1-1 0,-1 1 0,1 0 0,0 0 0,-1-1-1,1 1 1,0 0 0,0-1 0,0 1 0,-1-1 0,1 1-1,0-1 1,0 1 0,0-1 0,0 1 0,1-1 0,3 1-37,0-1 1,0 0-1,0-1 0,0 1 1,0-1-1,0 0 1,8-2-1,-5 1 10,2 0-11,-1 0 1,0 1-1,1 0 0,-1 1 1,1 0-1,-1 1 1,1-1-1,-1 2 0,0 0 1,1 0-1,-1 0 0,0 1 1,0 0-1,-1 1 1,1 0-1,-1 1 0,1 0 1,-1 0-1,-1 0 1,1 1-1,-1 0 0,0 1 1,0 0-1,-1 0 0,0 0 1,0 1-1,-1-1 1,6 13-1,-3 0-93,-12-11-15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5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17364,'0'12'1880,"4"-8"-1264,6-8-272,5-5 1201,6-8-1017,2-1-376,3-7 992,-2-2-968,-7 1-8,-2 0-48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5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89 291 16275,'-3'1'215,"0"0"-1,0 0 1,0 0-1,-1 0 1,1 1-1,1-1 0,-1 1 1,0 0-1,0 0 1,1 0-1,-1 0 1,1 0-1,-5 5 0,3-2 3,0 1-1,0-1 1,1 1-1,0 0 0,0 1 1,-3 8-1,1-1-94,2 0 0,0 0 0,0 0 0,1 1 1,1 25-1,1-34-93,0 0 0,1-1 1,-1 1-1,1 0 0,1 0 1,-1-1-1,1 1 0,3 5 1,-5-10-20,1 1 0,0-1 0,0 0 0,0 1 0,0-1 0,0 0 0,0 1 0,0-1 1,1 0-1,-1 0 0,0 0 0,1 0 0,-1 0 0,1 0 0,-1 0 0,1-1 0,-1 1 0,1-1 1,0 1-1,-1-1 0,1 1 0,0-1 0,-1 0 0,1 0 0,0 0 0,-1 0 0,1 0 1,0 0-1,-1 0 0,1-1 0,0 1 0,2-1 0,2-2 6,0 1 1,0-2-1,0 1 0,0 0 1,0-1-1,-1 0 0,1-1 1,-1 1-1,0-1 0,-1 0 1,1 0-1,3-6 0,9-13 14,20-35 0,8-37 138,-45 95-158,1 0 0,-1 0 0,0 0 0,1 0 0,-1 0 0,1 0 0,0 0-1,-1 0 1,1 0 0,0 0 0,-1 0 0,1 0 0,0 1 0,0-1 0,1-1 0,-1 2-5,-1 0-1,0 0 1,1 0 0,-1 0 0,0 0 0,1 1-1,-1-1 1,0 0 0,1 0 0,-1 0-1,0 0 1,1 1 0,-1-1 0,0 0 0,1 0-1,-1 0 1,0 1 0,0-1 0,1 0 0,-1 1-1,0-1 1,0 0 0,0 1 0,1-1-1,-1 0 1,0 1 0,0-1 0,0 0 0,0 1-1,0-1 1,10 43 220,-8-30-177,-1-10-24,8 28 116,-9-31-132,0 1 0,0 0 1,1-1-1,-1 1 0,0-1 0,0 1 0,1-1 0,-1 1 1,0-1-1,1 1 0,-1-1 0,1 1 0,-1-1 0,1 1 1,-1-1-1,1 1 0,-1-1 0,1 0 0,-1 1 0,1-1 1,-1 0-1,1 0 0,0 1 0,-1-1 0,1 0 0,0 0 1,-1 0-1,1 0 0,-1 0 0,1 0 0,0 0 0,-1 0 1,1 0-1,0 0 0,-1 0 0,1 0 0,0 0 0,-1 0 1,1-1-1,-1 1 0,2-1 0,6-6 60,-1 0 0,1 0 0,-1-1 0,-1 0 0,0 0 0,0 0 0,5-11 0,5-5 51,-6 9-41,-1 1-22,1 1 0,14-17 1,-21 27-59,-1 1-1,1-1 1,0 1 0,0-1 0,0 1 0,0 0 0,0 0 0,0 1 0,1-1 0,-1 1 0,0-1 0,1 1 0,-1 0 0,1 0 0,0 1 0,4-1 0,-6 1-2,-1 0-1,1 0 1,0 0-1,-1 0 1,1 1 0,-1-1-1,1 1 1,0-1 0,-1 1-1,1 0 1,-1-1 0,1 1-1,-1 0 1,0 0 0,1 0-1,-1 0 1,2 2 0,15 24-80,-17-24 73,1 0 1,-1 0-1,1 0 0,0 0 0,0 0 1,0-1-1,0 1 0,1 0 0,-1-1 1,1 0-1,2 2 0,-4-3 8,0-1-1,-1 0 1,1 0-1,0 0 1,0 0-1,-1 0 1,1 0 0,0 0-1,0 0 1,-1-1-1,1 1 1,0 0-1,-1 0 1,1-1-1,0 1 1,-1 0-1,1-1 1,0 1 0,-1 0-1,1-1 1,-1 1-1,1-1 1,0 1-1,-1-1 1,0 0-1,1 1 1,-1-1-1,1 1 1,-1-1-1,1-1 1,12-21-214,6-24-1527,20-74 1,-22 66 920,-7 26 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6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41 13459,'-1'8'537,"-1"0"1,1 0-1,1 0 1,-1 0-1,1 0 1,1 0-1,-1 0 0,3 9 1,0 8 10,0 9-74,21 180 1653,-14-148-1246,23 79-1,-32-141-838,7 22 139,-7-26-174,-1 1 0,0 0 1,0 0-1,1 0 1,-1-1-1,0 1 0,1 0 1,-1-1-1,1 1 0,-1 0 1,1-1-1,-1 1 1,1 0-1,0-1 0,-1 1 1,1-1-1,0 1 0,-1-1 1,1 1-1,0-1 1,0 0-1,-1 1 0,1-1 1,1 0-1,-1 0-3,-1 0-1,1-1 1,-1 1-1,1-1 1,-1 1 0,1-1-1,-1 1 1,1-1-1,-1 1 1,1-1-1,-1 1 1,1-1 0,-1 0-1,0 1 1,1-1-1,-1 0 1,0 1-1,0-1 1,0 0 0,0 1-1,1-1 1,-1 0-1,0 1 1,0-2 0,1-25 17,-1 20-12,0-160 26,-2 103-69,3 0 0,2 0 0,12-65 0,-13 118 10,1-1 0,1 1 0,0-1-1,9-16 1,-12 25 17,0 1-1,0 0 0,0-1 1,0 1-1,1 0 0,-1 0 0,1 0 1,0 0-1,-1 0 0,1 0 1,0 1-1,0-1 0,0 1 0,0-1 1,1 1-1,-1 0 0,0 0 1,0 0-1,1 0 0,-1 0 0,1 0 1,-1 1-1,1-1 0,-1 1 1,1 0-1,-1-1 0,1 1 0,2 1 1,-4-1 2,0 0 0,1 1-1,-1 0 1,0-1 0,0 1 0,0-1 0,0 1 0,0 0 0,0 0 0,0 0 0,0 0 0,0 0 0,0 0 0,0 0 0,-1 0 0,1 0-1,0 0 1,-1 0 0,1 0 0,-1 1 0,1-1 0,-1 0 0,0 0 0,1 1 0,-1-1 0,0 0 0,0 0 0,0 1 0,0-1 0,0 0 0,0 2-1,-1 5 10,1 0 0,-1-1-1,-4 14 1,2-7-46,-1-1 1,0 0-1,-1-1 1,-1 1-1,0-1 1,-1 0-1,0 0 1,0-1-1,-14 16 1,20-26-30,0 0 1,0-1-1,0 1 1,0 0-1,1 0 1,-2 0-1,1 0 1,0-1-1,0 1 0,0-1 1,0 1-1,0 0 1,-1-1-1,1 0 1,0 1-1,0-1 1,-1 0-1,1 0 1,0 0-1,0 0 1,-3 0-1,4 0 36,-1-1 0,0 1 1,0-1-1,0 1 0,1-1 0,-1 0 0,0 1 0,1-1 1,-1 0-1,0 0 0,1 1 0,-1-1 0,1 0 0,-1 0 1,1 0-1,-1 0 0,1 0 0,0 0 0,0 1 0,-1-1 1,1 0-1,0 0 0,0 0 0,0 0 0,0 0 0,0 0 0,0-1 1,1-22-528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7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115 605 16492,'0'0'43,"0"0"0,0 0 1,0-1-1,1 1 1,-1 0-1,0 0 1,0-1-1,0 1 0,0 0 1,0 0-1,0-1 1,-1 1-1,1 0 0,0 0 1,0-1-1,0 1 1,0 0-1,0 0 1,0-1-1,0 1 0,0 0 1,-1 0-1,1 0 1,0-1-1,0 1 1,0 0-1,0 0 0,-1 0 1,1 0-1,0-1 1,0 1-1,-1 0 1,1 0-1,0 0 0,0 0 1,-1 0-1,1 0 1,0 0-1,0 0 1,-1 0-1,1 0 0,0 0 1,0 0-1,-1 0 1,1 0-1,0 0 1,0 0-1,-1 0 0,-15 9 837,-12 20 460,17-14-747,1 0 0,1 1-1,-11 24 1,18-35-520,0 1-1,-1 0 1,2 0 0,-1-1-1,1 1 1,0 0-1,0 1 1,0-1 0,1 0-1,0 0 1,0 0-1,1 0 1,2 11 0,-3-16-70,0 0 0,0 0 0,1-1 0,-1 1 0,0 0 0,1 0 0,-1-1 0,1 1 0,-1 0 0,1 0 0,-1-1 0,1 1 0,-1-1 0,1 1 0,-1 0 0,1-1 0,0 1 0,-1-1 0,1 1 0,0-1 0,0 0 0,-1 1 1,1-1-1,0 0 0,0 1 0,0-1 0,0 0 0,1 0 3,0 0 0,-1-1 0,1 1 0,0 0 0,-1-1 0,1 1 0,0-1 0,-1 0 0,1 1 0,-1-1 0,1 0 0,1-2 0,4-2 10,-1 0 0,0-1-1,-1 0 1,9-10 0,1-7-27,22-47 1,-13 25-19,-24 44 23,0 0 0,1 0 0,-1 0 0,0 0 1,1 0-1,-1 0 0,1 1 0,-1-1 0,1 0 1,0 0-1,-1 1 0,1-1 0,0 1 0,0-1 1,-1 0-1,1 1 0,0-1 0,1 0 0,-1 2 2,-1-1 1,1 0-1,-1 0 0,0 1 0,1-1 0,-1 0 0,1 1 1,-1-1-1,0 0 0,0 1 0,1-1 0,-1 0 0,0 1 0,1-1 1,-1 1-1,0-1 0,0 1 0,0-1 0,0 1 0,1-1 0,-1 1 1,0-1-1,0 1 0,0-1 0,0 1 0,2 47-97,-2-38 118,1-2 10,-1 0 1,1 0-1,0 0 1,1 0-1,3 11 1,-4-18-20,-1 0 0,0 0 0,1 0-1,-1 0 1,1 0 0,0 0 0,-1 0 0,1-1 0,0 1 0,-1 0 0,1 0 0,0-1 0,0 1 0,0 0 0,0-1 0,-1 1 0,1-1 0,0 1 0,0-1 0,1 1 0,0-1 1,0 0 0,-1 0 0,1 0 0,-1 0-1,1-1 1,-1 1 0,1-1 0,-1 1 0,1-1 0,-1 1 0,1-1 0,-1 0 0,1 1 0,-1-1 0,0 0 0,0 0-1,1 0 1,0-1 0,6-6 17,0 1 0,-1-1-1,0-1 1,-1 1 0,11-18-1,23-52-64,-31 59 8,5-14-61,10-17-188,-24 50 274,0 0 0,0 0-1,0-1 1,0 1 0,0 0-1,0 0 1,0 0 0,1-1-1,-1 1 1,0 0 0,0 0-1,0 0 1,0-1 0,0 1-1,1 0 1,-1 0 0,0 0-1,0-1 1,0 1 0,0 0-1,1 0 1,-1 0 0,0 0-1,0 0 1,1 0 0,-1 0-1,0-1 1,0 1 0,0 0-1,1 0 1,-1 0 0,0 0-1,0 0 1,1 0 0,-1 0-1,0 0 1,0 0 0,1 0-1,-1 0 1,0 1 0,4 10-106,-3 26 126,-1-32 2,-1 6 29,1-8-19,0 0 1,-1 0-1,1 0 0,0 0 0,1 0 0,-1 0 0,0 0 0,1 0 1,0 0-1,0 0 0,0 0 0,2 5 0,-3-8-16,1 0-1,-1 1 0,0-1 0,1 0 1,-1 0-1,1 1 0,-1-1 1,0 0-1,1 0 0,-1 0 0,1 0 1,-1 0-1,1 1 0,-1-1 1,1 0-1,-1 0 0,1 0 1,-1 0-1,0 0 0,1 0 0,-1-1 1,1 1-1,-1 0 0,1 0 1,-1 0-1,1 0 0,-1 0 1,0-1-1,1 1 0,-1 0 0,1 0 1,-1-1-1,0 1 0,1 0 1,-1-1-1,1 0 0,13-14 178,2-11-94,0-1 0,-2-1 1,20-54-1,-1 1-139,-33 81 44,0 0 1,0 0-1,0 0 1,0 0-1,0 0 1,0 0-1,0 0 1,0 0-1,0 0 1,0 0-1,0 1 1,0-1-1,0 0 1,0 0-1,0 0 1,0 0-1,0 0 1,0 0 0,1 0-1,-1 0 1,0 0-1,0 0 1,0 0-1,0 0 1,0 0-1,0 0 1,0 0-1,0 0 1,0 0-1,0 0 1,0 0-1,0 0 1,0 0-1,0 0 1,0 0-1,0 0 1,0 0-1,0 0 1,0 0-1,0 0 1,1 0-1,-1 0 1,0 0-1,0 0 1,0 0-1,0 0 1,0 0-1,0 0 1,0 0 0,0 0-1,0-1 0,0 11-28,-1 13 6,0-13 26,1 1 1,-1 0 0,2 0-1,-1 0 1,4 13 0,-4-22-1,0 0 1,1 0 0,0 0-1,-1-1 1,1 1 0,0 0-1,0 0 1,0-1 0,0 1 0,0-1-1,0 1 1,1-1 0,-1 1-1,0-1 1,1 0 0,1 2-1,-1-3 1,-1 1 0,1 0 0,0-1 0,0 1 0,0-1 0,0 0 0,0 0 0,-1 0 0,1 0 0,0 0 0,0 0 0,0 0 0,0 0 0,0-1 0,0 1 0,-1-1 0,1 1 0,0-1 0,3-2 0,6-2 0,0-2 1,0 1-1,0-1 0,-1-1 0,0 0 1,15-17-1,49-63-108,-48 55 44,-14 18 25,-10 11 22,0 0-1,1 0 1,-1 1-1,1 0 1,0-1-1,0 1 1,0 0 0,1 0-1,-1 0 1,1 1-1,-1 0 1,6-3-1,-8 5 17,-1 1 0,1-1 0,0 0 0,0 1 0,-1-1 0,1 1 0,0-1 0,-1 1 0,1 0 0,0-1 0,-1 1 0,1 0 0,-1-1 0,1 1-1,-1 0 1,1 0 0,-1 0 0,0-1 0,1 1 0,-1 0 0,0 0 0,0 1 0,9 11 53,-8-12-50,0-1-1,0 0 1,1 0-1,-1 0 1,0 0-1,0 0 1,0 0-1,0-1 1,0 1-1,0 0 1,0 0-1,0-1 1,0 1-1,0-1 1,0 1-1,0-1 1,0 1-1,0-1 1,0 0-1,0 1 1,0-1-1,0-1 0,20-21 18,-17 17-23,9-10-3,-1-1-1,0-1 1,-1 0-1,-1 0 1,-1-1-1,-1-1 1,0 0-1,-2 0 1,8-38-1,-14 40 1,-1 18 4,1 0 1,0 0-1,0-1 1,0 1-1,0 0 0,0 0 1,-1 0-1,1-1 0,0 1 1,0 0-1,0 0 1,0 0-1,-1 0 0,1 0 1,0-1-1,0 1 1,-1 0-1,1 0 0,0 0 1,0 0-1,0 0 0,-1 0 1,1 0-1,0 0 1,0 0-1,-1 0 0,1 0 1,0 0-1,0 0 1,-1 0-1,1 0 0,0 0 1,0 0-1,-1 0 0,-1 1 7,0 1-1,0-1 0,1 0 1,-1 1-1,0-1 0,0 1 1,1-1-1,-1 1 0,1 0 1,0-1-1,-2 3 0,-4 8 29,1 0 0,0 0 0,1 0-1,1 1 1,-1-1 0,2 1 0,0 0 0,0 0-1,2 1 1,-1-1 0,2 0 0,0 16-1,0-27-88,0-1-1,0 0 1,0 0-1,1 0 1,-1 0-1,0 1 1,0-1-1,1 0 1,-1 0-1,1 0 1,-1 0-1,1 0 1,-1 0-1,1 0 1,0 0-1,0 0 1,-1 0-1,1 0 1,0-1-1,0 1 1,0 0-1,0 0 1,0-1-1,2 2 1,-2-2-6,0 0 0,0 0 0,0 0 0,0 0 0,0 0 0,0 0 0,0 0 0,0 0 0,0-1 0,0 1 0,0 0 0,0-1 0,0 1 0,0-1 0,0 1 0,-1-1 0,1 1 0,0-1 0,0 0 0,0 1 0,-1-1 0,1 0 0,0 1 0,-1-1 0,1 0 0,-1 0 0,2-1 0,7-13-598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7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5 18652,'-16'-4'1552,"4"4"-1184,4 4-168,1 2 633,4 0-585,-4 1-880,2-3 640,3-5-505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13627,'-14'2'1741,"20"3"-530,24 3-385,16 0-376,-3-2-273,0 2 0,0 2 0,55 21 0,-92-29-170,0 1 0,0 0 0,0 0 0,0 1 0,-1 0 0,1 0 0,8 8 0,-12-10 1,0 1 0,0-1-1,-1 1 1,1 0 0,0-1 0,-1 1-1,0 0 1,0 0 0,0 0-1,0 0 1,0 0 0,0 0-1,-1 0 1,1 0 0,-1 0 0,0 0-1,0 1 1,0-1 0,-1 5-1,-3 6 55,1 0-1,-2 0 1,0 0 0,-1 0-1,0-1 1,-1 0-1,-8 13 1,-66 84 530,70-95-500,-134 153 947,49-59-1688,93-105 478,1-2 87,0-1 0,0 1 0,0 1 0,0-1 0,1 0 0,-1 0 0,1 1 0,0-1-1,-1 0 1,1 1 0,0-1 0,1 1 0,-1 0 0,0 4 0,4-6-420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0 20884,'1'0'90,"-1"0"-1,1 1 1,-1-1-1,0 0 1,1 1-1,-1-1 1,0 0-1,0 1 1,1-1-1,-1 0 1,0 1-1,0-1 1,1 0-1,-1 1 1,0-1-1,0 1 1,0-1-1,0 0 0,0 1 1,0-1-1,0 1 1,0-1-1,0 1 1,0-1-1,0 0 1,0 1-1,0-1 1,0 1-1,0-1 1,0 1-1,0-1 1,0 0-1,0 1 1,-1-1-1,1 1 0,-12 17 1075,4-7-427,-1 4-327,-4 7-82,-14 30 0,25-46-431,-1 0 0,1 1 1,0-1-1,0 1 0,1-1 0,0 1 1,0 0-1,1-1 0,-1 1 0,2 8 1,-1-14 57,0 0 1,1 0-1,-1-1 0,0 1 1,1 0-1,-1 0 1,0 0-1,1 0 1,-1 0-1,1 0 1,0-1-1,-1 1 1,1 0-1,0-1 1,-1 1-1,1 0 1,0-1-1,0 1 1,-1-1-1,3 2 1,23 4-679,-12-5 458,1-1-1,16-2 0,-19 0 200,5 1 81,0 1 0,0 0 0,24 4 0,-37-4 31,1 1-1,-1 0 1,0 0-1,0 0 1,0 0 0,0 1-1,0 0 1,0 0 0,0 0-1,0 0 1,-1 1-1,1-1 1,-1 1 0,1 0-1,-1 0 1,0 0 0,0 0-1,4 7 1,-6-7 12,0 1 0,0-1 1,0 0-1,0 1 0,-1-1 0,0 1 0,1-1 1,-1 1-1,0-1 0,-1 1 0,1-1 0,0 0 1,-1 1-1,0-1 0,0 1 0,0-1 1,0 0-1,-1 0 0,1 0 0,-1 0 0,0 0 1,0 0-1,-3 4 0,-3 5 120,-2-1 1,0 0-1,0 0 0,-13 10 0,2-5-390,-1-1 1,-1-1-1,-1-1 0,-26 11 0,28-14 52,5-1-228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09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112 362 16772,'-5'-23'1192,"-11"-38"410,15 55-1308,-2 0 0,1 0 0,-1 1 1,1-1-1,-1 1 0,-1 0 0,-6-8 0,10 12-262,-1 0-1,1 1 0,-1-1 0,1 0 0,-1 1 0,0-1 1,1 1-1,-1-1 0,0 1 0,1-1 0,-1 1 0,0-1 1,0 1-1,1 0 0,-1 0 0,0-1 0,0 1 1,0 0-1,0 0 0,1 0 0,-1 0 0,0 0 0,0 0 1,0 0-1,0 0 0,1 0 0,-1 0 0,0 0 0,0 0 1,0 1-1,1-1 0,-1 0 0,0 1 0,0-1 1,1 1-1,-1-1 0,0 1 0,1-1 0,-1 1 0,0-1 1,1 1-1,-1 0 0,-2 2-1,1 1-1,0-1 1,0 0-1,0 1 1,0-1 0,1 1-1,0-1 1,-2 6-1,-2 16 30,1-1 0,2 1-1,0 0 1,1 0 0,2 0-1,0 0 1,7 30 0,1-6 57,3 1 0,28 73 0,-28-92-70,0 0 1,3-2-1,0 1 1,2-2-1,1 0 1,1-1-1,39 41 1,-55-64-48,1-1 1,-1 0 0,1-1-1,0 1 1,0-1-1,8 4 1,-12-6 0,0 1-1,1-1 1,-1 0 0,1 0 0,-1 0 0,1 0-1,-1 0 1,0 0 0,1 0 0,-1 1 0,1-1 0,-1-1-1,1 1 1,-1 0 0,0 0 0,1 0 0,-1 0-1,1 0 1,-1 0 0,1 0 0,-1-1 0,0 1 0,1 0-1,-1 0 1,1-1 0,-1 1 0,0 0 0,1-1-1,0 0 2,-1-1 0,0 1-1,1 0 1,-1-1-1,0 1 1,0 0-1,0-1 1,0 1-1,0 0 1,0-1-1,0 1 1,0 0-1,-1-1 1,1 1-1,-1-2 1,-5-16 5,0 1-1,-1-1 1,-1 1 0,-12-19 0,-47-67 32,43 67-18,-5-3 18,18 27-20,2-1 0,0 0 1,0 0-1,-9-23 0,17 36-17,1 0 0,-1 0 1,1 0-1,0-1 0,0 1 0,-1 0 1,1 0-1,0-1 0,0 1 0,0 0 1,0 0-1,1-1 0,-1 1 0,0 0 1,0 0-1,1 0 0,-1-1 0,1 1 1,-1 0-1,1 0 0,-1 0 0,1 0 0,0 0 1,0 0-1,-1 0 0,1 0 0,0 0 1,0 0-1,1-1 0,3-1-17,0 0 0,0 0-1,0 1 1,1-1 0,6-1-1,5-3-74,2-2-62,0 1-1,26-7 1,-39 14 107,0-1 1,0 1-1,0 0 0,0 0 1,0 1-1,1 0 0,-1 0 1,0 0-1,0 1 0,0 0 1,0 0-1,8 3 0,-10-2 31,-1 0 1,0 0-1,1 1 0,-1-1 0,0 1 0,0 0 0,-1 0 0,1 0 0,0 1 0,-1-1 0,0 1 0,0-1 0,0 1 1,2 5-1,2 6 67,-1 0-1,5 22 1,-8-24 150,-2-13-194,0 0 0,0 0-1,0 0 1,0 0-1,0 0 1,0 0-1,0 0 1,0 0 0,0 0-1,0 0 1,0 0-1,0 0 1,0 0 0,0 0-1,0 0 1,0 0-1,0 0 1,0 0-1,0 0 1,-1 0 0,1 0-1,0 0 1,0 0-1,0 0 1,0 0-1,0 0 1,0 0 0,0 0-1,0 0 1,0 0-1,0 0 1,0 0 0,0 0-1,0 0 1,0 0-1,0 0 1,0 0-1,0 0 1,0 0 0,0 0-1,0 0 1,0 0-1,0 0 1,0 0 0,0 0-1,0 0 1,-1 0-1,1 0 1,0 0-1,0 0 1,0 0 0,0 0-1,0 0 1,0 1-1,-10-24 448,-63-206 534,71 212-905,2 17-82,1 0 1,-1-1-1,0 1 1,0 0-1,0 0 0,0-1 1,0 1-1,0 0 0,1 0 1,-1 0-1,0 0 1,0-1-1,0 1 0,1 0 1,-1 0-1,0 0 1,0 0-1,0 0 0,1 0 1,-1-1-1,0 1 0,0 0 1,1 0-1,-1 0 1,0 0-1,0 0 0,1 0 1,-1 0-1,0 0 1,0 0-1,1 0 0,-1 0 1,27 14 87,-11-5-110,-7-5-105,0 0 1,0 0 0,1-1-1,-1 0 1,1-1 0,0 0 0,0 0-1,0-1 1,-1 0 0,21-2-1,-23 0-104,-1 0 0,1 0 0,0-1 0,-1 0-1,0-1 1,1 1 0,-1-1 0,0-1-1,0 1 1,0-1 0,-1 0 0,0 0 0,1 0-1,-1-1 1,-1 0 0,9-10 0,-4 2-315,-1 1 1,-1-2-1,0 1 1,0-1-1,-1 0 0,-1-1 1,-1 1-1,0-1 1,-1 0-1,0 0 1,1-29-1,1 149 4293,-4-92-3353,1-1 0,0 1 0,1 0 0,1 0 0,0-1-1,0 0 1,11 19 0,-15-30-361,0-1-1,1 1 0,-1 0 1,1 0-1,-1 0 1,0-1-1,1 1 0,0 0 1,-1-1-1,1 1 1,-1-1-1,1 1 0,0 0 1,-1-1-1,1 1 1,0-1-1,0 0 0,-1 1 1,1-1-1,0 0 1,0 1-1,0-1 0,0 0 1,-1 0-1,1 0 1,0 0-1,0 1 0,0-1 1,0-1-1,0 1 1,-1 0-1,1 0 0,0 0 1,0 0-1,0 0 1,0-1-1,-1 1 0,1 0 1,0-1-1,0 1 1,0-1-1,-1 1 0,1-1 1,0 1-1,-1-1 1,1 1-1,-1-1 0,1 0 1,0 1-1,0-2 1,3-4 107,0 0 0,0 0 0,0 0 1,4-11-1,24-67 394,-24 59-448,1 1 0,1 0-1,17-30 1,-26 52-88,1 0 0,-1 0 0,1 0 0,0 0 0,0 0 0,-1 0 0,1 0 0,1 0 0,-1 1 0,0-1 0,0 1-1,5-3 1,-6 4 0,1-1 0,-1 1 0,0 0 0,0 0-1,0 0 1,0 0 0,0 0 0,1 0 0,-1 0 0,0 0-1,0 1 1,0-1 0,0 0 0,0 1 0,0-1-1,0 0 1,0 1 0,0-1 0,0 1 0,0 0-1,0-1 1,0 1 0,0 0 0,0 0 0,0 0-1,-1-1 1,1 1 0,0 0 0,-1 0 0,1 0-1,0 2 1,4 6-6,0 1 0,6 20-1,-9-23 10,0 0 0,1 0 0,0 0 0,0-1 0,1 1 0,-1-1 1,8 10-1,-10-16-2,-1 1 1,1-1-1,-1 0 1,0 1 0,1-1-1,-1 0 1,1 0 0,-1 1-1,1-1 1,-1 0 0,1 0-1,-1 0 1,1 0-1,-1 1 1,1-1 0,-1 0-1,1 0 1,-1 0 0,1 0-1,-1 0 1,1 0 0,-1 0-1,1-1 1,-1 1 0,1 0-1,-1 0 1,1 0-1,-1 0 1,1-1 0,-1 1-1,1 0 1,-1 0 0,0-1-1,1 1 1,-1 0 0,1-1-1,-1 1 1,0-1-1,1 1 1,-1-1 0,13-18 42,-13 18-42,22-44 69,-7 15-89,0 0 0,25-33 0,-38 60 0,0 0-1,0 0 0,0 1 0,1-1 1,0 0-1,-1 1 0,1 0 0,0 0 1,0 0-1,0 0 0,0 0 1,0 1-1,1-1 0,-1 1 0,0 0 1,1 0-1,-1 0 0,1 0 1,5 0-1,-5 2-1,-1-1-1,0 1 1,0-1 0,1 1 0,-1 0 0,0 0-1,0 0 1,0 1 0,0-1 0,0 1 0,0-1-1,-1 1 1,1 0 0,0 0 0,-1 0-1,1 1 1,-1-1 0,0 1 0,0-1 0,3 6-1,31 56-563,-32-55 36,-3-8 177,-2-4 282,-5-9-160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71 16283,'15'51'909,"42"131"896,-44-149-1453,1-1 0,1 0 0,26 39 1,-35-62-279,0-1 0,0 0 0,1 0 0,0 0 0,1-1 0,12 10 0,-19-16-55,1 1 1,1-1-1,-1 1 1,0-1-1,0 0 0,0 0 1,1 0-1,-1 0 1,1-1-1,-1 1 1,0-1-1,1 1 1,-1-1-1,1 0 0,-1 0 1,1 0-1,-1 0 1,1 0-1,-1 0 1,1-1-1,-1 0 1,1 1-1,-1-1 0,0 0 1,1 0-1,-1 0 1,0 0-1,0-1 1,1 1-1,-1 0 1,3-4-1,2-2 43,-1-1-1,0 0 1,0 0 0,-1 0-1,0 0 1,-1-1 0,0 0-1,0 0 1,0 0 0,2-15 0,2-8 240,4-59 1,-7 48-5,-2-1 1,-3 0-1,-1 1 0,-12-75 0,10 107-157,1 15-52,2 18-52,4 21-40,2 0 1,1-1-1,19 59 0,-23-94-111,-1-1 0,0 1 0,1-1 0,7 11 0,-10-17 70,1 1 0,-1 0 0,1-1 0,-1 1 0,1 0 0,-1-1 0,1 1 0,0-1 0,-1 1 0,1-1 0,0 1 0,0-1 0,-1 0 0,1 1 0,0-1 0,0 0 0,-1 0 0,1 1 0,1-1 0,-1 0-26,1-1 0,-1 1-1,0 0 1,0-1 0,0 1-1,0-1 1,-1 1 0,1-1-1,0 1 1,0-1 0,0 0-1,0 1 1,0-1 0,-1 0-1,1 0 1,0 0 0,-1 0-1,1 1 1,0-3 0,5-8-147,-1 0-1,0 0 1,0-1 0,4-19 0,4-32-558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0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16027,'-15'79'2271,"10"-60"-1743,1 1 1,1 0-1,1 0 1,0 0-1,2 30 1,0-49-502,0 1 1,1-1 0,-1 1-1,0-1 1,1 1 0,-1-1-1,1 0 1,0 1-1,-1-1 1,1 0 0,0 1-1,0-1 1,0 0 0,-1 0-1,1 0 1,1 0 0,-1 0-1,0 0 1,0 0 0,0 0-1,0 0 1,1-1 0,-1 1-1,0 0 1,1-1 0,-1 1-1,1-1 1,-1 1 0,0-1-1,1 0 1,-1 1-1,1-1 1,-1 0 0,1 0-1,2-1 1,7 1-111,0-2-1,0 0 1,-1 0 0,13-4-1,6-2-164,0 3-101,0 2-1,38-1 0,-59 4 309,1 0-1,-1 1 1,0 0-1,0 0 1,0 1-1,0 0 1,-1 0-1,1 1 1,0 0 0,-1 0-1,0 1 1,1 0-1,8 6 1,-14-8 77,1 0 0,-1 0 0,0 1 1,0-1-1,0 1 0,0-1 0,-1 1 1,1-1-1,-1 1 0,1 0 0,-1 0 1,0 0-1,0 0 0,0 0 0,0 0 1,-1 0-1,1 5 0,-1-2 65,-1-1 0,1 0 0,-1 0 0,0 0 0,0 0 0,-1 0 0,1 0 0,-1 0 0,-5 9 0,-1-2 132,1-1 0,-2 1-1,1-2 1,-2 1 0,1-1 0,-1 0 0,-14 9-1,15-12-208,0-1-1,0-1 0,0 0 1,-1 0-1,0-1 0,0 0 1,-11 2-1,18-5-84,-1 0-1,1 0 1,-1 0 0,1-1 0,-1 0 0,0 1-1,1-1 1,-1-1 0,1 1 0,-1 0-1,1-1 1,-1 0 0,1 0 0,-1 0-1,1 0 1,0 0 0,-1-1 0,1 0-1,0 1 1,0-1 0,0 0 0,0-1 0,1 1-1,-4-4 1,-5-11-404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1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 18756,'1'15'380,"0"0"0,-1 1 0,0-1 0,-1 0 1,-1 1-1,-5 17 0,1 4 237,4-21-437,-38 347 1295,41-343-2005,0-19-81,1-5-95,7-33-1062,22-183-2750,11-48 4585,-34 241 772,-8 26-807,0 1-1,0 0 0,0 0 1,0-1-1,0 1 1,0 0-1,0 0 0,0 0 1,0-1-1,0 1 0,0 0 1,1 0-1,-1 0 1,0-1-1,0 1 0,0 0 1,0 0-1,0 0 1,1 0-1,-1-1 0,0 1 1,0 0-1,0 0 1,0 0-1,1 0 0,-1 0 1,0 0-1,0 0 0,0-1 1,1 1-1,-1 0 1,0 0-1,0 0 0,0 0 1,1 0-1,-1 0 1,0 0-1,0 0 0,1 0 1,-1 0-1,0 0 1,0 0-1,0 0 0,1 1 1,4 10 740,0 15 17,1 26 148,2-2-1,21 71 1,-24-105-837,1 0 1,1 0-1,0 0 0,1-1 0,0 0 1,2 0-1,0-1 0,0 0 0,1-1 1,1 0-1,13 11 0,-15-15-332,1-1 0,-1 0 0,2 0 0,-1-2 0,25 12 0,-143-58-6958,-57-31 6139,160 69 1114,-5-2 268,0 1 0,1-1 0,-1-1 0,1 0 0,0 0 0,1-1 0,-12-10 1,18 16-270,1-1 0,0 1 0,-1-1 0,1 1 0,-1-1 0,1 0 1,0 1-1,0-1 0,-1 0 0,1 1 0,0-1 0,0 0 0,0 1 1,0-1-1,0 0 0,0 1 0,0-1 0,0 0 0,0 1 0,0-1 1,0 0-1,0 1 0,0-1 0,0 0 0,1 1 0,-1-1 0,0 0 1,1 1-1,-1-1 0,0 1 0,1-1 0,-1 1 0,0-1 1,1 1-1,-1-1 0,1 1 0,-1-1 0,1 1 0,0-1 0,-1 1 1,1 0-1,-1-1 0,1 1 0,0 0 0,35-15 1148,-29 13-1026,35-13-816,97-37-1642,-87 26 1570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2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70 19036,'0'-8'818,"0"3"542,1 20-864,16 147 1894,0 85-2944,-18-220-201,-2-21-41,-3-15-287,-5-26-744,2 1-1,-10-72 0,14 76 999,-6-35-257,-4-130-1,18 164 1984,-3 30-856,0 1 0,0 0 1,0-1-1,0 1 0,0 0 0,0-1 0,0 1 0,0 0 0,0-1 0,0 1 1,0 0-1,1-1 0,-1 1 0,0 0 0,0 0 0,0-1 0,0 1 0,1 0 1,-1 0-1,0-1 0,0 1 0,1 0 0,-1 0 0,0-1 0,0 1 0,1 0 1,-1 0-1,0 0 0,1 0 0,-1 0 0,0 0 0,1-1 0,-1 1 0,0 0 1,1 0-1,-1 0 0,0 0 0,1 0 0,-1 0 0,0 0 0,1 0 1,-1 0-1,12 11 831,1 11 43,-1 1 1,-1-1 0,11 32-1,4 9-10,-18-45-740,36 70 799,-39-79-993,1 0 0,0 0 0,0-1 0,1 0 0,0 0 0,1-1 0,9 8 0,-5-8-497,-7-7 213,-8-6-18,-9-5-52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2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1 186 13131,'5'1'2032,"8"1"-1064,4-2-367,5-3 2119,4-7-1800,4-3-288,1-9-768,2-3-360,-6-7 488,-1-4-192,-7-11-200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3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15843,'13'37'944,"63"162"2869,-66-178-3530,2 1 0,0-2-1,1 1 1,1-2 0,0 0 0,31 30-1,-41-45-248,-2-2-23,0 1 0,1-1 1,-1 0-1,1 0 1,-1 0-1,1 0 0,0 0 1,-1 0-1,1-1 1,0 0-1,0 1 0,4 0 1,-7-5-12,-1 0 0,0 0 0,0 1 0,0-1 0,0 0 0,0 0 0,-1 1 0,-1-3 0,2 3 0,-19-38-222,1-2-1,-22-71 1,32 82 58,2 0 1,0-1-1,3 0 0,-2-48 0,6 74 140,2-21-25,-2 27 50,0-1 1,0 0-1,0 0 1,0 1-1,0-1 1,1 0 0,-1 0-1,0 1 1,1-1-1,-1 0 1,0 1 0,1-1-1,-1 0 1,1 1-1,-1-1 1,1 1 0,-1-1-1,1 1 1,0-1-1,-1 1 1,1-1 0,-1 1-1,1-1 1,0 1-1,0 0 1,0-1 0,0 1-1,-1 0 0,1 0 1,-1 0-1,1 0 0,-1 0 1,1 0-1,-1 0 0,0 0 1,1 1-1,-1-1 0,1 0 1,-1 0-1,1 0 0,-1 0 1,0 1-1,1-1 0,-1 0 1,1 0-1,-1 1 0,0-1 1,1 0-1,-1 1 0,0-1 1,0 1-1,1-1 0,-1 0 1,1 1-1,4 17-8,-2 18-66,-4-24 6,-1 0 0,0-1 1,0 1-1,-1-1 0,0 0 0,-1 0 0,-1 0 1,1-1-1,-2 1 0,1-1 0,-2 0 1,1 0-1,-1-1 0,-13 13 0,4-11-496,9-12 313,6-10 54,7-13-87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3.7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72 14939,'8'20'727,"0"1"1,-2-1-1,0 1 0,-2 0 0,3 24 0,1 6 302,10 47 312,-6-25-538,3-1 1,28 80-1,-32-134-481,-13-44-307,-1 1 1,-11-47-1,0 9-90,0-14-49,0 7-104,3 0 0,-3-133-1,14 196 208,1-1-1,0 1 0,1-1 0,-1 1 0,5-11 1,-6 16 17,1 1 0,0-1 1,0 1-1,-1-1 1,1 1-1,0-1 1,0 1-1,1 0 0,-1-1 1,0 1-1,0 0 1,0 0-1,2-1 1,-2 1 1,0 1 0,0 0 0,0 0 0,0-1 1,0 1-1,0 0 0,0 0 0,0 0 1,0 0-1,0 0 0,0 0 0,0 0 0,0 0 1,0 0-1,0 1 0,0-1 0,0 0 0,0 1 1,0-1-1,0 1 0,0-1 0,-1 1 1,1-1-1,1 2 0,0-1-1,-1 1 0,1-1 0,-1 1 0,0 0 0,0-1 1,0 1-1,0 0 0,0 0 0,0 0 0,0 0 0,0 0 0,-1 0 0,1 0 0,-1 0 0,0 0 1,1 3-1,-1 36 0,-1-26-55,-1 1 0,0-1 0,-1 0 0,-1-1 0,0 1-1,-1 0 1,-1-1 0,-7 14 0,12-27-19,1-1 1,0 1-1,-1 0 0,1 0 0,-1-1 0,1 1 1,-1 0-1,1-1 0,-1 1 0,1-1 0,-1 1 0,0-1 1,1 1-1,-1-1 0,0 1 0,1-1 0,-1 1 1,-1-1-1,1 0 19,1 0 0,0 0 0,-1 0 0,1 0 0,-1-1 0,1 1 0,0 0 0,0 0 0,-1-1 0,1 1 0,0 0 0,-1-1 0,1 1 0,0 0 0,0-1 0,0 1 0,-1 0 0,1-1 0,0 1 0,0 0 0,0-1 0,0 1 1,0-1-1,-1 1 0,1-1 0,-2-33-1173,5 0 346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4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17108,'7'39'1856,"0"10"-1024,0 1-272,0 5 953,3-2-337,2-9-368,-1-4-152,1-10-384,-1-8-160,4-15-304,-1-3-184,-1-5-544,-3-4-320,-3-5 896,-1-2-232,-3-6-57</inkml:trace>
  <inkml:trace contextRef="#ctx0" brushRef="#br0" timeOffset="1">130 223 15683,'13'5'778,"0"-1"1,0 0-1,1-1 0,22 3 0,-30-6-643,0 0 0,0 0 0,0-1 0,0 1 0,0-2 0,0 1 0,0 0 0,-1-1 0,1 0-1,0-1 1,-1 1 0,0-1 0,7-4 0,-5 2 25,0-1 0,-1 1 0,1-1 0,-1-1 0,0 1 0,9-14 0,-12 16-78,-1 0 0,1 0 1,-1 0-1,0 0 0,-1 0 1,1 0-1,-1 0 0,1-1 0,-1 1 1,-1-1-1,1 1 0,-1 0 1,1-1-1,-2-8 0,1 11-62,0 1 0,0 0 0,0 0 0,0 0 1,-1 0-1,1-1 0,0 1 0,-1 0 0,1 0 0,-1 0 0,1 0 0,-1 0 0,0 0 0,1 0 0,-1 0 1,0 0-1,0 0 0,0 1 0,0-1 0,0 0 0,0 0 0,0 1 0,0-1 0,0 1 0,0-1 0,0 1 1,0-1-1,0 1 0,0-1 0,0 1 0,0 0 0,-1 0 0,1 0 0,0 0 0,0 0 0,0 0 0,-1 0 0,1 0 1,0 0-1,0 0 0,0 1 0,0-1 0,-1 0 0,1 1 0,-2 0 0,-2 2 8,0-1 0,0 1 0,0 0 0,0 0 0,0 0-1,1 1 1,-1 0 0,-3 4 0,0 1-12,1 1-1,0 0 1,1 1-1,0-1 1,0 1 0,1 0-1,1 1 1,-5 15 0,8-21-24,0 0 1,0 0-1,0 1 1,1-1 0,-1 0-1,2 1 1,-1-1-1,2 7 1,-2-10-13,1 0 0,0 1 0,0-1-1,1 0 1,-1 0 0,1 0 0,-1 0 0,1 0 0,0 0 0,0 0 0,0 0-1,1-1 1,-1 1 0,1-1 0,3 3 0,-3-3-75,1 0 0,-1 0 0,1-1 0,0 1-1,-1-1 1,1 0 0,0 0 0,0-1 0,0 1 0,0-1 0,0 0 0,-1 0 0,1 0 0,8-1-1,-6 0 26,1 0-1,-1-1 0,0 0 1,1 0-1,-1 0 0,0-1 0,0 0 1,7-4-1,23-27-373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7 683 13907,'-1'1'155,"0"0"0,1 0-1,-1 0 1,0 0 0,1 0 0,-1 0 0,1 0-1,-1 0 1,1 1 0,0-1 0,-1 0 0,1 0-1,0 1 1,0-1 0,0 2 0,5-2 1203,7-10-229,26-31 883,57-81-1,23-57-1042,-66 97-519,114-188 713,-161 264-1023,-4 6-60,-1 8 24,-43 142 173,24-90-247,-62 254-254,40-148-1706,40-163 1517,-9 26-1576,10-29 1944,0-1 0,0 1 0,-1 0 0,1-1 0,0 1 0,-1 0 0,1-1 0,0 1 0,-1-1 0,1 1 0,-1-1 0,1 1 0,-1-1 0,1 1 0,-1-1 0,1 1 0,-1-1 0,0 0 0,1 1 0,-1-1 0,1 0 0,-1 0 0,0 1 0,1-1 0,-1 0 0,0 0 0,0 0 0,1 0 0,-1 0 0,0 0 0,1 0 0,-1 0 0,0 0 0,1 0 0,-1 0 0,-1-1 0,-9-6-957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18452,'10'14'1624,"3"20"-1072,1 9-200,3 15 641,3 8-281,5 5-144,-2 4-48,1-5-200,-1-4-80,-4-13-136,-5-6-144,-4-16-408,-3-13-520,-7-15 824,-3-6-160,-8-21-120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15859,'3'4'2081,"9"12"-1241,1 14-320,1 3 1777,6 8-1345,1 4-248,0 3-264,3 1-88,-7-7-200,-1-6-104,-8-9-192,0-7-160,-8-10-448,-3-6-312,-10-10 824,-4-5-208,-6-11-121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1 281 15987,'5'-9'1769,"13"4"-945,3-1-272,8-3 888,1-2-215,9-8-369,-1 1-120,2-5-352,-2-5-192,-8-2-504,-4-1-504,-9-1 696,-1-1-152,-9 6-72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0 212 17412,'0'0'1856,"9"-3"-1088,0-4-288,8-5 1009,3-1-433,4-4-368,2-2-160,0-4-464,-2 0-296,-4 1-792,-4-1 888,-6-2-160,-3 1-112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6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68 18388,'-2'0'1543,"-2"0"-1411,-1 0 1,1 0-1,0 1 1,-1-1-1,1 1 1,0 0-1,-1 0 0,1 0 1,0 1-1,0 0 1,0-1-1,0 1 1,0 1-1,1-1 1,-1 0-1,1 1 0,-1 0 1,1 0-1,0 0 1,0 0-1,0 1 1,1-1-1,-1 1 0,1-1 1,-3 6-1,-1 2-85,0 2 0,1-1 0,1 0 0,-1 1-1,-3 22 1,7-26-40,0 0-1,0 0 1,0 0 0,1 0-1,1 0 1,0 0-1,0-1 1,0 1-1,4 11 1,-4-18 1,-1 0 0,1 0 0,-1-1-1,1 1 1,-1 0 0,1 0 0,0-1 0,0 1 0,0-1 0,0 1-1,0-1 1,1 1 0,-1-1 0,0 1 0,1-1 0,-1 0 0,0 0-1,1 0 1,0 0 0,-1 0 0,1 0 0,0 0 0,-1-1 0,1 1-1,0 0 1,0-1 0,-1 1 0,1-1 0,0 0 0,0 0 0,0 0-1,0 0 1,0 0 0,-1 0 0,1 0 0,0-1 0,0 1 0,0 0-1,0-1 1,-1 0 0,1 1 0,0-1 0,2-2 0,5-2 31,-1 0 1,1-1 0,-2 0-1,1 0 1,-1-1-1,13-14 1,6-14 113,-1 0 0,-2-2 0,-2 0 0,-1-2-1,22-59 1,-37 86-86,-2 12 10,-1 20 0,-1-16-83,0 41-174,-1-12-500,2-1 1,1 0-1,2 0 1,10 39-1,-15-70 591,0 0 0,0 1 0,1-1 0,-1 0 0,1 0 0,-1 0 0,1 0-1,-1 0 1,1 0 0,-1 0 0,1 0 0,0 0 0,0 0 0,0 0 0,-1-1 0,1 1 0,2 1 0,-3-2 51,1 0 1,0 0-1,-1-1 1,1 1-1,-1 0 1,1 0-1,-1-1 1,1 1-1,0 0 1,-1-1-1,1 1 1,-1 0-1,1-1 1,-1 1-1,0-1 0,1 1 1,-1-1-1,1 1 1,-1-1-1,0 1 1,1-1-1,-1 1 1,0-1-1,0 0 1,1 1-1,-1-1 1,0 1-1,0-2 1,10-22-862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6.6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 15171,'-15'22'3780,"12"-19"-3294,0 1 0,0-1-1,1 1 1,-1 0 0,1 0-1,0 0 1,0 0-1,1 0 1,-2 8 0,0 6-292,2 0 0,0 0 0,1 0 0,1 1 0,0-1 0,2 0 0,0 0 0,1-1 0,1 1 0,9 22 0,-13-37-212,0 1 0,1-1 1,0 0-1,0 0 1,0 0-1,0 0 0,0 0 1,0 0-1,1 0 0,-1-1 1,1 1-1,4 2 1,-6-4-15,1 0 0,-1-1 0,1 1 0,-1-1 0,1 0 1,-1 1-1,1-1 0,-1 0 0,1 0 0,0 0 0,-1 0 0,1 0 1,-1 0-1,1 0 0,-1-1 0,1 1 0,-1 0 0,1-1 0,-1 1 1,1-1-1,-1 0 0,0 1 0,1-1 0,-1 0 0,0 0 0,1 0 1,-1 0-1,0 0 0,0 0 0,0 0 0,1-2 0,6-7-340,0 1 0,-1-2 0,0 1 0,-1-1 0,0 0 0,-1-1 0,6-17 0,1-7-569,7-45 0,-9 34 14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7.0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1 312 15851,'2'2'289,"1"-1"0,0 1-1,0 0 1,0-1-1,0 0 1,0 0 0,1 0-1,-1 0 1,0 0-1,1-1 1,-1 1 0,0-1-1,1 0 1,-1 0 0,0 0-1,1 0 1,-1-1-1,7-1 1,0-1 204,0 0 1,0 0-1,-1-1 1,18-9-1,-11 3-190,0 0 0,0-2 0,-1 0 0,-1 0 0,17-20-1,-22 23-252,-1-1-1,-1 0 0,0 0 1,0-1-1,-1 0 0,0 0 0,-1 0 1,8-24-1,-12 30-45,0 0 0,0 1 0,-1-1-1,0 1 1,0-1 0,0 0 0,0 1 0,-1-1 0,1 1 0,-1-1 0,-2-5 0,2 8-5,1 1 1,-1-1 0,0 0 0,0 1 0,0-1 0,0 0 0,0 1 0,-1-1 0,1 1 0,0 0 0,-1-1 0,1 1 0,-1 0 0,1 0 0,-1 0 0,1 0 0,-1 0 0,0 0 0,0 0 0,1 1 0,-1-1 0,0 1 0,0-1 0,0 1-1,0 0 1,1 0 0,-1-1 0,0 1 0,-2 1 0,-2 0-4,0 0 0,1 0 1,-1 1-1,1 0 0,0 0 0,-1 0 0,1 0 0,0 1 0,0 0 0,1 0 0,-1 1 0,1-1 0,-1 1 1,-3 5-1,-3 3-13,0 0 0,0 1 0,-14 24 0,15-20 5,1 0 0,1 1 0,1 0 0,-10 36 0,14-41 8,0-1-1,1 1 1,1-1 0,0 1-1,1-1 1,0 1 0,1 0-1,4 20 1,-5-30-16,1 0 0,0 0-1,0 0 1,0 0 0,0 0 0,1 0 0,-1 0 0,1 0-1,0 0 1,0-1 0,0 1 0,0-1 0,0 1 0,0-1-1,1 0 1,-1 0 0,1 0 0,3 2 0,-2-2-47,-1-1 1,1 0-1,0 0 1,0 0-1,0 0 0,0 0 1,0-1-1,0 0 1,0 0-1,0 0 1,0 0-1,7-2 1,3-1-118,-1-1 0,0-1-1,0 0 1,0 0 0,-1-1 0,0-1 0,16-11 0,5-7-301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7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16227,'0'0'68,"-1"0"0,1 1 0,-1-1 0,1 0-1,0 0 1,-1 0 0,1 0 0,-1 0-1,1 1 1,-1-1 0,1 0 0,0 0-1,-1 1 1,1-1 0,0 0 0,-1 1-1,1-1 1,0 0 0,-1 1 0,1-1 0,0 1-1,0-1 1,-1 0 0,1 1 0,0-1-1,0 1 1,-1 0 0,-2 19 751,6 24 47,-2-39-521,4 34 217,2 0 0,1 0 0,2 0 0,20 49 0,-29-85-526,1 1 0,-1 0 1,1 0-1,0-1 0,1 1 1,-1-1-1,0 0 0,1 0 0,4 4 1,-7-6-27,1-1 0,0 1-1,0-1 1,-1 0 0,1 1 0,0-1 0,0 0 0,-1 0 0,1 1 0,0-1 0,0 0-1,-1 0 1,1 0 0,0 0 0,0 0 0,0 0 0,-1 0 0,1 0 0,1-1 0,0 1 0,-1-1 1,1 0 0,-1 1 0,1-1 0,-1 0 0,0 0-1,1 0 1,-1-1 0,0 1 0,0 0 0,0 0 0,2-2-1,22-37 114,-21 33-108,1-1-1,-1 1 1,1-1-1,0 1 1,1 1-1,0-1 1,0 1-1,0 0 1,11-7-1,-17 12-14,1 1-1,0-1 1,0 1 0,0-1-1,0 1 1,0 0-1,0-1 1,0 1 0,0 0-1,0 0 1,0 0-1,0 0 1,0 0 0,0 0-1,0 0 1,0 0-1,0 0 1,0 0 0,0 0-1,0 1 1,0-1-1,0 0 1,0 1 0,1 0-1,0 0 1,0 1 1,-1-1-1,0 1 0,1-1 0,-1 1 0,0 0 1,0-1-1,1 1 0,-1 0 0,-1 0 0,2 3 1,1 4 14,0 1 1,-1-1 0,0 1 0,0 11-1,-1-10 44,-1 1 0,0 0-1,-1-1 1,-1 1-1,0-1 1,-4 15-1,5-21-17,-1 0-1,1 0 1,-2 1 0,1-2-1,0 1 1,-1 0 0,0 0-1,0-1 1,0 0 0,-1 1-1,1-1 1,-1 0-1,0-1 1,0 1 0,-8 4-1,11-7-76,0 0 0,-1 0-1,1 0 1,-1-1-1,1 1 1,-1 0-1,0-1 1,1 1 0,-1-1-1,0 0 1,1 1-1,-1-1 1,0 0 0,1 0-1,-1 0 1,0 0-1,1 0 1,-1-1-1,0 1 1,1 0 0,-1-1-1,0 1 1,1-1-1,-1 0 1,1 1 0,-1-1-1,1 0 1,-1 0-1,1 0 1,0 0-1,-1 0 1,1 0 0,0-1-1,0 1 1,0 0-1,0-1 1,0 1 0,0 0-1,0-1 1,1 1-1,-2-3 1,0-2-112,0 0 1,0 0-1,0 0 0,1 0 1,0 0-1,0 0 0,0 0 1,1 0-1,0-1 0,1-6 1,6-21-554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7.8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82 18396,'-1'0'54,"1"0"1,0-1 0,0 1-1,-1 0 1,1 0-1,0 0 1,0 0-1,0 0 1,-1-1 0,1 1-1,0 0 1,-1 0-1,1 0 1,0 0-1,0 0 1,-1 0-1,1 0 1,0 0 0,0 0-1,-1 0 1,1 0-1,0 0 1,-1 0-1,1 0 1,0 0 0,0 0-1,-1 0 1,1 1-1,0-1 1,0 0-1,-1 0 1,1 0 0,0 0-1,0 0 1,0 1-1,-1-1 1,1 0-1,0 1 1,-11 9 285,5 3-128,0-1-1,1 1 1,0 0-1,1 0 1,1 1-1,0-1 1,1 1-1,0 0 1,1 0-1,1-1 1,0 1-1,1 0 1,2 14-1,-3-25-176,1 0 0,0 0 0,-1 0 1,1 0-1,0-1 0,0 1 0,1 0 0,-1-1 0,0 1 0,1-1 0,0 1 1,3 3-1,-4-5-18,0-1 0,0 1 0,0-1 1,0 0-1,0 1 0,0-1 0,0 0 1,0 1-1,0-1 0,0 0 0,0 0 1,0 0-1,0 0 0,0 0 0,0 0 1,0 0-1,0 0 0,0-1 0,1 1 1,-1 0-1,0-1 0,0 1 0,-1 0 1,1-1-1,0 1 0,0-1 0,0 0 1,0 1-1,0-1 0,0 0 0,-1 1 1,1-1-1,0 0 0,-1 0 0,1 0 1,0-1-1,8-8 115,-1-1 0,-1 0 0,0 0-1,0-1 1,-1 0 0,7-22 0,-6 14 31,-1 0 1,-1-1-1,4-32 0,-8 45-141,-1 0-1,0 0 0,-1 0 1,0 0-1,0 0 0,0 0 1,-1 0-1,-3-9 0,4 16-46,1-1 0,-1 1 0,1-1 0,-1 1 0,0-1 0,0 1 0,0-1 1,1 1-1,-1 0 0,-1-1 0,1 1 0,0 0 0,0 0 0,0 0 0,-1 0 0,1 0 0,0 0 0,-1 0 0,1 0 0,-1 1 0,1-1 0,-1 0 0,1 1 0,-1-1 0,0 1 0,1 0 0,-1 0 0,0-1 0,1 1 0,-1 0 0,0 0 0,1 1 0,-1-1 0,0 0 0,1 0 0,-1 1 0,1-1 0,-1 1 0,1 0 0,-1-1 0,1 1 0,-1 0 0,1 0 0,-3 2 0,-24 21-1945,27-23 1852,0 0 1,0 0 0,0 0 0,0 1-1,0-1 1,1 0 0,-1 0 0,0 1 0,0-1-1,1 0 1,-1 1 0,1-1 0,-1 0 0,1 1-1,0-1 1,-1 1 0,1-1 0,0 1 0,0-1-1,0 1 1,0-1 0,1 2 0,2-1-681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8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86 451 19412,'-2'-1'118,"0"0"0,-1 1 0,1-1 0,0 1 0,-1 0 0,1-1 0,-1 1 1,1 0-1,-1 0 0,1 1 0,0-1 0,-1 0 0,1 1 0,0-1 0,-1 1 0,1 0 0,0 0 0,-1 0 0,1 0 0,0 0 0,0 1 0,-3 1 0,3 0-27,-1 0 1,0 0-1,1 1 0,0-1 0,0 0 0,0 1 0,0 0 1,0-1-1,1 1 0,-1 0 0,1 0 0,-1 6 0,1-2-71,0-1-1,0 1 0,0-1 0,1 0 0,0 1 0,1-1 0,0 1 1,0-1-1,0 1 0,1-1 0,0 0 0,1 0 0,-1 0 1,7 11-1,-8-16-12,0-1 1,1 1-1,-1-1 0,0 1 1,0-1-1,1 0 1,-1 0-1,1 1 1,-1-1-1,1 0 0,0 0 1,-1-1-1,1 1 1,0 0-1,-1 0 0,1-1 1,0 1-1,0-1 1,0 0-1,3 1 1,-2-2 7,0 1 0,0-1 1,0 1-1,0-1 0,0 0 0,-1 0 1,1 0-1,0-1 0,-1 1 1,1-1-1,-1 1 0,3-3 1,4-3 43,-1-1 0,-1 0 0,1 0 0,-1-1 0,11-18 0,-9 12 21,-1-1 0,0 0-1,5-20 1,-10 29-65,-1-1 0,0 1 0,-1-1 0,1 1 0,-2-1 0,1 1 0,-1-1-1,0 0 1,-2-12 0,2 19-18,0 1 0,0-1 0,0 0 1,-1 0-1,1 0 0,0 0 0,-1 0 0,1 0 0,0 0 0,-1 0 0,1 1 0,-1-1 0,1 0 0,-1 0 0,0 1 0,1-1 0,-1 0 0,0 1 0,1-1 0,-1 0 1,0 1-1,-1-1 0,1 1-8,0-1 0,0 1 0,0 0 1,0 0-1,1 0 0,-1 1 0,0-1 1,0 0-1,0 0 0,0 0 0,0 1 0,0-1 1,1 1-1,-1-1 0,0 0 0,0 1 1,0-1-1,0 2 0,-3 1-90,0 1 1,0 0-1,0-1 0,1 2 0,0-1 1,-4 6-1,-13 36-1722,14-28-2082,6-18 3833,9-30-2806,8-43 1,-5-34 943,-11-110 4163,-2 206-1955,1 5 92,0-1 0,-1 0-1,1 0 1,-5-12 0,3 78 2129,6 19-1323,3 0 0,26 113 0,-32-183-1008,2-1 1,-1 1-1,7 11 1,-9-18-148,0 0 0,0 0 0,0-1 0,1 1 0,-1-1 0,0 1 0,1 0 0,-1-1 0,1 1 0,-1-1 0,1 1 0,-1 0 0,1-1 0,-1 0 0,1 1 0,-1-1 0,1 1 0,-1-1 0,1 0 0,0 1 0,-1-1 0,1 0 0,0 1 0,-1-1 0,1 0 0,0 0 0,0 0 0,-1 0 0,1 0 0,0 0 0,-1 0-1,1 0 1,0 0 0,0 0 0,-1 0 0,1 0 0,0-1 0,-1 1 0,1 0 0,0 0 0,-1-1 0,1 1 0,0 0 0,-1-1 0,1 1 0,-1-1 0,1 1 0,-1-1 0,1 1 0,-1-1 0,1 1 0,-1-1 0,1 1 0,-1-2 0,5-4 19,-1 0 0,-1-1 0,1 0 0,-1 1 0,0-1 0,3-14 0,10-50 152,-11 46-97,28-175 542,-33 201-448,1 49-2612,-1-43 1884,0-1-1,-1 1 1,0 0-1,0-1 1,0 1-1,-1-1 1,0 0-1,-4 9 1,-1-6-739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71 15987,'50'-69'3366,"-48"67"-2450,-3 6-322,-6 15-96,-12 23-338,-52 106-30,71-147-132,-1 0 0,0 0 0,1 0 0,0 0 0,-1 0-1,1 0 1,-1 0 0,1 0 0,0 1 0,0-1 0,0 0 0,0 0-1,0 0 1,0 0 0,0 1 0,0-1 0,0 0 0,1 0 0,-1 0-1,1 2 1,0-3-2,0 1-1,0 0 0,0 0 0,0-1 1,0 1-1,0 0 0,0-1 1,0 0-1,1 1 0,-1-1 0,0 1 1,0-1-1,1 0 0,-1 0 0,0 0 1,0 0-1,1 0 0,1 0 1,33-1-73,-15 0 47,-1 1 1,35 4-1,-49-3 28,0 1-1,0-1 1,0 1-1,0 0 1,0 0-1,0 1 0,-1 0 1,1 0-1,-1 0 1,0 1-1,0 0 0,0 0 1,5 4-1,-9-6 2,0-1 1,1 0-1,-1 1 0,0-1 0,0 1 0,0 0 1,0-1-1,0 1 0,0 0 0,-1-1 0,1 1 0,0 0 1,-1 0-1,1 0 0,-1 0 0,0-1 0,0 1 1,0 0-1,0 0 0,0 0 0,0 0 0,0 0 0,-1 0 1,1-1-1,-1 1 0,1 0 0,-1 0 0,1 0 1,-1-1-1,0 1 0,0 0 0,0-1 0,0 1 1,0-1-1,-1 1 0,1-1 0,0 0 0,-1 1 0,1-1 1,-3 2-1,-6 4 66,0 0 0,0 0 0,0-1 0,-1-1 0,-11 5 1,-2 1 168,0-1 1,-1-1 0,0-1 0,-1-2-1,-43 7 1,67-13-255,0 0 0,0 0 0,0 1 1,0-2-1,0 1 0,0 0 0,0 0 0,0-1 0,0 1 1,0-1-1,1 1 0,-1-1 0,0 0 0,0 0 0,0 0 0,1 0 1,-1 0-1,0 0 0,1-1 0,-1 1 0,1 0 0,-1-1 1,1 1-1,0-1 0,0 1 0,-2-3 0,2 1 37,0-1 0,0 1 0,0-1 0,0 0 0,0 1 0,1-1 0,-1 0 0,1 1 0,0-1-1,0 0 1,1 1 0,-1-1 0,2-5 0,5-15-154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13595,'10'20'1952,"3"8"-831,1 0-401,4 4 1496,0-2-776,-1-6-455,3 1-353,-4-7-1096,-4-5 624,2-6-248,-1-2-136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9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0 571 18716,'2'24'1728,"5"-7"-1336,4-17-368,4-8 953,11-15-817,4-9-120,1-8-112</inkml:trace>
  <inkml:trace contextRef="#ctx0" brushRef="#br0" timeOffset="1">549 303 18388,'10'2'1424,"-4"-6"-1312,0-6-288,5-13 2177,1-4-1561,8-10-80,1-6-64</inkml:trace>
  <inkml:trace contextRef="#ctx0" brushRef="#br0" timeOffset="2">760 42 16355,'-1'18'1217,"-1"-9"-993,1-9-360,1-12 528,4-12-88,2-9-200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41:19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17572,'10'28'1808,"7"4"-1112,3 1-272,3 8 1185,0 5-745,-1 10-264,-2 4-104,-9 11-232,-2 9-128,-12 14-232,-4 5-192,-11-1-664,-6-5-1489,-6-8 2065,-6-11-352,-11-18-288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13307,'3'-12'1632,"4"-4"-952,6-1-144,2 1 841,8 1-481,5 3-104,7 2-168,1 1-232,1 5-624,0-1-352,-1 1 480,0-3-136,-5-2-112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0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17 12907,'-13'-4'416,"-1"0"0,1 1 1,-1 1-1,0 0 0,1 1 0,-1 0 1,0 1-1,-20 3 0,-1 2-194,1 1 0,-40 13-1,48-11-129,1 2 1,0 0-1,0 2 0,1 0 0,0 2 0,2 1 0,-36 28 0,29-16-19,0 1 0,2 1 0,2 1 0,-36 55 0,43-57-63,1 1-1,1 0 1,2 1 0,1 1 0,1 0 0,-15 64-1,24-75-12,0-1-1,1 0 1,2 1-1,-1 0 1,2-1-1,1 1 0,0-1 1,2 0-1,0 1 1,1-1-1,1-1 1,0 1-1,11 19 1,-11-25 4,1-1 1,0 0-1,1-1 1,0 0 0,0 0-1,1 0 1,1-1-1,0-1 1,0 0 0,22 15-1,-24-19 20,1-1-1,-1 0 1,1-1-1,0 0 1,-1 0-1,1-1 1,1 0-1,-1 0 1,0-1-1,0 0 1,0-1-1,1 0 1,-1 0-1,0-1 1,1-1-1,-1 1 1,11-5-1,3-1 99,0-2 1,-1-1-1,0 0 0,-1-2 0,39-28 0,-9 1 239,48-49 0,-52 41-111,-1-2-1,-3-2 0,41-61 1,-61 77-164,-2-1 1,-1-1 0,-2 0-1,-2-1 1,-1-1 0,11-47-1,-23 73-73,-1 0-1,0 1 0,-1-1 1,0 0-1,-1 0 1,0 0-1,-1 1 0,-1-1 1,-2-12-1,2 19-17,1 1 0,-1 0 0,0 0 0,0 0-1,-1 0 1,1 0 0,-1 1 0,0-1 0,-1 1 0,1-1 0,-1 1-1,1 1 1,-1-1 0,-1 0 0,1 1 0,0 0 0,-1 0 0,1 0 0,-1 0-1,0 1 1,0 0 0,0 0 0,-6-2 0,-9 0-145,0 0 0,0 2 0,-37-2 0,-64 10-969,47-2 195,-37-1 13,69-4 399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1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3304 1741 15547,'21'-25'483,"1"2"0,33-28 0,19-19 458,-65 59-635,0-1-1,0-1 1,-1 0 0,-1 0-1,0 0 1,7-21-1,23-88 797,-6-16-659,-28 119-410,-1 1 1,-1-1-1,-1 0 0,0 1 0,-5-30 1,2 36-9,-1 0-1,0 0 1,0 0 0,-1 0 0,-1 1 0,0 0 0,-12-17 0,-62-69 142,9 11-67,0-21-68,-39-51 25,96 140-36,-2 1 1,0 0 0,-1 1 0,-1 1 0,0 1 0,-26-16 0,-145-73 179,-28-16-107,177 96-98,0 2 0,-2 2 0,0 2 1,-1 1-1,-78-17 0,66 23 16,-1 3 0,0 2 0,0 2 0,-73 6 0,-114 3 64,134-6-22,-143 18 0,172-3-53,1 3 1,2 4 0,0 4-1,1 2 1,-127 69-1,151-66-29,-78 62 0,88-61 16,-27 22-72,2 3-1,-95 103 1,124-116 65,3 0 1,1 3-1,2 0 1,3 3 0,-25 56-1,42-77 18,2 1-1,1 1 1,1 0-1,2 0 1,1 1 0,1 0-1,1 53 1,6-27-10,2-1 0,2 1 0,20 74 0,-22-110 8,1 0 0,2-1-1,0 0 1,1 0-1,14 23 1,-19-37 0,1 0 1,0 0 0,0 0 0,1 0-1,0-1 1,0 0 0,1 0 0,-1-1 0,1 0-1,0 0 1,1 0 0,-1-1 0,1 0-1,0-1 1,0 0 0,14 4 0,2-4 12,0 0 1,0-2 0,0-1-1,0-1 1,45-8 0,-31 3-505,40 1 0,-62 5-38,-10 1 348,0-1 1,0 0 0,0 0 0,-1 0-1,1-1 1,0 0 0,0 0-1,-1-1 1,1 1 0,-1-1 0,10-5-1,5-6-497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14227,'-18'2'1516,"11"-1"-1140,1-1-1,0 1 0,-1 0 0,1 1 0,0 0 0,0 0 0,-8 3 0,14-5-350,0 0 1,0 0-1,0 0 0,-1 1 0,1-1 1,0 0-1,0 0 0,0 0 1,0 0-1,-1 0 0,1 0 0,0 1 1,0-1-1,0 0 0,0 0 1,0 0-1,0 0 0,0 0 0,0 1 1,0-1-1,-1 0 0,1 0 1,0 0-1,0 1 0,0-1 0,0 0 1,0 0-1,0 0 0,0 0 1,0 1-1,0-1 0,0 0 0,0 0 1,0 0-1,1 1 0,-1-1 1,0 0-1,0 0 0,0 0 0,8 7 439,14 3-226,-21-10-209,130 45 186,38 13-158,-167-57-50,-1-1-1,1 1 1,0 0 0,-1 0 0,1-1 0,-1 1 0,1 0 0,-1 0-1,1 1 1,-1-1 0,1 0 0,-1 0 0,0 1 0,0-1-1,0 1 1,0-1 0,0 1 0,0-1 0,0 1 0,-1-1 0,1 1-1,0 0 1,-1 0 0,1-1 0,-1 1 0,0 0 0,0 0-1,1 0 1,-1-1 0,0 1 0,-1 0 0,1 0 0,0 0 0,-1 1-1,-2 7 85,0-1-1,0-1 0,-1 1 0,0-1 1,-8 12-1,7-12-23,-67 104 1159,-149 178 0,214-283-1282,5-5-18,0 0-1,0 0 1,0 1 0,1-1-1,-1 0 1,0 1-1,1-1 1,0 1 0,-1-1-1,1 1 1,0-1-1,1 1 1,-1 0 0,0 3-1,1-6 42,0 1 0,0-1 0,0 1-1,0-1 1,0 1 0,0-1 0,0 1 0,0-1 0,0 0-1,1 1 1,-1-1 0,0 1 0,0-1 0,0 0-1,1 1 1,-1-1 0,0 1 0,1-1 0,-1 0 0,0 1-1,1-1 1,-1 0 0,0 0 0,1 1 0,-1-1-1,1 0 1,-1 0 0,0 0 0,1 1 0,-1-1 0,1 0-1,-1 0 1,1 0 0,17 0-155,-15 0 97,28-6-380,8-9-149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18748,'27'140'2304,"-7"-30"-1599,25 67 133,-32-136-563,2-2-1,25 51 0,-37-84-221,-2-3-13,1 0 0,-1 0 0,0 0-1,1 0 1,0-1 0,0 1 0,0 0-1,0-1 1,0 1 0,0-1-1,1 0 1,-1 1 0,1-1 0,-1-1-1,1 1 1,0 0 0,5 2 0,-7-4-25,0 0 1,0 0 0,0 0 0,0 0-1,0 0 1,0 0 0,0 0 0,0 0 0,0 0-1,-1 0 1,1-1 0,0 1 0,0 0 0,0-1-1,0 1 1,0-1 0,-1 1 0,1-1-1,0 1 1,0-1 0,-1 1 0,1-1 0,0 0-1,-1 0 1,1 1 0,-1-1 0,2-1 0,9-26 233,-11 26-227,5-15 100,-2 0 0,0-1 0,-1 0-1,-1 1 1,-1-27 0,-14-87 173,10 103-355,-1 1 1,-1 0 0,-1 0 0,-15-38-1,21 63 41,0 0 0,0 0-1,-1 0 1,1 0-1,0 0 1,-1 1-1,1-1 1,-1 0-1,1 1 1,-1-1-1,-3-1 1,5 3 12,0-1 0,-1 1 0,1 0 1,0 0-1,-1 0 0,1 0 0,0 0 0,-1 0 1,1 0-1,-1 0 0,1 0 0,0 0 1,-1 0-1,1 0 0,0 0 0,-1 0 0,1 0 1,0 0-1,-1 0 0,1 0 0,0 0 1,-1 0-1,1 0 0,-1 1 0,-4 12-179,4-4 155,0-1 0,1 1 1,1 0-1,-1 0 0,1 0 0,1-1 1,0 1-1,0 0 0,0-1 0,1 0 0,1 1 1,-1-1-1,1-1 0,1 1 0,5 8 1,-7-12 32,1 1 1,0 0-1,0-1 1,0 0-1,0 0 1,1 0 0,-1-1-1,1 1 1,0-1-1,0 0 1,0 0-1,1-1 1,-1 0 0,1 0-1,-1 0 1,1 0-1,0-1 1,-1 0-1,1 0 1,0-1 0,0 1-1,0-1 1,8-1-1,-3-2 17,0 1-1,0-2 0,0 0 1,-1 0-1,1-1 1,-1 0-1,0 0 0,-1-1 1,1-1-1,-1 0 1,0 0-1,-1 0 0,0-1 1,0-1-1,0 1 1,8-14-1,-4 4 10,0-1-1,-1 0 1,-1-1-1,-1-1 1,0 1 0,-2-1-1,8-33 1,-13 46-37,0 0 0,-1 0 1,0 0-1,-1-1 0,0-7 1,0 15 6,0 1 0,0 0 1,0 0-1,0-1 0,0 1 0,0 0 1,0 0-1,0 0 0,0-1 1,0 1-1,0 0 0,0 0 0,0-1 1,0 1-1,0 0 0,0 0 0,0 0 1,0-1-1,0 1 0,0 0 1,-1 0-1,1 0 0,0-1 0,0 1 1,0 0-1,0 0 0,-1 0 1,1 0-1,0-1 0,0 1 0,0 0 1,-1 0-1,1 0 0,0 0 1,-7 6-39,-4 16-18,5-5 50,0 0-1,1 0 1,1 1-1,1-1 0,0 1 1,2 0-1,0 0 1,3 34-1,-2-48 13,1-1 1,0 1-1,0-1 1,0 0-1,1 1 0,-1-1 1,1 0-1,0 0 1,0 0-1,0 0 0,0 0 1,0 0-1,1-1 1,-1 1-1,1-1 0,3 3 1,-1-2 0,1 1 0,0-1 0,0 0 1,0-1-1,0 1 0,1-1 0,-1-1 0,8 2 1,3 0-8,-1-2-1,0 0 1,1-1 0,-1-1 0,0 0 0,23-6 0,-28 5-7,1-1 1,-1-1 0,0 0-1,0 0 1,0-1 0,-1-1-1,14-8 1,-21 12 6,0 0 0,0-1 0,0 1 0,-1 0 0,1-1-1,-1 0 1,1 1 0,-1-1 0,0 0 0,0 0 0,-1-1 0,1 1 0,0 0 0,-1 0 0,0-1-1,0 1 1,0-1 0,0 1 0,0-1 0,-1 1 0,0-1 0,0 0 0,0 1 0,0-1 0,0 1-1,-1-1 1,-1-5 0,2 7 2,0 1 1,-1-1-1,1 1 0,-1-1 0,1 1 0,-1-1 1,0 1-1,1 0 0,-1-1 0,0 1 0,0 0 0,0 0 1,0-1-1,0 1 0,0 0 0,0 0 0,0 0 1,-1 0-1,1 1 0,0-1 0,-1 0 0,1 0 1,0 1-1,-1-1 0,1 1 0,-1-1 0,1 1 0,-1 0 1,1 0-1,-1-1 0,1 1 0,-1 0 0,1 0 1,-1 0-1,0 1 0,1-1 0,-1 0 0,1 1 0,-2 0 1,0 0 0,-1 0 1,1 0-1,0 1 1,0 0 0,0 0-1,0 0 1,1 0 0,-1 0-1,0 0 1,1 1-1,0-1 1,-1 1 0,1-1-1,0 1 1,0 0-1,-2 6 1,2-4 7,0 0 1,0 0-1,1 0 0,0 0 1,0 0-1,0 1 0,1-1 1,0 0-1,0 1 0,0-1 1,1 0-1,-1 0 0,1 0 1,1 1-1,-1-1 0,1 0 1,-1 0-1,2 0 0,-1-1 1,0 1-1,1 0 0,4 5 0,-2-5-41,-1 0-1,1 0 0,-1 0 0,2-1 0,-1 0 0,0 0 0,1 0 0,0-1 1,-1 0-1,1 0 0,1 0 0,-1-1 0,0 0 0,1 0 0,-1 0 0,1-1 0,9 1 1,-4-2-117,-1 0 0,1-1 1,0 0-1,-1-1 1,1 0-1,-1-1 1,0 0-1,0 0 0,18-10 1,9-7-256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61 100 17148,'39'-22'1421,"-9"4"-167,47-21 1,-67 35-1126,0 0-1,0 1 1,0 1 0,1-1 0,-1 1 0,1 1 0,-1 0-1,1 1 1,13 1 0,-23-1-118,0-1 0,1 2 0,-1-1 1,0 0-1,0 0 0,0 0 0,0 0 0,0 1 0,0-1 0,0 0 0,0 1 1,0-1-1,0 1 0,0-1 0,0 1 0,0 0 0,0-1 0,0 1 0,0 0 0,0 0 1,-1 0-1,1-1 0,0 1 0,-1 0 0,1 0 0,0 0 0,-1 0 0,1 0 1,-1 0-1,0 0 0,1 0 0,-1 1 0,0-1 0,0 0 0,0 0 0,1 0 1,-1 0-1,0 0 0,0 0 0,-1 1 0,1-1 0,0 1 0,-2 4 51,0 0 1,0 0-1,0-1 0,-1 1 0,1-1 0,-7 9 1,-118 156 1197,86-120-864,2 1 0,-61 110 0,97-155-376,-1 1-1,1 0 0,0 0 0,0 0 0,-2 11 0,5-16-17,-1-1 0,1 0 0,0 1 0,0-1 0,0 0 0,0 1 1,0-1-1,0 0 0,0 1 0,0-1 0,0 1 0,1-1 0,-1 0 0,1 0 1,-1 1-1,1-1 0,-1 0 0,1 0 0,0 1 0,0-1 0,-1 0 1,1 0-1,0 0 0,0 0 0,0 0 0,0 0 0,0-1 0,0 1 0,1 0 1,-1 0-1,1 0 0,3 1 6,0-1 1,0 0-1,0 0 0,0 0 0,0 0 1,0-1-1,0 1 0,0-2 1,0 1-1,8-2 0,54-13 104,-54 12-88,149-50 129,-151 49-206,-5 2-188,1 0 1,-1 0-1,0 1 1,1 0-1,-1 0 1,1 0-1,0 1 1,12 1-1,-12-2-203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1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12 407 13675,'-1'3'470,"-1"0"-145,1-1 1,0 1-1,-1 0 0,1-1 1,0 1-1,1 0 0,-1 0 1,0 5-1,1-8-238,1 0 0,-1 0-1,0 0 1,1 0 0,-1 1 0,0-1-1,1 0 1,-1 0 0,1 0 0,-1 0-1,0 0 1,1 0 0,-1 0 0,0 0 0,1 0-1,-1 0 1,1 0 0,-1-1 0,0 1-1,1 0 1,-1 0 0,0 0 0,1 0-1,-1-1 1,0 1 0,1 0 0,-1 0 0,0 0-1,0-1 1,1 1 0,-1 0 0,0-1-1,0 1 1,1-1 0,15-12 834,26-36 271,-1-2 0,55-95 0,23-30-320,-128 211-584,-64 217-675,51-171-1929,20-78 1702,2-7 179,3-8-239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2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22 12667,'-2'-3'152,"0"1"1,-1 0 0,1 0 0,-1 1-1,0-1 1,1 1 0,-1-1 0,0 1-1,0 0 1,0 0 0,0 0 0,0 0-1,0 0 1,0 1 0,0-1 0,-1 1-1,1 0 1,0 0 0,0 0 0,0 1-1,0-1 1,0 1 0,0 0 0,0-1-1,0 1 1,0 1 0,0-1 0,0 0-1,0 1 1,-3 1 0,-7 6 37,0 0 0,0 1 0,1 0 0,-18 20 0,-22 26 178,3 3-1,-74 114 1,106-144-356,1 2-1,2 0 1,1 1 0,1 0-1,2 1 1,1 0 0,2 1-1,1 0 1,1 0 0,2 0-1,2 1 1,1-1 0,2 0-1,1 1 1,2-1 0,11 43 0,-13-65-10,0-1 1,2 1 0,-1-1 0,1 0 0,1 0-1,0-1 1,0 0 0,1 0 0,9 9 0,-12-14 25,1 0-1,0 0 1,1-1 0,-1 0 0,1 0 0,0-1 0,0 0-1,0 0 1,0 0 0,1 0 0,-1-1 0,1 0 0,-1-1 0,1 1-1,0-1 1,0-1 0,9 1 0,-2-2 67,0-1-1,-1 0 1,1-1 0,-1 0-1,1-1 1,-1-1-1,0 0 1,-1 0 0,1-2-1,17-11 1,14-12 292,54-49 0,-89 72-354,56-52 126,-1-3 0,-4-3-1,77-106 1,-114 139-41,-2-1 0,-1 0 0,28-69 0,-41 85-18,-2 1-1,0 0 1,-1-1-1,0 0 1,-2 0 0,0 0-1,-1 0 1,0-1-1,-1 1 1,-1 0 0,-4-21-1,3 30-53,0 1 1,-1-1-1,0 0 0,0 1 0,0 0 0,-1-1 0,0 2 1,-1-1-1,1 0 0,-1 1 0,-1 0 0,-5-6 1,2 4-23,1 2 0,-1-1 0,-1 1 0,1 0 0,-1 1 0,0 0 0,0 1 0,-12-4 0,3 3-216,0 1 1,0 0-1,0 2 0,0 0 1,0 1-1,0 1 0,-1 0 0,1 2 1,-36 7-1,42-5-145,0 0 0,0 1-1,0 0 1,1 1 0,-18 10 0,18-6-261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17260,'8'5'3618,"2"11"-2321,-3-2-1074,-6-14-204,-1 0 0,0 0 0,1 0 0,-1 0 0,0 0 0,1 0 0,-1 0 0,0 0 0,0 0 0,1 0 0,-1-1 0,0 1 0,1 0 0,-1 0 0,0 0 0,0 0 0,1-1 0,-1 1 0,0 0 0,0 0 0,1 0 0,-1-1 0,0 1 0,0 0 0,0 0 0,0-1 0,1 1 0,-1 0 0,0-1 0,0 1 0,0 0 0,0 0 0,0-1-1,0 0 1,5-10 295,4-33 1077,-9 44-1385,0-1 0,0 1 0,0 0 0,0 0 0,0 0 0,0 0 0,0-1 0,0 1 0,0 0 0,0 0 0,0 0 0,0-1 0,0 1 0,0 0 0,0 0 0,0 0 0,0 0 0,0-1 0,0 1 0,0 0 0,0 0 0,0 0 0,-1 0 0,1 0 0,0-1 0,0 1 0,0 0 0,0 0 0,0 0 0,0 0 0,-1 0 0,1 0 0,0 0 0,0-1 0,0 1 0,0 0 0,-1 0 0,1 0 0,0 0 0,0 0 0,0 0 0,0 0 0,-1 0 0,1 0 0,0 0 0,0 0 0,0 0 0,0 0 0,-1 0 0,1 0 0,0 0 0,0 0 0,0 0 0,0 0 0,-1 0 0,1 1 0,0-1 0,0 0 0,0 0 0,0 0 0,0 0 0,-1 0 0,1 0 0,0 0 0,0 1 0,-10 7 67,4 0-60,1 1 0,0 1 0,0-1 0,1 1 0,0 0 0,0 0 0,1 0 0,1 0 0,0 1 0,-1 10 0,6-11-53,4-11-344,7-15-806,-13 14 1128,-1-1 1,1 1-1,0-1 1,-1 1-1,1-1 1,-1 0-1,0 1 0,0-1 1,0 0-1,0-5 1,-5-10-366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2836 10474,'15'-1'368,"0"0"1,0-1-1,-1-1 0,1 0 0,-1-1 0,1 0 1,-1-2-1,-1 1 0,21-12 0,9-9 496,59-48 0,-7 6 210,113-47-417,-28 18-539,-149 78-105,-1-2 1,-1-1-1,44-42 0,17-35 13,-53 57 2,1 1 0,86-69 0,-17 35 129,-41 30 43,100-87 0,-15-19-14,122-105 186,114-70 264,-269 219-615,4 6 1,206-131-1,-223 167-16,398-233 58,-440 265 89,2 2 0,1 4 1,1 2-1,1 3 0,102-18 0,-169 40-164,0 0 0,0-1 0,0 1-1,0 0 1,-1 0 0,1 0-1,0-1 1,0 1 0,0 0 0,0-1-1,0 1 1,-1-1 0,1 1-1,0-1 1,0 1 0,1-2 0,-2 1-90,0 1 0,0-1 0,0 0 0,0 0 0,0 1 0,-1-1 0,1 0 0,0 1 0,0-1 0,0 0 0,-1 1 0,1-1 0,0 1 1,-1-1-1,1 0 0,-1 1 0,1-1 0,-1 1 0,1-1 0,-1 1 0,1-1 0,-1 1 0,0-1 0,-2-2-507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14435,'-7'5'564,"3"-2"-145,0 0 0,1 0 0,-1 0 1,1 1-1,-1-1 0,-5 9 0,9-12-338,0 1 0,-1 0-1,1 0 1,0-1 0,-1 1-1,1 0 1,0 0-1,0 0 1,0 0 0,0 0-1,0-1 1,0 1 0,0 0-1,0 0 1,0 0 0,0 0-1,0 0 1,1 1 0,0-1 23,-1 1-1,1-1 1,0 0 0,0 1 0,1-1 0,-1 0 0,0 0 0,0 0 0,0 0 0,1 0 0,-1 0 0,1 0 0,1 1-1,10 4 153,-1-1-1,1-1 0,0 1 1,0-2-1,0 0 0,20 2 0,84 1 219,-104-6-414,31-1 21,-28 0-69,-1 1-1,0 0 1,1 1 0,-1 1-1,22 4 1,-36-6-10,0 1 0,0-1 0,0 0 0,-1 1 0,1-1 0,0 0-1,0 1 1,0-1 0,0 1 0,0 0 0,0-1 0,-1 1 0,1 0 0,0-1 0,0 1 0,-1 0 0,1 0 0,-1-1 0,1 1 0,0 0 0,-1 0 0,0 0 0,1 0 0,-1 0 0,0 0 0,1 0 0,-1 0 0,0 0 0,0 0 0,0 0 0,0 0 0,0 0 0,0 0 0,0 0 0,0 0 0,0 0 0,0 0 0,-1 1 0,-1 5 14,-1-1 0,0-1 0,0 1 1,0 0-1,-4 5 0,0 0 6,-7 11-53,-226 398-955,211-365 434,27-51 210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59 158 14875,'-1'-2'159,"1"0"0,-1-1 0,1 1 0,0-1 1,0 1-1,0-1 0,0 1 0,1 0 0,-1-1 0,0 1 0,1-1 0,0 1 0,0 0 0,2-5 0,0 2 133,0 0 0,0 0-1,1 0 1,0 0-1,7-7 1,2 0 343,1 1 0,0 1-1,19-11 1,-26 17-479,0 0 1,1 1-1,0 0 0,0 0 1,-1 1-1,2 0 0,-1 0 1,0 1-1,0 0 0,10 0 1,-16 1-132,1 0 0,-1 0 0,1 1 1,-1-1-1,1 1 0,-1 0 0,0-1 1,1 1-1,-1 0 0,0 0 0,0 0 0,0 1 1,1-1-1,-1 1 0,3 2 0,-4-2-16,1 0 0,-1 0 0,0 1 0,1-1-1,-1 0 1,0 1 0,0-1 0,-1 1 0,1-1-1,0 1 1,-1-1 0,0 1 0,1 0 0,-1-1-1,0 1 1,0 0 0,-1 4 0,-1 3 10,0-1 0,-1 0 1,0 0-1,0 0 1,0 0-1,-1-1 0,-1 1 1,-9 12-1,-50 62 107,53-70-96,-32 36 99,-45 55 151,77-88-208,0-1-1,1 2 0,1 0 1,-14 33-1,22-47-58,0-1 0,1 1 0,-1 0 0,0-1 0,1 1 0,-1 0-1,1 0 1,0-1 0,0 1 0,0 0 0,1 0 0,-1 0 0,0-1 0,1 1 0,0 0 0,1 4 0,0-5-7,-1 0 1,0-1-1,1 1 1,-1 0-1,1-1 1,-1 1-1,1-1 1,0 0-1,-1 1 1,1-1-1,0 0 1,0 0-1,0 0 1,0 0-1,0-1 1,0 1-1,0 0 1,0-1-1,0 0 1,0 1-1,4-1 1,15 0 40,0-1 0,0 0 0,0-2 0,0 0 0,-1-2 0,35-11 0,-29 8-530,0 1 1,0 1-1,35-2 0,-58 8 412,0 0-1,0-1 1,0 1 0,0 0 0,0-1-1,0 0 1,0 0 0,0 1-1,0-2 1,3-1 0,5-4-437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17564,'1'-5'270,"0"1"0,0-1 0,1 1-1,0 0 1,0 0 0,0 0 0,0 0 0,0 0 0,1 0 0,0 1 0,-1-1 0,2 1 0,-1-1 0,6-3 0,5-5 209,1 1 0,19-10 0,-25 16-257,3-3-69,0 0 0,1 1 0,0 1 0,0 0 0,0 1 0,1 1 0,0-1 0,25-2 0,-38 6-145,1 1-1,-1 0 0,0 0 0,0 0 1,0 0-1,1 0 0,-1 0 0,0 0 1,0 0-1,1 1 0,-1-1 1,0 0-1,0 1 0,0-1 0,0 1 1,0-1-1,0 1 0,0 0 0,0 0 1,0-1-1,0 1 0,2 1 1,-3 0-1,1-1 1,-1 0 0,0 0 0,1 1-1,-1-1 1,0 0 0,0 0 0,0 1-1,0-1 1,0 0 0,0 1 0,0-1-1,0 0 1,0 1 0,-1-1 0,1 0 0,-1 2-1,-3 6 35,0 0-1,0-1 1,-1 0-1,-8 11 1,-38 44 166,31-41-120,-18 27-1,30-30-71,8-19-17,0 1 0,0-1 0,0 1 0,0-1 0,0 1 0,0-1 0,0 1 1,0-1-1,1 0 0,-1 1 0,0-1 0,0 1 0,0-1 0,1 0 0,-1 1 0,0-1 0,0 1 0,1-1 0,-1 0 0,0 1 0,1-1 0,-1 0 0,1 1 0,2 0-7,0 0 0,0 0 0,0 0 0,0-1 0,0 1-1,0-1 1,0 1 0,5-1 0,4 0 0,-1 1-9,0 1 0,0 0 0,0 0 0,0 1 1,0 1-1,-1 0 0,0 0 0,0 1 0,0 0 0,16 11 0,-21-12 10,-1-1 0,0 1 0,0 0 0,-1 0 0,1 0 0,-1 0 0,0 1 0,0-1 0,0 1 0,-1 0 0,0 0 0,1 0 0,-2 0 0,1 1 0,-1-1 0,0 0-1,0 1 1,0-1 0,-1 0 0,1 1 0,-1-1 0,-1 1 0,-1 9 0,0-4 118,-1-1 0,0 1 0,-1-1 0,-1 0 0,1 0 0,-1-1 0,-1 1 0,0-1 0,0 0 0,-1-1 0,0 0 0,0 0 0,-1 0-1,0-1 1,-10 7 0,10-8-15,1-1 0,-1 1 0,0-2 0,-1 1 0,1-1 0,-1 0-1,0-1 1,0 0 0,0-1 0,-1 0 0,1 0 0,0-1 0,-1 0-1,1 0 1,-1-1 0,1 0 0,-15-3 0,24 3-162,-1 0-1,0 0 1,1 0 0,-1 0-1,0 0 1,1 0 0,-1-1 0,0 1-1,1 0 1,-1 0 0,0 0 0,1-1-1,-1 1 1,1 0 0,-1-1 0,1 1-1,-1-1 1,1 1 0,-1 0 0,1-1-1,-1 1 1,1-1 0,-1 0 0,1 1-1,0-1 1,-1 1 0,1-1-1,0 1 1,0-1 0,-1 0 0,1 1-1,0-1 1,0 0 0,0 1 0,0-1-1,0 0 1,0 1 0,0-1 0,0 0-1,1-2-120,0 1-1,0 0 0,0 0 0,0 0 1,0 0-1,0 1 0,1-1 0,-1 0 1,1 0-1,2-1 0,8-8-712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18620,'0'17'2112,"0"-5"-1431,-1-1-337,-1 2 1232,2-3-928,-1-1-288,1-8-632,3-14-1648,-2-3 1616,5-8-232,1-5-233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4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74 14923,'-31'-8'358,"-1"0"0,0 2 0,0 1 0,-57-1 0,69 7-267,1 0 0,0 2 0,0 0 0,0 1 0,0 0 0,0 2 1,1 0-1,0 2 0,-23 11 0,16-3 18,0 0-1,2 1 1,-1 2 0,2 1 0,1 0 0,0 1-1,2 2 1,0 0 0,2 1 0,-29 51 0,29-42-8,1 0 1,2 1-1,2 0 0,1 1 1,1 1-1,3 0 1,0 0-1,-2 54 1,9-64-69,1 0 1,0 0 0,2 0 0,1 0 0,2-1 0,0 0 0,1 0 0,2 0-1,0-1 1,13 24 0,-15-36-10,0 0 1,1 0-1,0-1 0,0 0 0,1 0 0,1-1 0,-1 0 1,2 0-1,0-1 0,0-1 0,0 0 0,1 0 0,0-2 1,0 1-1,1-1 0,0-1 0,0 0 0,1-1 0,-1 0 1,16 1-1,-10-3 77,1-1 0,-1-1 1,1-1-1,-1-1 0,1-1 0,-1 0 1,0-1-1,0-1 0,0-1 0,-1-1 1,0 0-1,0-2 0,-1 0 0,27-18 1,-8 0 201,-1 0 0,-2-3 0,0 0 0,-2-3-1,36-48 1,-41 46-60,-1-1-1,-2-1 0,-2-1 1,-1 0-1,20-59 0,-29 66-141,-2-1 1,-1-1-1,-2 1 0,-1-1 0,-1-1 0,-2 1 0,-4-52 1,1 68-116,-1 0 0,-2-1 0,1 1 0,-2 1 0,0-1 1,-1 0-1,-1 1 0,0 1 0,-1-1 0,-19-27 0,20 35-57,0-1-1,0 1 0,-1 1 0,0-1 0,0 1 1,0 1-1,-1-1 0,0 2 0,-1-1 0,1 1 1,-1 0-1,0 1 0,0 1 0,0-1 0,-1 1 1,1 1-1,-1 0 0,-16-1 0,13 3-99,-1 1-1,1 0 1,-1 1 0,1 1-1,-1 0 1,1 1 0,0 0-1,1 1 1,-1 1-1,1 0 1,-17 11 0,2 1-64,1 1 0,2 1 1,0 1-1,-24 26 0,-22 30-452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55 17060,'2'-1'131,"-1"-1"1,0 0 0,1 1 0,-1-1-1,0 0 1,0 0 0,0 1 0,0-1-1,-1 0 1,1 0 0,0 0 0,-1 0-1,0 0 1,1 0 0,-1 0-1,0-5 1,0 6-77,-1 0 0,0 0 0,1 0 0,-1 0 0,0 0 0,1 0 0,-1 0 0,0 0 0,0 0 0,0 0 0,0 0 0,0 0 0,0 1 0,0-1 0,0 0 0,0 1 0,0-1 0,0 1 0,-1-1 0,1 1 0,0 0 0,0-1 0,0 1 0,-1 0 0,1 0 0,0 0 0,0 0-1,-1 0 1,-1 0 0,-7 0 84,-1 1 0,1 0 0,0 1 0,-1 0 0,1 0-1,0 1 1,0 0 0,1 1 0,-1 0 0,1 1 0,-1 0 0,2 0-1,-1 1 1,0 0 0,1 1 0,-12 11 0,13-10-147,-1-1-1,1 1 1,1 1 0,0-1 0,0 1-1,0 0 1,1 0 0,0 1 0,1 0-1,0 0 1,1 0 0,0 0 0,1 0 0,0 0-1,0 1 1,0 14 0,2-22-2,1 1-1,-1-1 1,1 1-1,0-1 1,0 0-1,0 1 1,0-1-1,1 0 1,-1 0 0,1 0-1,0 0 1,0 0-1,0 0 1,0 0-1,0-1 1,0 1 0,1-1-1,0 0 1,-1 0-1,1 1 1,0-2-1,0 1 1,5 2 0,7 3-33,0-1 0,1 0 0,29 5 0,-14-3-8,-24-6 42,43 13-67,59 24-1,-96-33 86,0 0 0,-1 1 1,1 0-1,-1 1 0,0 0 0,-1 1 0,0 1 0,-1-1 0,15 18 0,-23-24 18,1 1 0,-1-1 1,0 0-1,0 1 0,-1-1 1,1 1-1,-1 0 0,0-1 0,0 1 1,0 0-1,0 0 0,0 0 0,-1 0 1,0 0-1,0 0 0,0 0 1,0-1-1,-1 1 0,-1 8 0,0-8 22,0 1-1,0 0 0,0 0 0,-1-1 0,0 0 0,0 1 0,0-1 0,0 0 0,-1 0 0,1-1 0,-1 1 1,0-1-1,0 0 0,-9 5 0,2-2-23,0 0 0,-1-1 0,1-1-1,-1 0 1,0 0 0,0-1 0,0-1 0,-1 0 0,1-1 0,-1 0 0,1-1 0,-1 0 0,1-1 0,-20-4 0,25 3-134,0 0 0,0 0 1,0 0-1,0-1 0,0 0 1,1-1-1,-1 1 1,1-1-1,0 0 0,0-1 1,-7-6-1,9 6-28,0 0 0,1 1 0,-1-1 0,1-1-1,0 1 1,0 0 0,1-1 0,-1 0 0,1 0 0,0 1 0,1-1 0,0 0 0,0 0 0,0 0 0,0-7-1,2-44-520,9-11-136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11777 1 11739,'1'0'91,"0"1"0,0 0 1,0-1-1,0 1 1,0 0-1,0 0 1,0 0-1,0 0 1,0 0-1,0 0 1,0 0-1,0 0 1,-1 0-1,1 0 1,0 1-1,-1-1 1,1 0-1,-1 0 1,1 1-1,-1-1 1,0 0-1,0 1 1,1-1-1,-1 2 1,1 37 541,-3-5-375,-3 0 1,-1-1-1,-1 1 0,-2-1 1,-25 62-1,9-41 190,-2-2 0,-55 83 0,62-107-418,-1-1-1,-1-1 1,-1-2 0,-1 0-1,-2-1 1,0-1 0,-57 36-1,-18 9 92,3 5 0,-111 106 0,163-141-111,-1-2-1,-1-2 1,-2-3-1,-1-2 1,-79 33 0,57-27-6,2 2 1,1 4 0,-93 71-1,84-55 11,-118 63 1,-96 29 0,197-108-14,-112 31 0,-89 39 2,117-25-4,-249 112 2,-15-35-1,-153-12 2,-93 29 0,284-64-8,-6-32 1,-540 40-12,-5-69 0,198-76-24,566 4 24,-363-79 0,358 41-2,-190-82 1,-179-106-81,-14-56 24,458 223 29,-221-181 1,320 236 35,0-2 1,2 0-1,1-2 1,1 0-1,0-2 1,3 0-1,0 0 1,1-2-1,-17-46 1,25 52 1,1-1 1,1 0-1,0 0 1,2 0-1,1-1 1,2 1-1,0-1 1,1 0-1,1 1 1,2-1-1,0 1 1,2-1-1,8-24 1,-2 15 6,2 0 0,1 1 0,2 1 0,1 0 0,2 1 0,0 1 0,3 1 0,36-40 0,-36 47 3,1 0 0,1 1 0,1 2 0,1 0 0,0 2 0,2 1 0,-1 1 0,2 1 0,57-18 0,-20 15-13,90-10 0,-2 1-82,-151 25 150,27-8-338,-30 9 261,1 0 1,-1 0 0,0 0 0,1 0 0,-1 0 0,1 0 0,-1-1 0,0 1 0,1 0 0,-1 0 0,0 0 0,1-1 0,-1 1 0,0 0 0,0-1 0,1 1 0,-1 0-1,0-1 1,0 1 0,1 0 0,-1-1 0,0 1 0,0 0 0,0-1 0,0 1 0,1 0 0,-1-1 0,0 1 0,0-1 0,0 1 0,0 0 0,0-1 0,0 1 0,0-1-1,0 1 1,0-1 0,0 1 0,0 0 0,-1-1 0,1 1 0,0 0 0,0-1 0,0 1 0,0-1 0,-1 1 0,1 0 0,0-1 0,0 1 0,-1 0 0,1 0 0,0-1 0,-1 1-1,1 0 1,0-1 0,0 1 0,-1 0 0,-4-5-217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15083,'2'-4'155,"-1"0"0,1 1 0,0-1 0,1 1 0,-1 0 0,0 0 0,1 0-1,0 0 1,0 0 0,0 0 0,0 1 0,0-1 0,0 1 0,1 0 0,4-3 0,9-3 241,34-12 1,-42 17-247,9-4-94,0 2-1,1 0 0,-1 2 0,1 0 1,0 0-1,0 2 0,0 1 0,34 3 1,-50-3-56,-1 0-1,0 0 1,0 1 0,1-1 0,-1 1 0,0-1 0,0 1 0,0 0-1,0 0 1,0 0 0,0 0 0,0 0 0,0 1 0,-1-1 0,1 0-1,0 1 1,-1 0 0,1-1 0,2 4 0,-3-3 8,-1 0 0,1 0 0,0 1 0,-1-1 0,1 0 0,-1 0 0,0 1 0,0-1 0,0 0-1,0 0 1,0 1 0,0-1 0,-1 0 0,1 0 0,-2 5 0,-3 6 72,-1-1 0,0 1-1,-1-1 1,-16 21 0,4-7 68,-183 280 289,184-274-488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4 470 14763,'-3'23'2013,"3"-22"-1966,0-1 1,0 0-1,0 0 0,0 0 0,0 1 0,0-1 0,0 0 0,0 0 0,0 1 0,0-1 1,0 0-1,0 0 0,0 0 0,0 1 0,0-1 0,0 0 0,1 0 0,-1 0 0,0 1 1,0-1-1,0 0 0,0 0 0,0 0 0,0 0 0,1 1 0,-1-1 0,0 0 0,0 0 1,0 0-1,0 0 0,1 0 0,-1 1 0,0-1 0,0 0 0,0 0 0,1 0 0,-1 0 0,3-1 206,-1-1-1,1 0 0,-1 1 0,0-1 0,1 0 1,-1 0-1,0 0 0,3-3 0,13-13-106,52-51 632,-2-3 1,113-159-1,-133 155-447,-35 62-212,-13 14-115,1 0 0,-1 0 0,0 0-1,0 0 1,0 0 0,1 0 0,-1 1-1,0-1 1,0 0 0,1 0-1,-1 0 1,0 0 0,0 0 0,0 0-1,0 1 1,1-1 0,-1 0 0,0 0-1,0 0 1,0 1 0,0-1-1,0 0 1,1 0 0,-1 0 0,0 1-1,0-1 1,0 0 0,0 0 0,0 1-1,0-1 1,0 0 0,0 0-1,0 1 1,0-1 0,0 0 0,0 0-1,0 1 1,-3 38 190,2-30-193,-8 84-433,4 1 0,10 135 0,-4-212 289,1 0 0,1 0 0,5 17 1,2-13-226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42 18292,'0'-4'384,"1"-1"1,0 1-1,1 1 1,-1-1 0,1 0-1,-1 0 1,1 0-1,5-5 1,-5 10 638,-1 6-621,-2 11-111,-15 56-6,-32 89-1,20-74-186,21-64-69,-1-1 16,1 0 0,2 0 0,-5 42 0,10-62-32,-1 0-1,1 0 1,1 0-1,-1 0 1,0 0-1,1 0 1,1 5 0,-1-8-5,0 0 0,-1 1 1,1-1-1,-1 0 0,1 0 1,0 0-1,0 0 1,0 0-1,0 0 0,0 0 1,0 0-1,0 0 1,0 0-1,0-1 0,0 1 1,0 0-1,1-1 0,-1 1 1,0-1-1,0 1 1,1-1-1,-1 0 0,0 0 1,1 1-1,-1-1 1,2 0-1,8 0 37,-1-1 0,0 0 1,0 0-1,0-1 0,-1-1 0,14-4 0,60-27 160,-75 31-186,120-59-430,-103 48 32,-1-1-1,-1 0 0,23-21 0,-14 3 30,-5-3-129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18892,'-10'36'1744,"-3"4"-1191,3 2-217,-1 4 696,2 1-224,2-3-352,3-1-192,1-7-392,3-3-240,1-11-536,1-7-264,1-10 856,-3-4-225,0-5-167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20820,'0'9'1609,"0"1"-1273,0 0-168,1-3 344,3-1-400,1-6-752,2-4-360,1-8-1641,2-2 2121,2-3-424,1-3-360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1242 297 12995,'-8'-16'143,"-2"1"1,0 0-1,-1 1 1,0 0-1,-1 0 1,0 2-1,-2-1 1,1 2-1,-1 0 1,-23-14-1,19 15-15,0 1 0,-1 0-1,0 2 1,-1 0 0,0 1-1,0 1 1,0 1-1,-39-3 1,23 6 124,0 1 0,0 2 1,-1 2-1,2 1 0,-1 1 0,1 3 0,0 0 1,0 3-1,1 0 0,-51 28 0,48-19-53,0 1 0,2 2 0,0 2-1,2 1 1,1 1 0,1 2 0,2 1 0,-43 58 0,60-72-189,1 0 1,0 1 0,1 0-1,1 1 1,1 0 0,1 0-1,0 0 1,2 1 0,0 0-1,1 0 1,1 1 0,1-1-1,1 1 1,1 0 0,0-1-1,2 1 1,0-1 0,1 1-1,2-1 1,0 0 0,14 36-1,-9-34-34,1 0 1,1-1-1,0-1 0,2 0 0,0 0 0,2-2 0,0 1 0,0-2 0,2-1 0,30 23 1,-32-28 11,0-1 0,1 0 0,0-1 0,0-1 0,1 0 0,1-2 0,-1 0 0,1-1 0,0-1 0,0 0 0,0-2 0,0 0 0,31-2 0,-19-3 62,1-2 1,-1 0 0,0-3-1,-1 0 1,0-2-1,49-23 1,-21 3 194,-2-2-1,66-49 1,-64 38 76,-3-2 0,71-74 0,-96 86-157,-1-1 0,-3-1 0,0-1 0,-2-1 0,21-47 0,-36 64-106,-1 1-1,-1-1 1,-1 0 0,-1-1 0,0 1-1,1-24 1,-5 30-47,0 0 0,-1 1 0,-1-1 1,-1 0-1,1 0 0,-2 0 0,0 1 0,-1 0 0,0-1 1,-8-14-1,4 13-39,-1 1 1,0-1-1,-1 1 1,-1 1-1,0 0 1,-1 1-1,0 0 1,-1 1-1,0 0 0,-1 1 1,0 0-1,-1 1 1,0 1-1,-30-12 1,12 7-140,0 3 1,-1 0 0,-1 2-1,1 2 1,-1 1-1,-45-1 1,47 6 7,0 2 0,0 1 1,0 1-1,1 2 0,0 1 0,0 1 0,0 2 0,-34 16 0,-28 20-225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3 239 16860,'-1'-2'103,"1"-1"0,-1 1 0,1-1 0,0 1 0,-1-1 0,1 1 0,1-1 0,-1 1 0,0 0 0,0-1 1,1 1-1,-1-1 0,1 1 0,0 0 0,0-1 0,0 1 0,0 0 0,0 0 0,2-3 0,4-6 115,0 1 0,13-14 0,-6 10-111,0 0 0,1 1 1,0 1-1,1 1 0,0 0 1,1 1-1,0 0 0,1 2 1,0 0-1,0 1 0,0 0 1,1 2-1,0 0 0,38-3 1,-51 7-108,-1 1 0,0 0 1,1 1-1,-1-1 0,1 1 1,-1 0-1,0 1 0,0-1 1,0 1-1,0 0 0,0 0 1,0 1-1,8 4 0,-10-4-2,0 0-1,0 0 0,0 0 0,-1 0 1,1 0-1,-1 1 0,0-1 0,0 1 0,0-1 1,0 1-1,-1 0 0,0 0 0,1-1 1,-1 1-1,-1 0 0,1 0 0,0 0 0,-1 1 1,0 4-1,-1 4 3,0 1 1,-1-1-1,0 1 1,-1-1-1,-1 0 1,0 0-1,-1 0 1,-11 21-1,-1-2 30,-2 0-1,-24 30 1,-73 74 108,41-50-38,72-82-97,-1 0 0,1 0 0,0 0 1,0 1-1,1-1 0,0 1 1,-1-1-1,2 1 0,-1 0 0,-2 10 1,4-13-3,0 0-1,0-1 1,0 1 0,1 0 0,-1 0 0,0 0 0,1 0 0,0 0 0,-1 0 0,1-1 0,0 1 0,0 0 0,0 0 0,0-1 0,0 1 0,0-1 0,0 1 0,1-1 0,-1 0 0,1 1-1,-1-1 1,1 0 0,-1 0 0,1 0 0,0 0 0,-1 0 0,1 0 0,0-1 0,0 1 0,3 0 0,4 2 27,0 0-1,0-1 1,1 0-1,-1-1 1,0 0 0,1-1-1,-1 1 1,16-3 0,5-3 123,40-10 1,-46 8-804,1 2 1,39-4-1,-39 11-143,-18 1 211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19342 0 12171,'30'71'1132,"-23"-59"-1062,-1 0 0,0 1 0,-1 0 0,-1 0 0,0 0 0,-1 0 0,0 1-1,1 19 1,-5-1 78,-2-1 0,-1 0 0,-2 0 0,-1 0-1,-1-1 1,-1 0 0,-2 0 0,-1-1 0,-1-1 0,-2 0-1,0 0 1,-33 41 0,8-24-99,-63 56 0,-10 8-15,49-37-13,-95 98 29,107-120-35,-71 55-1,-300 176 5,241-167-22,-260 132 55,-18-33-6,304-143-51,46-20-1,-687 287-58,-135-12 76,782-273-4,-679 209-29,-12-28-12,673-188 28,-1053 259-159,-238-35-452,907-173 531,-2348 240 334,592-296 288,673-124-460,826-46-70,21-84 51,625 153-37,3-6 0,2-7 0,4-6 0,-177-125 0,284 172 42,2-2-1,1-1 0,2-3 1,1-1-1,3-2 0,-54-75 1,75 91-14,0-1 0,2-1-1,1 0 1,1-1 0,2-1 0,0 0 0,3 0 0,0-1 0,2 0 0,1 0 0,1 0 0,2-1 0,3-44 0,2 42-27,1 0 1,2 0-1,1 1 1,2 0-1,21-50 1,-19 58-30,1 0 0,1 2 0,1-1 1,2 2-1,0 0 0,1 1 1,30-29-1,-18 26-21,1 0 0,0 2 0,2 1 0,0 2 0,1 1 0,1 2 1,50-17-1,262-59-163,-198 58 158,-122 27-8,56-11-4,-73 16-80,1 1 0,-1 0 1,1 1-1,0 0 1,-1 1-1,14 1 0,-21-1 63,-1-1 0,1 1 0,0-1 0,-1 1 0,1-1 0,-1 1 0,1 0 0,-1 0 0,1 0 0,-1 0 0,1 0 0,0 1 0,-1 0-188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14891,'-1'1'36,"1"-1"0,-1 1-1,1 0 1,-1 0 0,1-1-1,-1 1 1,1 0-1,0 0 1,-1 0 0,1 0-1,0 0 1,0-1 0,0 1-1,0 0 1,0 0 0,0 0-1,0 0 1,0 0 0,0 0-1,0 0 1,0 0 0,0-1-1,1 1 1,-1 0 0,0 0-1,1 0 1,-1 0 0,1-1-1,-1 1 1,1 0 0,-1 0-1,1-1 1,-1 1 0,1 0-1,0-1 1,-1 1 0,1 0-1,0-1 1,0 1 0,-1-1-1,1 0 1,0 1 0,0-1-1,0 0 1,-1 1 0,1-1-1,0 0 1,0 0 0,0 0-1,0 1 1,0-1 0,1 0-1,7 1 90,0-1 1,1 1-1,17-3 0,-25 2-102,43-6 206,-1-2-1,47-14 1,60-11-51,-133 31-168,-1 0 0,1 1-1,0 1 1,0 1 0,-1 1 0,29 5-1,-41-6-7,0 1 0,0-1 0,-1 1 0,1 0 0,-1 0 0,1 0 0,-1 0 0,0 1 0,0 0 0,0 0 0,0 0 0,0 0 0,-1 1 0,1 0 0,-1-1 0,5 9 0,-5-8 1,-1 1 1,0 1-1,0-1 1,-1 0-1,1 0 1,-1 1-1,0-1 1,-1 0-1,1 1 1,-1-1-1,0 1 1,0-1-1,-1 1 1,0-1-1,-1 7 1,-5 10 40,0 0 1,-1 0 0,-1-1-1,-1 0 1,-25 38 0,-75 90 314,102-139-333,-114 143-177,100-126 74,21-27 76,1 0-1,0 1 0,0-1 1,0 0-1,0 0 1,-1 1-1,1-1 1,0 0-1,0 0 1,0 0-1,-1 1 1,1-1-1,0 0 1,0 0-1,-1 0 1,1 0-1,0 0 1,0 1-1,-1-1 1,1 0-1,0 0 1,0 0-1,-1 0 1,1 0-1,0 0 1,-1 0-1,1 0 1,0 0-1,-1 0 1,1 0-1,0 0 1,0 0-1,-1 0 1,1 0-1,0-1 1,0 1-1,-1 0 1,1 0-1,-3-10-127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 15611,'3'4'199,"-1"0"0,1 0-1,-1 0 1,0 0-1,0 0 1,-1 1 0,1-1-1,-1 1 1,0-1-1,0 1 1,0-1 0,-1 1-1,0 7 1,2 6 205,17 98 708,5 0 0,5-2 1,44 113-1,-71-222-1112,0 0 1,0 0-1,0-1 0,1 1 1,-1 0-1,7 6 1,-9-11-1,0 1 0,0-1 0,0 0 0,0 0 1,0 0-1,0 0 0,1 0 0,-1 0 1,0 0-1,0 0 0,0 0 0,0 0 0,0 0 1,0 0-1,1 0 0,-1 0 0,0 0 0,0 0 1,0 0-1,0 0 0,0 0 0,1 0 0,-1 0 1,0 0-1,0 0 0,0 0 0,0-1 1,0 1-1,0 0 0,1 0 0,-1 0 0,0 0 1,0 0-1,0 0 0,0 0 0,0 0 0,0-1 1,0 1-1,0 0 0,0 0 0,0 0 0,0 0 1,0 0-1,1 0 0,-1-1 0,0 1 1,0 0-1,0 0 0,0 0 0,0 0 0,0 0 1,0-1-1,0 1 0,0 0 0,0 0 0,0 0 1,-1 0-1,1 0 0,0 0 0,0-1 1,0 1-1,0-12 3,-8-23 2,-1 1 0,-1 0 0,-2 0 0,-1 1 0,-24-41 0,31 61-31,4 8 6,0 1 0,0-1 0,-1 1 0,1 0 0,-1-1 0,0 1 0,0 0 1,0 0-1,0 1 0,-8-7 0,7 11-203,5 6 9,6 10-293,-6-15 365,0 1 0,1-1 0,0 0 0,-1 1 1,1-1-1,0 0 0,0 0 0,1 0 0,-1-1 1,0 1-1,0 0 0,1-1 0,-1 0 0,1 1 0,-1-1 1,1 0-1,0 0 0,5 1 0,-4-2-48,0 0-1,1 0 1,-1 0-1,0-1 1,0 0-1,0 1 1,0-1 0,0-1-1,0 1 1,0-1-1,6-2 1,7-7-389,-1 0 1,0 0-1,0-2 1,18-18 0,-28 25 457,128-133-3002,-142 151 3959,0 0 0,0 1-1,1 0 1,1 1 0,0-1-1,-5 22 1,5-15-527,1 0 0,1 1 0,1-1 0,1 1 0,0 21 0,2-42-306,4 35 485,-4-34-471,0 0 1,0 0-1,0-1 1,1 1 0,-1 0-1,0 0 1,0-1-1,1 1 1,-1 0 0,0-1-1,1 1 1,-1 0-1,1-1 1,-1 1-1,1 0 1,-1-1 0,1 1-1,-1-1 1,1 1-1,0-1 1,-1 0 0,1 1-1,0-1 1,-1 1-1,1-1 1,0 0 0,0 0-1,-1 1 1,1-1-1,0 0 1,0 0 0,-1 0-1,1 0 1,0 0-1,0 0 1,0 0 0,-1 0-1,1 0 1,0 0-1,0-1 1,-1 1 0,2 0-1,1-2 35,1 0 1,-1 0-1,0 0 0,0-1 0,0 1 0,0-1 0,0 0 0,0 0 0,-1 0 1,4-5-1,21-38 233,-24 40-241,14-29 60,-2 0 1,-2-1-1,-1 0 0,12-61 1,-25 105-280,2 0 0,-1 0 1,1 0-1,0 0 1,4 14-1,16 51-144,-20-69 292,1 5 39,1-1 0,0 1 0,1 0 1,0-1-1,1 0 0,9 15 0,-12-21 11,-1-1-1,0 1 1,1-1-1,-1 1 1,1-1-1,0 0 0,-1 1 1,1-1-1,0 0 1,0 0-1,0 0 1,0 0-1,0 0 1,0-1-1,0 1 1,0-1-1,0 1 0,0-1 1,0 0-1,0 0 1,0 0-1,0 0 1,1 0-1,-1 0 1,0 0-1,0-1 1,0 1-1,0-1 0,0 1 1,0-1-1,0 0 1,0 0-1,0 0 1,-1 0-1,1 0 1,2-2-1,4-4 80,-1 1 0,0-1 0,0 0 0,-1-1 0,1 0 0,-2 0 0,1 0 0,-1-1 0,8-17 0,0-5 253,15-54 0,-16 37-170,-3-1 1,-1 0-1,-3-1 0,-1 1 1,-7-99-1,-4 103-149,-2 28-39,9 17 2,0-1 0,0 1 0,0 0 0,-1 0 0,1 0 0,0-1 1,0 1-1,0 0 0,-1 0 0,1 0 0,0 0 0,0 0 0,-1 0 1,1-1-1,0 1 0,-1 0 0,1 0 0,0 0 0,0 0 0,-1 0 1,1 0-1,0 0 0,-1 0 0,1 0 0,0 0 0,0 0 0,-1 0 1,1 1-1,0-1 0,0 0 0,-1 0 0,1 0 0,0 0 0,0 0 1,-1 1-1,1-1 0,0 0 0,0 0 0,-1 0 0,1 0 0,0 1 1,0-1-1,0 0 0,0 0 0,-1 1 0,1-1 0,0 0 0,0 0 1,0 1-1,0-1 0,0 0 0,0 0 0,0 1 0,0-1 0,-5 14-9,2 0 0,0 0-1,0 0 1,2 1 0,-1-1-1,2 25 1,0-18 1,3 138 30,-1-140-7,0 0 1,1-1-1,2 1 0,0-1 1,0 0-1,11 23 0,-13-36-9,0-1-1,0 1 0,0 0 0,0-1 0,1 0 0,0 0 0,0 0 0,0 0 0,0 0 0,0-1 1,1 0-1,0 0 0,0 0 0,-1-1 0,2 1 0,5 1 0,-8-3-1,-1 0-1,1-1 1,-1 1-1,1-1 1,-1 0-1,1 0 1,0 0-1,-1 0 1,1 0 0,0 0-1,-1-1 1,1 1-1,-1-1 1,1 0-1,-1 0 1,1 0-1,-1 0 1,0 0-1,1-1 1,-1 1 0,0 0-1,0-1 1,0 0-1,0 0 1,0 1-1,-1-1 1,1 0-1,0 0 1,-1-1 0,1 1-1,-1 0 1,0 0-1,0-1 1,0 1-1,1-3 1,1-5-12,-1 0 1,0 0-1,0 0 1,-1 0-1,-1 0 1,0-1-1,0 1 1,-1 0 0,0 0-1,0 0 1,-1 0-1,-1 0 1,0 0-1,0 0 1,-1 1-1,-5-10 1,1 10-115,4 16-21,5 21-21,0-21 153,1 1 1,0 0 0,0-1-1,1 1 1,0-1 0,1 0-1,-1 0 1,1 0 0,1 0-1,-1-1 1,8 9 0,-9-13 14,-1 0 0,0 0 1,1 0-1,-1 0 0,1 0 1,0-1-1,-1 1 0,1-1 0,0 1 1,0-1-1,0 0 0,0 0 1,0-1-1,0 1 0,0-1 0,0 1 1,1-1-1,-1 0 0,0 0 1,0 0-1,0-1 0,0 1 0,0-1 1,1 1-1,-1-1 0,0 0 1,-1 0-1,1-1 0,0 1 0,0-1 1,2-1-1,3-3 0,-1 0 0,0 0 0,0-1-1,-1 0 1,0 0 0,0 0 0,-1-1 0,0 0 0,0 0 0,-1 0-1,0-1 1,0 1 0,3-16 0,-7 29-17,0 1 0,1 0 1,-1 0-1,1-1 0,0 1 0,1 0 1,2 6-1,0 5 9,-1-2-35,1 2 54,0-1 0,9 22 0,-12-34-77,1 0 0,0 0 0,0-1 0,0 1 0,0-1 0,1 0 1,-1 1-1,1-1 0,0 0 0,0 0 0,0-1 0,0 1 0,0-1 0,1 1 0,4 1 0,-7-3 18,0-1 1,0 1 0,0-1-1,0 0 1,0 1 0,0-1-1,0 0 1,0 0 0,1 0 0,-1 0-1,0 0 1,0 0 0,0 0-1,0 0 1,0 0 0,0 0-1,1-1 1,-1 1 0,0 0-1,0-1 1,0 1 0,1-2-1,0 1-1,0-1 0,0 0 0,0 0 0,-1 1 0,1-1-1,-1 0 1,0 0 0,1-1 0,-1 1 0,1-3 0,10-24-444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15331,'31'-25'953,"1"0"-1,2 3 1,0 0-1,1 2 0,53-21 1,-81 39-867,-1-1 0,1 1 0,0 1 0,0-1 0,14 0 0,-20 2-74,0 0-1,1 0 1,-1 0-1,0 0 0,1 0 1,-1 1-1,0-1 1,0 0-1,0 1 1,1-1-1,-1 1 0,0-1 1,0 1-1,0-1 1,0 1-1,0 0 1,0-1-1,0 1 0,0 0 1,0 0-1,0 0 1,0 0-1,-1 0 1,1 0-1,0 0 0,-1 0 1,1 0-1,0 0 1,-1 1-1,0-1 1,1 0-1,-1 0 0,0 0 1,1 1-1,-1-1 1,0 0-1,0 1 0,0-1 1,0 2-1,-1 6 38,0 1 0,0-1 0,-1 1 0,-1-1-1,1 1 1,-7 13 0,-30 57 192,25-53-129,-94 175 855,105-197-918,0 1 0,1 0 0,0 0 0,0 0-1,-2 10 1,4-15-39,0 0 0,0 0 0,0 1 1,0-1-1,0 0 0,0 0 0,0 0 0,0 0 0,0 0 0,1 0 0,-1 0 0,0 0 0,1 0 0,-1 0 0,1 0 0,-1 0 0,1 0 0,-1 0 0,1 0 0,0 0 1,0 0-1,-1 0 0,1-1 0,0 1 0,0 0 0,0-1 0,0 1 0,0 0 0,0-1 0,0 1 0,0-1 0,0 0 0,0 1 0,0-1 0,0 0 0,0 0 0,0 1 1,2-1-1,8 1 0,0-1 0,1 0 0,-1-1 0,0 0 0,0 0 0,0-1 0,13-4 0,-4 0-73,1-2 0,35-17 1,-40 16 56,-1-1 0,0-1 0,25-23 0,1-6-80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 18772,'5'-6'1499,"-2"8"-405,-3 15 149,-9 36-603,7-43-415,-5 28-125,1 0-1,1 1 1,3 74 0,2-111-105,0 1 1,0 0 0,1-1 0,-1 1-1,1-1 1,0 1 0,0-1 0,0 1-1,0-1 1,0 0 0,0 0-1,0 1 1,1-1 0,-1 0 0,1 0-1,0 0 1,0 0 0,-1-1 0,1 1-1,0 0 1,0-1 0,1 1-1,-1-1 1,0 0 0,0 0 0,5 2-1,3-1-23,0 0 0,0 0 0,0-1 0,0 0 0,16-1 0,19 2-68,-38-1 83,0 1 1,0 0 0,-1 0 0,1 0 0,0 1-1,-1 0 1,0 1 0,0-1 0,0 1-1,0 0 1,-1 1 0,1-1 0,-1 1 0,0 0-1,-1 0 1,1 1 0,-1-1 0,6 12-1,-7-12 32,-1 0-1,1 0 1,-1 0-1,0 0 0,-1 1 1,1-1-1,-1 1 1,0-1-1,-1 1 1,1-1-1,-1 1 0,0-1 1,-1 1-1,1-1 1,-1 1-1,0-1 0,0 1 1,-1-1-1,1 0 1,-1 1-1,-1-1 0,1 0 1,-1 0-1,-4 6 1,1-3 78,-1-1 0,0 0 0,0 0 1,0-1-1,0 0 0,-1 0 0,0-1 0,-1 0 1,1 0-1,-1-1 0,0 0 0,0-1 0,0 1 1,0-2-1,-1 0 0,1 0 0,-1 0 1,0-1-1,1-1 0,-1 0 0,0 0 0,-15-2 1,14 0-114,-1 0 1,0 0-1,1-1 1,0 0 0,0-1-1,0 0 1,0-1-1,1-1 1,-1 1 0,1-1-1,1-1 1,-1 0-1,1 0 1,0-1-1,1 0 1,0-1 0,0 0-1,-8-13 1,9 11-311,2 0 0,0-1 0,0 0 0,1 1 0,0-2 0,1 1 0,1 0-1,-2-17 1,3 8-142,1-1-1,0 1 1,2 0-1,4-25 1,5-5-570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17396,'15'-12'2000,"2"4"-1120,3 0-336,7 0 977,6-1-241,7-1-392,2 2-280,1 0-744,1 1-376,-1 1-720,-1 1 1024,-3 2-192,-6 0-200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2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20620,'3'0'2217,"-2"0"-1569,-2-1-352,-2-2 1624,0 0-1711,-1 0-506,0-1-1575,-2 4 1088,3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1043 70 12395,'-13'-7'227,"0"1"1,0 0 0,-1 1-1,0 1 1,0 0 0,-25-4-1,-90-2 349,102 9-344,-24-2-14,-182 0 617,206 4-667,0 2 0,1 1 0,-1 1 0,1 1 0,0 2 0,-39 16 0,51-16-69,1 0 0,0 0 0,0 1 0,1 1 1,0 0-1,1 1 0,0 0 0,0 0 0,1 1 0,1 1 0,-11 17 1,4 0 56,1 0 1,1 1-1,1 0 1,-9 39-1,13-34-83,2 1-1,1 0 1,2 0-1,1 1 1,3-1-1,0 1 0,3-1 1,1 0-1,9 38 1,-3-33-44,1-1 0,3 0 0,1-1 0,1-1 0,3 0 0,1-1 0,41 57 0,-45-74-40,0-1 0,1 0 0,2-1 0,0-1 0,0-1 0,2 0 0,27 16 0,-34-25-1,0-1-1,1 0 1,-1-1 0,1-1 0,1 0 0,-1-1 0,1 0 0,0-1 0,-1-1 0,1-1 0,0 0-1,0-1 1,18-2 0,-14-2 26,-1 0 0,1-1 0,0-1 0,-1-1 0,0 0 0,-1-1 0,0-2-1,33-21 1,-13 3 134,-2-1 0,60-61-1,-61 51 25,-2 0-1,-1-3 1,-2 0-1,-2-2 1,35-73-1,-45 76-61,-2 0 0,-1-1 0,-3 0 0,-1-1-1,-2-1 1,6-82 0,-14 103-143,-2 0 0,0 1 0,-1-1 1,-1 1-1,-1 0 0,-1 0 0,-1 0 0,-1 1 0,-12-25 0,12 32-48,-1 0 0,0 0 0,0 1 0,-2 0 0,0 1 0,0 0 0,-1 1 0,0 0 0,-1 0 0,0 1 0,-1 1 0,0 0 0,-26-13 0,19 14-93,0 0 1,0 1-1,-1 1 0,0 1 1,0 1-1,-1 1 1,1 1-1,-1 0 0,-38 4 1,21 2-74,1 2 1,-1 1 0,1 2 0,-58 23 0,-6 8-182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1 744 14987,'32'-56'2926,"193"-243"-134,-87 122-1791,27-31 603,-159 204-1145,-5 14-263,-8 28-185,2-16 27,-55 521-298,60-514-356,0 1-1,7 40 1,-6-64 220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1048 11835,'-12'1'2119,"15"-4"-363,21-6-461,203-36-124,231-54-999,38-60-69,-269 83-65,595-141 118,-552 169-85,220-46 20,-361 63-16,217-84-1,-305 99-44,154-72 191,-181 83-194,-9 4-231,-6 4-515,0-3 746,1 0 1,-1 0-1,1 0 1,0 0-1,-1 0 1,1 0-1,-1 0 1,1 0-1,-1 0 1,1 0-1,-1 0 1,1 0-1,0 0 1,-1 0-1,1-1 1,-1 1-1,1 0 1,0 0-1,-1 0 1,1-1-1,-1 1 1,1 0-1,0-1 1,0 1-1,-1 0 1,1-1-1,0 1 1,-1 0-1,1-1 1,0 1-1,0 0 1,0-1 0,-1 1-1,1-1 1,0 1-1,0-1 1,0 0-1,-9-16-10,3-2 78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14795,'-11'0'1770,"9"3"-491,4-2-1165,-1 0-1,1 0 1,0 1-1,-1-2 0,1 1 1,0 0-1,-1 0 1,1 0-1,3 0 1,33 9 103,-1-3 1,73 7 0,79-10 581,-28-1-482,-156-3-310,1 0 0,0 1-1,0 0 1,0 0-1,7 3 1,-12-4-5,0 0 0,-1 1 0,1-1 0,0 0-1,0 1 1,-1-1 0,1 1 0,0-1 0,-1 1 0,1-1 0,0 1 0,-1 0 0,1-1 0,-1 1 0,1 0 0,-1 0 0,0-1 0,1 1 0,-1 0 0,0 0-1,1-1 1,-1 1 0,0 0 0,0 0 0,0 0 0,0 0 0,0-1 0,0 1 0,0 0 0,0 0 0,0 0 0,0 0 0,0-1 0,0 1 0,-1 0 0,1 0-1,0 0 1,0-1 0,-1 1 0,1 0 0,-1 0 0,0 0 0,-6 11 44,-1 0-1,-1-1 1,1 0-1,-2-1 0,1 0 1,-20 15-1,1 1 37,-205 189-90,221-204-16,1 1-1,1 1 1,0-1-1,-14 24 1,11-5-113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1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11 540 15419,'-5'30'1051,"3"-21"-901,0 1 0,1-1 1,0 0-1,1 17 0,0-25-132,0-1-1,0 0 1,0 1 0,0-1-1,0 1 1,0-1 0,0 1-1,0-1 1,0 0 0,1 1 0,-1-1-1,0 1 1,0-1 0,0 0-1,0 1 1,1-1 0,-1 0-1,0 1 1,0-1 0,1 0-1,-1 1 1,0-1 0,1 0-1,-1 1 1,0-1 0,1 0 0,-1 0-1,0 1 1,1-1 0,-1 0-1,0 0 1,1 0 0,-1 0-1,1 0 1,-1 1 0,0-1-1,1 0 1,-1 0 0,1 0-1,-1 0 1,1 0 0,-1 0-1,0 0 1,1 0 0,-1-1 0,1 1-1,-1 0 1,0 0 0,1 0-1,-1 0 1,1-1 0,2 0 58,-1-1 0,1 0 0,-1 1 1,1-1-1,-1 0 0,0 0 0,2-3 1,15-20 611,30-52 0,-24 34-296,102-179 1261,-15 24-641,-75 138-722,-35 68-123,-3 18-109,-4 33-35,4-51-67,-20 290-61,24-169-2441,0-76 1454,0-42 385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1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328 157 13507,'22'-69'1992,"-20"62"-1696,-1 1 0,0-1 0,0 0 1,0 0-1,-1-1 0,0 1 0,0 0 0,-2-8 0,2 15-241,0-1 1,0 0-1,-1 0 0,1 0 1,0 1-1,0-1 0,0 0 1,-1 1-1,1-1 0,-1 0 1,1 0-1,0 1 1,-1-1-1,1 0 0,-1 1 1,1-1-1,-1 1 0,0-1 1,1 1-1,-1-1 0,1 1 1,-1-1-1,0 1 0,1 0 1,-1-1-1,0 1 0,0 0 1,1 0-1,-1-1 1,-1 1-1,0 0 9,0 0 1,0 1 0,1-1-1,-1 1 1,0-1-1,0 1 1,0 0-1,1-1 1,-1 1-1,0 0 1,1 0-1,-3 2 1,-4 3 79,0 1 0,0 0 0,-9 12 0,-16 19-65,3 2 0,1 1 0,2 2-1,2 0 1,2 2 0,1 0 0,3 2 0,2 0 0,-21 94-1,34-120-69,1 0 0,2 1-1,1 37 1,0-52-11,0 0 0,1 0 1,0-1-1,0 1 0,1 0 0,0-1 1,0 1-1,1-1 0,0 0 0,0 0 1,0 0-1,0 0 0,1 0 1,0-1-1,9 10 0,-10-13 1,-1 0-1,1 0 0,-1-1 1,1 1-1,0-1 1,0 1-1,0-1 1,-1 0-1,1 0 1,1 0-1,-1 0 0,0-1 1,0 1-1,0-1 1,0 0-1,3 0 1,0-1 3,-1 0 1,0 0-1,1 0 0,-1 0 1,0-1-1,0 0 1,0 0-1,8-6 1,-1 0 44,1-1 1,-1-1-1,-1 0 0,1-1 1,15-19-1,-15 14 81,-1 1-1,0-1 0,12-25 1,-20 34-51,1-1 0,-1 1 1,-1-1-1,1 0 0,-1 0 0,-1 0 0,1 0 0,-2 0 1,1 0-1,-1-14 0,0 20-56,-1 0 0,1-1 0,-1 1 0,1 0 0,-1-1-1,0 1 1,0 0 0,0 0 0,0 0 0,0 0 0,0 0 0,-1 0 0,1 0 0,-1 0-1,1 1 1,-1-1 0,0 0 0,1 1 0,-1-1 0,0 1 0,0 0 0,0 0 0,0 0-1,-1 0 1,1 0 0,0 0 0,0 0 0,0 1 0,-1-1 0,1 1 0,0-1-1,-1 1 1,1 0 0,0 0 0,-1 0 0,-3 1 0,1-1-69,0 1-1,0 0 1,-1 0 0,1 0-1,0 1 1,0 0 0,0 0 0,1 0-1,-1 0 1,0 1 0,1 0-1,-1 0 1,1 0 0,0 0-1,-6 7 1,7-6-243,-1 1-1,1 0 1,0 0-1,-3 9 1,5-13 231,0 1 0,1 0 1,-1-1-1,1 1 0,-1-1 1,1 1-1,0 0 0,-1-1 1,1 1-1,0 0 1,0-1-1,0 1 0,0 0 1,1-1-1,-1 1 0,0 0 1,1-1-1,-1 1 0,1 0 1,1 2-1,8 4-539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15659,'0'3'1769,"7"13"-1065,-5 4-312,5 2 1616,3 1-1512,4-1-1160,2-2 2185,4-7-1489,2-6-16,5-6-56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18852,'10'13'1792,"-6"-4"-1223,-1-5-265,-3-1 1088,1 1-904,1-4-944,-1 2-464,-1-9 736,-3-3-200,0-3-185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1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877 63 12811,'-39'-14'568,"0"2"1,-1 1 0,-1 2 0,0 2-1,-43-2 1,64 8-377,-1 1-1,1 1 1,-1 1 0,1 1-1,0 1 1,0 0 0,0 1-1,0 2 1,1 0 0,0 1-1,0 0 1,-19 14 0,14-5-84,0 0 0,2 2 0,0 0 1,1 2-1,1 0 0,1 1 0,1 1 0,1 1 1,2 1-1,0 0 0,1 1 0,-20 52 1,23-43-73,0 1 0,3-1 0,1 1 0,1 1 0,2-1 0,2 1 0,1 0 0,2 0 0,10 68 0,-7-82-42,2 0 1,0-1 0,1 1 0,1-2-1,1 1 1,2-1 0,-1-1 0,2 1 0,1-2-1,18 22 1,-22-31 5,-1 0 0,2-1 0,-1 0 0,2-1-1,-1 0 1,1 0 0,0-1 0,0-1 0,1 0 0,0 0 0,0-2 0,0 1 0,1-1-1,-1-1 1,1 0 0,0-1 0,0 0 0,0-1 0,22-1 0,-13-3 45,-1 0 1,0-2 0,0 0 0,0-1-1,-1-1 1,0-1 0,0-1-1,-1-1 1,0-1 0,22-16 0,2-5 177,-1-3 1,73-76-1,-76 67-14,-2-1-1,-2-2 0,43-77 1,-59 89-120,-1-2 0,-2 0 0,-1-1-1,-2 0 1,14-73 0,-24 93-78,-1 0-1,0 1 1,-2-1 0,0 0-1,-1 0 1,-5-28-1,4 38-38,0 0 0,0 1 0,-1 0 0,1-1 0,-2 1 0,1 0 0,-1 0 1,0 1-1,0-1 0,-1 1 0,0 0 0,0 0 0,-1 1 0,1-1 0,-1 1 0,-13-8 0,11 8-79,-1 1 1,0 0 0,0 1-1,0 0 1,0 1-1,-1 0 1,1 0-1,-1 1 1,1 0 0,-1 0-1,-13 2 1,-10 2-297,-61 13 1,39-3-57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15483,'-7'0'236,"1"-1"1,-1 1-1,1 1 0,-1-1 0,1 1 0,0 0 0,-1 1 1,1-1-1,0 1 0,0 0 0,-8 5 0,5-2-79,0 0-1,1 1 0,-1 0 1,1 0-1,1 1 0,-12 12 1,5-1-40,0 1 1,1 1 0,1 0-1,1 0 1,-15 36 0,12-19-6,2 0-1,1 1 1,2 0 0,2 1 0,1 0 0,2 0 0,2 0 0,1 0 0,2 0 0,8 49 0,-6-74-96,0-1 0,0 1 0,2-1 0,-1 0 0,2 0 0,0-1 1,0 1-1,1-1 0,1-1 0,0 1 0,0-2 0,20 20 1,-21-23-9,0-1 1,1-1 0,0 0 0,0 0 0,0 0 0,0-1-1,1 0 1,0 0 0,0-1 0,0-1 0,0 1 0,0-1-1,0-1 1,1 0 0,-1 0 0,0-1 0,1 0 0,-1-1-1,17-2 1,-17 1 59,0-1 0,-1 0 0,1 0-1,0-1 1,-1 0 0,0-1 0,14-9-1,-19 11-18,0 1 0,0-1 0,0 1 0,0-1 0,-1 0 0,1 0 0,-1 0 0,0-1 0,3-5 0,-4 7-13,-1 1-1,1-1 1,-1 0-1,1 0 0,-1 0 1,0 0-1,0 0 1,0 0-1,0 0 0,0 0 1,0 0-1,0 0 1,-1 0-1,1 0 1,-1 0-1,1 1 0,-1-1 1,0 0-1,-1-3 1,-2 1 30,1 0 0,0 0 0,-1 1 0,0-1 0,0 1 0,0 0 0,0 0 0,-1 0 0,1 1 0,-1-1 0,1 1 0,-1 0 0,0 1 0,0-1 1,0 1-1,-7-1 0,-8-2 93,-1 1 0,-33 0 0,38 3-160,-30 3 0,43-2-60,0-1 0,0 1 0,-1-1 0,1 1 0,0 0 0,0 0-1,0 0 1,0 1 0,0-1 0,1 1 0,-1-1 0,0 1 0,1 0 0,-1 0 0,1 0 0,-3 3 0,5-4 15,-1-1 1,1 0-1,0 1 0,-1-1 1,1 1-1,0-1 0,0 1 1,-1-1-1,1 1 1,0-1-1,0 1 0,0-1 1,0 1-1,-1-1 1,1 1-1,0-1 0,0 1 1,0-1-1,0 1 0,0-1 1,1 1-1,-1-1 1,0 1-1,0-1 0,0 1 1,0-1-1,0 1 0,1-1 1,-1 1-1,0-1 1,1 1-1,-1-1 0,0 1 1,0-1-1,1 0 1,-1 1-1,1-1 0,-1 0 1,0 1-1,1-1 0,-1 0 1,1 1-1,-1-1 1,1 0-1,-1 0 0,2 1 1,-1-1-60,1 1 0,0-1 1,0 1-1,0-1 0,0 0 0,0 0 1,1 0-1,-1 0 0,0 0 1,0 0-1,3-1 0,17-8-662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20404,'0'7'2041,"0"1"-1529,-3-4-272,2 3 1528,1 0-1856,0 2-608,4-21 344,-3-3-8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17476,'3'-19'1776,"1"5"-1336,3 11-200,1 9 808,0 15-527,4 8-145,-2 10-216,3 5-104,-2 6-144,0 0-32,-3-4-16,-3-4-56,0-9-224,-2-8-233,-3-15-279,0-8 680,-8-11-80,3-8-96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4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2 185 15627,'-1'-3'253,"1"1"0,0-1 0,-1 0 0,1 0 0,0 0-1,0 0 1,1 0 0,-1 1 0,1-1 0,-1 0 0,1 0 0,0 1-1,0-1 1,0 0 0,0 1 0,1-1 0,-1 1 0,1-1 0,-1 1-1,1 0 1,0 0 0,0 0 0,0 0 0,0 0 0,0 0 0,1 0-1,-1 1 1,1-1 0,4-2 0,22-13 32,2 1 0,-1 1 0,62-19 0,-65 26-966,1 1 0,45-5 0,-54 12-286,-11 3 493,-8-3 458,0 0 1,0 0 0,0 0 0,1 0 0,-1 0 0,0 0 0,0 1-1,0-1 1,0 0 0,0 0 0,0 0 0,0 0 0,0 0 0,0 0-1,0 0 1,0 1 0,0-1 0,0 0 0,0 0 0,0 0-1,0 0 1,0 0 0,0 0 0,0 1 0,0-1 0,0 0 0,0 0-1,0 0 1,0 0 0,0 0 0,0 0 0,0 1 0,0-1 0,0 0-1,0 0 1,0 0 0,0 0 0,0 0 0,0 0 0,0 0 0,0 1-1,0-1 1,-1 0 0,1 0 0,-8 6-712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16892,'0'17'1648,"5"-5"-960,7-5-248,9-7 832,8-1-199,7-9-353,1-2-136,5-1-304,-2-3-184,-3 3-440,-2 1-344,-10 7 904,-7 5-352,-10 2-128,-2 2-88</inkml:trace>
  <inkml:trace contextRef="#ctx0" brushRef="#br0" timeOffset="1">37 435 16155,'12'10'1969,"6"-2"-1217,5-5-240,1-3 1024,10-1-607,1-4-121,2-2-328,2-1-296,-3-4-896,-4-2 336,3 7 224,-2 1-136,-6-10-136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18804,'0'13'1712,"0"-2"-1360,1 16-192,3 6 1113,4 6-1113,-1 3-280,3-1-488,-2-2-225,0-12-255,-3-8 24,-3-21 600,-2-12-328,-5-20-80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46 16644,'-8'-26'1600,"4"14"-1104,0 4-216,4 11 688,1 6-216,4 4-696,0 0-496,5 0 376,0-3-128,8-3-72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15595,'1'13'533,"-1"-1"1,0 1-1,-1 0 0,-2 13 0,2-21-328,0 0 1,-1 0 0,1 0 0,-1 0-1,0 0 1,0 0 0,0 0 0,-1-1-1,1 1 1,-1-1 0,0 0-1,-6 6 1,9-10-187,0 1-1,0-1 1,-1 0 0,1 0-1,0 1 1,0-1 0,0 0-1,-1 0 1,1 0 0,0 1-1,0-1 1,-1 0-1,1 0 1,0 0 0,-1 0-1,1 0 1,0 1 0,0-1-1,-1 0 1,1 0 0,0 0-1,-1 0 1,1 0-1,0 0 1,-1 0 0,1 0-1,0 0 1,0 0 0,-1 0-1,1-1 1,0 1 0,-1 0-1,1 0 1,0 0-1,-1 0 1,1-1-10,0 1 0,0-1 0,0 1-1,-1 0 1,1-1 0,0 1 0,0-1 0,0 1-1,0 0 1,0-1 0,0 1 0,0-1 0,0 1-1,1 0 1,-1-1 0,0 1 0,0 0 0,0-1-1,0 1 1,0-1 0,1 1 0,-1 0 0,0-1-1,0 1 1,1 0 0,-1-1 0,0 1 0,3-2-6,-1 0 1,0 0 0,0 0 0,1 1-1,-1-1 1,1 1 0,0 0 0,-1 0-1,1-1 1,0 2 0,0-1 0,-1 0-1,1 1 1,0-1 0,0 1-1,0 0 1,0 0 0,3 0 0,6 0-16,-1 2 0,1-1-1,11 4 1,-6-1-13,0 1 0,0 1-1,-1 1 1,18 9-1,-25-11 20,-1 0-1,0 0 0,-1 0 1,1 1-1,-1 0 1,0 1-1,-1-1 0,1 1 1,7 12-1,-13-17 36,1 0 0,-1 1 0,0-1-1,0 1 1,0-1 0,0 1 0,0-1 0,0 1 0,-1 0-1,1 0 1,-1-1 0,0 1 0,0 0 0,0-1 0,0 1 0,0 0-1,-1 0 1,0 3 0,-1-3 40,1 1-1,-1-1 0,0 1 1,0-1-1,0 0 0,0 0 1,-1 0-1,1 0 0,-1 0 1,0-1-1,-4 5 0,-6 1 178,0 0-1,0-1 0,0 0 1,-1-1-1,-22 7 1,22-8-162,7-3-262,0 1 1,0-1-1,-1 0 1,1 0 0,0-1-1,-1 0 1,0 0 0,1-1-1,-10 0 1,14-1-190,-5-4-134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14643,'-34'22'2273,"19"-13"-1343,0 0 0,1 1 0,-13 13 0,24-21-850,0 1 0,1-1 0,0 1 0,-1 0 0,1 0-1,0 0 1,0 0 0,1 0 0,-1 0 0,0 0 0,1 1-1,0-1 1,0 1 0,0-1 0,0 1 0,1-1-1,-1 1 1,1-1 0,0 1 0,0 3 0,1-5-73,-1-1-1,0 1 1,1-1 0,0 0 0,-1 1 0,1-1 0,0 0-1,-1 1 1,1-1 0,0 0 0,0 0 0,0 0 0,0 0-1,0 0 1,0 0 0,1 0 0,-1 0 0,0 0 0,0 0 0,1-1-1,-1 1 1,0-1 0,1 1 0,-1-1 0,1 1 0,-1-1-1,3 1 1,5 0-10,-1 0 0,1-1 0,13 0 0,-15 0 5,19-1-31,1 0-168,36 3 1,-55-1 149,0 0 1,0 1 0,-1-1 0,1 2 0,0-1 0,-1 1-1,1 0 1,-1 1 0,7 4 0,-12-7 44,1 1 0,-1-1 0,0 1 0,0 0 0,0 0 0,0 0 0,0 0 0,0 0 0,0 0 0,-1 1 0,1-1 0,-1 1 0,0-1 0,1 1 0,-1-1-1,-1 1 1,1 0 0,1 3 0,-2-2 41,0-1-1,0 1 1,-1 0-1,1-1 0,-1 1 1,1-1-1,-1 1 0,0-1 1,-1 1-1,1-1 1,0 0-1,-4 6 0,-1 0 115,-1 0-1,0 0 0,0-1 1,-1 1-1,0-2 0,-1 1 0,0-1 1,-11 7-1,10-8-108,-1 0 0,1-1-1,-2 0 1,1-1 0,0 0 0,-1-1-1,0 0 1,0-1 0,0 0 0,-18 0-1,5-4-48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17116,'5'21'454,"0"0"1,-1 0 0,-1 0 0,0 26-1,1 8 113,2-4-167,1 21 213,32 138 0,-37-205-602,-1 0 1,1 1-1,0-1 1,1 0-1,-1 0 1,1-1-1,4 7 1,-6-10-8,0 0 1,0 0 0,0 0 0,0-1 0,0 1 0,0 0 0,0 0 0,0-1-1,0 1 1,0-1 0,0 1 0,0-1 0,0 1 0,1-1 0,-1 0 0,0 1-1,0-1 1,1 0 0,-1 0 0,0 0 0,0 0 0,1 0 0,-1 0 0,0 0 0,0-1-1,0 1 1,1 0 0,-1-1 0,0 1 0,0-1 0,0 1 0,0-1 0,0 1-1,1-1 1,-1 0 0,1-1 0,30-25 88,-24 19-40,1 1 0,-1 0 0,1 0 0,1 1-1,18-10 1,-26 15-47,1 0 0,-1 0-1,0 1 1,1-1 0,-1 1 0,1 0-1,-1-1 1,1 1 0,-1 0-1,1 1 1,-1-1 0,0 0 0,1 1-1,-1-1 1,1 1 0,-1 0-1,0-1 1,1 1 0,-1 1 0,0-1-1,0 0 1,0 0 0,0 1-1,0-1 1,0 1 0,0 0 0,0-1-1,-1 1 1,1 0 0,-1 0-1,1 0 1,0 3 0,2 0 26,-1 0-1,0 0 1,0 1 0,-1-1 0,1 1 0,-1 0-1,-1 0 1,1 0 0,-1 0 0,0 0-1,0 0 1,-1 0 0,0 0 0,0 0 0,0 0-1,-1 1 1,1-1 0,-2 0 0,1 0 0,-1 0-1,0-1 1,-4 11 0,2-9 13,1-1 1,-1 0 0,0 0-1,0 0 1,-1 0-1,0-1 1,0 1-1,0-1 1,-1-1-1,1 1 1,-1-1-1,0 0 1,-1 0-1,1-1 1,-1 1 0,1-1-1,-1-1 1,-14 4-1,12-4-12,0-1 0,-1 0 0,1 0-1,0-1 1,-1 0 0,-12-3 0,18 3-133,-1-1 0,1 0-1,0 0 1,0 0 0,0-1 0,0 0 0,0 0 0,0 0 0,0 0 0,0 0-1,1-1 1,-1 0 0,1 1 0,0-1 0,-5-6 0,7 8 18,0 0 0,1 0 0,-1 0 0,0 0 0,1-1 0,-1 1 0,1 0 0,-1-1 0,1 1 0,-1 0 0,1-1-1,0 1 1,0 0 0,0-1 0,0 1 0,0 0 0,0-1 0,0 1 0,0-1 0,0 1 0,1 0 0,-1-1 0,0 1 0,1 0 0,-1 0 0,1-1 0,1 0 0,0-2-59,1 1-1,-1 0 1,1 0-1,0 0 1,1 0-1,-1 0 1,7-4-1,23-12-630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16700,'0'4'191,"-1"0"0,1-1 0,-1 1 1,1-1-1,0 1 0,0 0 0,1-1 1,-1 1-1,1-1 0,0 1 0,2 5 0,-1 3 314,0-2-301,12 45 306,-13-50-471,1-1 0,-1 0-1,1 0 1,0 0-1,1 0 1,-1 0-1,1 0 1,-1 0 0,7 6-1,-8-10-19,0 1 0,0-1 1,-1 1-1,1-1 0,0 0 0,0 1 0,0-1 1,-1 0-1,1 1 0,0-1 0,0 0 0,0 0 0,0 0 1,0 0-1,0 0 0,-1 0 0,1 0 0,0 0 1,0 0-1,0 0 0,0-1 0,0 1 0,-1 0 0,1-1 1,0 1-1,0 0 0,0-1 0,-1 1 0,1-1 0,0 1 1,0-1-1,-1 1 0,1-1 0,-1 0 0,1 1 1,0-1-1,0-1 0,19-29 528,1-16 46,-17 35-444,1 0-1,0 1 0,1-1 0,13-19 0,-18 31-148,-1 0 1,0-1 0,0 1-1,0 0 1,1 0-1,-1-1 1,0 1-1,1 0 1,-1-1-1,0 1 1,0 0-1,1 0 1,-1 0-1,0-1 1,1 1-1,-1 0 1,1 0-1,-1 0 1,0 0-1,1 0 1,-1 0-1,0 0 1,1 0 0,-1 0-1,1 0 1,-1 0-1,0 0 1,1 0-1,-1 0 1,0 0-1,1 0 1,-1 0-1,1 0 1,-1 0-1,0 0 1,1 1-1,-1-1 1,0 0-1,1 0 1,-1 1-1,0-1 1,0 0-1,1 0 1,-1 1 0,0-1-1,0 0 1,1 1-1,-1-1 1,0 0-1,0 1 1,0-1-1,1 0 1,-1 1-1,0-1 1,0 0-1,0 1 1,0-1-1,0 0 1,0 1-1,0-1 1,0 1-1,0 0 1,5 28-37,-5-26 35,18 146-30,-12-131 52,-6-18-21,0 1 1,0-1-1,0 0 1,1 0 0,-1 1-1,0-1 1,0 0-1,1 0 1,-1 0-1,0 1 1,0-1-1,1 0 1,-1 0-1,0 0 1,1 0-1,-1 0 1,0 0 0,1 0-1,-1 1 1,0-1-1,0 0 1,1 0-1,-1 0 1,0 0-1,1-1 1,-1 1-1,0 0 1,1 0-1,-1 0 1,2-1-17,-1 0 0,0 0 1,1 0-1,-1 0 0,0-1 0,0 1 0,0 0 1,0-1-1,0 1 0,0-1 0,0 1 0,-1-1 0,1 1 1,-1-1-1,1 1 0,0-4 0,0 2-69,1-5-109,0 1 0,0-1-1,-1 1 1,0-1 0,0 0-1,0 1 1,-1-1 0,-2-14 0,-5 7-199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19028,'13'32'1334,"-8"-19"-1100,1 0 1,0 0-1,13 22 0,-18-33-230,1 0-1,-1 0 1,0-1-1,1 1 1,0 0 0,-1 0-1,1-1 1,0 1-1,0-1 1,0 0 0,0 1-1,0-1 1,0 0-1,0 0 1,0 0 0,0 0-1,0-1 1,1 1-1,-1-1 1,0 1 0,1-1-1,-1 0 1,0 0-1,1 0 1,-1 0-1,0 0 1,1 0 0,2-2-1,-1 1 20,0-1 1,0 1-1,0-1 0,-1 0 0,1 0 1,-1-1-1,0 1 0,1-1 0,-1 0 0,0 0 1,3-4-1,27-42 398,-4 6 166,-29 43-580,0 0 0,0 0 0,0 0 0,0-1 0,0 1 0,1 0 0,-1 0 0,0 0 0,0-1 0,1 1 0,-1 0 0,0 0-1,0 0 1,0 0 0,1 0 0,-1 0 0,0 0 0,1-1 0,-1 1 0,0 0 0,0 0 0,1 0 0,-1 0 0,0 0 0,0 0 0,1 0 0,-1 0 0,0 0 0,0 0-1,1 1 1,-1-1 0,0 0 0,0 0 0,1 0 0,-1 0 0,0 0 0,0 0 0,1 1 0,-1-1 0,0 0 0,0 0 0,9 15 102,2 22-78,-10-35-17,60 361 272,-31-150 156,-24-181-378,0-4-21,-2 1-1,1 48 1,-9-60-13,4-17-29,0 0 0,-1 0 0,1 1 0,0-1 1,0 0-1,-1 0 0,1 0 0,0 1 0,-1-1 0,1 0 1,0 0-1,0 0 0,-1 0 0,1 0 0,0 0 0,-1 0 1,1 1-1,0-1 0,-1 0 0,1 0 0,0 0 0,-1 0 0,1-1 1,0 1-1,-1 0 0,1 0 0,0 0 0,-1 0 0,1 0 1,-2-1 0,0-1 0,0 1 1,0-1-1,1 1 1,-1-1-1,1 1 1,-1-1-1,1 0 0,0 0 1,-1 1-1,1-1 1,0 0-1,-1-3 1,-6-14-6,1-1 0,1 0 1,-7-38-1,-3-68-25,10 58-91,3-87-1,5 120-36,1 0 0,2 1 0,1 0 0,15-47 0,-3 37-328,-17 42 443,0 0 0,0 1 0,0-1-1,0 1 1,0-1 0,0 1 0,1-1-1,-1 1 1,0 0 0,1-1 0,-1 1 0,1 0-1,0 0 1,-1 0 0,1 0 0,0 0-1,-1 1 1,1-1 0,0 0 0,3 0-1,-4 2 18,0-1 0,0 0 0,1 0 0,-1 1 0,0-1 0,0 1 0,0-1 0,0 1 0,0-1 0,0 1 0,1 0 1,-1-1-1,-1 1 0,1 0 0,0 0 0,0 0 0,0 0 0,0 0 0,-1 0 0,1 0 0,0 1 0,16 30-67,-9-17 99,-5-10 6,0-1 0,-1 0 0,1 0 0,0 0 1,1-1-1,-1 1 0,1-1 0,0 0 1,0 0-1,0 0 0,0 0 0,0-1 1,0 0-1,9 4 0,-7-5 2,-1 0 1,0 0-1,0-1 1,1 0-1,-1 0 0,0 0 1,1 0-1,-1-1 0,0 0 1,0 0-1,0-1 1,0 1-1,8-5 0,21-11 69,-24 11-32,2 0 1,22-8-1,-32 13-42,1 1 1,-1-1-1,1 0 0,0 1 1,-1 0-1,1-1 1,0 1-1,-1 0 0,1 1 1,0-1-1,-1 0 0,1 1 1,0-1-1,-1 1 1,1 0-1,-1 0 0,1 0 1,-1 0-1,3 2 0,1 2 25,1-1 1,0 0-1,0 0 0,0 0 0,1-1 0,9 3 0,-14-5-22,1 0 0,0-1 0,0 0 0,0 0 0,0 0 0,0 0 0,0 0 0,0-1 0,0 0 0,0 0 0,-1 0 0,1 0 0,0 0 0,6-5 0,26-13 44,-21 11-91,-1 0 1,2 0-1,22-6 1,-33 12-3,0 1 0,0 0 0,1 0 0,-1 1 1,0-1-1,1 1 0,-1 0 0,0 1 0,1-1 1,-1 1-1,0 0 0,0 1 0,0-1 0,0 1 0,6 2 1,-9-2 144,26 8-1230,-28-10 1078,1 0 0,-1 0 1,1 0-1,-1 0 1,0 0-1,1 0 0,-1 0 1,0 0-1,1 0 1,-1 0-1,1 0 1,-1 0-1,0-1 0,1 1 1,-1 0-1,0 0 1,1 0-1,-1 0 0,0-1 1,1 1-1,-1 0 1,0 0-1,0-1 1,1 1-1,-1 0 0,0-1 2,1 0-1,-1 0 0,0 0 1,0 0-1,0 0 1,0 1-1,0-1 0,0 0 1,0 0-1,0 0 0,0 0 1,0 0-1,-1 1 1,1-1-1,0 0 0,-1-1 1,-5-11-367,-5-1-109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21165,'-6'10'1992,"5"-5"-1560,2 0-216,2-4 1120,6 2-1112,1 0-400,1-2-1008,2 1 1032,6-5-176,-1-3-136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3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16692,'6'6'339,"0"0"1,-1 1 0,0 0 0,0 0 0,-1 0 0,5 11 0,-8-16-259,0 0-1,0 0 1,0 0-1,0 0 1,-1 0 0,1 0-1,-1 0 1,1 1-1,-1-1 1,0 0 0,0 0-1,0 1 1,0-1-1,0 0 1,0 0 0,-1 1-1,1-1 1,-1 0-1,1 0 1,-1 0 0,0 0-1,0 0 1,0 0 0,0 0-1,0 0 1,-1 0-1,1 0 1,-3 2 0,1-2 90,0-1 1,0 1 0,0-1-1,0 0 1,0 0 0,0 0-1,0 0 1,-1 0 0,-4 0-1,-22 6 106,23-3-191,-1 0 0,1 0-1,0 0 1,1 1 0,-1 0 0,1 1-1,0-1 1,0 1 0,-5 7-1,9-10-80,1 0 1,-1 0-1,0 0 0,1 0 0,0 0 0,-1 0 0,1 0 0,0 1 0,1-1 0,-1 0 0,1 1 0,-1-1 0,1 0 1,0 1-1,0-1 0,1 1 0,-1-1 0,1 0 0,-1 1 0,1-1 0,0 0 0,1 0 0,-1 1 0,3 4 1,-2-5-8,-1 0 1,1 0 0,0 0 0,1 0 0,-1 0 0,0-1 0,1 1 0,-1 0-1,1-1 1,0 0 0,0 0 0,0 0 0,0 0 0,0 0 0,6 2 0,-4-3-4,0 0 0,1 0 1,-1 0-1,0 0 1,0-1-1,0 0 1,1 0-1,-1 0 0,10-2 1,1-3-11,0 1-1,-1-2 1,1 0 0,-1-1 0,26-16 0,6-11-3,-35 24 14,0 1 0,1 0 0,18-9 1,-29 17 4,0 1 1,-1-1-1,1 1 1,0-1 0,0 1-1,-1 0 1,1-1 0,0 1-1,0 0 1,0 0 0,-1 0-1,1 0 1,0 1 0,0-1-1,0 0 1,-1 1-1,1-1 1,0 1 0,-1 0-1,1 0 1,0-1 0,-1 1-1,1 0 1,-1 0 0,1 0-1,-1 1 1,0-1-1,0 0 1,1 0 0,-1 1-1,0-1 1,0 1 0,0-1-1,0 1 1,0 1 0,5 7 9,-2 0 0,1 0 0,-2 1 0,5 15 0,-7-21-8,12 50 70,-2 1 1,-3 0-1,-2 1 1,-3 0 0,-2-1-1,-8 64 1,6-105-23,-4 31 77,4-43-110,1-1 0,-1 1 0,0-1 0,0 1 0,0-1 0,0 0 0,0 1 0,0-1 0,0 0 0,-1 0 0,1 0 0,-1 0 0,0 0 0,-2 2 0,3-3-9,0-1-1,0 0 0,0 1 1,0-1-1,0 0 1,-1 0-1,1 0 1,0 1-1,0-1 1,0 0-1,0-1 1,-1 1-1,1 0 1,0 0-1,0 0 0,0-1 1,0 1-1,0-1 1,0 1-1,0-1 1,0 1-1,0-1 1,0 1-1,0-1 1,0 0-1,0 0 1,0 1-1,0-1 0,-1-2 1,-25-29 66,13 9-74,0-1 0,1 0 0,1 0 0,2-2 0,0 1 0,2-1 0,1-1 0,1 1 0,1-1 0,1 0 0,0-31 0,5 47-39,0 0-1,0 0 0,1 0 0,1 0 0,-1 1 0,2-1 0,0 0 0,0 1 1,0 0-1,2 0 0,-1 1 0,1-1 0,0 1 0,1 0 0,0 1 0,1-1 0,0 2 1,12-11-1,13-11-119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40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66 145 14939,'-17'2'555,"-32"7"501,49-9-1047,0 0 0,0 0 0,0 1 0,0-1 0,1 0 0,-1 0 0,0 0 0,0 0 0,0 0 0,0 0 0,0 0 0,0 0 0,0 0 0,0 0 0,0 0 0,0 0 0,0 1 0,0-1 0,0 0 0,0 0 0,0 0 0,0 0 0,0 0 0,0 0 0,0 0 0,0 0 0,0 0 0,0 0 0,0 1 0,0-1 0,0 0 0,34-1 271,1355-87-210,-770 33-236,3 40 366,-204 33 191,158 3 331,-575-21-779,0 0 37,0 0 1,0 0-1,0 0 1,0 0-1,0 0 1,0 0-1,0 0 1,0 0-1,0 0 1,0-1-1,0 1 1,-1 0-1,1-1 1,0 1-1,0 0 1,0-1-1,0 1 1,0-1-1,-1 1 1,1-1-1,0 0 1,0 1-1,-1-1 1,2-1-1,-2-7-134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4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15051,'1'-1'43,"-1"1"1,1-1-1,-1 1 0,1-1 0,-1 1 1,1-1-1,-1 1 0,1-1 0,-1 1 1,1-1-1,0 1 0,-1 0 0,1-1 0,0 1 1,-1 0-1,1 0 0,0 0 0,0-1 1,-1 1-1,1 0 0,0 0 0,-1 0 1,2 0-1,15-1 34,0 1-1,31 4 1,-4 0-66,1044 4-7,-892-10 1,1211-89 209,-1245 73-193,385-31-19,-420 47-244,-105 4 179,0 0 0,0 1 0,35 11 0,-51-12 50,0 0-1,0 0 0,0 0 1,0 1-1,6 4 1,-9-5-3,0 1 0,-1-1 1,1 1-1,-1 0 0,0 0 1,1 0-1,1 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1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48 17332,'0'-3'395,"0"0"0,0 0 0,-1 1 0,1-1 1,0 0-1,-1 0 0,0 1 0,1-1 0,-1 0 0,0 1 1,-3-5-1,3 6-307,0 0 0,0 0 0,0 0 1,0 0-1,0 1 0,0-1 0,0 0 1,0 1-1,0-1 0,-1 1 0,1-1 0,0 1 1,0 0-1,-1-1 0,1 1 0,0 0 0,-1 0 1,1 0-1,0 0 0,0 0 0,-1 0 0,1 0 1,0 0-1,-1 1 0,1-1 0,0 0 1,0 1-1,-3 1 0,-2 1 19,-1 0 1,0 0-1,1 1 0,0 0 1,-1 1-1,2 0 1,-1-1-1,1 2 0,-1-1 1,1 1-1,1-1 1,-1 1-1,-5 10 0,0 3 34,0-1-1,1 2 0,-10 30 0,13-31-73,1 0-1,0 1 1,-3 39-1,8-51-158,-1-1-1,1 1 1,1 0 0,0 0-1,0 0 1,0-1 0,1 1-1,0-1 1,1 1 0,-1-1-1,1 0 1,1 0 0,4 8-1,-7-13-36,1 0-1,0 0 1,-1 0-1,1-1 1,0 1-1,0 0 0,0-1 1,0 1-1,0-1 1,0 0-1,0 1 1,0-1-1,1 0 0,-1 0 1,1-1-1,-1 1 1,0 0-1,1-1 0,-1 0 1,1 1-1,-1-1 1,1 0-1,-1 0 1,1 0-1,3-1 0,1-1-119,0 0 0,-1 0 0,1-1 0,-1 1-1,0-1 1,1-1 0,-2 1 0,8-6 0,18-16-741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17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16676,'0'0'53,"-1"0"0,1 0 0,0 0 0,0 0 0,0 0 0,0-1 0,-1 1 0,1 0 0,0 0 0,0 0 0,0 0 0,-1 0 0,1 0 0,0 0 0,0 0 0,-1 0 0,1 0 0,0 0 0,0 0 0,0 0 0,-1 0 0,1 0 0,0 1 0,0-1 0,0 0 0,0 0 0,-1 0 0,1 0 0,0 0 0,0 0 0,0 0 0,0 1 0,-1-1 0,1 0 0,0 0 0,0 0 0,0 0 0,0 1 0,0-1 0,0 0 0,0 0 0,-1 0 0,1 1 0,0-1 0,0 0 0,0 0 0,0 0 0,0 1 0,-7 10 218,1 6 73,-1-1 0,2 1 0,0 1 0,1-1 0,1 0 0,0 1 0,1 19-1,2-36-334,-1 0 0,1 0-1,0 1 1,0-1-1,0 0 1,0 0-1,0 0 1,0 0-1,0 1 1,1-1-1,-1 0 1,0 0-1,1 0 1,-1 0 0,1 0-1,-1 0 1,1 0-1,-1 0 1,1 0-1,0 0 1,-1 0-1,3 2 1,-2-3 5,0 0 0,1 0-1,-1 0 1,0-1 0,1 1 0,-1 0 0,0 0 0,0-1 0,1 1 0,-1-1-1,0 1 1,0-1 0,1 0 0,-1 1 0,0-1 0,0 0 0,0 0-1,0 0 1,0 1 0,0-1 0,0-2 0,52-47 364,-40 36-292,0 0 0,1 2 0,0-1 0,1 2 0,0 0 0,1 1 0,18-9-1,-31 18-80,-1 0-1,0 0 1,1 0-1,-1 0 0,1 1 1,-1 0-1,1-1 1,-1 1-1,1 0 0,-1 0 1,1 0-1,-1 0 1,1 1-1,-1-1 1,1 1-1,-1-1 0,0 1 1,1 0-1,3 2 1,-3-1-2,0 0 1,0 0 0,-1 1-1,1-1 1,-1 1 0,1 0 0,-1 0-1,0-1 1,0 1 0,0 1-1,0-1 1,-1 0 0,2 4-1,6 18 35,-2 1 0,6 33 0,-13-59-36,0 1 10,0 0-1,0 0 0,1-1 0,-1 1 0,0 0 0,0 0 0,0-1 0,1 1 0,-1 0 0,0 0 0,1-1 0,-1 1 0,1 0 0,-1-1 0,1 1 0,-1-1 0,1 1 0,0 1 0,0-2-3,-1 0 0,1 0 0,-1 0 0,0 0 0,1-1 0,-1 1 0,1 0 0,-1 0 0,1 0 0,-1 0 0,0 0 0,1 0 0,-1-1 0,0 1-1,1 0 1,-1 0 0,1-1 0,-1 1 0,0 0 0,0 0 0,1-1 0,-1 1 0,0 0 0,1-2 0,18-32 299,-14 24-240,1-1 13,1-3 25,1 1-1,12-15 0,-18 25-95,0 0 0,0 1 0,0-1 0,1 1-1,-1 0 1,1 0 0,-1 0 0,1 0 0,0 0-1,0 0 1,0 1 0,0-1 0,0 1 0,0 0-1,0 0 1,5-1 0,-6 2-10,0 1 1,0-1-1,0 0 0,0 1 1,0 0-1,0-1 0,0 1 1,0 0-1,-1 0 0,1 0 0,0 0 1,0 0-1,-1 0 0,1 0 1,-1 1-1,1-1 0,-1 1 1,0-1-1,1 1 0,-1-1 1,0 1-1,0 0 0,0-1 0,0 1 1,1 4-1,3 6-7,0 1 1,5 21-1,-7-23 4,-3-11 8,0 1 0,0 0 0,0-1 0,0 1 0,0 0 0,1-1 0,-1 1 0,0-1 0,0 1 0,1 0-1,-1-1 1,0 1 0,1-1 0,-1 1 0,1-1 0,-1 1 0,1-1 0,-1 1 0,1-1 0,-1 0 0,1 1 0,-1-1 0,1 0 0,0 1 0,0-1 0,0 0 2,0 0 0,0 0 0,0 0 0,0 0 1,0-1-1,-1 1 0,1 0 0,0-1 0,0 1 0,0-1 0,-1 1 0,1-1 0,0 1 0,0-1 0,-1 0 0,2 0 0,5-7 51,-1-1 0,11-16 0,-8 12-11,-4 5-17,1 1 0,1 0 0,0 0 1,0 1-1,0-1 0,15-9 0,-20 15-29,0 0-1,1 0 1,-1-1-1,0 1 0,1 1 1,-1-1-1,1 0 0,-1 1 1,1-1-1,-1 1 0,1 0 1,-1-1-1,1 1 1,0 1-1,-1-1 0,1 0 1,-1 1-1,1-1 0,-1 1 1,1 0-1,-1-1 1,0 1-1,1 0 0,-1 1 1,0-1-1,0 0 0,0 1 1,0-1-1,0 1 1,2 2-1,5 7 0,0 1 1,-1 0 0,0 0-1,-1 1 1,0 0-1,-1 0 1,8 27-1,-12-33 12,3-1 85,-3-10-740,-2 4 617,0-1-1,0 1 1,0 0 0,0-1 0,0 1-1,0-1 1,0 1 0,-1-1 0,1 1-1,0 0 1,0-1 0,0 1 0,-1-1-1,1 1 1,0 0 0,0-1 0,-1 1-1,1 0 1,0-1 0,-1 1 0,1 0-1,0 0 1,-1-1 0,1 1 0,-1 0-1,1 0 1,0 0 0,-1-1 0,1 1 0,-1 0-1,1 0 1,-1 0 0,1 0 0,-1 0-1,1 0 1,0 0 0,-1 0 0,-13 0-228,0 3-108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17732,'-1'0'95,"1"1"0,-1-1 1,1 1-1,-1-1 1,1 1-1,0 0 0,-1-1 1,1 1-1,0 0 0,-1-1 1,1 1-1,0 0 0,0-1 1,0 1-1,0 0 0,0-1 1,-1 1-1,1 0 0,0-1 1,1 1-1,-1 0 0,0-1 1,0 1-1,0 0 1,0 0-1,0-1 0,1 2 1,3 22 476,-3-23-504,20 106 1340,7 33-973,-27-136-384,0-1-1,0 1 1,1 0 0,-1-1-1,1 1 1,-1-1 0,1 0-1,3 4 1,-5-6-32,1-1 1,-1 0-1,0 1 0,1-1 0,-1 0 0,0 1 1,1-1-1,-1 0 0,1 0 0,-1 0 1,0 1-1,1-1 0,-1 0 0,1 0 0,-1 0 1,1 0-1,-1 0 0,1 0 0,-1 0 1,1 1-1,-1-2 0,1 1 0,-1 0 0,0 0 1,2 0-1,-1-1 11,0 1 1,0-1-1,0 0 0,0 0 0,0 1 1,0-1-1,0 0 0,0 0 1,0 0-1,-1 0 0,1 0 1,0-1-1,1-1 0,11-23 487,10-29 0,-17 37-362,1 0 0,1 1 0,1 0 0,0 1 0,18-23 1,-27 38-154,1 0 0,0 0 0,0 0 0,0 0 0,-1 0 0,1 0 0,0 0 0,0 0 0,1 1 0,-1-1 0,0 0 0,0 1 0,0-1 0,0 1 0,1-1 0,-1 1 0,0 0 0,0-1 0,1 1 1,-1 0-1,0 0 0,1 0 0,-1 0 0,2 0 0,-1 1-3,0 0 0,-1-1-1,1 1 1,0 0 0,-1 1 0,1-1 0,-1 0 0,1 0 0,-1 1 0,0-1 0,1 0 0,-1 1 0,0 0-1,2 2 1,3 8-21,0 0-1,-1 1 0,7 22 0,-10-29 17,0 3-4,-1-4 4,1 0 0,0 0 0,-1 0-1,2 0 1,-1 0 0,5 7 0,-7-12 5,0 1 1,1-1-1,-1 0 1,1 1 0,-1-1-1,0 0 1,1 1-1,-1-1 1,1 0-1,-1 1 1,1-1 0,-1 0-1,1 0 1,-1 0-1,1 0 1,-1 1-1,1-1 1,-1 0 0,1 0-1,-1 0 1,1 0-1,-1 0 1,1 0 0,-1 0-1,1 0 1,-1-1-1,1 1 1,1-1 0,0 0 0,-1 0 0,1 0 0,0-1 0,-1 1 0,0 0 0,1-1 1,-1 1-1,0-1 0,0 1 0,2-4 0,35-63 24,-27 45-9,2 0 0,24-33 0,-35 55-15,-1-1-1,0 0 1,1 0 0,-1 1-1,1-1 1,-1 1 0,1 0-1,0-1 1,0 1-1,-1 0 1,1 0 0,0 0-1,0 0 1,0 1-1,0-1 1,0 0 0,0 1-1,4-1 1,-4 1-1,-1 0 0,1 1 0,0-1 0,-1 1 0,1 0 0,0-1 0,-1 1 0,1 0 0,-1 0 0,1 0 0,-1 0 0,0 0 0,1 0 0,-1 0 0,0 1-1,0-1 1,0 0 0,0 1 0,0-1 0,0 1 0,0-1 0,0 1 0,0 1 0,6 14-141,0 0-1,-2 1 1,0 0 0,-1 0-1,2 20 1,2 5-1411,5-74-771,-1-3 1663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16548,'4'15'1501,"-1"0"0,2 17 1,1 14-389,36 159 681,-30-158-1620,3 0 0,25 58 0,-38-101-166,0 0 0,0 1 0,1-1 0,-1-1 0,5 6-1,-7-9-4,1 1-1,-1-1 1,1 1-1,-1-1 1,1 1-1,-1-1 1,1 1-1,-1-1 1,1 1-1,0-1 1,-1 0-1,1 1 1,0-1-1,-1 0 1,1 0-1,0 1 1,-1-1-1,1 0 1,0 0-1,0 0 1,-1 0-1,1 0 1,0 0-1,-1 0 0,1 0 1,0 0-1,0-1 1,-1 1-1,1 0 1,0 0-1,-1-1 1,1 1-1,0 0 1,-1-1-1,1 1 1,-1 0-1,1-1 1,0 1-1,-1-1 1,1 1-1,-1-1 1,0 1-1,1-1 1,-1 0-1,1 0 1,2-4 7,0-1 1,0 1 0,-1 0-1,1-1 1,-1 0 0,-1 1-1,1-1 1,-1 0 0,0 0-1,0-7 1,-1-66 80,0 61-69,0-3-3,-1-1 0,-1 1-1,0 0 1,-2 0 0,0 0-1,-9-24 1,5 33-50,6 22 7,8 23-20,-4-25 35,1 0-1,0-1 1,0 1 0,1 0-1,0-1 1,1 0-1,-1 0 1,1 0-1,7 6 1,-10-11 10,1 0 1,-1 0-1,1 0 1,0 0 0,0 0-1,-1-1 1,1 1-1,0-1 1,0 0 0,0 0-1,1 0 1,-1-1-1,0 1 1,0-1-1,0 1 1,1-1 0,-1 0-1,0 0 1,0-1-1,0 1 1,1 0-1,-1-1 1,0 0 0,0 0-1,0 0 1,5-3-1,5-2 11,-1-1 0,0-1 1,0 0-1,-1-1 0,0 0 0,0-1 0,-1 0 0,0 0 0,8-13 0,13-20 20,27-48-1,-54 84-32,6-5-42,-9 12 41,-1 0 1,0 0-1,0 0 0,0 0 1,1 0-1,-1 0 0,0 0 1,0 0-1,0 0 0,1 0 0,-1 0 1,0 0-1,0 0 0,0 0 1,1 0-1,-1 1 0,0-1 1,0 0-1,0 0 0,1 0 1,-1 0-1,0 0 0,0 0 1,0 1-1,0-1 0,1 0 1,-1 0-1,0 0 0,0 0 1,0 1-1,0-1 0,0 0 1,0 0-1,0 0 0,0 0 0,1 1 1,3 29-97,-3-20 96,3 34-48,10 81 30,-10-103 37,1 1 0,0-1 0,13 30 0,-3-26-119,-15-26 84,0 1 1,0-1-1,0 1 1,1-1-1,-1 0 0,0 1 1,1-1-1,-1 0 1,0 1-1,1-1 0,-1 0 1,0 1-1,1-1 0,-1 0 1,1 0-1,-1 1 1,1-1-1,-1 0 0,0 0 1,1 0-1,-1 0 1,1 0-1,-1 1 0,1-1 1,-1 0-1,1 0 1,-1 0-1,1 0 0,-1-1 1,1 1-1,-1 0 0,1 0 1,-1 0-1,1 0 1,-1 0-1,0 0 0,1-1 1,-1 1-1,1 0 1,-1 0-1,0-1 0,1 1 1,-1 0-1,1-1 1,-1 1-1,0 0 0,1-1 1,-1 1-1,0-1 0,0 1 1,1 0-1,-1-1 1,0 1-1,0-1 0,0 1 1,0-1-1,0 1 1,1-1-1,-1 0 0,3-9-86,0-1 0,0 1 0,-1-1-1,1-18 1,-2-24-240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1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 17868,'-10'18'970,"0"-1"-159,1 1 0,-11 29 0,19-43-755,-1 1 0,1-1 0,0 1 0,0 0 0,1-1-1,-1 1 1,1 0 0,0 0 0,0-1 0,1 1 0,-1 0-1,1-1 1,0 1 0,0 0 0,1-1 0,2 6 0,-4-8-56,1-1 0,0 1 0,0-1 0,-1 0 0,1 0 1,0 0-1,0 1 0,0-1 0,0 0 0,1 0 0,-1 0 0,0-1 1,0 1-1,1 0 0,-1 0 0,0-1 0,1 1 0,-1 0 0,0-1 0,1 0 1,-1 1-1,1-1 0,-1 0 0,1 0 0,-1 1 0,1-1 0,-1 0 1,1-1-1,-1 1 0,1 0 0,-1 0 0,1-1 0,-1 1 0,1-1 1,-1 1-1,0-1 0,1 1 0,-1-1 0,3-2 0,1 0 57,0 0-1,-1-1 1,1 1-1,-1-1 1,1 0-1,-1-1 1,-1 1-1,1-1 1,3-5 0,1-3 226,-1 0 0,-1-1 1,5-14-1,-9 23-141,0 0 1,-1 0-1,0 0 1,0 0-1,-1 0 1,1 0-1,-1 0 1,0-1-1,0 1 1,-1 0-1,1 0 1,-3-8 0,2 12-180,1 0 0,0 0 0,-1 1 1,1-1-1,-1 0 0,1 1 1,-1-1-1,1 0 0,-1 1 1,1-1-1,-1 1 0,1-1 0,-1 1 1,0-1-1,1 1 0,-1-1 1,0 1-1,0 0 0,1-1 1,-1 1-1,0 0 0,0-1 0,1 1 1,-1 0-1,0 0 0,0 0 1,0 0-1,1 0 0,-1 0 1,0 0-1,0 0 0,0 0 0,1 0 1,-1 1-1,0-1 0,0 0 1,1 0-1,-1 1 0,0-1 1,0 1-1,1-1 0,-1 0 0,0 1 1,1-1-1,-1 1 0,1 0 1,-1-1-1,0 1 0,1-1 1,0 1-1,-1 0 0,1-1 1,-1 1-1,1 0 0,-1 1 0,1 1-585,4-5 137,4-3-293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1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143 233 15627,'-8'2'312,"0"0"-1,1 0 1,0 1-1,-1 0 1,1 0-1,0 1 1,0 0 0,1 0-1,-1 1 1,1 0-1,0 0 1,0 0-1,1 1 1,-8 8-1,9-8-200,0-1 0,1 0 1,-1 1-1,1 0 0,0 0 0,0 0 0,1 0 0,0 0 0,0 1 1,1-1-1,-1 0 0,1 1 0,1-1 0,-1 1 0,1 0 0,0-1 1,2 12-1,-1-16-103,-1 0 0,0 0-1,1 0 1,-1 0 0,1-1 0,0 1 0,0 0 0,0 0 0,0-1 0,0 1-1,0 0 1,0-1 0,0 1 0,0-1 0,1 0 0,-1 1 0,1-1 0,-1 0-1,1 0 1,0 0 0,-1 0 0,1 0 0,0 0 0,3 1 0,-2-2 5,0 1 1,0-1-1,0 0 1,0 0 0,0 0-1,-1 0 1,1-1-1,0 1 1,0-1 0,0 0-1,0 0 1,0 0-1,-1 0 1,1 0 0,0 0-1,2-3 1,6-3 64,0-2 1,0 1-1,-1-2 0,-1 1 1,0-1-1,0-1 1,-1 1-1,8-14 0,0-2 208,-2 0-1,17-44 1,-20 43-44,-1-1 1,-1 0 0,-2 0 0,0-1 0,3-52 0,-12 74-147,-3 13-68,-6 18-22,0 11 1,-11 67 0,19-82-32,1-1 1,0 1-1,2-1 1,1 1-1,3 24 0,-4-41 8,1 1 0,-1-1 0,1 1-1,0-1 1,0 1 0,1-1 0,-1 1-1,1-1 1,-1 0 0,1 0 0,0 0 0,0 0-1,1 0 1,-1-1 0,0 1 0,1 0-1,0-1 1,-1 0 0,1 0 0,0 0 0,0 0-1,1 0 1,-1 0 0,7 1 0,-5-2-15,0 0 1,0 0 0,0-1-1,0 0 1,1 0 0,-1 0 0,0-1-1,0 0 1,0 0 0,0 0-1,0-1 1,0 1 0,0-1-1,0 0 1,-1-1 0,8-4-1,-1 0 15,-1-1 0,1 0 0,-2-1 0,1 0 0,-1-1-1,-1 0 1,0 0 0,0 0 0,-1-1 0,-1-1 0,1 1 0,-2-1-1,5-13 1,-14 41 126,0 1 0,0-1 0,2 0-1,-1 19 1,2-26-123,1 0 0,0 0 0,1 0 1,0 0-1,0 0 0,1 0 0,0 0 0,7 17 0,-9-25-31,1 0 0,-1 0 0,1 0 0,-1 0 1,1 0-1,-1-1 0,1 1 0,0 0 0,-1 0 0,1 0 0,0-1 0,0 1 0,0 0 1,-1 0-1,1-1 0,0 1 0,0-1 0,0 1 0,0-1 0,0 0 0,0 1 0,0-1 1,0 0-1,0 1 0,0-1 0,0 0 0,3 0 0,-3 0 7,0-1-1,1 1 1,-1-1-1,1 0 1,-1 1-1,0-1 1,1 0 0,-1 0-1,0 0 1,0 0-1,0 0 1,0 0-1,1 0 1,-2 0 0,1 0-1,0 0 1,0-1-1,1-1 1,7-18-378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16772,'8'45'2254,"26"79"1,-12-50-1230,40 193 447,-60-260-1421,-1-1-1,1 0 1,0 0-1,0 0 1,4 6-1,-6-11-39,1-1 0,-1 1 1,0 0-1,1-1 0,-1 1 0,1-1 0,-1 1 0,1-1 1,-1 1-1,1-1 0,-1 1 0,1-1 0,0 1 0,-1-1 0,1 0 1,-1 1-1,1-1 0,0 0 0,0 0 0,-1 1 0,2-1 1,-1 0 2,0-1 0,0 1 1,0 0-1,0-1 1,0 1-1,-1-1 0,1 1 1,0-1-1,0 0 1,0 1-1,-1-1 1,1 0-1,0 1 0,-1-1 1,1 0-1,-1 0 1,1 0-1,0 0 0,-1 0 1,1-1-1,4-9 87,0-1 0,-1 1 1,0-1-1,3-20 0,6-51 349,-13 80-434,1-1 15,1-8 57,-1 1 1,0-1 0,-1 0-1,0 1 1,0-1 0,-5-20-1,5 31-77,0 0 0,0 0 0,0 1-1,0-1 1,0 0 0,-1 1 0,1-1-1,0 0 1,0 0 0,-1 1 0,1-1-1,-1 1 1,1-1 0,0 0 0,-1 1-1,1-1 1,-1 1 0,0-1 0,1 1-1,-1-1 1,1 1 0,-2-1 0,2 1-2,-1 0 1,1 0-1,-1 1 1,1-1-1,-1 0 1,1 0 0,-1 1-1,1-1 1,0 0-1,-1 1 1,1-1-1,-1 0 1,1 1-1,0-1 1,-1 1-1,1-1 1,0 0 0,-1 1-1,1-1 1,0 1-1,0-1 1,-1 1-1,-1 4 18,0 0-1,0 0 0,1 0 1,-2 11-1,2-10-25,1-1 0,-1 1 0,2-1 0,-1 1 0,1-1 0,-1 1 0,1-1 0,2 6 0,-2-10-3,-1 1 0,1-1 1,0 1-1,-1-1 0,1 0 0,0 1 1,0-1-1,0 0 0,0 0 1,0 0-1,0 0 0,0 0 1,0 0-1,0 0 0,1 0 1,-1 0-1,0 0 0,1-1 0,-1 1 1,0 0-1,1-1 0,-1 1 1,1-1-1,-1 0 0,1 1 1,-1-1-1,1 0 0,-1 0 1,1 0-1,-1 0 0,1 0 0,-1 0 1,1-1-1,1 0 0,3 0-2,0-1 1,0 0-1,0 0 0,-1 0 0,1-1 0,-1 0 0,0 0 0,1-1 0,-1 1 0,-1-1 0,7-6 0,2-5-1,0 0-1,13-19 1,-11 13 16,-16 39-35,-7 53-27,8-63 48,-1-1 0,2 1-1,-1 0 1,1 0 0,1 0 0,-1-1-1,4 9 1,-5-15 2,1 1 1,-1-1-1,1 0 1,0 1-1,-1-1 0,1 0 1,0 1-1,0-1 0,0 0 1,0 0-1,0 0 0,0 0 1,1 0-1,-1 0 1,0 0-1,0 0 0,1 0 1,-1-1-1,0 1 0,1 0 1,-1-1-1,4 1 1,-3-1-1,1 0 0,0 0 1,0 0-1,0 0 1,0 0-1,0-1 1,0 0-1,-1 1 1,1-1-1,0 0 1,3-2-1,5-4 3,0 1-1,0-1 1,-1-1-1,14-12 1,-14 10 9,0 0-1,0-1 1,-1 0 0,0-1 0,-1 1 0,8-17 0,-13 24-3,-1-1 1,0 1-1,0-1 0,0 0 1,-1 1-1,0-1 0,0 0 1,0 0-1,0 0 0,-1 0 1,0 0-1,0 0 1,0 0-1,0 0 0,-1 0 1,0 0-1,0 0 0,0 0 1,-1 0-1,0 1 0,-2-6 1,4 9-8,-1 1 1,1-1 0,0 0-1,-1 0 1,1 0 0,-1 1 0,1-1-1,-1 0 1,1 1 0,-1-1-1,1 0 1,-1 1 0,0-1-1,1 1 1,-1-1 0,0 1-1,0-1 1,1 1 0,-1 0-1,0-1 1,0 1 0,0 0-1,0 0 1,1-1 0,-1 1-1,0 0 1,0 0 0,0 0 0,0 0-1,0 0 1,0 0 0,1 0-1,-1 1 1,0-1 0,0 0-1,0 0 1,0 1 0,1-1-1,-1 0 1,0 1 0,0-1-1,1 1 1,-1-1 0,0 1-1,1-1 1,-1 1 0,0 0-1,1-1 1,-2 2 0,-1 1 1,1 1 0,-1 0 0,0-1 0,1 1 0,0 0 0,0 0 0,0 0-1,-2 8 1,0 3-8,1 0 1,1 0-1,0 0 0,1 1 0,2 22 0,-1-32-46,0 0 0,1 0 0,0 0 0,0-1 1,1 1-1,-1 0 0,1-1 0,0 1 0,1-1 1,-1 0-1,1 0 0,0 0 0,0 0 0,1 0 1,-1-1-1,1 1 0,7 5 0,-9-9-66,-1 1 0,1-1-1,0 0 1,0 0 0,0 0 0,-1-1-1,1 1 1,0 0 0,0-1-1,0 1 1,0-1 0,1 0 0,-1 0-1,0 0 1,0 0 0,0 0 0,0 0-1,0 0 1,0 0 0,3-2-1,-3 1 43,-1 1-1,1-1 0,-1 0 1,1 0-1,-1 0 1,0 0-1,0 0 0,1 0 1,-1-1-1,0 1 0,0 0 1,0-1-1,0 1 0,-1 0 1,1-1-1,0 1 1,0-1-1,-1 0 0,1 1 1,-1-1-1,0 1 0,1-1 1,-1 0-1,0 1 1,0-1-1,0-2 0,-3-24-755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20700,'-8'9'1897,"4"-2"-1505,4-1-184,2 2 912,6 1-1112,2 1-416,6 4-848,0 1-1153,2 5 1921,4 0-392,4-1-376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18140,'-5'1'328,"1"0"1,-1 0-1,1 1 0,0-1 1,0 1-1,0 1 1,0-1-1,0 0 1,0 1-1,0 0 0,-4 4 1,-2 1 596,7-6-728,-5 4 51,-1-1 1,2 2-1,-1-1 1,1 1-1,0 0 0,0 0 1,1 1-1,-7 10 1,12-17-246,1-1 1,0 1 0,0-1-1,-1 1 1,1-1 0,0 1 0,0-1-1,0 1 1,-1-1 0,1 1-1,0-1 1,0 1 0,0-1-1,0 1 1,0-1 0,0 1-1,0 0 1,0-1 0,0 1-1,1-1 1,-1 1 0,0-1-1,0 1 1,0-1 0,0 1-1,1-1 1,-1 1 0,0-1-1,1 0 1,-1 1 0,2 0-5,-1 0 0,0-1 0,0 1 0,0 0 1,0-1-1,1 0 0,-1 1 0,0-1 0,0 0 0,1 0 0,-1 1 1,2-1-1,38-4-77,-41 4 78,16-3-10,5-1-122,1 1 0,33 0 0,-49 3 84,-1 0 1,1 0 0,0 1 0,-1 0-1,1 0 1,-1 0 0,1 1-1,-1 0 1,0 0 0,0 0 0,0 1-1,0-1 1,0 1 0,0 1-1,4 3 1,-7-5 31,0-1-1,-1 1 1,1 0-1,-1 0 1,1 0-1,-1 0 1,0 1-1,0-1 1,1 0-1,-2 0 1,1 1-1,0-1 1,0 0-1,-1 1 1,1-1 0,-1 1-1,0-1 1,0 4-1,0-1 38,-1-1 0,0 1 0,0-1 0,0 1 0,-1-1-1,1 0 1,-1 0 0,0 0 0,-4 6 0,-2 1 86,0-1 0,0 1 0,-1-2 0,0 1 0,-1-2 1,-11 9-1,13-11-135,0-1 1,0 0-1,-1 0 1,1-1 0,-1-1-1,-17 6 1,20-8-86,0 0 0,0 0 0,0 0 1,0 0-1,0-1 0,0 0 0,0-1 1,0 1-1,0-1 0,0 0 0,0-1 1,-6-1-1,-6-5-323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24109,'-16'0'1705,"12"2"-1818,-1-2-271,10-3-384,6 2 800,5-1-216,1-1-272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21293,'-1'-6'396,"1"-1"1,0 1 0,1 0-1,2-12 1,-3 17-372,0 0 0,0 0-1,0 1 1,1-1 0,-1 0-1,0 0 1,1 0 0,-1 0-1,1 0 1,-1 1 0,1-1-1,-1 0 1,1 0 0,0 1-1,-1-1 1,1 0 0,1 0-1,-1 1 6,-1 0 0,1 0 0,0 0 0,0 0-1,-1 0 1,1 0 0,0 0 0,0 0 0,-1 1-1,1-1 1,0 0 0,0 0 0,-1 1 0,1-1 0,0 0-1,-1 1 1,1-1 0,-1 1 0,1-1 0,-1 1-1,1-1 1,0 1 0,-1-1 0,0 1 0,1 0-1,0 0 1,4 7-9,0-1 0,0 1 0,-1 0 0,0 0 0,-1 0 0,0 0 0,0 1 0,2 10 0,12 76-317,-15-81 270,1 24-79,-1-20 46,0-2 0,4 19 0,-6-35 65,0 1-1,0 0 0,1 0 0,-1-1 1,0 1-1,0 0 0,1 0 0,-1-1 1,0 1-1,1 0 0,-1-1 0,0 1 0,1-1 1,-1 1-1,1 0 0,0-1 0,-1 1 1,1-1-1,-1 1 0,1-1 0,0 1 0,-1-1 1,1 0-1,0 1 0,-1-1 0,1 0 1,0 0-1,0 1 0,-1-1 0,1 0 0,0 0 1,0 0-1,-1 0 0,1 0 0,0 0 1,0 0-1,-1 0 0,1 0 0,0 0 0,0-1 1,-1 1-1,1 0 0,0 0 0,0-1 1,-1 1-1,1 0 0,0-1 0,0 0 0,5-3 72,-1 0 0,0 0-1,1 0 1,5-7-1,11-12 226,-2 0 1,0-1-1,-1-1 0,-2-1 0,-1 0 0,22-48 0,-35 65-198,-4 12-245,-6 15-422,6-13 213,0 1 0,1-1 0,0 1 0,-1-1-1,2 1 1,-1-1 0,2 10 0,-1-13 271,-1-1-1,0 1 1,1 0 0,0 0 0,-1-1 0,1 1 0,0 0-1,0-1 1,0 1 0,0-1 0,0 1 0,0-1-1,0 0 1,0 1 0,1-1 0,-1 0 0,0 0 0,1 0-1,-1 0 1,1 0 0,-1 0 0,1 0 0,0 0 0,-1-1-1,1 1 1,0-1 0,2 1 0,25-5-859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101 345 17644,'-7'4'225,"1"1"0,0 0 0,0 1 0,0-1 1,0 1-1,1 0 0,0 0 0,1 1 0,-1 0 0,1 0 1,1 0-1,-6 12 0,3-3-12,1-1-1,0 1 1,1 0 0,1 1 0,-1 18-1,3-22-112,0 1-1,3 25 0,-1-35-76,-1 0 0,1-1 0,0 1 0,0 0 0,1-1 0,2 7-1,-3-9-3,0 0-1,-1 1 0,1-1 1,0 0-1,0 0 1,0 0-1,0 0 0,0 0 1,0-1-1,0 1 0,0 0 1,1 0-1,-1-1 0,0 1 1,0-1-1,1 1 0,-1-1 1,3 1-1,-2-1 14,0 0 0,0 0 0,0 0 0,0 0 0,0-1 0,0 1 0,-1-1 0,1 1-1,0-1 1,0 0 0,0 0 0,0 0 0,-1 0 0,1 0 0,-1 0 0,1 0 0,0-1 0,-1 1 0,0 0 0,2-3-1,26-36 436,-26 35-384,17-32 412,-2 0-1,-2-2 1,18-61 0,-14 38-193,-13 48-246,-6 14-56,-1 0-1,0 0 1,0 0-1,0 1 0,0-1 1,1 0-1,-1 0 1,0 0-1,0 0 0,0 0 1,0 0-1,1 0 1,-1 0-1,0 0 1,0 0-1,0 0 0,0 1 1,0-1-1,0 0 1,1 0-1,-1 0 1,0 0-1,0 0 0,0 1 1,0-1-1,0 0 1,0 0-1,0 0 1,0 0-1,0 1 0,0-1 1,0 0-1,0 0 1,0 0-1,0 0 1,0 1-1,0-1 0,0 0 1,0 0-1,0 0 1,3 31-119,-3-28 110,0 43-124,-1-25 71,1 0-1,0 0 1,2 0-1,9 41 1,-11-61 59,0 0 0,1 0 1,-1 0-1,0 0 0,1 0 1,-1 0-1,1 0 0,-1 0 0,1 0 1,-1 0-1,1 0 0,0-1 1,-1 1-1,1 0 0,0 0 0,0-1 1,-1 1-1,1-1 0,0 1 1,0 0-1,0-1 0,0 0 1,0 1-1,0-1 0,0 0 0,0 1 1,0-1-1,0 0 0,0 0 1,0 0-1,0 0 0,0 0 0,0 0 1,0 0-1,0 0 0,0 0 1,0 0-1,0-1 0,0 1 1,0 0-1,0-1 0,0 1 0,0-1 1,0 1-1,0-1 0,-1 1 1,1-1-1,1-1 0,7-4-4,-1 0 0,-1 0 1,14-16-1,-17 18 4,50-56 19,-3-3 1,-2-1-1,70-128 0,-111 178-6,21-41 10,-28 51-20,1 0 0,-1 0 0,1 0-1,-1 0 1,0 0 0,0-1 0,-1 1 0,0 0 0,1-1 0,-2-7-1,1 12 1,0-1-1,0 1 0,0-1 0,0 1 1,-1-1-1,1 1 0,0-1 0,0 1 1,-1 0-1,1-1 0,0 1 0,0-1 1,-1 1-1,1 0 0,0-1 0,-1 1 1,1 0-1,0 0 0,-1-1 0,1 1 1,-1 0-1,1 0 0,0-1 0,-1 1 1,1 0-1,-1 0 0,1 0 0,-1 0 1,1 0-1,-1 0 0,0 0 0,-16 4-24,5 4 17,0 0 1,1 0-1,0 1 1,1 1-1,0 0 0,1 0 1,0 1-1,-10 14 0,-57 101-20,64-105 28,1 0 0,1 1 1,2 0-1,-9 31 0,15-47-3,1 0-1,0 0 1,1 1-1,-1-1 1,1 0-1,0 1 1,1-1-1,0 0 1,2 10-1,-2-12 0,0-1 0,1 0-1,-1 0 1,1 0-1,0 0 1,-1 0-1,2 0 1,-1 0 0,0 0-1,0-1 1,1 1-1,0-1 1,-1 0 0,1 0-1,0 0 1,0 0-1,0 0 1,5 1-1,1 1-19,-1-2-1,1 1 1,1-1-1,-1 0 1,0-1-1,1 0 1,-1-1-1,0 0 0,1 0 1,-1-1-1,0 0 1,1-1-1,16-5 1,-16 4-9,0 0 1,0-1 0,0-1 0,0 1-1,-1-2 1,1 1 0,-1-1 0,-1-1-1,1 0 1,-1 0 0,12-14 0,-16 16 37,0 0 0,-1-1 0,0 1 0,0 0 0,0-1 0,-1 0 0,0 0 0,0 0 0,0 0 0,-1 0 0,0 0 0,0 0 0,0-12 0,-1 18 0,0-1 0,0 1 0,0-1 0,0 1-1,0 0 1,0-1 0,0 1 0,0-1 0,0 1 0,0 0-1,0-1 1,0 1 0,-1-1 0,1 1 0,0 0 0,0-1-1,0 1 1,0 0 0,-1-1 0,1 1 0,0 0 0,0-1-1,-1 1 1,1 0 0,0 0 0,-1-1 0,1 1 0,-8 6 85,-4 18 0,9-14-78,0 0 1,0 0-1,1 0 0,0 15 0,1-21-12,1 1-1,0-1 0,0 1 1,0-1-1,1 1 1,0-1-1,0 1 1,0-1-1,0 1 0,1-1 1,-1 0-1,4 6 1,-5-10 0,1 1 0,0 0 0,-1 0 0,1 0 0,-1-1 0,1 1-1,0 0 1,0-1 0,0 1 0,-1 0 0,1-1 0,0 1 0,0-1 0,0 0 0,0 1 0,0-1 0,0 0 0,0 1 0,0-1 0,0 0 0,0 0 0,0 0 0,0 0 0,0 0 0,0 0 0,1 0 0,1-1 0,-1 0-1,1 0 1,-1 0 0,1 0-1,-1 0 1,1 0 0,-1-1-1,0 1 1,4-4 0,2-3-2,0 0 1,0 0 0,11-17-1,-3-2 31,22-47-1,-19 34-1,-19 40-26,0-1 0,0 1-1,0 0 1,0 0-1,0 0 1,0 0 0,0 0-1,0-1 1,0 1-1,0 0 1,0 0 0,0 0-1,0 0 1,0 0-1,0 0 1,0-1 0,0 1-1,0 0 1,0 0-1,0 0 1,0 0 0,0 0-1,0 0 1,1-1-1,-1 1 1,0 0 0,0 0-1,0 0 1,0 0-1,0 0 1,0 0 0,0 0-1,1 0 1,-1 0-1,0 0 1,0 0 0,0 0-1,0-1 1,0 1-1,0 0 1,1 0 0,-1 0-1,0 0 1,0 0 0,0 0-1,0 0 1,0 0-1,1 0 1,-1 0 0,0 0-1,0 1 1,0-1-1,0 0 1,0 0 0,0 0-1,1 0 1,-1 0-1,0 0 1,0 0 0,0 0-1,0 0 1,0 0-1,0 0 1,0 1 0,0-1-1,1 0 1,-1 0-1,0 0 1,0 0 0,2 17 26,-1 26 3,-1-42-28,-2 40 13,0-22-95,1 1 0,2-1 0,3 32-1,1-38-598,-4-13 653,-1 0-1,0 0 1,0 1 0,0-1-1,1 0 1,-1 0-1,0 0 1,0 0-1,0 0 1,1 0 0,-1 0-1,0 0 1,0 0-1,0 0 1,1 0-1,-1 0 1,0 0 0,0 0-1,0 0 1,1 0-1,-1 0 1,0 0-1,0 0 1,0 0 0,1-1-1,-1 1 1,0 0-1,0 0 1,0 0 0,0 0-1,1 0 1,-1 0-1,0-1 1,12-20-752,-5-2 245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53 169 16444,'0'1'131,"0"0"0,0 0 0,0 0 1,0 0-1,0 0 0,0 0 1,1 0-1,-1 0 0,0 0 1,1 0-1,-1 0 0,0 0 1,1 0-1,-1 0 0,1-1 1,-1 1-1,1 0 0,0 0 1,-1 0-1,1-1 0,0 1 1,0 0-1,-1-1 0,1 1 1,0-1-1,2 2 0,-1-1 45,0-1 0,1 1 0,-1-1 0,1 0 0,-1 1 0,1-1 0,-1 0 0,1-1 0,-1 1-1,5-1 1,3-2 80,0 1 0,0-2 0,-1 1 0,12-7 0,-7 2-88,-1 0 0,0-1 1,0-1-1,11-11 1,-19 17-107,-1 0 1,0-1 0,0 1 0,0-1 0,0 0 0,-1 0-1,0 0 1,0 0 0,0-1 0,-1 0 0,0 1 0,0-1-1,2-9 1,-4 14-44,0 0 1,0-1-1,0 1 0,0-1 0,0 1 0,0 0 0,-1-1 1,1 1-1,0 0 0,-1-1 0,1 1 0,-1 0 0,1 0 0,-1-1 1,0 1-1,0 0 0,1 0 0,-1 0 0,0 0 0,0 0 1,0 0-1,0 0 0,0 0 0,0 0 0,0 0 0,-1 1 0,1-1 1,0 0-1,0 1 0,-1-1 0,1 1 0,0-1 0,-1 1 0,1 0 1,0 0-1,-1 0 0,1-1 0,-1 1 0,-1 1 0,-4-2 23,-1 1 0,1 1 0,0 0 0,0 0 0,0 0-1,-11 4 1,5 0-29,1 0-1,0 1 0,1 1 1,-1 0-1,1 0 0,1 1 0,-1 0 1,1 1-1,1 0 0,0 1 1,0 0-1,1 1 0,-8 12 1,11-15-8,0 0 0,1 0 0,1 1 0,-1-1 0,1 1 0,1 0 0,0-1 0,-2 19 0,3-21 2,1 1 0,0-1 0,1 1-1,0 0 1,0-1 0,0 0-1,1 1 1,0-1 0,0 0-1,0 0 1,1 0 0,0 0 0,5 7-1,-4-7-34,0-1-1,0 0 0,1-1 1,-1 1-1,1-1 0,0 0 1,1 0-1,-1 0 1,1-1-1,0 1 0,0-2 1,0 1-1,0 0 0,0-1 1,0-1-1,1 1 0,-1-1 1,1 0-1,10 1 0,-8-2-90,1 0 0,-1-1-1,1 0 1,0 0 0,-1-1-1,0 0 1,1 0 0,-1-1-1,0-1 1,0 1 0,-1-2-1,17-9 1,6-12-296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6 483 14195,'-1'3'356,"0"0"-1,0 0 1,0 1 0,1-1 0,-1 0-1,1 1 1,-1-1 0,1 0-1,0 1 1,1-1 0,-1 0 0,0 1-1,1-1 1,0 0 0,0 1-1,0-1 1,0 0 0,0 0 0,1 0-1,0 0 1,2 4 0,-4-7-310,1 1 0,-1-1 0,1 1 1,-1-1-1,1 1 0,-1-1 1,1 0-1,0 1 0,-1-1 0,1 0 1,-1 1-1,1-1 0,0 0 0,-1 0 1,1 0-1,0 0 0,-1 1 0,1-1 1,0 0-1,-1 0 0,1 0 0,0 0 1,-1-1-1,1 1 0,0 0 0,-1 0 1,1 0-1,0 0 0,-1-1 0,1 1 1,0 0-1,-1-1 0,1 1 0,-1 0 1,1-1-1,-1 1 0,1-1 0,21-23 756,-21 23-778,23-34 355,0-2 0,-3 0 0,26-62 0,37-127 187,-57 127-361,-36 145-383,2 1 1,-2 84-1,6-71-40,1 111-2565,4-160 2078,1-10 112,8-18-295,1-6 129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17668,'11'33'1552,"-2"-3"-1096,-3-4-256,5-3 528,4-4-752,7-5-640,0-3 688,12-1-320,2-4-144</inkml:trace>
  <inkml:trace contextRef="#ctx0" brushRef="#br0" timeOffset="1">475 204 16540,'0'13'1696,"-11"5"-960,-6 4-264,-1 6 792,1 8-111,1 4-241,2 3-144,8 0-280,4-1-112,7-9-128,7-6-56,6-15-88,5-8-72,6-13-328,4-9-256,3-11 472,2-3-64,-2 1-80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33 223 20156,'-4'7'189,"1"0"0,0 0-1,1 0 1,-1 1 0,1-1 0,1 1-1,0-1 1,0 1 0,0 14-1,-1-3 130,-4 33-289,3 1 0,5 99 1,-2-148-43,1-1 1,-1 0-1,1 1 1,0-1-1,0 0 1,0 0-1,0 0 1,1 0-1,-1 1 1,1-2 0,1 4-1,-2-6 13,-1 1 0,0-1-1,1 0 1,-1 1 0,0-1 0,1 0-1,-1 0 1,0 0 0,1 1 0,-1-1-1,0 0 1,1 0 0,-1 0 0,1 0-1,-1 0 1,0 0 0,1 0-1,-1 0 1,1 1 0,-1-2 0,0 1-1,1 0 1,-1 0 0,1 0 0,-1 0-1,0 0 1,1 0 0,-1 0 0,0 0-1,1-1 1,0 1 0,0-1 7,1-1 0,-1 1-1,1-1 1,-1 1 0,0-1 0,0 0 0,0 1 0,0-1-1,0 0 1,2-3 0,6-18 125,-1-1-1,-1 0 1,-1 0-1,-1-1 1,2-26-1,2-126 683,-9 161-740,1 9-44,-1 0 1,0 0-1,0 0 0,0 0 1,-1 0-1,0 0 1,0 0-1,-1 1 0,0-1 1,-4-9-1,6 16-29,0 0 0,0 0 0,0-1 0,0 1-1,0 0 1,0 0 0,0 0 0,0 0 0,0 0 0,0-1-1,-1 1 1,1 0 0,0 0 0,0 0 0,0 0 0,0 0 0,0 0-1,0-1 1,-1 1 0,1 0 0,0 0 0,0 0 0,0 0-1,0 0 1,-1 0 0,1 0 0,0 0 0,0 0 0,0 0 0,0 0-1,-1 0 1,1 0 0,0 0 0,0 0 0,0 0 0,0 0-1,-1 0 1,1 0 0,0 0 0,0 0 0,0 0 0,0 0-1,-1 0 1,1 0 0,0 0 0,-5 10 4,0 16-23,5-20 11,-4 50-40,4-52 43,0-1 1,0 1-1,0 0 0,1 0 1,-1-1-1,1 1 0,0-1 1,0 1-1,0 0 0,1-1 1,2 6-1,-3-8 5,0-1 0,-1 1 0,1-1 0,0 1 0,-1-1 0,1 1-1,0-1 1,-1 0 0,1 1 0,0-1 0,0 0 0,0 0 0,-1 0 0,1 0 0,0 1-1,0-1 1,0 0 0,-1 0 0,1-1 0,0 1 0,0 0 0,0 0 0,-1 0 0,1 0 0,0-1-1,0 1 1,-1 0 0,1-1 0,0 1 0,0-1 0,-1 1 0,1 0 0,-1-1 0,1 0-1,0 1 1,-1-1 0,1 0 0,23-25 42,-23 25-40,18-28 84,-1 0 0,23-49-1,-25 45 60,38-59 0,-53 91-143,-1 0 0,1 0 0,-1 1 0,1-1-1,0 0 1,0 0 0,-1 0 0,1 0 0,0 1 0,0-1-1,0 0 1,0 1 0,0-1 0,0 1 0,0-1 0,0 1-1,0-1 1,2 0 0,-2 2-1,-1-1-1,1 0 1,-1 0-1,1 0 1,-1 1-1,1-1 1,0 0-1,-1 1 1,1-1-1,-1 0 1,1 1-1,-1-1 1,0 1 0,1-1-1,-1 1 1,1-1-1,-1 1 1,0-1-1,1 1 1,-1-1-1,0 1 1,0 0-1,1 0 1,1 7 3,0 0 0,0 0 0,0 15 0,-1-19-8,8 327-391,-10-249-611,1-76 748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23 122 17828,'-3'9'533,"0"0"1,1 0-1,1 0 1,-1 0-1,1 0 0,1 11 1,4 59 1272,0-34-1269,-3 4-217,-1-18-277,2 0-1,8 44 1,-10-75-69,0 1-1,0-1 0,0 1 0,0-1 1,0 1-1,0-1 0,0 0 1,0 1-1,0-1 0,0 1 1,0-1-1,0 1 0,1-1 1,-1 0-1,0 1 0,0-1 0,0 0 1,1 1-1,-1-1 0,0 0 1,1 1-1,-1-1 0,0 0 1,1 0-1,-1 1 0,0-1 1,1 0-1,-1 0 0,0 1 0,1-1 1,6-10-1002,2-22-574,-5 4 679,-2-1-1,-1 0 0,-2 1 1,-6-53-1,-33-110-1129,28 137 3921,16 59-1165,1-1-1,0 0 1,0 1 0,0-1 0,1-1 0,-1 1-1,1-1 1,0 0 0,12 4 0,-8-6-526,-1 1 0,0-2 0,1 0 0,-1 0 0,0 0-1,1-1 1,-1-1 0,0 0 0,0 0 0,17-7 0,-7 2-414,0-1 0,-1-1 0,-1-1 0,18-12 0,-28 15-805,-18 7 237,-6 5 223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14819,'3'13'2313,"7"-4"-1233,8-14-336,5-5 1921,7-1-1417,3-2-208,3-1-424,-1 1-328,-5 4-736,0 8-456,-13 2 704,-3 10-152,-15 8-176</inkml:trace>
  <inkml:trace contextRef="#ctx0" brushRef="#br0" timeOffset="1">19 286 18900,'2'8'1904,"15"-2"-1167,3-4-337,7-2 968,3-5-408,5-2-656,1-2-376,-5-1-1360,-4 2 1296,-6 2-296,-6-1-136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53 204 15499,'-10'-3'1021,"-21"-7"353,30 10-1330,0 0 0,1 0 0,-1-1 0,1 1 0,-1 0 0,0-1 0,1 1 0,-1-1 0,1 1 0,-1-1 0,1 1 0,-1-1 0,1 1 0,-1-1 0,1 1 0,-1-1 0,1 0 0,0 1 0,-1-1 0,1 1 0,0-1 0,0 0 0,0 0 0,-1 1 0,1-1 0,0 0 0,0 1 0,0-1 0,0 0 0,0 1 0,0-1 0,0 0 0,0 0 0,1 1 0,-1-1 0,0-1 0,5-6 207,0-1 0,1 1 0,0 0 0,0 1 0,0-1 1,1 1-1,0 0 0,9-6 0,4-3-25,1 2 1,23-13-1,-34 21-172,0 1 0,1 0 0,0 0 0,0 2 0,0-1 0,23-3 0,-31 6-45,0 1-1,0 0 1,-1 0 0,1 0-1,0 0 1,0 0 0,0 0 0,0 1-1,-1-1 1,1 1 0,0 0-1,-1 0 1,1 0 0,0 0 0,-1 1-1,1-1 1,-1 0 0,0 1-1,1 0 1,-1 0 0,0 0-1,0 0 1,0 0 0,0 0 0,-1 0-1,1 0 1,0 1 0,-1-1-1,0 1 1,1-1 0,-1 1 0,0 0-1,0-1 1,0 4 0,0 3 4,1-1-1,-2 1 1,1-1 0,-1 1 0,-1 0 0,1-1 0,-2 1 0,1-1 0,-1 1 0,0-1 0,-1 0-1,0 0 1,-6 13 0,-7 11 109,-40 57 0,40-64-64,-22 31 58,10-17 10,2 2 0,2 1 0,-24 55 1,46-92-115,1 0 1,-1 0-1,1 0 1,0 0-1,0 1 1,0-1 0,1 0-1,0 7 1,0-10-10,0 0-1,0 0 1,1 0 0,-1-1-1,1 1 1,0 0 0,-1 0 0,1-1-1,0 1 1,0 0 0,0-1-1,0 1 1,0-1 0,0 1 0,1-1-1,-1 0 1,0 0 0,1 1 0,-1-1-1,1 0 1,0 0 0,-1 0-1,1 0 1,0-1 0,2 2 0,3 0-66,1 0 0,-1 0 1,1-1-1,0 0 0,-1-1 1,1 0-1,0 0 0,11-1 1,65-16-2781,-60 12 1751,3-3 389,-3-4-242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6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1 507 15491,'0'1'117,"-1"0"-1,1 1 0,0-1 1,0 0-1,0 0 0,0 0 1,0 0-1,0 0 0,0 1 1,1-1-1,-1 0 0,0 0 1,1 0-1,-1 0 0,1 0 1,0 2-1,0-3-66,-1 0-1,0 1 1,1-1-1,-1 0 1,1 0-1,-1 0 1,1 1-1,-1-1 1,1 0-1,-1 0 1,1 0-1,-1 0 1,1 0-1,-1 0 1,1 0-1,-1 0 1,1 0-1,-1 0 1,0-1-1,1 1 1,-1 0-1,1 0 1,-1 0-1,1-1 1,-1 1-1,1-1 1,6-3 311,-1 0 1,0-1-1,10-11 1,-10 11-170,171-191 2252,-17-15-1562,-122 160-674,-14 21-86,-24 30-120,0 0 0,0-1 0,0 1 0,0 0 0,1 0 0,-1-1 0,0 1 0,0 0 0,0 0 0,1-1 0,-1 1-1,0 0 1,0 0 0,1 0 0,-1 0 0,0-1 0,0 1 0,1 0 0,-1 0 0,0 0 0,1 0 0,-1 0 0,0 0 0,0 0 0,1 0 0,-1 0 0,0 0 0,1 0 0,-1 0 0,0 0 0,1 0 0,-1 0 0,0 0 0,1 0 0,-1 0 0,0 0 0,0 0 0,1 0 0,-1 0 0,0 1 0,1-1 0,1 14 38,-5 17-12,-1 1 0,-1 0 0,-2-1 0,-13 35 0,2 0-3,-31 85-436,34-106-472,14-44 802,-6 25-678,6-13 339,1-13 407,0 0 0,0 0 0,0 1 0,0-1 0,0 0 0,0 0 0,0 0 0,0 0 0,0 1 0,0-1 0,0 0 0,1 0 0,-1 0-1,0 0 1,0 0 0,0 1 0,0-1 0,0 0 0,0 0 0,1 0 0,-1 0 0,0 0 0,0 0 0,0 0 0,0 1 0,0-1-1,1 0 1,-1 0 0,0 0 0,0 0 0,0 0 0,0 0 0,1 0 0,-1 0 0,0 0 0,0 0 0,0 0 0,0 0 0,1 0 0,-1 0-1,0 0 1,0 0 0,1 0 0,15-8-570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18812,'3'8'1472,"-3"20"-1144,-3 8-136,-1 10 457,1 3-249,0 5-184,2 1-136,1-7-296,0-5-120,1-11-257,1-6-175,-2-12-280,0-11 648,-4-3-96,-1-12-128</inkml:trace>
  <inkml:trace contextRef="#ctx0" brushRef="#br0" timeOffset="1">1 251 16940,'3'0'1784,"7"3"-1240,4-1-240,5-1 848,8-1-535,6 0-193,9-4-392,3-1-328,6-3 1104,-1-1-816,-9 1 8,-3 0-40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15691,'1'2'161,"1"-1"-1,0 0 0,-1 0 0,1 0 1,0 0-1,0 0 0,-1 0 0,1-1 1,0 1-1,0 0 0,0-1 1,0 0-1,0 1 0,0-1 0,0 0 1,4 0-1,-4-1-56,1 0 1,0 0 0,-1 0-1,1 0 1,-1 0-1,0 0 1,1-1-1,-1 0 1,0 1-1,0-1 1,0 0-1,3-3 1,12-14 124,-2 0 0,0-1 1,24-43-1,27-73 507,-60 122-582,-6 13-134,1 1 0,-1-1 0,0 0 0,0 0 0,1 0 0,-1 1 1,0-1-1,1 0 0,-1 1 0,1-1 0,-1 0 0,1 1 0,-1-1 0,1 0 0,0 1 0,-1-1 0,1 1 0,0-1 0,0 1 1,3 11 501,-5 31 102,1-41-626,-9 98 627,-5 90 218,15-171-786,3-4 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15475,'0'0'32,"0"0"0,0 0 0,0 0 0,0 0-1,1 0 1,-1 0 0,0 0 0,0 0 0,0-1-1,1 1 1,-1 0 0,0 0 0,0 0 0,0 0-1,0 1 1,1-1 0,-1 0 0,0 0 0,0 0-1,0 0 1,0 0 0,1 0 0,-1 0 0,0 0-1,0 0 1,0 0 0,0 0 0,1 0 0,-1 1 0,0-1-1,0 0 1,0 0 0,0 0 0,0 0 0,0 0-1,1 1 1,-1-1 0,0 0 0,0 0 0,0 0-1,0 0 1,0 1 0,0-1 0,0 0 0,0 0-1,0 0 1,0 1 0,0-1 0,0 0 0,0 0-1,0 0 1,0 0 0,0 1 0,0-1 0,0 0 0,0 0-1,0 0 1,0 1 0,0-1 0,-1 0 0,1 0-1,0 0 1,0 0 0,0 0 0,0 1 0,19-8 311,-16 6-134,-2 1-196,95-38 1197,113-27 1,-178 57-1162,0 2 0,0 1 0,0 2 0,1 1 0,-1 1 0,1 2 0,-1 1 0,39 7 0,-23 4-31,-1 2-1,63 28 1,47 17 5,-148-58-16,0 0 0,1 0 0,-1-1 0,1 0 0,-1 0 0,1-1 0,-1 0 0,1-1 0,-1 0 1,1 0-1,-1-1 0,0 0 0,0 0 0,0-1 0,0 0 0,0-1 0,0 1 0,-1-1 0,9-6 0,9-6 36,-18 10-28,0 1-1,0 1 1,0-1 0,1 1 0,-1 1 0,1 0-1,0 0 1,0 0 0,1 1 0,-1 0-1,9-1 1,-15 3-88,1 0-1,-1-1 1,0 1-1,0-1 1,0 1-1,0-1 0,1 0 1,-1 0-1,0 0 1,0 0-1,-1 0 1,1 0-1,0-1 1,0 1-1,0-1 1,-1 1-1,1-1 0,-1 0 1,1 1-1,-1-1 1,0 0-1,0 0 1,2-4-1,0-1-100,-1 0-1,1 0 0,-1 0 1,-1 0-1,2-15 1,-1-8-369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16596,'4'-3'278,"0"0"1,0 1-1,0-1 1,0 1-1,1 0 1,-1 0 0,1 0-1,0 0 1,-1 1-1,1 0 1,0 0-1,5 0 1,2-1 70,0 2 0,0-1 1,21 3-1,-31-2-318,1 0 0,-1 1-1,1-1 1,-1 1 0,1-1 0,-1 1 0,1 0-1,-1 0 1,0 0 0,1 0 0,-1 1 0,0-1 0,0 0-1,0 1 1,0 0 0,0-1 0,0 1 0,-1 0-1,1 0 1,0 0 0,-1 0 0,0 0 0,1 0 0,-1 1-1,0-1 1,0 0 0,0 1 0,0-1 0,-1 1-1,1-1 1,-1 1 0,1-1 0,-1 1 0,0 3 0,0 2 10,-1 1 1,0-1-1,-1 1 1,0-1-1,0 1 1,-1-1-1,0 0 1,-7 15-1,-12 14 245,-2-1-1,-41 50 0,29-41 54,31-34-248,10-8 27,21-8 93,-14 2-175,304-71-1733,-241 53 1386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148 149 17396,'2'-16'964,"1"0"-99,0-32 0,-3 44-695,0 1 0,0-1-1,-1 0 1,1 0 0,-1 0 0,0 0 0,0 0 0,-1 1-1,1-1 1,-1 0 0,0 1 0,1-1 0,-4-3-1,4 6-122,0 0 0,0 0-1,1 0 1,-1 0-1,0 0 1,0 1-1,0-1 1,0 0 0,0 1-1,0-1 1,0 0-1,0 1 1,0-1-1,0 1 1,0 0-1,0-1 1,0 1 0,0 0-1,-1 0 1,1-1-1,0 1 1,0 0-1,0 0 1,0 0 0,-1 1-1,1-1 1,0 0-1,0 0 1,0 1-1,0-1 1,0 0-1,0 1 1,0-1 0,0 1-1,0 0 1,0-1-1,0 1 1,0 0-1,-1 0 1,-2 3 1,0 0-1,1 0 1,-1 0 0,1 0 0,0 1-1,1-1 1,-5 10 0,-5 16-6,2 0 0,1 0 0,1 1-1,-6 57 1,1 129 228,13-142-96,2 0 0,4 0 0,23 106 0,-5-41 133,-34-203 306,12-116-320,0 157-303,1 0 0,0 0-1,2 1 1,0-1 0,17-40 0,-20 59-16,-1-1 1,1 1-1,0 0 0,0 0 0,0 0 1,0 0-1,0 0 0,1 0 1,-1 1-1,1-1 0,0 1 0,0-1 1,0 1-1,0 0 0,0 0 1,0 0-1,1 1 0,-1-1 0,0 1 1,1 0-1,-1 0 0,5-1 0,-4 2-33,0 0 0,0 1 0,0-1 0,0 1 0,0-1 0,0 1 0,0 0 0,-1 1 0,1-1 0,0 1 0,0 0 0,-1 0 0,0 0 0,1 0 0,-1 0 0,0 1 0,0-1 0,0 1 0,4 5 0,-5-6 47,0 1 1,0-1 0,0 1 0,-1-1-1,1 1 1,-1 0 0,0 0-1,0-1 1,0 1 0,0 0 0,0 0-1,-1 0 1,1 0 0,-1 0-1,0 0 1,0 0 0,0 0 0,0 0-1,-1 0 1,1 0 0,-1 0-1,1 0 1,-1 0 0,0 0 0,0 0-1,-1-1 1,-2 5 0,0-12 240,2-5-148,1-1 1,0 0-1,0 0 0,1 0 1,2-16-1,0-12 218,-4-61 936,2 100-1227,0 0 0,0-1 1,0 1-1,0 0 0,0 0 0,1-1 1,-1 1-1,0 0 0,0 0 0,0 0 1,1-1-1,-1 1 0,0 0 0,0 0 0,1 0 1,-1 0-1,0-1 0,0 1 0,1 0 1,-1 0-1,0 0 0,0 0 0,1 0 1,-1 0-1,0 0 0,1 0 0,-1 0 1,0 0-1,1 0 0,-1 0 0,0 0 1,0 0-1,1 0 0,-1 0 0,0 0 1,1 0-1,-1 0 0,0 1 0,0-1 1,1 0-1,14 5-31,-14-4 39,12 3-326,0-1 0,0 0 0,0-1 1,0 0-1,0-1 0,1 0 0,-1-1 1,0-1-1,1 0 0,-1 0 0,16-5 1,-4-1-374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59 19884,'-2'-40'2312,"2"39"-2245,0 0 0,0-1 0,0 1 0,-1 0 0,1 0 0,0 0 0,-1 0 0,1-1 1,-1 1-1,0 0 0,1 0 0,-1 0 0,-1-1 0,2 2-13,-1 0 0,1 0 1,-1-1-1,1 1 1,-1 0-1,1 0 0,-1 0 1,1 0-1,-1 0 1,1 0-1,-1 0 0,0 0 1,1 0-1,-1 0 0,1 0 1,-1 0-1,1 0 1,-1 1-1,1-1 0,-1 0 1,1 0-1,-1 0 0,1 1 1,0-1-1,-1 0 1,1 1-1,-1-1 0,1 0 1,0 1-1,-1-1 1,1 1-1,-1 0 0,-3 3 51,0 1 0,1-1 0,0 1 0,-1 0 0,2 0 0,-1 1 0,-3 7-1,-12 43-33,15-48-48,-1 5-30,0 1 0,0 0 0,1 0 0,1 1 0,1-1 0,0 0 0,1 29 0,1-40 3,-1-1 0,1 0 1,0 0-1,0 0 0,0 1 1,0-1-1,0 0 0,0 0 1,1 0-1,-1-1 0,1 1 1,-1 0-1,1 0 0,0-1 1,-1 1-1,1-1 0,0 1 1,0-1-1,0 0 0,0 0 1,0 0-1,1 0 0,-1 0 1,0 0-1,0-1 0,1 1 1,-1-1-1,0 0 0,3 1 1,8 0-12,0-1 1,1 0-1,-1-1 1,13-2-1,-9 1-4,11-1-8,-1 0-14,33 0-1,-53 3 34,-1 0 1,1 1-1,0 0 0,0 0 0,-1 0 0,1 1 0,-1 0 1,1 0-1,-1 1 0,7 3 0,-12-5 10,1 0 0,-1 0 0,0 0 0,0 0-1,0-1 1,1 2 0,-1-1 0,0 0 0,0 0 0,-1 0 0,1 0 0,0 1-1,0-1 1,0 0 0,-1 1 0,1-1 0,-1 0 0,1 1 0,-1-1-1,0 1 1,1 2 0,-1-2 7,-1 1-1,1-1 1,0 1 0,-1-1-1,0 0 1,0 1 0,1-1-1,-1 0 1,-1 1-1,1-1 1,0 0 0,-2 2-1,-6 7 68,-1 0 1,0-1-1,-21 17 0,22-19-22,-15 12 188,-50 32-1,62-45-284,1-1 0,-1 0 0,-1-1 0,1 0 0,-1-1 0,0 0 0,-15 2 0,25-6-29,0 1 1,-1-1-1,1 0 1,-1 0-1,1 0 1,-1-1-1,-4 0 1,7 1 55,0-1 0,0 1 0,0-1 0,0 1 0,0-1 0,0 1 0,0-1-1,0 1 1,1-1 0,-1 0 0,0 0 0,0 1 0,0-1 0,1 0 0,-1 0 0,0 0 0,1 0 0,-1 0 0,1 0 0,-1 0 0,1 0 0,0 0 0,-1 0 0,1 0 0,0 0-1,0 0 1,-1-2 0,2-17-344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2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82 16892,'1'-4'275,"0"1"1,0 0 0,0 0 0,0-1 0,0 1 0,-1-1 0,1 1 0,-1-1-1,0 1 1,0-1 0,-1 1 0,1-1 0,-1 1 0,1 0 0,-3-6-1,2 8-192,0-1-1,1 1 0,-1-1 1,0 1-1,0 0 0,0 0 0,0-1 1,0 1-1,-1 0 0,1 0 1,0 0-1,-1 0 0,1 1 0,0-1 1,-1 0-1,1 0 0,-1 1 1,1-1-1,-1 1 0,1-1 1,-1 1-1,1 0 0,-1 0 0,0 0 1,1 0-1,-1 0 0,1 0 1,-1 0-1,0 0 0,1 0 0,-1 1 1,1-1-1,-1 1 0,1-1 1,-3 2-1,-2 1-37,0 0 0,1 0 0,-1 0 0,1 1 0,0 0 0,0 0 0,0 0 0,0 0 0,1 1 0,0 0 0,0 0 0,0 0 1,0 1-1,1-1 0,-4 10 0,1-3-32,1 0 1,0 0 0,1 1 0,1 0 0,0-1 0,-2 22-1,5-32-8,-1 1-1,1-1 1,0 1-1,0-1 1,1 1 0,-1-1-1,0 1 1,1-1-1,0 0 1,-1 1-1,1-1 1,0 0-1,0 0 1,0 1-1,0-1 1,3 3-1,-3-4 1,0 0 0,1 0 0,-1 0 0,1 0-1,-1 0 1,1 0 0,-1-1 0,1 1 0,0 0 0,-1-1-1,1 0 1,0 1 0,-1-1 0,1 0 0,0 0-1,0 0 1,-1 0 0,1 0 0,0 0 0,0 0-1,-1 0 1,1-1 0,0 1 0,2-2 0,17-6 24,-1 0 0,1-2 0,-1-1 0,-1 0 0,26-20-1,-27 18-18,0 0-1,1 1 0,0 2 0,1 0 0,38-14 0,-54 23-11,-1 0 0,1 1 1,-1-1-1,1 1 0,-1-1 1,1 1-1,-1 0 0,1 0 0,0 1 1,-1-1-1,1 1 0,-1 0 1,1 0-1,-1 0 0,0 0 1,1 0-1,-1 1 0,5 3 0,-4-2 0,0 0-1,0 1 0,-1-1 0,0 1 0,0 0 0,0 0 1,0 0-1,0 1 0,-1-1 0,0 1 0,0-1 0,3 9 0,2 12 0,10 23 88,-17-47-76,1-1 0,-1 1-1,1 0 1,0 0 0,-1 0 0,1 0 0,0-1 0,0 1 0,-1 0-1,1-1 1,0 1 0,0 0 0,0-1 0,0 1 0,0-1 0,0 0-1,0 1 1,0-1 0,0 0 0,0 1 0,0-1 0,0 0 0,0 0-1,0 0 1,0 0 0,0 0 0,0 0 0,0 0 0,0-1 0,0 1-1,0 0 1,0 0 0,0-1 0,0 1 0,0-1 0,0 1 0,2-2-1,4-2 58,1 0-1,-1-1 0,11-9 0,-10 8-17,-5 4-33,7-6 32,0 1 0,0 0 0,0 0-1,17-6 1,-24 12-48,-1 0 0,1 0 0,0 0 0,0 0 0,0 1 0,1-1 0,-1 1 0,0 0 0,0 0 0,0 0 0,0 0 0,0 1 0,0-1 0,0 1 0,0-1 0,0 1 0,0 0 0,0 1 0,0-1 0,0 0 0,-1 1 0,6 3 0,-2 0-9,-1 1 0,1 0 0,-1 0 1,0 0-1,5 8 0,-7-8 12,1 0 0,0-1-1,1 1 1,-1-1 0,1 0-1,9 7 1,-12-11 4,0 0-1,-1 0 1,1-1 0,0 1-1,-1-1 1,1 1 0,0-1-1,0 0 1,-1 0 0,1 0-1,0 0 1,0 0 0,-1 0 0,1 0-1,0 0 1,0-1 0,-1 1-1,1-1 1,0 1 0,0-1-1,-1 0 1,1 1 0,-1-1-1,1 0 1,-1 0 0,1 0-1,1-3 1,6-3 19,-1-1 0,0 0-1,9-11 1,-8 8-23,-8 10-1,3-4-23,1 0 1,0 0 0,0 1-1,7-5 1,-11 8 14,-1 0 0,1 1 0,0-1 1,-1 1-1,1-1 0,0 1 0,0 0 0,-1-1 1,1 1-1,0 0 0,0 0 0,0-1 0,0 1 1,-1 0-1,1 0 0,0 0 0,0 0 1,0 0-1,0 0 0,-1 0 0,1 0 0,0 0 1,0 1-1,0-1 0,-1 0 0,1 0 0,0 1 1,0-1-1,0 0 0,-1 1 0,1-1 0,0 1 1,-1-1-1,1 1 0,0-1 0,-1 1 0,1 0 1,-1-1-1,1 1 0,-1 0 0,1-1 1,-1 1-1,0 0 0,1 0 0,-1 0 0,1 1 1,1 5-26,-1 0-1,1 0 1,-1 1 0,0-1 0,-1 13 0,0-14 62,0 1 0,0 0 0,1 0 0,0 0 0,0-1 1,1 1-1,2 7 0,-3-13-55,-1-1 1,0 1 0,1-1 0,-1 1 0,0-1-1,1 0 1,-1 1 0,1-1 0,-1 1 0,1-1-1,-1 0 1,1 0 0,-1 1 0,1-1 0,-1 0 0,1 0-1,-1 1 1,1-1 0,-1 0 0,1 0 0,-1 0-1,1 0 1,0 0 0,-1 0 0,1 0 0,-1 0-1,1 0 1,-1 0 0,1 0 0,-1 0 0,1-1-1,0 1 1,-1 0 0,1 0 0,-1 0 0,1-1-1,-1 1 1,1 0 0,-1-1 0,0 1 0,1 0 0,-1-1-1,1 1 1,-1-1 0,0 1 0,1-1 0,-1 1-1,0-1 1,1 0 0,-1 10-1770,-1 0 1141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4:3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382 109 17212,'10'-10'775,"-3"3"-409,0-1 0,0 1 0,11-17-1,-17 23-310,0 0 1,-1 0-1,1 0 0,0 0 0,-1 0 0,1 0 0,-1 0 0,1 0 0,-1-1 0,1 1 1,-1 0-1,0 0 0,0-1 0,0 1 0,0 0 0,0-1 0,0 1 0,0 0 1,0 0-1,0-1 0,0 1 0,-1 0 0,1 0 0,0-1 0,-1 1 0,1 0 0,-1 0 1,0 0-1,1 0 0,-1 0 0,0 0 0,0 0 0,0 0 0,1 0 0,-1 0 0,0 0 1,-2-1-1,-1 0 63,1 1 1,-1 0-1,0 0 1,1 0-1,-1 0 1,0 0 0,0 1-1,1-1 1,-1 1-1,0 0 1,0 0-1,0 1 1,1-1-1,-1 1 1,0 0 0,0 0-1,-4 2 1,-10 3 78,1 1 0,-20 11 1,4 0-72,0 2 0,2 0 0,-31 27 0,49-36-89,0 1 0,1 0 0,0 1 0,1 0 0,0 1 0,1 0 0,1 0 0,-15 31 0,23-43-31,0 0-1,0 0 0,0 0 1,1 0-1,-1 0 1,0 1-1,1-1 1,0 0-1,-1 0 1,1 1-1,0-1 1,0 0-1,0 0 1,0 1-1,1-1 1,-1 0-1,1 0 1,-1 1-1,1-1 0,0 0 1,0 0-1,0 0 1,0 0-1,2 3 1,0-3-3,0 1 1,1 0-1,-1-1 1,1 0-1,0 1 0,0-2 1,0 1-1,0 0 1,0-1-1,0 1 1,0-1-1,6 0 0,193 24 5,-20-4-22,-136-12-25,49 15 1,-82-19 24,0 0 1,0 1-1,-1 0 0,0 1 0,0 0 1,-1 1-1,22 17 0,-32-22 23,1-1 1,-1 0-1,1 1 0,-1-1 1,0 1-1,0-1 0,0 1 0,-1 0 1,1 0-1,0 0 0,-1 0 1,0 0-1,0 0 0,0 1 0,0-1 1,0 0-1,-1 1 0,0-1 1,1 0-1,-1 1 0,0-1 1,-1 0-1,1 1 0,0-1 0,-1 0 1,0 1-1,0-1 0,0 0 1,0 0-1,-1 0 0,1 0 1,-1 0-1,-3 5 0,-3 2 86,0-1 0,-1 0-1,0-1 1,0 1 0,-1-2-1,-1 1 1,1-2 0,-1 1-1,-13 5 1,-19 7 375,-48 15 0,44-19-137,-1-2 1,0-2-1,-74 8 0,83-17-1058,1 0 0,-65-8-1,96 6 266,2 1-171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34 394 15819,'0'0'3,"-28"35"2500,23-27-1057,20-26-323,291-349 2044,-295 354-3129,-8 9-25,0 0 1,0 0 0,0 0 0,1 0-1,0 1 1,-1 0 0,1 0 0,8-5 0,-12 8-13,1 0 1,-1-1 0,0 1 0,0 0 0,0 0 0,1 0 0,-1 0-1,0 0 1,0 0 0,1 0 0,-1 0 0,0 0 0,0 0 0,1 0 0,-1 0-1,0 0 1,0 0 0,1 0 0,-1 0 0,0 0 0,0 0 0,1 0 0,-1 0-1,0 0 1,0 0 0,1 0 0,-1 1 0,0-1 0,0 0 0,1 0 0,-1 0-1,0 0 1,0 0 0,0 1 0,0-1 0,1 0 0,1 13 38,-7 19 6,4-29-37,-13 61 22,-2 5-170,-12 124 1,28-171-447,0-22 563,1 0 0,-1-1 0,0 1 0,0 0 0,0 0 0,0 0 0,0 0 0,0 0 0,0 0 0,0 0-1,0 0 1,0 0 0,1 0 0,-1 0 0,0 0 0,0 0 0,0 0 0,0 0 0,0 0 0,0 0 0,0 0 0,1 0 0,-1 0 0,0 0 0,0 0 0,0 0 0,0 0 0,0 0 0,0 0 0,0 0 0,0 0 0,1 0 0,-1 0 0,0 0 0,0 0 0,0 0 0,0 0 0,0 1 0,0-1 0,0 0 0,0 0 0,0 0 0,0 0 0,0 0 0,0 0 0,0 0 0,1 0 0,-1 0 0,0 1 0,0-1 0,0 0 0,0 0 0,0 0 0,0 0 0,0 0 0,0 0 0,0 0 0,0 0 0,0 1 0,0-1 0,0 0 0,0 0 0,0 0-1,0 0 1,-1 0 0,1 0 0,5-8-599,19-58-502,-8 21 343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17820,'6'0'1408,"-8"9"-1104,-3 5-152,0 6 488,-1 5-200,2 6-216,0 1-127,1 2-242,0-1-143,2-4-424,1-2-80,-5-11 576,0-8-144,-4-9-160</inkml:trace>
  <inkml:trace contextRef="#ctx0" brushRef="#br0" timeOffset="1">1 186 15443,'1'2'1985,"6"-2"-1241,9 0-320,5-4 1944,12-2-1647,5-1-225,8-2-496,-1-2-336,1 1-521,-3-2 745,-1 2-184,-5 0-120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 18100,'3'-1'247,"-1"-1"-1,1 1 1,0 0 0,0 0-1,0 0 1,0 0 0,0 0-1,0 1 1,0-1 0,0 1-1,0 0 1,0 0 0,0 0-1,5 1 1,-6-1-161,1 0 1,-1 0-1,1 1 0,-1-1 0,0 1 0,0 0 0,1 0 1,-1 0-1,0 0 0,0 0 0,0 0 0,0 0 0,0 1 1,0-1-1,0 1 0,-1-1 0,1 1 0,-1 0 0,3 3 1,-2-2-65,-1 1 0,0 0 0,0 0 0,0 0 0,0 0 1,-1 0-1,0 0 0,0 1 0,0-1 0,0 0 0,0 0 0,-1 0 1,0 0-1,0 0 0,0 0 0,-2 4 0,-3 9 27,-2-1 0,-11 21 0,10-21 24,-45 74 261,33-58-67,2 0 0,-29 67 0,47-97-257,1 0 1,-1-1-1,1 1 1,-1 0-1,1 0 1,0-1-1,-1 1 1,1 0-1,0 0 1,0 0-1,0 0 1,1-1 0,-1 1-1,0 0 1,1 0-1,0 1 1,-1-2-13,1 0 0,0 0 0,-1-1 0,1 1 0,0 0 0,-1-1 1,1 1-1,0-1 0,0 1 0,0-1 0,0 1 0,0-1 0,-1 0 1,1 1-1,0-1 0,0 0 0,0 0 0,0 0 0,0 1 0,0-1 1,0 0-1,0 0 0,0-1 0,0 1 0,0 0 0,0 0 0,0 0 1,0 0-1,-1-1 0,3 0 0,6-2-153,-1 0 1,0-1-1,1 0 1,-1 0-1,-1-1 0,1 0 1,-1-1-1,1 1 0,11-14 1,0-2-257,31-44 1,-24 27-50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1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15171,'-5'5'1969,"4"3"-1233,2-4-312,6-1 1632,6-3-1271,5 0-185,3-2-504,3-2-312,1-2-609,-1 2-135,-7 0 696,-5 1-192,-11 3-184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15955,'0'12'1993,"6"-2"-1249,5-7-288,4-3 1280,6-4-863,7-2-209,3-2-544,2-4-400,-1 2-488,-2-1 664,0-1-208,-2-1-129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27 16371,'44'-12'3401,"-36"9"-2944,0 0 1,-1 1-1,1 0 0,0 0 1,0 1-1,0 0 0,0 0 0,12 1 1,-18 1-440,-1 0 1,0-1 0,0 1 0,0 0-1,0 0 1,0 0 0,0 0-1,0 0 1,0 0 0,-1 0 0,1 0-1,0 0 1,-1 0 0,1 0-1,0 1 1,-1-1 0,0 0 0,1 0-1,-1 1 1,0-1 0,1 0-1,-1 1 1,0-1 0,0 0 0,0 1-1,0 1 1,0 4-11,0-1 0,-1 0 0,1 0 0,-3 10 0,1-10 19,0-1-1,0 1 0,-1-1 0,0 1 1,0-1-1,-1 0 0,1 0 0,-6 5 1,-38 36 279,17-19-110,17-14-112,5-6-33,-1 1 0,2 0 0,-1 0 1,1 1-1,1 0 0,-1 0 0,-9 20 0,16-29-50,0 1 0,-1 0 0,1-1 0,0 1 0,-1 0 0,1-1 0,0 1 0,0 0 0,0-1 0,0 1 0,0 0 0,-1-1 0,1 1 0,1 0 0,-1 0 0,0-1 0,0 1 0,0 0 0,0-1 0,0 1 0,1 0 0,-1 0 0,0-1 0,0 1 0,1-1 0,-1 1 0,1 0 0,-1-1 0,0 1 0,1-1 0,-1 1 0,1-1 0,-1 1 0,1-1 0,0 1 0,-1-1 0,1 0 0,-1 1 0,1-1 0,0 0 0,-1 1-1,1-1 1,0 0 0,0 0 0,-1 0 0,1 0 0,0 1 0,-1-1 0,1 0 0,0 0 0,0 0 0,-1-1 0,1 1 0,0 0 0,-1 0 0,2-1 0,6 0 8,0 0 0,0-1-1,13-5 1,-18 6-7,46-17-503,2 3 1,68-13 0,-118 28 460,0 0 0,0 0 1,0 0-1,0 0 0,0-1 0,0 1 0,-1 0 0,1-1 1,0 1-1,0 0 0,0-1 0,0 1 0,-1-1 0,1 0 1,1 0-1,-1-4-391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2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9 604 14915,'-2'9'866,"1"-6"-655,0 0-1,0 0 1,0 0-1,0 0 1,1 0-1,-1 0 1,1 0-1,0 1 1,0-1-1,0 0 1,0 0-1,1 0 1,0 3-1,-1-6-148,1 1-1,-1-1 1,0 0 0,0 0-1,1 0 1,-1 0 0,0 0-1,0 0 1,1 1 0,-1-1-1,0 0 1,1 0 0,-1 0-1,0 0 1,1 0 0,-1 0-1,0 0 1,1 0 0,-1 0-1,0 0 1,0 0 0,1-1-1,-1 1 1,0 0 0,1 0-1,-1 0 1,0 0-1,0 0 1,1-1 0,-1 1-1,0 0 1,0 0 0,1 0-1,-1-1 1,10-9 723,-9 9-607,15-20 476,0 0-1,-2-2 1,-1 0 0,18-41 0,-18 36-340,37-83 408,-6-2 1,32-123-1,-74 229-709,-3 10-7,-5 21-7,-11 37-15,-47 221 80,54-216-312,3 1-1,2 88 0,5-151 165,-1 0-90,1-1 0,0 0 1,0 0-1,1 0 1,-1 1-1,0-1 0,1 0 1,0 0-1,0 0 1,0 0-1,0 0 0,0 0 1,1 0-1,2 4 1,-3-7 142,-1 0 0,0 1 0,1-1 0,-1 0 0,1 0 0,-1 0 0,0 0 0,1 0 0,-1 0 0,1 0 0,-1 0 0,1 0 0,-1 0 0,0 0 0,1 0 0,-1 0 0,0-1 0,1 1 0,-1 0 0,1 0 0,-1 0 0,0 0 0,1-1 0,-1 1 0,0 0 0,1 0 0,-1-1 0,0 1 0,0 0 0,1-1 0,-1 1 0,0 0 0,0-1 0,1 1 0,-1 0 0,0-1 0,0 1 1,0 0-1,0-2 0,9-16-692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17628,'0'-2'188,"0"0"0,1 0 0,-1 0 0,1 0-1,0 0 1,-1 0 0,1 0 0,0 0 0,0 0 0,0 0 0,0 0 0,1 1 0,-1-1 0,2-1 0,25-22 696,-22 19-404,13-9 247,1 0 0,1 1 0,32-17-1,-41 25-589,1 0 0,-1 2-1,1-1 1,0 1 0,0 1-1,1 1 1,-1 0 0,14-1-1,-22 3-115,-1 0 0,0 0-1,0 0 1,0 1 0,0 0-1,0-1 1,0 1 0,0 1-1,0-1 1,0 1 0,0-1-1,0 1 1,-1 0 0,1 0 0,-1 1-1,1-1 1,-1 1 0,0 0-1,0-1 1,3 5 0,-4-3-13,0 0 0,0 0 0,0 0 0,0 0 0,-1 0 1,1 0-1,-1 0 0,0 0 0,-1 1 0,1-1 0,-1 0 0,1 1 1,-1-1-1,-1 0 0,1 1 0,-1-1 0,1 0 0,-1 1 1,-3 5-1,-3 11 33,-1-2 0,0 1 0,-2-1 0,-14 21 0,-55 70 232,72-100-247,-65 78 238,40-50 16,-51 76 0,75-94-191,8-19-87,0-1 0,0 0 0,0 1 0,0-1 0,0 0 0,0 1 0,0-1 0,0 0 0,0 1 0,0-1 0,0 1 0,1-1 0,-1 0 0,0 0 0,0 1 0,0-1 0,1 0 0,-1 1 0,0-1 0,0 0 0,1 0 0,-1 1 0,0-1 0,0 0 0,1 0 0,-1 1 0,0-1 0,1 0 0,-1 0 0,4 1 2,-1-1 0,1 0 0,-1 0 0,1 0 0,-1 0 0,1 0 0,-1-1 0,6-1 0,76-13-1065,131-7-1,-203 21 886,0 0 0,0 0 0,0-1 0,20-7 0,-3-3-387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42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5010 362 8778,'-23'-23'1252,"-1"1"0,-1 0 0,-39-24 0,38 27-670,25 18-570,-108-72 488,91 62-550,-1 2-1,0 0 0,-1 1 1,-25-7-1,-26-1-66,-117-13 1,-78 10 60,152 13 36,-451-21-18,-776 61 0,1180-21 65,-842 95 62,893-90-8,-135 43 1,185-42-33,0 3 0,2 2 1,-94 55-1,133-67-54,0 0 1,1 2 0,1 0-1,0 1 1,1 0 0,1 2-1,0 0 1,1 0 0,-20 35-1,28-42-10,0 1 0,1 1 1,1-1-1,0 1 0,0 0 0,1 0 0,1 0 0,0 0 0,0 0 0,2 1 0,-1-1 0,2 0 0,-1 1 0,2-1 0,-1 0 0,2 0 0,0 0 0,8 23 0,-3-17 3,0-1 0,1 0 1,1-1-1,0 0 0,2-1 1,-1 0-1,2 0 0,0-1 0,1-1 1,0 0-1,28 19 0,-14-15 16,1-1-1,1-1 0,0-2 0,1-1 1,0-1-1,33 7 0,31 2 65,2-3-1,161 6 0,199-23 144,-426-1-198,2877-244 326,-1655 18-254,-774 93-106,-467 130 40,0-1 0,0 0 1,0-1-1,-1 0 0,16-12 1,-25 17-3,0 0 1,-1-1 0,1 1 0,-1-1-1,1 1 1,-1-1 0,1 0 0,-1 0 0,0 0-1,0 0 1,0 0 0,0 0 0,0 0 0,0 0-1,0 0 1,-1 0 0,1 0 0,-1-1-1,0 1 1,1 0 0,-1 0 0,0-1 0,-1 1-1,1 0 1,0 0 0,0 0 0,-1-1-1,0 1 1,1 0 0,-1 0 0,0 0 0,0 0-1,0 0 1,0 0 0,0 0 0,0 0-1,-1 0 1,-1-2 0,-16-16 117,0 0-1,-1 1 1,-1 1 0,-1 1 0,0 1-1,-38-20 1,-11-2-81,-1 3-1,-2 3 1,-148-42-1,67 37-247,-160-18 1,142 35 82,2 6-22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1071 15451,'1'1'66,"0"0"0,0 0-1,0 0 1,1-1 0,-1 1-1,0 0 1,0 0 0,0-1 0,1 1-1,-1-1 1,0 1 0,1-1-1,-1 1 1,1-1 0,-1 0-1,0 0 1,1 1 0,-1-1 0,1 0-1,-1 0 1,0-1 0,1 1-1,-1 0 1,1 0 0,-1-1-1,0 1 1,1-1 0,-1 1 0,0-1-1,1 1 1,-1-1 0,0 0-1,0 0 1,0 0 0,0 0-1,0 0 1,0 0 0,2-1 0,3-6 122,-1 1 0,1-1 0,-1 0 1,7-15-1,-10 18-58,21-44 620,-3-2 0,-1 0 0,10-55 0,-9 17 173,7-91-1,-10-27-22,-15 166-680,-3-1-1,-11-76 0,11 110-227,0 1 0,-1 0-1,0-1 1,0 1 0,-1 0-1,0 0 1,0 1 0,-5-9-1,8 15 6,-1-1 0,1 1-1,0 0 1,0 0-1,0 0 1,-1-1-1,1 1 1,0 0-1,0 0 1,0 0 0,-1 0-1,1 0 1,0-1-1,0 1 1,-1 0-1,1 0 1,0 0 0,0 0-1,-1 0 1,1 0-1,0 0 1,-1 0-1,1 0 1,0 0-1,0 0 1,-1 0 0,1 0-1,0 0 1,0 0-1,-1 0 1,1 0-1,0 1 1,0-1 0,-1 0-1,1 0 1,0 0-1,0 0 1,-1 0-1,1 1 1,0-1-1,0 0 1,0 0 0,-1 0-1,1 1 1,0-1-1,0 0 1,0 0-1,0 1 1,0-1 0,0 0-1,-1 0 1,1 1-1,0-1 1,0 0-1,0 1 1,-5 18-134,4 20-19,2 0-1,1 0 1,12 61 0,-10-71 114,53 297 16,30-6 292,-81-302-247,0-1-1,2 1 0,0-2 0,0 1 0,16 21 1,-13-28-5,-11-9-16,0-1 0,0 0 1,0 0-1,1 0 0,-1 0 1,0 0-1,0 0 0,0 0 0,0 0 1,0 0-1,0 0 0,0 0 1,1 0-1,-1 0 0,0 0 1,0-1-1,0 1 0,0 0 0,0 0 1,0 0-1,0 0 0,0 0 1,0 0-1,1 0 0,-1 0 0,0 0 1,0 0-1,0 0 0,0 0 1,0 0-1,0-1 0,0 1 1,0 0-1,0 0 0,0 0 0,0 0 1,0 0-1,0 0 0,0 0 1,0 0-1,0-1 0,0 1 1,0 0-1,0 0 0,0 0 0,0 0 1,0 0-1,0 0 0,0 0 1,0 0-1,0-1 0,0 1 0,0 0 1,-8-24-393,-38-55-1919,-31-62-63,69 123 1411,0 1 0,2-2 0,0 1-1,1-1 1,1 0 0,-2-23-1,6 39 789,0-1-1,0 1 1,0-1-1,0 1 1,0-1-1,1 1 1,-1 0-1,1-1 1,2-3-1,-3 6 196,1 0-1,-1 0 1,1 0-1,-1 1 1,1-1-1,0 0 0,0 1 1,-1-1-1,1 1 1,0-1-1,0 1 1,-1-1-1,1 1 1,0-1-1,0 1 0,0 0 1,0-1-1,0 1 1,0 0-1,0 0 1,-1 0-1,1-1 1,0 1-1,0 0 0,0 0 1,0 1-1,0-1 1,0 0-1,0 0 1,0 0-1,0 1 1,0-1-1,0 0 0,-1 1 1,1-1-1,0 1 1,1 0-1,2 1 104,-1 0 1,1 0-1,-1-1 0,1 0 1,0 1-1,-1-1 0,1-1 0,0 1 1,0 0-1,0-1 0,0 0 1,0 0-1,0 0 0,-1 0 0,1-1 1,6-1-1,14-11-13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6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16 167 15675,'0'0'31,"0"0"-1,0-1 0,0 1 0,0 0 1,-1 0-1,1-1 0,0 1 0,0 0 1,0-1-1,0 1 0,-1 0 0,1 0 1,0 0-1,0-1 0,-1 1 1,1 0-1,0 0 0,0 0 0,-1 0 1,1-1-1,0 1 0,0 0 0,-1 0 1,1 0-1,0 0 0,-1 0 0,1 0 1,0 0-1,-1 0 0,1 0 0,0 0 1,-1 0-1,1 0 0,0 0 0,0 0 1,-1 0-1,-4 12 334,3 23 1,8 10 47,2-1 1,22 69-1,42 82 295,-64-175-633,22 47 87,-28-62-133,1-1 1,-1 1-1,1-1 1,0 0-1,0 0 1,1 0-1,-1-1 1,1 1-1,0-1 1,8 6-1,-10-8-2,-1-1-1,1 1 1,0 0 0,0-1-1,0 1 1,0-1-1,0 0 1,0 0-1,0 1 1,-1-1 0,1 0-1,0-1 1,0 1-1,0 0 1,0-1-1,0 1 1,0-1 0,0 1-1,0-1 1,-1 0-1,4-1 1,0-2 37,1 1 1,-1-1 0,0 0-1,-1 0 1,6-6-1,19-26 260,-1-1 0,-2-2-1,39-78 1,-45 81-185,165-355-1609,-166 337 1109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13771,'5'135'4276,"-4"-68"-4047,4 0 1,2 0 0,20 80-1,-25-139-209,1 1 0,0-1 0,0 0-1,1 0 1,0 0 0,7 10-1,-10-16-3,0 0-1,1-1 0,-1 1 1,0-1-1,1 0 0,-1 1 1,1-1-1,-1 0 0,1 0 1,0 0-1,0 0 1,-1 0-1,1-1 0,0 1 1,0 0-1,0-1 0,0 1 1,0-1-1,0 0 0,0 0 1,0 1-1,0-1 0,0 0 1,0-1-1,-1 1 0,1 0 1,0-1-1,0 1 0,0-1 1,0 1-1,0-1 0,0 0 1,-1 0-1,3-1 0,6-4 55,-1-1 0,0 1 0,0-1 0,0-1 0,-1 0 0,7-9 0,44-59 311,-48 60-301,3-4 46,294-432 44,-272 389-275,-9 0-73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249 110 16404,'-5'-3'141,"0"0"0,-1 0 0,1 1 1,0-1-1,-1 1 0,1 0 0,-1 1 1,0-1-1,0 1 0,1 0 0,-1 1 1,0-1-1,0 1 0,0 1 0,0-1 1,0 1-1,0 0 0,1 0 0,-1 0 1,0 1-1,1 0 0,-1 0 0,1 0 1,-9 6-1,6-3-70,1 0-1,0 0 1,0 0-1,1 1 1,-1 0-1,1 0 1,1 1 0,-1-1-1,1 1 1,0 1-1,-4 8 1,5-10-44,1 1-1,0 0 1,1-1 0,0 1 0,0 0-1,0 0 1,1 0 0,0 0 0,0 1 0,1-1-1,0 0 1,0 0 0,2 14 0,-1-19-10,-1 0 1,1 0 0,0 0 0,0 0 0,0 0 0,0 0 0,0-1 0,0 1 0,0 0 0,1 0 0,-1-1 0,1 1 0,-1-1 0,1 1 0,-1-1 0,1 0 0,0 1 0,0-1 0,0 0 0,0 0 0,-1 0 0,1-1 0,1 1 0,-1 0 0,0-1 0,0 1 0,0-1-1,0 0 1,0 0 0,0 0 0,0 0 0,1 0 0,-1 0 0,3-1 0,2 0 46,1 0-1,0-1 0,-1 0 1,0 0-1,1-1 0,-1 0 1,0 0-1,10-7 0,-7 3 40,-1 0-1,0-1 0,0 0 0,-1-1 1,0 0-1,0 0 0,-1-1 0,7-12 0,-10 14-36,1 0 0,-1 0 0,0 0 1,-1-1-1,0 0 0,-1 1 0,1-1 0,-2 0 0,1 0 0,-1 0 0,-1-11 0,1 19-58,-1 0 1,0 0-1,-1 0 0,1 0 1,0 0-1,0 0 1,0 0-1,-1 0 0,1 0 1,0 0-1,-1 0 0,1 0 1,-1 0-1,1 0 1,-1 0-1,1 0 0,-1 0 1,0 1-1,1-1 1,-1 0-1,0 0 0,0 1 1,0-1-1,-1 0 0,1 0-7,0 1 0,0 0 0,0 0 0,1 1 0,-1-1 0,0 0 0,0 0-1,0 0 1,1 0 0,-1 1 0,0-1 0,0 0 0,1 1 0,-1-1-1,0 1 1,1-1 0,-1 1 0,0-1 0,1 1 0,-1-1 0,1 1 0,-1 0-1,1-1 1,-1 1 0,1 0 0,-1-1 0,1 1 0,0 0 0,-1 0-1,1-1 1,-1 2 0,-1 5-18,-1-1 0,1 1 0,0 0 0,0 0 0,1 1 0,0-1-1,1 0 1,-1 11 0,1-16 8,0 0-1,0 0 1,0 0-1,0 0 1,1 0 0,-1 0-1,1 0 1,-1 0-1,1 0 1,-1 0-1,1 0 1,0 0 0,0 0-1,0-1 1,0 1-1,0 0 1,1-1-1,-1 1 1,1 0 0,-1-1-1,1 0 1,-1 1-1,1-1 1,-1 0-1,1 0 1,0 0 0,0 0-1,0 0 1,0 0-1,0-1 1,0 1-1,0 0 1,0-1-1,2 1 1,3-2-7,0 1 0,1-1-1,-1 0 1,0-1 0,-1 1-1,1-1 1,0-1 0,0 0-1,-1 1 1,1-2 0,-1 1 0,0-1-1,7-6 1,13-10 40,36-36 0,-54 48 0,90-91 439,-98 100-448,1 0-1,-1 1 1,1-1 0,-1 0 0,0 0-1,1 0 1,-1 0 0,0 0 0,0 0 0,0 1-1,0-1 1,0 2 0,-2 23 26,1 58-101,1-82 56,0 0-1,0-1 1,0 1-1,1 0 0,-1 0 1,0 0-1,1-1 1,-1 1-1,1 0 1,-1-1-1,1 1 1,0 0-1,0-1 1,0 1-1,0-1 1,0 1-1,0-1 0,0 0 1,0 1-1,1-1 1,-1 0-1,2 1 1,-1-1-2,0 0 0,0-1 0,0 1 0,0-1 0,0 1 0,0-1 0,0 0 1,0 0-1,0 0 0,0 0 0,0 0 0,0-1 0,0 1 0,0-1 0,0 1 0,2-2 0,6-2-11,0 0 0,-1-1 0,0 0 0,0-1-1,0 0 1,8-8 0,12-13 26,48-56 0,-76 82-8,0 0-1,0 0 0,0-1 0,0 1 0,0 0 0,0 0 0,0 0 0,0 0 1,1 1-1,-1-1 0,3-1 0,-4 2-1,1 0 1,-1 0-1,0 0 1,0 0-1,1 0 1,-1 0-1,0 0 1,1 0-1,-1 0 1,0 0-1,1 0 1,-1 0-1,0 1 1,0-1-1,1 0 1,-1 0-1,0 0 1,0 0-1,1 1 1,-1-1-1,0 0 1,0 0-1,0 1 1,1-1-1,-1 0 1,0 0-1,0 1 1,0-1-1,0 0 1,0 1-1,1-1 1,-1 0-1,0 1 1,1 5-8,0-1 0,-1 1 1,1 0-1,-2 10 0,1-14 8,-2 26-21,0 23-40,2-47 55,0 0 0,0 0 0,1 0 0,-1 0-1,1 0 1,0 0 0,1 0 0,-1 0 0,4 5 0,-5-8-1,1 0 0,-1 0 1,1-1-1,-1 1 0,1 0 0,-1-1 0,1 1 0,0-1 0,0 1 1,-1 0-1,1-1 0,0 0 0,0 1 0,-1-1 0,1 1 0,0-1 1,0 0-1,0 0 0,0 1 0,0-1 0,0 0 0,0 0 0,-1 0 1,1 0-1,0 0 0,0 0 0,0 0 0,0 0 0,0-1 0,0 1 1,0 0-1,-1 0 0,1-1 0,0 1 0,1-1 0,3-2-243,0 0-1,0-1 0,0 1 1,6-6-1,0-1-512,-8 9 422,1 1-136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 18092,'0'0'28,"0"0"-1,0 0 1,0 0 0,0 0 0,0 0 0,0 0-1,-1-1 1,1 1 0,0 0 0,0 0-1,0 0 1,0 0 0,0 0 0,0 0 0,0 0-1,0 0 1,0 0 0,0 0 0,-1 0-1,1 0 1,0 0 0,0 0 0,0 0 0,0 0-1,0 0 1,0 0 0,0 0 0,0 0-1,-1 0 1,1 0 0,0 0 0,0 0-1,0 0 1,0 0 0,0 0 0,0 0 0,0 0-1,0 0 1,-1 0 0,1 0 0,0 0-1,0 0 1,0 0 0,0 0 0,0 0 0,0 0-1,0 0 1,0 0 0,0 1 0,0-1-1,0 0 1,-1 0 0,1 0 0,-6 10 404,-4 15-116,-12 42 80,3 1-1,2 0 0,4 1 0,3 1 0,-2 102 1,12-157-384,0 0 0,1 0 0,1 0 0,5 24 0,-16-63-487,-1 0 0,0 0 0,-19-28 1,-55-83-828,4 11 1402,67 100 353,13 23-427,0 1 0,0-1-1,0 1 1,0-1 0,0 1-1,0-1 1,-1 1 0,1-1-1,0 1 1,0-1 0,1 1-1,-1-1 1,0 1 0,0-1-1,0 1 1,0-1 0,0 1-1,0-1 1,1 1 0,-1-1-1,0 1 1,0 0 0,1-1-1,-1 1 1,0-1 0,1 1-1,-1 0 1,0-1 0,1 1-1,-1 0 1,1-1 0,-1 1-1,1 0 1,-1 0 0,0-1-1,1 1 1,-1 0 0,1 0-1,-1 0 1,1 0 0,-1 0-1,1-1 1,-1 1 0,1 0-1,-1 0 1,2 1 0,27-1 491,-24 1-416,53 3 622,124 6-749,-156-10-144,0-2 1,-1 0-1,1-2 1,47-13-1,-37 3-119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15483,'-5'-1'236,"1"1"1,-1 0-1,1 0 0,-1 1 0,1-1 0,-1 1 0,1 0 1,-1 0-1,1 1 0,0-1 0,-6 4 0,4-2-79,0 1-1,0 0 0,0 0 1,0 1-1,1-1 0,-8 10 1,2-1-40,2 0 1,0 1 0,0 0-1,1 0 1,-9 26 0,7-15-6,1 2-1,2-1 1,0 1 0,2 0 0,1 0 0,1 1 0,2 0 0,0-1 0,2 1 0,5 34 0,-4-53-96,0 1 0,1-1 0,0 0 0,0 0 0,1 0 0,0 0 1,0 0-1,1-1 0,1 0 0,-1 0 0,1 0 0,14 13 1,-15-16-9,0-1 1,0 0 0,1-1 0,-1 1 0,1-1 0,0 0-1,0 0 1,0-1 0,0 0 0,1 0 0,-1 0 0,1-1-1,-1 0 1,1 0 0,-1 0 0,1-1 0,0 0 0,-1-1-1,12-1 1,-12 0 59,1 0 0,-1 0 0,0 0-1,0-1 1,0 0 0,0 0 0,9-7-1,-13 8-18,1 1 0,-1-1 0,0 0 0,-1 0 0,1 0 0,0 0 0,-1-1 0,1 1 0,1-4 0,-2 4-13,-1 1-1,1 0 1,-1-1-1,0 1 0,1 0 1,-1-1-1,0 1 1,0 0-1,0-1 0,0 1 1,0-1-1,-1 1 1,1 0-1,0-1 1,-1 1-1,1 0 0,-1-1 1,1 1-1,-2-2 1,0 0 30,-1 0 0,1 0 0,-1 1 0,1 0 0,-1-1 0,0 1 0,0 0 0,0 0 0,0 0 0,0 1 0,-1-1 0,1 1 0,0 0 0,-1 0 1,1 0-1,-6-1 0,-5 0 93,-1 0 0,-23-1 0,27 3-160,-21 3 0,30-3-60,-1 0 0,1 1 0,0-1 0,0 1 0,-1-1 0,1 1-1,0 0 1,0 0 0,0 0 0,0 0 0,0 0 0,0 0 0,1 1 0,-1-1 0,0 1 0,-1 1 0,3-2 15,-1-1 1,1 0-1,0 0 0,0 1 1,-1-1-1,1 0 0,0 1 1,0-1-1,0 0 1,0 1-1,0-1 0,0 0 1,-1 1-1,1-1 1,0 0-1,0 1 0,0-1 1,0 1-1,0-1 0,0 0 1,0 1-1,0-1 1,1 0-1,-1 1 0,0-1 1,0 0-1,0 1 0,0-1 1,0 0-1,1 1 1,-1-1-1,0 0 0,0 1 1,0-1-1,1 0 1,-1 0-1,0 1 0,1-1 1,-1 0-1,0 0 0,0 1 1,1-1-1,-1 0 1,0 0-1,1 0 0,0 0 1,0 1-60,0-1 0,1 1 1,-1-1-1,1 0 0,-1 0 0,1 0 1,-1 0-1,0 0 0,1 0 1,-1 0-1,3-1 0,11-5-662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20404,'0'5'2041,"0"0"-1529,-3-2-272,2 2 1528,1 0-1856,0 1-608,4-14 344,-3-3-8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17476,'2'-13'1776,"1"3"-1336,2 8-200,0 6 808,1 11-527,2 5-145,-1 7-216,2 4-104,-1 5-144,0-1-32,-2-3-16,-2-3-56,-1-5-224,-1-6-233,-2-11-279,0-6 680,-5-7-80,1-6-96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15627,'0'-2'253,"0"0"0,-1 0 0,1 0 0,0 0 0,0 0-1,0 0 1,1 0 0,-1 0 0,0 0 0,1 0 0,-1 0 0,1 0-1,0 1 1,-1-1 0,1 0 0,0 0 0,0 0 0,0 1 0,0-1-1,1 1 1,-1-1 0,0 1 0,1-1 0,-1 1 0,1 0 0,0-1-1,-1 1 1,1 0 0,3-1 0,16-11 32,0 2 0,1 1 0,42-14 0,-45 18-966,1 1 0,31-3 0,-38 8-286,-7 2 493,-6-2 458,0 0 1,0 0 0,0 0 0,0 0 0,0 0 0,1 0 0,-1 0-1,0 0 1,0 0 0,0 0 0,0 0 0,0 1 0,0-1 0,0 0-1,0 0 1,0 0 0,0 0 0,0 0 0,0 0 0,0 0-1,0 0 1,0 0 0,0 1 0,0-1 0,0 0 0,0 0 0,0 0-1,0 0 1,0 0 0,0 0 0,0 0 0,0 0 0,0 0 0,0 0-1,0 1 1,0-1 0,0 0 0,0 0 0,0 0 0,0 0 0,-1 0-1,1 0 1,0 0 0,0 0 0,-6 4-712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16892,'0'13'1648,"5"-5"-960,3-3-248,7-5 832,5-1-199,5-6-353,1-1-136,3-2-304,0-1-184,-3 2-440,-2 0-344,-6 6 904,-6 3-352,-6 1-128,-2 2-88</inkml:trace>
  <inkml:trace contextRef="#ctx0" brushRef="#br0" timeOffset="1">26 306 16155,'9'7'1969,"3"-1"-1217,4-4-240,1-2 1024,7-1-607,0-2-121,3-2-328,0-1-296,-2-3-896,-2-1 336,1 5 224,0 1-136,-5-7-136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18804,'0'9'1712,"0"-1"-1360,1 11-192,3 4 1113,1 4-1113,0 2-280,2 1-488,-1-3-225,-1-8-255,-1-6 24,-3-14 600,-1-9-328,-3-14-80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131 245 14939,'1'-1'159,"-1"-1"0,1 1 1,-1-1-1,1 1 0,-1-1 0,0 0 0,1 1 0,-1-1 0,0 0 0,0-2 1,-6-1 595,-8 9-216,8 0-278,0 0 0,0 1 0,0 0 1,0 0-1,1 1 0,0-1 0,0 1 0,1 0 1,-1 1-1,-4 9 0,-1 3 63,1 0 0,-10 32 0,16-44-292,1 0 1,0 0-1,0 0 1,0 0-1,1 0 1,0 0-1,1 0 1,-1 0-1,2 0 1,0 13-1,-1-19-26,1-1 0,-1 1 0,0-1 0,1 1 0,-1-1 0,0 1 0,1-1 0,-1 1 0,0-1 0,1 1 0,-1-1 0,1 0 0,-1 1 0,1-1 0,-1 0 0,1 1 0,-1-1 0,1 0 0,-1 1 0,1-1-1,0 0 1,-1 0 0,1 0 0,-1 0 0,1 0 0,0 1 0,-1-1 0,1 0 0,-1 0 0,1 0 0,0-1 0,-1 1 0,1 0 0,-1 0 0,1 0 0,0 0 0,-1-1 0,1 1 0,-1 0 0,1 0 0,0-1 0,23-15 135,-22 15-129,11-9 47,23-17 224,69-41 1,-93 62-261,-1 0 0,1 1 0,1 0 0,-1 1 0,1 0 0,0 1 0,-1 1 0,1 0 0,0 0 0,25 1 0,-36 2 5,-1-1 1,1 0-1,-1 1 1,1-1-1,-1 0 1,1 0-1,-1 0 1,1 0-1,-1 0 1,1-1-1,-1 1 1,1 0-1,-1-1 1,1 1-1,-1-1 1,0 1-1,1-1 0,1-1 1,-2 0 31,-1 0-1,1 0 1,-1 0-1,0 0 1,0-1 0,0 1-1,0 0 1,0 0-1,0 0 1,-1 0 0,1 0-1,-1 0 1,1 0-1,-2-2 1,-14-51 1018,-36-83 0,52 137-1087,-1 1 0,1 0 0,0 0-1,0 0 1,0-1 0,0 1 0,0 0-1,-1 0 1,1 0 0,0-1 0,0 1-1,0 0 1,0 0 0,0-1 0,0 1-1,0 0 1,0 0 0,0-1 0,0 1-1,0 0 1,0 0 0,0-1 0,0 1-1,0 0 1,0 0 0,0 0 0,1-1-1,-1 1 1,0 0 0,0 0 0,0-1-1,0 1 1,0 0 0,1 0 0,-1 0-1,0 0 1,0-1 0,0 1 0,0 0-1,1 0 1,-1 0 0,0 0 0,0 0-1,0-1 1,1 1 0,-1 0 0,0 0-1,0 0 1,1 0 0,-1 0 0,13 2-525,-12-2 455,5 1-77,-1 0-1,1 0 1,-1-1-1,0 0 1,1 0 0,-1 0-1,1 0 1,-1-1-1,0 0 1,1 0-1,-1-1 1,0 1 0,0-1-1,0 0 1,0-1-1,0 1 1,0-1-1,-1 0 1,1 0-1,-1 0 1,0-1 0,5-4-1,29-35-616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16644,'-5'-19'1600,"2"10"-1104,0 4-216,3 7 688,1 4-216,2 3-696,1 0-496,3 1 376,0-3-128,5-2-72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15595,'0'9'533,"1"0"1,-1 0-1,-1 0 0,-1 9 0,1-15-328,0 1 1,0 0 0,0-1 0,0 1-1,0-1 1,-1 0 0,1 1 0,-1-1-1,0 0 1,0 0 0,0 0-1,-4 4 1,6-7-187,0 0-1,-1 1 1,1-1 0,0 0-1,0 0 1,0 0 0,0 0-1,0 1 1,-1-1 0,1 0-1,0 0 1,0 0-1,0 0 1,-1 0 0,1 0-1,0 0 1,0 0 0,0 0-1,-1 1 1,1-1 0,0 0-1,0 0 1,0 0-1,-1 0 1,1 0 0,0 0-1,0 0 1,-1-1 0,1 1-1,0 0 1,0 0 0,0 0-1,-1 0 1,1 0-1,0 0 1,0-1-10,0 1 0,-1 0 0,1 0-1,0-1 1,0 1 0,0 0 0,0 0 0,0-1-1,0 1 1,0 0 0,0-1 0,0 1 0,0 0-1,0 0 1,0-1 0,1 1 0,-1 0 0,0 0-1,0-1 1,0 1 0,0 0 0,0 0 0,0-1-1,1 1 1,-1 0 0,0 0 0,0-1 0,2 0-6,-1-1 1,1 1 0,0 0 0,-1 0-1,1 0 1,0 0 0,0 0 0,0 0-1,0 0 1,0 1 0,0-1 0,0 1-1,0-1 1,0 1 0,0 0-1,0 0 1,0 0 0,2 0 0,4 0-16,1 1 0,-1 0-1,8 3 1,-4-1-13,0 0 0,-1 1-1,1 1 1,12 7-1,-18-9 20,0 0-1,-1 1 0,1 0 1,-1 0-1,0 0 1,0 0-1,-1 1 0,1 0 1,5 8-1,-9-11 36,0-1 0,0 1 0,0 0-1,-1-1 1,1 1 0,0 0 0,-1 0 0,1 0 0,-1 0-1,0 0 1,0-1 0,1 1 0,-1 0 0,0 0 0,0 0 0,-1 0-1,1 0 1,-1 2 0,0-1 40,0-1-1,0 1 0,-1-1 1,1 0-1,0 1 0,-1-1 1,0 0-1,0 0 0,1 0 1,-1 0-1,-4 2 0,-3 2 178,0 0-1,0-1 0,0-1 1,-1 1-1,-15 4 1,15-6-162,5-1-262,0 0 1,0-1-1,0 1 1,-1-1 0,1 0-1,0 0 1,0-1 0,-1 0-1,-5 0 1,8-1-190,-2-2-134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17116,'4'14'454,"0"1"1,-2 0 0,0 0 0,1 18-1,0 5 113,1-2-167,1 15 213,22 96 0,-26-143-602,1 0 1,-1 0-1,0-1 1,1 1-1,0-1 1,0 0-1,3 5 1,-5-7-8,1-1 1,0 1 0,-1 0 0,1-1 0,0 1 0,-1-1 0,1 1 0,0-1-1,-1 1 1,1-1 0,0 0 0,0 1 0,0-1 0,0 0 0,-1 0 0,1 0-1,0 1 1,0-1 0,0 0 0,0 0 0,0 0 0,0 0 0,-1 0 0,1-1 0,0 1-1,0 0 1,0 0 0,0 0 0,0-1 0,-1 1 0,1-1 0,0 1 0,0 0-1,-1-1 1,1 1 0,1-2 0,20-17 88,-16 14-40,0-1 0,0 1 0,0 1 0,1-1-1,13-6 1,-19 10-47,1 1 0,0-1-1,-1 1 1,1 0 0,0-1 0,0 1-1,-1 0 1,1 0 0,0 0-1,0 0 1,-1 0 0,1 0 0,0 1-1,-1-1 1,1 1 0,0-1-1,-1 1 1,1 0 0,0-1 0,-1 1-1,1 0 1,-1 0 0,1 0-1,-1 0 1,0 0 0,1 0 0,-1 1-1,0-1 1,0 0 0,0 1-1,0-1 1,1 2 0,0 1 26,1-1-1,-1 1 1,0 0 0,-1 0 0,1 0 0,-1 0-1,1 0 1,-1 0 0,0 1 0,-1-1-1,1 0 1,-1 1 0,0-1 0,0 0 0,0 0-1,-1 1 1,1-1 0,-1 0 0,0 0 0,0 1-1,0-1 1,-4 7 0,3-7 13,-1 1 1,0-1 0,0 0-1,0 1 1,0-1-1,0-1 1,-1 1-1,0 0 1,1-1-1,-1 0 1,-1 0-1,1 0 1,0 0-1,-1-1 1,1 0 0,-1 0-1,0 0 1,-9 3-1,7-4-12,1 0 0,-1-1 0,1 1-1,-1-1 1,0 0 0,-8-2 0,12 2-133,0-1 0,0 0-1,0 1 1,0-1 0,0 0 0,0-1 0,0 1 0,0 0 0,1-1 0,-1 0-1,1 1 1,-1-1 0,1 0 0,0 0 0,-4-4 0,6 5 18,-1 0 0,1 0 0,-1 1 0,1-1 0,-1 0 0,1 0 0,-1 0 0,1 0 0,0 0 0,0 0 0,-1 0-1,1 0 1,0 0 0,0 0 0,0 0 0,0 0 0,0 1 0,0-1 0,0 0 0,0 0 0,1 0 0,-1 0 0,0 0 0,1 0 0,-1 0 0,0 0 0,1-1 0,1 0-59,0 0-1,0-1 1,0 1-1,0 0 1,0 0-1,1 0 1,4-3-1,16-8-630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16700,'-1'3'191,"1"-1"0,-1 1 0,1-1 1,0 1-1,0-1 0,0 1 0,0-1 1,1 1-1,-1 0 0,1-1 0,1 5 0,0 1 314,-1-1-301,9 32 306,-9-36-471,0 0 0,0 0-1,0 0 1,1 0-1,-1-1 1,1 1-1,0 0 1,0-1 0,4 5-1,-5-6-19,-1-1 0,1 0 1,-1 1-1,1-1 0,-1 0 0,1 1 0,-1-1 1,1 0-1,0 0 0,-1 0 0,1 0 0,0 0 0,-1 1 1,1-1-1,-1 0 0,1 0 0,0-1 0,-1 1 1,1 0-1,-1 0 0,1 0 0,0 0 0,-1 0 0,1-1 1,-1 1-1,1 0 0,0 0 0,-1-1 0,1 1 0,-1-1 1,1 1-1,-1 0 0,0-1 0,1 1 0,-1-1 1,1 1-1,-1-1 0,15-22 528,-1-10 46,-11 25-444,1 0-1,0 0 0,0 0 0,9-14 0,-13 22-148,0 0 1,1-1 0,-1 1-1,0 0 1,0 0-1,0-1 1,0 1-1,1 0 1,-1 0-1,0 0 1,0 0-1,1-1 1,-1 1-1,0 0 1,0 0-1,1 0 1,-1 0-1,0 0 1,0 0-1,1 0 1,-1 0-1,0 0 1,0 0 0,1 0-1,-1 0 1,0 0-1,0 0 1,1 0-1,-1 0 1,0 0-1,1 0 1,-1 0-1,0 0 1,0 0-1,1 0 1,-1 0-1,0 1 1,0-1-1,0 0 1,1 0-1,-1 0 1,0 0-1,0 1 1,0-1 0,1 0-1,-1 0 1,0 0-1,0 1 1,0-1-1,0 0 1,0 0-1,1 1 1,-1-1-1,0 0 1,0 0-1,0 1 1,0-1-1,0 0 1,0 0-1,0 1 1,0-1-1,0 1 1,3 20-37,-2-20 35,11 105-30,-8-94 52,-4-12-21,0 0 1,0 1-1,0-1 1,1 0 0,-1 0-1,0 0 1,0 0-1,0 0 1,1 1-1,-1-1 1,0 0-1,0 0 1,0 0-1,1 0 1,-1 0-1,0 0 1,0 0 0,0 0-1,1 0 1,-1 0-1,0 0 1,0 0-1,1 0 1,-1 0-1,0 0 1,0 0-1,0 0 1,1 0-1,-1 0 1,1-1-17,0 1 0,0-1 1,0 0-1,0 0 0,-1 0 0,1 0 0,0 0 1,0 0-1,-1 0 0,1 0 0,-1 0 0,1 0 0,-1 0 1,1 0-1,-1 0 0,1-3 0,-1 2-69,2-3-109,-1 0 0,1 0-1,-1-1 1,-1 1 0,1-1-1,-1 1 1,0 0 0,-1-10 0,-4 4-199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19028,'9'22'1334,"-5"-12"-1100,0-1 1,0 0-1,10 15 0,-14-22-230,1-1-1,0 0 1,0 1-1,0-1 1,0 0 0,1 0-1,-1 1 1,0-1-1,0 0 1,1 0 0,-1-1-1,1 1 1,-1 0-1,1 0 1,-1-1 0,1 1-1,-1-1 1,1 1-1,-1-1 1,1 0 0,0 1-1,-1-1 1,1 0-1,0 0 1,-1 0-1,1 0 1,0-1 0,2 0-1,-2 0 20,1 0 1,0 0-1,-1 0 0,1-1 0,-1 1 1,1-1-1,-1 0 0,0 0 0,0 1 0,0-2 1,3-2-1,18-29 398,-3 4 166,-20 30-580,0 0 0,1-1 0,-1 1 0,0 0 0,0 0 0,0 0 0,0 0 0,0 0 0,0 0 0,1-1 0,-1 1 0,0 0-1,0 0 1,0 0 0,0 0 0,1 0 0,-1 0 0,0 0 0,0 0 0,0 0 0,1 0 0,-1 0 0,0 0 0,0 0 0,0 0 0,1 0 0,-1 0 0,0 0 0,0 0-1,0 0 1,0 0 0,1 0 0,-1 0 0,0 0 0,0 0 0,0 0 0,0 0 0,1 1 0,-1-1 0,0 0 0,0 0 0,6 10 102,2 16-78,-7-24-17,41 253 272,-20-105 156,-18-128-378,0-2-21,-1 0-1,1 34 1,-7-42-13,2-11-29,1-1 0,0 0 0,0 0 0,0 0 1,0 0-1,-1 0 0,1 1 0,0-1 0,0 0 0,0 0 1,-1 0-1,1 0 0,0 0 0,0 0 0,-1 0 0,1 0 1,0 0-1,0 0 0,0 0 0,-1 0 0,1 0 0,0 0 0,0 0 1,-1 0-1,1 0 0,0 0 0,0 0 0,0 0 0,-1 0 1,0-1 0,-1 0 0,1 0 1,0 0-1,0 0 1,0 0-1,0 0 1,0-1-1,0 1 0,0 0 1,0 0-1,0-1 1,0 1-1,0-2 1,-5-11-6,1 0 0,1 0 1,-5-27-1,-3-47-25,8 40-91,2-61-1,3 85-36,2-1 0,0 1 0,1 0 0,11-33 0,-2 26-328,-12 30 443,-1 0 0,1-1 0,0 1-1,-1 0 1,1 0 0,0 0 0,0 0-1,0 0 1,0 0 0,0 0 0,0 1 0,0-1-1,0 0 1,0 0 0,1 1 0,-1-1-1,0 1 1,0-1 0,1 1 0,1-1-1,-2 1 18,0 0 0,0 1 0,-1-1 0,1 0 0,0 0 0,0 1 0,0-1 0,-1 0 0,1 1 0,0-1 0,0 1 1,-1-1-1,1 1 0,0-1 0,-1 1 0,1 0 0,0-1 0,-1 1 0,1 0 0,-1-1 0,1 2 0,11 20-67,-6-11 99,-5-8 6,1 0 0,0 0 0,0 0 0,0 0 1,1-1-1,-1 1 0,1-1 0,-1 0 1,1 0-1,0 0 0,0 0 0,0 0 1,0-1-1,6 3 0,-5-3 2,-1 0 1,1-1-1,0 1 1,0-1-1,-1 0 0,1 0 1,0-1-1,-1 1 0,1-1 1,0 0-1,-1 0 1,1 0-1,5-3 0,14-8 69,-15 8-32,0 0 1,16-6-1,-22 9-42,-1 1 1,1-1-1,0 1 0,0 0 1,0-1-1,0 1 1,0 0-1,-1 0 0,1 0 1,0 1-1,0-1 0,0 0 1,0 1-1,0-1 1,-1 1-1,1-1 0,0 1 1,-1 0-1,3 1 0,0 1 25,1 0 1,0 0-1,0 0 0,0 0 0,1-1 0,5 2 0,-8-3-22,0-1 0,-1 1 0,1-1 0,0 0 0,0 0 0,0 0 0,-1-1 0,1 1 0,0-1 0,-1 1 0,1-1 0,0 0 0,-1 0 0,6-3 0,17-9 44,-15 7-91,0 0 1,1 1-1,16-5 1,-23 9-3,-1 0 0,1 0 0,0 1 0,-1-1 1,1 1-1,0 0 0,0 0 0,-1 0 0,1 1 1,0-1-1,-1 1 0,1 0 0,0 0 0,-1 0 0,5 2 1,-7-2 144,19 7-1230,-20-8 1078,0 0 0,1 0 1,-1 0-1,0 0 1,0 0-1,1 0 0,-1 0 1,0 0-1,1 0 1,-1 0-1,0-1 1,0 1-1,1 0 0,-1 0 1,0 0-1,0 0 1,0 0-1,1 0 0,-1 0 1,0-1-1,0 1 1,1 0-1,-1 0 1,0 0-1,0-1 0,0 1 2,1-1-1,-1 0 0,0 1 1,0-1-1,0 1 1,0-1-1,0 0 0,0 1 1,0-1-1,0 1 0,0-1 1,0 0-1,-1 1 1,1-1-1,0 1 0,0-2 1,-5-7-367,-2-1-109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21165,'-5'7'1992,"4"-3"-1560,2 0-216,1-3 1120,5 1-1112,0 0-400,1-1-1008,1 0 1032,4-3-176,0-2-136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16692,'4'5'339,"0"-1"1,-1 1 0,1 0 0,-1 0 0,0 0 0,4 7 0,-7-10-259,1-1-1,0 1 1,-1-1-1,1 0 1,-1 1 0,1 0-1,-1-1 1,0 1-1,1-1 1,-1 1 0,0-1-1,0 1 1,0 0-1,-1-1 1,1 1 0,0-1-1,0 1 1,-1-1-1,1 1 1,-1-1 0,1 1-1,-1-1 1,0 1 0,0-1-1,1 0 1,-1 1-1,0-1 1,-2 2 0,1-2 90,0 0 1,0 0 0,0 0-1,-1 0 1,1 0 0,0-1-1,0 1 1,-1-1 0,-2 1-1,-16 4 106,15-2-191,1 0 0,0 0-1,0 0 1,1 0 0,-1 1 0,1-1-1,0 1 1,-1 1 0,-2 4-1,5-8-80,1 2 1,0-1-1,0 0 0,0 0 0,0 0 0,0 0 0,0 1 0,1-1 0,-1 0 0,1 1 0,-1-1 0,1 0 0,0 1 1,0-1-1,0 1 0,1-1 0,-1 0 0,0 1 0,1-1 0,-1 0 0,1 1 0,0-1 0,0 0 0,2 4 1,-2-4-8,0 0 1,0 0 0,1 0 0,-1 1 0,1-2 0,0 1 0,-1 0 0,1 0-1,0 0 1,0-1 0,0 1 0,0-1 0,1 0 0,-1 1 0,4 0 0,-2-1-4,-1 0 0,1 0 1,0 0-1,-1-1 1,1 0-1,0 0 1,-1 0-1,1 0 0,6-2 1,2-1-11,-1 0-1,0-1 1,0 0 0,-1-1 0,20-11 0,3-8-3,-25 17 14,0 1 0,1-1 0,13-5 1,-20 11 4,-1 1 1,0-1-1,0 1 1,0 0 0,1-1-1,-1 1 1,0 0 0,0 0-1,1 0 1,-1 0 0,0 0-1,1 0 1,-1 0 0,0 0-1,0 1 1,0-1-1,1 0 1,-1 1 0,0-1-1,0 1 1,0-1 0,0 1-1,0 0 1,0 0 0,0-1-1,0 1 1,0 0-1,0 0 1,0 0 0,0 0-1,0 0 1,-1 0 0,1 0-1,0 0 1,0 1 0,2 5 9,1 0 0,-1 1 0,-1-1 0,4 11 0,-5-14-8,8 35 70,-2 0 1,-1 1-1,-2-1 1,-2 1 0,-1 0-1,-6 44 1,5-74-23,-4 23 77,3-31-110,1 0 0,0 0 0,-1-1 0,0 1 0,1 0 0,-1-1 0,0 1 0,0 0 0,0-1 0,0 1 0,0-1 0,0 0 0,0 1 0,-2 0 0,2-1-9,1-1-1,-1 0 0,0 1 1,0-1-1,0 0 1,1 0-1,-1 0 1,0 0-1,0 0 1,0 0-1,0 0 1,1 0-1,-1 0 1,0 0-1,0 0 0,0-1 1,1 1-1,-1 0 1,0-1-1,0 1 1,1 0-1,-1-1 1,0 1-1,1-1 1,-1 1-1,0-1 1,1 1-1,-1-1 0,0-1 1,-18-20 66,9 5-74,0 1 0,1-1 0,1-1 0,0 1 0,2-1 0,0-1 0,1 1 0,0-1 0,2 0 0,0 0 0,1-21 0,2 32-39,1 0-1,0 1 0,0-1 0,1 0 0,0 1 0,0-1 0,1 1 0,0 0 1,0-1-1,1 2 0,0-1 0,0 0 0,0 1 0,1-1 0,0 1 0,0 1 0,1-1 1,8-6-1,9-8-119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 17332,'0'-2'395,"0"0"0,0 0 0,0 0 0,0 0 1,0 0-1,-1 0 0,1 0 0,-1 0 0,0 0 0,1 0 1,-3-3-1,3 5-307,-1-1 0,0 1 0,0-1 1,1 0-1,-1 1 0,0-1 0,0 1 1,1 0-1,-1-1 0,0 1 0,0 0 0,0-1 1,0 1-1,0 0 0,1 0 0,-1 0 0,0 0 1,0 0-1,0 0 0,0 0 0,0 0 0,0 0 1,0 0-1,0 0 0,0 0 0,1 1 1,-1-1-1,-2 1 0,-1 1 19,-1 1 1,0-1-1,1 1 0,-1 0 1,1 0-1,0 0 1,0 1-1,0-1 0,0 1 1,1 0-1,0 0 1,-1 0-1,-2 7 0,-2 2 34,1 1-1,1-1 0,-8 23 0,10-23-73,1 0-1,-1 1 1,-1 28-1,4-37-158,1 1-1,0-1 1,1 1 0,-1-1-1,1 0 1,0 1 0,0-1-1,1 1 1,-1-1 0,1 0-1,1 0 1,-1 0 0,4 5-1,-5-9-36,0 1-1,0-1 1,0 0-1,0 1 1,1-1-1,-1 0 0,0 0 1,1 0-1,-1 0 1,1 0-1,-1 0 1,1 0-1,0-1 0,-1 1 1,1 0-1,0-1 1,-1 0-1,1 1 0,0-1 1,0 0-1,-1 0 1,1 0-1,0 0 1,0 0-1,2-1 0,1 0-119,0 0 0,-1-1 0,1 1 0,-1-1-1,1 0 1,-1-1 0,0 1 0,5-4 0,13-12-741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16676,'0'0'53,"0"0"0,0 0 0,0-1 0,0 1 0,0 0 0,0 0 0,-1 0 0,1 0 0,0 0 0,0 0 0,0 0 0,0 0 0,0 0 0,-1 0 0,1 0 0,0 0 0,0 0 0,0 0 0,0 0 0,0 0 0,-1 0 0,1 0 0,0 0 0,0 0 0,0 1 0,0-1 0,0 0 0,-1 0 0,1 0 0,0 0 0,0 0 0,0 0 0,0 0 0,0 0 0,0 0 0,0 1 0,0-1 0,0 0 0,-1 0 0,1 0 0,0 0 0,0 0 0,0 0 0,0 1 0,0-1 0,0 0 0,0 0 0,0 0 0,-5 9 218,0 2 73,1 1 0,0 0 0,1 0 0,0 0 0,1 0 0,0 1 0,0 13-1,2-26-334,0 1 0,0 0-1,0 0 1,0 0-1,0-1 1,0 1-1,0 0 1,0 0-1,0 0 1,0 0-1,0-1 1,1 1-1,-1 0 1,0 0 0,0-1-1,1 1 1,-1 0-1,1 0 1,-1-1-1,1 1 1,-1 0-1,2 0 1,-1-1 5,0 0 0,0 0-1,-1 0 1,1 0 0,0 0 0,0 0 0,0 0 0,0-1 0,0 1 0,0 0-1,0-1 1,0 1 0,-1-1 0,1 1 0,0-1 0,0 1 0,-1-1-1,1 1 1,0-1 0,-1 0 0,2 0 0,35-35 364,-28 26-292,0 1 0,1 0 0,0 0 0,0 1 0,1 0 0,0 1 0,13-6-1,-22 12-80,-1 1-1,1-1 1,0 0-1,-1 1 0,1 0 1,0-1-1,0 1 1,-1 0-1,1 0 0,0 0 1,0 0-1,-1 0 1,1 0-1,0 1 1,0-1-1,-1 1 0,1-1 1,0 1-1,2 1 1,-2-1-2,0 1 1,0-1 0,0 1-1,0 0 1,0 0 0,-1 0 0,1 0-1,-1 0 1,1 0 0,-1 0-1,0 0 1,0 1 0,1 2-1,4 12 35,0 1 0,3 23 0,-9-40-36,0 0 10,0-1-1,0 1 0,0-1 0,0 1 0,0-1 0,0 1 0,1-1 0,-1 1 0,0-1 0,0 1 0,1-1 0,-1 1 0,0-1 0,0 1 0,1-1 0,-1 1 0,1-1 0,0 1 0,-1-1-3,0 0 0,1 0 0,-1 0 0,0 0 0,1 0 0,-1 0 0,0 0 0,0 0 0,1 0 0,-1 0 0,0-1 0,1 1 0,-1 0 0,0 0-1,0 0 1,1 0 0,-1-1 0,0 1 0,0 0 0,0 0 0,1 0 0,-1-1 0,0 1 0,1-1 0,12-22 299,-9 15-240,0 1 13,1-3 25,0 0-1,9-10 0,-13 19-95,1-1 0,-1 0 0,1 0 0,0 1-1,0-1 1,-1 0 0,1 1 0,0 0 0,0 0-1,0-1 1,0 1 0,0 0 0,1 0 0,-1 1-1,0-1 1,4 0 0,-5 1-10,0 0 1,1 0-1,-1 1 0,1-1 1,-1 0-1,0 1 0,1-1 1,-1 1-1,0 0 0,0-1 0,1 1 1,-1 0-1,0 0 0,0 0 1,0-1-1,0 1 0,0 1 1,0-1-1,0 0 0,0 0 1,-1 0-1,1 0 0,0 0 0,-1 1 1,2 1-1,1 6-7,1 0 1,3 15-1,-5-16 4,-2-8 8,0 1 0,0-1 0,0 1 0,0-1 0,0 1 0,1-1 0,-1 0 0,0 1 0,0-1 0,0 1-1,1-1 1,-1 0 0,0 1 0,0-1 0,1 1 0,-1-1 0,0 0 0,1 0 0,-1 1 0,1-1 0,-1 0 0,0 1 0,1-1 0,-1 0 0,1 0 0,0 0 2,0 0 0,-1 0 0,1 0 0,0 0 1,-1 0-1,1-1 0,-1 1 0,1 0 0,-1 0 0,1-1 0,0 1 0,-1-1 0,1 1 0,-1 0 0,1-1 0,0 0 0,4-5 51,-1 1 0,8-13 0,-6 9-11,-2 3-17,0 1 0,1 0 0,-1 0 1,1 1-1,0-1 0,11-6 0,-14 10-29,-1 0-1,1 0 1,-1 1-1,1-1 0,0 0 1,-1 1-1,1-1 0,0 1 1,0 0-1,0-1 0,-1 1 1,1 0-1,0 0 1,0 0-1,-1 0 0,1 0 1,0 1-1,0-1 0,0 1 1,-1-1-1,1 1 1,0-1-1,-1 1 0,1 0 1,-1 0-1,1 0 0,-1 0 1,1 0-1,-1 0 1,2 2-1,3 5 0,1 0 1,-2 0 0,1 1-1,-1 0 1,-1 0-1,1 1 1,4 18-1,-7-24 12,1 0 85,-1-6-740,-2 2 617,0 0-1,0-1 1,0 1 0,0 0 0,0-1-1,0 1 1,0 0 0,-1-1 0,1 1-1,0 0 1,0 0 0,0-1 0,0 1-1,0 0 1,-1 0 0,1-1 0,0 1-1,0 0 1,-1 0 0,1-1 0,0 1-1,0 0 1,-1 0 0,1 0 0,0 0-1,0 0 1,-1-1 0,1 1 0,0 0 0,-1 0-1,1 0 1,0 0 0,0 0 0,-1 0-1,1 0 1,0 0 0,-1 0 0,-9 0-228,0 2-108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17732,'0'0'95,"-1"0"0,1 1 1,0-1-1,-1 0 1,1 1-1,0-1 0,0 1 1,-1-1-1,1 1 0,0-1 1,0 1-1,0-1 0,0 0 1,0 1-1,-1-1 0,1 1 1,0-1-1,0 1 0,0-1 1,0 1-1,0-1 0,0 1 1,1-1-1,-1 1 1,0-1-1,0 1 0,0 0 1,4 16 476,-4-16-504,14 74 1340,7 23-973,-21-95-384,1 0-1,0-1 1,0 1 0,0-1-1,0 1 1,0-1 0,0 0-1,3 3 1,-4-5-32,0 1 1,0-1-1,1 0 0,-1 0 0,0 1 0,0-1 1,1 0-1,-1 0 0,0 0 0,0 0 1,1 0-1,-1 1 0,0-1 0,1 0 0,-1 0 1,0 0-1,1 0 0,-1 0 0,0 0 1,1 0-1,-1 0 0,0 0 0,1 0 0,-1 0 1,1 0-1,0-1 11,-1 1 1,1-1-1,0 1 0,0-1 0,-1 1 1,1-1-1,0 0 0,-1 1 1,1-1-1,-1 0 0,1 0 1,-1 1-1,2-3 0,7-15 487,7-21 0,-11 27-362,0-1 0,0 1 0,1 0 0,1 1 0,11-17 1,-17 28-154,-1-1 0,1 0 0,-1 0 0,1 1 0,0-1 0,-1 0 0,1 1 0,0-1 0,0 1 0,-1-1 0,1 1 0,0-1 0,0 1 0,0 0 0,0-1 0,-1 1 0,1 0 0,0 0 0,0 0 1,0-1-1,0 1 0,0 0 0,0 0 0,1 1 0,-1-1-3,1 1 0,-1-1-1,0 1 1,0 0 0,0-1 0,0 1 0,0 0 0,0 0 0,0 0 0,0 0 0,0 0 0,0 0 0,0 0-1,1 2 1,2 6-21,0-1-1,0 1 0,4 16 0,-7-21 17,1 2-4,-1-2 4,0 0 0,0-1 0,1 1-1,-1-1 1,1 1 0,3 4 0,-5-8 5,0 0 1,0 1-1,1-1 1,-1 0 0,0 0-1,0 1 1,1-1-1,-1 0 1,0 0-1,1 0 1,-1 1 0,0-1-1,1 0 1,-1 0-1,0 0 1,1 0-1,-1 0 1,0 0 0,1 0-1,-1 0 1,0 0-1,1 0 1,-1 0 0,1 0-1,-1 0 1,0 0-1,1 0 1,0-1 0,1 0 0,-1 1 0,0-1 0,0 0 0,0 0 0,0 0 0,0 0 1,0 0-1,0 0 0,-1 0 0,2-3 0,25-43 24,-19 30-9,1 1 0,17-23 0,-25 38-15,0 0-1,0-1 1,0 1 0,0 0-1,0 0 1,0 0 0,0 0-1,0 0 1,1 0-1,-1 1 1,0-1 0,1 0-1,-1 1 1,1-1-1,-1 1 1,0-1 0,1 1-1,2-1 1,-3 2-1,0-1 0,0 0 0,1 0 0,-1 1 0,0-1 0,0 1 0,0-1 0,0 1 0,0 0 0,0-1 0,0 1 0,0 0 0,0 0 0,0-1 0,0 1-1,0 0 1,-1 0 0,1 0 0,0 0 0,-1 0 0,1 0 0,-1 0 0,1 2 0,4 9-141,0 0-1,-1 0 1,-1 1 0,0-1-1,1 16 1,2 2-1411,3-52-771,-1-2 1663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18356,'9'5'266,"0"1"0,-1 0 1,1 0-1,-1 1 0,0 0 1,-1 0-1,0 1 0,11 14 0,2 8 128,20 37-1,-33-53-157,28 54 509,29 78 0,15 75-212,-17-44-394,-54-158-74,-8-19-62,0 0 0,0 0 0,0 0 0,0 0 0,0 0-1,0 0 1,0 0 0,0 0 0,0-1 0,0 1 0,0 0-1,0 0 1,0 0 0,0 0 0,0 0 0,0 0 0,0 0 0,1 0-1,-1 0 1,0 0 0,0 0 0,0 0 0,0 0 0,0 0-1,0-1 1,0 1 0,0 0 0,0 0 0,0 0 0,0 0-1,0 0 1,0 0 0,0 0 0,0 0 0,0 0 0,0 0 0,1 0-1,-1 0 1,0 0 0,0 0 0,0 0 0,0 0 0,0 0-1,0 0 1,0 0 0,0 0 0,-9-34 161,-16-34-143,-3 1 0,-3 1 0,-3 2 0,-58-83 0,77 128-107,11 17-21,5 8 56,3 8 3,-2-11 51,-1 0-1,0 0 1,1-1-1,0 1 1,-1 0 0,1-1-1,0 1 1,0-1-1,1 0 1,-1 0-1,0 0 1,1 0 0,-1 0-1,1 0 1,0-1-1,-1 1 1,1-1-1,0 1 1,0-1 0,0 0-1,0-1 1,0 1-1,0 0 1,0-1-1,1 0 1,-1 1-1,0-1 1,0 0 0,0-1-1,0 1 1,0-1-1,0 1 1,0-1-1,0 0 1,0 0 0,0 0-1,0 0 1,0-1-1,3-2 1,8-4-87,-1 0 0,0-1 0,0-1 0,-1 0 0,-1-1 0,0 0 0,0 0 1,-1-2-1,0 1 0,-1-1 0,8-17 0,-1-6-136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17868,'-6'13'970,"-1"-1"-159,0 0 0,-7 21 0,13-30-755,0 1 0,0-1 0,0 0 0,1 0 0,-1 1-1,1-1 1,0 0 0,0 1 0,0-1 0,0 0 0,1 1-1,-1-1 1,1 0 0,0 0 0,0 1 0,2 3 0,-3-6-56,1 0 0,-1 0 0,1 0 0,-1-1 0,1 1 1,0 0-1,-1 0 0,1 0 0,0-1 0,0 1 0,0 0 0,-1-1 1,1 1-1,0-1 0,0 1 0,0-1 0,0 1 0,0-1 0,0 1 0,0-1 1,0 0-1,0 0 0,0 0 0,0 1 0,0-1 0,0 0 0,0 0 1,1 0-1,-1-1 0,0 1 0,0 0 0,0 0 0,0-1 0,0 1 1,0 0-1,0-1 0,0 1 0,0-1 0,1 0 0,2-2 57,-1 1-1,0 0 1,1-1-1,-1 0 1,0 0-1,0 0 1,-1 0-1,1 0 1,2-4 0,0-2 226,0-1 0,-1 1 1,4-11-1,-6 16-141,-1 1 1,0-1-1,-1 1 1,1-1-1,-1 1 1,1-1-1,-1 0 1,0 1-1,0-1 1,-1 1-1,1-1 1,-2-5 0,1 8-180,1 0 0,0 1 0,0-1 1,-1 1-1,1-1 0,0 1 1,-1 0-1,1-1 0,0 1 1,-1-1-1,1 1 0,-1 0 0,1-1 1,0 1-1,-1 0 0,1-1 1,-1 1-1,1 0 0,-1 0 1,0-1-1,1 1 0,-1 0 0,1 0 1,-1 0-1,1 0 0,-1 0 1,1 0-1,-1 0 0,0 0 1,1 0-1,-1 0 0,1 0 0,-1 0 1,1 0-1,-1 0 0,1 1 1,-1-1-1,1 0 0,-1 0 1,1 0-1,-1 1 0,1-1 0,-1 0 1,1 1-1,-1-1 0,1 1 1,-1-1-1,1 0 0,0 1 1,-1-1-1,1 1 0,0-1 1,0 1-1,-1-1 0,1 2 0,0 0-585,2-3 137,4-3-293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100 164 15627,'-5'1'312,"0"0"-1,-1 1 1,1 0-1,0 0 1,0 1-1,0-1 1,0 1 0,1 0-1,-1 0 1,1 1-1,0-1 1,-1 1-1,2 0 1,-6 6-1,6-6-200,0 0 0,1-1 1,-1 1-1,1 0 0,0 1 0,0-1 0,0 0 0,1 1 0,0-1 1,0 1-1,0-1 0,0 1 0,1-1 0,-1 1 0,1 0 0,0-1 1,2 9-1,-2-12-103,0 0 0,0 1-1,1-1 1,-1 0 0,1 1 0,-1-1 0,1 0 0,-1 0 0,1 1 0,0-1-1,0 0 1,-1 0 0,1 0 0,0 0 0,0 0 0,0 0 0,0 0 0,0 0-1,0-1 1,1 1 0,-1 0 0,0-1 0,0 1 0,3 0 0,-2 0 5,0-1 1,0 0-1,0 0 1,0 0 0,0 0-1,0 0 1,0 0-1,0-1 1,0 1 0,0-1-1,0 1 1,0-1-1,0 0 1,0 0 0,0 0-1,2-1 1,4-4 64,-1 1 1,1-1-1,-1-1 0,-1 0 1,1 0-1,-1 0 1,0-1-1,5-8 0,0-2 208,-1 0-1,12-32 1,-14 31-44,-1-1 1,-1 1 0,-1-1 0,-1-1 0,4-35 0,-10 51-147,-2 9-68,-3 13-22,-1 7 1,-7 48 0,13-58-32,0 0 1,1-1-1,1 1 1,0 0-1,3 17 0,-2-29 8,-1 1 0,0-1 0,1 1-1,0-1 1,-1 1 0,1-1 0,0 0-1,1 1 1,-1-1 0,0 0 0,0 0 0,1 0-1,-1 0 1,1 0 0,0 0 0,0 0-1,0-1 1,0 1 0,0-1 0,0 1 0,0-1-1,0 0 1,0 0 0,5 2 0,-3-2-15,-1-1 1,1 1 0,0-1-1,-1 0 1,1 0 0,0 0 0,-1-1-1,1 1 1,-1-1 0,1 0-1,0 0 1,-1 0 0,0-1-1,1 1 1,-1-1 0,5-3-1,0 0 15,-1 0 0,0-1 0,0 0 0,0-1 0,-1 1-1,0-1 1,0-1 0,-1 1 0,0-1 0,0 0 0,-1 0 0,0 0-1,3-9 1,-10 28 126,0 0 0,1 1 0,0-1-1,0 13 1,1-17-123,1-1 0,0 1 0,1-1 1,0 0-1,0 1 0,0-1 0,0 0 0,6 12 0,-7-17-31,0 0 0,0-1 0,1 1 0,-1 0 1,0-1-1,1 1 0,-1 0 0,1-1 0,-1 1 0,1-1 0,-1 1 0,1-1 0,0 1 1,-1-1-1,1 1 0,-1-1 0,1 1 0,0-1 0,-1 0 0,1 0 0,0 1 0,0-1 1,-1 0-1,1 0 0,0 0 0,0 0 0,1 0 0,-1 0 7,0 0-1,0 0 1,0-1-1,0 1 1,0-1-1,0 1 1,0-1 0,-1 0-1,1 1 1,0-1-1,0 0 1,0 1-1,-1-1 1,1 0 0,0 0-1,-1 0 1,1 0-1,0-1 1,6-12-378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16772,'7'33'2254,"16"54"1,-7-35-1230,28 135 447,-44-182-1421,2-1-1,-1 1 1,0-1-1,1 0 1,2 5-1,-4-9-39,0 0 0,1 1 1,-1-1-1,0 1 0,0-1 0,1 1 0,-1-1 0,0 0 1,1 1-1,-1-1 0,1 0 0,-1 1 0,0-1 0,1 0 0,-1 0 1,1 1-1,-1-1 0,1 0 0,-1 0 0,1 0 0,0 0 1,0 0 2,-1 0 0,1 0 1,0 0-1,-1-1 1,1 1-1,-1 0 0,1-1 1,0 1-1,-1-1 1,1 1-1,-1-1 1,1 1-1,-1-1 0,1 1 1,-1-1-1,0 1 1,1-1-1,-1 0 0,0 1 1,1-2-1,3-6 87,-1 0 0,0 0 1,0 0-1,2-15 0,4-35 349,-9 56-434,0-1 15,2-5 57,-1-1 1,-1 1 0,1 0-1,-1 0 1,-1 0 0,-2-15-1,3 22-77,0 1 0,0-1 0,0 1-1,0-1 1,0 1 0,-1-1 0,1 1-1,0-1 1,0 1 0,0-1 0,-1 1-1,1-1 1,0 1 0,-1 0 0,1-1-1,0 1 1,-1-1 0,1 1 0,0 0-1,-1-1 1,1 1 0,-1 0 0,1 0-2,-1 0 1,1 0-1,-1 0 1,1 0-1,0 0 1,-1 1 0,1-1-1,0 0 1,0 0-1,-1 0 1,1 1-1,0-1 1,-1 0-1,1 1 1,0-1-1,0 0 1,0 0 0,-1 1-1,1-1 1,0 0-1,0 1 1,0 0-1,-2 2 18,1 0-1,-1 1 0,1 0 1,-1 7-1,2-8-25,-1 1 0,1 0 0,0 0 0,1 0 0,-1 0 0,1 0 0,-1 0 0,2 3 0,-1-6-3,-1 0 0,0 0 1,1 0-1,-1 0 0,1 0 0,0 0 1,-1 0-1,1 0 0,-1 0 1,1-1-1,0 1 0,0 0 1,0-1-1,-1 1 0,1 0 1,0-1-1,0 1 0,0-1 0,0 1 1,0-1-1,0 1 0,0-1 1,0 0-1,0 0 0,0 1 1,0-1-1,0 0 0,1 0 1,-1 0-1,0 0 0,0 0 0,0-1 1,0 1-1,1 0 0,2-1-2,1-1 1,-1 1-1,0-1 0,0 1 0,-1-1 0,1 0 0,0 0 0,0-1 0,-1 1 0,0-1 0,5-4 0,1-3-1,1-1-1,7-13 1,-6 9 16,-12 28-35,-4 37-27,4-45 48,1 1 0,1-1-1,-1 1 1,1-1 0,0 0 0,0 1-1,2 5 1,-3-10 2,1 0 1,-1 0-1,0 0 1,1 0-1,-1 0 0,1 0 1,0 0-1,-1-1 0,1 1 1,0 0-1,0 0 0,-1-1 1,1 1-1,0 0 1,0-1-1,0 1 0,0 0 1,0-1-1,0 0 0,0 1 1,0-1-1,2 1 1,-1-1-1,0 0 0,0 0 1,0 0-1,0 0 1,0 0-1,0-1 1,0 1-1,0-1 1,0 1-1,0-1 1,2-1-1,4-3 3,0 1-1,-1-1 1,0-1-1,10-8 1,-10 7 9,1 0-1,-2-1 1,1 1 0,-1-1 0,0-1 0,5-10 0,-9 16-3,-1 0 1,1 0-1,-1-1 0,0 1 1,0 0-1,0-1 0,0 1 1,-1-1-1,1 1 0,-1-1 1,0 1-1,0-1 1,0 1-1,0-1 0,-1 1 1,1-1-1,-1 1 0,0-1 1,0 1-1,0-1 0,-2-2 1,2 5-8,1 1 1,0-1 0,0 1-1,-1-1 1,1 1 0,0-1 0,-1 1-1,1-1 1,0 1 0,-1-1-1,1 1 1,-1-1 0,1 1-1,-1 0 1,1-1 0,-1 1-1,1 0 1,-1-1 0,1 1-1,-1 0 1,0 0 0,1 0-1,-1-1 1,1 1 0,-1 0-1,0 0 1,1 0 0,-1 0 0,1 0-1,-1 0 1,0 0 0,1 0-1,-1 0 1,1 0 0,-1 1-1,0-1 1,1 0 0,-1 0-1,1 1 1,-1-1 0,1 0-1,-1 1 1,1-1 0,-1 0-1,1 1 1,-1-1 0,1 1-1,-1-1 1,1 1 0,-3 2 1,1-1 0,0 1 0,1-1 0,-1 1 0,0 0 0,1 0 0,0 0-1,-2 5 1,0 2-8,1 1 1,1 0-1,-1-1 0,2 1 0,0 16 0,0-23-46,1 0 0,-1 0 0,1 1 0,0-1 1,0 0-1,0-1 0,0 1 0,1 0 0,-1 0 1,1 0-1,0-1 0,0 1 0,0-1 0,1 1 1,-1-1-1,1 0 0,5 4 0,-7-6-66,0 0 0,0 0-1,0-1 1,1 1 0,-1 0 0,0-1-1,1 1 1,-1-1 0,1 0-1,-1 1 1,0-1 0,1 0 0,-1 0-1,1 0 1,-1 0 0,1 0 0,-1 0-1,1 0 1,-1 0 0,3-1-1,-3 0 43,0 1-1,0-1 0,0 0 1,0 1-1,0-1 1,0 0-1,0 0 0,-1 1 1,1-1-1,0 0 0,0 0 1,-1 0-1,1 0 0,0 0 1,-1 0-1,1 0 1,-1 0-1,0 0 0,1 0 1,-1-1-1,0 1 0,1 0 1,-1 0-1,0 0 1,0 0-1,0-2 0,-2-17-755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20700,'-5'6'1897,"2"-1"-1505,3-1-184,1 2 912,5 0-1112,1 2-416,4 2-848,0 0-1153,3 4 1921,1 0-392,3-1-376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18140,'-3'1'328,"-1"0"1,1 0-1,0 0 0,0 0 1,0 1-1,0-1 1,1 1-1,-1-1 1,0 1-1,1 0 0,-4 3 1,-1 1 596,5-5-728,-4 3 51,0 0 1,1 1-1,-1-1 1,1 1-1,0 0 0,1 0 1,-1 1-1,-4 7 1,9-13-246,0 0 1,-1 1 0,1-1-1,0 0 1,0 1 0,0-1 0,0 0-1,-1 1 1,1-1 0,0 0-1,0 1 1,0-1 0,0 1-1,0-1 1,0 0 0,0 1-1,0-1 1,0 0 0,0 1-1,0-1 1,0 1 0,1-1-1,-1 0 1,0 1 0,0-1-1,0 0 1,0 1 0,1-1-1,-1 0 1,0 1 0,1-1-5,0 1 0,0-1 0,0 1 0,-1-1 1,1 0-1,0 1 0,0-1 0,0 0 0,0 0 0,0 0 0,0 1 1,1-1-1,27-3-77,-29 3 78,11-2-10,4-1-122,0 1 0,24 0 0,-35 2 84,0 0 1,0 0 0,0 0 0,0 1-1,-1 0 1,1 0 0,0 0-1,0 0 1,-1 1 0,1-1 0,0 1-1,-1 0 1,0 0 0,1 0-1,2 4 1,-4-5 31,-1 0-1,0 0 1,0 1-1,0-1 1,0 1-1,0-1 1,0 1-1,0-1 1,0 1-1,-1-1 1,1 1-1,-1 0 1,1-1-1,-1 1 1,0 0 0,1 0-1,-1-1 1,0 4-1,-1-2 38,1 0 0,-1 0 0,1 0 0,-1 0 0,0 0-1,-1 0 1,1 0 0,0 0 0,-3 4 0,-2 0 86,1 1 0,-1-1 0,0 0 0,-1-1 0,0 1 1,-7 4-1,8-7-135,0 0 1,1-1-1,-1 1 1,-1-2 0,1 1-1,-12 3 1,14-5-86,0 0 0,0 0 0,-1-1 1,1 0-1,0 1 0,-1-1 0,1-1 1,0 1-1,0-1 0,0 0 0,-1 0 1,-3-1-1,-5-4-323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24109,'-11'0'1705,"8"1"-1818,0-1-271,6-2-384,5 1 800,3 0-216,1-1-272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21293,'-1'-4'396,"1"0"1,0-1 0,1 1-1,1-9 1,-2 13-372,0-1 0,0 0-1,0 1 1,0-1 0,1 1-1,-1-1 1,0 0 0,0 1-1,1-1 1,-1 1 0,0-1-1,1 1 1,-1-1 0,1 1-1,-1-1 1,1 1 0,0-1-1,0 1 6,-1 0 0,1 0 0,-1 0 0,1 0-1,-1 0 1,1 0 0,-1 0 0,1 0 0,-1 0-1,1 0 1,-1 0 0,1 1 0,-1-1 0,1 0 0,-1 0-1,1 1 1,-1-1 0,1 0 0,-1 1 0,0-1-1,1 0 1,-1 1 0,0-1 0,1 1 0,-1-1-1,1 1 1,2 4-9,1 1 0,-1-1 0,0 1 0,0-1 0,-1 1 0,0 0 0,0 0 0,2 7 0,8 54-317,-11-57 270,2 17-79,-3-15 46,2 0 0,2 12 0,-4-24 65,1 1-1,-1 0 0,0-1 0,0 1 1,0-1-1,0 1 0,0-1 0,1 1 1,-1-1-1,0 1 0,0-1 0,1 0 0,-1 1 1,0-1-1,1 1 0,-1-1 0,1 0 1,-1 1-1,0-1 0,1 0 0,-1 1 0,1-1 1,-1 0-1,1 1 0,-1-1 0,1 0 1,-1 0-1,1 0 0,-1 0 0,1 0 0,-1 1 1,1-1-1,0 0 0,-1 0 0,1 0 1,-1 0-1,1-1 0,-1 1 0,1 0 0,-1 0 1,1 0-1,-1 0 0,1 0 0,-1-1 1,1 1-1,-1 0 0,1 0 0,0-1 0,3-2 72,0 0 0,-1 0-1,1 0 1,4-5-1,7-7 226,0-2 1,-2 0-1,1 0 0,-2-1 0,-1-1 0,16-33 0,-25 46-198,-3 8-245,-4 11-422,5-10 213,-1 1 0,1 0 0,0 0 0,-1 0-1,2 0 1,-1 0 0,2 6 0,-2-9 271,0 0-1,0 1 1,1-1 0,-1 0 0,1 0 0,-1 0 0,1 1-1,-1-1 1,1 0 0,0 0 0,-1 0 0,1 0-1,0 0 1,0 0 0,0 0 0,0-1 0,0 1 0,0 0-1,0 0 1,0-1 0,0 1 0,0-1 0,0 1 0,1-1-1,-1 1 1,0-1 0,2 1 0,18-4-859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71 242 17644,'-5'4'225,"1"-1"0,-1 1 0,1-1 0,0 1 1,0 0-1,1 1 0,-1-1 0,1 1 0,0-1 0,0 1 1,0 0-1,-2 9 0,0-3-12,2 0-1,-1 0 1,2 0 0,-1 1 0,0 12-1,2-14-112,1 0-1,1 17 0,0-24-76,-1 0 0,1-1 0,0 1 0,-1-1 0,1 1 0,3 4-1,-4-7-3,1 1-1,-1 0 0,1 0 1,-1 0-1,1-1 1,0 1-1,-1 0 0,1-1 1,0 1-1,0-1 0,-1 1 1,1 0-1,0-1 0,0 0 1,0 1-1,0-1 0,0 0 1,1 1-1,0-1 14,-1 0 0,1 0 0,-1 0 0,0 0 0,1-1 0,-1 1 0,0 0 0,1-1-1,-1 1 1,0-1 0,1 0 0,-1 1 0,0-1 0,0 0 0,0 0 0,0 1 0,0-1 0,0 0 0,0 0 0,2-2-1,16-25 436,-16 24-384,11-21 412,-2-2-1,0 0 1,12-44 0,-10 29-193,-9 32-246,-5 10-56,0 0-1,0 0 1,0 0-1,1 0 0,-1 0 1,0 0-1,0 0 1,0 0-1,0 0 0,0 0 1,0 0-1,0 0 1,1 0-1,-1 0 1,0 0-1,0 0 0,0 0 1,0 1-1,0-1 1,0 0-1,0 0 1,0 0-1,0 0 0,0 0 1,1 0-1,-1 0 1,0 0-1,0 1 1,0-1-1,0 0 0,0 0 1,0 0-1,0 0 1,0 0-1,0 0 1,0 1-1,0-1 0,0 0 1,0 0-1,0 0 1,1 22-119,-1-20 110,0 30-124,0-17 71,0 0-1,0 0 1,1 0-1,7 28 1,-8-42 59,0-1 0,1 1 1,-1 0-1,0 0 0,0-1 1,1 1-1,-1 0 0,0-1 0,1 1 1,-1-1-1,1 1 0,-1-1 1,0 1-1,1 0 0,0-1 0,-1 0 1,1 1-1,-1-1 0,1 1 1,0-1-1,-1 0 0,1 1 1,-1-1-1,1 0 0,0 0 0,0 1 1,-1-1-1,1 0 0,0 0 1,-1 0-1,1 0 0,0 0 0,0 0 1,-1 0-1,1 0 0,0 0 1,-1 0-1,1-1 0,0 1 1,0 0-1,-1 0 0,1-1 0,0 1 1,-1 0-1,1-1 0,-1 1 1,1-1-1,0 0 0,5-3-4,0 0 0,-1-1 1,10-10-1,-12 12 4,35-39 19,-2-2 1,-2-2-1,50-88 0,-79 124-6,15-29 10,-18 36-20,-1 1 0,0-1 0,0 0-1,-1 0 1,1 0 0,0 0 0,-1 0 0,0 0 0,0 0 0,0-6-1,0 9 1,0-1-1,0 1 0,0 0 0,0-1 1,-1 1-1,1 0 0,0 0 0,0-1 1,0 1-1,0 0 0,-1-1 0,1 1 1,0 0-1,0 0 0,0-1 0,-1 1 1,1 0-1,0 0 0,0 0 0,-1-1 1,1 1-1,0 0 0,-1 0 0,1 0 1,0 0-1,-1 0 0,1 0 0,0-1 1,-1 1-1,1 0 0,-1 0 0,-11 4-24,4 1 17,0 1 1,0 0-1,0 0 1,1 1-1,0 0 0,0 0 1,1 0-1,-7 11 0,-41 71-20,46-75 28,0 1 0,1 1 1,1-1-1,-6 22 0,11-32-3,1-1-1,-1 0 1,0 1-1,1-1 1,0 1-1,0-1 1,1 1-1,-1-1 1,2 7-1,-1-8 0,0-1 0,0 0-1,0 0 1,0 1-1,1-1 1,-1 0-1,0 0 1,1 0 0,0 0-1,-1-1 1,1 1-1,0 0 1,0-1 0,0 1-1,0-1 1,0 0-1,0 1 1,3 0-1,2 0-19,-1 0-1,0 0 1,1 0-1,-1-1 1,1 0-1,-1-1 1,1 1-1,-1-1 0,1-1 1,0 1-1,-1-1 1,1 0-1,11-4 1,-11 3-9,0-1 1,1 1 0,-1-2 0,-1 1-1,1-1 1,0 0 0,-1 0 0,0 0-1,0-1 1,0 0 0,8-10 0,-11 11 37,-1 1 0,1-1 0,-1 0 0,0 0 0,0 0 0,-1 0 0,1 0 0,-1 0 0,0 0 0,0-1 0,0 1 0,-1 0 0,1-9 0,-1 13 0,0 0 0,0-1 0,0 1 0,0 0-1,0 0 1,0-1 0,0 1 0,0 0 0,0-1 0,0 1-1,0 0 1,0 0 0,0-1 0,0 1 0,0 0 0,0 0-1,-1-1 1,1 1 0,0 0 0,0 0 0,0-1 0,0 1-1,-1 0 1,1 0 0,0 0 0,0-1 0,-1 1 0,-4 4 85,-4 13 0,7-10-78,0 0 1,0 0-1,1 0 0,-1 11 0,2-15-12,-1 0-1,1 0 0,1 0 1,-1 1-1,0-1 1,1 0-1,-1 0 1,1 0-1,0 0 0,0 0 1,0 0-1,3 4 1,-4-6 0,0-1 0,1 1 0,-1-1 0,1 1 0,-1-1 0,1 1-1,-1-1 1,1 1 0,-1-1 0,1 1 0,-1-1 0,1 0 0,0 1 0,-1-1 0,1 0 0,0 0 0,-1 1 0,1-1 0,0 0 0,-1 0 0,1 0 0,0 0 0,0 0 0,-1 0 0,1 0 0,0 0 0,1-1 0,0 1-1,0-1 1,0 0 0,0 1-1,-1-1 1,1 0 0,0 0-1,-1 0 1,3-3 0,2-1-2,0-1 1,-1 0 0,8-11-1,-1-2 31,14-33-1,-12 24-1,-14 28-26,0-1 0,0 1-1,0 0 1,0 0-1,0 0 1,0 0 0,0 0-1,0 0 1,0 0-1,0 0 1,0-1 0,0 1-1,0 0 1,0 0-1,0 0 1,0 0 0,0 0-1,0 0 1,0 0-1,0 0 1,0 0 0,0 0-1,0-1 1,0 1-1,0 0 1,0 0 0,0 0-1,0 0 1,1 0-1,-1 0 1,0 0 0,0 0-1,0 0 1,0 0-1,0 0 1,0 0 0,0 0-1,0 0 1,0 0-1,0 0 1,1 0 0,-1 0-1,0 0 1,0 0 0,0 0-1,0 0 1,0 0-1,0 0 1,0 0 0,0 0-1,1 0 1,-1 0-1,0 0 1,0 0 0,0 0-1,0 0 1,0 0-1,0 0 1,0 0 0,0 0-1,0 0 1,0 0-1,0 0 1,1 0 0,-1 0-1,0 1 1,0-1-1,0 0 1,0 0 0,2 11 26,-2 20 3,0-30-28,-1 27 13,-1-14-95,2 0 0,0-1 0,3 23-1,1-27-598,-4-9 653,0 0-1,0 1 1,0-1 0,1 0-1,-1 0 1,0 0-1,0 0 1,0 0-1,0 0 1,0 0 0,1 0-1,-1 0 1,0 0-1,0 0 1,0 0-1,0 0 1,0 0 0,1 0-1,-1 0 1,0 0-1,0 0 1,0 0-1,0 0 1,0 0 0,1 0-1,-1-1 1,0 1-1,0 0 1,0 0 0,0 0-1,0 0 1,0 0-1,1 0 1,7-15-752,-3-1 245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37 119 16444,'0'1'131,"0"-1"0,0 1 0,0 0 1,0-1-1,0 1 0,1 0 1,-1 0-1,0-1 0,0 1 1,0 0-1,1-1 0,-1 1 1,0-1-1,1 1 0,-1 0 1,0-1-1,1 1 0,-1-1 1,1 1-1,-1-1 0,1 1 1,-1-1-1,1 1 0,-1-1 1,1 1-1,1 0 0,0-1 45,-1 0 0,1 1 0,0-1 0,-1 0 0,1 0 0,0 1 0,0-2 0,-1 1 0,1 0-1,3-1 1,2 0 80,0-1 0,0-1 0,-1 1 0,9-5 0,-5 1-88,-1 0 0,0 0 1,0-1-1,9-7 1,-15 11-107,0 0 1,0 0 0,-1-1 0,1 1 0,0 0 0,-1-1-1,0 0 1,0 1 0,0-1 0,0 0 0,-1 0 0,1 0-1,0-6 1,-2 9-44,0 0 1,0 0-1,0 0 0,0 0 0,0 0 0,0 0 0,0 0 1,0 0-1,-1 0 0,1 0 0,0 0 0,-1 0 0,1 0 0,-1 0 1,1 1-1,-1-1 0,1 0 0,-1 0 0,1 1 0,-1-1 1,0 0-1,0 1 0,1-1 0,-1 0 0,0 1 0,0-1 0,0 1 1,1-1-1,-1 1 0,0 0 0,0-1 0,0 1 0,0 0 0,0 0 1,0-1-1,0 1 0,0 0 0,0 0 0,-1 0 0,-4 0 23,1 0 0,0 1 0,0-1 0,0 1 0,0 0-1,-7 2 1,3 1-29,0-1-1,1 2 0,0-1 1,0 1-1,0 0 0,1 1 0,-1 0 1,1 0-1,1 1 0,-1-1 1,1 1-1,0 1 0,-5 8 1,8-10-8,-1 0 0,2-1 0,-1 1 0,1 0 0,0 0 0,0 0 0,0 1 0,-1 11 0,3-13 2,0-1 0,0 1 0,1 0-1,-1-1 1,1 1 0,0-1-1,0 1 1,0-1 0,1 1-1,0-1 1,0 0 0,0 0 0,3 5-1,-2-5-34,0 0-1,0-1 0,0 0 1,0 1-1,1-1 0,-1 0 1,1-1-1,0 1 1,0-1-1,0 1 0,0-1 1,0-1-1,1 1 0,-1 0 1,1-1-1,-1 0 0,1 0 1,-1 0-1,8 0 0,-5-1-90,0 0 0,-1-1-1,1 1 1,0-1 0,-1 0-1,1-1 1,-1 0 0,1 0-1,-1 0 1,0-1 0,1 0-1,10-7 1,5-8-296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4 339 14195,'0'3'356,"-1"-1"-1,0 0 1,1 0 0,-1 1 0,1-1-1,-1 0 1,1 1 0,0-1-1,0 1 1,0-1 0,1 0 0,-1 1-1,0-1 1,1 0 0,0 1-1,-1-1 1,1 0 0,0 0 0,0 0-1,0 0 1,2 3 0,-2-4-310,-1-1 0,0 0 0,1 1 1,-1-1-1,1 0 0,-1 0 1,0 1-1,1-1 0,-1 0 0,1 0 1,-1 1-1,0-1 0,1 0 0,-1 0 1,1 0-1,-1 0 0,1 0 0,-1 0 1,1 0-1,-1 0 0,1 0 0,-1 0 1,1 0-1,-1 0 0,1 0 0,-1 0 1,1 0-1,-1 0 0,0-1 0,1 1 1,-1 0-1,1 0 0,-1-1 0,0 1 1,1 0-1,-1 0 0,1-1 0,14-16 756,-14 16-778,16-23 355,-1-2 0,-1 0 0,19-44 0,24-89 187,-38 90-361,-27 101-383,2 1 1,-1 59-1,4-50-40,0 78-2565,4-112 2078,0-7 112,6-13-295,0-4 129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15979,'0'-5'529,"0"-5"-119,0-1-1,1 1 1,2-15 0,-3 24-360,0 0-1,1 0 1,-1 0-1,0 0 1,1 0 0,-1 0-1,0 0 1,1 0-1,0 0 1,-1 0 0,1 0-1,-1 0 1,1 0-1,0 0 1,0 1 0,0-1-1,1-1 1,-1 2 14,0 0 0,0 0 0,0 0-1,0 0 1,0 0 0,0 0 0,0 0 0,0 0 0,0 0 0,-1 0 0,1 1 0,0-1 0,0 0 0,0 1 0,0-1-1,0 1 1,0-1 0,-1 1 0,1-1 0,0 1 0,0 0 0,-1-1 0,1 1 0,1 1 0,8 10 209,0 1 0,-1-1 1,0 2-1,-1-1 0,11 25 0,-6-14-129,70 151 492,44 77-231,-125-248-402,1 2 6,1 0 0,0 0 0,1 0 0,6 7 0,-10-12-7,0 0 1,-1 0-1,1 0 1,0-1 0,0 1-1,0 0 1,0-1-1,0 1 1,0 0-1,0-1 1,0 0 0,0 1-1,0-1 1,0 1-1,0-1 1,0 0 0,0 0-1,0 0 1,0 0-1,0 0 1,1 0-1,-1 0 1,0 0 0,0 0-1,0 0 1,0 0-1,0-1 1,0 1 0,0 0-1,0-1 1,0 1-1,0-1 1,0 1-1,0-1 1,0 0 0,0 1-1,0-1 1,0-1-1,3-2 6,-1 0 0,0 0 0,0-1 0,0 1-1,-1-1 1,0 0 0,3-9 0,11-42 51,-11 35-33,1-1 3,-3 7-12,1 0 0,0 0 0,1 1 0,1-1 0,8-14 0,-14 28-17,1 0 1,-1 0-1,0 1 0,1-1 0,-1 0 1,1 0-1,-1 1 0,1-1 0,-1 0 0,1 1 1,0-1-1,-1 0 0,1 1 0,0-1 1,-1 1-1,1-1 0,0 1 0,0 0 1,-1-1-1,1 1 0,0 0 0,0-1 1,0 1-1,-1 0 0,1 0 0,0 0 0,0 0 1,0 0-1,0 0 0,0 0 0,0 0 1,-1 0-1,1 0 0,0 0 0,0 0 1,0 1-1,0-1 0,-1 0 0,1 1 1,0-1-1,0 1 0,-1-1 0,1 1 1,0-1-1,-1 1 0,1-1 0,0 1 0,-1 0 1,1-1-1,-1 1 0,1 0 0,-1-1 1,1 3-1,4 4-2,-1 0 0,0 1 1,0 0-1,2 10 0,-4-14 1,39 134 33,-17-49-664,-25-118-536,1 10 1037,-1-26-225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23 157 20156,'-2'5'189,"-1"0"0,1 0-1,1 0 1,-1 0 0,1 0 0,-1 0-1,2 1 1,-1-1 0,0 11-1,0-3 130,-3 24-289,1 0 0,5 70 1,-2-105-43,1 1 1,-1-1-1,1 0 1,-1 1-1,1-1 1,0 0-1,-1 0 1,1 0-1,1 1 1,-1-1 0,1 2-1,-2-4 13,1 0 0,-1 0-1,0 0 1,0 1 0,1-1 0,-1 0-1,0 0 1,0 0 0,0 0 0,1 0-1,-1 1 1,0-1 0,1 0 0,-1 0-1,0 0 1,0 0 0,1 0-1,-1 0 1,0 0 0,1 0 0,-1 0-1,0 0 1,0 0 0,1 0 0,-1 0-1,0 0 1,0 0 0,1 0 0,-1-1-1,0 1 1,1 0 0,0-1 7,0 0 0,0 0-1,0 0 1,0 0 0,0 0 0,0-1 0,-1 1 0,1 0-1,0 0 1,0-3 0,6-12 125,-1-1-1,-1 0 1,-1 0-1,-1 0 1,2-19-1,1-88 683,-5 112-740,-1 7-44,0 0 1,1 0-1,-2 1 0,1-1 1,0 0-1,-1 0 1,0 0-1,0 0 0,-1 1 1,-2-7-1,4 10-29,0 1 0,0 0 0,0 0 0,0 0-1,0 0 1,0 0 0,0 0 0,0 0 0,0-1 0,0 1-1,0 0 1,0 0 0,-1 0 0,1 0 0,0 0 0,0 0 0,0 0-1,0 0 1,0 0 0,0 0 0,0-1 0,0 1 0,0 0-1,-1 0 1,1 0 0,0 0 0,0 0 0,0 0 0,0 0 0,0 0-1,0 0 1,-1 0 0,1 0 0,0 0 0,0 0 0,0 0-1,0 0 1,0 0 0,0 0 0,-1 0 0,1 0 0,0 0-1,0 0 1,0 1 0,0-1 0,-4 7 4,1 11-23,3-14 11,-3 35-40,3-36 43,0 0 1,0-1-1,0 1 0,0-1 1,1 1-1,-1-1 0,1 1 1,0-1-1,0 1 0,0-1 1,2 5-1,-3-7 5,1 1 0,-1-1 0,1 0 0,-1 1 0,1-1 0,-1 0-1,1 1 1,-1-1 0,1 0 0,-1 0 0,1 0 0,-1 0 0,1 0 0,0 1 0,-1-1-1,1 0 1,-1 0 0,1 0 0,-1 0 0,1 0 0,0-1 0,-1 1 0,1 0 0,-1 0 0,1 0-1,-1 0 1,1-1 0,-1 1 0,1 0 0,-1-1 0,1 1 0,-1 0 0,1-1 0,-1 1-1,0 0 1,1-1 0,0 0 0,15-17 42,-15 17-40,12-19 84,0 0 0,16-35-1,-18 32 60,27-42 0,-38 64-143,1 1 0,-1-1 0,1 0 0,-1 1-1,1-1 1,-1 1 0,1-1 0,-1 0 0,1 1 0,0-1-1,-1 1 1,1 0 0,0-1 0,-1 1 0,1-1 0,0 1-1,0 0 1,1-1 0,-2 1-1,1 1-1,-1-1 1,0 0-1,1 0 1,-1 0-1,1 0 1,-1 1-1,0-1 1,1 0-1,-1 0 1,0 1-1,1-1 1,-1 0 0,0 1-1,1-1 1,-1 0-1,0 1 1,0-1-1,0 0 1,1 1-1,-1-1 1,0 1-1,0 0 1,2 4 3,-1 1 0,0-1 0,1 12 0,-1-14-8,5 229-391,-6-174-611,0-54 748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 17828,'-2'6'533,"0"0"1,1 1-1,0-1 1,0 1-1,0-1 0,1 8 1,3 41 1272,-1-23-1269,-1 3-217,-1-14-277,2 1-1,4 31 1,-6-53-69,0 0-1,0 1 0,0-1 0,0 0 1,0 1-1,0-1 0,0 0 1,0 0-1,0 1 0,1-1 1,-1 0-1,0 1 0,0-1 1,0 0-1,0 0 0,0 1 0,1-1 1,-1 0-1,0 0 0,0 1 1,0-1-1,1 0 0,-1 0 1,0 0-1,0 1 0,0-1 1,1 0-1,-1 0 0,0 0 0,1 0 1,4-7-1002,1-15-574,-3 2 679,-2 0-1,0 0 0,-2 0 1,-4-37-1,-23-78-1129,19 97 3921,13 42-1165,-1-1-1,0 0 1,1 0 0,0 0 0,0-1 0,0 1-1,0-1 1,0 0 0,9 3 0,-7-4-526,1 0 0,-1-1 0,1 1 0,-1-2 0,1 1-1,0-1 1,-1 0 0,1 0 0,-1-1 0,12-4 0,-4 1-414,-1-1 0,-1 0 0,1-1 0,11-9 0,-19 12-805,-12 4 237,-6 3 223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14819,'2'9'2313,"5"-3"-1233,6-9-336,3-4 1921,5-1-1417,2-1-208,2-1-424,0 0-328,-4 4-736,0 5-456,-9 2 704,-2 7-152,-11 6-176</inkml:trace>
  <inkml:trace contextRef="#ctx0" brushRef="#br0" timeOffset="1">14 201 18900,'1'6'1904,"11"-2"-1167,2-3-337,5-1 968,2-3-408,3-2-656,2-1-376,-4-1-1360,-3 1 1296,-5 2-296,-3-1-136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104 105 17396,'2'-11'964,"-1"-1"-99,2-21 0,-3 30-695,0 0 0,-1 1-1,1-1 1,0 0 0,-1 0 0,0 1 0,1-1 0,-1 0-1,0 1 1,0-1 0,-1 1 0,1-1 0,-3-2-1,4 4-122,-1 1 0,1-1-1,-1 0 1,1 1-1,-1-1 1,1 1-1,-1-1 1,0 1 0,1-1-1,-1 1 1,0-1-1,1 1 1,-1 0-1,0-1 1,0 1-1,0 0 1,1 0 0,-1 0-1,0-1 1,0 1-1,0 0 1,1 0-1,-1 0 1,0 0 0,0 0-1,0 1 1,0-1-1,1 0 1,-1 0-1,0 0 1,0 1-1,1-1 1,-1 0 0,0 1-1,0-1 1,1 1-1,-1-1 1,0 1-1,0 0 1,-2 1 1,1 1-1,-1 0 1,1 0 0,0 0 0,0 0-1,0 0 1,-3 7 0,-3 11-6,0 0 0,2 0 0,1 1-1,-5 40 1,1 91 228,8-101-96,3 1 0,2-1 0,16 76 0,-3-30 133,-23-142 306,7-82-320,0 111-303,1-1 0,1 1-1,0 0 1,1 0 0,11-29 0,-14 42-16,0-1 1,1 1-1,-1 0 0,0-1 0,1 1 1,-1 0-1,1 0 0,0 0 1,-1 0-1,1 1 0,0-1 0,0 0 1,0 1-1,1-1 0,-1 1 1,0 0-1,0 0 0,1 0 0,-1 0 1,1 0-1,-1 0 0,3 0 0,-2 1-33,0 0 0,0 0 0,0 1 0,0-1 0,-1 1 0,1-1 0,0 1 0,-1 0 0,1 0 0,0 0 0,-1 0 0,1 1 0,-1-1 0,0 1 0,1-1 0,-1 1 0,0 0 0,0 0 0,3 4 0,-4-5 47,1 1 1,-1 0 0,0-1 0,0 1-1,0 0 1,0 0 0,0 0-1,0 0 1,0 0 0,-1 0 0,1 0-1,-1 0 1,0 0 0,0 0-1,1 1 1,-1-1 0,0 0 0,-1 0-1,1 0 1,0 0 0,-1 0-1,1 0 1,-1 0 0,1 0 0,-1 0-1,0 0 1,-2 3 0,0-8 240,2-5-148,0 0 1,0 1-1,1-1 0,0 1 1,1-13-1,1-7 218,-4-43 936,2 70-1227,0-1 0,0 1 1,0 0-1,0 0 0,0 0 0,0 0 1,0-1-1,1 1 0,-1 0 0,0 0 1,0 0-1,0 0 0,0 0 0,1-1 0,-1 1 1,0 0-1,0 0 0,0 0 0,0 0 1,1 0-1,-1 0 0,0 0 0,0 0 1,0 0-1,1 0 0,-1 0 0,0 0 1,0 0-1,1 0 0,-1 0 0,0 0 1,0 0-1,0 0 0,1 0 0,-1 0 1,0 0-1,0 0 0,0 0 0,1 0 1,-1 1-1,10 2-31,-9-2 39,8 1-326,0 1 0,0-1 0,1 0 1,-1-1-1,0 0 0,1-1 0,-1 0 1,1 0-1,-1-1 0,0 0 0,12-3 1,-4-1-374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 16892,'1'-2'275,"-1"0"1,1 0 0,0-1 0,-1 1 0,1-1 0,-1 1 0,0 0 0,1-1-1,-1 1 1,-1-1 0,1 1 0,0-1 0,-1 1 0,1-1 0,-2-3-1,2 5-192,-1 0-1,1 0 0,-1 1 1,0-1-1,1 0 0,-1 0 0,0 0 1,0 0-1,0 1 0,1-1 1,-1 0-1,0 1 0,0-1 0,0 0 1,0 1-1,0-1 0,0 1 1,0 0-1,0-1 0,-1 1 1,1 0-1,0 0 0,0-1 0,0 1 1,0 0-1,0 0 0,0 0 1,-1 1-1,1-1 0,0 0 0,0 0 1,0 1-1,0-1 0,0 0 1,-2 2-1,-1-1-37,0 1 0,0 1 0,0-1 0,1 1 0,-1-1 0,0 1 0,1 0 0,0 0 0,0 1 0,0-1 0,0 1 0,0-1 1,1 1-1,0 0 0,-4 6 0,2-1-32,1-1 1,0 1 0,0 0 0,0 0 0,1 0 0,-1 14-1,2-21-8,1 0-1,0-1 1,0 1-1,0 0 1,0 0 0,1-1-1,-1 1 1,0 0-1,1-1 1,-1 1-1,1 0 1,0-1-1,-1 1 1,1-1-1,0 1 1,1 1-1,-1-2 1,0 0 0,0 0 0,0-1 0,0 1-1,0 0 1,0-1 0,0 1 0,1-1 0,-1 1 0,0-1-1,0 0 1,0 0 0,1 1 0,-1-1 0,0 0-1,0 0 1,0 0 0,1 0 0,-1 0 0,0 0-1,0-1 1,0 1 0,1 0 0,0-1 0,13-5 24,0 0 0,-1-1 0,0 0 0,0-1 0,17-14-1,-18 12-18,0 2-1,0 0 0,1 0 0,0 1 0,26-10 0,-37 17-11,-1-1 0,1 1 1,-1-1-1,1 1 0,-1 0 1,1 0-1,-1 0 0,1 0 0,-1 0 1,1 0-1,-1 1 0,1-1 1,-1 1-1,0 0 0,1 0 1,-1 0-1,0 0 0,4 2 0,-3-1 0,0 1-1,-1-1 0,1 1 0,-1-1 0,0 1 0,0 0 1,0 0-1,0 0 0,0 0 0,-1 0 0,1 1 0,1 5 0,2 8 0,7 17 88,-12-34-76,0 1 0,1-1-1,-1 1 1,1 0 0,-1-1 0,1 1 0,-1-1 0,1 1 0,-1-1-1,1 1 1,0-1 0,-1 1 0,1-1 0,-1 0 0,1 1 0,0-1-1,0 0 1,-1 0 0,1 0 0,0 1 0,-1-1 0,1 0 0,0 0-1,0 0 1,-1 0 0,1 0 0,0 0 0,0 0 0,-1 0 0,1-1-1,0 1 1,-1 0 0,1 0 0,0-1 0,0 1 0,-1 0 0,2-1-1,3-2 58,0 0-1,1-1 0,6-6 0,-6 6-17,-4 2-33,5-3 32,0 0 0,0 0 0,0 1-1,12-6 1,-17 10-48,0-1 0,0 0 0,0 1 0,0-1 0,0 1 0,1-1 0,-1 1 0,0 0 0,0 0 0,0 0 0,0 0 0,1 0 0,-1 1 0,0-1 0,0 1 0,0-1 0,0 1 0,0 0 0,0 0 0,0 0 0,0 0 0,3 3 0,-1-1-9,0 1 0,0 0 0,0 0 1,-1 1-1,4 5 0,-4-6 12,-1 0 0,1 0-1,0 0 1,1-1 0,-1 1-1,7 5 1,-9-9 4,0 1-1,0-1 1,1 1 0,-1-1-1,0 0 1,0 1 0,1-1-1,-1 0 1,0 0 0,0 0-1,1 0 1,-1 0 0,0 0 0,0 0-1,1 0 1,-1 0 0,0-1-1,0 1 1,0-1 0,1 1-1,-1-1 1,0 1 0,0-1-1,0 1 1,0-1 0,0 0-1,2-1 1,3-3 19,-1-1 0,1 1-1,6-9 1,-6 6-23,-5 8-1,2-4-23,0 1 1,1-1 0,-1 1-1,6-3 1,-9 5 14,1 1 0,-1-1 0,1 1 1,-1 0-1,1-1 0,-1 1 0,1 0 0,-1 0 1,1-1-1,-1 1 0,1 0 0,-1 0 0,1 0 1,0 0-1,-1 0 0,1 0 0,-1 0 1,1 0-1,0 0 0,-1 0 0,1 0 0,-1 0 1,1 0-1,-1 0 0,1 0 0,0 1 0,-1-1 1,1 0-1,-1 0 0,1 1 0,-1-1 0,1 0 1,-1 1-1,1-1 0,-1 1 0,0-1 0,1 0 1,-1 1-1,1-1 0,-1 1 0,0-1 1,0 1-1,1-1 0,-1 1 0,0-1 0,1 2 1,0 3-26,0 0-1,0 0 1,0 1 0,-1-1 0,1 8 0,-1-8 62,0 0 0,0 0 0,1 0 0,-1-1 0,1 1 1,0 0-1,2 5 0,-2-10-55,-1 0 1,0 1 0,0-1 0,1 0 0,-1 1-1,0-1 1,0 0 0,1 0 0,-1 1 0,0-1-1,1 0 1,-1 0 0,0 1 0,1-1 0,-1 0 0,0 0-1,1 0 1,-1 0 0,1 0 0,-1 0 0,0 0-1,1 0 1,-1 0 0,1 0 0,-1 0 0,0 0-1,1 0 1,-1 0 0,1 0 0,-1 0 0,0 0-1,1 0 1,-1 0 0,0 0 0,1-1 0,-1 1-1,1 0 1,-1 0 0,0-1 0,0 1 0,1 0 0,-1 0-1,0-1 1,1 1 0,-1 0 0,0-1 0,0 1-1,0 0 1,1-1 0,-1 7-1770,-1 1 1141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76 17212,'7'-7'775,"-1"2"-409,-1 0 0,0 0 0,7-11-1,-11 15-310,-1 0 1,1 0-1,-1 1 0,1-1 0,-1 0 0,0 0 0,1 0 0,-1 1 0,0-1 0,1 0 1,-1 0-1,0 0 0,0 0 0,0 0 0,0 0 0,0 1 0,0-1 0,0 0 1,0 0-1,0 0 0,0 0 0,-1 0 0,1 0 0,0 1 0,0-1 0,-1 0 0,1 0 1,-1 0-1,1 1 0,-1-1 0,1 0 0,-1 0 0,1 1 0,-1-1 0,0 0 0,1 1 1,-2-2-1,-1 1 63,1 0 1,-1 0-1,1 1 1,-1-1-1,0 0 1,1 1 0,-1 0-1,0-1 1,1 1-1,-1 0 1,0 0-1,1 1 1,-1-1-1,0 0 1,1 1 0,-1 0-1,-3 1 1,-6 2 78,0 1 0,-14 8 1,2-1-72,1 2 0,1 1 0,-21 17 0,33-24-89,1 0 0,1 1 0,0 0 0,0 0 0,0 1 0,1 0 0,1 0 0,-11 22 0,16-31-31,1 0-1,-1 1 0,0-1 1,1 1-1,-1-1 1,1 1-1,0-1 1,-1 1-1,1 0 1,0-1-1,0 1 1,0-1-1,0 1 1,0 0-1,1-1 1,-1 1-1,0-1 1,1 1-1,-1-1 0,1 1 1,-1-1-1,1 1 1,0-1-1,1 2 1,0-1-3,0 0 1,1 0-1,-1 0 1,1-1-1,0 1 0,-1-1 1,1 1-1,0-1 1,0 0-1,0-1 1,0 1-1,4 0 0,135 17 5,-13-3-22,-96-9-25,35 11 1,-58-14 24,-1 1 1,1 0-1,-1 0 0,0 1 0,0 0 1,0 1-1,15 12 0,-22-17 23,-1 1 1,1-1-1,0 1 0,-1 0 1,1 0-1,-1 0 0,0 0 0,1 0 1,-1 0-1,0 0 0,0 0 1,0 0-1,-1 0 0,1 1 0,0-1 1,-1 0-1,0 1 0,1-1 1,-1 0-1,0 1 0,0-1 1,0 0-1,-1 1 0,1-1 0,0 0 1,-1 1-1,0-1 0,1 0 1,-1 0-1,0 1 0,0-1 1,-1 0-1,-1 3 0,-3 2 86,0 0 0,0-1-1,0 0 1,-1 0 0,0-1-1,0 0 1,0 0 0,-1-1-1,-9 5 1,-13 5 375,-34 9 0,31-12-137,-1-2 1,0-1-1,-52 5 0,59-11-1058,1-1 0,-47-5-1,68 3 266,1 2-171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103 167 17988,'4'-12'689,"1"1"0,0-1 0,0 1 0,1 0 0,1 0 0,11-14 0,-13 19-623,1 0 1,-1 0 0,1 1 0,0 0-1,1 0 1,-1 0 0,1 1 0,0 0-1,0 1 1,0-1 0,1 1 0,13-4-1,-7 4-47,0 0-1,0 1 0,0 1 1,1 0-1,-1 1 0,0 0 1,1 1-1,-1 1 0,0 0 1,0 1-1,0 0 0,0 1 1,-1 1-1,1 0 0,12 8 1,-23-11-19,0 0 0,0 0 0,0 0 1,-1 0-1,1 1 0,-1-1 0,1 1 0,-1 0 1,0 0-1,0-1 0,0 1 0,0 1 0,-1-1 1,1 0-1,-1 0 0,0 1 0,0-1 0,0 1 1,0-1-1,-1 1 0,1-1 0,-1 1 0,0-1 1,0 1-1,0-1 0,-1 1 0,1-1 0,-1 1 1,-2 6-1,-1 3-1,-1 0 0,-1 0 0,0-1 0,0 0 0,-2 0 1,-11 15-1,-163 192 12,113-141 34,-107 156 0,170-225-42,1-1 1,0 1-1,0-1 0,1 1 0,0 1 1,0-1-1,1 0 0,-3 20 0,6-28-2,0 1 0,0-1 0,0 0 0,0 1 0,0-1 0,0 1 0,0-1 0,0 0 0,1 1 0,-1-1 0,1 0 0,-1 1 0,1-1 0,-1 0 0,1 0 0,0 0 0,0 1 0,-1-1 0,1 0 0,0 0 0,0 0 0,2 1 0,-1 0 2,1-1 1,-1 0-1,1 1 1,0-1-1,-1 0 1,1 0-1,0 0 1,0-1-1,0 1 0,3 0 1,9 0 27,-1-1 0,1-1 0,20-3 0,-33 4-23,178-34 393,-119 20-218,0 3 0,85-5 0,-144 16-186,30 0 13,-31 0-27,1 1 0,-1-1 0,1 0 0,0 0 0,-1 1 0,1-1 0,-1 1 0,1-1 0,-1 1 1,0-1-1,1 1 0,-1 0 0,0 0 0,1 0 0,-1 0 0,1 1 0,-2-2-34,1 0-1,-1 1 1,0-1-1,0 0 1,0 1-1,0-1 1,0 0 0,0 1-1,0-1 1,0 0-1,0 0 1,0 1-1,0-1 1,0 0 0,0 1-1,0-1 1,0 0-1,-1 1 1,1-1-1,0 0 1,0 0 0,0 1-1,0-1 1,-1 0-1,1 0 1,0 1-1,0-1 1,0 0 0,-1 0-1,1 0 1,0 1-1,0-1 1,-1 0 0,1 0-1,0 0 1,0 0-1,-1 0 1,1 0-1,0 1 1,-1-1 0,1 0-1,0 0 1,-1 0-1,1 0 1,0 0-1,0 0 1,-1 0 0,1 0-1,-1 0 1,0 0-6,1 0-1,-1 0 1,1 0 0,-1 0 0,0 0 0,1 0-1,-1 0 1,0 0 0,1 0 0,-1 0 0,0 0 0,1 0-1,-1-1 1,0 1 0,1 0 0,-1 0 0,1-1-1,-1 1 1,0 0 0,1-1 0,-1 1 0,1-1 0,-1 1-1,0-1 1,1-10-686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12683,'-7'22'230,"0"0"0,2 1 0,1 0 0,-3 43 0,2-25-7,-27 392 692,21 5-169,9-288-468,-4 101 212,-4 380 1063,21 1-299,11-208-702,22 823 464,-44-984-690,17 1038 1140,-14-1245-1439,35 1159 171,-36-1057-196,-2 198-674,0-343 499,0-7-8,0 1 1,0-1-1,-1 0 0,1 1 1,-2-1-1,1 0 0,0 1 1,-1-1-1,-1 0 1,-2 6-1,5-11 156,-1-1 1,1 1-1,-1 0 0,0 0 0,1 0 1,-1-1-1,0 1 0,1 0 1,-1-1-1,0 1 0,0-1 1,0 1-1,0-1 0,0 1 0,0-1 1,0 0-1,0 1 0,0-1 1,1 0-1,-1 0 0,0 0 1,0 0-1,-1 0 0,0 0 0,0 0-36,-1 0 0,1-1 0,-1 0 0,1 1 0,0-1 0,-1 0 0,1 0 0,0 0 0,-4-3 0,-20-16-426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13611,'11'157'1959,"25"176"959,-28-288-2429,2-1 0,2 0 0,2-1 1,20 43-1,-30-78-391,0 0 1,1-1-1,0 0 1,0 0-1,1 0 1,7 7-1,-12-13-73,0 1 0,1-1-1,-1 0 1,1 1-1,0-1 1,-1 0 0,1 0-1,0 0 1,-1 0-1,1 0 1,0-1 0,0 1-1,0 0 1,0-1-1,0 0 1,0 1 0,0-1-1,0 0 1,0 0 0,0 0-1,0 0 1,-1 0-1,1-1 1,0 1 0,0-1-1,0 1 1,0-1-1,0 1 1,0-1 0,0 0-1,-1 0 1,4-2-1,1-2 31,-1-1 0,1 1-1,-1-1 1,-1 0 0,1 0-1,-1 0 1,0-1 0,3-6-1,24-62 234,-22 51-209,39-106-366,49-225 0,-79 263 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44 14059,'-8'42'725,"3"1"1,1-1-1,2 1 0,2-1 0,10 73 1,-9-108-668,0 0 0,0 0 0,1-1 0,0 1 1,1-1-1,0 1 0,0-1 0,6 11 0,-7-15-40,-1 0 0,1-1 0,0 1 0,-1 0 0,1-1 0,0 1 0,0-1 0,0 0 0,0 0 0,0 1 0,0-1 0,1-1 0,-1 1 0,0 0 0,0 0-1,1-1 1,-1 1 0,0-1 0,1 0 0,-1 0 0,1 0 0,-1 0 0,0 0 0,1-1 0,-1 1 0,0 0 0,1-1 0,2-1 0,5-2 52,0 0 0,0-1 0,0 0 1,-1-1-1,0 0 0,0 0 0,10-11 1,56-58 582,-60 59-487,125-148 1623,-138 162-1753,23-22 392,-25 24-419,1 0 0,-1-1 0,1 1 0,-1 0 0,1-1 0,-1 1 0,1 0 0,-1 0 0,1-1 0,0 1 0,-1 0 0,1 0 0,-1 0 0,1 0 0,-1 0 0,1 0 0,0 0 0,-1 0 0,1 0 0,-1 0 0,1 0 0,0 0 0,-1 1 1,1-1-1,-1 0 0,1 0 0,-1 1 0,1-1 0,-1 0 0,1 1 0,-1-1 0,1 0 0,-1 1 0,1-1 0,-1 1 0,0-1 0,1 0 0,-1 1 0,1-1 0,-1 1 0,0 0 0,0-1 0,1 1 0,-1-1 0,0 1 0,0 0 0,9 28 67,3 10-90,-11-37 7,0 0 1,0 1-1,0-1 1,0 0-1,1 0 1,-1 0-1,1 0 1,0 0-1,-1 0 1,1 0-1,0 0 1,3 1-1,-3-2 2,-1 0 0,1-1 0,0 1 0,0-1-1,0 0 1,-1 1 0,1-1 0,0 0 0,0 0 0,0 0-1,0 0 1,0-1 0,0 1 0,-1 0 0,1-1 0,0 1-1,0-1 1,-1 0 0,1 1 0,0-1 0,-1 0 0,1 0-1,0 0 1,-1 0 0,3-3 0,5-4-18,0 0 1,14-16-1,-18 17 16,45-55-6,-38 44 51,2 1 1,0 0 0,1 1-1,21-18 1,-35 33-34,-1 0-1,1 1 1,0-1-1,0 0 1,-1 1-1,1-1 1,0 0-1,0 1 1,0 0-1,0-1 1,0 1-1,0-1 1,0 1-1,0 0 1,0 0-1,0-1 1,0 1-1,0 0 1,0 0-1,0 0 1,0 0-1,0 0 1,0 0-1,0 1 1,0-1-1,0 0 1,0 0-1,0 1 1,0-1-1,0 1 1,-1-1-1,1 1 1,0-1-1,0 1 1,0-1-1,0 1 1,-1 0-1,1-1 1,0 1-1,-1 0 1,1 0 0,0 0-1,-1 0 1,1-1-1,-1 1 1,1 0-1,-1 1 1,3 5 17,0 1 1,-1-1-1,0 1 1,1 14 0,-2-15-12,4 28 35,6 33-84,-5-56-106,1-13-832,-6 0 916,-1 1 0,0 0 0,1-1 0,-1 1 0,0-1 1,1 1-1,-1-1 0,0 1 0,0-1 0,1 1 0,-1-1 0,0 1 0,0-1 1,0 0-1,0 1 0,0-1 0,0 1 0,0-1 0,0 1 0,0-1 0,0 0 1,0 1-1,0-1 0,0 1 0,0-1 0,0 1 0,-1-1 0,1 1 1,0-1-1,-1 0 0,-3-3-506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1 335 16420,'8'1'213,"-1"-1"1,1 0 0,0-1 0,-1 1 0,1-2-1,0 1 1,-1-1 0,1 0 0,-1 0 0,0-1-1,0 0 1,0 0 0,0-1 0,0 0 0,-1 0-1,0-1 1,0 1 0,0-1 0,0-1 0,-1 1-1,8-10 1,-3 3 12,0-2 0,0 1-1,-1-1 1,0-1 0,8-20-1,-14 28-128,0-1-1,0 0 0,-1 0 0,0 0 0,0 0 0,-1 0 1,0-1-1,0 1 0,-1 0 0,0-1 0,-1 1 1,-2-12-1,3 17-64,-1 1 0,1-1 0,-1 1 0,0 0-1,0-1 1,0 1 0,0 0 0,-1-1 0,1 1 0,-1 0 0,1 0 0,-1 0 0,0 0 0,0 0 0,1 1 0,-4-3 0,3 3-10,0 0 1,0 0-1,0 1 1,0-1-1,0 1 1,0-1-1,0 1 1,0 0-1,0-1 1,-1 1-1,1 0 1,0 0-1,0 1 1,0-1-1,0 0 1,-2 1-1,-3 2 7,1-1 1,0 1-1,0 0 0,0 0 0,0 1 0,0-1 0,1 1 0,-1 1 0,1-1 0,-8 10 0,3-1-23,1 0-1,0 0 0,1 1 0,1 0 0,0 0 1,1 1-1,0 0 0,2 0 0,-1 1 0,2-1 1,0 1-1,-1 23 0,3-26-20,1-1 1,1 0-1,0 1 0,1-1 0,0 0 1,0 0-1,7 16 0,-6-20-15,0 0-1,1-1 1,0 1-1,0-1 1,1 0-1,0-1 1,0 1-1,1-1 1,-1 0-1,1 0 1,11 7-1,-11-9-69,0 0 0,0-1-1,0 1 1,1-1 0,-1-1-1,1 0 1,0 0 0,0 0-1,0-1 1,0 1 0,0-2-1,0 1 1,0-1 0,0 0-1,0-1 1,10-1 0,-2-1-92,1-1 1,-1 0 0,0-2-1,-1 1 1,1-2 0,16-10 0,15-12-366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19324,'-7'-16'1608,"5"16"-1207,2 1-169,2 6 552,3 1-840,-2 2 216,-3 3-104,-11-18-200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3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 12787,'5'-22'1838,"-4"20"-650,-2 13-552,-38 328 1684,29 3-1722,10-306-512,-2 71 56,2 339 205,3-207-300,-46 393 0,43-629-47,-26 156 31,25-158-99,-9-30-1636,0-17 1058,4 18 209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13715,'-2'52'769,"3"0"0,2 0 0,18 102 0,-13-104-567,6 43-81,3 23 107,40 146 0,-54-252-206,-1-3 7,-1 0 0,1 0 0,1 0 0,-1-1 0,1 1 1,0 0-1,1-1 0,0 0 0,0 0 0,0 0 0,1 0 0,5 5 1,-9-11-11,0 1 1,0 0 0,0 0 0,1-1-1,-1 1 1,0-1 0,1 1 0,-1-1-1,1 1 1,-1-1 0,0 0 0,1 0 0,-1 0-1,1 0 1,-1 0 0,1 0 0,-1 0-1,1 0 1,-1 0 0,0-1 0,1 1 0,-1 0-1,0-1 1,1 0 0,-1 1 0,0-1-1,1 0 1,-1 1 0,0-1 0,0 0 0,0 0-1,0 0 1,0 0 0,0 0 0,1-2-1,5-5 104,-1 0 0,0 0 0,9-17 0,-13 23-108,23-48-68,-3 0-1,-1-2 1,-3 0-1,-2-1 1,10-63-1,-16 63-194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3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13 311 13859,'-9'21'1554,"6"-15"-472,5-13 1395,13-19-1714,0 1 0,1 0-1,2 1 1,24-26 0,-18 21-479,-1 1-166,0 1 0,2 1 0,46-38 0,-70 63-120,-1 1-1,1-1 0,0 1 1,-1-1-1,1 1 0,-1-1 1,1 1-1,0 0 0,-1-1 1,1 1-1,0 0 0,0-1 0,-1 1 1,1 0-1,0 0 0,0 0 1,-1 0-1,1 0 0,0 0 1,0 0-1,-1 0 0,2 0 1,-1 1-1,-1-1 1,0 1 0,1-1 0,-1 1-1,1-1 1,-1 1 0,0-1 0,0 1 0,1-1-1,-1 1 1,0 0 0,0-1 0,0 1-1,1-1 1,-1 1 0,0 0 0,0-1-1,0 1 1,0-1 0,-1 2 0,-7 41-65,7-38 57,-80 304-1922,81-310 1900,1 1 0,-1 0 0,0 0 0,0 0 0,0 0 0,0 0 0,1 0 0,-1 0 0,0-1 1,0 1-1,0 0 0,0 0 0,1 0 0,-1 0 0,0 0 0,0 0 0,1 0 0,-1 0 0,0 0 1,0 0-1,0 0 0,1 0 0,-1 0 0,0 0 0,0 0 0,0 0 0,1 0 0,-1 1 0,0-1 1,0 0-1,0 0 0,0 0 0,1 0 0,-1 0 0,0 0 0,0 1 0,0-1 0,0 0 0,0 0 1,1 0-1,-1 0 0,0 0 0,0 1 0,0-1 0,0 0 0,0 0 0,0 0 0,0 1 0,0-1 1,0 0-1,0 0 0,0 0 0,0 1 0,0-1 0,0 0 0,0 0 0,0 0 0,0 1 0,0-1 0,0 0 1,0 0-1,0 1 0,8-10-691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17236,'0'7'1888,"0"-5"-1128,1 3 2521,-1-2-3249,2-3-880,2-7-224,2-5 775,0-4-223,5-4-224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3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41 10298,'-14'-6'218,"0"-1"0,0 2-1,-1 0 1,1 0 0,-1 1-1,0 1 1,0 1-1,0 0 1,-1 1 0,1 0-1,0 2 1,-1-1 0,1 2-1,0 0 1,0 1 0,0 1-1,0 0 1,1 1 0,-1 0-1,1 1 1,1 1 0,-1 0-1,1 1 1,0 0 0,1 1-1,0 1 1,0 0 0,1 0-1,0 1 1,1 0 0,0 1-1,-9 16 1,7-8-136,2 0 1,0 0-1,2 0 1,0 1-1,1 1 1,1-1-1,1 1 1,-2 23-1,5-26-67,1 0 1,1 0 0,0 1-1,1-1 1,1 0-1,1 0 1,1 0-1,0-1 1,12 31 0,-12-41-18,0 0 1,0 0-1,1 0 1,0 0-1,0-1 1,1 0-1,-1 0 1,2-1-1,-1 1 1,1-1-1,0-1 1,14 10-1,-11-10 7,0 0 1,1 0-1,-1-1 0,1 0 0,0-1 0,1-1 0,-1 0 0,0 0 0,14 0 0,-4-2 54,-1-1 0,1 0 0,0-2 0,-1-1 0,0 0-1,0-1 1,0-1 0,-1-1 0,1-1 0,33-20-1,-26 10 138,0-1 0,-2-1 0,-1-1 0,0-2-1,-2 0 1,0-2 0,-2 0 0,-1-1-1,-1-1 1,-1 0 0,-1-2 0,-2 0-1,-1-1 1,18-57 0,-28 76-132,-1 0 1,1 0-1,-2 0 1,0 0-1,0 0 1,-1-1-1,-2-18 0,1 25-65,0 1-1,0 0 0,0 0 0,0-1 0,-1 1 0,0 0 1,0 0-1,0 0 0,0 1 0,-1-1 0,0 0 0,1 1 0,-1 0 1,-1 0-1,1 0 0,0 0 0,-1 0 0,1 0 0,-1 1 0,0 0 1,-8-4-1,-4 0-103,0 1 1,0 1-1,0 0 1,-1 1 0,1 1-1,-1 0 1,-23 2-1,-11 2-689,-56 10-1,-21 13 15,72-11 384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8:4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20 712 13787,'-16'11'2124,"12"-10"-1090,11-7-87,19-17-156,43-49 0,-31 30-561,269-322 476,-164 187-650,-139 173-58,-2 0-1,0 1 0,1 0-1,0-1 1,0 1-1,0 0 1,0 1 0,0-1-1,1 1 1,-1-1-1,8-3 1,-11 6 2,1 0 0,-1 0 0,0 0 0,0 0 0,1 0 0,-1 0 0,0 1 0,1-1 0,-1 0 0,0 0 0,1 0 0,-1 0 0,0 0 0,1 1 0,-1-1 0,0 0 0,0 0 0,1 0 0,-1 1 0,0-1 0,0 0 0,0 0 0,1 1 0,-1-1 0,0 0 0,0 1 0,0-1 0,0 0 0,0 0 0,0 1 0,1-1 0,-1 0 0,0 1 0,0-1 0,0 0 0,0 1 0,1 15-19,-1-12 14,-2 55-9,-3 0-1,-21 105 0,-3 15 238,24-114-104,2 1 0,3 0 0,3-1 0,21 115 0,-18-132-139,-6-36-526,1-1-1,1 1 0,0 0 0,5 15 0,-4-26-83,1-6 397,1-11-106,1-21-388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8:5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10570,'3'0'936,"4"-1"-687,2-2-121,5 0 600,2 1-624,3-1-48,2-1-40,3 2-56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8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59 197 11146,'-58'-1'2945,"58"1"-2924,0 0 1,0 0-1,0 0 0,0 0 1,0 0-1,0 0 0,0 0 1,0 0-1,0 0 0,0 0 0,0 0 1,0 0-1,0 0 0,0 0 1,0 1-1,0-1 0,0 0 1,0 0-1,0 0 0,0 0 1,0 0-1,0 0 0,0 0 0,0 0 1,0 0-1,0 0 0,0 0 1,0 0-1,0 1 0,0-1 1,0 0-1,0 0 0,0 0 1,0 0-1,0 0 0,0 0 1,0 0-1,0 0 0,0 0 0,0 0 1,0 0-1,-1 0 0,1 0 1,0 0-1,0 0 0,9 3 170,42 1 122,0-3 1,0-2-1,58-10 0,-42 5-107,1054-49 739,-1049 55-939,151-8 62,-222 8-62,0 1 1,0-1-1,0 0 1,0-1-1,0 1 1,0 0 0,0 0-1,0 0 1,0 0-1,0-1 1,0 1-1,0 0 1,0-1-1,0 1 1,-1-1-1,1 1 1,1-2-1,-14-4 88,-28-2-26,40 8-68,-31-3 25,28 2-25,4-2 0,46-67-546,-35 42 508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8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 12403,'-21'7'146,"0"1"-1,0 1 1,1 0 0,1 2 0,-1 0 0,2 1 0,-1 1-1,2 1 1,-27 27 0,25-20-77,1 1-1,1 0 0,1 1 1,1 1-1,1 1 1,1 0-1,-12 34 0,9-14-28,3 0 0,1 1 0,2 0-1,2 1 1,3 0 0,1 0 0,4 76-1,3-83-30,2 0-1,1 0 1,2-1-1,1 1 1,3-2-1,1 0 1,1 0-1,3-1 1,26 44-1,-29-60-8,0 0-1,1-2 1,1 0-1,1 0 1,1-2-1,1 0 1,0-1 0,34 21-1,-43-30 15,1-1-1,1 0 0,-1 0 1,1-1-1,0-1 1,0 0-1,1-1 0,-1 0 1,1-1-1,-1 0 1,1-1-1,0 0 0,0-1 1,0-1-1,-1 0 1,1-1-1,0 0 0,17-6 1,-14 2 41,-1-1 0,0-1-1,0 0 1,0-1 0,-1-1 0,0 0 0,-1-1 0,0 0 0,-1-1-1,-1-1 1,13-15 0,-3-1 83,-2-1 0,0-1 0,-2 0 0,17-45 0,-9 6 26,-2-1-1,-4-1 1,-3 0 0,-3-2-1,-3 0 1,-4 0-1,-2 0 1,-8-88-1,1 126-182,-1-1 0,-18-69-1,20 96-14,-1 0 1,-1 0-1,0 1 0,0-1 0,0 1 0,-1 0 1,-1 0-1,0 0 0,0 1 0,0 0 0,-1 0 0,-1 1 1,1 0-1,-15-11 0,19 16 17,-1 0-1,1 1 1,-1-1 0,1 0-1,-1 1 1,0 0 0,0 0-1,0 0 1,0 0-1,0 1 1,0 0 0,0-1-1,0 1 1,0 1 0,0-1-1,1 0 1,-1 1 0,0 0-1,0 0 1,0 0 0,0 1-1,1-1 1,-1 1-1,1 0 1,-1 0 0,1 0-1,-7 5 1,-2 5 27,-1 0 0,2 0 0,0 1 0,0 0-1,-9 16 1,-14 20-40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15451,'12'69'1599,"4"0"0,43 117 0,-55-176-1539,0-1 1,1 1-1,10 14 0,-14-23-45,-1 0 0,1 0 1,0 0-1,0 0 0,0 0 1,0 0-1,0 0 0,0 0 1,0-1-1,0 1 0,0 0 1,0-1-1,0 1 0,0-1 1,1 1-1,-1-1 0,2 1 1,-2-1 7,0-1-1,0 1 1,0 0 0,0-1 0,0 1 0,0-1 0,0 1-1,0-1 1,0 1 0,0-1 0,0 0 0,0 1-1,-1-1 1,1 0 0,0 0 0,0 1 0,-1-1 0,1 0-1,-1 0 1,1 0 0,0 0 0,-1 0 0,0 0-1,1-1 1,5-11 169,-1 0-1,-1-1 1,0 1-1,3-18 1,5-62 601,-8 55-435,2-13 123,10-63 403,-15 110-859,0 1 0,0-1 0,0 0 0,0 1-1,1-1 1,3-5 0,-5 8-22,1 0 1,-1 1-1,1-1 1,-1 1-1,1-1 0,-1 1 1,1-1-1,0 1 0,-1 0 1,1-1-1,0 1 1,-1 0-1,1-1 0,0 1 1,0 0-1,-1 0 0,1 0 1,0 0-1,0 0 0,-1 0 1,1 0-1,0 0 1,0 0-1,-1 0 0,1 0 1,0 0-1,0 0 0,-1 0 1,1 1-1,0-1 1,0 0-1,-1 1 0,1-1 1,-1 0-1,1 1 0,0-1 1,-1 1-1,1-1 1,-1 1-1,1-1 0,-1 1 1,1 0-1,-1-1 0,1 2 1,14 15-16,-1 1 0,-2 1 0,1 0 0,-2 0 0,9 22 0,-1-5-40,47 94-188,-66-129 219,1 0 1,-1 0 0,1 0 0,-1 0 0,0 0-1,1 0 1,0-1 0,-1 1 0,1 0 0,0 0-1,-1 0 1,1-1 0,0 1 0,0 0-1,-1-1 1,1 1 0,0-1 0,0 1 0,0-1-1,0 1 1,1 0 0,-1-2-31,0 0 0,0 0 0,0 0 0,0 0 0,-1 1 0,1-1 0,0-1 0,-1 1 0,1 0 0,-1 0 0,1 0 0,-1 0 0,1 0 0,-1 0-1,0 0 1,0-1 0,0 1 0,1 0 0,-1 0 0,-1-3 0,12-123-2567,-3 26 1618,0 29 136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9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15531,'6'-14'515,"1"-8"58,2 1 1,0 1-1,13-22 1,-19 38-474,0-1 1,0 1-1,0 0 1,0 0-1,0 0 1,1 1-1,0-1 1,0 1-1,0 0 1,0 0-1,0 0 1,1 1-1,-1-1 1,1 1-1,0 0 1,-1 0-1,1 1 1,0-1-1,8 0 1,-12 2-78,0 0 1,1 0-1,-1 0 1,0 0 0,1 0-1,-1 0 1,1 0-1,-1 1 1,0-1-1,1 0 1,-1 1 0,0-1-1,0 1 1,1 0-1,-1-1 1,0 1-1,0 0 1,0 0 0,0 0-1,0-1 1,0 1-1,0 0 1,0 1-1,0-1 1,0 0-1,-1 0 1,1 0 0,0 0-1,-1 1 1,1-1-1,-1 0 1,1 0-1,-1 1 1,0-1 0,1 1-1,-1-1 1,0 0-1,0 1 1,0-1-1,0 0 1,0 2 0,0 4 54,-1 1 0,0-1 0,0 0 1,0 0-1,-1 0 0,-4 10 0,-7 12 196,-1-1 0,-26 38 0,20-35-47,-21 46 1,39-74-219,1 0 1,-1 0-1,1 0 1,0 0-1,0 1 1,1-1-1,-1 0 1,1 0-1,-1 1 1,1-1-1,0 0 1,0 0-1,0 1 1,1-1-1,-1 0 1,1 0-1,0 1 1,1 2-1,0-3-16,0 0 0,0 0 0,0 0 0,1-1 0,-1 1 0,0-1 0,1 0 0,0 0 0,0 0 0,-1 0 0,1 0 0,0-1 0,0 1 0,1-1 0,-1 0 0,0 0 0,6 1 0,0 1-238,1-2-1,-1 1 1,1-2-1,0 1 1,-1-1-1,1-1 1,0 1-1,-1-2 1,1 1-1,15-6 1,-1 0-269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9:0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17652,'1'6'1608,"1"1"-1128,-2-4-224,3 2 600,0-3-327,1-2-713,0-1-425,1-8 473,-4 0-144,2-4-152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9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67 11787,'-11'-6'252,"-1"0"0,1 0 1,-1 1-1,0 1 0,0 0 1,0 0-1,-26-3 0,29 6-147,-1 1 0,1 0 0,-1 1 0,1 0 0,0 0 0,-1 1 0,1 0 0,0 0 0,0 1 0,0 1 0,-14 7 0,6-1 25,1 1 0,0 0 0,1 2 0,0-1 0,1 2 0,0 0 0,1 1 0,1 0 1,0 1-1,2 1 0,-1-1 0,-11 28 0,8-11-19,1 0-1,1 1 1,2 0 0,2 0-1,1 1 1,-3 37-1,7-39-79,2 0 0,2 0 0,0 0 0,3 0 0,13 62 0,-13-79-33,1 0 0,1 0 0,0 0 0,1-1 0,0 0 0,1 0 0,1-1 0,0 0 1,1-1-1,1 0 0,0-1 0,1 0 0,19 16 0,-23-22 12,-1-1-1,1-1 1,0 0-1,0 0 0,1 0 1,-1-1-1,1 0 1,-1-1-1,1 0 1,0 0-1,16 1 1,-12-3 48,-1-1 0,1 0 1,-1-1-1,0 0 0,1-1 1,-1 0-1,20-9 0,-5 0 129,-1-2 0,0-1 0,-2-1 1,1-1-1,-2-2 0,32-31 0,-16 11 210,-2-3-1,-2-1 1,-1-2-1,-3-1 1,-1-1 0,33-74-1,-54 101-256,-1-1-1,0 0 0,-2 0 1,0 0-1,3-36 0,-8 47-101,0-1-1,-1 0 0,0 1 0,-1-1 1,0 1-1,-1-1 0,0 1 0,-1 0 1,0-1-1,-1 1 0,0 1 1,0-1-1,-10-15 0,4 11-50,-2 0 1,1 0-1,-2 1 0,0 0 0,0 1 1,-1 1-1,-1 0 0,0 1 0,-24-12 1,24 14-152,-1 1 0,0 1 0,0 0 0,0 1 0,0 1 0,-1 0 0,1 1 0,-1 1 0,0 1 0,-22 0 0,26 3 8,0 0 1,0 1-1,0 0 0,0 1 0,0 0 1,1 1-1,0 1 0,0 0 0,0 0 1,1 1-1,0 1 0,-18 15 1,-26 29-479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0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74 10882,'-28'-15'584,"8"3"-12,0 1-1,-43-16 1,58 25-461,0 1 1,0-1-1,0 1 0,0 0 0,0 1 1,0-1-1,0 1 0,0 0 1,0 0-1,-1 0 0,1 1 0,0 0 1,0 0-1,0 0 0,0 1 0,0-1 1,1 1-1,-10 5 0,9-3-42,1 0 0,-1 0-1,1 0 1,0 1 0,0 0-1,1 0 1,-1 0 0,1 0-1,0 0 1,-4 9-1,-2 9 103,-7 29-1,14-46-148,-20 79 240,4 1 1,-10 123-1,21 178 12,32-72-217,-13-239-108,2-1 0,28 82 0,-35-135 8,1 0 0,1 0 0,1-1 0,1-1 0,0 1 0,19 23 0,-24-37 19,1 1 0,-1-1-1,1-1 1,0 1 0,1-1-1,0-1 1,0 1 0,0-1-1,0-1 1,1 1 0,0-2-1,0 1 1,0-1 0,0 0-1,1-1 1,-1 0 0,17 1 0,-16-3 9,0 0 1,-1 0 0,1-1 0,0-1-1,0 0 1,-1 0 0,1 0 0,-1-1 0,1-1-1,11-6 1,-7 2 14,0 0 0,-1-1 0,-1-1 0,1 0 0,20-22 1,-9 4 37,-2-1 1,-1-1 0,-1-1 0,30-63 0,75-224 274,-28-10-84,-46 111-196,-44 177-37,-2-1-1,-2 0 0,-2-56 0,-3 80-1,0 0 0,0 0-1,-2 0 1,0 1 0,-1-1 0,-1 1-1,0 0 1,-1 1 0,-1-1-1,0 2 1,-17-24 0,15 26 0,0 1 1,0 0-1,-1 1 1,0 0-1,-1 1 0,0 0 1,0 0-1,-1 2 1,0-1-1,-1 2 1,0 0-1,0 0 1,-19-4-1,12 5-45,-1 0-1,0 2 1,0 0 0,0 2-1,-42 2 1,50 0-24,0 1 1,1 1-1,-1 0 0,1 1 1,0 0-1,0 1 0,1 1 0,-1 0 1,1 0-1,-19 14 0,-8 12-102,9-2-34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15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17052,'2'-7'283,"-1"0"1,1 0-1,0 0 0,1 0 1,0 0-1,0 0 1,0 1-1,1-1 1,0 1-1,0 0 1,0 0-1,8-7 0,-1 3-88,0 0 0,1 0 0,1 1 0,-1 1 0,26-13 0,-32 18-186,-1 0 0,1 1 0,0 0 0,0 0 0,0 0 0,0 1 0,0 0 0,0 0 0,0 1-1,0 0 1,1 0 0,-1 0 0,0 0 0,0 1 0,0 0 0,0 1 0,7 1 0,-10-1-10,0-1 0,0 1 0,-1 0 0,1 0 0,-1 0 0,1 0 0,-1 0 0,0 0 0,0 1 0,0-1 0,0 1 0,0-1-1,0 1 1,-1 0 0,1 0 0,-1 0 0,0 0 0,0 0 0,0 0 0,0 0 0,0 0 0,-1 0 0,0 0 0,1 1 0,-1-1 0,-1 3 0,1 6 8,-1 0 0,-1-1 0,0 1 1,-1 0-1,-7 18 0,-17 37 138,-4-2-1,-50 78 1,-29 62 203,105-194-333,0 1 0,0 0 0,2 0 0,-1 1 1,2-1-1,-3 17 0,5-25-10,0 0 0,0 0 0,0-1-1,0 1 1,1 0 0,-1 0 0,1 0 0,0-1 0,0 1 0,1 0-1,-1-1 1,1 1 0,-1-1 0,1 0 0,0 1 0,0-1 0,1 0 0,-1 0-1,1 0 1,-1-1 0,1 1 0,0 0 0,0-1 0,6 4 0,0-2 37,0 0 1,1 0 0,0-1-1,-1 0 1,1-1 0,0 0-1,0-1 1,0 0-1,14 0 1,11-1 165,45-8 0,-6-3 20,-44 5-388,-1 2 0,1 1 0,-1 1 0,38 3 0,-53 2-594,-10-2 311,-7 0-81,-12-1-24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18004,'5'-6'361,"1"1"1,0 0-1,0 0 0,0 1 0,1 0 1,13-7-1,46-16 477,-39 17-203,-6 2-345,1 0 1,0 1-1,1 2 1,34-5-1,-56 10-282,-1 0 1,1 0-1,0-1 0,-1 1 0,1 0 0,-1 0 0,1 0 0,-1 0 1,1 0-1,-1 0 0,1 0 0,-1 0 0,1 1 0,0-1 0,-1 0 0,1 0 1,-1 0-1,1 1 0,-1-1 0,1 0 0,-1 0 0,0 1 0,1-1 1,-1 0-1,1 1 0,-6 10 119,-24 11 32,28-21-147,-61 38 251,39-27-175,1 2 0,1 1 0,-31 27 0,51-41-88,0 0 1,0 0 0,0 0-1,0 0 1,0 0 0,0 0 0,0 1-1,0-1 1,1 0 0,-1 1 0,0-1-1,1 0 1,-1 1 0,1-1-1,-1 3 1,1-3-3,0-1 0,1 1-1,-1 0 1,0-1 0,0 1 0,0-1-1,1 1 1,-1 0 0,0-1 0,1 1-1,-1-1 1,0 1 0,1-1 0,-1 1-1,1-1 1,-1 1 0,1-1 0,-1 1-1,1-1 1,-1 0 0,1 1-1,-1-1 1,2 1 0,3 1-13,1-1 1,-1 1-1,0-1 0,1 0 1,-1 0-1,8 0 0,112 13-186,-110-11 173,0 0 1,-1 1-1,1 1 1,-1 0 0,0 1-1,17 11 1,-28-16 37,0 1 0,0 0 0,0 0 0,0 0 0,-1 1 0,1-1 0,-1 0 0,1 1 1,-1 0-1,0 0 0,0 0 0,0 0 0,0 0 0,-1 0 0,1 0 0,-1 0 0,0 1 0,0-1 0,0 0 0,0 1 1,-1-1-1,1 1 0,-1-1 0,0 1 0,0-1 0,0 1 0,-1 0 0,1-1 0,-1 0 0,0 1 0,0-1 0,0 1 1,0-1-1,0 0 0,-1 0 0,0 0 0,1 0 0,-1 0 0,0 0 0,-3 3 0,-3 3 139,-1 0 0,0-1-1,0 1 1,-1-2 0,0 1-1,0-2 1,-1 1 0,0-1-1,-22 8 1,10-5 100,-1-1 0,-1-2 0,-46 8 0,47-12-1226,21-3-597,15-3 811,9-1 175,7-3-165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1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39 19036,'0'3'1584,"0"0"-967,-2-3 207,2 1-376,2-2-1304,1-4-169,0-2 785,4-8-240,2-3-152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832 281 16355,'-99'2'655,"0"4"-1,0 4 1,-158 38-1,240-44-645,1 1-1,-1 1 0,1 0 0,0 1 1,1 1-1,-28 19 0,33-20-4,0 1 0,1 0 0,1 1 0,0 0-1,0 0 1,0 1 0,1 0 0,1 0 0,0 1 0,-9 20-1,5-3-12,2 1-1,1 0 1,1 0-1,1 1 1,2 0-1,1 0 1,1 0-1,2 0 1,0 0-1,3 0 1,0-1-1,2 1 1,1-1-1,11 29 1,-13-43-6,1-1 1,1 0-1,0 0 1,1 0 0,1-1-1,0 0 1,18 19-1,-19-24 11,0-1-1,0 0 1,0 0 0,1-1-1,1 0 1,-1-1 0,1 0-1,-1 0 1,1-1-1,1 0 1,20 4 0,-13-5 43,1-1 1,-1-1 0,1 0-1,-1-2 1,1 0 0,0-1-1,-1-1 1,0-1 0,0 0-1,0-2 1,0 0 0,-1-1-1,0 0 1,0-1 0,17-12-1,-1-2 135,0-2 0,-2-1 0,0-1-1,-2-1 1,-1-2 0,24-32 0,-30 33 12,-1-1 1,-2-1 0,-1 0 0,-1-1-1,-2-1 1,-1-1 0,-2 0-1,16-65 1,-23 75-125,-2 0 1,0 0-1,-2 0 0,-1 0 0,0 0 0,-2 0 1,0 0-1,-2 0 0,0 0 0,-2 0 1,0 1-1,-2 0 0,0 1 0,-18-32 1,16 35-92,-2 0 0,0 1 0,0 1 0,-2 0 0,0 0 0,0 2 0,-2 0 0,0 1 1,-28-19-1,35 27-58,0 0 0,0 0 0,-1 1 0,1 0 0,-1 0 0,0 1 0,0 1 0,0 0 0,-1 0 0,1 1 0,0 0 0,-1 1 0,1 0 0,0 0 0,-1 1 0,1 1 1,0 0-1,0 0 0,0 1 0,0 0 0,-9 5 0,0 2-32,0 1-1,1 1 1,1 1 0,0 1 0,1 0-1,-17 19 1,-28 38-388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2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1 431 11835,'6'1'270,"9"3"17,0-1 0,0-1 0,0-1 0,24 0 0,-4 0-251,1 0-1,-1 3 0,54 12 1,-4-1-58,-22-8 3,1-2 0,-1-3 0,72-6 0,-47-5 35,147-35 0,-59 0 36,395-82 1337,-305 81-969,363-54-206,-536 93-134,179 11-1,32 0-47,-90-24-9,146-5 13,-82 29-6,295-12 188,230-31 994,-652 43-1192,-99-2 49,-1-1 0,0-3 0,81-11 0,-116 8 30,-1-1 0,19-8 0,-34 13-97,6-1-407,3-6-218,-2-3 419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5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36 808 16163,'-35'48'3141,"41"-52"-2910,-1-1-1,0 0 1,0 0-1,0-1 1,0 1 0,-1-1-1,4-7 1,9-12 166,509-711 2250,-519 722-2635,-5 11-9,0 0-1,0-1 1,0 1-1,0 0 1,0 0-1,1 0 1,-1 1-1,5-4 1,-7 5-3,0 1 0,0 0 0,0 0 0,0 0 0,0 0 0,1 0 0,-1 0 0,0 0 0,0 0 0,0 0 0,0 0 0,0 0 0,0 0 0,0 0 0,1 0 0,-1 0 0,0 0 0,0 0 0,0 0 0,0 0 0,0 0 0,0 0 0,0 0 0,1 0 0,-1 0 0,0 0 0,0 0 0,0 0 0,0 0 0,0 0 0,0 0 0,0 0 0,1 0 0,-1 0 1,0 0-1,0 0 0,0 0 0,0 1 0,0-1 0,0 0 0,0 0 0,0 0 0,0 0 0,0 0 0,0 0 0,0 0 0,0 0 0,1 1 0,-1-1 0,0 0 0,0 0 0,0 0 0,0 0 0,0 0 0,0 0 0,0 0 0,0 1 0,0-1 0,0 0 0,0 0 0,0 0 0,-1 0 0,1 0 0,0 0 0,0 0 0,0 1 0,-1 9 1,0 1-1,0-1 0,-2 1 1,1-1-1,-1 0 0,-8 17 1,3-4-1,-36 102 30,-57 173 178,73-201-126,-18 108-1,42-181-78,0 1-1,2 0 0,1 34 1,3-53-523,2-11 655,2-16 54,-2-12-248,2-9-36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14771,'4'48'1522,"3"35"-170,-6-74-1101,1 0 0,0 0 1,0 0-1,1-1 0,1 1 1,6 12-1,-10-20-220,1 0 0,-1 0 0,1 0 0,0 0 0,-1 0 0,1 0 0,0 0 0,-1-1 0,1 1 0,0 0 0,0-1 0,-1 1 0,1 0 0,0-1 0,0 1 0,0-1 0,0 1 0,0-1 0,0 0 0,0 1 0,0-1 0,0 0 0,0 0 0,2 1 0,-2-2-1,1 1 0,-1-1 0,1 1 0,-1-1 0,1 1 0,-1-1 0,0 0 0,1 0 0,-1 1-1,0-1 1,0 0 0,0 0 0,1 0 0,0-3 0,3-2 41,0-1 0,0 1 0,-1-1 0,0 0 0,4-11 0,-1 1 47,-1-1 0,-1 1 0,-1-1 0,0 0 0,-1-1 0,-1 1 0,-1-1 1,0 1-1,-2-1 0,-2-23 0,-3 28 65,3 24-85,1 24-34,4-10-52,0 1-1,9 35 1,-8-48-16,0-1-1,1 0 1,0 0 0,1 0-1,0 0 1,0-1 0,11 14-1,-15-22 8,0 0 0,0-1-1,0 1 1,0-1 0,1 0-1,-1 1 1,0-1 0,1 0-1,-1 0 1,1 0 0,0 0-1,-1 0 1,1 0 0,0 0-1,-1 0 1,1-1 0,0 1-1,0-1 1,0 1 0,-1-1-1,1 0 1,0 0 0,0 1-1,0-1 1,0-1 0,0 1-1,0 0 1,-1 0 0,1-1-1,0 1 1,0-1 0,0 0-1,-1 1 1,1-1 0,0 0-1,-1 0 1,1 0 0,-1 0-1,1 0 1,-1 0 0,1-1-1,-1 1 1,0 0 0,2-3-1,5-7 33,1-1 0,-2 0 0,0-1 0,0 0 0,-1 0 0,-1 0 0,7-25 0,-2-4 145,7-60 0,-10 41-21,-3-1-1,-3-1 1,-2 1-1,-3 0 1,-14-64-1,16 111-145,2 11-14,-1-1 1,1 1-1,-1 0 0,0 0 1,0 0-1,-1 0 1,1 0-1,-1 0 0,0 1 1,0-1-1,-4-5 1,2 8-76,2 8 36,3 13-27,6 39 30,3 1 0,3-2 0,2 0 0,3 0 0,45 99 0,-57-146 44,0 0-1,0-1 0,14 17 0,-18-24-2,0-1 0,0 0-1,1 1 1,-1-1 0,1 0-1,-1-1 1,1 1-1,4 2 1,-5-4-1,-1 1-1,0-1 1,0 1-1,1-1 1,-1 0-1,1 0 1,-1 0-1,0 0 1,1 0-1,-1 0 1,0 0-1,1 0 1,-1 0-1,0-1 1,1 1 0,-1-1-1,0 1 1,1-1-1,-1 1 1,2-2-1,-2 1 2,1-1 0,0 0 0,0 0 0,0 0 0,-1 0 0,1 0 0,-1 0 0,0-1 0,1 1 0,-1 0 0,0-1 0,0 1 0,-1-1 0,1 1 0,0-1 0,-1 1 0,0-1-1,1 0 1,-1 1 0,-1-5 0,1-4 8,0 0-1,-2 0 1,-2-16 0,-1 8-7,-1 0 0,-1 0 0,0 0 0,-1 1 0,-17-27 0,14 31-43,11 14 36,0 0 1,0 0-1,0 0 1,0 0-1,-1 0 1,1 0-1,0 0 1,0 0 0,0 0-1,0 0 1,0 0-1,-1 0 1,1-1-1,0 1 1,0 0-1,0 0 1,0 0-1,0 0 1,-1 0 0,1 0-1,0 0 1,0 0-1,0 1 1,0-1-1,0 0 1,-1 0-1,1 0 1,0 0 0,0 0-1,0 0 1,0 0-1,0 0 1,0 0-1,-1 0 1,1 0-1,0 0 1,0 1-1,0-1 1,0 0 0,0 0-1,0 0 1,0 0-1,0 0 1,0 0-1,-1 1 1,1 1-7,0 0-1,0 1 1,0-1 0,0 0 0,0 0 0,0 0-1,1 1 1,-1-1 0,1 0 0,-1 0-1,2 3 1,7 19-58,24 44 1,-27-58 58,0 0 0,0-1 1,1 0-1,0-1 1,0 1-1,1-1 1,10 8-1,-16-15 7,0 1 0,0-1-1,0 1 1,0-1 0,0 0 0,1 0 0,-1 0-1,0 0 1,1 0 0,-1 0 0,1-1 0,-1 1-1,0-1 1,1 0 0,-1 0 0,1 0-1,0 0 1,-1 0 0,1 0 0,2-1 0,-2 0 2,0-1 0,0 1 0,0-1 1,0 0-1,-1 0 0,1 0 1,0 0-1,-1 0 0,0 0 0,1-1 1,-1 1-1,0-1 0,2-3 1,4-7 12,-2 0 1,1-1 0,-1 1-1,-1-1 1,5-22-1,-3-1 16,-2 0 0,-1 0-1,-1-57 1,-5 89-73,-1 10 21,2 11 1,0 1 0,1-1 0,1 0 0,0 1 0,5 22-1,-1-10 0,-3-14 4,9 55-77,-10-65 13,1 0 0,-1 0 0,1 0 0,0 0-1,0-1 1,0 1 0,1 0 0,-1-1 0,1 0 0,5 6 0,-8-10 45,1 1 1,-1-1-1,1 0 0,-1 1 1,0-1-1,1 0 0,-1 0 1,1 0-1,-1 1 0,1-1 1,-1 0-1,1 0 1,-1 0-1,1 0 0,-1 0 1,1 0-1,0 0 0,-1 0 1,1 0-1,-1 0 0,1 0 1,-1 0-1,1 0 0,-1 0 1,1 0-1,-1-1 0,1 1 1,-1 0-1,1 0 1,-1-1-1,0 1 0,1 0 1,-1-1-1,1 1 0,-1 0 1,0-1-1,1 1 0,-1-1 1,0 1-1,1 0 0,-1-1 1,0 1-1,0-1 1,1 1-1,-1-1 0,0 1 1,0-1-1,0 1 0,0-1 1,0 1-1,1-2 0,6-27-461,-6 29 493,4-40-556,-2-10-194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5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 19180,'0'-1'33,"0"1"0,0 0 0,0 0 0,0 0 0,0 0 0,0 0 0,0 0 0,0 0 0,1-1 0,-1 1 0,0 0 0,0 0 0,0 0 0,0 0 0,0 0 0,0 0 0,0 0 0,0 0 0,0 0 0,0 0 0,0 0 0,1 0 0,-1 0 0,0-1 0,0 1 0,0 0 0,0 0 1,0 0-1,0 0 0,0 0 0,1 0 0,-1 0 0,0 0 0,0 0 0,0 0 0,0 0 0,0 0 0,0 0 0,0 0 0,1 0 0,-1 0 0,0 1 0,0-1 0,0 0 0,0 0 0,0 0 0,0 0 0,0 0 0,0 0 0,0 0 0,1 0 0,-1 0 0,0 0 0,0 0 0,0 0 0,0 1 0,0-1 0,0 0 0,0 0 0,0 0 0,0 0 0,0 0 0,0 0 0,0 0 0,0 1 0,-3 10 732,-10 16-321,-25 41 111,13-26-357,2 1 0,1 1 0,-23 72 1,44-112-171,-1 1 0,1-1 0,0 1 0,1 0-1,-1-1 1,1 1 0,0 8 0,1-12-20,-1 0 0,0 0-1,1 0 1,-1 1 0,1-1-1,-1 0 1,1 0 0,0 0-1,-1 0 1,1 0 0,0 0-1,0 0 1,0 0-1,0 0 1,0 0 0,-1 0-1,2-1 1,-1 1 0,0 0-1,0-1 1,0 1 0,0-1-1,0 1 1,0-1 0,1 1-1,-1-1 1,0 0 0,0 0-1,1 0 1,-1 1 0,0-1-1,2-1 1,13 1 5,1-2 0,-1 0 0,0 0 1,0-2-1,24-8 0,-13 4-128,-1 0-547,0 0 0,39-20 1,-55 23 383,0 0 0,-1-1 0,0 0 0,0-1 0,0 0 0,-1 0 0,1-1 0,-2 0 0,8-10 0,1-11-605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16259,'-17'27'2009,"-1"6"-1257,-2 8-296,-1 4 952,3 3-463,5-2-121,4-3-432,0-3-288,7-12-544,4-5-272,7-15-369,3-5-71,-1-8 712,3-9-296,1-10-136</inkml:trace>
  <inkml:trace contextRef="#ctx0" brushRef="#br0" timeOffset="1">237 220 15995,'-2'26'1905,"-5"-4"-1281,-1-1-256,1-2 768,2-4-784,1-5-400,7-10 224,6-9-184,7-14-256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0:5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1077 205 12819,'-15'-14'276,"0"1"1,0 0-1,-1 1 1,-1 1-1,0 0 1,-1 2 0,1 0-1,-2 1 1,-35-11-1,22 10-11,0 2-1,-1 1 1,0 1 0,0 2-1,-39 2 1,40 2-95,0 2 1,1 1-1,0 1 1,0 2-1,0 1 1,-54 22-1,63-20-111,1 0 0,1 2 0,0 0 0,0 1-1,2 1 1,-1 0 0,2 2 0,0 0 0,-29 36-1,27-25-9,1 1 0,2 1 0,0 1 0,2 0 0,2 1 0,0 1-1,-11 52 1,18-60-39,1 0-1,1 0 1,1 1-1,1-1 0,1 1 1,1 0-1,1-1 1,2 0-1,0 1 1,15 45-1,-15-59-8,1-1 1,-1 0-1,1 0 0,1-1 1,0 1-1,0-1 0,1 0 1,0-1-1,1 0 0,0 0 1,0-1-1,0 1 0,1-2 1,0 1-1,1-1 0,-1-1 1,1 0-1,0 0 0,0-1 1,1 0-1,-1-1 0,1 0 1,0-1-1,14 2 0,0-3 103,0 0 0,0-2 0,0-1-1,0-1 1,-1-1 0,1-1-1,-1-1 1,-1-1 0,1-2 0,-1 0-1,0-1 1,26-17 0,-1-2 219,-1-3 0,-1-2 0,-3-1 0,54-55 0,-68 60-124,-2-1 1,0-1-1,-3-1 1,0-1-1,25-51 1,-39 66-187,-1-1 0,-1 0 0,-2 0 0,1-1 0,-2 0 0,-1 0 0,-1 0 0,0-1 1,-2 1-1,0-1 0,-2 1 0,-3-23 0,3 33-81,-1 1 0,0 0-1,-1 0 1,0 1 0,0-1 0,-1 0 0,-1 1 0,1 0 0,-2 0-1,1 0 1,-1 1 0,0 0 0,-1 0 0,0 0 0,0 1 0,-1 0 0,0 1-1,0-1 1,0 1 0,-1 1 0,0 0 0,0 0 0,-13-5 0,4 5-137,1 0 1,-1 1-1,0 1 1,0 0-1,0 1 0,0 1 1,0 1-1,0 1 1,-29 4-1,15 1-40,1 2 0,0 0 1,0 2-1,-49 23 0,-31 26-386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1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24 259 11058,'-3'-2'273,"1"0"0,0 0-1,0-1 1,1 1-1,-1 0 1,0-1 0,1 1-1,-1-1 1,1 1-1,0-1 1,0 0 0,0 1-1,0-1 1,1 0-1,-1 0 1,1 0 0,-1 1-1,1-1 1,0-4-1,1 3-69,0 0 0,0 1-1,0-1 1,0 1-1,1-1 1,0 1 0,-1 0-1,1-1 1,0 1-1,1 0 1,-1 0-1,1 0 1,2-2 0,8-6 118,1 0 1,0 1 0,0 0-1,1 1 1,18-7 0,11-5 166,47-15 1,-67 28-370,-1 2 0,1 0 0,48-4 0,-66 9-106,0 1-1,-1 0 1,1 0 0,0 1-1,0 0 1,0 0 0,-1 0-1,1 1 1,-1-1 0,9 5-1,-11-4-7,0-1-1,-1 1 1,1 0 0,0 1-1,-1-1 1,1 0 0,-1 1-1,0 0 1,1-1-1,-1 1 1,-1 0 0,1 0-1,0 0 1,-1 0-1,1 0 1,-1 1 0,0-1-1,1 6 1,0 3-1,0 1-1,-1-1 1,0 0 0,-1 0 0,0 0-1,-1 0 1,0 1 0,-1-1 0,-4 14-1,0-9 0,0-1 0,0 1 0,-2-1-1,0-1 1,-17 25 0,-3-5 30,0-1 0,-3-1 0,0-2 0,-42 32 0,29-28 36,17-15 16,1 2 1,0 0 0,-36 44 0,60-63-73,0-1 0,0 1 0,0 0 0,0 0 0,1-1 0,-1 1 0,1 1 0,0-1-1,0 0 1,0 0 0,0 0 0,0 0 0,1 1 0,-1-1 0,1 0 0,0 1 0,0 5 0,1-6 2,0-1 0,0 1-1,1-1 1,-1 1 0,1-1-1,-1 0 1,1 0 0,0 1-1,-1-1 1,1 0 0,0-1-1,0 1 1,1 0 0,-1-1-1,0 1 1,1-1 0,-1 1-1,0-1 1,1 0-1,0 0 1,3 1 0,9 2 58,0 0 0,0-1 1,1-1-1,-1 0 0,1-1 0,0-1 1,18-1-1,0-2 30,-2-2 1,44-12-1,-66 15-338,-1-1 1,0 0-1,16-8 1,-21 9 97,-1 0 1,0-1 0,1 1 0,-1-1-1,0 1 1,-1-1 0,1 0-1,0 0 1,-1-1 0,1 1-1,1-5 1,8-13-389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10 17404,'0'-9'2732,"-3"9"-902,-10 14-146,-14 29-1163,27-42-431,-7 9-34,4-6-52,0 0 0,1 1-1,-1-1 1,1 0 0,0 1 0,0 0 0,0 0 0,1-1 0,-1 1 0,1 0 0,-1 9 0,3-13-8,-1 0 0,0 0 1,1 0-1,-1 0 0,1 0 0,-1-1 0,1 1 1,-1 0-1,1-1 0,0 1 0,-1 0 1,1-1-1,0 1 0,-1 0 0,1-1 0,0 1 1,0-1-1,0 0 0,-1 1 0,1-1 1,0 1-1,0-1 0,0 0 0,0 0 0,0 0 1,0 0-1,0 1 0,0-1 0,-1 0 1,3-1-1,32-1-76,-32 2 72,32-6-47,-6 2 30,31-2-1,-53 5 23,0 1 0,1 1 0,-1-1-1,0 1 1,0 0 0,0 1 0,0 0 0,0 0-1,11 5 1,-16-6 2,0 0 0,0 0 0,0 1 0,0-1 0,0 1 0,0-1 0,0 1 0,0-1 0,-1 1 0,1 0 0,-1 0 1,0 0-1,1 0 0,-1 0 0,0 0 0,0 0 0,0 0 0,0 1 0,0 3 0,0-3 1,-1 1-1,0-1 1,0 1 0,0 0 0,-1-1 0,1 1-1,-1-1 1,0 1 0,0-1 0,0 0 0,-3 7 0,-3 2 24,-1 1 0,0-1 0,-1 0 0,0 0 0,-13 11 0,2-2 106,0-2 0,-2 0 1,0-2-1,-1 0 0,0-1 1,-49 23-1,68-37-136,0-1 0,0 1-1,0-1 1,0 0 0,-1 0-1,1 0 1,0-1 0,0 0 0,-1 1-1,-5-2 1,8 1-55,0-1 0,0 1 0,1-1 0,-1 1 0,0-1-1,0 0 1,1 0 0,-1 0 0,1 0 0,-1 0 0,1 0 0,-1 0 0,1-1 0,0 1-1,-1 0 1,1-1 0,0 1 0,0-1 0,0 1 0,0-1 0,0 0 0,1 1-1,-1-1 1,0 0 0,1 0 0,-1-2 0,-1-6-138,1 1-1,0-1 1,1 0 0,0 0-1,1 0 1,-1 0 0,2 0-1,0 1 1,0-1 0,4-10 0,9-27-590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20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19116,'0'-6'1969,"9"6"-1233,6 0-304,9-1 1064,6 1-472,10 0-432,4 0-127,4 0-610,3-2-311,-2 1-736,-2-2-200,-6 1 1040,-7-1-288,-10 2-257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2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17532,'0'16'7889,"1"-16"-7280,1 0-649,4 0-369,-3 0-823,3 0-248,0-4 1104,1-5-304,6-8-281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964 206 13099,'-13'-16'332,"-1"1"-1,-1 0 1,0 1 0,-1 1-1,0 0 1,-1 1 0,-1 1 0,0 1-1,-34-15 1,35 18-164,0 2 1,0 0-1,0 0 0,0 2 1,-1 0-1,1 1 0,-1 1 1,0 1-1,1 0 0,-1 1 1,-32 7-1,20 0-9,0 1-1,1 2 1,0 1 0,1 2-1,1 0 1,0 2 0,1 1-1,1 1 1,0 1 0,1 1 0,1 1-1,2 1 1,-31 39 0,35-38-118,1 1 1,1 1 0,1 0 0,1 1 0,1 0 0,-11 39-1,17-43-31,1 1-1,1 0 1,0 0 0,2 0-1,1 0 1,1 0-1,1 0 1,4 32 0,-4-47 7,1-1 0,-1 1 1,1 0-1,1-1 1,-1 1-1,1-1 1,1 0-1,-1 0 1,1 0-1,0-1 1,1 1-1,0-1 1,0 0-1,0 0 0,0 0 1,1-1-1,0 0 1,0 0-1,1 0 1,13 6-1,-9-6 44,0-2 0,0 1-1,1-2 1,-1 1 0,1-2-1,-1 1 1,1-2 0,18 0-1,4-3 187,56-12 0,-43 4-34,0-3 0,-2-2 0,0-1-1,0-3 1,44-27 0,-23 7 119,-2-2 1,84-75-1,-117 91-220,-2-2-1,0-1 0,-2-2 0,33-47 1,-52 66-90,0 0 1,-1-1-1,-1 0 1,0-1-1,0 1 1,-1-1-1,-1 0 1,0-1-1,-1 1 1,-1 0-1,0-1 1,-1 0-1,-1 1 0,0-1 1,-3-22-1,2 31-28,-1 0-1,1 0 1,-1-1-1,-1 1 1,1 1-1,-1-1 1,0 0-1,0 1 1,0-1-1,-1 1 1,0 0-1,0 0 0,0 0 1,-1 1-1,-5-5 1,2 4-21,0 0 1,0 0-1,0 0 1,-1 1 0,0 1-1,0-1 1,0 1-1,0 1 1,-12-2-1,-4 1-180,1 1 0,-1 1 0,0 2 0,1 0 0,-1 1 0,-48 12-1,38-3-114,0 1-1,0 1 0,1 2 0,1 2 1,-32 21-1,2 2-222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0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15843,'21'17'1416,"-15"-11"-1309,0-1-1,1 0 0,-1 0 1,1-1-1,11 5 0,8 1-101,1-1 1,0-2-1,0 0 0,1-2 0,-1-1 1,1-1-1,0-2 0,29-1 0,30-7-10,107-22 0,-92 11 4,102-10 6,1 8-1,228 8 1,-28 30-13,61 1-71,661-47-66,-308 1 66,528 44 79,-68 2-2,572-88-15,-382 7 36,-436 89 203,-828-10-454,-202-17 222,0 0-1,-1 0 0,1 0 0,0 0 0,0 0 1,0 0-1,0-1 0,0 1 0,0-1 1,4-2-1,3-5-53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5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14803,'0'-3'227,"-1"-3"166,0 1-1,1 0 1,0-1 0,0 1-1,0 0 1,2-8 0,-2 12-318,0 0-1,1 0 1,-1 0 0,1-1 0,0 1-1,-1 0 1,1 0 0,0 0 0,0 0-1,-1 0 1,1 0 0,0 0 0,0 1-1,0-1 1,0 0 0,0 0 0,0 1-1,0-1 1,1 1 0,-1-1 0,0 1-1,0-1 1,0 1 0,1-1 0,-1 1-1,0 0 1,0 0 0,1 0 0,-1 0-1,0 0 1,0 0 0,2 0 0,21 3 238,0 0 1,-1 2 0,38 11 0,-10-1-230,20 2-42,181 54 4,-248-70-49,1 0 0,-1 1 0,0 0 0,0 0 0,0 1 0,0-1 0,0 1 0,0 0 0,-1-1 0,1 2 0,-1-1 0,5 7 1,-7-8 1,0 0 1,0 0 0,0 1 0,0-1 0,-1 0 0,0 0 0,1 1 0,-1-1 0,0 0 0,0 1 0,0-1 0,0 0 0,0 1 0,-1-1 0,1 0-1,-1 1 1,0-1 0,1 0 0,-1 0 0,0 0 0,0 0 0,0 0 0,-1 0 0,1 0 0,0 0 0,-1 0 0,-2 3 0,-14 14 43,0 1 0,-1-2 1,-27 21-1,-74 47 183,71-53-136,-16 12 8,3-3-75,-55 49 0,71-51 52,44-39-72,1 0 0,0 0 0,-1 0 0,1-1 0,-1 1 0,1 0 0,-1-1 0,1 1 0,-1-1 1,1 1-1,-1-1 0,-3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17092,'-8'-2'1792,"5"11"-1112,0 1-440,3 0 840,0 0-271,4 0-689,2 0-184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28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11474,'43'-38'1489,"-29"24"-1253,1 1 1,0 0 0,1 1-1,22-12 1,5 3-66,1 3-1,1 1 1,1 3 0,0 1 0,53-7 0,244-17-33,-205 26-114,-5 1 32,-1 6 0,0 5 0,197 27 0,-284-21 28,62 1 0,-90-8 120,0-1 0,0 0-1,0-2 1,0 0 0,-1 0 0,31-12 0,-61 19-328,0-1 0,-1 0 1,0 0-1,1-2 0,-1 0 1,0-1-1,-21-2 0,-6-3-147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7:2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13843,'140'-9'2441,"-44"2"-1887,421-36-702,-495 39 143,-14 2 16,-1 1-1,1-1 1,-1 1 0,1 1 0,0 0 0,0 0 0,11 1 0,-19-1-5,0 0 1,1 1-1,-1-1 1,0 0-1,0 0 1,1 0 0,-1 0-1,0 0 1,0 1-1,1-1 1,-1 0-1,0 0 1,0 1 0,0-1-1,1 0 1,-1 0-1,0 1 1,0-1-1,0 0 1,0 0 0,0 1-1,1-1 1,-1 0-1,0 1 1,0-1-1,0 0 1,0 0-1,0 1 1,0-1 0,0 0-1,0 1 1,0-1-1,0 0 1,0 1-1,0-1 1,-1 0 0,1 0-1,0 1 1,0-1-1,0 0 1,0 1-1,0-1 1,0 0 0,-1 0-1,1 1 1,0-1-1,0 0 1,-1 1-1,-12 14 251,11-13-223,-37 37 618,-34 47 1,59-67-692,1 0-1,0 1 1,2 0-1,0 0 0,-9 26 1,19-37-64,5-11-50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2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1938 11867,'60'-28'487,"2"2"1,71-19-1,-55 19-273,324-101 17,6 18-1,543-74 1,-186 87-210,-176 23-18,1022-152 5,-1077 148-8,1203-137 4,-578 78 28,-5-30 51,-436 41 4,473-74 2,-732 141-83,0 33 1,-438 25-60,-1 1-1,1 1 0,0 0 1,33 10-1,-35-8-2,2-1-8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1:33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179 374 13139,'1'-1'134,"-1"0"0,1 0 1,0 0-1,-1 0 0,1-1 0,-1 1 1,0 0-1,1-1 0,-1 1 0,0 0 0,0-1 1,0 1-1,0 0 0,0-1 0,0 1 1,0 0-1,0-1 0,-1 1 0,1-2 1,-1 2-17,0 1 1,1-1-1,-1 0 1,0 0-1,1 1 1,-1-1-1,0 0 1,0 1-1,1-1 1,-1 1-1,0-1 1,0 1-1,0-1 1,0 1-1,0 0 1,0-1-1,0 1 1,0 0-1,1 0 1,-3-1-1,0 1 25,0 0 0,-1 0 0,1 0 0,-1 1 0,1-1 0,-1 1 1,1-1-1,0 1 0,-1 0 0,1 1 0,0-1 0,0 1 0,-6 3 0,-1 2-88,1 0 0,0 1 0,1 0 1,0 1-1,0-1 0,1 2 0,0-1 0,0 1 0,1 0 0,1 0 1,-1 1-1,2 0 0,-1 0 0,2 0 0,-1 0 0,-1 14 1,5-23-52,0-1 1,-1 0 0,1 0 0,0 0-1,0 1 1,0-1 0,0 0-1,0 0 1,1 0 0,-1 1 0,0-1-1,1 0 1,-1 0 0,0 0 0,1 0-1,0 0 1,-1 0 0,2 2 0,-1-2 10,0-1 0,-1 1-1,1-1 1,0 0 0,-1 1 0,1-1 0,0 0 0,0 0 0,-1 0 0,1 0 0,0 1 0,0-1 0,-1 0 0,1 0 0,0 0 0,0-1 0,0 1 0,-1 0 0,1 0 0,0 0 0,1-1 0,2-1 59,1 0 0,-1 0-1,0 0 1,0-1 0,0 1 0,0-1 0,-1 0 0,5-4 0,4-8 101,0 1 0,-1-2 0,-1 0 0,0 0 0,-1 0 0,-1-1 0,11-34 0,-6 11 13,-3-1 0,8-61 0,-12 45-84,-2-60 0,-5 110-97,-2 8-10,-1 14-10,-13 276-66,13-248 22,1-15-358,1 0 1,2 0 0,3 31-1,-3-59 361,0 1 0,0-1 0,0 0 0,0 1 0,0-1 1,0 1-1,0-1 0,0 0 0,0 1 0,0-1 0,0 1 0,0-1 0,0 0 0,1 1 0,-1-1 0,0 1 0,0-1 0,0 0 0,1 1 0,-1-1 0,0 0 0,1 1 0,-1-1 0,0 0 1,1 0-1,-1 1 0,0-1 0,1 0 0,-1 0 0,0 0 0,1 1 0,-1-1 0,1 0 0,-1 0 0,0 0 0,1 0 0,-1 0 0,1 0 0,-1 0 0,0 0 0,1 0 0,0 0 1,0 0 2,0-1 0,0 1 1,0-1-1,1 0 0,-1 1 1,0-1-1,0 0 0,0 0 1,0 0-1,-1 0 0,1 0 1,1-1-1,13-22-817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32 784 15075,'-29'48'2274,"29"-48"-2236,-1 1 1,1-1-1,0 0 0,0 1 1,0-1-1,0 0 0,0 0 0,-1 1 1,1-1-1,0 0 0,0 1 1,0-1-1,0 0 0,0 0 0,0 1 1,0-1-1,0 0 0,0 1 1,0-1-1,0 0 0,0 1 1,0-1-1,0 0 0,0 1 0,1-1 1,-1 0-1,0 0 0,0 1 1,0-1-1,0 0 0,1 1 0,9-2 633,11-11-25,-5-4-347,0 0 0,-2-2-1,1 1 1,-2-2 0,15-26 0,3-4 50,71-102 437,194-270 12,-289 412-792,44-52 29,-40 55-34,-7 13-4,-8 20-2,4-24 6,-59 243-44,-1 8 49,47-183 5,-7 116 1,19-181-36,2 53 56,-1-55-90,0-1 1,0 1-1,1-1 1,0 1-1,0-1 1,0 1-1,0-1 1,0 0-1,1 1 1,0-1-1,-1 0 1,1 0-1,3 3 1,-5-6 27,1 1 1,-1-1-1,1 0 1,0 1-1,-1-1 1,1 0-1,-1 0 1,1 0-1,0 1 1,-1-1-1,1 0 1,0 0-1,-1 0 1,1 0 0,0 0-1,-1 0 1,1 0-1,0-1 1,-1 1-1,1 0 1,0 0-1,-1 0 1,1-1-1,-1 1 1,1 0-1,-1-1 1,1 1-1,0 0 1,-1-1-1,1 1 1,-1-1-1,1 1 1,-1-1-1,0 1 1,1-1-1,-1 1 1,0-1-1,1 1 1,-1-1-1,0 1 1,1-1-1,-1 0 1,0 0-1,5-14-364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0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29 16011,'1'0'106,"-1"-1"-1,1 0 0,-1 0 0,0 0 0,1 0 0,-1 0 0,0 0 0,0 0 1,0 0-1,1 0 0,-1 0 0,0 0 0,0 0 0,-1 0 0,1 0 1,0 0-1,0 0 0,0 0 0,-1 0 0,1 0 0,0 0 0,-1 0 0,0 0 1,0 0-18,1 0 1,-1 1 0,0-1 0,0 1 0,0 0 0,0-1 0,0 1 0,0 0 0,0-1 0,0 1 0,1 0 0,-1 0-1,0 0 1,0 0 0,0 0 0,0 0 0,0 0 0,-2 0 0,-4 2 126,1-1 0,-1 1-1,1 0 1,0 1 0,-10 4 0,2 2-148,1 0 0,1 1 1,-1 0-1,2 0 0,-1 2 0,2-1 1,-1 1-1,2 1 0,-1 0 1,2 0-1,-9 19 0,8-14-1,1 0 0,1 0 0,0 1 0,2 0 0,0 0 0,1 1 0,1-1 0,-1 33 0,4-44-45,1 0 1,-1 1-1,2-1 0,-1 0 0,1 0 1,0 0-1,0 0 0,1-1 0,0 1 1,1-1-1,-1 0 0,9 11 0,-9-13-12,1 0-1,0-1 1,0 0-1,1 0 1,-1 0-1,1 0 1,0-1-1,0 0 1,0 0-1,1 0 1,-1-1-1,1 1 1,-1-1-1,1-1 1,0 1-1,0-1 1,0 0-1,5 0 1,-2-1 26,-1 0 1,1-1-1,-1 0 1,0 0-1,1-1 0,-1 0 1,0-1-1,0 1 1,0-2-1,-1 1 1,1-1-1,12-8 1,-14 8 49,0-1 1,0 1-1,0-1 1,-1 0-1,0 0 1,1-1-1,-2 0 0,1 0 1,-1 0-1,0 0 1,0-1-1,-1 1 1,0-1-1,4-12 1,-6 17-47,0 0 0,-1 0 0,1 0 0,-1 0 0,1 0 0,-1-1 0,0 1 0,0 0 0,0 0 0,0 0 0,-1-1 0,1 1-1,-1 0 1,1 0 0,-1 0 0,1 0 0,-1 0 0,0 0 0,0 0 0,0 0 0,0 0 0,-1 0 0,1 1 0,0-1 0,-1 0 0,1 1 0,-1-1 0,0 1 0,1 0 0,-1-1 0,-3-1 0,1 2-8,1 0-1,-1 0 0,0 0 1,1 0-1,-1 1 1,0 0-1,0-1 1,1 1-1,-1 1 0,0-1 1,0 0-1,1 1 1,-1 0-1,0 0 0,1 0 1,-1 0-1,-6 4 1,0 0-112,1 1 0,-1 0 0,1 0 0,0 1 0,-13 13 0,18-15-193,0-1 1,0 1 0,0 0-1,0 0 1,1 0 0,0 0-1,0 1 1,0 0 0,1-1-1,0 1 1,-3 10 0,5-15 238,0-1 0,0 1 0,0 0 1,-1-1-1,1 1 0,0-1 1,0 1-1,0-1 0,1 1 1,-1 0-1,0-1 0,0 1 0,0-1 1,0 1-1,0 0 0,1-1 1,-1 1-1,0-1 0,0 1 0,1-1 1,-1 1-1,1-1 0,-1 1 1,0-1-1,1 0 0,-1 1 0,1-1 1,-1 1-1,1-1 0,-1 0 1,1 1-1,-1-1 0,1 0 1,-1 0-1,1 0 0,-1 1 0,1-1 1,1 0-1,18 0-739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0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16788,'9'22'2152,"-4"-1"-1232,-4-8-408,-2-4 2393,-1-1-1929,2-2-720,0-5-240,0 2-568,2-9-584,-7 0 736,-5-7-160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2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2 13291,'-15'-1'258,"-1"0"0,0 1 0,1 1 0,-1 1 0,-19 4 0,26-4-173,1 1 1,-1 0-1,0 1 1,1 0-1,0 0 1,0 1-1,0 0 1,0 0-1,1 1 1,-9 8-1,0 3 20,1 0 0,0 2-1,2 0 1,0 0-1,1 2 1,1-1-1,1 1 1,1 1 0,-13 45-1,11-22-12,1 1 0,3 1 0,-3 92 0,10-101-67,2 0 1,1 0-1,2 0 1,19 74-1,-19-94-22,2 1 1,0 0 0,1-1-1,1-1 1,0 1-1,2-1 1,0-1-1,0 0 1,2-1-1,0 0 1,20 18-1,-24-26 24,1 0-1,0 0 0,0-1 0,1 0 0,-1 0 0,1-2 1,1 1-1,-1-1 0,0-1 0,1 0 0,22 3 0,-17-5 50,-1-1 0,1 0 0,0-1-1,-1-1 1,1-1 0,-1 0 0,28-10 0,-8-1 119,-1-2 1,-1-1 0,0-2-1,-2-1 1,0-1 0,49-44-1,-33 22 44,-2-3 0,-2-1-1,-1-2 1,-4-2 0,37-59 0,-64 89-172,-1-1 1,0 0 0,-2 0 0,-1-1 0,0 0 0,-2-1 0,7-44 0,-12 55-38,0 0 1,-1-1-1,-1 1 1,0 0-1,-1 0 1,-6-25-1,5 30-17,0-1 0,-1 0-1,0 1 1,0-1-1,-1 1 1,0 0-1,0 0 1,-1 1-1,0 0 1,-11-10-1,6 7-23,-1 1-1,0 1 1,0 0-1,-1 0 1,0 1-1,0 1 1,-1 0-1,1 1 1,-1 1-1,-1 0 0,1 1 1,0 0-1,-1 1 1,0 1-1,1 0 1,-24 2-1,16 1-171,1 1-1,0 1 1,-1 1-1,1 0 1,1 2-1,-1 1 0,1 0 1,1 1-1,0 2 1,-30 19-1,-1 9-193,3-1-102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3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16564,'3'1'1790,"2"2"-1180,0-1 0,0 1 0,1-1-1,9 2 1,46 6 699,1-2-1,103-1 0,27-22-3411,-189 15 1651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15515,'-21'1'3235,"15"2"-1243,14 2-441,3-3-1160,-1 0 0,1 0 0,0-1 0,-1-1 0,17 0 1,-4 0-120,66 0 334,56 2-139,-119-1-420,0 2 0,0 1 0,36 11 1,-55-13-48,0 1 0,0-1 0,-1 1 1,1 0-1,-1 1 0,0 0 0,0 0 1,0 0-1,0 1 0,-1-1 0,0 1 1,0 1-1,6 7 0,-8-8-3,0 0 0,0 0 0,-1 0 0,0 1 0,0-1 0,0 1 1,-1-1-1,1 1 0,-1 0 0,-1-1 0,1 1 0,-1 0 0,0-1 0,0 1 0,-1 0 0,0 0 0,-2 7 0,0 0-2,-2-1 1,1 1-1,-2-1 0,1 0 0,-2 0 0,0-1 1,0 0-1,-1 0 0,0 0 0,-1-1 0,0-1 1,-17 15-1,-13 6-1,-1-1 0,-49 26 1,-16 11 7,70-40-8,1 2 0,1 1 0,-49 56 0,64-63 3,1 0-1,1 1 0,1 0 1,1 2-1,2-1 0,-19 52 1,30-75 4,1-1 0,-1 1 1,1 0-1,0 0 1,-1-1-1,1 1 1,0 0-1,0 0 1,0 0-1,-1 0 0,1-1 1,0 1-1,0 0 1,0 0-1,0 0 1,1 0-1,-1-1 1,0 1-1,0 0 1,0 0-1,1 0 0,-1 0 1,0-1-1,1 1 1,-1 0-1,1 0 1,-1-1-1,1 1 1,-1 0-1,1-1 0,-1 1 1,1-1-1,0 1 1,-1-1-1,1 1 1,0-1-1,-1 1 1,1-1-1,0 1 1,0-1-1,-1 0 0,1 0 1,0 1-1,0-1 1,0 0-1,0 0 1,-1 0-1,1 0 1,0 0-1,1 0 0,6 0 28,0-1 0,0 0 0,0 0 0,11-4 0,-11 3-2,133-35 455,-55 13-77,145-22 0,-223 45-615,0 0 0,0 0 0,0 0-1,0 1 1,0 1 0,1-1 0,-1 1-1,0 1 1,-1-1 0,10 4 0,-16-6 72,-1 0 1,1 0-1,-1 0 0,1 0 1,0 0-1,-1 0 1,0 0-1,1 0 1,-1 0-1,0 0 0,1 0 1,-1-2-1,2-17-539,-1-4-115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0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180 124 18308,'-2'-3'156,"0"1"0,0-1 0,0 1 0,-1-1 0,1 1 0,-1 0 0,1 0 0,-1 0 1,0 0-1,0 0 0,0 1 0,0-1 0,0 1 0,0 0 0,0 0 0,-1 0 0,1 0 0,0 1 0,0-1 0,-1 1 0,1 0 0,0 0 0,-1 0 1,1 0-1,0 1 0,-1-1 0,1 1 0,0 0 0,0 0 0,-6 2 0,4 0-97,0-1 0,0 1 0,0 0 1,0 0-1,0 1 0,1-1 0,0 1 0,0 0 0,0 1 0,0-1 1,0 1-1,1-1 0,0 1 0,0 0 0,0 0 0,0 0 0,-1 7 1,1-2-71,1-1 0,0 1 0,1-1 1,0 19-1,1-24 7,0 0 0,0 0 0,0 0 0,1-1 0,-1 1 1,1 0-1,0 0 0,0-1 0,0 1 0,1-1 0,0 1 0,-1-1 0,1 1 0,0-1 0,3 3 0,-4-5 5,-1-1-1,1 1 0,-1 0 1,1-1-1,0 0 0,-1 1 0,1-1 1,0 1-1,0-1 0,-1 0 1,1 0-1,0 1 0,0-1 0,-1 0 1,1 0-1,0 0 0,0 0 1,0 0-1,-1 0 0,1 0 0,0 0 1,0 0-1,0 0 0,0-1 1,1 0 0,0 0 0,0 0 1,0 0-1,0 0 1,-1 0-1,1 0 0,0-1 1,-1 1-1,3-3 1,2-4 8,0 0 1,10-18 0,-14 23-9,13-25 23,-2 4 4,20-29-1,-29 48-22,-1 0 0,1 0 0,0 1-1,1-1 1,-1 1 0,1 0 0,-1 0-1,1 1 1,0-1 0,1 1-1,8-4 1,-11 7-4,0-1 0,0 0 0,0 1-1,0 0 1,0 0 0,0 0 0,0 0 0,0 0 0,0 1-1,0 0 1,0-1 0,0 1 0,0 0 0,0 0 0,0 0-1,-1 1 1,1-1 0,0 1 0,-1 0 0,1-1 0,-1 1-1,0 0 1,3 3 0,6 7 6,0-1-1,-2 1 1,12 17 0,-15-19-1,7 9 7,-10-13-8,0-1 1,0 0 0,1 0 0,-1 0-1,1 0 1,0-1 0,1 1-1,-1-1 1,7 4 0,-10-7 0,0-1 0,0 0 0,0 1 1,0-1-1,0 0 0,0 0 0,0 0 0,0 0 1,1 0-1,-1 0 0,0 0 0,0 0 0,0 0 1,0 0-1,0-1 0,0 1 0,0 0 0,0-1 1,0 1-1,0-1 0,0 1 0,0-1 0,0 0 1,0 1-1,0-1 0,0 0 0,-1 0 0,1 1 1,0-1-1,0 0 0,-1 0 0,1 0 0,-1 0 1,1 0-1,0-1 0,3-6 40,0 0-1,0 0 1,3-11 0,-6 14-22,11-33 116,-8 23-84,0 1 0,1 0 0,1 0-1,11-20 1,-17 33-59,1 0 0,0 0 0,0 0 0,0 0 0,0 0-1,0 0 1,0 0 0,0 0 0,0 0 0,0 1 0,0-1 0,0 0 0,1 1 0,-1-1 0,0 0-1,0 1 1,1 0 0,-1-1 0,0 1 0,1 0 0,-1 0 0,1 0 0,-1-1 0,0 2 0,1-1-1,-1 0 1,0 0 0,1 0 0,-1 1 0,0-1 0,1 0 0,-1 1 0,0-1 0,1 1 0,-1 0 0,0-1-1,0 1 1,0 0 0,0 0 0,1 1 0,6 4-28,0 1-1,-1 0 1,0 0 0,8 11 0,-10-12 11,1 2-53,-3-3 50,1-1 1,0 1 0,0-1 0,0 0 0,6 4 0,-10-7-16,1 0 0,0-1-1,0 1 1,0-1 0,0 0 0,0 1 0,0-1-1,0 0 1,0 1 0,0-1 0,0 0 0,0 0 0,0 0-1,0 0 1,0 0 0,0 0 0,0 0 0,0 0-1,0 0 1,0 0 0,0-1 0,0 1 0,0 0 0,0-1-1,0 1 1,0-1 0,0 1 0,0-1 0,-1 1-1,1-1 1,0 0 0,0 1 0,-1-1 0,1 0 0,1-1-1,7-10-780,1-1-1,9-19 0,15-19-79,-5 16 106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15587,'9'-6'825,"-1"0"-1,0-1 1,9-10 0,-13 12-534,1 0 0,0 1 0,0-1 0,0 1 0,0 0 0,1 1 0,-1-1 0,1 1 0,0 0 0,0 0 0,7-1 0,-2 2-95,-1 1-1,1 0 1,0 1 0,-1 1-1,1-1 1,-1 2-1,1-1 1,14 6 0,-8-4 17,32 4 0,-21-8-31,0 0-1,0-2 1,0-2-1,0 0 1,43-16-1,-21 8 32,-35 9-196,0 2-1,23-1 1,-9 0-1081,-29 3 924,1 0 0,-1 0 0,1 0 0,-1 0 0,1 0 0,-1 0 0,1 0 0,-1 0 0,1-1-1,-1 1 1,1 0 0,-1 0 0,1-1 0,-1 1 0,1 0 0,-1-1 0,0 1 0,1 0 0,-1-1 0,1 1 0,-1-1-1,0 1 1,1-1 0,-5 0-603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19380,'-3'-8'2233,"6"-1"-1489,11 0-312,3 3 1488,9-2-1128,5 4-191,5-4-297,-1 2-240,4 3-448,-5 0-289,-4 3-519,-6 0-240,-8 6-1521,-7 2 2201,-9 5-456,-4 4-289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16884,'-5'9'1752,"5"-4"-968,4-1-264,11-1 777,4-1-145,5-1-336,6-1-296,2 0-800,1-1-520,1-2 720,-5 1-192,-6-1-184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16179,'-1'-1'127,"1"0"-1,-1-1 1,0 1-1,1-1 1,-1 1-1,0-1 1,1 1-1,0-1 1,-1 0-1,1 1 1,0-1-1,0 1 1,0-1-1,0 1 1,0-1-1,0 0 1,1 1-1,-1-1 1,0 1-1,1-3 1,1 1 74,0-1 0,0 1 0,0-1 0,0 1 1,0-1-1,1 1 0,-1 0 0,4-3 0,2-1 254,1-1 1,0 1-1,1 1 0,19-11 0,-18 11-178,1 1 0,0 1-1,17-5 1,-24 8-234,0 0 0,0 0 0,-1 1-1,1 0 1,0 0 0,0 0 0,0 0-1,-1 1 1,1-1 0,0 1 0,9 3 0,-12-2-36,0-1 0,0 0 0,0 0 1,0 1-1,-1 0 0,1-1 0,0 1 0,-1 0 1,1 0-1,-1-1 0,1 1 0,-1 0 1,0 1-1,0-1 0,0 0 0,0 0 1,0 0-1,0 1 0,-1-1 0,1 0 0,-1 1 1,0-1-1,0 0 0,0 1 0,0-1 1,0 1-1,0-1 0,-1 3 0,0 6 0,-1 0 0,-1 0 0,0 0 0,-7 18 0,-5 4-2,0-1 0,-32 45 0,-47 54 84,22-34 96,66-88-146,0 0 0,1 0 0,-1 0 0,2 1-1,0 0 1,-5 15 0,8-22-30,0 0-1,1-1 1,-1 1-1,1 0 1,0 0-1,0 0 1,0 0-1,0-1 1,1 1-1,-1 0 1,1 0-1,-1 0 1,1-1-1,0 1 1,0 0-1,0-1 1,1 1-1,-1-1 1,1 1-1,-1-1 1,1 0-1,0 1 1,0-1-1,0 0 1,0 0-1,0-1 1,0 1-1,4 2 1,1 0-149,1 0 1,-1-1-1,1 1 0,0-2 1,-1 1-1,1-1 1,0 0-1,0-1 0,1 0 1,-1 0-1,10-1 1,1-1-307,-1-1 1,1 0-1,32-9 1,-18 0-224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19052,'-15'34'1904,"3"2"-1431,-2 8-209,0 2 768,2 4-512,3-3-72,3-2-224,2-7-136,4-5-192,0-6-136,1-8-416,1-1-272,-1-10-72,-1-7 687,2-1-239,-2-4-144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4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 18780,'-9'-10'1928,"9"3"-1199,2 1-337,10 3 944,4 1-216,11 2-480,1 0-384,11 3-776,2-1-472,6-1 824,-1 2-144,-2-6-168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5 424 19180,'-1'1'70,"1"-1"1,0 0-1,-1 1 0,1-1 1,0 1-1,-1-1 0,1 1 1,0-1-1,0 1 0,-1-1 1,1 1-1,0 0 0,0-1 0,0 1 1,0-1-1,0 1 0,0-1 1,0 1-1,0 0 0,0-1 1,0 1-1,0 0 0,10-3 830,17-18 51,7-11-410,-3-3 1,46-59-1,39-84-436,-100 146-106,-12 22-8,1 0 0,0 0 1,9-11-1,-17 44-32,-32 110-30,-6 22 58,34-120-634,0 1 1,0 44 0,7-80 622,-1 0-1,1 0 1,0 0 0,0 0 0,0 0 0,0 0 0,0 0 0,0-1 0,0 1-1,0 0 1,1 0 0,-1 0 0,0 0 0,0 0 0,1 0 0,-1-1-1,0 1 1,1 0 0,-1 0 0,1 0 0,-1-1 0,1 1 0,0 0 0,-1-1-1,1 1 1,0 0 0,-1-1 0,1 1 0,0-1 0,1 1 0,12 1-493</inkml:trace>
  <inkml:trace contextRef="#ctx0" brushRef="#br0" timeOffset="1">732 0 19188,'-3'21'1616,"-7"16"-1151,-5 6-225,0 9 728,1 3-496,6 6-232,0-3-128,5-4-320,3-6-144,2-11-240,1-4-184,3-13-337,-4-2 2258,-2-13-1385,-5-4 23,-9-5 137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5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1 426 18196,'3'-10'2240,"6"-2"-1455,7 0-329,8 2 1440,12 1-896,2-3-368,8 0-752,3 0-456,2-6 16,-3-1 408,-4-6-200,-5-4-128</inkml:trace>
  <inkml:trace contextRef="#ctx0" brushRef="#br0" timeOffset="1">581 10 17252,'29'-4'1229,"-1"1"0,1 1 1,31 2-1,-45 1-885,0 1-1,0 0 1,0 1-1,0 0 1,0 1-1,-1 1 1,21 10-1,-30-13-302,-1 0 1,0 1-1,1-1 0,-1 1 0,0 0 0,-1 1 0,1-1 0,0 1 0,-1 0 0,0 0 1,0 0-1,0 0 0,0 0 0,-1 0 0,1 1 0,2 8 0,-4-7-3,1 1 0,-1-1 0,-1 1 0,1-1 0,-1 1 0,0 0 0,-1-1 0,0 1 0,0-1 0,0 1 0,-3 7 0,-4 8 85,-1-1 0,0-1-1,-2 1 1,-1-2 0,0 0 0,-19 22 0,-137 148 1212,167-188-1328,-2 2 21,-1 0 18,1 1-1,-1 0 0,1 1 1,-6 8-1,9-13-40,-1 1 0,1 0 1,0 0-1,-1 0 0,1 0 0,0-1 0,-1 1 0,1 0 0,0 0 0,0 0 0,0 0 1,0 0-1,0 0 0,0-1 0,0 1 0,0 0 0,0 0 0,0 0 0,1 0 1,-1 0-1,0-1 0,0 1 0,1 0 0,-1 0 0,1 0 0,-1-1 0,1 1 0,-1 0 1,1 0-1,-1-1 0,1 1 0,0 0 0,-1-1 0,1 1 0,0-1 0,-1 1 1,1-1-1,1 1 0,10 3-64,0 0 0,-1-1-1,1-1 1,0 0 0,1 0 0,18-1 0,-17 0-62,196 2-2344,-163-1 1901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15347,'25'6'7339,"18"-6"-5733,-21-1-843,238-6 1360,-88-4-3865,-165 12 597,-7 2-226,-10 4 62,1-2 462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0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16972,'-9'2'3021,"17"3"-827,16 4-559,-11-4-1453,24 6 226,65 30-1,-92-36-399,0 0 1,-1 1-1,0 0 0,0 0 0,0 1 0,-1 0 0,0 1 1,0 0-1,-1 0 0,0 1 0,8 11 0,-13-15 2,0 0 0,1-1 0,-2 1 0,1 0 0,-1 0 0,1 0 0,-1 0 0,-1 0 0,1 0 0,-1 0 0,0 0 0,-1 9 0,0-5 14,-1 0 1,0 1-1,-1-2 0,0 1 1,0 0-1,-7 12 0,-6 5 63,0 0-1,-3-1 1,-23 26-1,39-48-77,-69 74 137,48-55-128,2 2 0,0 0 0,-34 52 0,55-74-20,0-1 1,-1 1-1,1 0 1,1-1 0,-1 1-1,0 0 1,0 0-1,1 0 1,-1 0 0,1-1-1,-1 1 1,1 0-1,0 0 1,0 0 0,0 0-1,0 0 1,0 0 0,0 0-1,1 0 1,-1 0-1,1 2 1,1-3 2,-1 1 0,1-1 0,-1 1 0,1-1 0,-1 0 0,1 0 0,0 0 0,-1 0-1,1 0 1,0 0 0,0 0 0,0 0 0,0-1 0,0 1 0,0-1 0,0 1 0,0-1 0,0 0 0,0 0 0,3 0 0,51 0 316,92-10 1,-102 5-553,0 2-1,0 1 1,69 7 0,-67 0-1613,-36-5 1244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90 620 16764,'-4'1'245,"1"1"-1,-1-1 1,1 1 0,-1 0 0,1 1 0,0-1 0,0 0 0,-1 1 0,2 0 0,-1 0 0,0 0 0,-2 3 0,-1 2 232,0 1 0,0 0-1,-6 12 1,9-12-274,0-1-1,0 0 1,1 0 0,-2 13-1,4-18-170,0 0 1,0 0-1,0 0 0,0-1 0,0 1 1,0 0-1,2 6 0,-2-9-27,1 1 1,-1 0-1,0 0 0,1-1 1,-1 1-1,1 0 0,-1 0 1,1-1-1,-1 1 0,1 0 1,-1-1-1,1 1 0,0-1 1,-1 1-1,1-1 1,0 1-1,-1-1 0,1 1 1,0-1-1,0 0 0,-1 1 1,1-1-1,0 0 0,0 0 1,1 1-1,0-2 1,0 1 0,0 0 0,0 0 1,0-1-1,0 1 0,0-1 0,-1 0 0,1 1 0,0-1 1,0 0-1,-1 0 0,1 0 0,-1 0 0,1 0 0,0-1 0,-1 1 1,0 0-1,1-1 0,-1 1 0,0-1 0,0 1 0,2-4 0,3-5 11,-1 0 0,7-17 0,-10 22-6,26-84 111,-4 13-259,-24 76 134,0 0-1,0 0 1,0 0 0,0 0 0,0 0-1,0 0 1,0 0 0,0-1-1,0 1 1,0 0 0,0 0-1,0 0 1,0 0 0,0 0 0,0 0-1,0 0 1,0 0 0,0 0-1,0-1 1,0 1 0,0 0 0,0 0-1,0 0 1,0 0 0,0 0-1,0 0 1,0 0 0,0 0-1,1 0 1,-1 0 0,0 0 0,0 0-1,0 0 1,0-1 0,0 1-1,0 0 1,0 0 0,0 0 0,0 0-1,0 0 1,1 0 0,-1 0-1,0 0 1,0 0 0,0 0-1,0 0 1,0 0 0,0 0 0,0 0-1,0 0 1,0 0 0,1 0-1,-1 0 1,0 1 0,0-1 0,0 0-1,0 0 1,0 0 0,0 0-1,0 0 1,0 0 0,0 0-1,0 0 1,0 0 0,1 0 0,2 10-98,0 13-5,1 44-150,-3-37 237,1-1 0,1 0 0,1 0 0,2 0 0,11 32 1,-16-58 27,0-1 0,0 0 1,0 1-1,0-1 1,1 0-1,-1 0 1,1 0-1,-1 0 1,1 0-1,4 3 0,-5-4 0,0-1 0,0 1 0,0-1 0,0 1 0,0-1-1,0 1 1,0-1 0,0 0 0,0 0 0,0 0 0,1 1-1,-1-1 1,0 0 0,0 0 0,0 0 0,0-1 0,0 1-1,1 0 1,-1 0 0,0-1 0,0 1 0,0 0 0,0-1-1,0 1 1,0-1 0,0 0 0,0 1 0,1-2 0,3-2 22,0 0 1,0-1 0,-1 0 0,1 0 0,-1 0 0,0-1 0,6-10 0,20-47 104,-25 51-111,20-53 105,-2 0 0,23-110 1,0-140-58,-43 287-77,-2 17 0,1 0-1,-1 0 1,-1-1 0,0 1-1,0 0 1,-2-1 0,-2-14-1,4 26 4,0 0 0,0-1-1,0 1 1,0 0 0,0 0-1,0-1 1,0 1 0,0 0-1,0 0 1,-1-1 0,1 1 0,0 0-1,0 0 1,0-1 0,0 1-1,0 0 1,-1 0 0,1 0-1,0-1 1,0 1 0,0 0 0,-1 0-1,1 0 1,0 0 0,0-1-1,-1 1 1,1 0 0,0 0 0,0 0-1,-1 0 1,1 0 0,0 0-1,0 0 1,-1 0 0,1 0-1,0 0 1,0 0 0,-1 0 0,1 0-1,-10 10-35,-8 24 2,16-29 34,-46 106 38,43-96-25,1 1 0,0 0 0,1 0 0,1 0 0,-1 26 0,5-5 21,1 0 1,2 0-1,2 0 0,1-1 1,1 0-1,3 0 0,0-1 1,33 61-1,-37-82-31,0-1-1,0 0 1,1 0-1,1-1 1,21 20-1,-28-28 7,1-1 0,0 0 0,0-1 0,0 1 0,1-1 0,-1 0 0,1 0 0,-1 0 0,10 2 0,-11-3 35,0-1 0,1 0-1,-1 0 1,0 0 0,1 0-1,-1 0 1,0-1 0,0 1 0,0-1-1,1 0 1,-1 0 0,0 0-1,0 0 1,0-1 0,0 1-1,3-3 1,1-2-11,0 0 1,-1 0-1,1 0 0,-1-1 1,-1 1-1,1-2 1,-1 1-1,-1 0 0,1-1 1,3-10-1,20-42 113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18708,'3'-7'1544,"9"5"-1160,2 2-184,11-3 721,9 2-377,9-1-392,6 2-144,5 2-320,-2 4-184,-3 3-425,-4 2-135,-16 3 728,-6-2-232,-13 4-128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17836,'2'0'1656,"2"4"-1144,2-1-208,7 0 777,10-1-289,2 1-488,3 0-304,9 3-672,1 0-273,3-1 753,2 3-200,-2-4-136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16019,'12'-14'434,"1"1"0,1 1-1,0 0 1,0 1 0,1 0-1,1 1 1,0 1 0,0 1-1,0 0 1,1 1 0,27-7-1,-38 12-318,1 0 0,-1 1 0,1-1 0,0 2 0,13-1 0,-19 1-99,0 0 0,0 0 1,0 0-1,1 0 0,-1 1 1,0-1-1,0 0 0,0 1 1,0-1-1,0 1 0,0-1 0,1 1 1,-1-1-1,0 1 0,0 0 1,-1 0-1,1-1 0,0 1 1,0 0-1,0 0 0,0 0 0,-1 0 1,1 0-1,0 0 0,-1 0 1,1 0-1,-1 0 0,0 0 1,1 0-1,-1 1 0,0-1 0,1 0 1,-1 0-1,0 0 0,0 1 1,0-1-1,0 0 0,0 0 1,-1 2-1,0 6 31,-1-1-1,0 1 1,0-1 0,-1 0-1,0 0 1,-7 14 0,-33 48 144,24-40-96,-30 46 82,16-28-27,-29 61-1,60-104-137,-1 0-1,1 0 0,0 0 1,1 0-1,-1 1 0,-1 8 0,3-13-11,0 0-1,0 1 0,1-1 1,-1 0-1,0 0 0,0 0 1,0 0-1,1 0 0,-1 0 1,0 0-1,1 0 0,-1 0 1,1 0-1,-1 0 0,1 0 1,0 0-1,-1 0 0,1 0 1,0-1-1,0 1 0,0 0 1,-1 0-1,1-1 0,0 1 1,0-1-1,0 1 0,0-1 0,0 1 1,0-1-1,0 1 0,0-1 1,0 0-1,1 0 0,-1 1 1,0-1-1,0 0 0,2 0 1,13 1-189,0-1 1,1-1 0,-1 0-1,0-1 1,25-6 0,77-28 410,-67 15-368,-4-7-31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17508,'0'8'1600,"2"2"-1272,-2 11-168,0 6 792,0 11-608,0 9-119,0 6-193,0 2-96,0 0-217,-2-4-111,1-10-352,-4-8-112,-1-15 584,0-8-176,-4-10-120</inkml:trace>
  <inkml:trace contextRef="#ctx0" brushRef="#br0" timeOffset="1">1 259 16339,'13'5'2137,"2"2"-1329,6-3-344,2 2 1761,9-6-1337,-1 0-288,8-4-552,1-2-328,-3-6-752,0-1 888,-7-7-192,-3 0-128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18396,'5'-3'259,"0"1"0,1 0-1,-1 1 1,0-1 0,1 1 0,-1 0 0,0 1 0,1-1-1,-1 1 1,1 0 0,0 0 0,-1 1 0,0 0 0,1 0-1,6 2 1,-7-2-218,0 1 0,1 0 0,-1 0 0,0 1 0,0-1 0,-1 1 1,1 1-1,0-1 0,-1 0 0,0 1 0,0 0 0,0 0 0,0 0 0,-1 1 0,1-1 0,-1 1 0,0 0 0,-1 0 0,1 0 0,-1 0 0,0 0 0,0 0 0,1 7 0,-2 1-18,0 1-1,0-1 1,-2 1 0,1-1-1,-2 1 1,0-1-1,0 1 1,-2-1-1,-7 21 1,-5 7 177,-34 62 0,26-61-70,12-22-35,0 1 1,2 0-1,-11 31 1,20-50-90,0 1-1,1-1 1,-1 0 0,1 0 0,-1 1 0,1-1-1,0 1 1,0-1 0,0 0 0,0 1-1,1-1 1,-1 0 0,2 4 0,-2-5-9,1 0 1,0 1-1,0-1 0,-1 0 1,1 0-1,0 0 1,0 0-1,0 0 0,0 0 1,0-1-1,1 1 1,-1 0-1,0 0 1,0-1-1,0 1 0,1-1 1,-1 1-1,0-1 1,1 0-1,-1 1 0,0-1 1,1 0-1,2 0 1,8 1-187,0-1 0,1 0 0,-1-1-1,0-1 1,0 0 0,0 0 0,21-8 0,3-4-962,38-21-1,-60 27 1019,18-7-561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20180,'0'19'1449,"-2"8"-1209,-1 7-104,3 11 480,-1 4-272,1 5-232,0 1-72,0-8-176,0-2-128,0-9-392,0-8-208,-2-16 1168,2-11-520,-6-1-105,2-10-95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1 394 18276,'9'6'1704,"6"-1"-1128,0-5-272,7 0 825,3 0-329,2-6-528,3-3-328,-3-3-864,-1-4 832,-2-5-184,0-2-96</inkml:trace>
  <inkml:trace contextRef="#ctx0" brushRef="#br0" timeOffset="1">398 486 18452,'0'1'54,"1"-1"0,-1 0 0,0 1 1,1-1-1,-1 0 0,1 1 0,-1-1 0,0 0 0,1 0 1,-1 0-1,1 0 0,-1 1 0,1-1 0,-1 0 0,1 0 1,-1 0-1,1 0 0,-1 0 0,0 0 0,1 0 0,-1 0 1,1 0-1,-1 0 0,1 0 0,-1-1 0,1 1 0,-1 0 1,1 0-1,-1 0 0,0 0 0,1-1 0,-1 1 0,1 0 1,-1-1-1,0 1 0,1 0 0,-1-1 0,0 1 0,1-1 1,14-20 227,-11 14-46,270-390 2155,-271 393-2397,4-5-20,0-1 0,1 2 0,0-1 0,11-8 0,-19 16 24,0 1 1,1 0 0,-1 0-1,0 0 1,0 0 0,0 0 0,0 0-1,0 0 1,1-1 0,-1 1-1,0 0 1,0 0 0,0 0-1,0 0 1,0 0 0,1 0-1,-1 0 1,0 0 0,0 0 0,0 0-1,1 0 1,-1 0 0,0 0-1,0 0 1,0 0 0,0 0-1,1 0 1,-1 0 0,0 0-1,0 0 1,0 0 0,0 0 0,0 0-1,1 1 1,-1-1 0,0 0-1,0 0 1,0 0 0,0 0-1,0 0 1,1 0 0,-1 0-1,0 1 1,0-1 0,0 0 0,0 0-1,0 0 1,0 0 0,0 1-1,0-1 1,0 0 0,0 0-1,0 0 1,0 1 0,1 15-27,-7 22 16,-19 75 19,-33 183-226,52-256-298,3-23 356,1-1 0,0 1 0,1 24 0,3-20-133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16027,'2'-1'1574,"21"-6"-861,1 0-1,-1 1 1,2 1 0,42-2-1,-37 4-546,124-12-230,0 7 1,275 20-1,-385-7-135,-1 1 0,0 3 0,48 16 0,-66-16 102,0 1 0,0 1 1,-2 1-1,1 1 0,-2 1 0,30 24 1,-45-32 101,1 0 1,-1-1 0,1 1 0,0-1-1,0-1 1,1 0 0,0 0 0,-1-1 0,1 1-1,0-2 1,1 0 0,-1 0 0,0 0-1,1-1 1,-1-1 0,1 1 0,-1-2 0,1 1-1,-1-1 1,0-1 0,1 0 0,-1 0-1,0-1 1,0 0 0,0 0 0,8-5 0,-3 0-179,0 0 1,19-14-1,-28 18-116,0 0 1,0-1-1,0 0 0,0 0 1,-1 0-1,0 0 1,0-1-1,4-7 0,-4-5-216,-6-1-181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18220,'-10'30'1180,"5"-17"-893,1 1-1,0 0 1,0 0-1,2 0 0,-1 0 1,2 0-1,0 22 0,1-36-280,0 0 1,0 1-1,0-1 0,0 0 0,0 1 0,1-1 0,-1 0 1,0 1-1,0-1 0,0 0 0,1 1 0,-1-1 0,0 0 1,0 1-1,1-1 0,-1 0 0,0 0 0,0 1 0,1-1 1,-1 0-1,0 0 0,1 0 0,-1 0 0,0 1 0,1-1 1,-1 0-1,1 0 0,-1 0 0,0 0 0,1 0 0,-1 0 0,0 0 1,1 0-1,-1 0 0,1 0 0,-1 0 0,0 0 0,1 0 1,-1 0-1,0 0 0,1 0 0,-1-1 0,0 1 0,1 0 1,-1 0-1,0 0 0,1-1 0,-1 1 0,23-13 16,-17 9 0,0 0-21,0 1 1,0 0 0,1 0 0,-1 0 0,1 1-1,0 0 1,-1 0 0,1 1 0,0 0-1,0 0 1,0 0 0,13 2 0,-14 0-5,-1 0 1,0 0-1,0 1 1,-1 0 0,1 0-1,0 0 1,-1 0-1,1 1 1,-1 0 0,0 0-1,1 0 1,-2 1-1,1-1 1,0 1 0,-1 0-1,1 0 1,-1 0-1,3 5 1,0 1 40,-1-1 0,0 1 0,-1 0 0,0 0 0,0 0 0,-1 0 0,0 1 0,-1-1 0,1 13 0,-2-16 38,-1-1 0,1 1 0,-2 0 1,1-1-1,-1 1 0,0 0 1,0-1-1,-1 1 0,0-1 1,0 1-1,0-1 0,-1 0 0,0 0 1,0 0-1,-7 9 0,7-12-62,0 0 0,1 0 1,-1-1-1,0 1 0,0-1 0,0 0 0,-1 0 0,1 0 0,-1 0 0,1-1 0,-1 1 0,1-1 0,-1 0 0,0 0 0,1 0 0,-1-1 0,0 1 0,0-1 0,0 0 0,0 0 0,1 0 0,-1 0 0,0-1 0,-7-1 0,4-1-165,-1 1-1,1-1 0,-1 0 1,1 0-1,0-1 0,0 0 0,1-1 1,-1 1-1,1-1 0,0 0 0,-6-7 1,1-1 60,1-1-1,-1 0 1,2-1 0,0 0 0,1-1 0,1 0-1,-10-30 1,3-12-488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15691,'24'-12'2105,"0"3"-1025,4 0-432,6 3 1457,7-1-633,2-1-632,4 1-472,1 1-400,2 4 112,1-2-168,0-2-80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4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2760 279 10850,'-63'-49'1475,"32"26"-1246,1-1-1,-33-35 1,50 47-173,0 1-1,0 0 1,-1 1 0,0 0 0,-1 1 0,0 1 0,0 0-1,-1 1 1,0 0 0,0 2 0,-1 0 0,0 1 0,-33-4-1,-12 2 79,-1 4 0,-91 7 0,132-4-162,-111 7-156,-197 7-207,250-13 457,1 3-1,-104 21 1,131-15-22,2 2 0,0 3-1,1 1 1,-74 39 0,45-12 8,3 3 0,1 3 0,3 4 0,3 2 0,-76 80 0,103-90 5,3 0 0,1 3 0,3 1-1,1 1 1,3 2 0,3 1 0,1 1 0,4 2 0,1 0-1,3 1 1,3 1 0,-11 85 0,16-72-63,3 0-1,4 1 1,2-1 0,11 76-1,-7-118-4,2 1 0,2-1 0,1 0-1,1 0 1,1-1 0,2-1 0,0 1 0,2-2-1,2 0 1,0-1 0,2 0 0,21 24 0,-13-22-12,2-1 1,1-1-1,1-2 1,2-1-1,0-1 1,1-2 0,1-1-1,41 17 1,-32-20-2,0-1-1,2-2 1,-1-3-1,2-1 1,-1-2 0,73 1-1,-35-9 11,0-4-1,-1-4 0,0-3 0,-1-4 0,113-36 0,-22-9 17,224-111-1,-266 107 44,-4-5 1,216-159-1,-274 175-3,-2-3-1,-2-3 1,-4-3-1,-2-2 1,98-144-1,-134 172 4,-1-1 0,-2 0 0,-1-2 0,-2 0 1,-2 0-1,-2-2 0,-1 0 0,4-43 0,-12 60 4,-1 1 0,-1 0 0,-1-1-1,-1 1 1,-2-1 0,0 1 0,-2 0 0,0 0 0,-2 1 0,0 0 0,-2 0 0,0 0 0,-2 1 0,0 1 0,-23-32-1,10 23-22,-1 1 0,-1 2-1,-2 1 1,0 1 0,-2 1-1,-1 1 1,-1 2 0,-34-17-1,14 12-121,-1 2-1,0 3 1,-2 2-1,-90-19 0,41 17-21,10 4-24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196 125 18132,'1'-3'122,"-1"1"0,0-1 0,0 1 0,0-1 1,0 1-1,0-1 0,0 1 0,-1-1 0,1 1 0,-1 0 0,0-1 0,0 1 1,0 0-1,0-1 0,0 1 0,0 0 0,-1 0 0,1 0 0,-1 0 0,1 0 1,-1 0-1,0 1 0,0-1 0,0 0 0,0 1 0,0-1 0,0 1 0,0 0 1,0 0-1,-1 0 0,1 0 0,0 0 0,-1 0 0,1 1 0,-1-1 1,1 1-1,0 0 0,-1-1 0,1 1 0,-1 0 0,1 0 0,-1 1 0,1-1 1,-5 2-1,2-1-38,0 1 0,-1 0 0,1 0 1,0 0-1,0 1 0,1 0 0,-1 0 0,1 0 1,-1 1-1,1-1 0,0 1 0,0 0 0,0 0 1,1 1-1,-5 6 0,1-1-54,1 0 0,1 0 0,0 1-1,0-1 1,1 1 0,-4 18 0,5-18-32,1 0-1,1 0 1,0 0-1,0 0 1,1 0-1,1 0 1,0 0-1,0 0 1,1-1-1,0 1 1,1 0-1,0-1 1,1 1-1,0-1 1,7 12-1,-10-20 1,1 0 0,-1 0 0,0 0 0,1 0 0,-1 0 1,1-1-1,-1 1 0,1 0 0,0-1 0,0 0 0,-1 1 0,1-1 0,0 0 0,0 0 0,0 0 0,1 0 1,-1 0-1,0-1 0,0 1 0,0-1 0,1 1 0,-1-1 0,0 0 0,1 0 0,-1 0 0,0 0 0,0 0 0,1 0 1,-1-1-1,0 1 0,0-1 0,1 1 0,-1-1 0,0 0 0,0 0 0,0 0 0,0 0 0,4-3 0,1-2 4,0 0 0,-1 0 0,1-1 0,-1 0 0,0 0 0,-1 0 0,0-1 0,0 0 0,7-16 0,2-9 68,12-40 1,-23 64-54,46-199 526,-45 245-278,-1 30-297,-2-45-19,-2 1-212,2 0-1,1 0 0,1 1 1,1-1-1,7 23 1,-11-45 195,0 0 1,1 1-1,-1-1 1,1 0-1,-1 0 1,1 0 0,-1 0-1,1 0 1,0 0-1,0 0 1,-1 0-1,1 0 1,0 0 0,0 0-1,0 0 1,2 0-1,-3-1 19,1 1 0,-1-1 1,1 0-1,0 0 0,-1 0 0,1 0 0,0 0 0,-1 0 0,1 0 0,-1 0 0,1 0 0,0-1 0,-1 1 0,1 0 0,0 0 1,-1 0-1,1-1 0,-1 1 0,1 0 0,-1-1 0,1 1 0,0-1 0,3-3-123,-1 1 1,0-1-1,0 0 1,0 0-1,0-1 0,4-7 1,11-26-727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10114,'3'-5'432,"1"-4"-296,2-3-176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18676,'0'10'1736,"9"-6"-1096,3-1-215,14-3 807,3 0-272,13-3-312,4 0-144,8-3-224,1-1-128,-2 3-296,-2-1-248,-11 8-600,-4 2-312,-23 3 984,-9-2-272,-12-1-153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14691,'-3'18'1897,"10"-5"-1121,13-10-296,4-1 1544,11-5-1184,5-1-207,11-2-473,3-3-312,1-2-625,0-1 697,-6-7-192,-2-2-152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20068,'-13'12'688,"2"2"0,-1-1 0,-9 17 0,17-23-615,0 0 0,0 0 1,0 1-1,1 0 0,0-1 1,1 1-1,0 0 0,-2 14 1,3-21-76,1 0 1,0 1-1,0-1 0,1 0 1,-1 1-1,0-1 1,0 0-1,1 0 0,-1 1 1,0-1-1,1 0 1,-1 0-1,1 1 1,0-1-1,-1 0 0,1 0 1,0 0-1,0 0 1,0 0-1,0 0 0,0 0 1,0 0-1,0-1 1,0 1-1,0 0 1,0 0-1,2 0 0,3 2 3,0-1 0,1 0-1,0 0 1,8 2-1,6 1 11,-4 0-1,0 2 0,-1 0-1,0 1 1,0 1 0,-1 0 0,0 1 0,0 0-1,-1 2 1,14 13 0,-23-19-8,1 1 0,-1-1-1,0 1 1,-1 0 0,1 0 0,-1 1-1,-1-1 1,1 1 0,2 12 0,-4-14 9,-1 0 0,0 0 1,-1 1-1,1-1 0,-1 0 1,-1 0-1,1 1 0,-1-1 1,0 0-1,0 0 0,-1 0 0,0 0 1,0 0-1,-3 6 0,-3 2 112,0 0 0,0-1 0,-2 0 0,0 0 0,0-1 0,-1 0 0,0-1 0,-1 0 0,0-1 0,-1 0-1,0-1 1,-1-1 0,0 0 0,0 0 0,-1-2 0,0 0 0,-29 8 0,40-13-165,-1 0 0,0 0 1,0-1-1,0 1 0,1-1 0,-1 0 1,0 0-1,0-1 0,0 0 0,1 0 1,-1 0-1,0 0 0,1 0 0,-1-1 1,1 0-1,-1 0 0,1 0 1,0-1-1,0 0 0,0 1 0,0-1 1,1-1-1,-1 1 0,1 0 0,0-1 1,-1 0-1,2 0 0,-1 0 0,-3-7 1,-4-10-61,2 0 0,1-1 0,0 0 0,2 0-1,0 0 1,1-1 0,0-25 0,0-32-403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17844,'5'-12'1936,"10"12"-1112,2 0-303,12 1 1375,8 2-696,12 5-568,6-2-128,6 0-416,3-2-296,-9-5 1145,2-8-897,-17-18 16,-11-3-8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71 12475,'-4'-6'174,"-1"0"1,0 1 0,-1-1 0,1 1-1,-1 0 1,0 1 0,0-1 0,-1 1-1,1 1 1,-1-1 0,0 1 0,0 0-1,0 1 1,0-1 0,-1 1 0,1 1-1,0-1 1,-1 2 0,0-1 0,1 1-1,-1 0 1,1 0 0,-14 3 0,5 0-12,1 1 0,-1 0 0,1 1 0,0 1 0,1 0 0,-1 1 0,1 1 0,1 0 0,0 1 1,-17 14-1,0 5-36,1 1 1,1 1-1,2 2 1,1 1-1,2 0 1,1 2 0,2 1-1,1 0 1,2 2-1,1 0 1,3 0-1,1 1 1,1 1-1,2 0 1,3 1 0,-3 46-1,8-67-107,1 0-1,2 0 1,0 0-1,1 0 1,0-1-1,2 1 1,0-1-1,16 37 1,-17-49-20,0 1 0,1-1 0,-1 0-1,1-1 1,1 1 0,-1-1 0,1 0 0,0 0 0,0 0 0,10 5 0,-10-7-2,0-1 1,0 0-1,0 0 1,1-1-1,-1 0 1,1 0-1,-1-1 1,1 1-1,0-1 1,0-1-1,-1 0 1,1 1-1,0-2 1,9 0-1,0-3 5,-1 1-1,1-2 1,-1 0 0,1-1 0,-2 0-1,1-1 1,-1-1 0,0 0-1,21-16 1,2-7 68,65-67 0,-66 59 55,-2-2 0,-2-1 0,32-55 0,-48 71-35,-2-1 0,-2 0 0,0-1 0,-2-1 0,0 0 0,-3 0 0,5-30-1,-10 42-48,-1 0 0,-1 1 0,-1-1 0,-1 1 0,0-1-1,0 1 1,-2 0 0,0 0 0,-1 0 0,-1 0-1,0 1 1,-1 0 0,-1 0 0,-18-26 0,19 32-63,0 0 0,-1 1-1,1 0 1,-2 0 0,1 0 0,-1 1 0,-1 1 0,1 0 0,-20-10 0,20 13-34,1-1 1,-1 2 0,0-1-1,0 1 1,-1 1-1,1 0 1,0 0-1,-1 0 1,1 2 0,0-1-1,0 1 1,-1 0-1,-9 3 1,-30 9-127,35-11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2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331 125 17324,'-7'-2'87,"1"0"0,0 0 0,0 1 0,-1 0 0,1 0 0,-1 0 0,0 1 0,1 0 0,-1 0 0,1 0 0,-1 1 0,1 0 1,-1 1-1,1-1 0,0 1 0,0 0 0,0 1 0,0 0 0,0 0 0,0 0 0,-6 5 0,-2 1-14,0 2 0,1-1-1,0 2 1,0 0 0,1 0-1,-18 27 1,19-22-36,1 1 1,0 1-1,2 0 0,0 0 0,1 1 0,1 0 1,1 0-1,1 0 0,1 0 0,1 1 0,0 0 0,1-1 1,2 1-1,0 0 0,1 0 0,8 32 0,-8-45-35,1 1 0,0 0 0,1-1 0,-1 1-1,2-1 1,-1 0 0,1 0 0,0-1-1,1 1 1,0-1 0,0-1 0,8 7 0,-9-8 0,0-1 0,1 0 0,0-1 1,0 1-1,0-1 0,1 0 0,-1-1 1,1 1-1,-1-2 0,1 1 0,0 0 1,0-1-1,0-1 0,0 1 0,-1-1 0,13-1 1,-4-1 33,0-1 1,0-1-1,0-1 1,0 0-1,0-1 1,-1 0-1,0-1 1,-1 0-1,17-13 1,-3 1 132,-1-2-1,-1-1 1,29-33 0,-37 36-16,0-1 0,-2 0-1,-1-1 1,-1-1 0,0 0 0,18-46 0,-28 59-112,1-1 0,-2 0 1,1 1-1,-1-1 0,-1 0 1,0 0-1,0-1 0,-1 1 1,0 0-1,-1 0 0,0 0 1,0 0-1,-1 0 0,-1 0 1,1 1-1,-2-1 0,1 0 1,-1 1-1,-1 0 0,-6-10 1,4 9-91,-1 1-1,0 0 1,0 1 0,-1-1 0,0 2 0,0-1 0,-1 1 0,0 1 0,-20-10 0,-4 1-704,-65-18 1,63 22 191,2-2 161,8-1-107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88 14163,'-2'-1'89,"1"0"0,-1 0 1,0 0-1,0 0 0,0 1 0,0-1 0,0 0 1,0 1-1,0-1 0,0 1 0,0 0 0,0 0 1,0 0-1,0 0 0,0 0 0,0 0 0,-3 1 1,1 0-4,0 0 1,0 1-1,0-1 1,0 1-1,0 0 1,1 0-1,-1 1 1,-3 2-1,-4 5 86,1 0 1,0 0-1,0 1 0,-8 14 0,4-4-80,0 1 1,2 0-1,1 1 1,1 1-1,1-1 0,1 2 1,1-1-1,-5 35 1,6-21-59,2 0 1,2 0-1,2 0 1,8 74-1,-4-86-20,1 0-1,1-1 1,1 0-1,11 25 1,-15-41 1,1 0 0,0-1 0,1 1 0,0-1 0,0 0 0,1 0-1,0-1 1,0 0 0,1 0 0,0 0 0,0-1 0,1 0 0,-1 0 0,10 5 0,-9-8 20,-1 0 0,1-1 0,0 0 0,0 0-1,0 0 1,0-1 0,0-1 0,1 1 0,-1-1 0,0-1 0,0 1 0,0-1 0,0-1 0,0 1-1,0-2 1,0 1 0,0-1 0,-1 0 0,14-8 0,1-1 85,0-2-1,-1 0 1,-1-2 0,-1 0 0,21-23-1,-3 1 139,-2-3-1,-2 0 0,-1-3 1,36-65-1,-53 82-153,-2 0 0,-1-1 0,-1-1 0,-1 1 0,-2-2-1,0 1 1,-2-1 0,-2 0 0,2-36 0,-6 55-73,-1 0-1,1 1 0,-2-1 1,0 1-1,0-1 1,0 1-1,-2 0 0,1 0 1,-1 0-1,-1 0 1,-6-12-1,6 16-23,0-1 1,0 1-1,0 0 1,-1 1-1,0-1 1,0 1-1,0 0 1,-1 1-1,0-1 0,0 1 1,0 0-1,0 1 1,0 0-1,-1 0 1,-10-2-1,4 2-44,0 1 0,0 0-1,-1 1 1,1 1 0,0 0-1,-1 1 1,1 0 0,0 1-1,0 1 1,0 0-1,-16 7 1,-7 4-1071,0 2 1,-57 34-1,90-48 924,-11 5-239,15-6 403,0-1 1,-1 0-1,1 0 0,0 0 0,-1 0 1,1 0-1,0 0 0,0 0 0,-1 0 1,1 0-1,0 0 0,-1 1 0,1-1 1,0-1-1,0 1 0,-1 0 0,1 0 1,0 0-1,-1 0 0,1 0 0,0 0 1,0 0-1,-1 0 0,1 0 0,0-1 1,0 1-1,-1 0 0,1 0 0,0 0 1,0 0-1,-1-1 0,1 1 0,0 0 1,0 0-1,0-1 0,0 1 0,-1 0 1,1 0-1,0-1 0,0 1 0,0-22-814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17340,'171'-69'5142,"-91"37"-5006,1 3 0,2 3 0,1 4 0,100-13 0,-171 33-220,4 0-2050,-31 3 561,-8 2 782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16371,'0'0'61,"-1"0"-1,1 1 0,-1 0 1,1-1-1,-1 1 0,1-1 1,-1 1-1,1 0 0,-1-1 1,1 1-1,0 0 0,-1-1 1,1 1-1,0 0 0,0-1 1,-1 1-1,1 0 0,0 0 1,0-1-1,0 1 0,0 0 1,0 0-1,0 0 0,0-1 0,0 1 1,0 0-1,1 0 0,-1-1 1,0 1-1,0 0 0,1-1 1,-1 1-1,0 0 0,1-1 1,-1 1-1,1 0 0,-1-1 1,1 1-1,-1-1 0,1 1 1,-1-1-1,1 1 0,0-1 1,-1 1-1,2 0 0,3 2 179,1-1 0,0 1-1,0-1 1,12 3 0,-6-2 192,12 4 12,4 0-143,0 2 0,-1 1 0,0 0 0,-1 2 0,38 24 0,-60-34-282,0 1 0,0 1-1,-1-1 1,1 0 0,-1 1 0,0 0-1,0-1 1,0 1 0,0 1-1,-1-1 1,0 0 0,0 1-1,0-1 1,0 1 0,1 8 0,-2-7-13,0 1 0,-1 0 0,0 0 1,0-1-1,0 1 0,-1 0 1,0-1-1,-1 1 0,1-1 0,-1 1 1,-4 6-1,-7 17-10,-1-2-1,-1 0 1,-2 0 0,-21 25 0,-88 97-38,89-107 25,-18 19 7,-97 119 66,150-179-52,-2 3 8,1 1 0,-1-1-1,1 0 1,-5 10 0,8-14-7,0 0-1,0 0 1,-1-1 0,1 1 0,0 0-1,0 0 1,0-1 0,0 1-1,0 0 1,0 0 0,0 0 0,0-1-1,0 1 1,0 0 0,0 0-1,0-1 1,0 1 0,1 0 0,-1 0-1,0-1 1,1 1 0,-1 0-1,1-1 1,-1 1 0,0 0 0,1-1-1,-1 1 1,1-1 0,0 1-1,-1-1 1,1 1 0,-1-1 0,1 1-1,0-1 1,-1 0 0,1 1-1,0-1 1,0 0 0,-1 1-1,1-1 1,0 0 0,0 0 0,1 0-1,14 3 53,0-2 0,0 0 0,0 0-1,0-2 1,32-4 0,-16 1 4,48-4-59,361-19-1598,-432 27 888,-8 0 576,1 0 0,-1 0 0,0 0 0,1 0 0,-1 0 0,1 0 0,-1 0 0,1 0 0,-1 0 0,0 1 0,1-1 1,-1 1-1,1-1 0,-1 1 0,0 0 0,0-1 0,2 2 0,-3 0-730,-6-2-289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14595,'0'1'125,"1"1"0,0-1 0,0 1 0,-1 0 0,1-1 0,-1 1 0,1-1 0,-1 1 0,1 0 0,-1-1 0,0 1 0,0 0 0,0 0 0,0-1 0,0 1 0,-1 0 0,1-1 0,0 1 0,-1 0 0,0 2 0,-19 35 1128,13-27-505,-14 25 558,-46 91 1741,60-111-2738,0 0 1,1 1-1,1 0 0,0 0 0,-3 29 0,8-44-289,0 0-1,0 0 0,0-1 0,0 1 0,0 0 0,0 0 1,1 0-1,-1-1 0,1 1 0,0 0 0,0 0 0,0-1 0,0 1 1,0-1-1,1 1 0,2 3 0,-3-5-37,1 1 0,-1-1 0,1 0 0,0 0-1,0 0 1,0 0 0,0 0 0,0 0 0,0 0 0,0 0 0,0-1-1,0 1 1,0-1 0,0 0 0,0 0 0,1 1 0,-1-1 0,0-1-1,0 1 1,0 0 0,4-1 0,5-2-230,0 0 0,-1-1-1,1 0 1,-1 0 0,0-1-1,-1-1 1,1 1 0,-1-2 0,9-6-1,11-12-469,33-34 0,-19 12-51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18852,'17'-8'1696,"7"1"-1200,2-2-215,2-1 911,7-1-584,6 2-424,0 2-136,-1 2-512,1 2-368,-9 3-225,-6 0 753,-17 3-208,-9 3-224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15627,'2'9'1641,"14"-2"-961,7-4-256,3 0 840,9-3-456,0 0-456,4 0-392,-5-4 184,-3-4-144,-7 1-144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73 19052,'30'-16'888,"1"1"0,42-13-1,-63 24-796,1 2-1,0-1 0,0 1 0,0 1 0,0 0 0,0 0 0,0 1 0,0 1 1,0 0-1,0 0 0,12 4 0,-20-5-87,0 1 0,0 0 0,0 0-1,0 0 1,0 0 0,0 0 0,0 1 0,-1-1 0,1 1 0,-1 0 0,1 0-1,-1 0 1,1 0 0,-1 0 0,0 1 0,0-1 0,0 1 0,0-1 0,-1 1 0,1-1-1,-1 1 1,1 0 0,-1 0 0,0 0 0,0 0 0,0 0 0,-1 0 0,1 0-1,-1 0 1,0 0 0,1 1 0,-1-1 0,-1 0 0,1 0 0,0 0 0,-1 0 0,-1 5-1,-2 6-7,-1 0 0,0-1-1,-1 1 1,0-1 0,-1 0-1,-16 21 1,-24 26 63,-71 70 0,15-18 253,97-106-273,1 0 1,0 1-1,1 0 1,-1-1-1,1 2 1,1-1 0,-1 0-1,-2 11 1,5-16-28,1 1 0,-1-1 0,1 0 0,0 0-1,0 1 1,0-1 0,0 0 0,0 0 0,1 1 0,-1-1 0,0 0 0,1 0 0,0 0 0,0 0 0,-1 0 0,1 1 0,1-2 0,-1 1 0,0 0 0,0 0 0,1 0 0,-1 0 0,1-1 0,-1 1 0,1-1 0,0 1 0,-1-1 0,1 0 0,0 1 0,0-1 0,0 0 0,0 0 0,4 1 0,8 3-13,1 0 0,-1-1 0,1-1 0,0 0 0,28 1 0,-6-3-532,46-4 0,-56-1 330,-1 0-59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 14387,'-1'0'68,"1"0"1,0 0-1,0 0 0,-1-1 0,1 1 0,0 0 1,0 0-1,-1 0 0,1 0 0,0 0 1,0 0-1,-1-1 0,1 1 0,0 0 1,0 0-1,0 0 0,-1-1 0,1 1 0,0 0 1,0 0-1,0 0 0,0-1 0,0 1 1,-1 0-1,1 0 0,0-1 0,0 1 1,0 0-1,0 0 0,0-1 0,0 1 0,0 0 1,0-1-1,9-4 1732,22-2 274,-25 6-1851,-3 0-166,141-21 1375,-120 20-1512,-1 0 1,1 2-1,0 1 1,25 3-1,-48-4-23,1 1 0,0-1 0,0 0 0,-1 0 0,1 1-1,0-1 1,-1 1 0,1 0 0,0-1 0,-1 1 0,1 0 0,-1 0 0,1 0-1,-1 0 1,0 0 0,1 0 0,-1 0 0,0 1 0,0-1 0,2 3-1,-3-4 26,0 1-1,0-1 1,0 1-1,0-1 1,0 1-1,0-1 1,0 1-1,0-1 1,0 1-1,0-1 1,0 1-1,0-1 1,0 1-1,-1-1 1,1 1-1,0-1 1,0 0-1,0 1 1,-1-1-1,1 1 1,0-1-1,-1 0 1,1 1-1,-1 0 1,-1 0-27,1 0 0,-1 0 0,0 0 0,1 0 0,-1 0 0,0 0 0,0-1 0,0 1 0,-2 0 0,-16 3-425,-4-2 50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14179,'0'1'121,"1"-1"-1,-1 1 0,1-1 1,-1 1-1,1-1 1,0 0-1,-1 1 1,1-1-1,-1 0 1,1 0-1,0 1 1,-1-1-1,1 0 1,0 0-1,-1 0 1,1 0-1,0 0 1,-1 1-1,1-1 1,0-1-1,-1 1 1,2 0-1,21 0 919,-19 0-632,-1 0-319,0 0 0,0 0 0,0 0 0,-1 0-1,1 0 1,0 1 0,0 0 0,-1-1 0,1 1 0,0 0 0,-1 0 0,1 1 0,-1-1 0,1 0-1,-1 1 1,0 0 0,0-1 0,1 1 0,-1 0 0,0 0 0,-1 0 0,4 4 0,-3-2-65,-1 0 1,1 0-1,-1 0 1,0 0-1,0 0 0,0 1 1,0-1-1,-1 0 1,1 1-1,-1-1 1,0 0-1,-1 0 1,1 1-1,-2 5 1,-5 19 47,-1 0 1,-1 0 0,-1-1 0,-2-1-1,-24 43 1,3-15 426,-64 79-1,72-106-261,19-22-171,0-1-1,1 1 1,-1 1 0,2-1 0,-1 1-1,1 0 1,-6 11 0,10-17-65,0-1-1,0 1 1,0 0 0,0 0 0,0-1 0,0 1-1,0 0 1,0-1 0,0 1 0,0 0-1,0-1 1,1 1 0,-1 0 0,0-1-1,1 1 1,-1 0 0,0-1 0,1 1-1,-1 0 1,1-1 0,-1 1 0,0-1 0,1 1-1,0-1 1,-1 1 0,1-1 0,-1 0-1,1 1 1,-1-1 0,1 0 0,0 1-1,-1-1 1,1 0 0,0 0 0,0 1 0,31 7-41,-26-7 34,173 26-51,58 13-419,-229-38 295,0-1 1,1 0-1,-1 0 1,13 0-1,-8-3-95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21485,'9'8'1512,"9"1"-1280,-2-2-128,5-4 520,9 3-368,5-2-160,4 2-120,1 2-256,0 2-232,-7 1-592,-2-1-128,-14 2 887,-2-3-255,-11 3-208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16099,'8'7'1657,"4"2"-1177,7-1-200,8-5 784,7-3-560,5 1-256,2-4-664,0-3 616,-3 0-224,-1 2-96,-7-5-88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16059,'11'-9'478,"0"-1"0,-1 0-1,0-1 1,0 0-1,-1-1 1,-1 1-1,0-2 1,8-16-1,9-12 120,51-80 25,26-38-352,-102 159-270,20-25 40,-20 25-39,0-1 1,0 1-1,1 0 0,-1 0 0,0 0 1,0-1-1,0 1 0,1 0 0,-1 0 1,0 0-1,0 0 0,1 0 0,-1 0 1,0 0-1,0-1 0,1 1 0,-1 0 1,0 0-1,0 0 0,1 0 1,-1 0-1,0 0 0,0 0 0,1 0 1,-1 0-1,0 0 0,0 0 0,1 1 1,-1-1-1,1 0 0,2 14 47,-5 18 7,-2 0-1,-11 50 1,-1-2 13,10-36-812,-1 53 1,9-89 406,3-13 70,4-15-131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15371,'2'39'1505,"-5"5"-1001,-4 4-240,-1 4 1152,2 0-1016,5-6-696,1-3-232,1-10 416,2-6-128,-3-5-144</inkml:trace>
  <inkml:trace contextRef="#ctx0" brushRef="#br0" timeOffset="1">1 182 18628,'0'4'1808,"7"2"-1360,2 1-223,6-1 1079,10 0-848,5 2-144,7-1-248,3-2-72,0-1-712,-1-2-160,1-13 712,-1-5-160,-8-15-129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4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89 613 14819,'-21'11'678,"14"-7"-537,1-1 1,-1 0-1,0 0 0,0 0 1,0-1-1,-11 3 0,18-5-123,-1 0 0,1 0 1,0 0-1,0 0 0,-1 0 0,1 0 0,0 0 0,0 0 0,-1 0 0,1 0 0,0 0 0,0 0 1,-1 0-1,1 0 0,0 0 0,0 0 0,-1 0 0,1 0 0,0 0 0,0 0 0,0 0 0,-1-1 1,1 1-1,0 0 0,0 0 0,-1 0 0,1 0 0,0-1 0,0 1 0,0 0 0,0 0 1,0 0-1,-1-1 0,1 1 0,0 0 0,0 0 0,0 0 0,0-1 0,0 1 0,0 0 0,0 0 1,0-1-1,0 1 0,6-14 704,13-10 521,15-8-485,-1-2 0,-2-1 0,-2-1 0,41-65 0,65-156-408,-90 165-432,-36 76-3,-9 16 83,0 0 0,0 0 1,0 0-1,0 0 0,0 0 0,0 0 0,0 0 0,0 0 0,0 0 0,0 1 0,0-1 1,0 0-1,0 0 0,0 0 0,0 0 0,0 0 0,0 0 0,0 0 0,0 0 0,0 0 1,0 0-1,0 0 0,1 1 0,-1-1 0,0 0 0,0 0 0,0 0 0,0 0 1,0 0-1,0 0 0,0 0 0,0 0 0,0 0 0,0 0 0,0 0 0,0 0 0,0 0 1,0 0-1,0 0 0,1 0 0,-1 0 0,0 0 0,0 0 0,0 0 0,0 0 0,0 0 1,0 0-1,0 0 0,0 0 0,0 0 0,0 0 0,1 0 0,-1 0 0,0 0 0,0 0 1,0 0-1,0 0 0,0 0 0,0 0 0,0 0 0,0 0 0,0 0 0,0 0 0,0 0 0,-4 32-188,2-26 183,-20 105-163,-4 16-1119,-12 157-1,37-240 862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1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 15859,'-1'0'194,"1"-1"-1,-1 0 1,1 0-1,-1 0 0,1 0 1,-1 1-1,0-1 1,1 0-1,-1 1 0,0-1 1,0 0-1,1 1 1,-1-1-1,0 1 0,0-1 1,0 1-1,0 0 1,0-1-1,0 1 0,1 0 1,-1-1-1,0 1 1,0 0-1,0 0 0,0 0 1,0 0-1,-1 0 1,0 1-31,0 0 0,0-1 0,1 1 0,-1 0 0,1 0 0,-1 0 0,1 0 0,-1 1 0,1-1 0,-1 0 0,1 1 0,0-1 0,-2 3 0,-3 6 95,-1 1 1,1 0-1,-5 15 1,9-22-38,-8 22-46,0 0-1,2 0 1,1 1-1,1 0 1,1 0-1,2 1 1,0-1 0,2 1-1,4 43 1,-3-66-182,1 0 0,0 0 0,0-1 0,0 1 0,1 0 0,0-1 0,0 1 0,0-1-1,0 0 1,5 7 0,-6-10-18,1 0-1,-1 1 0,0-1 0,1 0 0,-1 0 0,0 0 0,1 0 0,0 0 0,-1 0 1,1-1-1,-1 1 0,1 0 0,0-1 0,-1 1 0,1-1 0,0 0 0,0 1 1,0-1-1,-1 0 0,1 0 0,0 0 0,0 0 0,-1-1 0,1 1 0,0 0 0,0-1 1,-1 1-1,1-1 0,0 0 0,-1 1 0,3-3 0,3-1-183,1 0-1,-1-1 1,0 0-1,-1-1 0,0 1 1,1-1-1,-2 0 1,1-1-1,6-9 1,0-2-100,-1-1 1,13-30 0,1-11-335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14235,'-32'12'2103,"33"-9"-560,7-1-602,11-1-241,165-10 401,-46 1-780,-119 7-282,245-2 190,-204 6-325,1 3 0,82 17 0,-99-15 78,-1-3-1,1-1 0,-1-2 1,1-2-1,57-8 0,-73 5 11,-7 1-23,0 0 0,1 1 0,-1 1 1,0 1-1,30 4 0,-42-1-215,-8-4 222,-1 1 0,0-1 1,1 0-1,-1 1 1,0-1-1,0 0 0,1 0 1,-1 1-1,1-1 0,-1 0 1,0 0-1,1 0 0,-1 0 1,0 1-1,1-1 0,-1 0 1,1 0-1,-1 0 0,0 0 1,1 0-1,-1 0 0,1 0 1,-1 0-1,0 0 1,1 0-1,-1 0 0,1 0 1,-1-1-1,0 1 0,1 0 1,-1 0-1,1 0 0,-1 0 1,0-1-1,1 1 0,-1 0 1,0 0-1,1-1 0,-1 1 1,0 0-1,0-1 1,1 1-1,-1 0 0,0-1 1,0 1-1,1 0 0,-1-1 1,0 1-1,0 0 0,0-1 1,2-12-268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19452,'21'-19'1021,"1"0"-111,36-26 1,-51 40-797,1 0-1,-1 1 1,1 0 0,0 1-1,0 0 1,1 0-1,-1 0 1,1 1 0,12-1-1,-18 3-96,0-1-1,0 1 1,-1 0-1,1 0 0,0 1 1,0-1-1,0 1 1,0-1-1,-1 1 0,1 0 1,0 0-1,-1 0 1,1 0-1,0 0 1,-1 1-1,1-1 0,-1 1 1,0 0-1,4 3 1,-3-1-8,-1-1-1,1 1 1,-1 0 0,0 0 0,0 0 0,0 0 0,-1 0 0,1 0 0,-1 0 0,0 1 0,1 7 0,-1 3 9,-1 1 1,0 0-1,-1-1 1,-1 1 0,0-1-1,-6 21 1,-4 4 120,-2-1 1,-34 70-1,35-83-23,-2-1 1,-1-1-1,-1 0 1,-38 41-1,46-57-72,-4 4 13,13-13-56,0 1 0,0 0-1,0 0 1,0 0 0,1 0 0,-1 0-1,0 0 1,0 0 0,0 0-1,0 0 1,0 0 0,1 0 0,-1 0-1,0 0 1,0 0 0,0 0-1,0 0 1,0 0 0,0 0 0,1 0-1,-1 0 1,0 0 0,0 0 0,0 1-1,0-1 1,0 0 0,0 0-1,1 0 1,-1 0 0,0 0 0,0 0-1,0 0 1,0 0 0,0 1 0,0-1-1,0 0 1,0 0 0,0 0-1,0 0 1,0 0 0,0 0 0,1 1-1,-1-1 1,0 0 0,0 0-1,0 0 1,0 0 0,0 0 0,0 0-1,0 1 1,0-1 0,0 0 0,-1 0-1,1 0 1,0 0 0,0 0-1,0 1 1,0-1 0,0 0 0,0 0-1,192-6-410,-129 6 349,118-13 0,-169 11 32,0 0 0,20-7-1,16-17-75,-47 25 102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16003,'-1'1'99,"1"0"0,-1-1-1,1 1 1,0 0-1,-1 0 1,1 0-1,0-1 1,0 1-1,0 0 1,0 0-1,0 0 1,0 0 0,0 0-1,0 0 1,0-1-1,0 1 1,0 0-1,0 0 1,1 0-1,-1 0 1,0-1 0,1 1-1,-1 0 1,1 0-1,-1-1 1,1 1-1,-1 0 1,1-1-1,-1 1 1,1 0-1,-1-1 1,1 1 0,0-1-1,0 1 1,-1-1-1,1 1 1,0-1-1,0 1 1,-1-1-1,1 0 1,0 0 0,0 1-1,0-1 1,0 0-1,0 0 1,6 1 206,0-1 0,-1-1 0,1 1 0,0-1 0,7-2 0,-6 2-215,405-55 359,-409 56-649,0 0 0,0-1 0,0 1 0,0 1 0,0-1 0,0 1 0,6 1 0,-10-2 122,0 1 0,0-1 0,0 1 0,-1-1 0,1 1 0,0-1 0,0 1 0,0-1 0,-1 0 0,1 1 0,0-1 0,-1 0 0,1 1 0,0-1 0,-1 0 0,1 1 0,0-1 0,-1 0 0,1 0 0,-1 1 0,1-1 0,-1 0 0,1 0 0,0 0 0,-1 0 0,1 1 0,-1-1 0,1 0 0,-1 0 0,1 0 1,-1 0-1,-20 7-952,-152 27-5938,41-10 5373,102-17 2428,1 2-1,-40 16 1,65-24-366,0 1 0,0 0 1,1 0-1,-1 0 0,1 0 1,-1 0-1,1 1 0,0 0 0,0 0 1,0 0-1,0 0 0,-3 3 0,7-5-402,-1-1-1,0 1 1,0-1-1,0 0 1,0 1-1,0-1 0,1 1 1,-1-1-1,0 0 1,0 1-1,1-1 0,-1 0 1,0 1-1,0-1 1,1 0-1,-1 1 1,0-1-1,1 0 0,-1 0 1,1 1-1,-1-1 1,0 0-1,1 0 0,-1 0 1,1 0-1,-1 0 1,0 1-1,1-1 1,-1 0-1,1 0 0,0 0 1,18 4 242,-16-4-118,6 2-108,-1 1 0,0 0 0,1 0 0,-1 0 0,-1 1 0,1 0 0,0 1 0,-1 0 0,0 0 0,0 0 0,-1 1 0,1 0 0,-1 0 0,0 1 0,-1-1 0,0 1 0,7 11 0,-8-8-53,1-1 1,-2 0 0,1 1-1,-1 0 1,0 0 0,-1 0-1,-1 0 1,1 0 0,-1 1-1,-1-1 1,0 0-1,-1 0 1,0 1 0,-3 14-1,-2-1 6,-1-1-1,-1 0 1,-1-1 0,-1 1-1,-15 22 1,-71 100 257,75-116-185,13-13 35,8-15-138,0-1 0,0 0-1,0 0 1,0 0 0,0 1-1,0-1 1,0 0 0,0 0-1,0 0 1,0 0 0,1 1-1,-1-1 1,0 0 0,0 0-1,0 0 1,0 0 0,0 0-1,0 0 1,1 0 0,-1 1-1,0-1 1,0 0 0,0 0 0,1 0-1,-1 0 1,0 0 0,0 0-1,0 0 1,0 0 0,1 0-1,-1 0 1,0 0 0,0 0-1,0 0 1,1 0 0,-1 0-1,0 0 1,0 0 0,0 0-1,0 0 1,1 0 0,-1 0-1,31-13 167,-22 8-120,29-9 61,0 1 0,0 2 1,1 1-1,1 3 0,-1 1 0,76-2 1,-97 7-306,0 1 0,0 1 0,0 1 0,0 0 0,0 2 0,0 0 0,-1 0 0,19 9 0,-31-11 70,-3 0 46,1-1 0,0 0-1,0 1 1,0-1 0,0 0 0,0-1-1,5 2 1,3-2-418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18372,'21'0'1504,"3"-3"-1040,4 0-176,8-3 649,5-3-249,8 0-264,5-1-64,0 1-128,-5 2-104,-5 4-288,-5 3-352,-12 6-528,-7 2-41,-17 4 745,-7 3-224,-14 3-208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16259,'4'18'1817,"7"-3"-1225,7-6-168,7-4 752,6-5-375,0-2-145,10-7-488,0-2-328,2-1-577,-1-1 689,-6 4-240,-4 0-96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15427,'14'-14'713,"1"2"-1,0-1 0,1 2 0,0 0 1,29-14-1,-38 22-601,-1 0-1,1 1 1,-1-1 0,1 1-1,0 1 1,0-1 0,0 1 0,0 0-1,0 1 1,0 0 0,0 0 0,0 0-1,1 1 1,-1 0 0,-1 1-1,1-1 1,0 1 0,11 5 0,-14-5-103,-1-1 0,0 1 1,0 0-1,0 0 1,0 0-1,-1 1 1,1-1-1,0 1 0,-1-1 1,0 1-1,1 0 1,-1 0-1,0 0 0,-1 0 1,1 0-1,-1 0 1,3 6-1,-3-4 11,0 0-1,-1 1 1,1-1 0,-1 1 0,0-1-1,0 1 1,0-1 0,-1 0-1,0 1 1,-2 6 0,-4 10 74,-2-1 1,0 0-1,-1-1 1,-17 25 0,26-43-87,-69 100 453,-14 24 145,82-122-586,0-1 0,0 1 0,1 0 0,-1 0 0,1 0 0,0 0 0,0 0 0,0 6 0,1-9-17,0 1 0,0-1 1,0 0-1,0 0 0,0 0 0,0 0 0,1 0 0,-1 0 0,0 0 0,1 0 0,-1 0 0,1 0 0,-1 0 1,1 0-1,0 0 0,-1 0 0,1 0 0,0 0 0,0-1 0,0 1 0,-1 0 0,1 0 0,0-1 0,0 1 1,0-1-1,0 1 0,0-1 0,0 1 0,0-1 0,0 0 0,0 1 0,1-1 0,-1 0 0,2 0 0,9 2-197,0-2 0,-1 1 0,1-2 0,0 0 0,0 0 0,0-1-1,21-6 1,-16 3-439,-1-1-1,0 0 0,0-1 1,27-18-1,-20 8-197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 17732,'-3'0'1536,"6"-1"-1016,4-4-184,17 2 681,6-1-169,10-2-320,3-1-128,9-2-144,5 0-16,-4 1-176,1 4-120,-12-1-360,-4 5-200,-14 2-440,-8 4-105,-16 3 769,-9-2-280,-17 4-128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6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14003,'-10'3'589,"-13"3"1339,23-6-1902,0 0-1,0 0 1,0 0-1,0 0 1,0 0-1,0 0 1,0 0-1,0 0 1,0 0 0,0 0-1,0 0 1,0 0-1,0 0 1,0 0-1,0 0 1,0 0-1,0 0 1,0 0-1,0 0 1,0 1-1,0-1 1,0 0-1,0 0 1,0 0 0,0 0-1,0 0 1,0 0-1,0 0 1,0 0-1,0 0 1,0 0-1,0 0 1,0 0-1,0 0 1,0 0-1,0 0 1,0 0-1,0 0 1,0 0 0,0 0-1,0 0 1,0 0-1,0 0 1,0 0-1,0 1 1,16-1 1206,-16 0-1228,22-2 543,0 2 0,1 1 0,-1 0 0,22 6 0,-38-7-525,-1 2 1,0-1-1,0 0 1,0 1-1,0 0 1,0 1-1,0-1 1,0 1-1,-1-1 1,1 2-1,-1-1 1,0 0-1,0 1 1,0 0-1,-1-1 1,1 2-1,-1-1 1,0 0-1,0 1 1,0-1 0,-1 1-1,1 0 1,1 5-1,-2 0-15,0 0 1,-1 0-1,0 0 0,-1-1 0,0 1 1,0 0-1,-1 0 0,0 0 0,-1 0 1,0-1-1,0 1 0,-1-1 1,-7 15-1,-2 2 47,-1 0 0,-1-1 0,-25 33-1,-8 2 272,-3-3-1,-95 86 0,139-138-295,-17 18 151,21-15-88,14-7-25,22-8-43,55-20 1,-8 2-13,72-10-27,-130 31-170,1 2-1,0 0 1,-1 1 0,37 4 0,-53-2-55,-1 0 0,0 0 0,1 1 1,-1 0-1,11 5 0,-15-6 166,0 0-1,0 0 0,0 0 0,-1 0 0,1 1 1,0-1-1,-1 0 0,1 1 0,-1 0 0,1-1 1,-1 1-1,0 0 0,1-1 0,-1 1 1,0 0-1,0 0 0,-1 0 0,1 0 0,1 3 1,-3 7-620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25 509 14483,'-5'11'639,"1"-3"-222,0 1 1,1-1-1,-4 16 1,7-24-374,0 1 1,-1-1 0,1 1 0,0-1 0,0 0 0,0 1 0,0-1 0,0 1-1,0-1 1,0 0 0,0 1 0,0-1 0,0 1 0,0-1 0,0 1 0,0-1 0,0 0-1,0 1 1,0-1 0,1 1 0,-1-1 0,0 0 0,0 1 0,0-1 0,1 1-1,-1-1 1,0 0 0,0 1 0,1-1 0,-1 0 0,0 0 0,1 1 0,0-1-1,13-5 917,15-21 165,36-58 558,107-181-1,-102 149-1245,-21 40-126,-39 66-200,-7 15-19,-8 20 2,5-24-95,-44 145 185,23-81-691,-22 114 0,43-165-388,3-10-190,-1-4 1005,-1-1 0,0 1-1,0-1 1,0 0-1,0 1 1,-1-1 0,1 0-1,0 0 1,0 0-1,0 0 1,-1 0-1,1 0 1,0 0 0,-1 0-1,2-1 1,7-15-671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 17132,'-1'0'86,"1"-1"1,0 1 0,0-1 0,0 1-1,0-1 1,1 1 0,-1-1 0,0 1-1,0-1 1,0 1 0,0-1 0,0 1-1,1-1 1,-1 1 0,0-1-1,0 1 1,1-1 0,-1 1 0,0 0-1,1-1 1,-1 1 0,0 0 0,1-1-1,-1 1 1,1 0 0,-1-1 0,0 1-1,1 0 1,3 15 1317,-1 37-561,-3-48-811,1 130-314,-17 134 0,12-254-590,3-14 859,1 0 0,0 0 0,0-1-1,-1 1 1,1 0 0,0 0 0,0 0-1,-1-1 1,1 1 0,0 0 0,0 0 0,-1-1-1,1 1 1,0 0 0,0 0 0,0-1-1,0 1 1,0 0 0,-1 0 0,1-1-1,0 1 1,0 0 0,0-1 0,0 1-1,0 0 1,0-1 0,0 1 0,0 0-1,0-1 1,0 1 0,0 0 0,0-1 0,0 1-1,-1-18-382</inkml:trace>
  <inkml:trace contextRef="#ctx0" brushRef="#br0" timeOffset="1">0 253 16500,'2'1'1744,"13"7"-992,-2-4-304,12-1 1128,5-1-527,6-4-401,1 1-160,0-7-616,3 1-472,-8-2 552,-4 3-96,-10 1-176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157 632 16868,'-1'-2'172,"0"0"0,0 0 1,0 1-1,-1-1 0,1 0 1,-1 0-1,1 1 1,-1-1-1,0 1 0,1 0 1,-1-1-1,0 1 0,0 0 1,0 0-1,0 0 1,0 0-1,0 0 0,0 1 1,0-1-1,-1 1 0,1-1 1,0 1-1,0 0 1,0 0-1,-1 0 0,1 0 1,0 0-1,0 0 0,-1 1 1,1-1-1,0 1 1,0-1-1,0 1 0,-2 1 1,-1 0-44,0 1-1,0 0 1,0-1 0,1 2 0,-1-1 0,1 0-1,0 1 1,0 0 0,0 0 0,1 0 0,-1 0-1,1 1 1,-3 5 0,1 2-112,0-1-1,1 1 1,0 0-1,1 0 1,1 1-1,0-1 1,1 1-1,0-1 1,1 1 0,0-1-1,1 1 1,0-1-1,1 1 1,0-1-1,1 0 1,1 0 0,0 0-1,8 16 1,-11-25-16,0-1 1,0 1 0,1-1-1,-1 0 1,1 1 0,-1-1-1,1 0 1,0 0 0,0 0-1,0-1 1,0 1 0,0 0-1,0-1 1,1 1 0,-1-1 0,1 0-1,-1 0 1,1 0 0,-1 0-1,1 0 1,-1 0 0,1-1-1,0 1 1,-1-1 0,1 0-1,0 1 1,-1-2 0,1 1-1,0 0 1,0 0 0,-1-1-1,1 1 1,-1-1 0,1 0-1,0 0 1,-1 0 0,1 0-1,-1 0 1,0-1 0,1 1-1,2-4 1,6-3 9,0-1 0,-1 0 0,-1 0 0,1-1-1,-2-1 1,1 0 0,7-12 0,-3 1 19,-1 0 0,19-47 0,-16 24-3,9-52 0,-24 112-37,-1-1 0,2 1 1,0-1-1,3 17 0,-2-17 7,-1-2 1,10 49-7,-11-58 13,1 0 0,0 0 1,0 1-1,1-1 0,-1 0 1,0 0-1,1 0 0,0 0 0,0-1 1,0 1-1,0 0 0,0-1 1,1 0-1,4 5 0,-6-7 2,1 1 0,-1-1 0,0 1 0,1-1 0,-1 0 0,0 0 0,1 0 0,-1 0 0,0 0 0,1 0 0,-1 0 0,0 0 0,1-1 0,-1 1-1,0 0 1,0-1 0,1 1 0,-1-1 0,0 1 0,0-1 0,0 0 0,1 1 0,-1-1 0,0 0 0,0 0 0,0 0 0,0 0 0,-1 0 0,1 0 0,0 0 0,0 0-1,0-2 1,6-6 41,-1-1 0,9-17 1,-13 22-34,23-49 124,17-32-21,-41 84-121,0 0-1,1 0 0,-1 1 0,0-1 1,0 0-1,1 1 0,-1-1 1,1 1-1,0 0 0,-1-1 1,1 1-1,0 0 0,0 0 1,0 0-1,2-1 0,-3 2-1,0 0 0,1 0 1,-1-1-1,0 1 0,0 0 0,1 0 0,-1 1 0,0-1 0,1 0 1,-1 0-1,0 1 0,0-1 0,1 1 0,-1-1 0,0 1 1,0-1-1,0 1 0,0 0 0,0-1 0,0 1 0,0 0 0,0 0 1,0 0-1,1 2 0,54 74-214,-55-76 220,0 0 0,0 0 0,0 0-1,-1-1 1,1 1 0,0 0 0,1 0 0,-1-1 0,0 1 0,0 0 0,0-1 0,0 1 0,0-1 0,1 0 0,-1 1-1,0-1 1,0 0 0,1 0 0,-1 0 0,0 0 0,0 0 0,1 0 0,1 0 0,-1-1 1,0 0 1,1 0-1,-1 0 1,0 0-1,1 0 1,-1 0-1,0-1 1,0 1-1,0-1 1,0 0-1,2-2 1,4-6 8,1-1 1,-1 0-1,9-18 1,-13 22-9,25-44-267,-2-1 1,-2-1-1,-3-2 1,-2 0-1,-2-1 1,-3-1-1,-2-1 1,5-62-1,-20 93-58,-3 15 91,5 12 225,0 0 0,0 0 0,0-1 0,0 1 0,-1 0 0,1 0 0,0 0 0,0 0 0,0 0 0,-1 0 0,1 0 0,0 0 0,0-1 0,-1 1 0,1 0 0,0 0 0,0 0 0,-1 0 0,1 0 0,0 0 0,0 0 0,-1 0 0,1 0 0,0 0 0,0 1 0,0-1 0,-1 0 0,1 0 0,0 0 0,0 0 0,-1 0 0,1 0 0,0 0 0,0 1 0,0-1 0,0 0 0,-1 0 0,1 0 0,0 1 0,-1 1-4,-1 0 0,1 1 0,1-1 0,-1 0 0,0 1 0,0-1 0,1 1 0,0-1 0,-1 1 0,1-1 0,0 1 0,0-1 0,0 1 0,1-1 0,0 4 0,-1 1-22,7 58 161,2 0 0,3-1-1,3 0 1,31 83 0,-38-125 91,1-1-1,0-1 1,19 29 0,-21-39-167,-1-1 1,1 0 0,0-1-1,1 0 1,0 0-1,0 0 1,1-1 0,17 11-1,-26-18-54,0 0 0,0 0 0,-1 0 0,1-1 0,0 1 0,0 0 0,0 0 0,0 0 1,0 0-1,0 0 0,0 0 0,0 0 0,0-1 0,0 1 0,0 0 0,0 0 0,0 0 0,0 0 0,0 0 0,0 0 0,0 0 0,0-1 0,0 1 0,0 0 0,1 0 0,-1 0 0,0 0 0,0 0 0,0 0 0,0 0 0,0 0 0,0 0 0,0-1 0,0 1 1,0 0-1,0 0 0,0 0 0,1 0 0,-1 0 0,0 0 0,0 0 0,0 0 0,0 0 0,0 0 0,0 0 0,0 0 0,0 0 0,1 0 0,-1 0 0,0 0 0,0 0 0,0 0 0,0 0 0,0 0 0,0 0 0,0 0 0,1 0 0,-1 0 0,0 0 1,0 0-1,0 0 0,0 0 0,-4-9-59,-6-1-1,0 0 1,0 0-1,-1 0 0,0 2 1,-16-11-1,-67-33 1,73 40 76,-233-113 1667,251 123-1593,0 1-1,0 0 1,0-1 0,1 0 0,-1 0 0,0 0 0,1 0-1,-1 0 1,1 0 0,-1-1 0,-2-3 0,5 5-60,0 0 0,0 1 0,-1-1 0,1 1 0,0-1 0,0 1 0,0-1 0,0 0 0,0 1 0,0-1 0,0 1 0,0-1 0,0 0 0,0 1 0,0-1 0,0 1 1,1-1-1,-1 0 0,0 1 0,0-1 0,1 1 0,-1-1 0,1 0 0,0-1 21,1 1 0,-1-1 0,1 1 0,0-1 0,0 1 0,0 0 0,0-1 0,0 1 0,2-1 0,101-41 757,-15 8-881,-49 18-400,-1-2 0,0-2 0,-2-1-1,36-28 1,-36 15-25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0 561 14339,'0'2'130,"1"-1"0,-1 0 0,0 1 0,1-1 0,-1 0 1,1 0-1,-1 0 0,1 0 0,0 1 0,-1-1 0,1 0 0,0 0 0,0 0 0,0 0 0,0 0 0,0-1 0,0 1 1,0 0-1,0 0 0,0-1 0,0 1 0,2 0 0,-1 0 21,0-1 0,0 0-1,0 0 1,0 0 0,0 0 0,0 0 0,1 0 0,-1 0 0,0-1-1,0 1 1,0-1 0,3-1 0,6-3 345,0-1 0,0 0 0,18-14 0,-24 17-367,29-24 426,-1-1 0,-1-2 0,-2-1 0,50-65 1,-42 42-262,-3-2 0,44-91 0,-69 126-206,9-30 1,-51 130-5,-36 191-52,58-213-284,2 0 0,1 105 0,7-153 157,0-6 53,0 0 1,0 0-1,0 0 1,0 0-1,1 0 1,-1 0-1,1 0 0,0 0 1,0 0-1,2 6 1,2-24-86,-2-5-13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17620,'-6'0'1872,"6"2"-1240,9-5-224,3-3 937,11-2-505,5-1-152,8 2-264,5-1-120,5 4-184,0 0-168,-4 2-464,-2 2-384,-11 3 728,-9 0-168,-14 3-104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4:5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16051,'4'20'1897,"14"0"-1193,11-11-256,3-5 1104,16-7-711,2-4-209,6-11-560,0-3-576,2-6 520,-7 2-144,-7 1-144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0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97 19836,'17'-15'650,"1"0"0,0 2 0,37-22 0,-50 32-600,1 1 1,-1-1-1,1 1 1,-1 0 0,1 0-1,0 1 1,0 0-1,0 0 1,0 0 0,0 0-1,0 1 1,0 0-1,0 0 1,0 1 0,0 0-1,0 0 1,-1 0-1,1 1 1,10 4 0,-12-4-45,0 1 1,0 0 0,0 0 0,-1 0-1,1 0 1,-1 1 0,0-1-1,1 1 1,-2 0 0,1 0 0,0 0-1,-1 0 1,0 1 0,0-1-1,0 1 1,0-1 0,-1 1-1,0 0 1,0-1 0,0 1 0,-1 0-1,1 0 1,-1 6 0,0 5 19,-1-1 1,0 1 0,-2 0 0,1 0-1,-10 27 1,0-9 76,-2 0 0,-27 49 0,-45 57 258,-21 40 147,103-170-476,-1-1 1,2 1-1,-6 19 1,8-27-29,1 0-1,0 0 1,0 0 0,-1 0 0,1 0 0,1 0 0,-1 0 0,0 0 0,0 0 0,1 0 0,-1 0 0,2 2-1,-2-3-1,1 0-1,-1 0 0,1 0 0,-1-1 0,1 1 0,0 0 1,0 0-1,-1-1 0,1 1 0,0-1 0,0 1 0,0 0 0,0-1 1,0 0-1,0 1 0,0-1 0,0 0 0,0 1 0,-1-1 0,2 0 1,-1 0-1,0 0 0,0 0 0,0 0 0,1 0 0,14-2 10,0 0 0,0-2 0,0 0 0,0-1 0,28-12 0,5-1-131,124-34-1014,-155 46 898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0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14979,'0'2'113,"0"-1"-1,0 1 1,0 0-1,-1-1 1,2 1-1,-1 0 0,0-1 1,0 1-1,0-1 1,1 1-1,-1 0 1,1-1-1,-1 1 1,1-1-1,0 1 1,-1-1-1,1 0 1,0 1-1,1 1 1,0-2-28,-1-1 0,0 1 0,0 0 0,1 0 0,-1-1 0,0 1 1,1-1-1,-1 1 0,1-1 0,-1 0 0,0 1 0,1-1 1,-1 0-1,1 0 0,-1 0 0,1 0 0,1 0 0,6-2 140,-1 0 0,1 0 0,0-1 0,-1 0 0,13-7 0,26-13 242,-1-2 1,44-33-1,-64 39-332,0-2 0,-2-1 0,0 0 0,29-36-1,-49 53-94,-1 0 0,1 0 0,-1 0-1,0-1 1,3-7 0,-6 12-35,1 0 1,-1 1-1,0-1 0,0 0 0,1 1 1,-1-1-1,0 0 0,0 0 1,0 1-1,0-1 0,0 0 0,0 0 1,0 1-1,0-1 0,0 0 1,-1 1-1,1-1 0,0 0 0,0 1 1,-1-1-1,1 0 0,0 1 1,-1-1-1,1 0 0,-1 1 0,1-1 1,-1 1-1,1-1 0,-1 1 1,1-1-1,-1 1 0,1-1 0,-1 1 1,1-1-1,-1 1 0,0 0 1,1-1-1,-1 1 0,0 0 1,0 0-1,1 0 0,-1-1 0,0 1 1,1 0-1,-1 0 0,0 0 1,0 0-1,1 0 0,-1 0 0,0 0 1,0 1-1,1-1 0,-2 0 1,-7 1 6,1 1 0,-1 0 0,0 0 1,1 1-1,0-1 0,-1 2 1,1-1-1,1 1 0,-1 1 0,-12 8 1,4-1-17,0 1 0,2 0 0,-24 27 1,25-24 3,1 0 0,1 2 0,0-1 0,1 1 0,1 0 0,1 1 0,-10 37 0,15-44-26,0 0 0,1 0 1,1 1-1,0-1 0,1 1 0,1 14 0,0-20-38,0 1 0,1 0-1,0 0 1,0-1 0,1 1-1,0-1 1,0 1-1,1-1 1,-1 0 0,8 8-1,-7-10-14,0 0 0,1 0 0,-1-1 0,1 0 0,0 0-1,0 0 1,1-1 0,-1 1 0,1-1 0,0-1 0,0 1-1,0-1 1,0 0 0,0 0 0,0-1 0,0 0 0,1 0-1,-1 0 1,7-1 0,-2 0 75,0-1-1,0 0 1,0 0 0,-1-1-1,1-1 1,-1 1 0,1-2-1,-1 0 1,0 0 0,14-8-1,21-20-87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07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73 107 14331,'-13'19'756,"1"0"-1,-15 31 1,24-41-598,-1 0 1,1 0 0,0 0 0,1 0-1,0 0 1,1 1 0,-1-1 0,2 17 0,0-23-103,0 1 1,0-1 0,1 0 0,-1 0 0,1 0 0,0 1 0,0-1-1,0 0 1,0 0 0,0 0 0,1-1 0,0 1 0,-1 0 0,1 0 0,0-1-1,0 1 1,0-1 0,1 0 0,-1 1 0,1-1 0,-1 0 0,1-1-1,0 1 1,-1 0 0,1-1 0,0 1 0,0-1 0,0 0 0,0 0-1,1 0 1,3 0 0,0 0 81,1 0-1,0-1 0,0 0 1,0 0-1,0-1 1,0 0-1,-1 0 1,1-1-1,0 0 0,-1 0 1,13-6-1,-2-1 81,-2 0 0,0-2-1,0 1 1,0-2 0,15-15-1,-22 19-161,-1 0-1,-1-1 1,1 0-1,-2 0 1,1 0-1,-1-1 1,0 0-1,-1 0 1,-1 0-1,5-12 1,-9 21-51,1-1 0,-1 1 1,0 0-1,1-1 0,-1 1 1,0 0-1,0-1 0,0 1 1,0 0-1,0-1 0,0 1 1,0 0-1,0-1 0,-1 1 1,1 0-1,0-1 0,-2-1 1,2 2-4,-1 1 0,1-1-1,-1 1 1,1-1 0,-1 1 0,0 0 0,1-1 0,-1 1 0,1 0 0,-1 0 0,0-1 0,1 1 0,-1 0 0,0 0-1,1 0 1,-1 0 0,0 0 0,0 0 0,1 0 0,-1 0 0,0 0 0,1 0 0,-1 0 0,0 0 0,-3 2-2,0-1 1,0 0 0,1 1-1,-1 0 1,0-1-1,1 1 1,0 1 0,-1-1-1,1 0 1,-3 5-1,3-5-5,1 1 0,-1 0 0,1 0-1,0 0 1,0 0 0,1 0 0,-1 0-1,1 0 1,-1 1 0,1-1 0,0 1-1,0-1 1,0 1 0,0 3 0,2-5 1,-1-1 1,0 1-1,0-1 1,0 1-1,1-1 1,-1 0-1,1 1 1,-1-1-1,1 0 1,-1 1-1,1-1 1,0 0-1,0 0 1,0 1-1,0-1 1,-1 0-1,2 0 0,-1 0 1,0 0-1,0 0 1,0 0-1,0-1 1,1 1-1,-1 0 1,0-1-1,0 1 1,1 0-1,-1-1 1,1 0-1,-1 1 1,0-1-1,1 0 1,-1 0-1,1 0 1,-1 0-1,1 0 1,1 0-1,8 0-9,1-1 1,-1 0-1,1 0 0,-1-1 0,0-1 0,0 0 0,0-1 1,18-8-1,-2-1 10,0-2 0,25-18 0,-34 21 16,-9 7-6,0-1-1,0 0 1,0-1-1,-1 0 1,0-1-1,9-9 1,-17 17-7,0-1 0,0 1 0,0 0 0,0 0 0,0 0 0,0 0 0,0 0 0,0 0 0,0 0-1,0 0 1,0 0 0,0 0 0,0-1 0,0 1 0,0 0 0,0 0 0,0 0 0,0 0 0,0 0 0,0 0 0,0 0 0,0 0 0,0 0 0,0 0 0,0 0 0,-1-1 0,1 1 0,0 0-1,0 0 1,0 0 0,0 0 0,0 0 0,0 0 0,0 0 0,0 0 0,0 0 0,0 0 0,0 0 0,0 0 0,-1 0 0,1 0 0,0 0 0,0 0 0,0 0 0,0 0 0,0 0 0,0 0-1,0 0 1,0 0 0,0 0 0,-1 0 0,1 0 0,0 0 0,0 0 0,0 0 0,0 0 0,0 0 0,0 0 0,0 0 0,0 0 0,0 0 0,0 0 0,0 0 0,-1 1-1,-6 1-2,0 2-2,0 1 1,1 1-1,-1-1 0,1 1 0,0 0 0,1 1 0,0-1 1,0 1-1,0 0 0,-7 15 0,12-21 5,-1-1-1,1 1 1,0 0 0,-1-1 0,1 1-1,0 0 1,0-1 0,-1 1 0,1 0-1,0 0 1,0-1 0,0 1-1,0 0 1,0 0 0,0-1 0,0 1-1,0 0 1,0 0 0,1-1-1,-1 1 1,0 0 0,0-1 0,1 1-1,-1 0 1,0-1 0,1 1 0,-1 0-1,1-1 1,-1 1 0,1-1-1,-1 1 1,1-1 0,-1 1 0,1-1-1,0 1 1,-1-1 0,1 1 0,-1-1-1,1 0 1,0 1 0,0-1-1,-1 0 1,1 0 0,0 0 0,-1 1-1,1-1 1,0 0 0,1 0 0,5 0-5,0 1 1,0-1-1,0 0 1,8-2 0,-14 2 3,93-16-62,4-1-48,-86 15 86,1 2 0,-1-1 0,1 2 1,-1 0-1,22 4 0,-31-4 23,1 0 0,-1 0 0,0 1 0,1-1 0,-1 1 0,0 0 0,0 0 0,0 0 0,0 0 1,0 1-1,-1-1 0,1 1 0,-1 0 0,1-1 0,-1 1 0,0 0 0,0 1 0,0-1 0,-1 0 0,3 5 0,-4-7 10,0-1 0,0 0 0,0 0 1,0 1-1,0-1 0,0 0 0,1 0 1,-1 1-1,0-1 0,0 0 0,0 0 0,0 1 1,1-1-1,-1 0 0,0 0 0,0 0 0,1 1 1,-1-1-1,0 0 0,0 0 0,1 0 0,-1 0 1,0 0-1,1 0 0,-1 0 0,0 1 0,1-1 1,-1 0-1,0 0 0,0 0 0,1 0 0,-1 0 1,0 0-1,1-1 0,-1 1 0,0 0 0,0 0 1,1 0-1,-1 0 0,0 0 0,1 0 0,-1 0 1,0-1-1,0 1 0,1 0 0,-1 0 1,0 0-1,0-1 0,0 1 0,1 0 0,-1 0 1,0 0-1,0-1 0,0 1 0,1 0 0,-1 0 1,0-1-1,0 1 0,0-1 0,13-19 222,-12 17-205,13-23 66,0 0 0,16-51 0,-30 79-104,0-1-1,0 1 1,0-1 0,0 0 0,1 1-1,-1-1 1,0 0 0,1 1-1,-1-1 1,1 0 0,0 1-1,-1-1 1,1 0 0,0 0-1,0 0 1,-1 1 0,1-1 0,0 0-1,0 0 1,0-1 0,1 1-1,-1 0 1,0 0 0,0 0-1,0-1 1,1 1 0,-1 0-1,0-1 1,2 1 0,3 2-14,0-1 0,1 1 0,-1-1 0,0-1 0,14 3 0,-4-4-26,1 0 1,-1-1 0,1-1 0,-1 0 0,1-1 0,-1-1 0,30-11-1,-4-3-363,65-37 0,-105 54 377,1-1 0,-1 1 0,0 0 0,0 0 1,1 0-1,-1 0 0,0 0 0,1 1 0,-1-1 0,4 0 0,-6 1 30,0 1 0,0-1 0,0 0 0,1 0 0,-1 0 0,0 0 0,0 0 0,0 0 0,1 0 0,-1 1 0,0-1 0,0 0 0,0 0 0,0 0 0,1 0 1,-1 1-1,0-1 0,0 0 0,0 0 0,0 0 0,0 1 0,0-1 0,0 0 0,1 0 0,-1 1 0,0-1 0,0 0 0,0 0 0,0 0 0,0 1 0,0-1 0,0 0 0,0 1 0,-5 17-127,-20 44 307,2 1 1,4 2 0,2 0 0,-7 67-1,19-97-62,-3 24-11,-16 61 0,19-104-57,0 0 0,0 0 0,-2 0 0,0-1-1,-1 0 1,0 0 0,-1 0 0,-16 18 0,21-28 29,-1-1 0,1 1 0,-1-1 0,0-1 0,0 1 0,-9 4 0,13-7-42,0 0-1,-1-1 1,1 1 0,-1 0-1,1-1 1,-1 1 0,1-1 0,-1 0-1,1 1 1,-1-1 0,1 0-1,-1 0 1,1 0 0,-1 0 0,1 0-1,-1 0 1,1-1 0,-1 1 0,1 0-1,-1-1 1,1 1 0,-1-1-1,1 0 1,-1 1 0,1-1 0,0 0-1,-1 0 1,1 0 0,0 0-1,-2-2 1,1 0 24,-1-1-1,1 0 1,0 0-1,1 0 0,-1 0 1,1 0-1,0 0 1,0 0-1,0 0 1,0 0-1,1 0 1,-1-7-1,5-53 264,-4 57-288,5-30 69,1-1 0,2 1 0,24-68 0,-22 81-198,0 0 1,2 0-1,0 2 1,1-1-1,2 1 1,26-30-1,-35 45 30,0 1 0,1 0-1,-1 1 1,1 0 0,0 0 0,1 0-1,-1 1 1,1 0 0,0 1 0,0 0-1,0 0 1,0 0 0,1 1 0,-1 0-1,15-1 1,23-2-264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51 15603,'9'-10'1550,"-6"7"-1247,0 1 0,-1-1 0,1 0 1,-1 1-1,0-1 0,0 0 0,0 0 0,0-1 0,0 1 0,2-6 0,-5 9-244,1-1 1,0 1-1,-1 0 1,1 0-1,0 0 1,-1-1-1,1 1 0,0 0 1,-1 0-1,1 0 1,0 0-1,-1 0 1,1 0-1,-1 0 0,1 0 1,0 0-1,-1 0 1,1 0-1,-1 0 0,1 0 1,0 0-1,-1 0 1,1 0-1,0 0 1,-1 0-1,1 1 0,0-1 1,-1 0-1,1 0 1,0 0-1,-1 1 0,1-1 1,0 0-1,-1 0 1,1 1-1,0-1 1,-1 1-1,-15 9 408,-15 11-367,2 2 0,0 1 0,1 1 1,-37 44-1,64-68-112,0 0 0,0 0 0,0 1 0,0-1 0,0 0 0,0 1 0,0-1 0,0 1 0,0-1 0,1 1 0,-1-1 0,1 1 0,-1-1 0,1 1 0,0 0 0,-1-1 0,1 1 0,0 0 0,0-1 1,0 1-1,0 0 0,1-1 0,-1 1 0,1 1 0,0-1-4,0-1 0,1 1 0,-1-1 1,1 1-1,0-1 0,-1 0 0,1 1 1,0-1-1,0 0 0,-1 0 0,1 0 1,0-1-1,0 1 0,0 0 0,0-1 1,0 1-1,4-1 0,62 10-184,-47-8 133,0 1 1,-1 0-1,28 10 1,-47-13 60,0 0 1,0 0 0,0 0 0,0 1 0,0-1 0,0 1 0,0-1 0,0 1 0,-1-1 0,1 1 0,0-1 0,0 1 0,0 0 0,0-1 0,-1 1 0,1 0 0,0 0 0,-1 0 0,1 0 0,-1-1-1,1 1 1,0 2 0,-1-3 6,0 1 0,-1 0-1,1 0 1,0 0-1,0-1 1,-1 1 0,1 0-1,0 0 1,-1-1-1,1 1 1,-1 0 0,1-1-1,-1 1 1,1 0-1,-1-1 1,0 1-1,1-1 1,-1 1 0,0-1-1,1 1 1,-2 0-1,-6 3 58,0 0-1,0-1 0,-15 6 0,-31 4 417,-63 7 1,76-14-2335,86-13 1008,-10 3 270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15819,'0'2'154,"-1"-1"0,1 1 0,-1-1 0,1 1 0,-1-1 1,0 1-1,0-1 0,1 1 0,-1-1 0,0 0 0,0 0 0,0 1 0,-1-1 0,1 0 0,0 0 0,0 0 0,-2 1 0,-4 4 321,-3 5-253,1 0 0,0 0 0,1 1 1,0 0-1,1 0 0,0 1 0,1 0 1,1 0-1,0 0 0,0 1 0,2 0 1,0 0-1,-2 16 0,5-28-225,-1 0 0,1 0 0,0 0-1,0 1 1,1-1 0,-1 0 0,0 0 0,1 0 0,-1 0 0,1 0-1,0 0 1,-1 0 0,1 0 0,0 0 0,0 0 0,1 0-1,-1-1 1,0 1 0,1 0 0,-1-1 0,1 1 0,-1-1 0,1 1-1,-1-1 1,1 0 0,0 0 0,0 1 0,0-1 0,0-1 0,0 1-1,0 0 1,0 0 0,0-1 0,0 1 0,0-1 0,0 0-1,0 1 1,5-1 0,3-1-1,0 1-1,0-1 0,0 0 1,0-1-1,0 0 0,0-1 1,10-4-1,2-2 109,-1-1 0,0-1 0,-1-1 0,0 0 0,-1-2 0,0 0 0,-1-1 0,-1-1 0,0-1 0,16-21 0,-32 37 186,-2 4-85,-6 15 6,2-7-207,1 1-1,-1 0 1,2 0 0,-4 20-1,7-32-3,0 1 0,0-1 0,0 1 1,0 0-1,0-1 0,0 1 0,0-1 0,0 1 0,0-1 0,1 1 0,-1-1 0,0 1 0,0-1 0,1 1 0,-1-1 0,0 1 0,1-1 0,-1 0 0,0 1 0,1-1 0,-1 1 0,1-1 0,-1 0 0,0 1 0,1-1 0,-1 0 0,1 0 0,0 1 0,18-3 8,18-16 7,-37 18-15,113-80 51,-7 5 5,-102 72-56,26-12-4,-29 15 4,-1 0 0,1 0 0,-1-1-1,1 1 1,-1 0 0,1 0 0,-1 0 0,1 0-1,0 0 1,-1 0 0,1 0 0,-1 0 0,1 0 0,0 0-1,-1 0 1,1 1 0,-1-1 0,1 0 0,-1 0-1,1 0 1,-1 1 0,1-1 0,-1 0 0,1 1-1,-1-1 1,1 0 0,-1 1 0,1-1 0,-1 1-1,0-1 1,1 1 0,-1-1 0,0 1 0,1-1-1,-1 1 1,0-1 0,0 1 0,1-1 0,-1 1-1,0 0 1,0-1 0,0 1 0,0-1 0,0 1 0,0-1-1,0 1 1,0 0 0,0 0 0,-1 6-2,1 0 0,-1 0 1,-1 0-1,1-1 0,-1 1 0,-1 0 1,-4 10-1,-5 14 33,12-31-29,0 0 0,0 1 0,-1-1 0,1 0 0,0 1 0,0-1 0,0 1 0,0-1 0,0 0 0,-1 1 0,1-1 0,0 1 0,0-1 0,0 0 0,0 1 0,0-1 0,0 1 0,0-1 0,1 0 0,-1 1 0,0-1 0,0 1 0,0-1 0,0 0 0,0 1 0,1-1 0,-1 0 0,0 1 0,0-1 0,0 1 0,1-1 0,-1 0 0,0 0 0,1 1 0,-1-1 0,0 0 0,1 0 0,-1 1 0,0-1 0,1 0-1,-1 0 1,0 0 0,1 1 0,-1-1 0,1 0 0,-1 0 0,0 0 0,1 0 0,-1 0 0,1 0 0,-1 0 0,0 0 0,1 0 0,-1 0 0,1 0 0,-1 0 0,0 0 0,1-1 0,-1 1 0,1 0 0,-1 0 0,0 0 0,1 0 0,-1-1 0,1 1 0,32-16 64,-27 13-53,13-8 24,-5 3-19,1 0 0,0 1 0,0 1-1,29-9 1,-44 15-18,1 0 0,0-1-1,-1 1 1,1 0 0,0 0 0,-1 0-1,1 0 1,0 0 0,0 0 0,-1 0 0,1 0-1,0 0 1,-1 0 0,1 0 0,0 1-1,-1-1 1,1 0 0,0 0 0,-1 1-1,1-1 1,0 0 0,-1 1 0,1-1-1,-1 1 1,1-1 0,0 0 0,-1 1-1,1 0 1,-1-1 0,0 1 0,1-1-1,0 2 1,0 21 0,-1-21 3,-1 0-1,1 0 1,0 0-1,0 0 1,0 0-1,0 0 0,1 0 1,-1 0-1,0 0 1,1 0-1,0 2 1,0-4-1,0 1 1,0 0 0,0-1 0,0 1 0,-1-1-1,1 1 1,0-1 0,0 1 0,0-1 0,0 0-1,0 0 1,0 1 0,0-1 0,0 0 0,0 0-1,0 0 1,0 0 0,0 0 0,1 0 0,-1-1-1,0 1 1,0 0 0,0 0 0,0-1 0,-1 1 0,1 0-1,0-1 1,2-1 0,17-6 21,0-2 0,0-1 0,-1 0 0,-1-2-1,26-22 1,8-3-59,-34 28-113,-13 13-107,-6 7-78,-9 16-745,1-5-454,8-17 458,3-7-249,8-14 494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224 193 15563,'1'0'97,"-1"0"-1,1 0 0,0-1 1,-1 1-1,1 0 1,0-1-1,-1 1 0,1-1 1,-1 1-1,1-1 0,-1 1 1,1-1-1,-1 1 1,1-1-1,-1 1 0,1-1 1,-1 0-1,0 1 0,1-1 1,-1 1-1,0-2 1,0 1-24,0 1 0,0-1 0,0 1 0,0-1 1,0 1-1,-1-1 0,1 1 0,0 0 0,0-1 1,-1 1-1,1-1 0,0 1 0,-1-1 1,1 1-1,0 0 0,-1-1 0,1 1 0,-1 0 1,1-1-1,-1 1 0,0-1 0,-2 0 179,0-1-1,0 1 0,0 0 1,-1 0-1,1 0 0,-1 0 1,1 1-1,-4-1 1,-2 1-204,0 1 0,0 0 0,1 1 0,-1 0 0,1 0 0,-1 0 0,1 1 0,0 1 0,0-1 0,0 2 0,1-1 0,-1 1 0,1 0 0,0 0 0,0 1 0,1 0 1,0 0-1,0 0 0,0 1 0,1 0 0,0 0 0,0 0 0,0 1 0,1 0 0,1 0 0,-1 0 0,1 0 0,1 1 0,-3 9 0,5-16-38,-1 0-1,1 0 1,0 0 0,0 0-1,0 0 1,0 0-1,0 0 1,1 0 0,-1 0-1,1 0 1,-1 0-1,1 0 1,0-1 0,-1 1-1,3 3 1,-2-3 1,0-1 1,0 0 0,0 0 0,0 0-1,1 0 1,-1-1 0,0 1-1,0 0 1,1 0 0,-1-1-1,0 1 1,1-1 0,-1 1-1,1-1 1,-1 0 0,3 1 0,1-1 15,0 0 0,0 0 0,0-1 0,-1 0 0,1 0 0,0 0 0,0 0 0,-1-1 0,1 1 1,-1-1-1,6-4 0,5-2 32,0-2 0,-1 0 1,0-1-1,-1 0 0,0-1 0,-1 0 1,0-1-1,-1 0 0,-1-1 1,0-1-1,-1 1 0,9-19 1,-17 31-51,0 0 1,-1 0 0,1 0 0,0 0 0,-1 0-1,0 0 1,1-1 0,-1 1 0,0 0 0,0 0-1,0 0 1,-1 0 0,1 0 0,-1-4 0,1 6-7,-1-1 1,1 1-1,0-1 1,-1 1-1,1-1 1,0 1-1,-1-1 1,1 1-1,0-1 1,-1 1-1,1 0 1,-1-1-1,1 1 1,-1 0-1,1-1 1,-1 1-1,1 0 1,-1 0 0,1-1-1,-1 1 1,0 0-1,-1 0 1,1 0-1,-1 0 0,1 0 1,-1 0-1,1 0 1,-1 1-1,1-1 1,0 0-1,-1 1 1,1-1-1,-1 1 0,-1 0 1,2 0-3,-1 0 1,1 0-1,-1 0 1,1 0-1,0 0 0,-1 0 1,1 0-1,0 0 1,0 0-1,0 1 1,-1-1-1,1 0 0,1 1 1,-1-1-1,0 1 1,0-1-1,0 1 0,1-1 1,-1 3-1,1-3 0,0 0 1,0 0-1,0 0 0,0 0 0,0 0 1,0 0-1,1 0 0,-1 0 0,0-1 1,1 1-1,-1 0 0,1 0 0,-1 0 1,1-1-1,-1 1 0,1 0 1,-1 0-1,1-1 0,0 1 0,0 0 1,-1-1-1,1 1 0,0-1 0,0 1 1,-1-1-1,1 0 0,0 1 0,0-1 1,0 0-1,0 1 0,0-1 0,0 0 1,0 0-1,-1 0 0,3 0 0,8 1 15,-1 0-1,0-1 0,0 0 0,1-1 0,-1 0 1,0 0-1,0-1 0,14-5 0,8-3 36,37-19 0,-42 16-35,-1-2 0,0 0-1,-2-2 1,1-1 0,-2 0 0,22-24 0,-42 39-64,-10 7 20,-11 13-3,8-4 27,0 1 0,1 0 0,1 0 0,0 0 0,1 1-1,0 0 1,2 1 0,-1 0 0,2-1 0,0 1 0,1 1 0,1-1 0,0 0 0,1 25 0,17 101-7,-10-105-22,-1 0 1,-2 0-1,-3 54 0,0-83 25,-1 0 0,0-1 0,-1 1 0,1-1 0,-1 1 0,-1-1 0,0 0 0,0 0 0,0 0 0,-1 0 0,1-1 0,-10 12 0,13-18 13,-1 1 0,1 0 0,-1-1 0,1 1 0,-1-1 0,0 1 0,1-1 0,-1 1 0,0-1 0,1 1 0,-1-1 0,0 0 0,1 0 0,-1 1 0,0-1 0,0 0 0,0 0 0,1 0 0,-1 1 0,0-1 0,0 0 0,0 0 0,1 0 0,-1-1 0,0 1 0,0 0 0,0 0 0,0-1 6,0 0-1,0 0 1,0 0-1,0 1 1,0-1-1,0 0 1,1 0-1,-1 0 1,0-1-1,1 1 1,-1 0-1,1 0 1,-1 0-1,1 0 1,-1-2-1,-1-6 54,0 1-1,1-1 0,-1-13 1,2-15 64,0 1 0,3 0 0,7-40 0,-5 53-111,0 0 1,2 1 0,0-1-1,2 2 1,21-41-1,-26 56-82,0 0 0,0 0 0,1 0 0,0 0 0,0 1 0,1 0 0,-1 0 0,1 0 0,0 1 0,9-5 0,2 0-576,1 1 0,28-8 1,-17 6 286,-6 1-210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88 16155,'2'2'147,"0"0"0,0 0-1,0 0 1,-1 0-1,1 0 1,-1 0 0,1 1-1,-1-1 1,0 1-1,0-1 1,0 1 0,0-1-1,0 1 1,-1 0-1,1-1 1,0 4 0,0 50 552,-2-30 88,-4 246 1171,0-38-1130,4-193-658,0-25-8,0 1 0,1-1 1,1 1-1,4 16 0,0-57 746,-5-29-644,-10-94 0,7 121-436,-2 1 1,-1 0-1,-1 0 1,-1 1-1,-20-43 1,23 61-42,4 9 40,3 11 5,1-6 150,1 0 0,0 0 0,1 0 0,0-1 0,0 0 0,0 0 0,1 0 0,0-1 0,0 0 0,0 0 0,1 0 0,0-1 0,0 0-1,1-1 1,-1 1 0,1-1 0,0-1 0,0 1 0,16 3 0,-17-6 33,1-1 1,-1 0-1,0-1 0,1 1 1,-1-1-1,0-1 1,0 1-1,0-1 0,0 0 1,0-1-1,0 0 0,0 0 1,-1 0-1,0-1 0,1 0 1,-1 0-1,-1-1 0,1 1 1,7-9-1,2-2 34,-1-2-1,0 1 0,-2-1 1,0-1-1,14-28 0,-10 14-2,-2-2-1,-1 0 0,-1 0 0,-2-1 0,-2 0 1,-1-1-1,3-40 0,-10 72-43,0-39 9,0 42-11,0 0-1,0 0 1,0-1 0,0 1-1,0 0 1,-1 0 0,1-1-1,0 1 1,-1 0-1,1 0 1,-1 0 0,1 0-1,-1 0 1,1 0-1,-1 0 1,0 0 0,0 0-1,1 0 1,-1 0 0,0 0-1,0 0 1,0 0-1,0 1 1,0-1 0,0 0-1,0 1 1,-2-1 0,2 1-2,-1 0 0,0 0 1,1 1-1,-1-1 1,1 1-1,-1 0 0,1-1 1,-1 1-1,1 0 1,0 0-1,-1 0 0,1 0 1,0 0-1,0 0 1,0 0-1,0 0 0,0 0 1,0 1-1,0-1 1,0 0-1,0 1 0,0-1 1,1 1-1,-2 1 1,-1 3-3,-18 32 4,1 2 1,3 1-1,1 0 1,2 1-1,1 1 1,3 0-1,-8 71 1,18-114-1,-2 13 6,1 1 1,0-1 0,1 0 0,3 22 0,-3-33-6,0 0-1,0 0 1,1 0-1,-1 0 1,0-1-1,1 1 0,0 0 1,-1 0-1,1-1 1,0 1-1,0 0 1,0-1-1,0 1 0,0-1 1,0 1-1,1-1 1,-1 0-1,0 1 1,1-1-1,-1 0 0,1 0 1,-1 0-1,1 0 1,0 0-1,-1 0 1,1-1-1,0 1 0,0 0 1,-1-1-1,1 0 1,0 1-1,0-1 1,0 0-1,0 0 0,-1 0 1,1 0-1,0 0 1,0 0-1,0-1 1,0 1-1,0 0 0,3-2 1,6-3-21,1 0 0,0 0 1,-1-1-1,20-14 0,-20 13-14,-1 0-1,1 1 1,0 0 0,23-9-1,-33 15 32,0 0 0,0 0-1,0-1 1,-1 1 0,1 0 0,0 0-1,0 0 1,0 0 0,0 0 0,0 0 0,0 0-1,0 0 1,0 0 0,0 0 0,-1 1-1,1-1 1,0 0 0,0 1 0,0-1-1,0 0 1,-1 1 0,1-1 0,0 1-1,0 0 1,-1-1 0,2 2 0,-1 0 1,1 0 0,-2 0 0,1-1 0,0 1 0,0 0 0,-1 0 0,1 0 0,-1 1 0,1-1 0,-1 0 0,0 3 0,0 6-6,-1 0 1,0 0-1,-3 15 1,2-17-102,2-5-50,-1 1 0,0-1-1,0 0 1,0 1 0,-1-1 0,1 0 0,-1 0-1,-4 6 1,3-9-687,3-8 197,0 6 585,0-4-531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28:5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11755,'53'7'482,"0"-3"0,57-3 1,109-14-271,-102 5-48,938-27 200,-729 29-342,396-22 123,213-3 314,-108 35-67,247-3-213,-698-11-120,558 1 116,-792 14 183,157 26 1,-293-29 524,-7 0-402,-17 2-395,-32 3-1142,47-7 1016,0 0-289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0 306 14627,'4'1'267,"0"-1"-1,0 0 1,0 0 0,0 0-1,0 0 1,0-1 0,-1 0-1,1 0 1,0 0 0,0 0-1,-1 0 1,1-1 0,-1 0-1,1 0 1,-1 0-1,0 0 1,1 0 0,-1 0-1,4-5 1,6-6 481,0 1 0,20-29-1,-16 18-70,27-46 0,-40 61-604,0 0 0,-1 1 0,0-2-1,0 1 1,0 0 0,-1 0 0,0-1 0,-1 1 0,0-1 0,0-14 0,-1 22-68,0 1 0,0-1 0,0 0 0,0 1 0,0-1 0,0 1 0,0-1 0,0 0 0,-1 1 0,1-1 0,0 0 0,0 1 0,-1-1 0,1 1 0,0-1 0,-1 0 0,1 1 0,0-1 1,-1 1-1,1-1 0,-1 1 0,1 0 0,-1-1 0,1 1 0,-1-1 0,0 1 0,1 0 0,-1-1 0,1 1 0,-1 0 0,0 0 0,1 0 0,-1-1 0,1 1 0,-1 0 0,0 0 0,1 0 0,-1 0 1,0 0-1,1 0 0,-1 0 0,0 0 0,1 0 0,-1 1 0,0-1 0,1 0 0,-1 0 0,1 0 0,-1 1 0,0-1 0,1 0 0,-2 1 0,-3 2 10,0 0 0,0 0-1,1 0 1,-9 8 0,-3 4-8,1 1 0,1 1-1,0 0 1,1 1 0,-13 23 0,19-29-7,1 1 0,0 0 0,0 1 0,2-1 0,-1 1 0,2 0 0,0 0 0,-3 29 0,6-39-37,0 0 0,0 0-1,1 0 1,-1-1 0,1 1 0,0 0-1,-1 0 1,2 0 0,-1-1 0,0 1-1,1-1 1,0 1 0,0-1-1,0 1 1,0-1 0,0 0 0,1 0-1,-1 0 1,1 0 0,0-1 0,0 1-1,0-1 1,0 1 0,0-1 0,1 0-1,-1-1 1,1 1 0,-1 0-1,1-1 1,0 0 0,0 0 0,-1 0-1,1 0 1,0-1 0,0 1 0,0-1-1,4 0 1,5 0-106,0-1 0,-1-1 0,18-3 0,3-4-229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49 14803,'2'-4'706,"6"-26"1400,-8 30-2050,0-1 1,0 0 0,0 1 0,0-1-1,0 1 1,0-1 0,0 1 0,0-1-1,0 1 1,0-1 0,-1 0 0,1 1-1,0-1 1,0 1 0,-1-1 0,1 1-1,0 0 1,0-1 0,-1 1 0,1-1-1,-1 1 1,1-1 0,0 1 0,-1 0-1,1-1 1,-1 1 0,1 0 0,-1 0-1,1-1 1,-1 1 0,1 0 0,-1 0-1,1 0 1,-1 0 0,0-1 0,1 1-1,-1 0 1,1 0 0,-1 0 0,1 0-1,-1 0 1,1 0 0,-1 1 0,0-1-1,1 0 1,-1 0 0,1 0 0,-1 0-1,1 1 1,-1-1 0,0 1 0,-9 3 203,1 0-1,0 1 1,0 0 0,0 1 0,0 0-1,1 0 1,0 1 0,-13 15 0,8-10-112,-20 19 0,2 2 0,0 1 0,3 2 0,1 1 0,-28 50 0,50-78-122,0 0-1,1 1 1,0 0 0,-3 12-1,7-20-40,-1-1 0,1 1 0,-1 0-1,1 0 1,0-1 0,0 1 0,-1 0-1,2-1 1,-1 1 0,0 0 0,0 0 0,0-1-1,1 1 1,-1 0 0,1-1 0,-1 1-1,1 0 1,0-1 0,0 1 0,-1-1-1,1 1 1,0-1 0,0 0 0,1 1-1,-1-1 1,0 0 0,0 0 0,1 0 0,-1 0-1,0 0 1,1 0 0,-1 0 0,3 1-1,2 0-180,1-1-1,0 1 1,0-1-1,0-1 0,0 1 1,0-1-1,0 0 1,0-1-1,-1 0 1,1 0-1,0 0 0,0-1 1,11-4-1,4-2-445,0-2-1,34-20 1,-3-3-161,-2-4-77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5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191 278 13363,'6'-7'473,"22"-26"1093,-27 31-1441,1 0 1,0-1-1,-1 1 1,0-1-1,1 1 1,-1-1-1,0 0 1,0 1-1,-1-1 1,1 0-1,0-4 1,-1 6-79,0 1 1,0 0-1,0-1 1,0 1 0,0-1-1,0 1 1,-1 0 0,1-1-1,0 1 1,0 0-1,0-1 1,0 1 0,0 0-1,-1-1 1,1 1 0,0 0-1,0-1 1,-1 1-1,1 0 1,0 0 0,-1-1-1,1 1 1,0 0 0,-1 0-1,1-1 1,0 1-1,-1 0 1,1 0 0,0 0-1,-1 0 1,1 0 0,0 0-1,-1 0 1,1-1-1,-1 1 1,0 0 0,-15 4 893,7 1-709,0 0 1,1 1 0,0 0-1,0 1 1,0-1-1,1 1 1,-13 16-1,3-1 66,-25 43 0,31-45-233,0 0-1,1 1 0,1 0 0,1 1 0,1 0 0,1 0 1,1 1-1,-4 40 0,9-59-43,-1 1-1,2-1 1,-1 0 0,0 0 0,1 1 0,0-1-1,0 0 1,0 0 0,0 0 0,1 0 0,-1 0-1,1 0 1,4 6 0,-4-8-6,0 0-1,0 0 1,0 0-1,0 0 1,0-1-1,1 1 1,-1-1-1,0 1 1,1-1-1,-1 0 1,1 0-1,0 0 1,-1-1-1,1 1 1,0 0 0,-1-1-1,1 0 1,0 0-1,0 0 1,-1 0-1,6 0 1,2-2 43,0 0 1,0-1 0,0 0 0,0 0-1,-1-1 1,0 0 0,1-1 0,-1 0-1,-1 0 1,1-1 0,-1 0 0,0-1-1,10-10 1,-4 3 78,-1-1-1,0-1 1,-1 0-1,-1 0 1,18-36-1,-21 37 4,-2-2-1,8-26 0,-12 39-118,-1-1 1,0 1 0,0 0-1,-1 0 1,0-1-1,1 1 1,-1-1 0,0 1-1,-1 0 1,1 0-1,-1-1 1,0 1-1,0 0 1,0 0 0,-4-7-1,4 10-19,0-1 0,0 1 0,0 0 1,0 0-1,0 0 0,0 0 0,0 0 0,0 0 0,-1 0 0,1 0 0,0 1 0,-1-1 0,1 0 0,-1 1 1,1-1-1,0 1 0,-1 0 0,1-1 0,-1 1 0,1 0 0,-1 0 0,0 0 0,1 0 0,-1 0 0,1 0 1,-1 0-1,1 1 0,-1-1 0,1 1 0,0-1 0,-1 1 0,1-1 0,-1 1 0,1 0 0,-3 1 0,-1 1-7,0 1 0,0-1 0,0 1-1,0 0 1,1 1 0,-1-1 0,-4 7-1,6-7 0,0 0-1,1-1 0,0 1 0,-1 0 0,1 1 0,-2 6 0,4-10 6,0-1 0,0 1-1,0 0 1,0-1 0,0 1 0,0-1-1,0 1 1,0 0 0,0-1 0,0 1-1,0-1 1,0 1 0,0 0 0,0-1-1,1 1 1,-1-1 0,0 1 0,0-1 0,1 1-1,-1 0 1,0-1 0,1 1 0,0 0-1,0-1 1,0 1-1,0-1 1,1 1-1,-1-1 1,0 1 0,0-1-1,0 0 1,0 0-1,0 1 1,1-1-1,-1 0 1,0 0-1,0 0 1,0 0 0,2-1-1,14-1-92,-1-2-1,0 0 1,0-1 0,0-1-1,17-8 1,21-7-305,-36 14 253,-1 0 0,0-1 0,0 0 0,-1-2 0,27-19 0,-13 4 123,46-50 0,-16 5 79,-54 61-32,0 0-1,0 0 0,-1 0 1,0-1-1,-1 0 1,5-15-1,-9 24-19,1 0 0,-1 0 0,0 0-1,1 0 1,-1 1 0,0-1 0,0 0 0,0 0 0,0 0-1,0 0 1,0 0 0,0 1 0,0-1 0,0 0 0,0 0-1,-1 0 1,1 0 0,0 1 0,-1-1 0,1 0 0,0 0-1,-1 0 1,0 0 0,0 0-2,0 1 1,1 0-1,-1-1 0,0 1 1,0 0-1,1 0 0,-1 0 0,0-1 1,0 1-1,0 0 0,0 0 1,1 0-1,-1 1 0,0-1 1,0 0-1,0 0 0,1 0 0,-1 0 1,-1 1-1,-4 1 0,1 1 0,-1 0 0,1 0 1,0 0-1,-6 4 0,-9 10-9,0 1 1,1 1-1,1 1 1,0 1 0,-22 34-1,30-38 11,0-1-1,1 2 1,1-1-1,1 1 1,0 0-1,1 1 1,1 0 0,-3 27-1,7-38 1,0 1-1,1 0 1,0-1-1,1 1 1,0-1-1,0 1 1,1-1-1,3 13 1,-4-18-4,1 0 1,-1 0 0,0 0-1,1 0 1,0-1-1,0 1 1,-1-1 0,2 1-1,-1-1 1,0 0-1,0 1 1,1-1 0,-1 0-1,1 0 1,-1-1 0,1 1-1,0-1 1,0 1-1,0-1 1,0 0 0,0 0-1,0 0 1,0 0-1,0-1 1,0 1 0,5-1-1,-3 0 1,0-1 1,0 1-1,1-1 0,-1 0 0,0-1 0,0 1 0,-1-1 1,1 0-1,0 0 0,0 0 0,-1-1 0,0 0 0,8-5 1,4-6 20,29-30 1,-38 37-18,17-20 70,-2-1-1,0-1 1,32-59 0,-51 80-6,-8 9-38,-7 9-5,-1 9-23,1 0 1,-17 36-1,24-46-8,1 1 0,0 0 0,1 0 0,0 1 0,1-1 0,0 1 0,1-1 0,-1 12 1,2-21 2,0 0 1,0 0 0,0 0-1,0 1 1,0-1 0,0 0-1,0 0 1,0 0 0,0 0-1,1 0 1,-1 1 0,0-1 0,1 0-1,-1 0 1,1 0 0,-1 0-1,1 0 1,0 0 0,-1 0-1,1 0 1,0 0 0,0-1-1,-1 1 1,1 0 0,0 0-1,0-1 1,0 1 0,0 0 0,0-1-1,0 1 1,0-1 0,0 1-1,0-1 1,1 0 0,-1 1-1,0-1 1,0 0 0,0 0-1,0 0 1,1 0 0,-1 0-1,0 0 1,0 0 0,0 0 0,0 0-1,0-1 1,1 1 0,-1 0-1,0-1 1,0 1 0,1-1-1,7-3-16,-1 0 0,0 0 0,0-1 0,0 0-1,7-6 1,7-8-57,0-1 0,34-43 0,4-5-183,-62 72 257,-1-1 0,1 1 0,0 0 0,0 0-1,-3 7 1,0 1 12,-1-2 12,1 0 0,0 1 0,1-1 0,0 1 0,1 0-1,0 0 1,1 0 0,-2 18 0,4-27-18,0-1 0,0 0 0,0 0 1,1 0-1,-1 0 0,0 0 0,0 0 0,1 0 0,-1 0 1,1 0-1,-1 0 0,1 0 0,-1 0 0,1 0 0,0 0 1,-1 0-1,1 0 0,0 0 0,0 0 0,-1-1 1,1 1-1,0 0 0,0-1 0,0 1 0,0-1 0,0 1 1,0-1-1,0 1 0,0-1 0,0 0 0,0 1 0,1-1 1,-1 0-1,0 0 0,0 0 0,0 0 0,0 0 0,0 0 1,2 0-1,4-1 8,-1 0 0,1 0 0,-1-1 0,0 1 0,12-6 0,23-13-75,-2-2 1,39-28-1,12-6-225,-86 53 257,1 0-1,-1 1 1,1 0 0,-1 0-1,8-1 1,-11 2 29,0 1 1,-1 0-1,1 0 0,0 0 1,-1 0-1,1 0 0,0 0 1,-1 0-1,1 0 0,0 1 1,-1-1-1,1 0 1,0 0-1,-1 0 0,1 1 1,0-1-1,-1 0 0,1 1 1,-1-1-1,1 0 0,-1 1 1,1-1-1,-1 1 0,1-1 1,-1 1-1,1-1 0,-1 1 1,0-1-1,1 1 0,-1 0 1,0-1-1,1 1 0,-1 0 1,0-1-1,0 1 1,0 0-1,0-1 0,1 1 1,-1 0-1,0-1 0,0 1 1,0 0-1,0-1 0,0 1 1,-1 0-1,1-1 0,0 1 1,0 0-1,-1 0 0,-10 43 176,9-38-129,0 0-1,0-1 1,1 1-1,0 0 1,0 0 0,0 0-1,0 0 1,1 0 0,1 7-1,-1-12-38,0-1 0,0 1 0,0-1 0,1 1 0,-1-1 0,0 1 0,0-1 1,1 1-1,-1-1 0,1 1 0,-1-1 0,0 0 0,1 1 0,-1-1 0,1 0 0,-1 1 0,1-1 0,-1 0 0,1 1 0,-1-1 0,1 0 0,-1 0 0,1 0 0,-1 1 0,1-1 0,0 0 0,-1 0 0,1 0 0,-1 0 0,1 0 0,-1 0 0,1 0 0,0 0 0,-1 0 0,1-1 1,-1 1-1,1 0 0,-1 0 0,2-1 0,21-10 104,-22 11-104,89-58 60,-63 39-261,1 0 0,1 2 0,54-23 0,-78 38 135,-1 1 1,1-1 0,0 1-1,1 0 1,-1 0-1,8 0 1,-12 1 53,0 0 1,0 0-1,0 0 0,0 1 1,0-1-1,0 0 0,0 0 0,0 1 1,0-1-1,-1 0 0,1 1 1,0-1-1,0 1 0,0 0 0,0-1 1,0 1-1,-1-1 0,1 1 1,0 0-1,-1 0 0,1 0 1,0-1-1,-1 1 0,1 0 0,-1 0 1,1 0-1,-1 0 0,0 0 1,1 0-1,-1 0 0,0 0 1,0 0-1,1 0 0,-1 0 0,0 0 1,0 1-1,-1 6 2,1 0-1,-1-1 1,0 1 0,-1-1 0,0 1-1,0-1 1,-1 0 0,1 0 0,-2 0-1,-4 8 1,8-14-35,-1 0 1,1-1-1,-1 1 1,1 0-1,-1 0 1,0-1-1,1 1 1,-1 0-1,0-1 1,0 1-1,0-1 1,1 1-1,-1-1 0,0 0 1,0 1-1,0-1 1,0 0-1,0 1 1,0-1-1,0 0 1,1 0-1,-1 0 1,0 0-1,0 0 0,0 0 1,0 0-1,0 0 1,0 0-1,0 0 1,0-1-1,0 1 1,0 0-1,0-1 1,0 1-1,1 0 1,-1-1-1,0 1 0,0-1 1,-1-1-1,-11-8-448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6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15347,'10'-17'1496,"0"0"0,0 1-1,24-27 1,-17 25-1032,1 0-1,1 1 1,0 1-1,37-24 1,-53 38-440,0 0 0,0 0-1,0 1 1,1-1 0,-1 1 0,0 0 0,0 0 0,1 0 0,-1 0 0,1 1 0,-1-1-1,1 1 1,-1 0 0,0 0 0,1 0 0,-1 0 0,6 2 0,-6-1-23,-1 0 0,0 0-1,1 1 1,-1-1 0,0 1 0,0-1 0,0 1 0,0 0 0,0 0-1,0 0 1,0 0 0,-1 0 0,1 0 0,-1 0 0,1 0 0,-1 1-1,0-1 1,0 1 0,0-1 0,0 1 0,0-1 0,-1 1 0,1 3-1,0 0 2,0 1 0,-1-1 0,0 1 0,0 0 0,0-1 0,-1 1 0,0 0 0,0-1 0,-5 12 0,2-5-241,-2 0 0,1-1 0,-13 19 0,19-44-2768,7-4 2382,3-5-213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14683,'0'-1'73,"1"1"-1,-1 0 1,0-1 0,0 1-1,0 0 1,0 0-1,0-1 1,1 1 0,-1 0-1,0 0 1,0 0-1,1-1 1,-1 1 0,0 0-1,0 0 1,1 0 0,-1 0-1,0-1 1,0 1-1,1 0 1,-1 0 0,0 0-1,1 0 1,-1 0-1,0 0 1,0 0 0,1 0-1,-1 0 1,0 0 0,1 0-1,-1 0 1,0 0-1,0 0 1,1 0 0,-1 0-1,0 0 1,1 1-1,0 11 1618,-9 20-212,8-31-1392,-6 19 390,4-13-336,-1 0 0,1 0 1,1 1-1,-1-1 1,0 15-1,2-21-130,0 0 0,1-1 0,-1 1 0,0 0 1,0 0-1,1 0 0,-1 0 0,0 0 0,1-1 0,-1 1 0,1 0 0,-1 0 0,1-1 1,0 1-1,-1 0 0,1-1 0,-1 1 0,1-1 0,0 1 0,0-1 0,-1 1 0,1-1 1,0 1-1,0-1 0,0 0 0,-1 1 0,1-1 0,0 0 0,0 0 0,0 0 0,0 1 1,0-1-1,0 0 0,0 0 0,-1 0 0,1-1 0,0 1 0,0 0 0,1 0 0,39-10 110,-39 9-107,113-45 179,14-5 69,-125 50-238,0-1 0,-1 1 0,1 1 1,0-1-1,0 0 0,0 1 0,6 0 0,-9 0-12,-1 0-1,1 1 1,0-1-1,-1 0 1,1 0-1,-1 0 1,1 1-1,-1-1 1,1 0-1,-1 1 1,1-1-1,-1 0 0,1 1 1,-1-1-1,0 0 1,1 1-1,-1-1 1,1 1-1,-1-1 1,1 2-1,-1-1 10,0 0-1,1 1 1,-1-1-1,0 0 1,0 1 0,0-1-1,0 0 1,0 0-1,0 1 1,0-1 0,0 0-1,-1 3 1,-15 50-168,16-53 129,0-1 0,0 0 1,0 0-1,0 1 0,0-1 1,0 0-1,0 0 0,0 0 1,0 1-1,0-1 0,0 0 0,0 0 1,1 1-1,-1-1 0,0 0 1,0 0-1,0 0 0,0 0 1,0 1-1,1-1 0,-1 0 1,0 0-1,0 0 0,0 0 1,1 0-1,-1 1 0,0-1 1,0 0-1,0 0 0,1 0 1,-1 0-1,0 0 0,0 0 0,1 0 1,-1 0-1,0 0 0,0 0 1,0 0-1,1 0 0,-1 0 1,0 0-1,0 0 0,1 0 1,-1 0-1,0 0 0,0 0 1,0 0-1,1 0 0,-1-1 1,0 1-1,1 0 0,13-6-199,3-2-143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2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153 343 14683,'3'-2'402,"-1"-1"-1,-1 0 0,1-1 1,0 1-1,-1 0 1,0 0-1,0-1 1,2-5-1,-3 8-325,0 0 1,0 1-1,0-1 0,0 1 1,0-1-1,0 1 0,0-1 1,0 0-1,0 1 0,0-1 1,0 1-1,-1-1 0,1 1 0,0-1 1,0 1-1,-1-1 0,1 1 1,0-1-1,0 1 0,-1-1 1,1 1-1,-1-1 0,0 1 1,0-1 19,0 1 0,0-1 0,0 1 0,0 0 0,0 0 0,0 0 0,0-1 0,0 1 0,0 0 0,0 0 0,0 1 0,0-1 0,0 0 0,0 0 0,-1 0 1,1 1-1,-1 0 0,-6 1 78,1 2 0,0-1 0,0 1 0,0 0 0,0 1 0,0 0 0,1 0 0,0 0 0,-10 11 0,5-4-138,1 1-1,0 1 1,-15 24 0,24-35-30,-1 0 0,1 0 0,0 0 0,0 0 1,0-1-1,0 1 0,0 1 0,1-1 0,-1 0 0,1 0 1,0 6-1,0-8 1,1 0 0,-1 0 0,0 0 0,1 1 0,-1-1 0,1 0 0,-1 0 0,1 0 0,0 0 0,-1 0 0,1 0 0,0 0 0,0 0 0,-1 0 0,1-1 0,0 1 0,0 0 0,0 0 0,0-1 0,0 1 0,0 0 0,1-1 0,-1 1 0,0-1 0,0 0 0,0 1 0,0-1 0,1 0 0,-1 0 0,0 0 0,2 0 0,4 1 25,0-2 0,0 1 0,0-1 0,0 0-1,0-1 1,-1 1 0,1-1 0,-1-1 0,1 1-1,-1-1 1,0 0 0,0-1 0,0 1 0,7-7-1,1-1 36,0 0 0,-1-1 0,0-1 0,14-20-1,-19 24-43,-1 0 0,0-1-1,-1 0 1,0-1 0,-1 1-1,0-1 1,0 0 0,-1-1-1,-1 1 1,4-18 0,-7 29-23,0 0 0,-1 0 0,1 1 1,0-1-1,0 0 0,0 0 0,0 0 1,0 0-1,0 0 0,0 0 0,0 0 0,-1 0 1,1 0-1,0 0 0,0 0 0,0 0 1,0 0-1,0 0 0,0 0 0,0 0 1,-1 0-1,1 0 0,0 0 0,0 0 0,0 0 1,0 0-1,0-1 0,0 1 0,0 0 1,0 0-1,-1 0 0,1 0 0,0 0 1,0 0-1,0 0 0,0 0 0,0 0 0,0 0 1,0 0-1,0-1 0,0 1 0,0 0 1,0 0-1,0 0 0,0 0 0,0 0 1,0 0-1,0 0 0,0-1 0,-6 10-2,6-7 0,-1-1 0,1 1-1,-1 0 1,1-1 0,-1 1 0,1 0-1,0 0 1,0-1 0,0 1 0,0 0-1,0-1 1,1 1 0,-1 0 0,0 0-1,1-1 1,0 4 0,0-4 2,0 0-1,0 0 1,-1 0 0,1-1 0,0 1-1,0 0 1,0 0 0,0 0-1,0-1 1,0 1 0,0-1-1,0 1 1,0-1 0,0 1 0,1-1-1,-1 1 1,0-1 0,2 0-1,2 1 4,0-1-1,1 0 0,-1 0 0,0-1 1,1 1-1,-1-1 0,0-1 0,0 1 0,8-4 1,10-5 15,0-1 0,-1-1 1,-1-1-1,37-29 0,-25 14 25,58-63-1,-87 86-40,1-1-2,1 1-1,-1-1 1,-1 0-1,1 0 1,-1 0-1,0-1 1,-1 1-1,1-1 1,2-10-1,-27 37-63,-10 22 42,2 2 0,2 1-1,3 1 1,1 1 0,-22 64 0,36-82 31,1 0 0,1 1 0,2-1 1,1 1-1,1 0 0,1 1 0,2-1 0,1 0 1,2 0-1,12 59 0,3-16-7,-10-44-6,-1 1 0,-1 0 0,2 33 1,-8-61 3,0-1 1,0 0 0,0 0-1,0 0 1,0 1-1,0-1 1,0 0 0,0 0-1,-1 0 1,1 0-1,0 1 1,-1-1 0,1 0-1,-1 0 1,1 0-1,-1 0 1,0 0 0,1 0-1,-3 1 1,3-1 2,-1-1 1,0 1-1,0-1 1,0 0-1,1 0 1,-1 1-1,0-1 1,0 0-1,0 0 1,0 0-1,0 0 1,1 0-1,-1 0 1,0 0-1,0 0 1,0 0-1,0 0 1,0-1-1,0 1 1,-1-1-1,-2-1 16,0 0 0,0 0-1,0 0 1,0-1 0,1 0-1,-1 1 1,1-1-1,0-1 1,-5-4 0,-2-7 23,0 0 1,1 0 0,0-1-1,2 0 1,0-1-1,0 0 1,-5-24 0,7 18-18,0-1 1,2 0-1,0 0 0,2 0 1,2-26-1,-1 40-24,1-1 0,1 0 0,0 1 0,1-1 0,0 1 0,0 0-1,1-1 1,0 2 0,1-1 0,6-10 0,-5 13-18,-1 0 0,1 0 0,0 0 0,1 1 0,-1 0 0,1 0 0,0 0 0,1 1 0,-1 1 0,1-1 0,0 1 0,13-5 0,11-1-635,51-10 0,-59 16 316,0-2 1,-1 0-1,1-2 1,37-17 0,-12-8-272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18 13571,'0'-1'54,"1"1"1,-1 0-1,0-1 1,0 1-1,0-1 0,0 1 1,0-1-1,0 1 1,0-1-1,1 1 1,-1 0-1,-1-1 0,1 1 1,0-1-1,0 1 1,0-1-1,0 1 1,0-1-1,0 1 1,0-1-1,-1 1 0,1 0 1,0-1-1,0 1 1,-1-1-1,1 1 1,0 0-1,0-1 0,-1 1 1,1 0-1,0-1 1,-1 1-1,1 0 1,-1 0-1,1-1 0,0 1 1,-1 0-1,-1-1 73,-1 1 0,1-1 0,0 1 0,0 0 1,0 0-1,0 0 0,-1 0 0,-3 0 0,-2 2 237,-1-1 1,1 1 0,-16 6-1,11-1-116,0 0 0,0 1 0,1 1 0,0 0 0,1 1 0,-1 0 0,2 0 0,0 2 0,-15 19 0,14-15-62,0 1 0,1 0 0,1 0 0,1 1 0,0 1 0,-8 34 0,14-48-131,1 1 0,0 0 0,0-1 0,1 1 0,0 0 0,0 0 0,0-1 0,3 12 1,-3-16-43,0 1 1,1-1 0,-1 0 0,1 1-1,0-1 1,-1 0 0,1 0 0,0 0-1,-1 1 1,1-1 0,0 0 0,0 0-1,0 0 1,0 0 0,0 0 0,0-1-1,1 1 1,-1 0 0,0 0 0,0-1-1,1 1 1,-1-1 0,0 1 0,1-1 0,-1 1-1,0-1 1,1 0 0,-1 0 0,0 1-1,1-1 1,-1 0 0,1 0 0,-1-1-1,0 1 1,1 0 0,-1 0 0,1-1-1,-1 1 1,2-2 0,7-1 27,-1-1 1,0 0-1,0 0 1,-1-1 0,1 0-1,-1-1 1,0 0-1,7-7 1,57-60 226,-62 61-215,8-6 34,-1-2-1,-1 1 1,-1-2 0,-1 0 0,0-1 0,12-29 0,-20 29 10,-8 14-21,1 8-73,1 0 1,-1 0-1,1 0 1,0 0-1,-1 0 1,1 0 0,-1 0-1,1 0 1,-1 0-1,1 1 1,0-1 0,-1 0-1,1 0 1,-1 0-1,1 1 1,0-1-1,-1 0 1,1 0 0,0 1-1,-1-1 1,1 0-1,0 0 1,-1 1 0,-5 6 1,0-1 0,1 1 0,0 0 0,0 0 0,0 0 0,1 1 0,0-1 0,-4 14 0,3-7-16,1-1 0,0 1 1,1 0-1,-2 23 1,4-30-8,1 1 1,0-1-1,1 0 1,0 1-1,0-1 1,0 0-1,1 0 1,0 0-1,5 11 1,-6-15-31,0-1 0,1 0 1,-1 0-1,1 0 0,-1 0 0,1 0 1,0 0-1,-1 0 0,1 0 0,0-1 1,0 1-1,0 0 0,0-1 0,1 0 1,-1 0-1,0 0 0,1 0 0,-1 0 0,0 0 1,1 0-1,-1-1 0,1 1 0,-1-1 1,1 0-1,0 0 0,-1 0 0,1 0 1,-1 0-1,1 0 0,-1-1 0,5-1 1,4-1-47,0-2 0,-1 1 1,0-1-1,0-1 1,-1 1-1,11-9 1,20-19-327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18180,'-7'1'309,"0"0"1,0 0-1,0 0 0,1 1 1,-1 0-1,0 0 1,1 1-1,-1-1 0,1 2 1,-11 6-1,-6 2 159,6-4-318,-6 2-99,0 0 0,1 2 0,1 0 0,0 2 0,-30 24 0,51-38-53,0 1 0,0-1 0,-1 0 0,1 0-1,0 0 1,0 0 0,0 1 0,-1-1-1,1 0 1,0 0 0,0 1 0,0-1 0,0 0-1,-1 0 1,1 1 0,0-1 0,0 0-1,0 0 1,0 1 0,0-1 0,0 0-1,0 1 1,0-1 0,0 0 0,0 1 0,0-1-1,0 0 1,0 0 0,0 1 0,0-1-1,0 0 1,0 1 0,1-1 0,9 4-53,24-2-26,-28-3 59,25 1-57,-5-1 14,1 2 0,27 3 0,-48-3 55,1 0-1,-1 0 0,0 1 0,0-1 1,0 2-1,0-1 0,0 1 0,0-1 1,-1 2-1,1-1 0,-1 0 0,0 1 1,10 9-1,-14-11 35,1 0 1,0 0-1,0 1 0,-1-1 1,1 1-1,-1-1 0,0 1 1,0-1-1,0 1 0,0 0 1,0-1-1,0 1 0,-1 0 1,0 0-1,1 0 0,-1-1 1,0 1-1,0 0 1,-1 4-1,0-2 48,-1-1 0,1 1-1,-1-1 1,0 0 0,0 0 0,0 1 0,-1-2 0,1 1 0,-1 0 0,0 0-1,-4 3 1,0 0 90,-1 0-1,0-1 1,0 0-1,0 0 1,-1 0-1,0-1 1,0-1-1,-1 1 1,1-2-1,-15 5 1,17-7-160,0 0-1,0 0 1,-1-1-1,1 0 1,0 0 0,0-1-1,0 0 1,-1 0 0,1-1-1,-7-2 1,12 4-113,0-1 0,0 0 0,0 0 1,1 0-1,-1 0 0,0 0 0,0 0 1,1 0-1,-1-1 0,0 1 0,1 0 1,0-1-1,-1 0 0,1 1 0,0-1 0,0 0 1,-1 1-1,2-1 0,-1 0 0,0 0 1,0 0-1,0 0 0,1 0 0,-1 0 1,1 0-1,0 0 0,0 0 0,-1 0 1,1-1-1,1 1 0,-1 0 0,0 0 0,0 0 1,1 0-1,-1 0 0,1 0 0,0 0 1,-1 0-1,3-3 0,12-17-725,9-2-279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17444,'35'5'2800,"-29"-4"-2555,0 1 1,0-1-1,1-1 1,-1 1-1,12-2 1,-1-2 14,1 0 1,-1-1 0,0-1 0,19-9 0,-26 10-200,0 0 1,-1-1-1,1-1 1,-1 0-1,-1 0 1,1 0-1,-1-1 1,8-9-1,-14 14-31,0 0-1,0-1 0,0 1 0,-1-1 0,0 1 1,1-1-1,-1 0 0,0 1 0,0-1 0,0 0 1,0-3-1,-1 5-20,0 0 1,0 0-1,0 0 1,0 0-1,0 0 1,0 0-1,0 1 1,0-1-1,-1 0 0,1 0 1,0 0-1,-1 0 1,1 0-1,-1 0 1,1 1-1,-1-1 1,1 0-1,-1 0 0,1 1 1,-1-1-1,0 0 1,0 1-1,1-1 1,-1 1-1,0-1 1,0 1-1,1-1 1,-1 1-1,0-1 0,0 1 1,0 0-1,0-1 1,0 1-1,0 0 1,-1 0-1,-5-1 11,0 0-1,0 1 0,0 0 1,0 1-1,0-1 1,0 1-1,1 1 0,-1-1 1,0 1-1,1 0 1,-1 1-1,1 0 0,-9 4 1,-1 2-24,0 1 1,1 0-1,-26 24 1,33-27 1,1 1 1,1-1-1,0 1 1,0 0-1,0 0 1,1 1-1,-5 12 1,9-19-29,0 1 0,0-1 0,0 1 0,0-1 1,1 1-1,-1 0 0,1-1 0,0 1 0,0 0 1,0-1-1,0 1 0,1 0 0,0 4 0,0-5-38,0 0 1,0-1-1,0 1 0,0 0 0,0 0 0,0-1 0,1 1 1,-1-1-1,1 1 0,-1-1 0,1 0 0,-1 1 0,1-1 1,0 0-1,0 0 0,-1 0 0,1 0 0,0-1 0,0 1 1,3 0-1,4 1-11,0 0 0,0-1 0,0 0 0,0-1 0,1 0 0,-1-1 0,0 1 0,10-4 0,17-2-354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18 19036,'1'-1'104,"-1"1"0,0-1-1,1 1 1,-1-1 0,0 1 0,0-1 0,0 1-1,1-1 1,-1 0 0,0 1 0,0-1 0,0 1 0,0-1-1,0 0 1,0 1 0,0-1 0,0 1 0,0-1-1,0 0 1,-1 1 0,1-1 0,0 1 0,0-1-1,-1 0 1,0 0-17,1 1 1,-1 0-1,1 0 0,-1-1 1,0 1-1,1 0 0,-1 0 0,1 0 1,-1 0-1,0 0 0,1 0 1,-1 0-1,1 0 0,-1 0 1,0 0-1,1 0 0,-1 0 0,0 0 1,0 1-1,-30 14 1352,15-5-1398,1 1 1,1 0-1,-1 1 0,2 1 1,0 0-1,1 1 0,0 0 1,1 1-1,-18 30 0,27-42-42,1 0-1,0 0 0,0 0 0,0 0 1,0 0-1,1 0 0,-1 0 0,1 0 0,0 0 1,0 4-1,0-6 0,0 1 1,1-1-1,-1 0 0,0 0 1,1 0-1,-1 0 0,1 0 1,0 0-1,-1 0 0,1 0 1,0 0-1,-1 0 0,1 0 1,0 0-1,0 0 0,0-1 1,0 1-1,0 0 0,0-1 1,0 1-1,0 0 0,0-1 1,0 1-1,0-1 0,1 0 1,-1 1-1,0-1 0,0 0 1,2 0-1,6 1-131,-1-1 0,1 0 0,0 0 0,-1-1-1,1 0 1,0 0 0,-1-1 0,0 0 0,10-4 0,72-33-387,-89 38 515,23-11-374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29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50 265 11987,'-13'-1'407,"-21"-1"227,32 1-562,4 1-24,20-1 3,545 8-139,19 1 230,-3-25-88,-348 3-50,789-45 40,0 33-12,421 34 24,-307 19 199,-778-16-159,1844-21 429,-997-44-462,2-26-1,-674 44-7,853 20 208,-926 21-182,-417-5-47,-30 0 17,-9 1-75,-1-1-1,0 0 0,1 0 0,-1 0 0,0 0 1,1-1-1,-1 0 0,0 0 0,9-4 0,-9-1-28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17788,'5'17'339,"-1"0"-1,-1 1 1,-1-1 0,0 1 0,-2 0 0,-1 19 0,1 0 165,2 334 1657,-2-371-2160,0 0 0,0 0-1,0 1 1,0-1 0,0 0 0,0 0 0,0 1 0,0-1-1,0 0 1,0 1 0,0-1 0,0 0 0,0 0 0,0 1-1,0-1 1,0 0 0,0 0 0,-1 1 0,1-1 0,0 0-1,0 0 1,0 1 0,0-1 0,0 0 0,-1 0 0,1 0-1,0 1 1,0-1 0,-1 0 0,1 0 0,0 0 0,0 0-1,0 0 1,-1 1 0,1-1 0,0 0 0,-1 0 0,-9-6-7,-8-12-39,18 17 44,-4-3-3,-57-74-195,53 65 205,0 1 1,0-1-1,1-1 1,-7-19-1,14 33 1,0-1 0,-1 0-1,1 1 1,0-1 0,0 1 0,0-1 0,0 0-1,0 1 1,0-1 0,0 1 0,0-1-1,0 0 1,0 1 0,1-1 0,-1 1 0,0-1-1,0 1 1,1-1 0,-1 1 0,0-1-1,0 0 1,1 1 0,-1 0 0,1-1-1,-1 1 1,0-1 0,1 1 0,-1-1 0,1 1-1,-1 0 1,1-1 0,-1 1 0,1 0-1,-1 0 1,1-1 0,0 1 0,-1 0-1,1 0 1,-1 0 0,1 0 0,-1 0 0,1-1-1,0 1 1,0 1 0,34-2 132,-26 2-117,11-1-112,12 0-252,1 0-1,-1-3 1,35-6 0,-23-3 66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23 15907,'-3'0'246,"0"1"-1,-1-1 0,1 1 1,0 0-1,-1 0 0,1 1 0,0-1 1,0 0-1,0 1 0,0 0 1,0 0-1,0 0 0,1 0 0,-1 0 1,1 1-1,-1-1 0,1 1 1,-3 4-1,-4 6 96,1-1 1,-12 24 0,17-30-298,-23 54 324,24-56-338,1 0 1,0 0-1,0 0 0,0 1 1,0-1-1,1 0 0,0 1 1,0-1-1,0 0 0,0 1 1,0-1-1,2 6 0,-1-9-19,-1 0-1,1 0 1,0 1-1,0-1 1,0 0-1,0 0 1,0 0-1,0 0 1,0 0-1,0 0 1,0 0-1,0 0 1,1-1-1,-1 1 1,0 0-1,0-1 0,1 1 1,-1-1-1,0 1 1,1-1-1,-1 1 1,1-1-1,-1 0 1,1 0-1,-1 0 1,1 0-1,-1 0 1,0 0-1,3-1 1,6 0 18,0-1 1,0 0-1,11-4 1,-12 4-5,39-14 45,-34 11-50,0 0-1,1 1 1,27-4-1,-41 7-13,0 1 0,0 0 0,0 0 0,0 0 0,1 0 0,-1 0 0,0 0 0,0 0 0,0 1-1,0-1 1,0 0 0,0 0 0,0 1 0,0-1 0,0 1 0,0-1 0,0 1 0,0-1 0,0 1 0,0 0 0,-1 0 0,1-1 0,0 1 0,0 0 0,-1 0 0,2 1 0,-1 1 32,0-1 1,0 1 0,0 0 0,-1-1-1,1 1 1,-1 0 0,0 0 0,0 5-1,0-8-29,0 0 0,0 0 0,0 0 0,0 0 0,0 0-1,0 0 1,0 0 0,0 1 0,0-1 0,0 0 0,0 0-1,0 0 1,0 0 0,0 0 0,0 0 0,0 0 0,0 0 0,0 0-1,0 1 1,0-1 0,0 0 0,0 0 0,0 0 0,0 0-1,0 0 1,0 0 0,0 0 0,0 0 0,0 0 0,0 1-1,0-1 1,0 0 0,0 0 0,0 0 0,1 0 0,-1 0-1,0 0 1,0 0 0,0 0 0,0 0 0,0 0 0,0 0 0,0 0-1,0 0 1,0 0 0,0 0 0,1 0 0,-1 0 0,0 0-1,0 0 1,0 0 0,0 0 0,0 0 0,0 0 0,0 0-1,0 0 1,1 0 0,-1 0 0,0 0 0,0 0 0,6-7 265,4-11 47,-5-2-146,-1 1-1,-1-1 0,-1 0 1,-1 0-1,-1 0 0,-1 0 1,-5-35-1,6 54-192,0 1 0,0 0-1,0 0 1,0-1 0,1 1 0,-1 0-1,0 0 1,0-1 0,0 1 0,0 0-1,0 0 1,0-1 0,1 1-1,-1 0 1,0 0 0,0 0 0,0-1-1,1 1 1,-1 0 0,0 0 0,0 0-1,0 0 1,1 0 0,-1-1-1,0 1 1,0 0 0,1 0 0,-1 0-1,0 0 1,1 0 0,-1 0 0,0 0-1,0 0 1,1 0 0,-1 0-1,0 0 1,0 0 0,1 0 0,-1 0-1,1 0 1,15 3-698,-12-2 296,0-1 298,0 0 1,0 0 0,-1 0 0,1-1 0,0 1-1,0-1 1,-1 0 0,1 0 0,-1 0 0,1 0-1,0-1 1,-1 1 0,0-1 0,1 0 0,3-3-1,18-13-468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14979,'1'3'198,"0"-1"-1,-1 0 1,1 1-1,0-1 1,-1 1-1,0-1 1,1 1-1,-1 0 1,0-1-1,-1 1 1,1-1-1,-1 5 1,1-5-80,-16 98 2058,9-71-2014,2 0 1,1 0-1,2 0 1,1 43 0,1-69-163,1 0 0,-1-1 0,1 1 0,-1 0 1,1 0-1,0 0 0,0 0 0,0 0 0,0 0 0,0-1 1,1 1-1,0-1 0,-1 1 0,1-1 0,0 1 0,0-1 1,3 3-1,-3-4-1,0 0 0,1 0 0,-1 0 0,0 0 0,1 0 0,-1 0 0,1-1 1,-1 1-1,1-1 0,-1 0 0,1 1 0,-1-1 0,1-1 0,-1 1 0,1 0 0,-1 0 0,1-1 0,-1 0 1,1 1-1,2-2 0,7-4 23,0 1-1,-1-1 1,0-1 0,0 0 0,17-15 0,-20 15 60,1 0 1,0 0-1,1 1 0,-1 0 0,1 0 1,1 1-1,20-7 0,-30 12-69,0 0 0,0 0 0,0-1 0,0 1 0,1 1-1,-1-1 1,0 0 0,0 0 0,0 0 0,0 1 0,0-1 0,0 0-1,0 1 1,0-1 0,0 1 0,0-1 0,0 1 0,0 0 0,0-1 0,0 1-1,0 0 1,-1-1 0,1 1 0,0 0 0,0 0 0,-1 0 0,1 0-1,-1 0 1,1 0 0,-1 0 0,1 0 0,-1 0 0,1 0 0,-1 0 0,0 0-1,0 0 1,1 2 0,0 7 7,1-1 0,-1 1 0,-1 13 0,1-12-135,-1 0-7,0-6-65,0 0 0,0 1 1,0-1-1,1 0 0,0 0 0,0 1 0,1-1 1,-1 0-1,3 5 0,-3-10 165,-1 1 0,1-1 0,0 0 0,-1 1 0,1-1 0,0 0 0,-1 0 0,1 1 0,0-1 1,-1 0-1,1 0 0,0 0 0,0 0 0,-1 0 0,1 0 0,0 0 0,-1 0 0,1 0 0,0 0 0,-1 0 0,1-1 0,0 1 0,-1 0 0,1 0 1,0-1-1,-1 1 0,1-1 0,0 1 0,-1 0 0,1-1 0,-1 1 0,1-1 0,-1 1 0,1-1 0,-1 1 0,0-1 0,2-1 0,19-23-567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14363,'-9'17'610,"1"-4"-379,1 1-1,0-1 1,1 1-1,0 0 0,2 1 1,-4 15-1,7-29-208,1 0 1,0-1-1,0 1 0,-1 0 0,1 0 0,0-1 1,0 1-1,0 0 0,0 0 0,0-1 0,0 1 0,0 0 1,0 0-1,0-1 0,1 1 0,-1 0 0,0 0 1,0-1-1,1 1 0,-1 0 0,1-1 0,-1 1 0,0 0 1,1-1-1,-1 1 0,1-1 0,-1 1 0,1-1 1,0 1-1,0 0-6,1-1 1,-1 0 0,0 0-1,0 0 1,0-1-1,1 1 1,-1 0-1,0 0 1,0-1 0,0 1-1,0-1 1,0 1-1,1-1 1,-1 1 0,0-1-1,1 0 1,6-6 4,1 1 0,-1-1 0,8-8 0,24-33 132,-29 33 68,1 1 0,17-16 1,-26 31 112,-2 6-207,-3 8-10,-5 13-37,4-18-379,0 0 0,0 0 0,1 1 1,0-1-1,1 0 0,0 1 0,1-1 0,2 20 1,-2-29 268,0-1 1,0 1-1,0-1 1,1 1 0,-1 0-1,0-1 1,0 1 0,1-1-1,-1 1 1,0 0 0,1-1-1,-1 1 1,0-1-1,1 1 1,-1-1 0,1 0-1,-1 1 1,1-1 0,-1 1-1,1-1 1,-1 0 0,1 1-1,0-1 1,0 1-1,17-4-444,9-9-278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15115,'-43'28'2114,"23"-15"-1232,0 1 0,-28 25 0,47-38-874,1-1 0,-1 0 0,1 1 1,0-1-1,-1 0 0,1 1 0,-1-1 0,1 0 0,0 1 0,-1-1 1,1 1-1,0-1 0,0 1 0,-1-1 0,1 1 0,0-1 1,0 1-1,0-1 0,0 1 0,-1-1 0,1 1 0,0-1 1,0 1-1,0-1 0,0 1 0,0-1 0,0 1 0,0-1 0,1 1 1,-1-1-1,0 1 0,0-1 0,0 1 0,0-1 0,1 1 1,-1-1-1,0 1 0,1-1 0,-1 1 0,0-1 0,1 0 1,-1 1-1,0-1 0,1 1 0,-1-1 0,1 0 0,-1 0 0,0 1 1,1-1-1,-1 0 0,1 0 0,-1 1 0,1-1 0,-1 0 1,1 0-1,-1 0 0,1 0 0,0 0 0,41 8-551,-29-7 380,3 2-174,1 1 1,29 10 0,-42-12 312,1 0 0,-1 0 0,0 0 0,1 0 0,-1 1 0,0 0 0,-1 0 0,1 0 0,0 0 0,-1 0 0,0 1 0,1 0 0,-1 0 0,4 7 0,-7-9 63,1 0 0,0 0 0,-1 0 0,0 0 0,1 1 0,-1-1-1,0 0 1,0 0 0,0 0 0,0 0 0,-1 1 0,1-1 0,-1 0 0,1 0 0,-1 0 0,0 0-1,0 0 1,0 0 0,0 0 0,0 0 0,0 0 0,0-1 0,-1 1 0,1 0 0,-1-1-1,1 1 1,-1-1 0,-2 3 0,-4 2 129,0 0 1,0 0-1,-1-1 1,-16 8-1,15-8-200,0 0-1,0-1 1,0-1-1,0 1 1,0-2 0,-1 1-1,1-2 1,-1 1-1,-15-1 1,24-1 21,1 0-1,-1-1 1,0 1-1,1-1 1,-1 1 0,0-1-1,1 1 1,-1-1-1,1 0 1,-2-1 0,-7-12-179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15851,'-24'72'1769,"-30"106"1558,50-159-3120,1 0 1,1 1-1,0 0 1,2-1 0,0 1-1,1 0 1,5 25 0,5-10-144,-11-33-65,1 0 0,0-1 0,0 1 0,0-1 0,0 1 0,0-1 0,0 1 1,0-1-1,0 1 0,1-1 0,-1 0 0,1 0 0,-1 0 0,1 0 1,-1 0-1,4 2 0,-5-3-2,0 0 0,1 0 0,-1 0 0,1 0 0,-1 0 0,0 0 0,1 0 0,-1 0 0,1 0 0,-1 0 0,1 0 0,-1 0 0,0 0 1,1-1-1,-1 1 0,1 0 0,-1 0 0,0 0 0,1 0 0,-1-1 0,0 1 0,1 0 0,-1-1 0,0 1 0,1 0 0,-1 0 0,0-1 0,0 1 0,1 0 0,-1-1 0,6-18-76,-2-22-72,-4 38 131,-2-25-92,-1 1-1,0 0 1,-2 1 0,-2-1-1,-13-39 1,12 49 90,7 9-66,18 14-464,-7-2 380,0-1 0,0 0 0,0-1 0,0 0 0,13 0 0,-6 0 19,29 3-181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16067,'-9'1'325,"0"0"0,1 1 0,-1 0 0,1 1 0,-1 0 0,1 0 0,0 1 0,0 0 0,-9 7 0,13-9-227,0 0 0,1 1 0,-1 0 0,1 0 0,-1 0 1,1 0-1,0 1 0,0-1 0,1 1 0,-1 0 0,1-1 0,-1 1 0,1 1 1,1-1-1,-1 0 0,0 0 0,1 1 0,0-1 0,-1 7 0,2-9-82,0 0 1,1 1-1,-1-1 0,1 0 1,-1 0-1,1 1 0,0-1 0,0 0 1,0 0-1,0 0 0,0 0 0,0 0 1,1 0-1,-1 0 0,1-1 0,-1 1 1,1 0-1,0-1 0,0 1 0,-1-1 1,1 0-1,0 0 0,0 1 1,0-1-1,0 0 0,1-1 0,-1 1 1,0 0-1,0-1 0,4 1 0,1 1-9,0-1-1,0 0 1,0 0-1,0-1 0,0 0 1,0 0-1,0 0 1,0-1-1,7-2 0,-8 1 44,0 0-1,-1 0 0,1 0 0,-1-1 1,0 0-1,0 0 0,0-1 0,0 0 1,0 1-1,-1-1 0,0-1 0,0 1 1,6-9-1,-8 11-14,-1 0 1,1-1-1,-1 1 1,0-1-1,0 1 1,0-1-1,0 1 1,0-1-1,-1 0 1,1 0-1,-1 1 1,0-1-1,0 0 1,0 1-1,0-1 1,0 0-1,0 0 1,-1 1-1,1-1 0,-1 0 1,0 1-1,0-1 1,0 1-1,0-1 1,0 1-1,-1-1 1,1 1-1,-1 0 1,0-1-1,1 1 1,-1 0-1,-2-2 1,-1 0-81,-1-1 1,1 1 0,-1 0 0,0 1-1,0-1 1,0 1 0,0 0-1,-1 1 1,1 0 0,-1 0-1,-12-3 1,15 5-141,0-1-1,-1 1 0,1-1 1,0 1-1,0 0 1,-1 1-1,1-1 0,0 1 1,0 0-1,0 0 1,0 0-1,0 0 0,0 1 1,0-1-1,0 1 1,1 0-1,-1 0 1,1 1-1,-1-1 0,-3 4 1,-4 9-690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21 17292,'8'-12'1471,"-2"4"-289,-8 15 178,-16 45-589,1 2 1,3 0 0,-9 72 0,22-118-752,1 0 0,-1 0 0,1-1 0,0 1 0,1 0 0,0 0 0,0-1 0,4 11 0,-4-16-15,0 1 0,0-1 0,0 1 0,1-1 0,-1 1 0,1-1 0,-1 0 0,1 0 0,0 0 0,0 0-1,0 0 1,0 0 0,0 0 0,1-1 0,-1 1 0,0-1 0,1 0 0,-1 1 0,1-1 0,-1 0 0,1-1 0,0 1 0,-1 0-1,1-1 1,0 1 0,3-1 0,4 0-1,-1-1-1,1 0 1,-1 0-1,1-1 0,-1-1 1,1 1-1,-1-1 1,17-9-1,-13 6-38,0 1 1,27-6-1,-39 11 31,-1-1-1,1 1 1,0 0 0,-1 0-1,1 0 1,0 0 0,0 0-1,-1 0 1,1 0 0,0 0 0,-1 0-1,1 0 1,0 0 0,-1 1-1,1-1 1,0 0 0,-1 1-1,1-1 1,0 0 0,-1 1-1,1-1 1,-1 0 0,1 1 0,-1-1-1,1 1 1,0 0 0,0 0-3,-1 1 0,1-1 1,-1 0-1,1 1 0,-1-1 1,0 0-1,0 1 0,1-1 1,-1 0-1,0 1 0,0-1 1,-1 3-1,0 3-12,0 0 0,-1 0 0,0 0 0,-4 8 1,3-7 15,-1 1 1,-1 0 0,0-1 0,0 0 0,0 0 0,-1-1 0,0 0 0,-1 0 0,0 0 0,-13 10-1,16-14-11,0 0 0,-1-1 0,1 1 0,-1-1 0,1 0 0,-1 0 0,0-1 0,0 1 0,0-1-1,0 0 1,0-1 0,0 1 0,0-1 0,0 0 0,0 0 0,0-1 0,0 1 0,0-1-1,0 0 1,0 0 0,-9-4 0,6 1-234,0 0-1,0 0 1,0-1 0,-13-11-1,19 14 212,0 1 0,0-1 0,0 0-1,0 1 1,0-1 0,1 0 0,-1 0 0,1 0-1,-1 0 1,1-1 0,0 1 0,0 0 0,0 0-1,0-1 1,0 1 0,1-1 0,-1 1 0,1-1-1,-1 1 1,1-1 0,0-4 0,9-9-419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17060,'26'-12'3653,"27"-17"1,-26 12-3497,-2-1 1,0-1 0,-1-1-1,36-38 1,-55 52-174,-1 1 0,1-1-1,-1 0 1,-1 0 0,1-1 0,-1 1 0,3-10 0,-5 15 13,-1 0-1,1-1 1,-1 1 0,0 0-1,0-1 1,0 1 0,0 0-1,0-1 1,0 1 0,0 0-1,0-1 1,0 1 0,-1 0-1,1-1 1,0 1-1,-1 0 1,1 0 0,-2-2-1,1 2 3,0-1-1,0 1 1,-1 0-1,1 0 0,0 1 1,-1-1-1,1 0 1,-1 0-1,1 1 1,-1-1-1,1 1 0,-1-1 1,1 1-1,-1 0 1,0-1-1,1 1 0,-1 0 1,1 0-1,-4 0 1,-4 1-2,-1 1 0,1-1-1,-1 1 1,1 1 0,0 0 0,0 0 0,0 1 0,0 0 0,1 0 0,-1 1 0,-10 8 0,8-5 0,0 1 0,0 0 1,1 0-1,0 1 0,1 0 0,0 1 1,-10 16-1,17-23-35,-1 1-1,1 0 1,0-1-1,0 1 1,0 0-1,1 0 1,-1 0-1,1 0 1,0 0-1,1 1 1,-1-1-1,1 0 1,0 0-1,1 8 1,0-9 31,1 1-1,-1-1 1,1 0 0,-1 0-1,1 0 1,0 0 0,1 0 0,-1-1-1,1 1 1,-1-1 0,1 1 0,0-1-1,0 0 1,1 0 0,-1 0-1,1-1 1,4 4 0,0-1 5,0-1 0,1 0 0,-1 0 0,1-1 0,-1 0 0,1 0 0,10 1 0,39 1-149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0 385 14299,'15'1'518,"0"0"0,-1-1 0,1-1 0,0 0 0,-1-1 0,1 0 0,-1-1 0,1-1 0,-1 0 0,-1-1 0,1-1 0,17-9 0,0-2 118,-1-2 0,-1-1 0,51-45 0,-59 46-317,34-41-1,-50 54-278,0-1 0,0 0-1,-1 0 1,1 0 0,-2 0-1,1-1 1,-1 1 0,0-1-1,-1 0 1,3-16 0,-5 22-32,0 0 0,1-1 0,-2 1 1,1 0-1,0 0 0,0-1 0,-1 1 1,1 0-1,-1 0 0,1 0 1,-1-1-1,0 1 0,-2-3 0,2 3-7,0 1 1,0 0-1,0 0 0,0 0 0,-1 0 0,1 0 1,0 1-1,0-1 0,-1 0 0,1 0 0,0 1 0,-1-1 1,1 1-1,0-1 0,-1 1 0,1 0 0,-1 0 1,1-1-1,-1 1 0,1 0 0,-1 0 0,1 0 0,-3 1 1,-5 1-10,1 0 1,-1 0 0,1 1-1,0 0 1,0 0 0,0 1-1,0 0 1,1 0 0,-10 8 0,-5 4-38,-34 35 0,30-25 19,1 2 0,1 0 0,2 1 0,1 2 0,1 0 0,2 1 0,-16 39 0,30-62 11,1 1 1,0-1 0,0 1-1,1 0 1,0 0-1,0 20 1,2-27-11,0 0 0,0 1 0,1-1 1,-1 0-1,1 0 0,0 1 0,0-1 0,0 0 0,0 0 1,0 0-1,1 0 0,0 0 0,-1 0 0,1-1 0,0 1 0,0-1 1,1 1-1,-1-1 0,0 0 0,1 1 0,-1-1 0,1 0 1,0-1-1,0 1 0,3 1 0,5 2-134,0-2 0,1 1 0,-1-2 0,0 1-1,1-2 1,0 1 0,-1-2 0,20 0 0,7-3-169,49-10 0,-26 0-56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29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15763,'17'18'-2676,"-14"-15"2780,-1-1 0,1 0 0,0 0 0,0 0 0,0 0 0,0 0 0,0-1 1,0 1-1,0-1 0,1 0 0,-1 0 0,0 0 0,1 0 0,-1-1 0,5 1 0,29-1 218,0-2 0,55-9-1,73-24-388,-31 6 139,318-24 3,7 38-26,-147 6-29,130-9-7,962-25 98,-428 57 82,206-2 242,-7-94-193,-944 43-366,-228 39 124,1-1 1,-1 1 0,0-1-1,0 0 1,-1 0 0,1-1-1,0 1 1,0 0 0,0-1 0,4-3-1,-7 5 4,0-1 1,0 1-1,0 0 0,1 0 0,-1 0 1,0-1-1,0 1 0,0 0 0,0 0 1,0-1-1,0 1 0,0 0 0,0 0 1,0-1-1,0 1 0,0 0 0,0 0 1,0-1-1,0 1 0,0 0 0,0 0 1,0-1-1,0 1 0,0 0 0,-1 0 1,1-1-1,0 1 0,0 0 0,0 0 1,0 0-1,0-1 0,-1 1 0,1 0 1,0 0-1,0 0 0,0 0 0,-1-1 1,1 1-1,-23-8 0,-10 2-1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22 13059,'-11'2'247,"-1"0"0,1 1 0,0 0 0,0 1 0,0 0 0,0 0 0,1 2 0,-1-1 0,1 1 0,1 1 1,-1-1-1,1 2 0,0-1 0,1 1 0,-11 13 0,10-10-84,1 0 1,0 0 0,0 1-1,1-1 1,1 2 0,0-1-1,1 1 1,0 0-1,1 0 1,0 0 0,1 0-1,-2 24 1,4-36-144,1 0 1,0 1-1,0-1 1,0 0 0,0 1-1,0-1 1,0 0-1,0 0 1,0 1-1,1-1 1,-1 0-1,0 0 1,1 1 0,-1-1-1,1 0 1,-1 0-1,1 0 1,0 0-1,-1 0 1,1 0-1,0 0 1,0 0 0,0 0-1,0 0 1,0 0-1,1 0 1,0 0-10,0-1 0,-1 1 0,1-1 1,0 0-1,0 1 0,0-1 0,0 0 1,0 0-1,0-1 0,0 1 0,0 0 0,0-1 1,0 1-1,3-2 0,7-3-25,-1 0 0,0-1 0,0 0 0,11-8 0,24-24-81,-2-1 0,-1-2-1,50-62 1,-49 45 157,-39 53 127,-6 13-61,-17 33 163,-2 0 0,-2-2 0,-32 43 0,20-29-3,-17 26 89,-88 148 594,115-182-862,1 1-1,3 2 0,-17 57 1,28-74-260,1 0 0,2 1 0,-3 33 1,11-58-221,2-14 77,7-19-136,42-114-1840,88-165 0,-9 82 86,-97 171 1600,2 3 0,51-53 1,-86 100 566,0 0 1,0 0-1,1 0 0,-1 0 1,0 0-1,1 1 1,0-1-1,2-1 0,-5 3 21,1 0-1,-1 0 0,0 0 1,1 0-1,-1 0 0,1 0 1,-1 0-1,0 0 0,1 0 1,-1 0-1,0 0 0,1 0 1,-1 0-1,0 0 0,1 0 0,-1 0 1,0 0-1,1 0 0,-1 0 1,0 1-1,1-1 0,-1 0 1,0 0-1,1 0 0,-1 1 1,1 0 9,-1 0 0,1 0 0,-1 0 0,0 0 1,1-1-1,-1 1 0,0 0 0,0 0 0,1 0 1,-1 0-1,0 0 0,0 0 0,0 0 0,-1 2 0,-1 20 465,-2 0-1,0 0 0,-11 33 0,1-7 806,14-49-1251,-1 1 0,1-1 0,0 1 0,0-1 0,0 1 0,0-1 0,-1 1 0,1-1 0,0 1 0,0-1 0,0 1 0,0 0 0,0-1 0,0 1 0,0-1 0,0 1 0,0-1 0,1 1 0,-1-1 0,0 1 0,0-1 0,0 1 0,1-1 0,-1 1 0,0-1 0,0 1 0,1-1 0,-1 1 0,0-1 0,1 1 0,0-1-5,0 0 0,0 0 0,0 0 0,0 0 0,0 0 0,-1 0 0,1-1 0,0 1 0,0 0 0,0 0-1,0-1 1,0 1 0,-1 0 0,1-1 0,1 0 0,30-24 353,-23 14-251,-1 1 0,1-2 0,-2 1 0,0-1 1,0 0-1,5-15 0,26-82 638,-24 66-480,-23 69-200,-80 273 678,88-296-741,0-1-1,1 1 1,-1-1 0,1 1 0,0-1-1,0 1 1,0-1 0,0 1 0,1-1-1,-1 1 1,0-1 0,1 0 0,0 1 0,1 2-1,-2-5-15,0 1 0,1-1 0,-1 1 0,0-1-1,1 1 1,-1-1 0,1 0 0,-1 1 0,0-1-1,1 0 1,-1 1 0,1-1 0,-1 0 0,1 0-1,-1 0 1,1 1 0,-1-1 0,1 0 0,-1 0 0,1 0-1,-1 0 1,1 0 0,0 0 0,0 0 0,1 0-2,-1-1 0,1 1 1,0-1-1,-1 0 0,1 1 1,-1-1-1,1 0 0,-1 0 1,1 0-1,-1 0 1,2-2-1,5-4-248,-1 0-1,0 0 1,0-1 0,-1-1 0,0 1 0,0-1-1,-1 0 1,0 0 0,-1 0 0,5-15-1,0 2-250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287 348 14635,'2'-2'180,"-1"0"1,0 0-1,0 0 0,0-1 1,0 1-1,0 0 1,-1-1-1,1 1 0,-1 0 1,1-1-1,-1 1 0,0-1 1,0 1-1,0-4 0,-1 6-127,1-1-1,0 1 1,0-1 0,0 0-1,-1 1 1,1-1-1,0 1 1,-1-1-1,1 0 1,-1 1 0,1-1-1,0 1 1,-1 0-1,1-1 1,-1 1-1,0-1 1,1 1 0,-1 0-1,1-1 1,-1 1-1,0-1 1,-1 1 28,0 0 1,1-1-1,-1 1 0,0 0 1,0 0-1,1 0 1,-1 0-1,0 0 0,0 0 1,1 1-1,-4 0 1,-5 2 96,0 1 1,0 1-1,0-1 1,0 2 0,1-1-1,-1 1 1,1 1-1,-12 11 1,0 2-112,2 0 1,-21 27-1,31-36-59,-38 54 27,43-59-30,1 0 0,-1 1 0,1-1 0,0 1 0,1 0 0,0 0 0,0 0 0,-1 11 0,2-17-4,1-1 0,0 1-1,0-1 1,0 1 0,0 0 0,0-1-1,0 1 1,0-1 0,0 1 0,0-1-1,0 1 1,0 0 0,0-1 0,1 1 0,-1-1-1,0 1 1,0-1 0,0 1 0,1-1-1,-1 1 1,0-1 0,1 1 0,-1-1-1,1 1 1,-1-1 0,0 1 0,1-1-1,-1 0 1,1 1 0,-1-1 0,1 0-1,-1 0 1,1 1 0,-1-1 0,1 0-1,-1 0 1,1 0 0,0 1 0,-1-1-1,1 0 1,-1 0 0,1 0 0,-1 0-1,1 0 1,0 0 0,-1 0 0,1 0-1,0-1 1,3 0 3,-1 0 1,1 0-1,-1 0 1,1-1-1,-1 1 0,0-1 1,4-3-1,31-25 27,-2-2 0,-2-1 0,43-52 0,-63 70-17,74-92 19,-165 244 58,66-114-2,2 1 1,0 0 0,1 1-1,-5 26 1,12-47-68,1 0 1,-1-1 0,1 1-1,0 0 1,0 0 0,0-1-1,0 1 1,0 0-1,1 0 1,0 0 0,2 5-1,-3-8-13,1 0 0,-1-1 1,1 1-1,-1 0 0,1 0 0,0 0 0,-1-1 0,1 1 0,0 0 0,0-1 0,-1 1 0,1 0 0,0-1 0,0 1 0,0-1 0,0 0 0,2 1 0,-1 0 2,0-1-1,0 0 1,0 0-1,0 0 1,0 0-1,0 0 0,0 0 1,0-1-1,0 1 1,0-1-1,3 0 1,9-5-11,0-1 0,0 0 1,-1 0-1,0-1 0,17-15 1,58-56-265,-57 50 151,25-21-95,-13 13 104,-2-2 1,-1-2 0,49-66 0,-79 92 110,0-1 0,-2 1 0,11-27 1,-17 36-6,0 0 1,0-1 0,0 1-1,-1-1 1,0-11 0,-1 16-3,0-1 1,0 0 0,0 0-1,-1 0 1,1 0 0,-1 1 0,0-1-1,0 0 1,0 0 0,0 1-1,0-1 1,0 1 0,-4-5-1,4 5 1,0 1-1,0 0 0,-1-1 0,1 1 0,0 0 1,-1 0-1,1 0 0,-1 0 0,1 0 0,-1 0 1,0 0-1,1 1 0,-1-1 0,0 0 0,1 1 1,-1 0-1,0-1 0,0 1 0,-3 0 0,2 0-1,0 0 0,-1 1 0,1 0 0,0 0 0,0 0 0,0 0 0,0 0 0,0 0 0,0 1 0,-3 1-1,-4 4-4,1 0 0,0 0 0,1 1-1,0 0 1,-8 10 0,3-3 13,2 1-1,-1 0 1,2 1 0,0 0 0,1 1 0,1 0-1,0 0 1,2 1 0,0 0 0,1 0-1,1 0 1,1 1 0,0-1 0,1 33-1,2-47-7,0 0-1,1-1 1,0 1-1,0 0 1,0 0 0,0 0-1,1-1 1,0 1-1,0 0 1,0-1-1,1 0 1,-1 1-1,1-1 1,0 0-1,0 0 1,0-1-1,8 7 1,-8-8-12,1 1 0,-1-1 0,1-1 0,0 1 0,0 0 0,0-1 0,-1 0 0,1 0 1,0 0-1,1 0 0,-1-1 0,0 0 0,0 1 0,0-2 0,0 1 0,0 0 0,0-1 0,0 0 0,0 0 0,0 0 1,6-2-1,24-14-75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 17308,'1'-1'56,"-1"1"1,0-1 0,1 1 0,-1 0 0,1-1-1,-1 1 1,1-1 0,-1 1 0,1 0 0,-1 0-1,1-1 1,-1 1 0,1 0 0,-1 0 0,1-1-1,-1 1 1,1 0 0,0 0 0,-1 0 0,1 0-1,-1 0 1,1 0 0,-1 0 0,1 0-1,0 0 1,-1 0 0,1 0 0,-1 1 0,2-1-1,-2 1-2,1 0 0,-1-1 0,1 1 0,-1 0 0,0 0 0,1 0 0,-1 0 0,0 0 0,0 0 0,0 0 0,1 0 0,-1 0-1,0 0 1,0 0 0,0 0 0,-1 1 0,-8 52 847,6-45-623,-77 322 826,54-227-810,19-155 319,-9-165 338,16 216-949,0-1 0,-1 1 0,1 0-1,0-1 1,0 1 0,0-1 0,0 1 0,-1-1 0,1 1-1,0-1 1,0 1 0,0-1 0,0 1 0,0 0-1,0-1 1,0 1 0,1-1 0,-1 1 0,0-1 0,0 1-1,0-1 1,0 1 0,0-1 0,1 1 0,-1 0-1,0-1 1,1 1 0,-1-1 0,0 1 0,0 0 0,1-1-1,-1 1 1,1 0 0,-1 0 0,0-1 0,1 1-1,16 8-339,-4 0-4,5-1-85,0 0 0,1-1 1,0-1-1,0 0 1,1-2-1,-1 0 0,1-1 1,-1-1-1,21-2 0,18-2-430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 13747,'-1'-5'1702,"-6"5"-1075,-12 6-99,6 1-235,1 1 0,-1 0 0,1 1 0,1 0 0,0 1 0,0 0 0,1 1 1,0 0-1,0 1 0,2 0 0,-1 0 0,2 1 0,0 0 0,-11 25 0,17-33-243,-1 0-1,1 0 0,0 0 0,0-1 1,0 1-1,1 0 0,0 0 0,0 0 0,0 0 1,1 9-1,0-13-33,-1 1-1,1-1 1,-1 0 0,1 1 0,-1-1 0,1 0 0,0 0-1,-1 1 1,1-1 0,0 0 0,0 0 0,0 0-1,0 0 1,0 0 0,0 0 0,0 0 0,1 0-1,-1-1 1,0 1 0,0 0 0,1-1 0,-1 1-1,0-1 1,1 1 0,-1-1 0,0 0 0,1 1 0,-1-1-1,1 0 1,-1 0 0,0 0 0,1 0 0,-1 0-1,1-1 1,-1 1 0,0 0 0,1-1 0,-1 1-1,0 0 1,3-2 0,4-1 46,0-1-1,0 0 1,-1 0-1,1-1 1,-1 1-1,0-2 1,0 1-1,-1-1 1,0 0-1,10-11 1,-6 5 54,-1-1 0,0 0 0,0-1-1,12-28 1,-18 33-132,1 0 0,-2-1-1,0 0 1,2-12-1,-4 20-27,0 0-1,0-1 0,0 1 0,0 0 1,0 0-1,-1 0 0,1 0 0,0 0 1,-1 0-1,0-1 0,-1-2 0,1 4 15,1 0-1,-1 1 0,1-1 0,-1 0 1,0 1-1,0-1 0,1 1 0,-1-1 1,0 1-1,0-1 0,1 1 0,-1 0 1,0-1-1,0 1 0,0 0 0,0 0 1,0 0-1,1-1 0,-1 1 0,0 0 1,0 0-1,0 0 0,0 0 0,0 1 0,0-1 1,0 0-1,1 0 0,-1 0 0,-1 1 1,1 0 18,0-1 0,1 0 1,-1 0-1,0 1 0,1-1 1,-1 0-1,1 1 0,-1-1 1,1 1-1,-1-1 0,0 1 1,1-1-1,0 1 0,-1-1 1,1 1-1,-1 0 0,1-1 1,0 1-1,-1 0 0,1-1 1,0 1-1,0 0 0,-1 0 1,1 11-233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19548,'0'9'193,"0"0"0,0 0 0,-1 0 0,-1 0 0,1-1 0,-1 1-1,-1 0 1,0-1 0,-4 10 0,-6 23 297,-6 29-90,3 2 1,-12 139-1,30-166-348,5-25-33,-6-20-18,-1 1 0,0-1 0,0 0-1,1 1 1,-1-1 0,0 0 0,1 0 0,-1 1 0,0-1-1,1 0 1,-1 0 0,0 0 0,1 1 0,-1-1-1,1 0 1,-1 0 0,0 0 0,1 0 0,-1 0 0,1 0-1,-1 0 1,0 0 0,1 0 0,-1 0 0,1 0-1,-1 0 1,0 0 0,1 0 0,-1 0 0,1 0 0,-1 0-1,0-1 1,1 1 0,-1 0 0,0 0 0,1 0-1,0-1 1,2-2 3,-1-1-1,1 1 1,0 0 0,-1-1-1,0 0 1,0 1-1,0-1 1,0 0-1,0 0 1,-1 0-1,0-1 1,0 1-1,1-8 1,1 0-2,5-20-172,-1-2 0,-2 1 0,-1-1 1,-2 0-1,-1 1 0,-4-41 0,4 77 135,-1 0 0,1 0 0,0 0 0,0 0-1,0-1 1,1 1 0,-1 0 0,0-1 0,1 1 0,0-1 0,0 1 0,0-1 0,0 0 0,0 0 0,0 0 0,3 2 0,1 0 36,0 0 0,0-1 0,0 1 0,1-1 0,-1-1 0,15 5 0,-10-4 51,0-1 0,1 0 0,0-1 0,0 0 0,-1-1 0,1 0 0,0-1 0,-1 0-1,18-4 1,-15 0 29,1 0-1,0-1 1,-1-1-1,0 0 1,-1-1-1,1-1 1,-2 0-1,1 0 1,12-13-1,-16 13-17,0-1 0,0 0 0,-2 0 0,1 0 0,-1-1 0,0 0 0,-1 0 0,-1-1 0,0 0 0,0 0 0,4-20 0,-8 29-51,-1 0 1,1 0 0,-1 0 0,0 0-1,0 0 1,0-1 0,0 1-1,0 0 1,-2-5 0,2 8-12,0-1 1,0 1-1,0 0 1,0 0 0,-1-1-1,1 1 1,0 0-1,0-1 1,0 1-1,-1 0 1,1 0 0,0 0-1,0-1 1,0 1-1,-1 0 1,1 0-1,0 0 1,-1-1-1,1 1 1,0 0 0,0 0-1,-1 0 1,1 0-1,0 0 1,-1 0-1,1 0 1,0 0-1,-1 0 1,1 0 0,0 0-1,0 0 1,-1 0-1,1 0 1,-2 0-2,1 1 0,-1 0 0,1-1 0,0 1 0,-1 0 0,1 0 1,0 0-1,0 0 0,0 0 0,0 0 0,-2 3 0,-5 7-8,0 0 0,1 0 0,0 1 0,1 0 0,1 1 0,-7 21 0,3-4-12,-9 56 0,16-76 17,1 0-1,0 0 0,1 0 1,0 1-1,0-1 1,1 0-1,1 0 1,3 16-1,-4-23 4,1 1-1,-1-1 0,1 1 1,0-1-1,0 0 0,0 1 1,1-1-1,-1 0 1,1 0-1,-1-1 0,1 1 1,0-1-1,0 1 0,0-1 1,0 0-1,1 0 1,-1 0-1,1 0 0,-1-1 1,1 1-1,-1-1 1,1 0-1,0 0 0,0-1 1,4 1-1,2 0 4,-1-1 1,0 0-1,1-1 0,-1 0 1,0-1-1,0 1 1,0-2-1,0 1 0,0-2 1,0 1-1,-1-1 0,0 0 1,13-9-1,-11 7 28,-1 0 1,0-1-1,-1 0 1,1-1-1,-2 0 1,1 0-1,-1 0 1,0-1-1,0 0 1,9-19-1,-15 26-19,-1 1-1,1 0 0,0-1 0,-1 1 0,1-1 0,-1 0 1,0 1-1,1-1 0,-1 1 0,0-1 0,0 0 0,0 1 0,0-1 1,0-1-1,0 2-6,-1 1 0,1 0 0,0-1 0,0 1 0,-1-1 0,1 1 0,0 0 1,-1 0-1,1-1 0,0 1 0,-1 0 0,1-1 0,0 1 0,-1 0 0,1 0 0,-1 0 0,1 0 1,0-1-1,-1 1 0,1 0 0,-1 0 0,1 0 0,-1 0 0,1 0 0,0 0 0,-1 0 0,1 0 1,-1 0-1,1 0 0,-1 0 0,1 0 0,-4 1 13,0 1-1,1-1 1,-1 0-1,1 1 1,0-1 0,-1 1-1,1 0 1,0 0 0,-5 5-1,-2 2 7,1 1 0,0 0 0,1 1 0,-11 16-1,17-23-25,-1 0 0,1 0-1,0 0 1,0 0-1,1 0 1,-1 0 0,1 0-1,0 0 1,0 1-1,1-1 1,-1 0 0,1 1-1,0-1 1,0 1-1,0-1 1,1 0 0,1 7-1,-1-9-52,0 1 1,0-1-1,1 0 0,-1 1 0,1-1 0,-1 0 0,1 0 0,0 0 0,0 0 1,0 0-1,0-1 0,0 1 0,0-1 0,1 1 0,-1-1 0,1 0 0,-1 0 1,1 0-1,-1 0 0,4 1 0,6 1-160,0-1 0,0 0-1,14 0 1,-17-1 220,34 0-405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30 16932,'-5'-3'111,"1"-1"1,-1 1 0,0 0 0,-1 0 0,1 1 0,-1 0 0,1-1 0,-1 2-1,1-1 1,-1 1 0,0 0 0,0 0 0,0 0 0,0 1 0,0 0 0,0 0-1,0 1 1,1-1 0,-1 1 0,0 1 0,0-1 0,0 1 0,1 0-1,-1 0 1,1 1 0,0-1 0,0 1 0,0 0 0,0 1 0,0-1 0,0 1-1,1 0 1,0 0 0,0 1 0,0-1 0,0 1 0,1 0 0,0 0 0,0 0-1,0 0 1,0 1 0,-2 8 0,4-12-111,0 0 1,1 0-1,-1 0 1,1 0-1,0 0 1,-1 0-1,1 1 0,0-1 1,0 0-1,1 0 1,-1 0-1,0 0 1,1 0-1,-1 0 0,1 0 1,-1 0-1,1 0 1,0 0-1,0 0 1,0-1-1,0 1 0,0 0 1,1 0-1,-1-1 1,0 1-1,1-1 1,-1 1-1,1-1 0,-1 0 1,1 1-1,0-1 1,0 0-1,0 0 1,2 1-1,6 2-88,1 0-1,1 0 1,-1-1 0,22 3 0,-24-4-3,20 3-126,51 11-337,-70-14 446,0 1 1,-1 0-1,1 1 1,-1 0-1,15 9 1,-23-12 110,0 0 0,1 0 0,-1 0 0,0 0 1,1 0-1,-1 0 0,0 0 0,0 0 1,0 1-1,0-1 0,0 0 0,0 1 0,0-1 1,0 0-1,-1 1 0,1-1 0,0 1 1,-1-1-1,0 1 0,1 0 0,-1-1 0,0 1 1,0 0-1,1 1 0,-2-1 22,0 1 0,1-1 1,-1 0-1,0 1 0,0-1 0,-1 0 0,1 0 0,0 0 1,-1 0-1,1 0 0,-1 0 0,0 0 0,1 0 0,-3 1 1,-8 6 151,1-1 1,-1 0 0,-1-1 0,-15 7 0,-29 11 341,51-23-638,0-1-1,0 1 1,0-1 0,0 0-1,0 0 1,0-1-1,-12 0 1,17 0 91,0 0 0,1-1 0,-1 1 0,1 0 0,-1 0 0,1 0 0,-1-1 0,1 1-1,-1 0 1,1-1 0,-1 1 0,1 0 0,-1-1 0,1 1 0,0-1 0,-1 1 0,1-1 0,0 1 0,-1-1 0,1 1 0,0-1 0,-1 1-1,1-1 1,0 1 0,0-1 0,0 1 0,0-1 0,-1 0 0,1 1 0,0-1 0,0 1 0,0-1 0,0 0 0,0 1 0,1-1-1,-1 1 1,0-1 0,0 0 0,0 1 0,0-1 0,1 1 0,-1-1 0,0 1 0,0-1 0,1 1 0,-1-1 0,1 1 0,-1-1 0,1 0-1,7-12-477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 17892,'-5'14'724,"-1"0"0,-1 0 0,-14 23 0,11-22-81,-13 31-1,18-35-508,2-1 1,-1 1 0,2 0-1,-1 0 1,2 1 0,-1-1-1,1 15 1,1-24-116,0 1 1,1-1-1,-1 1 1,0-1-1,1 1 1,0-1-1,0 0 1,-1 1-1,1-1 1,1 0-1,-1 1 1,0-1-1,0 0 1,1 0-1,3 3 1,-3-3-24,0-1-1,0 0 1,0 1-1,1-1 1,-1 0 0,0-1-1,1 1 1,-1 0 0,1-1-1,-1 1 1,1-1-1,-1 0 1,1 1 0,-1-1-1,1-1 1,-1 1-1,1 0 1,-1-1 0,4 0-1,3-1-39,0-1-1,-1 0 1,1 0 0,0-1-1,-1 0 1,0-1-1,0 0 1,0 0-1,7-7 1,11-11-118,25-28 1,-32 32 76,56-66-220,-18 19 262,-37 49 137,-20 17-90,0 0 0,0 0 1,1 0-1,-1 1 0,0-1 0,0 0 1,0 0-1,1 0 0,-1 0 0,0 0 1,0 0-1,0 1 0,0-1 0,0 0 1,1 0-1,-1 0 0,0 0 0,0 1 0,0-1 1,0 0-1,0 0 0,0 0 0,0 1 1,0-1-1,0 0 0,0 0 0,1 1 1,-1-1-1,0 0 0,0 0 0,0 0 1,0 1-1,-1-1 0,1 0 0,0 0 1,0 0-1,0 1 0,0-1 0,0 0 0,0 0 1,0 0-1,0 1 0,0-1 0,0 0 1,-1 0-1,1 0 0,0 1 0,-18 43 427,15-37-373,-3 5 49,0 0 1,2 1 0,-1-1-1,2 1 1,-1 0 0,2 0 0,0 0-1,-1 14 1,3-26-97,0 0-1,0 0 0,1 1 1,-1-1-1,0 0 1,0 0-1,1 0 1,-1 0-1,0 1 1,1-1-1,-1 0 1,1 0-1,-1 0 0,1 0 1,0 0-1,0 0 1,-1 0-1,1 0 1,0-1-1,0 1 1,0 0-1,0 0 0,0-1 1,0 1-1,1 0 1,1 0-11,0 0 1,-1 0-1,1-1 1,0 1-1,0-1 1,0 0-1,-1 0 0,1 0 1,0 0-1,4-1 1,5-1-71,1-1 1,-1 0-1,0-1 1,11-6-1,14-8-318,54-37-1,-54 31-87,45-21 0,-81 44 476,0 1 0,0-1 0,-1 1 0,1-1 0,0 1 0,0 0-1,0-1 1,0 1 0,0 0 0,0 0 0,0 0 0,0 0 0,0-1 0,0 1 0,0 1 0,0-1 0,0 0 0,0 0 0,0 0 0,0 0 0,0 1 0,0-1 0,1 1 0,-1 0 13,-1 0-1,1-1 1,0 1 0,-1 0-1,0 0 1,1 0 0,-1 0 0,1 0-1,-1 0 1,0 0 0,0 0-1,0 0 1,1 0 0,-1 0-1,0 0 1,0 0 0,0 0-1,-1 2 1,-1 7 172,0 1-1,-1 0 1,-5 14-1,4-16-26,2-3-35,0-1-21,1-1-1,-1 0 0,1 0 0,0 1 1,1-1-1,-1 1 0,1-1 1,-1 0-1,2 9 0,-1-13-90,0 0-1,0 1 1,0-1-1,0 0 0,0 0 1,0 1-1,1-1 1,-1 0-1,0 1 1,0-1-1,0 0 1,0 0-1,1 1 0,-1-1 1,0 0-1,0 0 1,1 1-1,-1-1 1,0 0-1,0 0 1,1 0-1,-1 1 0,0-1 1,0 0-1,1 0 1,-1 0-1,0 0 1,1 0-1,-1 0 1,0 0-1,1 0 0,-1 0 1,0 0-1,1 0 1,-1 0-1,15-6 118,13-16-184,-27 21 54,32-29-224,54-46-619,-86 75 824,0 0 0,1 0 0,-1 0 0,0 0 0,0 0 0,1 0 0,-1 0 0,1 1 0,-1-1 1,1 1-1,-1-1 0,1 1 0,1-1 0,-2 1 20,-1 0-1,0 0 1,1 1 0,-1-1 0,0 0-1,1 0 1,-1 0 0,0 1 0,1-1-1,-1 0 1,0 0 0,1 0 0,-1 1-1,0-1 1,0 0 0,1 1 0,-1-1-1,0 0 1,0 1 0,0-1 0,0 0-1,1 1 1,-1-1 0,0 0 0,0 1-1,0-1 1,0 1 0,0-1 0,0 0-1,0 1 1,0-1 0,0 1 0,0 6 56,-1 1 0,0-1 0,0 0 0,-3 10 0,-1 0 60,5-15-98,0 1 1,0-1 0,-1 0-1,1 0 1,0 0 0,1 0-1,-1 0 1,0 0 0,1 1-1,0 1 1,-1-3-10,1 0 0,-1-1 1,0 1-1,1 0 0,-1-1 0,1 1 0,-1 0 1,1-1-1,-1 1 0,1 0 0,0-1 1,-1 1-1,1-1 0,0 1 0,-1-1 0,1 0 1,0 1-1,1 0 0,1-1-13,0 0 0,0 0-1,-1 0 1,1 0 0,0 0 0,0 0-1,0-1 1,-1 1 0,1-1 0,0 0 0,-1 0-1,1 0 1,-1 0 0,5-3 0,14-8-133,-10 6-52,-1 0 0,21-7 0,-31 12 174,1 1 0,-1 0 0,1 0 1,-1 0-1,1 0 0,-1-1 0,1 1 1,-1 0-1,1 0 0,-1 0 0,1 0 1,-1 0-1,1 0 0,0 0 0,-1 0 1,1 0-1,-1 1 0,1-1 0,-1 0 1,1 0-1,-1 0 0,1 1 0,-1-1 0,0 0 1,1 0-1,-1 1 0,1-1 0,-1 0 1,1 1-1,-1-1 0,1 1 0,-1 0-2,1 1-1,-1-1 0,0 0 0,1 0 0,-1 1 0,0-1 0,0 0 0,0 1 0,0-1 0,0 0 1,0 1-1,0 0 0,-11 37-936,10-37 903,1-2 39,-1 1 1,1 0-1,0 0 1,0-1-1,-1 1 1,1 0-1,0 0 1,-1-1-1,1 1 0,-1 0 1,1-1-1,-1 1 1,1-1-1,-1 1 1,1-1-1,-1 1 0,1-1 1,-1 1-1,0-1 1,1 1-1,-1-1 1,0 0-1,0 1 0,1-1 1,-1 0-1,0 0 1,-1 1-1,-8-3-173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176 409 14635,'22'-26'2237,"-21"25"-2161,0 0 1,-1 1-1,1-1 1,-1 0-1,0 0 1,1 0-1,-1 0 1,0 0-1,1 0 1,-1 0 0,0 0-1,0 0 1,0 0-1,0-1 1,0 2-17,0-1 0,-1 1 1,1 0-1,0-1 0,0 1 1,-1 0-1,1-1 1,0 1-1,-1 0 0,1-1 1,0 1-1,-1 0 0,1 0 1,-1-1-1,1 1 0,-1 0 1,1 0-1,0 0 0,-1-1 1,1 1-1,-1 0 0,1 0 1,-1 0-1,1 0 0,-1 0 1,1 0-1,-1 0 1,1 0-1,-1 0 0,1 0 1,-1 1-1,-3-1 74,0 1 1,0 0 0,1 0-1,-1 1 1,1-1-1,-1 1 1,1-1-1,-1 1 1,1 0-1,0 0 1,0 1-1,-5 4 1,-2 3-18,0 0 1,-11 16 0,8-8-80,2 0 1,0 1 0,0 0-1,2 1 1,1 0 0,0 0-1,1 1 1,2 0 0,0 0-1,1 1 1,1-1 0,0 39-1,3-57-24,0 0 0,0 0 0,1 1 0,0-1 0,-1 0 0,1 0 0,3 6-1,-4-8-3,1 0 0,-1 0 0,1 0 0,0 0 0,-1 0-1,1 0 1,0 0 0,0-1 0,0 1 0,0 0 0,-1 0-1,1-1 1,0 1 0,0-1 0,0 1 0,3 0 0,-2-1 3,0 0 0,1 0 0,-1 0 0,1 0 0,-1 0 0,1-1 0,-1 1 0,0-1 0,1 0 0,-1 0 0,0 0 0,0 0 0,0 0 0,0 0 0,0-1 0,0 1 0,0 0 0,0-1 1,0 0-1,3-3 0,14-16 67,-1-1 0,-1-1 0,-1-1 0,0 0 0,-2-1 1,-1 0-1,-1-1 0,8-29 0,-5 2 22,-14 49-95,0 0-1,-1 0 1,1 1-1,-1-1 1,0 0 0,0 0-1,-1 0 1,1 0 0,-1 0-1,0 0 1,-1-4-1,1 7-4,1 0-1,0 0 0,-1 0 0,1 1 1,-1-1-1,1 0 0,-1 0 0,0 1 0,1-1 1,-1 1-1,0-1 0,1 0 0,-1 1 1,0-1-1,0 1 0,0-1 0,0 1 0,1 0 1,-1-1-1,0 1 0,0 0 0,0 0 1,0 0-1,0-1 0,0 1 0,0 0 0,0 0 1,0 0-1,1 0 0,-1 1 0,0-1 1,0 0-1,0 0 0,0 0 0,0 1 0,0-1 1,0 1-1,0 0 0,-3 0-2,1 1 0,0-1 0,1 1 1,-1 0-1,0 0 0,1 1 0,-1-1 0,1 0 0,-4 4 0,3 0-6,-1-1 0,1 1 1,0-1-1,1 1 0,-1 0 0,1 0 0,1 0 1,-1 0-1,-1 13 0,3-18 5,0 1-1,0 0 1,0-1-1,0 1 1,0 0 0,1 0-1,-1-1 1,0 1 0,1 0-1,-1-1 1,1 1 0,0-1-1,0 1 1,0-1 0,-1 1-1,3 2 1,-1-3 0,0 0 0,-1 0 0,1 1 0,0-1 0,0-1 0,0 1 0,-1 0 0,1 0 0,0-1 0,0 1 0,0-1 0,0 0 0,0 1 0,0-1 0,0 0 0,0 0 0,4-1 0,7-1 2,-1 0 0,0-1 0,-1 0 0,1-1 0,0 0 0,-1-1 0,0 0 0,0-1 0,18-14 0,-3 1 15,-1-1 0,36-37 0,-37 30 0,-1-1-1,-2-2 0,-1 0 0,-1 0 0,-1-2 1,-2 0-1,-2-2 0,0 1 0,-3-1 0,9-39 0,-50 169-107,9-21 142,4 1 0,-10 95 0,24-133-1,1 1-1,2 0 1,2-1-1,2 1 1,1-1 0,15 58-1,11-5 13,-18-56-55,-2 1-1,13 65 1,-25-68 19,1-33-23,0 1 0,0-1 1,0 1-1,0-1 0,0 1 1,0-1-1,-1 1 0,1-1 1,0 1-1,0-1 0,-1 1 1,1-1-1,0 1 0,0-1 1,-1 0-1,1 1 0,-1-1 1,1 0-1,0 1 0,-1-1 1,0 1-1,0-1 1,0 0 0,1 0-1,-1 0 1,0-1 0,1 1 0,-1 0 0,0 0 0,1-1-1,-1 1 1,0 0 0,1-1 0,-1 1 0,0 0-1,1-1 1,-1 1 0,1-1 0,-1 1 0,1-1-1,-1 1 1,1-1 0,-1-1 0,-8-9 9,0-1 1,1-1-1,0 0 0,1 0 0,-10-28 1,5 7-6,-10-47 1,18 65-1,1 0-1,1 0 0,1 0 0,0 0 0,1-20 1,1 30-43,-1 0 0,1 0 1,1 1-1,-1-1 0,1 0 1,0 0-1,0 1 1,1-1-1,-1 1 0,1-1 1,1 1-1,-1 0 0,1 1 1,-1-1-1,1 0 0,1 1 1,4-4-1,15-9-771,49-25 1,-32 20 424,-3 0-119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21 696,'2'-6'40,"-2"0"-24,3-3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1200,'4'11'304,"-2"-2"-80,1-1-40,-3-4 273,4-1 591,0-3-640,-2 0-176,-1-7 8,-1-1 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0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15283,'14'4'135,"1"0"-1,-1-1 0,1-1 1,-1 0-1,1-1 0,28-1 1,91-16 404,-104 11-514,260-44-19,271-32 12,-87 67 86,0 27 104,44 0-50,588-56 71,-482 10-115,2 25 182,-492 12-242,-1 6-1,0 5 0,225 57 1,-316-60-131,143 32-701,-164-41 706,-1-1 0,1-1 0,0 0 0,0-2 1,-1-1-1,1 0 0,22-6 0,36-18-221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4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13339,'2'-18'2739,"4"31"-462,4 32-350,-3 10-1029,-1 70 0,-3-43-542,-3-58-254,-1-19-58,1 0-1,0 0 1,0-1-1,1 1 1,-1 0 0,1 0-1,0-1 1,0 1-1,1-1 1,2 8 0,-4-11-32,1-1 0,-1 1 0,0-1 0,0 0 0,0 1 0,1-1-1,-1 0 1,0 1 0,1-1 0,-1 0 0,0 1 0,0-1 0,1 0 0,-1 0 0,1 1 0,-1-1 0,0 0 0,1 0 0,-1 0 0,1 1 0,-1-1 0,0 0 0,1 0 0,-1 0 0,1 0 0,-1 0 0,1 0 0,-1 0 0,0 0 0,1 0 0,-1 0 0,1 0 0,-1 0 0,1-1 0,13-12 319,5-25 140,-11 14-299,-1 0 0,0-1 0,-2 1 0,-1-1 0,-1 0 0,-1-1-1,-1 1 1,-4-42 0,-4 47-85,6 21-147,2 10-114,0-8 69,-1-1 0,1 0 1,0 0-1,0 0 0,0 1 0,0-1 0,0 0 0,0 0 0,1 0 0,-1-1 0,1 1 0,-1 0 0,1 0 0,0-1 0,0 1 0,-1-1 0,1 0 0,0 1 0,0-1 0,0 0 0,1 0 0,-1 0 0,0 0 0,0-1 0,0 1 0,1-1 0,-1 1 0,0-1 0,1 0 0,2 0 0,2 0-180,0 0 1,0-1-1,0 0 1,0 0-1,0-1 1,0 0-1,-1 0 1,1 0-1,6-5 1,12-6-546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93 14627,'-5'1'253,"1"0"0,0 0 0,0 0 0,0 1 0,0 0 0,0 0 0,0 0-1,0 0 1,1 1 0,-1-1 0,1 1 0,0 0 0,-5 5 0,0 2 274,-1 0 0,1 0 0,-7 14 0,7-11-178,1 1 0,1 0 0,-9 25 0,13-32-285,0 0 0,1 0 0,-1 1 1,1-1-1,1 0 0,0 1 0,0-1 1,0 0-1,3 15 0,-3-21-60,0 1 0,1 0 0,0 0 0,-1 0 0,1 0 0,0 0 0,0-1 0,0 1 0,0 0 0,0-1 0,0 1 0,0-1 0,1 1 0,-1-1 0,0 0 0,1 1 0,-1-1 0,1 0 0,0 0 0,-1 0 0,3 1 0,-1-1-2,-1-1-1,1 1 1,0-1-1,0 0 1,-1 1-1,1-1 1,0-1-1,0 1 1,0 0-1,-1-1 1,1 1-1,0-1 1,2-1-1,6-2 8,-1-1 1,0 0-1,-1 0 1,1-1-1,-1 0 0,11-11 1,14-14 267,44-58 0,-30 33 104,-46 53-354,0 1 1,1-1 0,-1 1 0,1 0 0,0 0-1,0 0 1,-1 0 0,7-3 0,-8 5-32,0 0 0,-1-1-1,1 1 1,0 0 0,0 0 0,0 0 0,0 0 0,-1 0 0,1 0 0,0 1 0,0-1 0,0 0 0,-1 0 0,1 1-1,0-1 1,0 0 0,0 1 0,-1-1 0,1 1 0,0-1 0,-1 1 0,1-1 0,-1 1 0,1-1 0,0 1 0,-1 0-1,1-1 1,-1 1 0,1 0 0,-1-1 0,0 1 0,1 0 0,-1 0 0,0-1 0,0 1 0,1 0 0,-1 0 0,0 0-1,0 1 1,3 9-205,0 1-1,-1-1 1,-1 1-1,1 16 1,2 18-269,-4-45 476,0-1 0,0 1 0,0 0 1,0 0-1,0 0 0,0 0 0,1-1 1,-1 1-1,0 0 0,1 0 0,-1-1 1,0 1-1,1 0 0,-1 0 0,1-1 1,-1 1-1,1 0 0,0-1 0,-1 1 1,1-1-1,0 1 0,-1-1 0,1 1 1,0-1-1,-1 1 0,1-1 0,0 0 1,1 1-1,0-1-1,0 0-1,0 0 1,0 0 0,0 0 0,0-1-1,-1 1 1,1 0 0,0-1 0,0 1 0,0-1-1,-1 0 1,3-1 0,3-2-8,-1 1 1,0-2-1,0 1 1,0-1-1,10-10 1,-3-6 28,-4 8 107,-13 29-31,3-12-91,-1 1 0,1-1 1,0 1-1,0-1 0,1 1 0,-1 0 0,1-1 0,0 1 0,1 7 1,-1-9-3,1-1 1,0 1 0,0-1-1,0 1 1,0-1 0,0 0 0,1 0-1,-1 1 1,0-1 0,1 0-1,0 0 1,0 0 0,-1-1 0,1 1-1,0 0 1,0-1 0,1 1-1,2 1 1,2 1 32,-1-1 0,1 0-1,0 0 1,0 0 0,0-1 0,0 0-1,15 2 1,-20-3-1,0-1-1,0 0 1,0 0-1,0 0 1,0 0-1,-1-1 1,1 1 0,0 0-1,0-1 1,0 0-1,0 1 1,0-1-1,-1 0 1,1 0 0,0 0-1,-1 0 1,1 0-1,0 0 1,-1 0-1,0-1 1,1 1-1,-1 0 1,0-1 0,1 1-1,-1-1 1,0 0-1,0 1 1,0-1-1,-1 0 1,1 0-1,0 1 1,-1-1 0,1 0-1,0-3 1,1-7 73,0 1 0,-1-1 0,0 0 0,-1-1 0,0 1 0,-1 0 0,-1 0 0,1 0 0,-2 1 0,0-1 0,-7-20 0,8 29-78,2 3-26,0-1 0,0 0 0,0 1-1,-1-1 1,1 1 0,0-1 0,-1 1-1,1-1 1,0 1 0,-1 0 0,1-1 0,0 1-1,-1-1 1,1 1 0,-1 0 0,1-1-1,-1 1 1,1 0 0,-1-1 0,1 1-1,-1 0 1,1 0 0,-1 0 0,1 0-1,-1-1 1,1 1 0,-1 0 0,1 0 0,-1 0-1,0 0 1,1 0 0,-2 0 0,3 3-39,0-1 1,-1 0-1,1 1 0,-1-1 1,0 1-1,0-1 1,0 1-1,0-1 1,0 4-1,-4 8 36,2 1 1,0-1-1,0 0 0,2 24 0,0-35 3,0 1 0,0 0 0,1-1 0,-1 1-1,1-1 1,0 0 0,0 1 0,0-1 0,1 1-1,-1-1 1,1 0 0,0 0 0,0 0 0,0 0-1,0 0 1,0-1 0,1 1 0,-1 0 0,1-1 0,0 0-1,-1 0 1,1 0 0,0 0 0,5 2 0,-6-3 9,1 0 0,-1-1 0,0 1 0,1-1 0,-1 0 0,1 0 0,-1 0 0,1 0 0,-1 0 0,0 0 0,1-1 0,-1 1 0,0-1 0,1 0 0,-1 0 0,0 0 0,4-2 0,37-25 249,-31 19-189,-5 3-33,0 0 0,-1-1 1,0 1-1,0-1 0,0 0 0,-1-1 1,0 1-1,0-1 0,-1 0 0,0 0 1,0-1-1,-1 1 0,0-1 0,1-11 0,-1 11 0,-2 0-1,1 0 0,-2-1 0,1 1 1,-1 0-1,0-1 0,-1 1 0,0 0 1,-1-1-1,0 1 0,0 0 0,-1 0 1,-7-16-1,9 24-30,-10-15 114,10 16-119,1-1 1,-1 1 0,1 0 0,-1-1-1,1 1 1,-1 0 0,1 0 0,-1 0-1,1-1 1,-1 1 0,1 0 0,-1 0-1,1 0 1,-1 0 0,1 0 0,-1 0-1,0 0 1,1 0 0,-1 0 0,1 1-1,-1-1 1,1 0 0,-1 0 0,1 0-1,-1 0 1,1 1 0,-1-1 0,1 0-1,-1 1 1,1-1 0,-1 0 0,1 1-1,0-1 1,-1 0 0,1 1 0,-1 0-1,1 0-23,0-1 0,0 1 0,0 0 0,0-1 0,0 1 0,0 0-1,0-1 1,0 1 0,1 0 0,-1-1 0,0 1 0,0-1 0,0 1 0,1 0-1,-1-1 1,0 1 0,1-1 0,-1 1 0,1-1 0,-1 1 0,0-1 0,1 1-1,-1-1 1,1 1 0,0-1 0,-1 0 0,1 1 0,-1-1 0,1 0 0,-1 1-1,1-1 1,1 0 0,-2 1 15,1 0 1,0 0-1,0-1 1,0 1-1,0-1 0,0 1 1,0-1-1,0 1 1,0-1-1,0 0 0,0 1 1,0-1-1,1 0 0,-1 0 1,0 0-1,0 0 1,0 0-1,0 0 0,1 0 1,1-10-118,-2-5-56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187 278 18660,'0'-1'62,"0"1"-1,0 0 1,-1-1-1,1 1 1,0 0 0,-1 0-1,1 0 1,0-1-1,-1 1 1,1 0 0,0 0-1,-1 0 1,1 0-1,0 0 1,-1-1 0,1 1-1,0 0 1,-1 0-1,1 0 1,-1 0 0,1 0-1,0 0 1,-1 0 0,1 0-1,-1 0 1,1 1-1,0-1 1,-1 0 0,1 0-1,-1 0 1,-17 3 46,11 1-7,0 0 0,-1 0 0,1 0 0,1 1 0,-1 0 1,1 0-1,0 0 0,0 1 0,0 0 0,1 0 0,0 1 0,-6 8 0,0 3-67,1 0-1,1 0 1,-13 34-1,18-39-26,-1 1-1,-2 21 1,6-33-3,1 0 0,-1 1 0,1-1 0,0 1 0,0-1 1,0 1-1,0-1 0,0 1 0,0-1 0,1 0 0,-1 1 0,1-1 0,0 1 0,-1-1 0,1 0 0,0 0 0,1 1 0,-1-1 0,0 0 0,1 0 0,-1 0 0,3 2 0,-3-3 6,1-1 0,-1 1 0,1 0-1,-1-1 1,1 1 0,-1-1-1,1 0 1,0 0 0,-1 1 0,1-1-1,0 0 1,-1 0 0,1 0 0,0-1-1,-1 1 1,1 0 0,-1-1-1,1 1 1,0-1 0,-1 1 0,1-1-1,1-1 1,33-20 176,-36 21-182,20-15 130,-1-1 0,-1 0 1,0-1-1,-1-1 0,27-42 1,-32 43-37,-2 0 1,0-1-1,-1 0 1,-1-1-1,-1 0 1,0 0-1,5-31 1,-12 49-89,0 1 0,0-1 0,1 0 0,-1 1 0,0-1 0,0 0 0,-1 1 0,1-1 0,0 1 0,0-1 0,-1 0 0,1 1 0,-1-1 0,1 1 0,-1-1 0,-1-1 0,2 2-8,-1 1 1,1 0-1,0 0 1,0 0-1,-1-1 1,1 1-1,0 0 1,-1 0-1,1 0 0,0 0 1,0 0-1,-1-1 1,1 1-1,0 0 1,-1 0-1,1 0 1,0 0-1,-1 0 1,1 0-1,0 0 0,-1 0 1,1 0-1,0 0 1,-1 0-1,1 1 1,0-1-1,-1 0 1,1 0-1,-13 13 27,11-9-42,0 1-1,0 0 0,0 0 0,0-1 1,1 2-1,0-1 0,-1 9 1,1-13 9,1 0 1,0 0 0,0 0 0,-1 0 0,1 1 0,0-1 0,0 0 0,0 0 0,1 0 0,-1 0-1,0 0 1,0 0 0,0 0 0,1 0 0,-1 0 0,1 0 0,-1 0 0,1 0 0,-1 0-1,1 0 1,-1 0 0,1 0 0,0 0 0,0 0 0,-1-1 0,1 1 0,0 0 0,0-1 0,0 1-1,0 0 1,0-1 0,0 1 0,0-1 0,0 1 0,0-1 0,0 0 0,0 0 0,0 1 0,0-1-1,0 0 1,0 0 0,0 0 0,0 0 0,2 0 0,6-2-10,-1 0 0,1 0 1,-1-1-1,0 0 0,0 0 1,0-1-1,-1 0 0,1-1 1,-1 1-1,9-9 0,13-11-4,26-28 0,-40 37 24,120-132 241,-135 148-247,0-1 0,0 0 0,0 0 0,0 0 0,0 0 0,0 0 0,0 0 0,0 0 0,0 0 0,0 0 0,0 0 0,0 1 0,0-1 0,0 0 0,0 0 0,0 0 0,0 0 0,0 0 0,0 0 0,0 0 0,0 0 0,0 0 0,0 0 0,0 0 0,0 1 0,1-1 0,-1 0-1,0 0 1,0 0 0,0 0 0,0 0 0,0 0 0,0 0 0,0 0 0,0 0 0,0 0 0,0 0 0,0 0 0,0 0 0,0 0 0,1 0 0,-1 0 0,0 0 0,0 0 0,0 0 0,0 0 0,0 0 0,0 0 0,0 0 0,0 0 0,0 0 0,0 0 0,1 0 0,-1 0 0,0 0 0,0 0 0,0 0 0,0 0 0,0 0 0,0 0 0,0 0 0,0 0 0,0 0 0,0 0 0,0 0 0,-1 9 10,-18 78 1,-21 108 10,32-136-13,2 1 0,4 0 1,2-1-1,2 1 0,3-1 1,15 73-1,-13-99-7,1-1 0,-2 0 1,-1-1 0,-2 2 0,-1 37 0,-2-66 12,0 0 0,-1-1 1,0 1-1,0 0 0,0-1 1,0 1-1,0-1 0,-4 7 0,5-10-8,0 1-1,0-1 0,-1 1 1,1-1-1,0 0 0,-1 1 1,1-1-1,-1 0 0,1 1 1,0-1-1,-1 0 0,1 0 1,-1 1-1,1-1 0,-1 0 1,1 0-1,-1 1 0,1-1 1,-1 0-1,1 0 0,-1 0 1,1 0-1,-1 0 0,1 0 0,-1 0 1,0-1 4,-1 1 0,1-1 0,0 1 0,0-1 0,0 1 0,0-1 0,0 0 0,0 0 0,0 0 0,1 0 0,-1 1 0,0-1 1,0 0-1,1 0 0,-2-2 0,-4-7 60,0-1 1,1 0-1,1 0 1,0 0-1,-4-15 1,-9-61 186,14 74-220,-3-25 77,-4-73-1,10 100-140,0 1 0,0-1 0,2 0 0,-1 1 0,1-1 0,1 0 0,-1 1 0,2 0 0,0 0 0,0 0 0,10-16 0,-7 18-252,0 0-1,0 1 0,1 0 0,0 0 0,0 1 0,1 0 0,0 0 0,14-6 0,31-22-567,-19 4 194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15451,'0'-1'47,"0"1"0,0 0 0,0 0 0,0 0 0,-1-1 0,1 1 0,0 0 0,0 0 0,0 0 0,0-1 1,0 1-1,0 0 0,0 0 0,0-1 0,0 1 0,0 0 0,0 0 0,0 0 0,0-1 0,0 1 0,0 0 0,0 0 0,0 0 0,1-1 0,-1 1 0,0 0 0,0 0 0,0 0 0,0-1 0,0 1 0,0 0 0,1 0 0,-1 0 0,0 0 0,0-1 0,0 1 0,0 0 0,1 0 0,-1 0 0,0 0 0,0 0 0,0 0 0,1 0 0,-1 0 0,0-1 0,0 1 0,0 0 0,1 0 0,-1 0 0,0 0 0,0 0 0,1 0 0,-1 0 0,0 0 0,0 0 0,1 1 0,8 13 1668,-3 13-1116,-1 0 1,-1 1-1,-2-1 0,0 1 1,-3 29-1,1-3-249,0 74 111,5 104-59,2-195-290,-7-37-108,0 1 1,0-1-1,0 1 1,0-1-1,0 1 0,0-1 1,1 0-1,-1 1 0,0-1 1,0 1-1,0-1 1,1 1-1,-1-1 0,0 0 1,0 1-1,1-1 1,-1 0-1,0 1 0,1-1 1,-1 0-1,1 1 0,-1-1 1,0 0-1,1 0 1,-1 0-1,1 1 0,-1-1 1,0 0-1,1 0 0,-1 0 1,1 0-1,-1 0 1,1 0-1,-1 0 0,1 0 1,-1 0-1,1 0 0,-1 0 1,1 0-1,-1 0 1,0 0-1,1 0 0,-1 0 1,1 0-1,-1-1 1,1 1-1,-1 0 0,0 0 1,1-1-1,-1 1 0,1 0 1,-1 0-1,0-1 1,1 1-1,-1 0 0,0-1 1,0 1-1,1-1 0,-1 1 1,0 0-1,1-1 1,3-6 38,1 1 1,-1-1-1,0 0 1,-1-1-1,0 1 1,0 0 0,0-1-1,1-10 1,10-67 207,-13 78-226,4-27-22,-2 0 1,-1 0-1,-2 0 1,-1 0-1,-2 0 0,-9-43 1,11 73-25,1 0-1,-2 1 1,1-1 0,0 0 0,-1 0 0,0 1-1,1-1 1,-1 1 0,-5-7 0,6 10 16,1 0 1,0 0 0,0 0 0,0-1-1,-1 1 1,1 0 0,0 0-1,0 0 1,0 0 0,-1 0 0,1 0-1,0 0 1,0-1 0,-1 1-1,1 0 1,0 0 0,0 0-1,-1 0 1,1 0 0,0 0 0,0 0-1,-1 0 1,1 1 0,0-1-1,0 0 1,-1 0 0,1 0-1,0 0 1,0 0 0,0 0 0,-1 0-1,1 0 1,0 1 0,0-1-1,0 0 1,-1 0 0,1 0-1,0 0 1,0 1 0,0-1 0,0 0-1,0 0 1,-1 0 0,1 1-1,0-1 1,0 0 0,0 0-1,0 1 1,0-1 0,0 0 0,0 0-1,0 1 1,0-1 0,0 0-1,0 0 1,0 1 0,0-1-1,0 0 1,0 1 0,-1 15-97,1-14 94,0 0-1,0 0 1,1 0-1,-1 1 1,1-1-1,-1 0 1,1 0-1,0 0 1,0 0-1,0-1 0,0 1 1,0 0-1,0 0 1,0 0-1,1-1 1,-1 1-1,1-1 1,-1 1-1,4 2 1,-2-3 1,0 0 0,0 1-1,0-1 1,0 0 0,0-1 0,0 1 0,0 0-1,0-1 1,0 0 0,0 1 0,0-1-1,4-1 1,4 0 2,-1-1 0,0 0 0,1-1 0,-1 0-1,-1-1 1,1 0 0,11-6 0,0-4 29,-1 0 0,0-2-1,0 0 1,-2-1 0,0 0 0,-1-2 0,-1 0-1,-1-1 1,16-27 0,-19 24 0,-12 14-21,0 9-4,0 0 0,0 0 0,-1 0 0,1 0 0,0-1 0,-1 1 0,1 0 0,0 0 0,0 0 0,-1 0 0,1 0 0,0 0 0,-1 0 0,1 0 0,0 0 0,-1 0 0,1 0 0,0 1-1,0-1 1,-1 0 0,1 0 0,0 0 0,0 0 0,-1 0 0,1 1 0,0-1 0,0 0 0,-1 0 0,1 0 0,0 1 0,-5 2-5,0 1 1,0 0-1,1 1 1,-1-1-1,1 1 0,0 0 1,1 0-1,-1 0 1,-5 11-1,-21 54-42,22-50 40,2 1 1,0-1 0,1 1 0,1 0-1,-3 43 1,7-57 8,1 0-1,-1 0 1,1 1-1,0-1 1,1 0-1,0-1 0,0 1 1,0 0-1,6 11 1,-5-14 0,-1 0 0,1-1 0,0 1 1,0-1-1,0 1 0,1-1 0,-1 0 0,1 0 1,0 0-1,0-1 0,0 1 0,0-1 1,0 0-1,0 0 0,1 0 0,5 1 0,-3-2 3,-1 0-1,1 0 0,0-1 1,0 0-1,0 0 0,0-1 1,-1 1-1,1-1 0,0-1 1,0 0-1,-1 0 0,1 0 0,-1 0 1,0-1-1,0 0 0,0-1 1,0 1-1,6-6 0,2-1 15,-1 0-1,0-1 1,-1-1-1,-1 0 0,1-1 1,11-18-1,-15 19 18,-1 0 0,11-22-1,-17 29-20,1 1-1,0-1 1,-1 1-1,0-1 1,0 1-1,0-1 1,-1 0-1,1 0 1,-1 1-1,0-1 1,-1-7-1,1 11-10,-1 0-1,1 0 0,0 0 0,0 0 0,0 0 1,-1 0-1,1 1 0,-1-1 0,1 0 0,0 0 1,-1 0-1,1 1 0,-1-1 0,0 0 0,1 0 1,-1 1-1,0-1 0,1 1 0,-1-1 0,0 1 1,1-1-1,-1 1 0,0-1 0,0 1 0,0 0 1,0-1-1,-1 1-1,0 0 1,1 0-1,-1 0 0,0 0 1,1 0-1,-1 0 1,0 1-1,1-1 0,-1 1 1,0-1-1,1 1 1,-1 0-1,-1 0 1,-2 2-4,0 1 0,-1-1 1,1 1-1,1 0 1,-1 1-1,-5 6 0,5-4 1,0 0-1,1 0 1,0 1-1,1 0 0,0 0 1,0 0-1,0 0 0,1 0 1,0 1-1,1-1 0,0 1 1,0-1-1,1 1 0,1 9 1,-1-13-63,0-1 0,1 1 0,0 0 1,0-1-1,0 1 0,0 0 0,1-1 0,0 1 0,0-1 1,0 0-1,0 0 0,1 0 0,0 0 0,-1 0 1,1 0-1,1-1 0,-1 1 0,1-1 0,-1 0 1,1 0-1,0 0 0,0-1 0,0 1 0,0-1 0,0 0 1,8 2-1,-9-3 21,1 0 0,-1 0 1,1-1-1,0 0 0,-1 1 1,1-1-1,0 0 0,-1-1 1,1 1-1,0-1 0,-1 0 1,1 0-1,-1 0 0,1 0 1,5-3-1,22-15-370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30 18964,'-7'-4'199,"0"0"0,0 0-1,-1 1 1,1 0 0,-1 0 0,0 1 0,0 0 0,0 0-1,0 1 1,0 0 0,0 1 0,0-1 0,0 2-1,0-1 1,0 1 0,0 0 0,0 1 0,0 0-1,0 0 1,0 1 0,1-1 0,-1 2 0,1-1-1,0 1 1,0 0 0,-7 6 0,13-9-191,-1 0 1,1 1-1,-1-1 0,1 1 1,-1 0-1,1-1 1,0 1-1,0 0 0,0 0 1,0 0-1,0 0 0,-1 4 1,1-5-9,1 0 0,0 0 1,0 0-1,0 0 0,0 0 0,1-1 0,-1 1 1,0 0-1,0 0 0,0 0 0,1 0 1,-1 0-1,1 0 0,-1 0 0,1 0 0,-1 0 1,1-1-1,-1 1 0,1 0 0,0 0 1,-1-1-1,1 1 0,0 0 0,-1-1 1,1 1-1,0-1 0,0 1 0,0-1 0,0 1 1,1 0-1,16 5-102,-1 0 0,1-1 0,0-1 0,1-1 0,-1-1 0,1 0 0,18-1 1,40 5-312,-64-4 324,34 6-192,-45-8 268,0 0 0,0 1 1,0 0-1,0-1 0,0 1 0,0 0 0,0 0 0,0 0 0,0 0 1,0 0-1,0 1 0,-1-1 0,1 0 0,-1 1 0,1-1 0,1 4 1,-2-4 15,-1 0 1,0 0 0,0-1 0,0 1 0,1 0 0,-1 0 0,0 0-1,0 0 1,0 0 0,-1 0 0,1 0 0,0 0 0,0 0 0,0-1-1,-1 1 1,1 0 0,0 0 0,-1 0 0,1 0 0,-1-1 0,1 1-1,-1 0 1,1 0 0,-1-1 0,0 1 0,1 0 0,-2 0 0,-22 15 134,22-15-127,-43 23 200,-1-3-1,0-1 1,-60 15 0,98-34-1360,10-6 729,10-6 167,56-25-503,-23 14 150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78 18084,'-3'0'166,"0"0"0,0 0-1,1 0 1,-1 0 0,0 1 0,0-1 0,0 1 0,0 0 0,1 0-1,-1 0 1,0 0 0,1 0 0,-1 1 0,0-1 0,-1 3 0,-1-2 118,-11 7 454,-1 1 0,-24 21 1,34-26-622,2 0 1,-1 1 0,0 0-1,1 0 1,0 0 0,0 1 0,1-1-1,-7 15 1,10-20-108,1 0 0,-1 0 0,1 0 1,-1 0-1,1 0 0,-1 1 0,1-1 1,0 0-1,0 0 0,0 0 0,0 0 0,0 0 1,0 1-1,0-1 0,0 0 0,0 0 0,0 0 1,1 0-1,-1 0 0,0 0 0,1 1 0,-1-1 1,1 0-1,-1 0 0,1 0 0,0 0 0,-1 0 1,1-1-1,0 1 0,0 0 0,-1 0 0,1 0 1,0-1-1,0 1 0,0 0 0,0-1 1,0 1-1,0-1 0,0 1 0,0-1 0,0 1 1,1-1-1,-1 0 0,0 0 0,0 1 0,0-1 1,2 0-1,5 0-6,-1 1 1,1-1 0,-1 0-1,1-1 1,14-2-1,-9-1-8,0 0 0,0-1-1,0-1 1,0 0 0,-1 0 0,0-1-1,0-1 1,-1 0 0,0 0 0,17-18-1,5-8 77,48-67-1,-80 99-65,-2 12 217,-4 8-142,-16 43 170,20-56-237,0 0 1,0 0-1,0 1 1,0-1-1,1 0 1,0 0-1,0 0 1,1 0-1,-1 0 1,2 6-1,-1-10-11,-1 0-1,0 0 0,1 0 1,-1-1-1,1 1 0,-1 0 1,1 0-1,0 0 0,-1-1 1,1 1-1,0 0 0,0-1 1,-1 1-1,1-1 0,0 1 0,0-1 1,0 1-1,0-1 0,0 1 1,0-1-1,0 0 0,0 1 1,0-1-1,0 0 0,0 0 1,0 0-1,0 0 0,0 0 0,0 0 1,0 0-1,0 0 0,0 0 1,1-1-1,2 0 0,0 0-1,1 0 1,-1-1-1,0 0 1,0 1-1,6-5 1,8-8 10,0 0 1,30-30-1,10-10-59,-58 53 46,1 1 0,-1 0-1,1-1 1,-1 1 0,1-1 0,-1 1-1,1 0 1,-1-1 0,1 1-1,0 0 1,-1-1 0,1 1-1,-1 0 1,1 0 0,0 0-1,-1 0 1,1 0 0,0 0-1,0 0 1,1 9-2,-13 28 51,7-23-5,3-11-21,0 1 1,0 0-1,1 0 1,0-1-1,0 1 1,0 0-1,0 5 1,1-8-18,-1 0 1,0-1-1,0 1 1,1 0-1,-1-1 1,0 1-1,1 0 1,-1-1-1,0 1 1,1-1-1,-1 1 1,1-1-1,-1 1 1,1-1-1,-1 1 0,1-1 1,0 1-1,-1-1 1,1 1-1,-1-1 1,1 0-1,0 1 1,-1-1-1,1 0 1,0 0-1,0 0 1,-1 1-1,1-1 1,0 0-1,0 0 1,-1 0-1,1 0 1,0 0-1,-1 0 1,1-1-1,0 1 1,0 0-1,-1 0 1,1 0-1,0-1 1,-1 1-1,1 0 1,0-1-1,-1 1 0,2-1 1,10-5 17,-1-1-1,0 0 1,-1 0 0,1-1 0,-1-1 0,-1 0-1,14-15 1,-13 13-33,0 1 0,1 0 0,0 0 0,1 1 1,16-10-1,-28 19 8,1 0 0,-1-1 0,1 1 0,0 0 0,-1-1 0,1 1 0,-1 0 0,1 0 0,0-1 1,-1 1-1,1 0 0,0 0 0,-1 0 0,1 0 0,0 0 0,-1 0 0,1 0 0,0 0 0,-1 0 0,1 0 1,0 0-1,-1 1 0,1-1 0,0 0 0,-1 0 0,1 1 0,-1-1 0,2 1 0,-2 0 0,1 0-1,0 0 1,-1 0 0,1 0-1,-1 0 1,1 1-1,-1-1 1,1 0 0,-1 0-1,0 1 1,0-1-1,1 0 1,-1 0 0,0 2-1,-1 8-4,0 0-1,-4 20 1,4-23 10,-4 15 7,3-18-3,0 0 0,1 0 0,0 0 0,0 1 0,1-1 0,-1 0 0,1 1 0,0-1 0,1 0 0,1 10 0,-2-14-32,1-1 1,-1 1-1,0-1 1,1 1 0,-1-1-1,1 1 1,-1-1-1,1 1 1,-1-1 0,1 1-1,-1-1 1,1 0-1,0 1 1,-1-1 0,1 0-1,-1 1 1,1-1-1,0 0 1,-1 0 0,1 0-1,1 1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10 159 16163,'-9'3'5369,"60"-21"-2177,1-8-2784,-2-2 0,49-36 0,-82 53-382,9-3-26,-25 14 0,-1 0 0,0 0 0,0 0 0,1 0 0,-1 0 0,0 0 0,0 0 0,1 0 0,-1 0 0,0 0 0,0 0 0,0 0 0,1 0 0,-1 0 0,0 0 0,0 0 0,1 0 0,-1 0 0,0 0 0,0 0 0,0 1 0,1-1 0,-1 0 0,0 0 0,0 0 0,0 0 0,1 1 0,-1-1 0,0 0 0,0 0 0,0 0 0,0 0 0,0 1 0,-2 15 0,-69 160-32,69-172 19,1 1 1,0-1-1,0 1 1,0 0 0,1-1-1,-1 9 1,1-13-22,0 1 0,0-1 1,1 1-1,-1 0 0,0-1 1,0 1-1,0-1 0,0 1 0,0-1 1,1 1-1,-1-1 0,0 1 1,1-1-1,-1 1 0,0-1 0,1 1 1,-1-1-1,0 1 0,1-1 1,-1 1-1,1-1 0,0 1 0,0-1-62,0 0 0,0 0 0,0 0 0,0 0 0,0 0 0,0 0 0,0 0 0,0 0 0,0-1 0,0 1 0,0 0 0,0-1 0,-1 1 0,1-1 0,0 1 0,0-1-1,0 1 1,0-1 0,0 0 0,32-27-955,-11 6 341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94 136 16468,'0'1'225,"0"0"1,0 0 0,0-1 0,0 1 0,0 0 0,0 0 0,0-1 0,0 1 0,0 0 0,0 0 0,0 0-1,0-1 1,1 1 0,-1 0 0,0 0 0,1-1 0,-1 1 0,0 0 0,1-1 0,-1 1 0,1 0 0,-1-1 0,1 1-1,-1-1 1,1 1 0,0-1 0,0 1 0,1 1-20,0-1 0,1 0-1,-1-1 1,0 1 0,1 0-1,-1 0 1,0-1 0,1 0 0,2 1-1,5-1-45,0 0 0,-1 0 0,17-4-1,-13 2-111,1-2-1,0 0 0,-1 0 1,0-2-1,0 1 1,0-2-1,-1 1 0,0-2 1,0 0-1,-1 0 0,14-14 1,-23 21-45,0-1 1,-1 0-1,1 0 1,0 0-1,-1 0 1,0 0-1,1-1 1,-1 1-1,0 0 1,0-1-1,0 1 1,0-1-1,-1 1 1,1-1-1,0-4 1,-1 5-3,0 1 1,-1-1 0,1 1 0,0-1 0,-1 1-1,0-1 1,1 1 0,-1 0 0,0-1-1,1 1 1,-1 0 0,0 0 0,0 0 0,0-1-1,0 1 1,0 0 0,0 0 0,0 0 0,-1 0-1,1 1 1,0-1 0,-1 0 0,1 0 0,0 1-1,-1-1 1,1 1 0,-1-1 0,-1 1 0,-4-2 2,0 1 0,-1 0-1,1 0 1,0 1 0,0 0 0,0 0 0,0 1 0,0 0 0,0 0 0,0 1 0,0 0 0,0 0 0,0 0 0,-7 5 0,-2 1-3,0 0 0,0 2 0,1 0 0,-20 17 0,20-14-8,1 0 0,1 1 0,0 1 0,1 0 0,-17 28 1,24-36 0,1 1 0,0-1 1,1 1-1,0 0 1,0 0-1,1 0 1,0 0-1,0 0 1,0 0-1,1 1 1,1-1-1,0 1 1,0-1-1,0 0 1,3 14-1,-2-19-34,0 0-1,0 0 1,1 0-1,-1 1 1,1-1-1,0-1 1,0 1-1,0 0 1,0 0-1,0-1 1,1 1-1,-1-1 0,1 0 1,-1 1-1,1-1 1,0-1-1,0 1 1,0 0-1,0-1 1,0 1-1,1-1 1,-1 0-1,0 0 1,5 1-1,0-1-66,-1 0-1,0 0 0,1-1 1,-1 0-1,0 0 1,0-1-1,1 0 1,-1 0-1,0 0 0,11-4 1,8-8-288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16019,'4'1'216,"0"1"0,0-1 0,0-1 0,0 1 0,0-1 0,0 0 0,1 1 0,-1-2 0,0 1 0,7-2 0,43-13 207,-28 6-38,267-83 2611,590-167-735,-378 145-2437,-164 64-2893,-309 47 2536,-27 4 275,-6 1-54,-10 3-436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61 19676,'1'-1'98,"21"-27"1289,-21 28-1366,-1-1 0,1 0 0,-1 1 0,1-1 1,-1 1-1,0-1 0,1 0 0,-1 0 0,0 1 0,0-1 0,1 0 0,-1 1 0,0-1 0,0 0 0,0 0 0,0 1 1,0-1-1,0 0 0,0 0 0,0 1 0,0-1 0,0 0 0,0 0 0,-1 1 0,1-1 0,0 0 0,0 0 1,-1 1-1,1-1 0,-1 1 0,1-1 0,0 0 0,-1 1 0,1-1 0,-1 1 0,1-1 0,-1 1 0,0-1 0,1 1 1,-1-1-1,0 1 0,1-1 0,-1 1 0,-1-1 0,-1 1 73,0-1 1,-1 0-1,1 1 0,0 0 1,-1 0-1,1 0 0,0 0 0,-1 1 1,1-1-1,0 1 0,0-1 1,-6 3-1,-40 18 354,43-18-419,-30 16 74,-61 40 0,81-48-161,0 2 0,1-1 0,0 2-1,1 0 1,-19 27 0,30-38 25,1 0 0,0 0-1,0 0 1,0 0 0,0 1 0,1-1-1,-1 0 1,1 1 0,0 0-1,-1 5 1,2-8 19,0 0 0,0 0-1,0 0 1,1-1 0,-1 1 0,0 0 0,0 0-1,1 0 1,-1 0 0,0 0 0,1-1-1,-1 1 1,1 0 0,-1 0 0,1 0 0,-1-1-1,1 1 1,0 0 0,1 1-6,0-1 1,0 0 0,0 0-1,0 0 1,0 0-1,0 0 1,1 0-1,-1 0 1,0-1-1,3 1 1,67 10-184,-38-7 113,33 9 0,-56-10 49,-1 0 0,0 1 1,0 0-1,0 0 0,0 1 1,-1 1-1,13 9 0,-20-14 31,0 0 0,0 1 0,0 0 0,-1-1 0,1 1-1,0 0 1,-1 0 0,1 0 0,-1 0 0,0 0 0,1 0 0,-1 0-1,0 0 1,0 0 0,-1 1 0,1-1 0,0 0 0,-1 1-1,1-1 1,-1 1 0,0 2 0,0-2 14,-1 0-1,0 0 1,0 0-1,0 0 1,0 0-1,0 0 1,-1 0 0,1 0-1,-1 0 1,0-1-1,0 1 1,0-1-1,-4 5 1,-6 3 91,0 0-1,0-1 0,-1 0 1,0-1-1,-19 9 1,12-7 103,-1-1 0,-25 7 1,40-14-228,0 0 1,-1-1-1,1 0 1,0 0 0,-1 0-1,1-1 1,-1 0-1,1 0 1,0-1-1,-1 1 1,1-2 0,-9-1-1,13 2 33,1 0-1,-1 1 0,0-1 0,1 0 1,-1 0-1,1 0 0,0 0 1,-1 0-1,1 0 0,0 0 1,0 0-1,0-1 0,0 1 1,0 0-1,0-1 0,0 1 0,0-1 1,0 1-1,0-1 0,1 1 1,-1-1-1,1 0 0,-1-3 1,1 2 6,0 0 1,0 0 0,0 0 0,0 0 0,1 0 0,-1 0-1,1 0 1,0 0 0,0 0 0,0 0 0,0 0-1,3-3 1,11-20-180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0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11674,'-13'0'377,"6"0"-248,-1 0 1,1 0-1,-1 0 1,-10 3 0,46 6 420,341 42-456,2-31-689,-15-1 232,183 36 284,215 13 321,569-76 772,-4-111-490,-1211 105-449,405-37 702,-613 61-628,47-6-129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38 250 15067,'28'-8'1071,"-1"-2"-1,0 0 1,42-24 0,-59 28-769,-1 1-1,0-2 1,0 1 0,-1-1 0,0-1 0,0 1 0,0-1 0,-1-1 0,0 1 0,-1-1 0,0 0-1,9-18 1,-14 24-272,0 1-1,0-1 1,-1 1-1,1-1 0,0 0 1,-1 1-1,0-1 1,1 0-1,-1 0 0,0 1 1,-1-1-1,1 0 1,0 1-1,-1-1 0,0 0 1,1 1-1,-3-5 1,2 6-24,0-1-1,0 1 1,0 0 0,0-1 0,0 1-1,-1 0 1,1 0 0,0 0 0,-1 0 0,1 0-1,-1 0 1,1 0 0,-1 0 0,1 1 0,-1-1-1,0 0 1,1 1 0,-1-1 0,0 1 0,0 0-1,1 0 1,-1 0 0,0 0 0,0 0 0,1 0-1,-1 0 1,0 0 0,-3 2 0,-4 0 9,-1 1-1,1 0 1,0 1 0,0 0 0,0 1 0,1 0-1,-1 0 1,1 1 0,-11 10 0,0 1 64,1 0 0,-25 34 0,31-35-10,0 1 1,-14 26-1,23-35-44,-1-1 1,1 1-1,0 0 0,1 0 1,0 0-1,0 0 1,1 0-1,-1 16 0,2-21-25,0-1 0,0 1 0,0 0 0,1-1 0,-1 1 0,1-1 0,0 1 0,0-1 0,-1 0 1,2 1-1,-1-1 0,0 0 0,0 0 0,1 1 0,-1-1 0,1 0 0,0-1 0,3 4 0,-2-3-89,1 1 0,-1-1 0,1 0 0,0 0 0,0-1 0,0 1 0,0-1 0,0 0 0,0 0 0,6 1 0,4-1-171,-1-1 0,0 0 1,1 0-1,-1-2 0,0 0 0,16-4 1,18-8-227,0-7-125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5:5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 15451,'-1'-1'160,"0"-1"-1,-1 1 1,1 0-1,-1-1 1,1 1-1,-1 0 1,0 0-1,0 0 0,1 0 1,-1 0-1,0 1 1,0-1-1,0 0 1,0 1-1,0 0 1,0-1-1,-2 1 1,-1 0 84,1 0 1,0 0 0,-1 1 0,1 0 0,0 0-1,-1 0 1,-5 2 0,-3 3 132,1 0 1,0 1-1,0 0 1,-10 8-1,8-5-177,2 1 0,0 0 0,0 1-1,-19 24 1,25-27-132,0-1 0,1 2 0,0-1 0,0 0-1,1 1 1,0 0 0,1 0 0,-4 16 0,7-23-62,-1 0 1,1 0-1,-1 0 0,1 0 0,0 0 1,0-1-1,0 1 0,1 0 0,-1 0 1,1 0-1,0 0 0,-1-1 1,1 1-1,0 0 0,1-1 0,-1 1 1,0 0-1,1-1 0,-1 0 0,1 1 1,0-1-1,0 0 0,0 0 0,0 0 1,0 0-1,1 0 0,-1 0 1,0-1-1,1 1 0,4 1 0,-1-1-117,0 0 0,-1 0 1,1-1-1,0 0 0,0 0 0,-1-1 0,1 0 0,0 0 0,0 0 0,0 0 0,0-1 0,-1 0 0,1 0 0,10-4 0,-4 0-145,0-1-1,-1 0 0,1-1 0,-1 0 0,-1-1 0,1 0 0,13-14 0,60-74-797,-82 95 1029,47-62-736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0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7 14931,'-9'4'343,"-1"1"0,1 0 0,0 1 0,0 0 0,0 0 0,1 1 0,0 0 0,0 1 0,1-1 0,0 2 0,0-1 0,1 1 0,0 0 0,0 0 0,-7 17 0,6-10-70,1 0 0,1 1 0,0-1 0,1 1 0,0 0 1,1 1-1,2-1 0,-1 34 0,4-32-190,-1 0 0,2-1 0,1 1 1,0-1-1,1 0 0,1 0 0,1 0 0,1-1 0,0 0 1,19 28-1,-26-43-74,0 0 1,1 0 0,0 0-1,-1-1 1,1 1-1,0-1 1,0 1 0,0-1-1,0 0 1,0 0-1,0 0 1,0 0 0,3 1-1,-4-2-4,-1 0 0,1 0 0,0 1 0,0-1 0,0 0 0,0 0 0,-1-1 0,1 1 0,0 0 1,0 0-1,0 0 0,-1 0 0,1-1 0,0 1 0,0 0 0,-1-1 0,1 1 0,0-1 0,-1 1 0,1-1 0,0 1 0,-1-1 0,1 1 0,-1-1 0,1 1 0,-1-1 0,1 0 0,-1 1 0,1-1 0,-1 0 0,1 0 0,-1 1 0,0-1 0,0 0 0,1 0 0,-1 0 0,0 1 0,0-3 0,2-6 21,-1 0 0,-1 0 0,1 0-1,-1 0 1,-1 0 0,0 0-1,0 0 1,-1 0 0,0 0 0,-5-13-1,0 1 3,-2 1-1,0-1 0,-15-21 1,21 36-28,0 0 1,0 1 0,-1-1-1,0 1 1,0 0 0,-1 0-1,1 0 1,-1 1 0,0 0-1,0 0 1,-11-6 0,15 9-2,1 1 0,-1 0 0,1-1 1,-1 1-1,1 0 0,-1 0 1,1 0-1,-1-1 0,0 1 0,1 0 1,-1 0-1,1 0 0,-1 0 1,0 0-1,1 0 0,-1 0 0,1 0 1,-1 0-1,0 0 0,1 1 0,-1-1 1,1 0-1,-1 0 0,1 0 1,-1 1-1,1-1 0,-1 0 0,1 1 1,-1-1-1,1 0 0,-1 1 1,1-1-1,-1 1 0,1-1 0,0 1 1,-1-1-1,1 1 0,0-1 1,-1 1-1,1-1 0,0 1 0,0-1 1,-1 1-1,1-1 0,0 1 1,0 0-1,0 0 0,0 1-5,0 1 0,-1-1 0,2 0 0,-1 1 0,0-1 0,0 0 0,1 0 0,-1 0 0,1 1-1,0-1 1,0 0 0,1 2 0,1 1-73,1 0 0,0-1 0,0 1-1,0-1 1,0 0 0,1 0 0,0 0 0,0-1 0,0 1-1,0-1 1,1 0 0,-1-1 0,1 0 0,-1 1-1,1-2 1,0 1 0,0-1 0,0 0 0,0 0 0,12 0-1,-3-1-301,0 0-1,0-1 1,1 0-1,-1-2 0,0 1 1,0-2-1,18-6 1,-14 2-140,0-1 1,-1 0 0,0-2-1,0 0 1,-1-1 0,-1 0 0,0-2-1,18-19 1,-23 21 870,0-1 0,-1-1 0,11-18 1,-21 32-311,0 0 0,1 0 0,-1-1 0,0 1 0,0 0 0,0 0 0,0 0 0,0 0 0,0 0 0,0-1 0,0 1 0,0 0 0,0 0 0,0 0 0,0 0 0,0 0 0,0-1 0,-1 1 0,1 0 0,0 0 0,0 0 0,0 0 0,0 0 0,0-1 0,0 1 0,0 0 0,0 0 0,0 0 0,0 0 0,-1 0 0,1 0 0,0 0 0,0 0 0,0 0 0,0-1 0,0 1 0,-1 0 0,1 0 0,0 0 0,0 0 0,0 0 0,0 0 0,0 0 0,-1 0 1,1 0-1,0 0 0,0 0 0,0 0 0,0 0 0,0 0 0,-1 0 0,1 0 0,0 0 0,0 0 0,0 0 0,0 0 0,0 1 0,-1-1 0,1 0 0,0 0 0,0 0 0,0 0 0,0 0 0,-10 3 635,-15 8 1112,-42 24 0,58-29-1695,1-1-1,0 1 1,0 1-1,0 0 1,1 0 0,0 0-1,1 1 1,-7 8-1,12-15-90,0 0 0,1 1 1,-1-1-1,0 0 0,1 0 0,-1 0 0,1 0 0,-1 1 0,1-1 0,-1 0 0,1 1 0,0-1 0,0 0 0,0 1 0,-1-1 0,1 0 0,1 1 0,-1-1 0,0 0 0,0 1 0,0-1 0,1 0 0,-1 1 0,1-1 0,-1 0 0,1 0 0,-1 1 0,1-1 0,0 0 0,-1 0 0,1 0 0,0 0 0,0 0 0,0 0 0,0 0 0,0 0 0,0 0 0,0-1 0,0 1 0,0 0 0,1-1 0,-1 1 0,0 0 0,0-1 0,2 1 0,6 2-17,-1-1 1,1 1-1,0-1 0,-1-1 0,15 1 0,87 0-85,-75-3 114,0 2-1,0 1 1,0 1 0,57 14 0,-80-14 435,-14-8 285,-4-7-508,-1-8 51,1 0 0,1 0 0,-5-41 1,2-63-153,8 120-125,0 0 1,0 0-1,0 1 0,1-1 0,-1 0 0,1 1 0,0-1 1,0 1-1,0-1 0,3-4 0,-3 6 1,0 0 0,1 1 0,-1-1 0,1 0 0,-1 1 0,1-1 0,0 1 1,-1 0-1,1-1 0,0 1 0,0 0 0,0 0 0,0 0 0,0 0 0,0 0 0,0 1 0,0-1 0,4 0 0,25-3-217,1 2 0,-1 1 0,39 4 0,3-1 512,-51-2-216,-9 1-97,0-1 0,1-1 0,-1 0 0,0 0 1,15-5-1,-18 2-13,-1 0 0,0 0-1,14-10 1,-22 14 31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15483,'-5'-1'236,"1"1"1,-1 0-1,1 0 0,-1 1 0,1-1 0,-1 1 0,1 0 1,-1 0-1,1 1 0,0-1 0,-6 4 0,4-2-79,0 1-1,0 0 0,0 0 1,0 1-1,1-1 0,-8 10 1,2-1-40,2 0 1,0 1 0,0 0-1,1 0 1,-9 26 0,7-15-6,1 2-1,2-1 1,0 1 0,2 0 0,1 0 0,1 1 0,2 0 0,0-1 0,2 1 0,5 34 0,-4-53-96,0 1 0,1-1 0,0 0 0,0 0 0,1 0 0,0 0 1,0 0-1,1-1 0,1 0 0,-1 0 0,1 0 0,14 13 1,-15-16-9,0-1 1,0 0 0,1-1 0,-1 1 0,1-1 0,0 0-1,0 0 1,0-1 0,0 0 0,1 0 0,-1 0 0,1-1-1,-1 0 1,1 0 0,-1 0 0,1-1 0,0 0 0,-1-1-1,12-1 1,-12 0 59,1 0 0,-1 0 0,0 0-1,0-1 1,0 0 0,0 0 0,9-7-1,-13 8-18,1 1 0,-1-1 0,0 0 0,-1 0 0,1 0 0,0 0 0,-1-1 0,1 1 0,1-4 0,-2 4-13,-1 1-1,1 0 1,-1-1-1,0 1 0,1 0 1,-1-1-1,0 1 1,0 0-1,0-1 0,0 1 1,0-1-1,-1 1 1,1 0-1,0-1 1,-1 1-1,1 0 0,-1-1 1,1 1-1,-2-2 1,0 0 30,-1 0 0,1 0 0,-1 1 0,1 0 0,-1-1 0,0 1 0,0 0 0,0 0 0,0 0 0,0 1 0,-1-1 0,1 1 0,0 0 0,-1 0 1,1 0-1,-6-1 0,-5 0 93,-1 0 0,-23-1 0,27 3-160,-21 3 0,30-3-60,-1 0 0,1 1 0,0-1 0,0 1 0,-1-1 0,1 1-1,0 0 1,0 0 0,0 0 0,0 0 0,0 0 0,0 0 0,1 1 0,-1-1 0,0 1 0,-1 1 0,3-2 15,-1-1 1,1 0-1,0 0 0,0 1 1,-1-1-1,1 0 0,0 1 1,0-1-1,0 0 1,0 1-1,0-1 0,0 0 1,-1 1-1,1-1 1,0 0-1,0 1 0,0-1 1,0 1-1,0-1 0,0 0 1,0 1-1,0-1 1,1 0-1,-1 1 0,0-1 1,0 0-1,0 1 0,0-1 1,0 0-1,1 1 1,-1-1-1,0 0 0,0 1 1,0-1-1,1 0 1,-1 0-1,0 1 0,1-1 1,-1 0-1,0 0 0,0 1 1,1-1-1,-1 0 1,0 0-1,1 0 0,0 0 1,0 1-60,0-1 0,1 1 1,-1-1-1,1 0 0,-1 0 0,1 0 1,-1 0-1,0 0 0,1 0 1,-1 0-1,3-1 0,11-5-662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20404,'0'5'2041,"0"0"-1529,-3-2-272,2 2 1528,1 0-1856,0 1-608,4-14 344,-3-3-8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17476,'2'-13'1776,"1"3"-1336,2 8-200,0 6 808,1 11-527,2 5-145,-1 7-216,2 4-104,-1 5-144,0-1-32,-2-3-16,-2-3-56,-1-5-224,-1-6-233,-2-11-279,0-6 680,-5-7-80,1-6-96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15627,'0'-2'253,"0"0"0,-1 0 0,1 0 0,0 0 0,0 0-1,0 0 1,1 0 0,-1 0 0,0 0 0,1 0 0,-1 0 0,1 0-1,0 1 1,-1-1 0,1 0 0,0 0 0,0 0 0,0 1 0,0-1-1,1 1 1,-1-1 0,0 1 0,1-1 0,-1 1 0,1 0 0,0-1-1,-1 1 1,1 0 0,3-1 0,16-11 32,0 2 0,1 1 0,42-14 0,-45 18-966,1 1 0,31-3 0,-38 8-286,-7 2 493,-6-2 458,0 0 1,0 0 0,0 0 0,0 0 0,0 0 0,1 0 0,-1 0-1,0 0 1,0 0 0,0 0 0,0 0 0,0 1 0,0-1 0,0 0-1,0 0 1,0 0 0,0 0 0,0 0 0,0 0 0,0 0-1,0 0 1,0 0 0,0 1 0,0-1 0,0 0 0,0 0 0,0 0-1,0 0 1,0 0 0,0 0 0,0 0 0,0 0 0,0 0 0,0 0-1,0 1 1,0-1 0,0 0 0,0 0 0,0 0 0,0 0 0,-1 0-1,1 0 1,0 0 0,0 0 0,-6 4-712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16892,'0'13'1648,"5"-5"-960,3-3-248,7-5 832,5-1-199,5-6-353,1-1-136,3-2-304,0-1-184,-3 2-440,-2 0-344,-6 6 904,-6 3-352,-6 1-128,-2 2-88</inkml:trace>
  <inkml:trace contextRef="#ctx0" brushRef="#br0" timeOffset="1">26 306 16155,'9'7'1969,"3"-1"-1217,4-4-240,1-2 1024,7-1-607,0-2-121,3-2-328,0-1-296,-2-3-896,-2-1 336,1 5 224,0 1-136,-5-7-136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18804,'0'9'1712,"0"-1"-1360,1 11-192,3 4 1113,1 4-1113,0 2-280,2 1-488,-1-3-225,-1-8-255,-1-6 24,-3-14 600,-1-9-328,-3-14-80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 16644,'-5'-19'1600,"2"10"-1104,0 4-216,3 7 688,1 4-216,2 3-696,1 0-496,3 1 376,0-3-128,5-2-72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0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13795,'15'7'176,"0"-1"1,1-1-1,0 0 0,32 5 1,67 1-294,-110-10 137,314-4-68,0-26 61,-150 11 13,807-53 223,-3 1-60,1231-148-97,-2177 215-79,393-35 142,-1 35 1049,-403 3-1079,-11 0-73,0-1-1,1 2 0,-1-1 1,0 1-1,0-1 1,0 1-1,0 1 1,5 1-1,-8-2-255,-6-1 144,-11-4 56,12 3-24,-29-8-93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15595,'0'9'533,"1"0"1,-1 0-1,-1 0 0,-1 9 0,1-15-328,0 1 1,0 0 0,0-1 0,0 1-1,0-1 1,-1 0 0,1 1 0,-1-1-1,0 0 1,0 0 0,0 0-1,-4 4 1,6-7-187,0 0-1,-1 1 1,1-1 0,0 0-1,0 0 1,0 0 0,0 0-1,0 1 1,-1-1 0,1 0-1,0 0 1,0 0-1,0 0 1,-1 0 0,1 0-1,0 0 1,0 0 0,0 0-1,-1 1 1,1-1 0,0 0-1,0 0 1,0 0-1,-1 0 1,1 0 0,0 0-1,0 0 1,-1-1 0,1 1-1,0 0 1,0 0 0,0 0-1,-1 0 1,1 0-1,0 0 1,0-1-10,0 1 0,-1 0 0,1 0-1,0-1 1,0 1 0,0 0 0,0 0 0,0-1-1,0 1 1,0 0 0,0-1 0,0 1 0,0 0-1,0 0 1,0-1 0,1 1 0,-1 0 0,0 0-1,0-1 1,0 1 0,0 0 0,0 0 0,0-1-1,1 1 1,-1 0 0,0 0 0,0-1 0,2 0-6,-1-1 1,1 1 0,0 0 0,-1 0-1,1 0 1,0 0 0,0 0 0,0 0-1,0 0 1,0 1 0,0-1 0,0 1-1,0-1 1,0 1 0,0 0-1,0 0 1,0 0 0,2 0 0,4 0-16,1 1 0,-1 0-1,8 3 1,-4-1-13,0 0 0,-1 1-1,1 1 1,12 7-1,-18-9 20,0 0-1,-1 1 0,1 0 1,-1 0-1,0 0 1,0 0-1,-1 1 0,1 0 1,5 8-1,-9-11 36,0-1 0,0 1 0,0 0-1,-1-1 1,1 1 0,0 0 0,-1 0 0,1 0 0,-1 0-1,0 0 1,0-1 0,1 1 0,-1 0 0,0 0 0,0 0 0,-1 0-1,1 0 1,-1 2 0,0-1 40,0-1-1,0 1 0,-1-1 1,1 0-1,0 1 0,-1-1 1,0 0-1,0 0 0,1 0 1,-1 0-1,-4 2 0,-3 2 178,0 0-1,0-1 0,0-1 1,-1 1-1,-15 4 1,15-6-162,5-1-262,0 0 1,0-1-1,0 1 1,-1-1 0,1 0-1,0 0 1,0-1 0,-1 0-1,-5 0 1,8-1-190,-2-2-134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17116,'4'14'454,"0"1"1,-2 0 0,0 0 0,1 18-1,0 5 113,1-2-167,1 15 213,22 96 0,-26-143-602,1 0 1,-1 0-1,0-1 1,1 1-1,0-1 1,0 0-1,3 5 1,-5-7-8,1-1 1,0 1 0,-1 0 0,1-1 0,0 1 0,-1-1 0,1 1 0,0-1-1,-1 1 1,1-1 0,0 0 0,0 1 0,0-1 0,0 0 0,-1 0 0,1 0-1,0 1 1,0-1 0,0 0 0,0 0 0,0 0 0,0 0 0,-1 0 0,1-1 0,0 1-1,0 0 1,0 0 0,0 0 0,0-1 0,-1 1 0,1-1 0,0 1 0,0 0-1,-1-1 1,1 1 0,1-2 0,20-17 88,-16 14-40,0-1 0,0 1 0,0 1 0,1-1-1,13-6 1,-19 10-47,1 1 0,0-1-1,-1 1 1,1 0 0,0-1 0,0 1-1,-1 0 1,1 0 0,0 0-1,0 0 1,-1 0 0,1 0 0,0 1-1,-1-1 1,1 1 0,0-1-1,-1 1 1,1 0 0,0-1 0,-1 1-1,1 0 1,-1 0 0,1 0-1,-1 0 1,0 0 0,1 0 0,-1 1-1,0-1 1,0 0 0,0 1-1,0-1 1,1 2 0,0 1 26,1-1-1,-1 1 1,0 0 0,-1 0 0,1 0 0,-1 0-1,1 0 1,-1 0 0,0 1 0,-1-1-1,1 0 1,-1 1 0,0-1 0,0 0 0,0 0-1,-1 1 1,1-1 0,-1 0 0,0 0 0,0 1-1,0-1 1,-4 7 0,3-7 13,-1 1 1,0-1 0,0 0-1,0 1 1,0-1-1,0-1 1,-1 1-1,0 0 1,1-1-1,-1 0 1,-1 0-1,1 0 1,0 0-1,-1-1 1,1 0 0,-1 0-1,0 0 1,-9 3-1,7-4-12,1 0 0,-1-1 0,1 1-1,-1-1 1,0 0 0,-8-2 0,12 2-133,0-1 0,0 0-1,0 1 1,0-1 0,0 0 0,0-1 0,0 1 0,0 0 0,1-1 0,-1 0-1,1 1 1,-1-1 0,1 0 0,0 0 0,-4-4 0,6 5 18,-1 0 0,1 0 0,-1 1 0,1-1 0,-1 0 0,1 0 0,-1 0 0,1 0 0,0 0 0,0 0 0,-1 0-1,1 0 1,0 0 0,0 0 0,0 0 0,0 0 0,0 1 0,0-1 0,0 0 0,0 0 0,1 0 0,-1 0 0,0 0 0,1 0 0,-1 0 0,0 0 0,1-1 0,1 0-59,0 0-1,0-1 1,0 1-1,0 0 1,0 0-1,1 0 1,4-3-1,16-8-630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16700,'-1'3'191,"1"-1"0,-1 1 0,1-1 1,0 1-1,0-1 0,0 1 0,0-1 1,1 1-1,-1 0 0,1-1 0,1 5 0,0 1 314,-1-1-301,9 32 306,-9-36-471,0 0 0,0 0-1,0 0 1,1 0-1,-1-1 1,1 1-1,0 0 1,0-1 0,4 5-1,-5-6-19,-1-1 0,1 0 1,-1 1-1,1-1 0,-1 0 0,1 1 0,-1-1 1,1 0-1,0 0 0,-1 0 0,1 0 0,0 0 0,-1 1 1,1-1-1,-1 0 0,1 0 0,0-1 0,-1 1 1,1 0-1,-1 0 0,1 0 0,0 0 0,-1 0 0,1-1 1,-1 1-1,1 0 0,0 0 0,-1-1 0,1 1 0,-1-1 1,1 1-1,-1 0 0,0-1 0,1 1 0,-1-1 1,1 1-1,-1-1 0,15-22 528,-1-10 46,-11 25-444,1 0-1,0 0 0,0 0 0,9-14 0,-13 22-148,0 0 1,1-1 0,-1 1-1,0 0 1,0 0-1,0-1 1,0 1-1,1 0 1,-1 0-1,0 0 1,0 0-1,1-1 1,-1 1-1,0 0 1,0 0-1,1 0 1,-1 0-1,0 0 1,0 0-1,1 0 1,-1 0-1,0 0 1,0 0 0,1 0-1,-1 0 1,0 0-1,0 0 1,1 0-1,-1 0 1,0 0-1,1 0 1,-1 0-1,0 0 1,0 0-1,1 0 1,-1 0-1,0 1 1,0-1-1,0 0 1,1 0-1,-1 0 1,0 0-1,0 1 1,0-1 0,1 0-1,-1 0 1,0 0-1,0 1 1,0-1-1,0 0 1,0 0-1,1 1 1,-1-1-1,0 0 1,0 0-1,0 1 1,0-1-1,0 0 1,0 0-1,0 1 1,0-1-1,0 1 1,3 20-37,-2-20 35,11 105-30,-8-94 52,-4-12-21,0 0 1,0 1-1,0-1 1,1 0 0,-1 0-1,0 0 1,0 0-1,0 0 1,1 1-1,-1-1 1,0 0-1,0 0 1,0 0-1,1 0 1,-1 0-1,0 0 1,0 0 0,0 0-1,1 0 1,-1 0-1,0 0 1,0 0-1,1 0 1,-1 0-1,0 0 1,0 0-1,0 0 1,1 0-1,-1 0 1,1-1-17,0 1 0,0-1 1,0 0-1,0 0 0,-1 0 0,1 0 0,0 0 1,0 0-1,-1 0 0,1 0 0,-1 0 0,1 0 0,-1 0 1,1 0-1,-1 0 0,1-3 0,-1 2-69,2-3-109,-1 0 0,1 0-1,-1-1 1,-1 1 0,1-1-1,-1 1 1,0 0 0,-1-10 0,-4 4-199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19028,'9'22'1334,"-5"-12"-1100,0-1 1,0 0-1,10 15 0,-14-22-230,1-1-1,0 0 1,0 1-1,0-1 1,0 0 0,1 0-1,-1 1 1,0-1-1,0 0 1,1 0 0,-1-1-1,1 1 1,-1 0-1,1 0 1,-1-1 0,1 1-1,-1-1 1,1 1-1,-1-1 1,1 0 0,0 1-1,-1-1 1,1 0-1,0 0 1,-1 0-1,1 0 1,0-1 0,2 0-1,-2 0 20,1 0 1,0 0-1,-1 0 0,1-1 0,-1 1 1,1-1-1,-1 0 0,0 0 0,0 1 0,0-2 1,3-2-1,18-29 398,-3 4 166,-20 30-580,0 0 0,1-1 0,-1 1 0,0 0 0,0 0 0,0 0 0,0 0 0,0 0 0,0 0 0,1-1 0,-1 1 0,0 0-1,0 0 1,0 0 0,0 0 0,1 0 0,-1 0 0,0 0 0,0 0 0,0 0 0,1 0 0,-1 0 0,0 0 0,0 0 0,0 0 0,1 0 0,-1 0 0,0 0 0,0 0-1,0 0 1,0 0 0,1 0 0,-1 0 0,0 0 0,0 0 0,0 0 0,0 0 0,1 1 0,-1-1 0,0 0 0,0 0 0,6 10 102,2 16-78,-7-24-17,41 253 272,-20-105 156,-18-128-378,0-2-21,-1 0-1,1 34 1,-7-42-13,2-11-29,1-1 0,0 0 0,0 0 0,0 0 1,0 0-1,-1 0 0,1 1 0,0-1 0,0 0 0,0 0 1,-1 0-1,1 0 0,0 0 0,0 0 0,-1 0 0,1 0 1,0 0-1,0 0 0,0 0 0,-1 0 0,1 0 0,0 0 0,0 0 1,-1 0-1,1 0 0,0 0 0,0 0 0,0 0 0,-1 0 1,0-1 0,-1 0 0,1 0 1,0 0-1,0 0 1,0 0-1,0 0 1,0-1-1,0 1 0,0 0 1,0 0-1,0-1 1,0 1-1,0-2 1,-5-11-6,1 0 0,1 0 1,-5-27-1,-3-47-25,8 40-91,2-61-1,3 85-36,2-1 0,0 1 0,1 0 0,11-33 0,-2 26-328,-12 30 443,-1 0 0,1-1 0,0 1-1,-1 0 1,1 0 0,0 0 0,0 0-1,0 0 1,0 0 0,0 0 0,0 1 0,0-1-1,0 0 1,0 0 0,1 1 0,-1-1-1,0 1 1,0-1 0,1 1 0,1-1-1,-2 1 18,0 0 0,0 1 0,-1-1 0,1 0 0,0 0 0,0 1 0,0-1 0,-1 0 0,1 1 0,0-1 0,0 1 1,-1-1-1,1 1 0,0-1 0,-1 1 0,1 0 0,0-1 0,-1 1 0,1 0 0,-1-1 0,1 2 0,11 20-67,-6-11 99,-5-8 6,1 0 0,0 0 0,0 0 0,0 0 1,1-1-1,-1 1 0,1-1 0,-1 0 1,1 0-1,0 0 0,0 0 0,0 0 1,0-1-1,6 3 0,-5-3 2,-1 0 1,1-1-1,0 1 1,0-1-1,-1 0 0,1 0 1,0-1-1,-1 1 0,1-1 1,0 0-1,-1 0 1,1 0-1,5-3 0,14-8 69,-15 8-32,0 0 1,16-6-1,-22 9-42,-1 1 1,1-1-1,0 1 0,0 0 1,0-1-1,0 1 1,0 0-1,-1 0 0,1 0 1,0 1-1,0-1 0,0 0 1,0 1-1,0-1 1,-1 1-1,1-1 0,0 1 1,-1 0-1,3 1 0,0 1 25,1 0 1,0 0-1,0 0 0,0 0 0,1-1 0,5 2 0,-8-3-22,0-1 0,-1 1 0,1-1 0,0 0 0,0 0 0,0 0 0,-1-1 0,1 1 0,0-1 0,-1 1 0,1-1 0,0 0 0,-1 0 0,6-3 0,17-9 44,-15 7-91,0 0 1,1 1-1,16-5 1,-23 9-3,-1 0 0,1 0 0,0 1 0,-1-1 1,1 1-1,0 0 0,0 0 0,-1 0 0,1 1 1,0-1-1,-1 1 0,1 0 0,0 0 0,-1 0 0,5 2 1,-7-2 144,19 7-1230,-20-8 1078,0 0 0,1 0 1,-1 0-1,0 0 1,0 0-1,1 0 0,-1 0 1,0 0-1,1 0 1,-1 0-1,0-1 1,0 1-1,1 0 0,-1 0 1,0 0-1,0 0 1,0 0-1,1 0 0,-1 0 1,0-1-1,0 1 1,1 0-1,-1 0 1,0 0-1,0-1 0,0 1 2,1-1-1,-1 0 0,0 1 1,0-1-1,0 1 1,0-1-1,0 0 0,0 1 1,0-1-1,0 1 0,0-1 1,0 0-1,-1 1 1,1-1-1,0 1 0,0-2 1,-5-7-367,-2-1-109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21165,'-5'7'1992,"4"-3"-1560,2 0-216,1-3 1120,5 1-1112,0 0-400,1-1-1008,1 0 1032,4-3-176,0-2-136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16692,'4'5'339,"0"-1"1,-1 1 0,1 0 0,-1 0 0,0 0 0,4 7 0,-7-10-259,1-1-1,0 1 1,-1-1-1,1 0 1,-1 1 0,1 0-1,-1-1 1,0 1-1,1-1 1,-1 1 0,0-1-1,0 1 1,0 0-1,-1-1 1,1 1 0,0-1-1,0 1 1,-1-1-1,1 1 1,-1-1 0,1 1-1,-1-1 1,0 1 0,0-1-1,1 0 1,-1 1-1,0-1 1,-2 2 0,1-2 90,0 0 1,0 0 0,0 0-1,-1 0 1,1 0 0,0-1-1,0 1 1,-1-1 0,-2 1-1,-16 4 106,15-2-191,1 0 0,0 0-1,0 0 1,1 0 0,-1 1 0,1-1-1,0 1 1,-1 1 0,-2 4-1,5-8-80,1 2 1,0-1-1,0 0 0,0 0 0,0 0 0,0 0 0,0 1 0,1-1 0,-1 0 0,1 1 0,-1-1 0,1 0 0,0 1 1,0-1-1,0 1 0,1-1 0,-1 0 0,0 1 0,1-1 0,-1 0 0,1 1 0,0-1 0,0 0 0,2 4 1,-2-4-8,0 0 1,0 0 0,1 0 0,-1 1 0,1-2 0,0 1 0,-1 0 0,1 0-1,0 0 1,0-1 0,0 1 0,0-1 0,1 0 0,-1 1 0,4 0 0,-2-1-4,-1 0 0,1 0 1,0 0-1,-1-1 1,1 0-1,0 0 1,-1 0-1,1 0 0,6-2 1,2-1-11,-1 0-1,0-1 1,0 0 0,-1-1 0,20-11 0,3-8-3,-25 17 14,0 1 0,1-1 0,13-5 1,-20 11 4,-1 1 1,0-1-1,0 1 1,0 0 0,1-1-1,-1 1 1,0 0 0,0 0-1,1 0 1,-1 0 0,0 0-1,1 0 1,-1 0 0,0 0-1,0 1 1,0-1-1,1 0 1,-1 1 0,0-1-1,0 1 1,0-1 0,0 1-1,0 0 1,0 0 0,0-1-1,0 1 1,0 0-1,0 0 1,0 0 0,0 0-1,0 0 1,-1 0 0,1 0-1,0 0 1,0 1 0,2 5 9,1 0 0,-1 1 0,-1-1 0,4 11 0,-5-14-8,8 35 70,-2 0 1,-1 1-1,-2-1 1,-2 1 0,-1 0-1,-6 44 1,5-74-23,-4 23 77,3-31-110,1 0 0,0 0 0,-1-1 0,0 1 0,1 0 0,-1-1 0,0 1 0,0 0 0,0-1 0,0 1 0,0-1 0,0 0 0,0 1 0,-2 0 0,2-1-9,1-1-1,-1 0 0,0 1 1,0-1-1,0 0 1,1 0-1,-1 0 1,0 0-1,0 0 1,0 0-1,0 0 1,1 0-1,-1 0 1,0 0-1,0 0 0,0-1 1,1 1-1,-1 0 1,0-1-1,0 1 1,1 0-1,-1-1 1,0 1-1,1-1 1,-1 1-1,0-1 1,1 1-1,-1-1 0,0-1 1,-18-20 66,9 5-74,0 1 0,1-1 0,1-1 0,0 1 0,2-1 0,0-1 0,1 1 0,0-1 0,2 0 0,0 0 0,1-21 0,2 32-39,1 0-1,0 1 0,0-1 0,1 0 0,0 1 0,0-1 0,1 1 0,0 0 1,0-1-1,1 2 0,0-1 0,0 0 0,0 1 0,1-1 0,0 1 0,0 1 0,1-1 1,8-6-1,9-8-119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 17332,'0'-2'395,"0"0"0,0 0 0,0 0 0,0 0 1,0 0-1,-1 0 0,1 0 0,-1 0 0,0 0 0,1 0 1,-3-3-1,3 5-307,-1-1 0,0 1 0,0-1 1,1 0-1,-1 1 0,0-1 0,0 1 1,1 0-1,-1-1 0,0 1 0,0 0 0,0-1 1,0 1-1,0 0 0,1 0 0,-1 0 0,0 0 1,0 0-1,0 0 0,0 0 0,0 0 0,0 0 1,0 0-1,0 0 0,0 0 0,1 1 1,-1-1-1,-2 1 0,-1 1 19,-1 1 1,0-1-1,1 1 0,-1 0 1,1 0-1,0 0 1,0 1-1,0-1 0,0 1 1,1 0-1,0 0 1,-1 0-1,-2 7 0,-2 2 34,1 1-1,1-1 0,-8 23 0,10-23-73,1 0-1,-1 1 1,-1 28-1,4-37-158,1 1-1,0-1 1,1 1 0,-1-1-1,1 0 1,0 1 0,0-1-1,1 1 1,-1-1 0,1 0-1,1 0 1,-1 0 0,4 5-1,-5-9-36,0 1-1,0-1 1,0 0-1,0 1 1,1-1-1,-1 0 0,0 0 1,1 0-1,-1 0 1,1 0-1,-1 0 1,1 0-1,0-1 0,-1 1 1,1 0-1,0-1 1,-1 0-1,1 1 0,0-1 1,0 0-1,-1 0 1,1 0-1,0 0 1,0 0-1,2-1 0,1 0-119,0 0 0,-1-1 0,1 1 0,-1-1-1,1 0 1,-1-1 0,0 1 0,5-4 0,13-12-741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16676,'0'0'53,"0"0"0,0 0 0,0-1 0,0 1 0,0 0 0,0 0 0,-1 0 0,1 0 0,0 0 0,0 0 0,0 0 0,0 0 0,0 0 0,-1 0 0,1 0 0,0 0 0,0 0 0,0 0 0,0 0 0,0 0 0,-1 0 0,1 0 0,0 0 0,0 0 0,0 1 0,0-1 0,0 0 0,-1 0 0,1 0 0,0 0 0,0 0 0,0 0 0,0 0 0,0 0 0,0 0 0,0 1 0,0-1 0,0 0 0,-1 0 0,1 0 0,0 0 0,0 0 0,0 0 0,0 1 0,0-1 0,0 0 0,0 0 0,0 0 0,-5 9 218,0 2 73,1 1 0,0 0 0,1 0 0,0 0 0,1 0 0,0 1 0,0 13-1,2-26-334,0 1 0,0 0-1,0 0 1,0 0-1,0-1 1,0 1-1,0 0 1,0 0-1,0 0 1,0 0-1,0-1 1,1 1-1,-1 0 1,0 0 0,0-1-1,1 1 1,-1 0-1,1 0 1,-1-1-1,1 1 1,-1 0-1,2 0 1,-1-1 5,0 0 0,0 0-1,-1 0 1,1 0 0,0 0 0,0 0 0,0 0 0,0-1 0,0 1 0,0 0-1,0-1 1,0 1 0,-1-1 0,1 1 0,0-1 0,0 1 0,-1-1-1,1 1 1,0-1 0,-1 0 0,2 0 0,35-35 364,-28 26-292,0 1 0,1 0 0,0 0 0,0 1 0,1 0 0,0 1 0,13-6-1,-22 12-80,-1 1-1,1-1 1,0 0-1,-1 1 0,1 0 1,0-1-1,0 1 1,-1 0-1,1 0 0,0 0 1,0 0-1,-1 0 1,1 0-1,0 1 1,0-1-1,-1 1 0,1-1 1,0 1-1,2 1 1,-2-1-2,0 1 1,0-1 0,0 1-1,0 0 1,0 0 0,-1 0 0,1 0-1,-1 0 1,1 0 0,-1 0-1,0 0 1,0 1 0,1 2-1,4 12 35,0 1 0,3 23 0,-9-40-36,0 0 10,0-1-1,0 1 0,0-1 0,0 1 0,0-1 0,0 1 0,1-1 0,-1 1 0,0-1 0,0 1 0,1-1 0,-1 1 0,0-1 0,0 1 0,1-1 0,-1 1 0,1-1 0,0 1 0,-1-1-3,0 0 0,1 0 0,-1 0 0,0 0 0,1 0 0,-1 0 0,0 0 0,0 0 0,1 0 0,-1 0 0,0-1 0,1 1 0,-1 0 0,0 0-1,0 0 1,1 0 0,-1-1 0,0 1 0,0 0 0,0 0 0,1 0 0,-1-1 0,0 1 0,1-1 0,12-22 299,-9 15-240,0 1 13,1-3 25,0 0-1,9-10 0,-13 19-95,1-1 0,-1 0 0,1 0 0,0 1-1,0-1 1,-1 0 0,1 1 0,0 0 0,0 0-1,0-1 1,0 1 0,0 0 0,1 0 0,-1 1-1,0-1 1,4 0 0,-5 1-10,0 0 1,1 0-1,-1 1 0,1-1 1,-1 0-1,0 1 0,1-1 1,-1 1-1,0 0 0,0-1 0,1 1 1,-1 0-1,0 0 0,0 0 1,0-1-1,0 1 0,0 1 1,0-1-1,0 0 0,0 0 1,-1 0-1,1 0 0,0 0 0,-1 1 1,2 1-1,1 6-7,1 0 1,3 15-1,-5-16 4,-2-8 8,0 1 0,0-1 0,0 1 0,0-1 0,0 1 0,1-1 0,-1 0 0,0 1 0,0-1 0,0 1-1,1-1 1,-1 0 0,0 1 0,0-1 0,1 1 0,-1-1 0,0 0 0,1 0 0,-1 1 0,1-1 0,-1 0 0,0 1 0,1-1 0,-1 0 0,1 0 0,0 0 2,0 0 0,-1 0 0,1 0 0,0 0 1,-1 0-1,1-1 0,-1 1 0,1 0 0,-1 0 0,1-1 0,0 1 0,-1-1 0,1 1 0,-1 0 0,1-1 0,0 0 0,4-5 51,-1 1 0,8-13 0,-6 9-11,-2 3-17,0 1 0,1 0 0,-1 0 1,1 1-1,0-1 0,11-6 0,-14 10-29,-1 0-1,1 0 1,-1 1-1,1-1 0,0 0 1,-1 1-1,1-1 0,0 1 1,0 0-1,0-1 0,-1 1 1,1 0-1,0 0 1,0 0-1,-1 0 0,1 0 1,0 1-1,0-1 0,0 1 1,-1-1-1,1 1 1,0-1-1,-1 1 0,1 0 1,-1 0-1,1 0 0,-1 0 1,1 0-1,-1 0 1,2 2-1,3 5 0,1 0 1,-2 0 0,1 1-1,-1 0 1,-1 0-1,1 1 1,4 18-1,-7-24 12,1 0 85,-1-6-740,-2 2 617,0 0-1,0-1 1,0 1 0,0 0 0,0-1-1,0 1 1,0 0 0,-1-1 0,1 1-1,0 0 1,0 0 0,0-1 0,0 1-1,0 0 1,-1 0 0,1-1 0,0 1-1,0 0 1,-1 0 0,1-1 0,0 1-1,0 0 1,-1 0 0,1 0 0,0 0-1,0 0 1,-1-1 0,1 1 0,0 0 0,-1 0-1,1 0 1,0 0 0,0 0 0,-1 0-1,1 0 1,0 0 0,-1 0 0,-9 0-228,0 2-108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17732,'0'0'95,"-1"0"0,1 1 1,0-1-1,-1 0 1,1 1-1,0-1 0,0 1 1,-1-1-1,1 1 0,0-1 1,0 1-1,0-1 0,0 0 1,0 1-1,-1-1 0,1 1 1,0-1-1,0 1 0,0-1 1,0 1-1,0-1 0,0 1 1,1-1-1,-1 1 1,0-1-1,0 1 0,0 0 1,4 16 476,-4-16-504,14 74 1340,7 23-973,-21-95-384,1 0-1,0-1 1,0 1 0,0-1-1,0 1 1,0-1 0,0 0-1,3 3 1,-4-5-32,0 1 1,0-1-1,1 0 0,-1 0 0,0 1 0,0-1 1,1 0-1,-1 0 0,0 0 0,0 0 1,1 0-1,-1 1 0,0-1 0,1 0 0,-1 0 1,0 0-1,1 0 0,-1 0 0,0 0 1,1 0-1,-1 0 0,0 0 0,1 0 0,-1 0 1,1 0-1,0-1 11,-1 1 1,1-1-1,0 1 0,0-1 0,-1 1 1,1-1-1,0 0 0,-1 1 1,1-1-1,-1 0 0,1 0 1,-1 1-1,2-3 0,7-15 487,7-21 0,-11 27-362,0-1 0,0 1 0,1 0 0,1 1 0,11-17 1,-17 28-154,-1-1 0,1 0 0,-1 0 0,1 1 0,0-1 0,-1 0 0,1 1 0,0-1 0,0 1 0,-1-1 0,1 1 0,0-1 0,0 1 0,0 0 0,0-1 0,-1 1 0,1 0 0,0 0 0,0 0 1,0-1-1,0 1 0,0 0 0,0 0 0,1 1 0,-1-1-3,1 1 0,-1-1-1,0 1 1,0 0 0,0-1 0,0 1 0,0 0 0,0 0 0,0 0 0,0 0 0,0 0 0,0 0 0,0 0-1,1 2 1,2 6-21,0-1-1,0 1 0,4 16 0,-7-21 17,1 2-4,-1-2 4,0 0 0,0-1 0,1 1-1,-1-1 1,1 1 0,3 4 0,-5-8 5,0 0 1,0 1-1,1-1 1,-1 0 0,0 0-1,0 1 1,1-1-1,-1 0 1,0 0-1,1 0 1,-1 1 0,0-1-1,1 0 1,-1 0-1,0 0 1,1 0-1,-1 0 1,0 0 0,1 0-1,-1 0 1,0 0-1,1 0 1,-1 0 0,1 0-1,-1 0 1,0 0-1,1 0 1,0-1 0,1 0 0,-1 1 0,0-1 0,0 0 0,0 0 0,0 0 0,0 0 1,0 0-1,0 0 0,-1 0 0,2-3 0,25-43 24,-19 30-9,1 1 0,17-23 0,-25 38-15,0 0-1,0-1 1,0 1 0,0 0-1,0 0 1,0 0 0,0 0-1,0 0 1,1 0-1,-1 1 1,0-1 0,1 0-1,-1 1 1,1-1-1,-1 1 1,0-1 0,1 1-1,2-1 1,-3 2-1,0-1 0,0 0 0,1 0 0,-1 1 0,0-1 0,0 1 0,0-1 0,0 1 0,0 0 0,0-1 0,0 1 0,0 0 0,0 0 0,0-1 0,0 1-1,0 0 1,-1 0 0,1 0 0,0 0 0,-1 0 0,1 0 0,-1 0 0,1 2 0,4 9-141,0 0-1,-1 0 1,-1 1 0,0-1-1,1 16 1,2 2-1411,3-52-771,-1-2 1663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 17868,'-6'13'970,"-1"-1"-159,0 0 0,-7 21 0,13-30-755,0 1 0,0-1 0,0 0 0,1 0 0,-1 1-1,1-1 1,0 0 0,0 1 0,0-1 0,0 0 0,1 1-1,-1-1 1,1 0 0,0 0 0,0 1 0,2 3 0,-3-6-56,1 0 0,-1 0 0,1 0 0,-1-1 0,1 1 1,0 0-1,-1 0 0,1 0 0,0-1 0,0 1 0,0 0 0,-1-1 1,1 1-1,0-1 0,0 1 0,0-1 0,0 1 0,0-1 0,0 1 0,0-1 1,0 0-1,0 0 0,0 0 0,0 1 0,0-1 0,0 0 0,0 0 1,1 0-1,-1-1 0,0 1 0,0 0 0,0 0 0,0-1 0,0 1 1,0 0-1,0-1 0,0 1 0,0-1 0,1 0 0,2-2 57,-1 1-1,0 0 1,1-1-1,-1 0 1,0 0-1,0 0 1,-1 0-1,1 0 1,2-4 0,0-2 226,0-1 0,-1 1 1,4-11-1,-6 16-141,-1 1 1,0-1-1,-1 1 1,1-1-1,-1 1 1,1-1-1,-1 0 1,0 1-1,0-1 1,-1 1-1,1-1 1,-2-5 0,1 8-180,1 0 0,0 1 0,0-1 1,-1 1-1,1-1 0,0 1 1,-1 0-1,1-1 0,0 1 1,-1-1-1,1 1 0,-1 0 0,1-1 1,0 1-1,-1 0 0,1-1 1,-1 1-1,1 0 0,-1 0 1,0-1-1,1 1 0,-1 0 0,1 0 1,-1 0-1,1 0 0,-1 0 1,1 0-1,-1 0 0,0 0 1,1 0-1,-1 0 0,1 0 0,-1 0 1,1 0-1,-1 0 0,1 1 1,-1-1-1,1 0 0,-1 0 1,1 0-1,-1 1 0,1-1 0,-1 0 1,1 1-1,-1-1 0,1 1 1,-1-1-1,1 0 0,0 1 1,-1-1-1,1 1 0,0-1 1,0 1-1,-1-1 0,1 2 0,0 0-585,2-3 137,4-3-293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5214 386 12683,'-50'-42'188,"0"2"0,-3 2 0,-1 2 1,-2 3-1,-1 2 0,-2 3 0,0 3 1,-2 2-1,0 2 0,-2 4 0,0 2 0,-1 3 1,-104-7-1,17 14-370,-178 16 0,-152 40-242,207-19 229,-843 52-14,1102-83 213,-640 67 88,513-43-71,1 6 0,-212 76-1,296-85 1,0 2 0,1 3 0,2 2 0,1 3-1,-88 69 1,118-82-12,2 2-1,0 1 1,1 0-1,1 2 1,-29 47-1,38-51-10,0-1 0,1 2 0,1-1 0,1 1 0,1 1 0,1-1 0,0 1 0,-2 40 0,7-41-9,0 0 0,2 0-1,0 0 1,1 0 0,1 0 0,1 0 0,1-1 0,1 0 0,0 0 0,2-1 0,13 23 0,-6-15-12,2-2-1,0 0 1,2-2 0,1 0 0,0-1-1,2 0 1,29 20 0,2-5-17,2-2 0,0-2 0,3-3 1,0-2-1,2-3 0,0-3 0,92 20 0,2-11-24,303 22 0,-71-38 128,764-69-1,-767 2-25,590-156 0,339-227-33,-651 145 129,-658 288-132,127-72 146,-117 64-106,0 0 0,0-1-1,-1 0 1,-1-1 0,0 0 0,16-22-1,-25 30-25,-1 0 0,1 0 0,-1 0 0,0 0 0,0-1-1,-1 1 1,1-1 0,-1 1 0,0-1 0,0 0-1,0 1 1,-1-1 0,0 0 0,0 0 0,0 1 0,0-1-1,-1 0 1,0 1 0,0-1 0,0 0 0,0 1 0,-1-1-1,0 1 1,0 0 0,0-1 0,-4-4 0,-3-5 21,-1 1 0,-1 0 0,-1 1 1,1 0-1,-2 1 0,-18-14 1,-7-2 18,-1 1 0,-70-33 0,-98-27-35,97 49-165,-1 6 0,-2 4 0,-192-19 0,92 30-295,-235 13-1,94 25 213,-12 15-90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2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13131,'12'-1'221,"-1"0"0,1-1 1,12-3-1,22-3-237,741-33 95,-307 25-51,26-13 98,520-24 396,-81 28 27,-113 4 166,-756 18-565,142 0 989,-192 5-597,-42-8-260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100 164 15627,'-5'1'312,"0"0"-1,-1 1 1,1 0-1,0 0 1,0 1-1,0-1 1,0 1 0,1 0-1,-1 0 1,1 1-1,0-1 1,-1 1-1,2 0 1,-6 6-1,6-6-200,0 0 0,1-1 1,-1 1-1,1 0 0,0 1 0,0-1 0,0 0 0,1 1 0,0-1 1,0 1-1,0-1 0,0 1 0,1-1 0,-1 1 0,1 0 0,0-1 1,2 9-1,-2-12-103,0 0 0,0 1-1,1-1 1,-1 0 0,1 1 0,-1-1 0,1 0 0,-1 0 0,1 1 0,0-1-1,0 0 1,-1 0 0,1 0 0,0 0 0,0 0 0,0 0 0,0 0 0,0 0-1,0-1 1,1 1 0,-1 0 0,0-1 0,0 1 0,3 0 0,-2 0 5,0-1 1,0 0-1,0 0 1,0 0 0,0 0-1,0 0 1,0 0-1,0-1 1,0 1 0,0-1-1,0 1 1,0-1-1,0 0 1,0 0 0,0 0-1,2-1 1,4-4 64,-1 1 1,1-1-1,-1-1 0,-1 0 1,1 0-1,-1 0 1,0-1-1,5-8 0,0-2 208,-1 0-1,12-32 1,-14 31-44,-1-1 1,-1 1 0,-1-1 0,-1-1 0,4-35 0,-10 51-147,-2 9-68,-3 13-22,-1 7 1,-7 48 0,13-58-32,0 0 1,1-1-1,1 1 1,0 0-1,3 17 0,-2-29 8,-1 1 0,0-1 0,1 1-1,0-1 1,-1 1 0,1-1 0,0 0-1,1 1 1,-1-1 0,0 0 0,0 0 0,1 0-1,-1 0 1,1 0 0,0 0 0,0 0-1,0-1 1,0 1 0,0-1 0,0 1 0,0-1-1,0 0 1,0 0 0,5 2 0,-3-2-15,-1-1 1,1 1 0,0-1-1,-1 0 1,1 0 0,0 0 0,-1-1-1,1 1 1,-1-1 0,1 0-1,0 0 1,-1 0 0,0-1-1,1 1 1,-1-1 0,5-3-1,0 0 15,-1 0 0,0-1 0,0 0 0,0-1 0,-1 1-1,0-1 1,0-1 0,-1 1 0,0-1 0,0 0 0,-1 0 0,0 0-1,3-9 1,-10 28 126,0 0 0,1 1 0,0-1-1,0 13 1,1-17-123,1-1 0,0 1 0,1-1 1,0 0-1,0 1 0,0-1 0,0 0 0,6 12 0,-7-17-31,0 0 0,0-1 0,1 1 0,-1 0 1,0-1-1,1 1 0,-1 0 0,1-1 0,-1 1 0,1-1 0,-1 1 0,1-1 0,0 1 1,-1-1-1,1 1 0,-1-1 0,1 1 0,0-1 0,-1 0 0,1 0 0,0 1 0,0-1 1,-1 0-1,1 0 0,0 0 0,0 0 0,1 0 0,-1 0 7,0 0-1,0 0 1,0-1-1,0 1 1,0-1-1,0 1 1,0-1 0,-1 0-1,1 1 1,0-1-1,0 0 1,0 1-1,-1-1 1,1 0 0,0 0-1,-1 0 1,1 0-1,0-1 1,6-12-378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16772,'7'33'2254,"16"54"1,-7-35-1230,28 135 447,-44-182-1421,2-1-1,-1 1 1,0-1-1,1 0 1,2 5-1,-4-9-39,0 0 0,1 1 1,-1-1-1,0 1 0,0-1 0,1 1 0,-1-1 0,0 0 1,1 1-1,-1-1 0,1 0 0,-1 1 0,0-1 0,1 0 0,-1 0 1,1 1-1,-1-1 0,1 0 0,-1 0 0,1 0 0,0 0 1,0 0 2,-1 0 0,1 0 1,0 0-1,-1-1 1,1 1-1,-1 0 0,1-1 1,0 1-1,-1-1 1,1 1-1,-1-1 1,1 1-1,-1-1 0,1 1 1,-1-1-1,0 1 1,1-1-1,-1 0 0,0 1 1,1-2-1,3-6 87,-1 0 0,0 0 1,0 0-1,2-15 0,4-35 349,-9 56-434,0-1 15,2-5 57,-1-1 1,-1 1 0,1 0-1,-1 0 1,-1 0 0,-2-15-1,3 22-77,0 1 0,0-1 0,0 1-1,0-1 1,0 1 0,-1-1 0,1 1-1,0-1 1,0 1 0,0-1 0,-1 1-1,1-1 1,0 1 0,-1 0 0,1-1-1,0 1 1,-1-1 0,1 1 0,0 0-1,-1-1 1,1 1 0,-1 0 0,1 0-2,-1 0 1,1 0-1,-1 0 1,1 0-1,0 0 1,-1 1 0,1-1-1,0 0 1,0 0-1,-1 0 1,1 1-1,0-1 1,-1 0-1,1 1 1,0-1-1,0 0 1,0 0 0,-1 1-1,1-1 1,0 0-1,0 1 1,0 0-1,-2 2 18,1 0-1,-1 1 0,1 0 1,-1 7-1,2-8-25,-1 1 0,1 0 0,0 0 0,1 0 0,-1 0 0,1 0 0,-1 0 0,2 3 0,-1-6-3,-1 0 0,0 0 1,1 0-1,-1 0 0,1 0 0,0 0 1,-1 0-1,1 0 0,-1 0 1,1-1-1,0 1 0,0 0 1,0-1-1,-1 1 0,1 0 1,0-1-1,0 1 0,0-1 0,0 1 1,0-1-1,0 1 0,0-1 1,0 0-1,0 0 0,0 1 1,0-1-1,0 0 0,1 0 1,-1 0-1,0 0 0,0 0 0,0-1 1,0 1-1,1 0 0,2-1-2,1-1 1,-1 1-1,0-1 0,0 1 0,-1-1 0,1 0 0,0 0 0,0-1 0,-1 1 0,0-1 0,5-4 0,1-3-1,1-1-1,7-13 1,-6 9 16,-12 28-35,-4 37-27,4-45 48,1 1 0,1-1-1,-1 1 1,1-1 0,0 0 0,0 1-1,2 5 1,-3-10 2,1 0 1,-1 0-1,0 0 1,1 0-1,-1 0 0,1 0 1,0 0-1,-1-1 0,1 1 1,0 0-1,0 0 0,-1-1 1,1 1-1,0 0 1,0-1-1,0 1 0,0 0 1,0-1-1,0 0 0,0 1 1,0-1-1,2 1 1,-1-1-1,0 0 0,0 0 1,0 0-1,0 0 1,0 0-1,0-1 1,0 1-1,0-1 1,0 1-1,0-1 1,2-1-1,4-3 3,0 1-1,-1-1 1,0-1-1,10-8 1,-10 7 9,1 0-1,-2-1 1,1 1 0,-1-1 0,0-1 0,5-10 0,-9 16-3,-1 0 1,1 0-1,-1-1 0,0 1 1,0 0-1,0-1 0,0 1 1,-1-1-1,1 1 0,-1-1 1,0 1-1,0-1 1,0 1-1,0-1 0,-1 1 1,1-1-1,-1 1 0,0-1 1,0 1-1,0-1 0,-2-2 1,2 5-8,1 1 1,0-1 0,0 1-1,-1-1 1,1 1 0,0-1 0,-1 1-1,1-1 1,0 1 0,-1-1-1,1 1 1,-1-1 0,1 1-1,-1 0 1,1-1 0,-1 1-1,1 0 1,-1-1 0,1 1-1,-1 0 1,0 0 0,1 0-1,-1-1 1,1 1 0,-1 0-1,0 0 1,1 0 0,-1 0 0,1 0-1,-1 0 1,0 0 0,1 0-1,-1 0 1,1 0 0,-1 1-1,0-1 1,1 0 0,-1 0-1,1 1 1,-1-1 0,1 0-1,-1 1 1,1-1 0,-1 0-1,1 1 1,-1-1 0,1 1-1,-1-1 1,1 1 0,-3 2 1,1-1 0,0 1 0,1-1 0,-1 1 0,0 0 0,1 0 0,0 0-1,-2 5 1,0 2-8,1 1 1,1 0-1,-1-1 0,2 1 0,0 16 0,0-23-46,1 0 0,-1 0 0,1 1 0,0-1 1,0 0-1,0-1 0,0 1 0,1 0 0,-1 0 1,1 0-1,0-1 0,0 1 0,0-1 0,1 1 1,-1-1-1,1 0 0,5 4 0,-7-6-66,0 0 0,0 0-1,0-1 1,1 1 0,-1 0 0,0-1-1,1 1 1,-1-1 0,1 0-1,-1 1 1,0-1 0,1 0 0,-1 0-1,1 0 1,-1 0 0,1 0 0,-1 0-1,1 0 1,-1 0 0,3-1-1,-3 0 43,0 1-1,0-1 0,0 0 1,0 1-1,0-1 1,0 0-1,0 0 0,-1 1 1,1-1-1,0 0 0,0 0 1,-1 0-1,1 0 0,0 0 1,-1 0-1,1 0 1,-1 0-1,0 0 0,1 0 1,-1-1-1,0 1 0,1 0 1,-1 0-1,0 0 1,0 0-1,0-2 0,-2-17-755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20700,'-5'6'1897,"2"-1"-1505,3-1-184,1 2 912,5 0-1112,1 2-416,4 2-848,0 0-1153,3 4 1921,1 0-392,3-1-376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18140,'-3'1'328,"-1"0"1,1 0-1,0 0 0,0 0 1,0 1-1,0-1 1,1 1-1,-1-1 1,0 1-1,1 0 0,-4 3 1,-1 1 596,5-5-728,-4 3 51,0 0 1,1 1-1,-1-1 1,1 1-1,0 0 0,1 0 1,-1 1-1,-4 7 1,9-13-246,0 0 1,-1 1 0,1-1-1,0 0 1,0 1 0,0-1 0,0 0-1,-1 1 1,1-1 0,0 0-1,0 1 1,0-1 0,0 1-1,0-1 1,0 0 0,0 1-1,0-1 1,0 0 0,0 1-1,0-1 1,0 1 0,1-1-1,-1 0 1,0 1 0,0-1-1,0 0 1,0 1 0,1-1-1,-1 0 1,0 1 0,1-1-5,0 1 0,0-1 0,0 1 0,-1-1 1,1 0-1,0 1 0,0-1 0,0 0 0,0 0 0,0 0 0,0 1 1,1-1-1,27-3-77,-29 3 78,11-2-10,4-1-122,0 1 0,24 0 0,-35 2 84,0 0 1,0 0 0,0 0 0,0 1-1,-1 0 1,1 0 0,0 0-1,0 0 1,-1 1 0,1-1 0,0 1-1,-1 0 1,0 0 0,1 0-1,2 4 1,-4-5 31,-1 0-1,0 0 1,0 1-1,0-1 1,0 1-1,0-1 1,0 1-1,0-1 1,0 1-1,-1-1 1,1 1-1,-1 0 1,1-1-1,-1 1 1,0 0 0,1 0-1,-1-1 1,0 4-1,-1-2 38,1 0 0,-1 0 0,1 0 0,-1 0 0,0 0-1,-1 0 1,1 0 0,0 0 0,-3 4 0,-2 0 86,1 1 0,-1-1 0,0 0 0,-1-1 0,0 1 1,-7 4-1,8-7-135,0 0 1,1-1-1,-1 1 1,-1-2 0,1 1-1,-12 3 1,14-5-86,0 0 0,0 0 0,-1-1 1,1 0-1,0 1 0,-1-1 0,1-1 1,0 1-1,0-1 0,0 0 0,-1 0 1,-3-1-1,-5-4-323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24109,'-11'0'1705,"8"1"-1818,0-1-271,6-2-384,5 1 800,3 0-216,1-1-272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21293,'-1'-4'396,"1"0"1,0-1 0,1 1-1,1-9 1,-2 13-372,0-1 0,0 0-1,0 1 1,0-1 0,1 1-1,-1-1 1,0 0 0,0 1-1,1-1 1,-1 1 0,0-1-1,1 1 1,-1-1 0,1 1-1,-1-1 1,1 1 0,0-1-1,0 1 6,-1 0 0,1 0 0,-1 0 0,1 0-1,-1 0 1,1 0 0,-1 0 0,1 0 0,-1 0-1,1 0 1,-1 0 0,1 1 0,-1-1 0,1 0 0,-1 0-1,1 1 1,-1-1 0,1 0 0,-1 1 0,0-1-1,1 0 1,-1 1 0,0-1 0,1 1 0,-1-1-1,1 1 1,2 4-9,1 1 0,-1-1 0,0 1 0,0-1 0,-1 1 0,0 0 0,0 0 0,2 7 0,8 54-317,-11-57 270,2 17-79,-3-15 46,2 0 0,2 12 0,-4-24 65,1 1-1,-1 0 0,0-1 0,0 1 1,0-1-1,0 1 0,0-1 0,1 1 1,-1-1-1,0 1 0,0-1 0,1 0 0,-1 1 1,0-1-1,1 1 0,-1-1 0,1 0 1,-1 1-1,0-1 0,1 0 0,-1 1 0,1-1 1,-1 0-1,1 1 0,-1-1 0,1 0 1,-1 0-1,1 0 0,-1 0 0,1 0 0,-1 1 1,1-1-1,0 0 0,-1 0 0,1 0 1,-1 0-1,1-1 0,-1 1 0,1 0 0,-1 0 1,1 0-1,-1 0 0,1 0 0,-1-1 1,1 1-1,-1 0 0,1 0 0,0-1 0,3-2 72,0 0 0,-1 0-1,1 0 1,4-5-1,7-7 226,0-2 1,-2 0-1,1 0 0,-2-1 0,-1-1 0,16-33 0,-25 46-198,-3 8-245,-4 11-422,5-10 213,-1 1 0,1 0 0,0 0 0,-1 0-1,2 0 1,-1 0 0,2 6 0,-2-9 271,0 0-1,0 1 1,1-1 0,-1 0 0,1 0 0,-1 0 0,1 1-1,-1-1 1,1 0 0,0 0 0,-1 0 0,1 0-1,0 0 1,0 0 0,0 0 0,0-1 0,0 1 0,0 0-1,0 0 1,0-1 0,0 1 0,0-1 0,0 1 0,1-1-1,-1 1 1,0-1 0,2 1 0,18-4-859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71 242 17644,'-5'4'225,"1"-1"0,-1 1 0,1-1 0,0 1 1,0 0-1,1 1 0,-1-1 0,1 1 0,0-1 0,0 1 1,0 0-1,-2 9 0,0-3-12,2 0-1,-1 0 1,2 0 0,-1 1 0,0 12-1,2-14-112,1 0-1,1 17 0,0-24-76,-1 0 0,1-1 0,0 1 0,-1-1 0,1 1 0,3 4-1,-4-7-3,1 1-1,-1 0 0,1 0 1,-1 0-1,1-1 1,0 1-1,-1 0 0,1-1 1,0 1-1,0-1 0,-1 1 1,1 0-1,0-1 0,0 0 1,0 1-1,0-1 0,0 0 1,1 1-1,0-1 14,-1 0 0,1 0 0,-1 0 0,0 0 0,1-1 0,-1 1 0,0 0 0,1-1-1,-1 1 1,0-1 0,1 0 0,-1 1 0,0-1 0,0 0 0,0 0 0,0 1 0,0-1 0,0 0 0,0 0 0,2-2-1,16-25 436,-16 24-384,11-21 412,-2-2-1,0 0 1,12-44 0,-10 29-193,-9 32-246,-5 10-56,0 0-1,0 0 1,0 0-1,1 0 0,-1 0 1,0 0-1,0 0 1,0 0-1,0 0 0,0 0 1,0 0-1,0 0 1,1 0-1,-1 0 1,0 0-1,0 0 0,0 0 1,0 1-1,0-1 1,0 0-1,0 0 1,0 0-1,0 0 0,0 0 1,1 0-1,-1 0 1,0 0-1,0 1 1,0-1-1,0 0 0,0 0 1,0 0-1,0 0 1,0 0-1,0 0 1,0 1-1,0-1 0,0 0 1,0 0-1,0 0 1,1 22-119,-1-20 110,0 30-124,0-17 71,0 0-1,0 0 1,1 0-1,7 28 1,-8-42 59,0-1 0,1 1 1,-1 0-1,0 0 0,0-1 1,1 1-1,-1 0 0,0-1 0,1 1 1,-1-1-1,1 1 0,-1-1 1,0 1-1,1 0 0,0-1 0,-1 0 1,1 1-1,-1-1 0,1 1 1,0-1-1,-1 0 0,1 1 1,-1-1-1,1 0 0,0 0 0,0 1 1,-1-1-1,1 0 0,0 0 1,-1 0-1,1 0 0,0 0 0,0 0 1,-1 0-1,1 0 0,0 0 1,-1 0-1,1-1 0,0 1 1,0 0-1,-1 0 0,1-1 0,0 1 1,-1 0-1,1-1 0,-1 1 1,1-1-1,0 0 0,5-3-4,0 0 0,-1-1 1,10-10-1,-12 12 4,35-39 19,-2-2 1,-2-2-1,50-88 0,-79 124-6,15-29 10,-18 36-20,-1 1 0,0-1 0,0 0-1,-1 0 1,1 0 0,0 0 0,-1 0 0,0 0 0,0 0 0,0-6-1,0 9 1,0-1-1,0 1 0,0 0 0,0-1 1,-1 1-1,1 0 0,0 0 0,0-1 1,0 1-1,0 0 0,-1-1 0,1 1 1,0 0-1,0 0 0,0-1 0,-1 1 1,1 0-1,0 0 0,0 0 0,-1-1 1,1 1-1,0 0 0,-1 0 0,1 0 1,0 0-1,-1 0 0,1 0 0,0-1 1,-1 1-1,1 0 0,-1 0 0,-11 4-24,4 1 17,0 1 1,0 0-1,0 0 1,1 1-1,0 0 0,0 0 1,1 0-1,-7 11 0,-41 71-20,46-75 28,0 1 0,1 1 1,1-1-1,-6 22 0,11-32-3,1-1-1,-1 0 1,0 1-1,1-1 1,0 1-1,0-1 1,1 1-1,-1-1 1,2 7-1,-1-8 0,0-1 0,0 0-1,0 0 1,0 1-1,1-1 1,-1 0-1,0 0 1,1 0 0,0 0-1,-1-1 1,1 1-1,0 0 1,0-1 0,0 1-1,0-1 1,0 0-1,0 1 1,3 0-1,2 0-19,-1 0-1,0 0 1,1 0-1,-1-1 1,1 0-1,-1-1 1,1 1-1,-1-1 0,1-1 1,0 1-1,-1-1 1,1 0-1,11-4 1,-11 3-9,0-1 1,1 1 0,-1-2 0,-1 1-1,1-1 1,0 0 0,-1 0 0,0 0-1,0-1 1,0 0 0,8-10 0,-11 11 37,-1 1 0,1-1 0,-1 0 0,0 0 0,0 0 0,-1 0 0,1 0 0,-1 0 0,0 0 0,0-1 0,0 1 0,-1 0 0,1-9 0,-1 13 0,0 0 0,0-1 0,0 1 0,0 0-1,0 0 1,0-1 0,0 1 0,0 0 0,0-1 0,0 1-1,0 0 1,0 0 0,0-1 0,0 1 0,0 0 0,0 0-1,-1-1 1,1 1 0,0 0 0,0 0 0,0-1 0,0 1-1,-1 0 1,1 0 0,0 0 0,0-1 0,-1 1 0,-4 4 85,-4 13 0,7-10-78,0 0 1,0 0-1,1 0 0,-1 11 0,2-15-12,-1 0-1,1 0 0,1 0 1,-1 1-1,0-1 1,1 0-1,-1 0 1,1 0-1,0 0 0,0 0 1,0 0-1,3 4 1,-4-6 0,0-1 0,1 1 0,-1-1 0,1 1 0,-1-1 0,1 1-1,-1-1 1,1 1 0,-1-1 0,1 1 0,-1-1 0,1 0 0,0 1 0,-1-1 0,1 0 0,0 0 0,-1 1 0,1-1 0,0 0 0,-1 0 0,1 0 0,0 0 0,0 0 0,-1 0 0,1 0 0,0 0 0,1-1 0,0 1-1,0-1 1,0 0 0,0 1-1,-1-1 1,1 0 0,0 0-1,-1 0 1,3-3 0,2-1-2,0-1 1,-1 0 0,8-11-1,-1-2 31,14-33-1,-12 24-1,-14 28-26,0-1 0,0 1-1,0 0 1,0 0-1,0 0 1,0 0 0,0 0-1,0 0 1,0 0-1,0 0 1,0-1 0,0 1-1,0 0 1,0 0-1,0 0 1,0 0 0,0 0-1,0 0 1,0 0-1,0 0 1,0 0 0,0 0-1,0-1 1,0 1-1,0 0 1,0 0 0,0 0-1,0 0 1,1 0-1,-1 0 1,0 0 0,0 0-1,0 0 1,0 0-1,0 0 1,0 0 0,0 0-1,0 0 1,0 0-1,0 0 1,1 0 0,-1 0-1,0 0 1,0 0 0,0 0-1,0 0 1,0 0-1,0 0 1,0 0 0,0 0-1,1 0 1,-1 0-1,0 0 1,0 0 0,0 0-1,0 0 1,0 0-1,0 0 1,0 0 0,0 0-1,0 0 1,0 0-1,0 0 1,1 0 0,-1 0-1,0 1 1,0-1-1,0 0 1,0 0 0,2 11 26,-2 20 3,0-30-28,-1 27 13,-1-14-95,2 0 0,0-1 0,3 23-1,1-27-598,-4-9 653,0 0-1,0 1 1,0-1 0,1 0-1,-1 0 1,0 0-1,0 0 1,0 0-1,0 0 1,0 0 0,1 0-1,-1 0 1,0 0-1,0 0 1,0 0-1,0 0 1,0 0 0,1 0-1,-1 0 1,0 0-1,0 0 1,0 0-1,0 0 1,0 0 0,1 0-1,-1-1 1,0 1-1,0 0 1,0 0 0,0 0-1,0 0 1,0 0-1,1 0 1,7-15-752,-3-1 245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37 119 16444,'0'1'131,"0"-1"0,0 1 0,0 0 1,0-1-1,0 1 0,1 0 1,-1 0-1,0-1 0,0 1 1,0 0-1,1-1 0,-1 1 1,0-1-1,1 1 0,-1 0 1,0-1-1,1 1 0,-1-1 1,1 1-1,-1-1 0,1 1 1,-1-1-1,1 1 0,-1-1 1,1 1-1,1 0 0,0-1 45,-1 0 0,1 1 0,0-1 0,-1 0 0,1 0 0,0 1 0,0-2 0,-1 1 0,1 0-1,3-1 1,2 0 80,0-1 0,0-1 0,-1 1 0,9-5 0,-5 1-88,-1 0 0,0 0 1,0-1-1,9-7 1,-15 11-107,0 0 1,0 0 0,-1-1 0,1 1 0,0 0 0,-1-1-1,0 0 1,0 1 0,0-1 0,0 0 0,-1 0 0,1 0-1,0-6 1,-2 9-44,0 0 1,0 0-1,0 0 0,0 0 0,0 0 0,0 0 0,0 0 1,0 0-1,-1 0 0,1 0 0,0 0 0,-1 0 0,1 0 0,-1 0 1,1 1-1,-1-1 0,1 0 0,-1 0 0,1 1 0,-1-1 1,0 0-1,0 1 0,1-1 0,-1 0 0,0 1 0,0-1 0,0 1 1,1-1-1,-1 1 0,0 0 0,0-1 0,0 1 0,0 0 0,0 0 1,0-1-1,0 1 0,0 0 0,0 0 0,-1 0 0,-4 0 23,1 0 0,0 1 0,0-1 0,0 1 0,0 0-1,-7 2 1,3 1-29,0-1-1,1 2 0,0-1 1,0 1-1,0 0 0,1 1 0,-1 0 1,1 0-1,1 1 0,-1-1 1,1 1-1,0 1 0,-5 8 1,8-10-8,-1 0 0,2-1 0,-1 1 0,1 0 0,0 0 0,0 0 0,0 1 0,-1 11 0,3-13 2,0-1 0,0 1 0,1 0-1,-1-1 1,1 1 0,0-1-1,0 1 1,0-1 0,1 1-1,0-1 1,0 0 0,0 0 0,3 5-1,-2-5-34,0 0-1,0-1 0,0 0 1,0 1-1,1-1 0,-1 0 1,1-1-1,0 1 1,0-1-1,0 1 0,0-1 1,0-1-1,1 1 0,-1 0 1,1-1-1,-1 0 0,1 0 1,-1 0-1,8 0 0,-5-1-90,0 0 0,-1-1-1,1 1 1,0-1 0,-1 0-1,1-1 1,-1 0 0,1 0-1,-1 0 1,0-1 0,1 0-1,10-7 1,5-8-296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4 339 14195,'0'3'356,"-1"-1"-1,0 0 1,1 0 0,-1 1 0,1-1-1,-1 0 1,1 1 0,0-1-1,0 1 1,0-1 0,1 0 0,-1 1-1,0-1 1,1 0 0,0 1-1,-1-1 1,1 0 0,0 0 0,0 0-1,0 0 1,2 3 0,-2-4-310,-1-1 0,0 0 0,1 1 1,-1-1-1,1 0 0,-1 0 1,0 1-1,1-1 0,-1 0 0,1 0 1,-1 1-1,0-1 0,1 0 0,-1 0 1,1 0-1,-1 0 0,1 0 0,-1 0 1,1 0-1,-1 0 0,1 0 0,-1 0 1,1 0-1,-1 0 0,1 0 0,-1 0 1,1 0-1,-1 0 0,0-1 0,1 1 1,-1 0-1,1 0 0,-1-1 0,0 1 1,1 0-1,-1 0 0,1-1 0,14-16 756,-14 16-778,16-23 355,-1-2 0,-1 0 0,19-44 0,24-89 187,-38 90-361,-27 101-383,2 1 1,-1 59-1,4-50-40,0 78-2565,4-112 2078,0-7 112,6-13-295,0-4 129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23 157 20156,'-2'5'189,"-1"0"0,1 0-1,1 0 1,-1 0 0,1 0 0,-1 0-1,2 1 1,-1-1 0,0 11-1,0-3 130,-3 24-289,1 0 0,5 70 1,-2-105-43,1 1 1,-1-1-1,1 0 1,-1 1-1,1-1 1,0 0-1,-1 0 1,1 0-1,1 1 1,-1-1 0,1 2-1,-2-4 13,1 0 0,-1 0-1,0 0 1,0 1 0,1-1 0,-1 0-1,0 0 1,0 0 0,0 0 0,1 0-1,-1 1 1,0-1 0,1 0 0,-1 0-1,0 0 1,0 0 0,1 0-1,-1 0 1,0 0 0,1 0 0,-1 0-1,0 0 1,0 0 0,1 0 0,-1 0-1,0 0 1,0 0 0,1 0 0,-1-1-1,0 1 1,1 0 0,0-1 7,0 0 0,0 0-1,0 0 1,0 0 0,0 0 0,0-1 0,-1 1 0,1 0-1,0 0 1,0-3 0,6-12 125,-1-1-1,-1 0 1,-1 0-1,-1 0 1,2-19-1,1-88 683,-5 112-740,-1 7-44,0 0 1,1 0-1,-2 1 0,1-1 1,0 0-1,-1 0 1,0 0-1,0 0 0,-1 1 1,-2-7-1,4 10-29,0 1 0,0 0 0,0 0 0,0 0-1,0 0 1,0 0 0,0 0 0,0 0 0,0-1 0,0 1-1,0 0 1,0 0 0,-1 0 0,1 0 0,0 0 0,0 0 0,0 0-1,0 0 1,0 0 0,0 0 0,0-1 0,0 1 0,0 0-1,-1 0 1,1 0 0,0 0 0,0 0 0,0 0 0,0 0 0,0 0-1,0 0 1,-1 0 0,1 0 0,0 0 0,0 0 0,0 0-1,0 0 1,0 0 0,0 0 0,-1 0 0,1 0 0,0 0-1,0 0 1,0 1 0,0-1 0,-4 7 4,1 11-23,3-14 11,-3 35-40,3-36 43,0 0 1,0-1-1,0 1 0,0-1 1,1 1-1,-1-1 0,1 1 1,0-1-1,0 1 0,0-1 1,2 5-1,-3-7 5,1 1 0,-1-1 0,1 0 0,-1 1 0,1-1 0,-1 0-1,1 1 1,-1-1 0,1 0 0,-1 0 0,1 0 0,-1 0 0,1 0 0,0 1 0,-1-1-1,1 0 1,-1 0 0,1 0 0,-1 0 0,1 0 0,0-1 0,-1 1 0,1 0 0,-1 0 0,1 0-1,-1 0 1,1-1 0,-1 1 0,1 0 0,-1-1 0,1 1 0,-1 0 0,1-1 0,-1 1-1,0 0 1,1-1 0,0 0 0,15-17 42,-15 17-40,12-19 84,0 0 0,16-35-1,-18 32 60,27-42 0,-38 64-143,1 1 0,-1-1 0,1 0 0,-1 1-1,1-1 1,-1 1 0,1-1 0,-1 0 0,1 1 0,0-1-1,-1 1 1,1 0 0,0-1 0,-1 1 0,1-1 0,0 1-1,0 0 1,1-1 0,-2 1-1,1 1-1,-1-1 1,0 0-1,1 0 1,-1 0-1,1 0 1,-1 1-1,0-1 1,1 0-1,-1 0 1,0 1-1,1-1 1,-1 0 0,0 1-1,1-1 1,-1 0-1,0 1 1,0-1-1,0 0 1,1 1-1,-1-1 1,0 1-1,0 0 1,2 4 3,-1 1 0,0-1 0,1 12 0,-1-14-8,5 229-391,-6-174-611,0-54 748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7 372 12627,'-1'1'118,"0"0"-1,1 1 1,-1-1 0,0 0 0,1 1 0,-1-1-1,1 1 1,0-1 0,-1 0 0,1 1 0,0-1-1,0 1 1,0-1 0,0 1 0,0-1 0,1 3 0,-1-3-50,1 0 1,0-1 0,0 1 0,-1-1 0,1 1 0,0 0 0,0-1 0,0 0 0,-1 1-1,1-1 1,0 1 0,0-1 0,0 0 0,0 0 0,0 1 0,0-1 0,0 0 0,0 0 0,0 0-1,0 0 1,0 0 0,0 0 0,-1 0 0,1-1 0,0 1 0,0 0 0,0-1 0,2 0 0,26-7 665,0-1 0,-1-2 0,30-15 0,-32 13-415,29-12 141,411-171 783,-346 155-2837,150-30-1,-259 69 1071,-12 2-113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86 17828,'-2'6'533,"0"0"1,1 1-1,0-1 1,0 1-1,0-1 0,1 8 1,3 41 1272,-1-23-1269,-1 3-217,-1-14-277,2 1-1,4 31 1,-6-53-69,0 0-1,0 1 0,0-1 0,0 0 1,0 1-1,0-1 0,0 0 1,0 0-1,0 1 0,1-1 1,-1 0-1,0 1 0,0-1 1,0 0-1,0 0 0,0 1 0,1-1 1,-1 0-1,0 0 0,0 1 1,0-1-1,1 0 0,-1 0 1,0 0-1,0 1 0,0-1 1,1 0-1,-1 0 0,0 0 0,1 0 1,4-7-1002,1-15-574,-3 2 679,-2 0-1,0 0 0,-2 0 1,-4-37-1,-23-78-1129,19 97 3921,13 42-1165,-1-1-1,0 0 1,1 0 0,0 0 0,0-1 0,0 1-1,0-1 1,0 0 0,9 3 0,-7-4-526,1 0 0,-1-1 0,1 1 0,-1-2 0,1 1-1,0-1 1,-1 0 0,1 0 0,-1-1 0,12-4 0,-4 1-414,-1-1 0,-1 0 0,1-1 0,11-9 0,-19 12-805,-12 4 237,-6 3 223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14819,'2'9'2313,"5"-3"-1233,6-9-336,3-4 1921,5-1-1417,2-1-208,2-1-424,0 0-328,-4 4-736,0 5-456,-9 2 704,-2 7-152,-11 6-176</inkml:trace>
  <inkml:trace contextRef="#ctx0" brushRef="#br0" timeOffset="1">14 201 18900,'1'6'1904,"11"-2"-1167,2-3-337,5-1 968,2-3-408,3-2-656,2-1-376,-4-1-1360,-3 1 1296,-5 2-296,-3-1-136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104 105 17396,'2'-11'964,"-1"-1"-99,2-21 0,-3 30-695,0 0 0,-1 1-1,1-1 1,0 0 0,-1 0 0,0 1 0,1-1 0,-1 0-1,0 1 1,0-1 0,-1 1 0,1-1 0,-3-2-1,4 4-122,-1 1 0,1-1-1,-1 0 1,1 1-1,-1-1 1,1 1-1,-1-1 1,0 1 0,1-1-1,-1 1 1,0-1-1,1 1 1,-1 0-1,0-1 1,0 1-1,0 0 1,1 0 0,-1 0-1,0-1 1,0 1-1,0 0 1,1 0-1,-1 0 1,0 0 0,0 0-1,0 1 1,0-1-1,1 0 1,-1 0-1,0 0 1,0 1-1,1-1 1,-1 0 0,0 1-1,0-1 1,1 1-1,-1-1 1,0 1-1,0 0 1,-2 1 1,1 1-1,-1 0 1,1 0 0,0 0 0,0 0-1,0 0 1,-3 7 0,-3 11-6,0 0 0,2 0 0,1 1-1,-5 40 1,1 91 228,8-101-96,3 1 0,2-1 0,16 76 0,-3-30 133,-23-142 306,7-82-320,0 111-303,1-1 0,1 1-1,0 0 1,1 0 0,11-29 0,-14 42-16,0-1 1,1 1-1,-1 0 0,0-1 0,1 1 1,-1 0-1,1 0 0,0 0 1,-1 0-1,1 1 0,0-1 0,0 0 1,0 1-1,1-1 0,-1 1 1,0 0-1,0 0 0,1 0 0,-1 0 1,1 0-1,-1 0 0,3 0 0,-2 1-33,0 0 0,0 0 0,0 1 0,0-1 0,-1 1 0,1-1 0,0 1 0,-1 0 0,1 0 0,0 0 0,-1 0 0,1 1 0,-1-1 0,0 1 0,1-1 0,-1 1 0,0 0 0,0 0 0,3 4 0,-4-5 47,1 1 1,-1 0 0,0-1 0,0 1-1,0 0 1,0 0 0,0 0-1,0 0 1,0 0 0,-1 0 0,1 0-1,-1 0 1,0 0 0,0 0-1,1 1 1,-1-1 0,0 0 0,-1 0-1,1 0 1,0 0 0,-1 0-1,1 0 1,-1 0 0,1 0 0,-1 0-1,0 0 1,-2 3 0,0-8 240,2-5-148,0 0 1,0 1-1,1-1 0,0 1 1,1-13-1,1-7 218,-4-43 936,2 70-1227,0-1 0,0 1 1,0 0-1,0 0 0,0 0 0,0 0 1,0-1-1,1 1 0,-1 0 0,0 0 1,0 0-1,0 0 0,0 0 0,1-1 0,-1 1 1,0 0-1,0 0 0,0 0 0,0 0 1,1 0-1,-1 0 0,0 0 0,0 0 1,0 0-1,1 0 0,-1 0 0,0 0 1,0 0-1,1 0 0,-1 0 0,0 0 1,0 0-1,0 0 0,1 0 0,-1 0 1,0 0-1,0 0 0,0 0 0,1 0 1,-1 1-1,10 2-31,-9-2 39,8 1-326,0 1 0,0-1 0,1 0 1,-1-1-1,0 0 0,1-1 0,-1 0 1,1 0-1,-1-1 0,0 0 0,12-3 1,-4-1-374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57 16892,'1'-2'275,"-1"0"1,1 0 0,0-1 0,-1 1 0,1-1 0,-1 1 0,0 0 0,1-1-1,-1 1 1,-1-1 0,1 1 0,0-1 0,-1 1 0,1-1 0,-2-3-1,2 5-192,-1 0-1,1 0 0,-1 1 1,0-1-1,1 0 0,-1 0 0,0 0 1,0 0-1,0 1 0,1-1 1,-1 0-1,0 1 0,0-1 0,0 0 1,0 1-1,0-1 0,0 1 1,0 0-1,0-1 0,-1 1 1,1 0-1,0 0 0,0-1 0,0 1 1,0 0-1,0 0 0,0 0 1,-1 1-1,1-1 0,0 0 0,0 0 1,0 1-1,0-1 0,0 0 1,-2 2-1,-1-1-37,0 1 0,0 1 0,0-1 0,1 1 0,-1-1 0,0 1 0,1 0 0,0 0 0,0 1 0,0-1 0,0 1 0,0-1 1,1 1-1,0 0 0,-4 6 0,2-1-32,1-1 1,0 1 0,0 0 0,0 0 0,1 0 0,-1 14-1,2-21-8,1 0-1,0-1 1,0 1-1,0 0 1,0 0 0,1-1-1,-1 1 1,0 0-1,1-1 1,-1 1-1,1 0 1,0-1-1,-1 1 1,1-1-1,0 1 1,1 1-1,-1-2 1,0 0 0,0 0 0,0-1 0,0 1-1,0 0 1,0-1 0,0 1 0,1-1 0,-1 1 0,0-1-1,0 0 1,0 0 0,1 1 0,-1-1 0,0 0-1,0 0 1,0 0 0,1 0 0,-1 0 0,0 0-1,0-1 1,0 1 0,1 0 0,0-1 0,13-5 24,0 0 0,-1-1 0,0 0 0,0-1 0,17-14-1,-18 12-18,0 2-1,0 0 0,1 0 0,0 1 0,26-10 0,-37 17-11,-1-1 0,1 1 1,-1-1-1,1 1 0,-1 0 1,1 0-1,-1 0 0,1 0 0,-1 0 1,1 0-1,-1 1 0,1-1 1,-1 1-1,0 0 0,1 0 1,-1 0-1,0 0 0,4 2 0,-3-1 0,0 1-1,-1-1 0,1 1 0,-1-1 0,0 1 0,0 0 1,0 0-1,0 0 0,0 0 0,-1 0 0,1 1 0,1 5 0,2 8 0,7 17 88,-12-34-76,0 1 0,1-1-1,-1 1 1,1 0 0,-1-1 0,1 1 0,-1-1 0,1 1 0,-1-1-1,1 1 1,0-1 0,-1 1 0,1-1 0,-1 0 0,1 1 0,0-1-1,0 0 1,-1 0 0,1 0 0,0 1 0,-1-1 0,1 0 0,0 0-1,0 0 1,-1 0 0,1 0 0,0 0 0,0 0 0,-1 0 0,1-1-1,0 1 1,-1 0 0,1 0 0,0-1 0,0 1 0,-1 0 0,2-1-1,3-2 58,0 0-1,1-1 0,6-6 0,-6 6-17,-4 2-33,5-3 32,0 0 0,0 0 0,0 1-1,12-6 1,-17 10-48,0-1 0,0 0 0,0 1 0,0-1 0,0 1 0,1-1 0,-1 1 0,0 0 0,0 0 0,0 0 0,0 0 0,1 0 0,-1 1 0,0-1 0,0 1 0,0-1 0,0 1 0,0 0 0,0 0 0,0 0 0,0 0 0,3 3 0,-1-1-9,0 1 0,0 0 0,0 0 1,-1 1-1,4 5 0,-4-6 12,-1 0 0,1 0-1,0 0 1,1-1 0,-1 1-1,7 5 1,-9-9 4,0 1-1,0-1 1,1 1 0,-1-1-1,0 0 1,0 1 0,1-1-1,-1 0 1,0 0 0,0 0-1,1 0 1,-1 0 0,0 0 0,0 0-1,1 0 1,-1 0 0,0-1-1,0 1 1,0-1 0,1 1-1,-1-1 1,0 1 0,0-1-1,0 1 1,0-1 0,0 0-1,2-1 1,3-3 19,-1-1 0,1 1-1,6-9 1,-6 6-23,-5 8-1,2-4-23,0 1 1,1-1 0,-1 1-1,6-3 1,-9 5 14,1 1 0,-1-1 0,1 1 1,-1 0-1,1-1 0,-1 1 0,1 0 0,-1 0 1,1-1-1,-1 1 0,1 0 0,-1 0 0,1 0 1,0 0-1,-1 0 0,1 0 0,-1 0 1,1 0-1,0 0 0,-1 0 0,1 0 0,-1 0 1,1 0-1,-1 0 0,1 0 0,0 1 0,-1-1 1,1 0-1,-1 0 0,1 1 0,-1-1 0,1 0 1,-1 1-1,1-1 0,-1 1 0,0-1 0,1 0 1,-1 1-1,1-1 0,-1 1 0,0-1 1,0 1-1,1-1 0,-1 1 0,0-1 0,1 2 1,0 3-26,0 0-1,0 0 1,0 1 0,-1-1 0,1 8 0,-1-8 62,0 0 0,0 0 0,1 0 0,-1-1 0,1 1 1,0 0-1,2 5 0,-2-10-55,-1 0 1,0 1 0,0-1 0,1 0 0,-1 1-1,0-1 1,0 0 0,1 0 0,-1 1 0,0-1-1,1 0 1,-1 0 0,0 1 0,1-1 0,-1 0 0,0 0-1,1 0 1,-1 0 0,1 0 0,-1 0 0,0 0-1,1 0 1,-1 0 0,1 0 0,-1 0 0,0 0-1,1 0 1,-1 0 0,1 0 0,-1 0 0,0 0-1,1 0 1,-1 0 0,0 0 0,1-1 0,-1 1-1,1 0 1,-1 0 0,0-1 0,0 1 0,1 0 0,-1 0-1,0-1 1,1 1 0,-1 0 0,0-1 0,0 1-1,0 0 1,1-1 0,-1 7-1770,-1 1 1141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6:5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76 17212,'7'-7'775,"-1"2"-409,-1 0 0,0 0 0,7-11-1,-11 15-310,-1 0 1,1 0-1,-1 1 0,1-1 0,-1 0 0,0 0 0,1 0 0,-1 1 0,0-1 0,1 0 1,-1 0-1,0 0 0,0 0 0,0 0 0,0 0 0,0 1 0,0-1 0,0 0 1,0 0-1,0 0 0,0 0 0,-1 0 0,1 0 0,0 1 0,0-1 0,-1 0 0,1 0 1,-1 0-1,1 1 0,-1-1 0,1 0 0,-1 0 0,1 1 0,-1-1 0,0 0 0,1 1 1,-2-2-1,-1 1 63,1 0 1,-1 0-1,1 1 1,-1-1-1,0 0 1,1 1 0,-1 0-1,0-1 1,1 1-1,-1 0 1,0 0-1,1 1 1,-1-1-1,0 0 1,1 1 0,-1 0-1,-3 1 1,-6 2 78,0 1 0,-14 8 1,2-1-72,1 2 0,1 1 0,-21 17 0,33-24-89,1 0 0,1 1 0,0 0 0,0 0 0,0 1 0,1 0 0,1 0 0,-11 22 0,16-31-31,1 0-1,-1 1 0,0-1 1,1 1-1,-1-1 1,1 1-1,0-1 1,-1 1-1,1 0 1,0-1-1,0 1 1,0-1-1,0 1 1,0 0-1,1-1 1,-1 1-1,0-1 1,1 1-1,-1-1 0,1 1 1,-1-1-1,1 1 1,0-1-1,1 2 1,0-1-3,0 0 1,1 0-1,-1 0 1,1-1-1,0 1 0,-1-1 1,1 1-1,0-1 1,0 0-1,0-1 1,0 1-1,4 0 0,135 17 5,-13-3-22,-96-9-25,35 11 1,-58-14 24,-1 1 1,1 0-1,-1 0 0,0 1 0,0 0 1,0 1-1,15 12 0,-22-17 23,-1 1 1,1-1-1,0 1 0,-1 0 1,1 0-1,-1 0 0,0 0 0,1 0 1,-1 0-1,0 0 0,0 0 1,0 0-1,-1 0 0,1 1 0,0-1 1,-1 0-1,0 1 0,1-1 1,-1 0-1,0 1 0,0-1 1,0 0-1,-1 1 0,1-1 0,0 0 1,-1 1-1,0-1 0,1 0 1,-1 0-1,0 1 0,0-1 1,-1 0-1,-1 3 0,-3 2 86,0 0 0,0-1-1,0 0 1,-1 0 0,0-1-1,0 0 1,0 0 0,-1-1-1,-9 5 1,-13 5 375,-34 9 0,31-12-137,-1-2 1,0-1-1,-52 5 0,59-11-1058,1-1 0,-47-5-1,68 3 266,1 2-171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1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18 293 12827,'-13'20'1112,"8"-7"-632,8-10-64,15-4 496,7-7 1,16-13-97,6-4-32,16-9-128,8-3-64,14-6-632,0-2-72,7 6 136,-1 2-104,-11-2-96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1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14747,'41'-18'842,"-1"-2"0,58-39 0,20-10 6,327-125 653,-368 164-1613,2 4 1,1 3 0,1 4 0,83-9-1,-136 27-811,-21 3 126,-16 4 60,-5-2 124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4809 1 13339,'-33'49'1022,"-29"55"1,42-67-953,-1-1 0,-1-2 1,-2 0-1,-33 35 0,48-60-68,-74 75 31,-93 123 0,14 42-29,35-50-9,79-130 2,-448 682-469,190-302 420,213-319 36,-82 109-13,-43 62 12,-213 316 8,346-497 15,-214 290-11,64-91 6,106-145 23,-90 132 61,-261 449 122,254-415-93,40-63 92,131-187-97,-50 113-1,33-30-28,19-41-62,52-131-19,-4 12 5,0 0-1,-1-1 1,-1 0-1,0 0 1,0 0-1,-10 10 1,16-21-22,1-1 0,0 1 0,-1-1 0,1 0 0,0 1 0,-1-1-1,1 1 1,-1-1 0,1 0 0,-1 1 0,1-1 0,-1 0 0,1 0 0,-1 1 0,1-1 0,-1 0 0,1 0 0,-1 0 0,0 0 0,1 0 0,-1 0 0,1 0 0,-1 0 0,1 0 0,-1 0 0,0 0 0,1 0 0,-1 0 0,1 0 0,-1 0-1,1 0 1,-1-1 0,1 1 0,-1 0 0,1 0 0,-1-1 0,1 1 0,-1 0 0,1-1 0,-1 1 0,1-1 0,-1 1 0,1-1 0,0 1 0,-1 0 0,1-2 0,-13-28-963,10 23 965,-5-14-325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14331,'-7'13'195,"0"0"0,2 0 0,-1 0 0,-4 20 0,3-10-66,-130 331 331,23-70 674,79-175-471,32-96-570,1-1 0,0 0 0,0 1 0,2 0 1,-1-1-1,3 22 0,-2-32-78,0 0 0,1 0 0,-1 0 0,1 1 0,-1-1 0,1 0 0,0 0 0,0 0 0,0 0 0,0 0 1,0-1-1,0 1 0,0 0 0,1 0 0,-1-1 0,1 1 0,-1-1 0,1 1 0,0-1 0,1 2 0,0-2 5,0 0 0,-1 0-1,1-1 1,0 1 0,0-1-1,-1 1 1,1-1 0,0 0-1,0 0 1,0 0 0,0 0-1,-1 0 1,5-2 0,8-2 61,0-1 1,0-1-1,0 0 1,19-12-1,-24 13-37,110-64-179,161-121 0,-273 184 1,3-1-16,-1-1 0,0 0 1,0 0-1,-1-1 0,0 0 1,-1-1-1,12-16 0,-6-4-407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2 800 15891,'-1'9'2106,"4"-20"-1112,99-368 2791,-33-2-3244,-68 373-535,4-18 7,-1 22-8,0 13 3,27 104-23,27 95 56,-37-147-165,37 79 1,-55-134 65,-2-3-42,1 1-1,-1-1 1,1 0 0,0 0-1,0 0 1,0 0-1,0-1 1,0 1 0,1 0-1,3 2 1,-6-5 92,0 1-1,0-1 1,1 0 0,-1 0-1,0 0 1,0 0-1,1 0 1,-1 0 0,0 0-1,1 0 1,-1 0 0,0 0-1,0 0 1,1 0-1,-1 0 1,0 0 0,0 0-1,1 0 1,-1 0 0,0 0-1,1 0 1,-1 0-1,0 0 1,0 0 0,1-1-1,-1 1 1,0 0 0,0 0-1,0 0 1,1 0-1,-1-1 1,0 1 0,0 0-1,0 0 1,1 0 0,-1-1-1,0 1 1,0 0-1,0 0 1,0-1 0,0 1-1,0 0 1,0 0 0,1-1-1,-1 1 1,3-15-142,-3 13 113,2-28-337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29 12099,'-20'-3'617,"6"1"20,1-1 0,-1 0 0,-23-9 1,32 8 1414,7 3-1080,-1 1-938,-1 0 1,1 0-1,0 1 1,0-1-1,-1 0 1,1 0-1,0 1 0,-1-1 1,1 1-1,0-1 1,-1 0-1,1 1 1,-1-1-1,1 1 1,-1 0-1,2 0 1,-1 1 0,0 0 1,0 1-1,0-1 1,-1 0 0,1 1-1,-1-1 1,1 1-1,-1-1 1,0 1-1,0-1 1,0 1 0,0-1-1,-1 4 1,-8 33 50,9-38-82,-15 41 148,-1-1 0,-35 62 1,-53 70 495,59-106-351,21-33-72,2 1 0,1 1 0,-19 44 0,40-78-220,-1-1-1,0 0 1,1 1 0,-1-1 0,1 1 0,0 0 0,-1-1 0,1 1-1,0-1 1,0 1 0,0-1 0,0 1 0,0 0 0,0-1 0,1 1-1,-1-1 1,1 3 0,0-3-1,-1 0 0,1-1-1,0 1 1,-1 0 0,1-1 0,0 1-1,0-1 1,-1 1 0,1-1 0,0 1-1,0-1 1,0 0 0,0 1 0,0-1 0,0 0-1,-1 1 1,1-1 0,0 0 0,0 0-1,0 0 1,2 0 0,6-1 18,1 0 0,-1-1 0,0 0-1,17-6 1,-10 3-13,137-29-703,180-17 1,-231 39 455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22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16620,'12'-19'998,"0"1"1,1 1-1,29-31 1,-36 43-878,0-1 0,0 1 0,1 0 0,-1 0 0,1 1 0,0 0 0,1 0 0,-1 1 0,1 0 1,-1 0-1,1 1 0,0-1 0,12 0 0,-19 3-107,1-1 0,-1 1 0,0 0-1,1 0 1,-1 0 0,0 1 0,1-1 0,-1 0 0,0 0 0,0 1 0,1-1 0,-1 1 0,0-1 0,0 1-1,1-1 1,-1 1 0,0 0 0,0 0 0,0-1 0,0 1 0,1 2 0,0-2-3,-1 1 1,0 0-1,0 0 0,0 0 1,-1 0-1,1 0 0,0 0 1,-1 0-1,1 0 0,-1 1 1,0-1-1,0 3 0,0 6 11,-1 0-1,0 1 0,-1-1 0,-3 12 1,3-15 3,-25 90 127,17-66-93,2-1 0,0 1-1,2 0 1,-1 36 0,6-63-48,1 0-1,1 1 1,-1-1 0,1 0 0,-1 0 0,1 0 0,1 0 0,-1 0-1,1 0 1,4 9 0,-5-13-9,0 1-1,0-1 1,1 0 0,-1 1-1,1-1 1,-1 0 0,1 0-1,-1 0 1,1 0-1,-1 0 1,1 0 0,0 0-1,0 0 1,-1-1 0,1 1-1,0-1 1,0 1-1,0-1 1,0 0 0,0 0-1,-1 0 1,1 0 0,0 0-1,0 0 1,0 0 0,0-1-1,0 1 1,0 0-1,-1-1 1,1 0 0,0 1-1,2-3 1,7-1-161,-1-1-1,1-1 1,-1 0-1,0-1 1,0 0-1,-1 0 1,0-1-1,11-12 1,-5 3-188,-1 0 0,-1-1 0,17-30 0,-12 15-187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16636,'3'4'1608,"-2"2"-1056,1-2-248,1-1 648,1-1-216,0-2-544,2-2-440,-1-5 248,-2-1-120,-3-2-120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2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33 12859,'-13'-6'113,"0"0"0,-1 2 0,0 0 0,0 0 0,0 1 0,-1 1 0,1 0-1,-1 1 1,1 1 0,-1 0 0,1 1 0,-1 0 0,1 1 0,0 1 0,0 1 0,0 0 0,0 0 0,0 1 0,1 1 0,0 1 0,0-1 0,1 2 0,-16 11 0,8-3 55,1 1 1,1 0-1,1 1 1,0 1-1,2 1 1,0 0-1,1 1 1,1 1-1,1 0 1,1 0-1,1 1 1,1 1-1,1-1 1,1 2 0,1-1-1,1 1 1,-3 43-1,7-46-125,0 1-1,2-1 1,0 0-1,1 1 1,2-1 0,0 0-1,1-1 1,2 1-1,0-1 1,1 0 0,1 0-1,1-1 1,0-1-1,2 0 1,0 0 0,1-1-1,1 0 1,1-2-1,1 1 1,18 15 0,-23-24-8,0 0 1,0 0 0,1-1 0,0-1 0,0 0 0,1 0-1,-1-1 1,1-1 0,0 0 0,1-1 0,-1 0 0,1-1-1,-1 0 1,1-1 0,-1-1 0,1 0 0,0-1 0,-1-1-1,1 0 1,-1 0 0,0-2 0,1 0 0,15-7 0,1-2 104,-2-1 1,0-2 0,-1-1-1,-1-1 1,0-1 0,-1-1-1,-1-2 1,27-32 0,-24 23 49,-1-2 1,-2-1-1,-1 0 0,-2-2 1,33-75-1,-47 93-135,-1 1 1,-1-1-1,0 0 0,-2-1 0,0 1 0,-1-1 1,0-31-1,-3 37-36,0 0 1,-1 0-1,0 1 0,-1-1 0,-1 1 1,0-1-1,0 1 0,-2 1 1,1-1-1,-1 1 0,-15-21 1,12 21-57,0 0 0,0 1 1,-1 0-1,-1 0 0,0 1 0,0 1 1,-1 0-1,0 0 0,0 2 1,0-1-1,-1 1 0,0 1 0,-1 0 1,1 1-1,-1 0 0,1 1 0,-1 1 1,0 0-1,0 1 0,-1 1 1,1 0-1,0 1 0,0 0 0,0 1 1,0 0-1,1 1 0,-1 1 1,1 1-1,-1-1 0,1 2 0,-19 11 1,13-5-281,0 1 1,1 1 0,1 1-1,0 1 1,-23 28-1,7-3-224,-35 59-1,24-26-105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1506 1294 12947,'-1'3'2881,"-6"13"422,7-15-3267,0-1 0,0 0 0,0 1-1,0-1 1,0 1 0,0-1 0,0 0 0,0 1-1,0-1 1,0 1 0,0-1 0,0 0-1,0 1 1,1-1 0,-1 1 0,0-1 0,0 0-1,0 1 1,1-1 0,-1 0 0,0 1-1,0-1 1,1 0 0,-1 0 0,0 1 0,1-1-1,-1 0 1,0 0 0,1 1 0,-1-1-1,0 0 1,1 0 0,-1 0 0,0 0 0,1 1-1,-1-1 1,1 0 0,-1 0 0,0 0-1,1 0 1,-1 0 0,1 0 0,3 0 79,0-1 0,0 1-1,0-1 1,0 0 0,0 0 0,0 0 0,0 0 0,0-1 0,0 1 0,-1-1 0,7-4-1,38-28 408,-47 33-506,23-18 21,-2-1-1,0-1 1,-2 0-1,0-2 1,-1 0-1,-1-1 1,-2-1-1,0-1 1,-2 0-1,-1-1 1,-1 0-1,13-42 1,-13 28-35,-1 1 0,7-64 0,-17 90 3,0 1 0,-1 0 0,0 0 0,-1-1 0,0 1 0,-1 0 0,-1 0 0,0 0 0,-1 0 0,0 1 0,-1 0 0,-8-16 0,-16-18-33,-2 1 0,-1 2 1,-42-42-1,47 58 12,-1 2 1,-1 1-1,-2 1 1,0 2-1,-67-35 1,-183-63 11,257 110 4,0 2 1,-1 0 0,1 2-1,-1 1 1,-1 0 0,1 2-1,0 1 1,-1 1 0,-48 7-1,45-2-5,1 2-1,0 0 0,0 2 0,1 1 0,0 2 1,1 0-1,1 2 0,-36 24 0,-16 21-2,-100 100-1,70-59 1,84-79 9,0 1 0,2 2 0,0 0 0,2 1 0,-21 36 0,28-40 0,1 1-1,2 0 0,0 1 0,1 0 0,1 0 1,1 0-1,-4 38 0,1 100-25,9-130 17,2 0-1,1-1 1,10 44-1,-9-59 9,0 0-1,1-1 1,1 1 0,0-1 0,1 0-1,1 0 1,0-1 0,11 14-1,-11-18 7,0 0 0,1 0-1,0-1 1,1 0 0,0-1-1,0 0 1,0-1 0,1 0-1,0 0 1,0-1 0,19 6 0,-19-8-59,1 0 1,0 0-1,0-1 1,0-1-1,0 0 0,0-1 1,0 0-1,23-3 1,-27 1-78,0 1-1,0-2 1,0 1 0,0-1 0,-1 0-1,1-1 1,-1 0 0,0 0-1,0 0 1,0-1 0,0 0 0,-1-1-1,10-9 1,-3-3-309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31 15379,'0'-2'290,"1"0"-1,-1 0 0,1-1 0,-1 1 0,1 0 1,0 0-1,-1 0 0,1 0 0,0 0 1,1 0-1,1-3 0,-3 5-232,1 0 0,-1-1 0,1 1 0,0 0 0,-1-1 0,1 1 0,0 0 0,-1 0 0,1 0 0,0-1 1,0 1-1,-1 0 0,1 0 0,0 0 0,-1 0 0,1 0 0,0 0 0,-1 1 0,1-1 0,0 0 0,0 0 0,-1 0 0,1 1 0,-1-1 0,1 0 0,0 1 0,-1-1 0,1 0 0,-1 1 0,1-1 0,0 1 1,-1-1-1,0 1 0,1-1 0,-1 1 0,1 0 0,0 0 0,40 37 62,17 18-34,-54-51-68,-1 0 1,1 0-1,-1 0 0,-1 0 1,1 1-1,-1 0 1,0-1-1,0 1 0,0 0 1,-1 0-1,0 0 0,0 0 1,-1 0-1,1 0 1,-1 0-1,-1 0 0,1 1 1,-3 8-1,-2 8 103,-1 0-1,0-1 1,-15 30-1,-55 115 511,36-87-1178,-29 91 1,67-165 474,0 1 1,1-1-1,-1 0 1,1 1-1,0-1 1,1 0-1,0 9 0,4-6-331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12 175 15931,'-1'0'67,"1"0"-1,-1 0 0,1 0 1,-1 0-1,1 0 0,-1 0 0,1 0 1,-1-1-1,1 1 0,0 0 1,-1 0-1,1-1 0,-1 1 1,1 0-1,-1-1 0,1 1 0,0 0 1,-1-1-1,1 1 0,0 0 1,-1-1-1,1 1 0,0-1 1,0 1-1,-1-1 0,1 1 0,0-1 1,0 1-1,0-1 0,0 1 1,0-1-1,0 1 0,0-1 0,0 1 1,0-1-1,0 1 0,0-1 1,0 1-1,0-1 0,0 1 1,0-1-1,0 1 0,0-1 0,0 1 1,1-1-1,9-24 945,-2 14-759,1 0 0,0 1 0,1 0 0,0 0 0,1 1 0,0 1 0,0 0-1,1 0 1,0 1 0,0 0 0,1 1 0,0 1 0,0 0 0,0 0 0,1 1 0,24-3 0,-33 6-227,-1 1 0,1 0 0,0 0 1,-1 0-1,1 0 0,-1 1 1,1 0-1,-1-1 0,1 2 1,-1-1-1,9 4 0,-11-4-21,0 1 0,-1-1 0,1 0-1,0 1 1,-1-1 0,1 1-1,-1 0 1,0 0 0,1-1 0,-1 1-1,0 0 1,0 0 0,0 0-1,0 0 1,-1 0 0,1 1-1,0-1 1,-1 0 0,1 0 0,-1 0-1,0 1 1,0-1 0,0 0-1,0 0 1,0 0 0,-1 5 0,-1 2 4,0 0 0,-1 1 0,0-1 1,0 0-1,-1 0 0,0-1 1,-1 1-1,-6 8 0,-51 64 47,44-58-43,-12 13 5,-47 64 15,76-98-32,0-1 0,0 1-1,0 0 1,0-1 0,0 1-1,0 0 1,0 0 0,1 0 0,-1-1-1,1 1 1,-1 0 0,1 0-1,0 0 1,0 0 0,0 0-1,0 0 1,0 3 0,1-4 0,0 1 0,0-1 0,-1 0 0,1 0 0,0 1 0,0-1-1,0 0 1,1 0 0,-1 0 0,0 0 0,0 0 0,0 0 0,1-1 0,-1 1 0,0 0 0,1-1 0,-1 1 0,1-1 0,-1 1 0,1-1 0,-1 1 0,3-1 0,25 4-267,1-1 0,0-1 0,0-2 1,43-4-1,-7 0-409,-18 2 354,-6-1-124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17196,'0'-1'195,"0"0"0,0 0 0,0 0 1,0 0-1,0 0 0,0 0 0,1 0 0,-1 0 1,0 0-1,1 0 0,-1 0 0,1 1 0,-1-1 1,1 0-1,-1 0 0,1 0 0,-1 1 0,2-2 1,17-20 905,-13 15-561,57-73 823,88-145 0,-97 122-592,-63 128-623,1-1 1,-6 35-1,6-30-129,3-9-169,-17 79 405,20-87-663,1 0 0,0 0 0,1 0 0,0 0 1,1 0-1,3 16 0,-3-22 359,0-1 1,-1 1-1,1 0 0,-1 0 0,-1 0 0,0 8 1,-2 6-395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18716,'-6'2'1640,"1"7"-1184,-4-3-199,3 6 719,0-2-384,3 2-224,0-2-112,2-2-400,1-1-144,1-2-328,4-5-256,1-8-281,0-1-1215,-2-9 1744,4-1-393,-1-17-95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13 13427,'-16'-4'226,"-1"1"-1,1 0 1,-1 2 0,0 0 0,0 0-1,0 2 1,-27 4 0,33-3-151,1 1-1,-1 0 1,1 0 0,-1 2 0,1-1 0,0 1 0,1 1 0,-1 0 0,1 0-1,0 0 1,1 1 0,-15 15 0,5 0 11,0 1 0,2 0 0,0 1 0,2 1 0,0 0 0,-13 37 0,13-24 9,2 0-1,1 1 1,-11 79-1,19-96-68,1 1 0,1 0 0,1 0 0,2 0 0,0 0 0,9 40 0,-10-56 14,1 0 0,1 0 0,0-1 0,0 1 0,0-1 0,0 1 0,1-1 0,0 0 1,1 0-1,-1-1 0,1 0 0,0 1 0,1-1 0,-1-1 0,1 1 0,0-1 1,0 0-1,0-1 0,0 1 0,1-1 0,0 0 0,-1-1 0,1 1 0,0-2 0,11 3 1,5-1 146,0-2 1,0 0-1,0-2 0,0 0 1,0-1-1,0-2 1,-1 0-1,24-8 1,3-4 355,-1-1 1,72-38 0,-84 36-296,0-1 0,-1-2 0,-2-1 0,0-2 0,35-34 0,-56 47-181,-1-1 1,-1 0-1,0-1 0,0 0 1,-1 0-1,10-24 1,-14 27-40,-1-1 1,-1 1-1,0-1 0,0 0 1,-1 0-1,-1 0 1,0 0-1,-1 0 0,0 0 1,-2-14-1,1 17-26,-1 0 0,1 0 0,-2 1 0,1-1 0,-1 1 0,-1-1 0,0 1 0,0 0 0,0 0 0,-1 1 0,0-1 0,-12-12 0,9 12-21,-1 0 0,-1 0 0,1 1 0,-1 0-1,-1 1 1,1 0 0,-1 1 0,-19-7 0,2 3-273,-1 2 0,-1 1 1,1 1-1,-1 2 0,1 1 0,-58 3 1,54 2-106,-43 8 0,39-2-98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4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15003,'1'-20'1119,"0"5"-772,-1 12 33,1 4 348,5 14-650,-1-1-1,2 1 1,0-1-1,1-1 1,11 16-1,3 7-52,106 164 136,-4-6 135,-94-142-209,42 103-1,43 125 24,-76-198 101,65 104-1,65 55 505,10 16-487,-179-256-228,397 583 41,-309-466-20,-6 4 0,92 178 0,180 280-12,-86-143 7,-51-95-15,19-14-1,87 130-2,-98-145-16,-127-182 13,140 252-16,-170-265 12,-2-15-57,100 119 1,-48-69-28,244 379-53,-361-530 146,122 184-14,-106-164 12,2 0 1,0-2 0,1 0-1,1-1 1,44 30 0,-63-48-42,0 1 0,0-1 1,0 0-1,0 0 1,-1 1-1,1-1 0,0 1 1,-1 0-1,1-1 1,-1 1-1,0 0 0,0 0 1,0 0-1,0 0 1,2 3-1,-17-2-941,1-5 664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16275,'2'-11'942,"4"-17"1056,-5 26-1457,-1 3 29,0 16 690,0-16-1217,-4 138 1635,5-126-1662,0 1 0,1-1 0,0 1 0,1-1 0,0 0 0,1 0-1,1 0 1,7 14 0,-11-25-13,1 1 0,-1-1 0,1 0-1,-1 0 1,1 0 0,0 0-1,0 0 1,0 0 0,0 0 0,0-1-1,0 1 1,5 2 0,-5-4-1,-1 1 0,1-1 1,0 1-1,0-1 0,-1 0 0,1 1 1,0-1-1,0 0 0,0 0 0,-1-1 1,1 1-1,0 0 0,0-1 1,0 1-1,-1-1 0,1 1 0,0-1 1,-1 0-1,1 0 0,-1 1 0,3-3 1,7-5 31,-1 0 1,1-1 0,-2-1-1,1 0 1,-1 0 0,11-17 0,43-75 466,-53 84-392,-8 12-50,1 1 0,0-1-1,0 1 1,0-1 0,1 1-1,0 0 1,0 0 0,8-7-1,-11 12-50,-1 0 1,0 0-1,1 0 0,-1 0 0,1 0 0,-1 0 0,0 0 0,1 0 0,-1 0 1,1 0-1,-1 0 0,0 0 0,1 1 0,-1-1 0,0 0 0,1 0 0,-1 0 0,0 1 1,1-1-1,-1 0 0,0 0 0,1 1 0,-1-1 0,0 0 0,0 1 0,1-1 0,-1 0 1,0 1-1,0-1 0,0 1 0,1-1 0,-1 0 0,0 1 0,0-1 0,0 1 1,0-1-1,0 0 0,0 1 0,0-1 0,0 1 0,5 21 53,-5-21-51,0 3-7,1 1 0,0-1 0,0 0 0,1 0-1,-1 0 1,1 0 0,-1-1 0,1 1 0,1 0 0,-1-1-1,0 1 1,1-1 0,0 0 0,-1 0 0,1 0-1,1 0 1,6 5 0,-6-6-2,0 0 0,0 0 0,0-1 0,1 1 0,-1-1 1,0 0-1,1 0 0,0-1 0,-1 1 0,1-1 0,-1 0 0,1 0 0,-1 0 0,1-1 1,0 0-1,6-1 0,10-5 0,0-1 1,0-1-1,-1-1 1,23-15-1,22-10-16,-63 34 13,-1 0 1,1 0-1,0 1 1,-1-1-1,1 0 1,0 1-1,-1 0 1,1-1-1,0 1 0,0 0 1,-1 0-1,1 0 1,0 0-1,0 0 1,1 1-1,-2-1 0,0 1 0,0-1 0,0 0 0,0 1 0,0 0 0,-1-1 0,1 1 0,0-1-1,0 1 1,-1 0 0,1 0 0,-1-1 0,1 1 0,0 0 0,-1 0 0,0 0 0,1 0 0,-1 0 0,1 1 0,0 5-7,0 0 0,0 0 0,0 0 0,-1-1 1,0 1-1,-2 8 0,2-6 10,-10 121-1119,7-116 88,1-32 449,0-11 91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4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0 518 15611,'1'7'156,"0"-1"1,0 1-1,0-1 0,1 1 0,0-1 0,1 0 0,-1 0 1,1 0-1,0 0 0,6 7 0,3 4 43,0 0-1,16 15 1,23 18-20,3-2-1,1-3 0,76 48 1,-124-89-139,1 3 65,1-1 0,0 0 0,1-1 0,-1 0 0,1 0 0,0-1-1,1 0 1,-1-1 0,11 2 0,-19-5-61,0 0-1,0 0 1,-1 0-1,1 0 1,0-1 0,-1 1-1,1 0 1,0-1-1,-1 1 1,1-1-1,-1 0 1,1 1-1,-1-1 1,1 0 0,-1 0-1,0 0 1,1 0-1,-1 0 1,0-1-1,0 1 1,0 0-1,0 0 1,0-1 0,0 1-1,0-1 1,0 1-1,0-1 1,-1 1-1,1-1 1,0 1 0,-1-1-1,0 0 1,1-1-1,2-9 192,-1 1 0,-1-1-1,1-19 1,-2 25-166,-2-322 1539,5-92-2343,-3 409 505,1 0-1,1 0 0,0 0 0,0 0 1,8-17-1,-7 16-198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14291,'13'-10'541,"0"-1"0,1 2 1,-1-1-1,2 2 0,0 0 0,0 1 0,0 0 1,1 1-1,-1 1 0,27-5 0,-41 10-511,1-1-1,0 1 1,0 0-1,0 0 0,0 0 1,0 0-1,0 0 1,0 1-1,0-1 1,0 0-1,0 1 0,0 0 1,-1-1-1,1 1 1,0 0-1,0 0 1,-1 0-1,1 0 0,0 0 1,2 3-1,-3-2-9,1 0 1,-1 0-1,0 0 0,0 0 0,0 0 0,0 1 0,0-1 1,-1 0-1,1 1 0,-1-1 0,0 1 0,1-1 0,-1 0 1,0 4-1,-2 8 25,0 0 0,0 0 1,-2 0-1,-6 19 0,9-30-34,-68 160 258,24-64-147,43-96-103,1 1 1,-1 0-1,1 0 1,0 0-1,0 0 0,0-1 1,0 1-1,1 6 1,0-9-4,0 0 0,1 1 0,-1-1 0,0 0 0,1 0 1,-1 0-1,1 0 0,0 1 0,-1-1 0,1 0 0,0 0 0,0 0 0,0-1 1,0 1-1,0 0 0,0 0 0,0 0 0,0-1 0,0 1 0,0 0 0,0-1 0,0 1 1,0-1-1,0 1 0,1-1 0,-1 0 0,0 1 0,0-1 0,1 0 0,1 0 0,13 1 119,0 0-1,-1-2 0,1 0 1,0 0-1,-1-2 0,1 0 1,19-6-1,29-5-123,-47 10-260,-13 3 188,0 0 1,1 0-1,-1 0 0,1 1 0,-1-1 0,0 1 0,1 0 1,-1 0-1,1 0 0,-1 1 0,7 1 0,-6 3-162,-8-3-99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5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17564,'5'-9'435,"0"0"0,1 1 0,1 0 0,-1 0 0,1 0 0,1 1 0,13-11 0,2 1 420,37-21 0,-41 27-489,26-11-1,-38 19-321,-1 1 0,1 0-1,0 0 1,-1 1 0,1-1 0,0 1 0,0 1 0,8 0 0,-14 0-40,0 0 0,0 0 0,0 0-1,0 0 1,0 0 0,-1 0 0,1 1 0,0-1 0,0 0 0,0 1 0,0-1 0,0 1 0,-1-1 0,1 1-1,0-1 1,0 1 0,-1-1 0,1 1 0,0 0 0,-1-1 0,1 1 0,-1 0 0,1-1 0,-1 1 0,1 0 0,-1 0-1,1 0 1,-1 0 0,0-1 0,0 1 0,1 0 0,-1 0 0,0 0 0,0 0 0,0 0 0,0 0 0,0 0 0,0 0-1,0 0 1,0 0 0,0-1 0,-1 1 0,1 0 0,0 0 0,0 0 0,-1 0 0,1 0 0,-1 1 0,-3 6 14,1 0 1,-1 0 0,-9 13-1,-12 14 32,-38 39 0,-18 25 4,79-97-57,1 0 1,0 0-1,-1 0 1,1 0-1,0 0 1,0 0-1,0 0 1,1 1-1,-1-1 0,1 0 1,-1 1-1,1 2 1,0-4-1,0 0 1,0 0-1,0 0 1,1 0-1,-1 0 1,1 0-1,-1-1 0,1 1 1,-1 0-1,1 0 1,-1 0-1,1 0 1,-1-1-1,1 1 1,0 0-1,0-1 1,-1 1-1,1-1 0,0 1 1,0-1-1,0 1 1,0-1-1,0 1 1,0-1-1,-1 0 1,1 1-1,0-1 1,0 0-1,2 0 1,11 2-14,0 0 0,1-1 0,-1-1 0,0 0 1,16-3-1,-19 1 14,0 1 1,1 1 0,-1-1-1,1 2 1,-1 0 0,1 0-1,-1 1 1,19 5 0,-28-6-1,0 0 0,0 0 0,0-1 1,0 2-1,0-1 0,0 0 0,0 0 0,0 0 1,-1 1-1,1-1 0,-1 1 0,1 0 0,-1-1 1,1 1-1,-1 0 0,0 0 0,0 0 0,0 0 1,0 0-1,1 3 0,-1-2 9,-1 0 1,0 0-1,0 0 1,0 0-1,0 0 1,0 0-1,-1 0 1,1 0-1,-1 0 0,0-1 1,0 1-1,0 0 1,-2 4-1,-2 1 73,0 1 0,-1-1 0,0 0 0,0 0 0,-1 0 0,0-1-1,-14 12 1,11-11-17,1-1 0,-1 0 0,0 0 0,-1-1 0,0-1 0,0 0 0,0 0 0,-21 5 0,32-10-111,0 0 0,-1 0 0,1 0 0,0 0 0,-1 0 0,1 0 0,0 0 0,-1-1 1,1 1-1,0 0 0,0 0 0,-1 0 0,1 0 0,0 0 0,-1-1 0,1 1 0,0 0 0,0 0 0,-1 0 0,1-1 0,0 1 0,0 0 0,0 0 0,-1-1 0,1 1 0,0 0 0,0-1 0,0 1 1,0 0-1,-1 0 0,1-1 0,0 1 0,0 0 0,0-1 0,0 1 0,0 0 0,0-1 0,0 1 0,0 0 0,0-1 0,0 1 0,0 0 0,0-1 0,0 1 0,1 0 0,-1-1 0,0 1 1,0 0-1,0 0 0,0-1 0,0 1 0,1 0 0,-1-1 0,0 1 0,0 0 0,0 0 0,1 0 0,-1-1 0,0 1 0,1 0 0,-1 0 0,0 0 0,0-1 0,1 1 0,-1 0 0,13-6-521,7 2-193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5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57 19228,'0'2'1824,"-5"4"-1255,-3-2-241,1 1 840,2-1-440,2-4-968,9-7-880,2-4-72,1-5 823,-2-2-295,-3-7-216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4 13035,'-49'-3'520,"1"2"0,-1 2 0,0 3 0,-72 13 0,102-12-361,0 0 0,0 2 0,1 0 0,0 1 0,-31 19 0,37-19-68,0 1 0,0 0 0,2 1 0,-1 0 0,1 0 0,0 1 0,1 1 0,-14 22 0,11-9-11,0-1 0,2 1 1,1 1-1,0 0 0,2 0 1,2 1-1,0-1 0,1 1 0,2 0 1,1 29-1,2-12-18,3 0 0,1-1 0,2 0 1,2 0-1,21 62 0,-19-74-57,2-1-1,1 0 1,1-1 0,37 54-1,-40-66-7,1-2 1,1 0-1,0 0 0,0-2 1,2 0-1,0 0 0,0-1 0,1-1 1,23 11-1,-30-18 3,0 0 0,1 0 0,-1-1-1,1 0 1,0-1 0,0 0 0,-1-1 0,1 0 0,0-1 0,0 0 0,12-2-1,-7-1 35,1 0 0,-1-1 0,0-1 0,0-1 0,-1 0 0,24-13 0,-2-4 133,-1-1 0,-1-2-1,-1-1 1,52-56 0,-56 52-3,-1-2 1,-2 0 0,-2-2 0,0-1 0,-3-1 0,-1-1-1,-2-1 1,-1 0 0,15-56 0,-28 79-106,-1-2 0,-1 1 0,0 0 0,-1-1 0,-1 1 0,-1-1 0,-2-25 0,1 35-71,-1 0 1,0-1-1,0 1 1,0 1 0,-1-1-1,0 0 1,-1 1-1,0-1 1,0 1 0,0 0-1,-1 0 1,0 1 0,-1-1-1,1 1 1,-1 1-1,0-1 1,-12-8 0,8 8-1,0 1 0,0 1 1,0-1-1,0 2 0,-1-1 1,0 1-1,1 1 0,-1 0 0,0 1 1,0 0-1,0 0 0,0 1 1,-1 1-1,1-1 0,-15 5 1,-1 0-2,1 2 1,0 1 0,1 1 0,-1 1 0,-27 16 0,-56 37-152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5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4358 7413 10922,'2'0'191,"-1"-1"0,1 1 1,-1-1-1,1 0 0,0 0 0,-1 1 0,1-1 0,-1 0 0,0-1 0,1 1 0,-1 0 0,0 0 0,0 0 0,1-1 0,-1 1 0,0-1 1,-1 1-1,1-1 0,0 1 0,0-1 0,0-1 0,17-41 700,-16 38-507,10-33 353,-1-1-1,6-52 1,3-83-532,-6 39-77,9-180-40,-5 38-73,35-146 5,35-413 188,-83 651-158,-38-365 0,-80-179 268,104 680-295,-69-311 47,60 301-59,-3 0 0,-2 1 0,-57-102 0,-143-177 36,70 114-25,70 99 5,-5 4 0,-6 4 0,-121-118 0,65 92 64,-270-199-1,171 173 114,-342-174 0,-6 69 137,448 219-238,-2 5 0,-178-32 0,92 38 59,-295-67 92,508 105-157,17 4-1261,25 8-790,32 11-249,-32-6 1552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7:5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332 949 13107,'2'11'565,"-2"-9"-469,0 1 0,0-1 1,1 1-1,-1 0 0,1-1 0,-1 1 0,1-1 1,0 1-1,0-1 0,0 1 0,1-1 1,-1 0-1,1 0 0,2 4 0,-4-6-61,0 0-1,1 0 1,-1 0-1,0 1 0,0-1 1,1 0-1,-1 0 1,0 0-1,1 0 1,-1 0-1,0 0 1,1 0-1,-1 0 0,1 0 1,-1 0-1,0 0 1,1 0-1,-1 0 1,0 0-1,1 0 1,-1 0-1,0-1 0,0 1 1,1 0-1,-1 0 1,0 0-1,1 0 1,-1-1-1,0 1 1,0 0-1,1-1 0,6-12 666,-3-18 211,-3 7-591,-1-1-1,-2 1 1,0 0 0,-2-1-1,0 1 1,-2 1 0,0-1-1,-2 1 1,-17-35 0,-9-10 68,-74-110 0,55 103-158,23 34 29,-46-86 0,74 124-244,0-1-1,1 1 1,-1-1 0,1 0 0,0 1 0,0-1 0,0 0-1,1 0 1,-1-6 0,1 9-12,0-1-1,1 0 1,-1 1 0,1-1-1,-1 1 1,1-1 0,0 0-1,0 1 1,0 0 0,-1-1-1,1 1 1,1-1 0,-1 1-1,0 0 1,0 0 0,0 0-1,1-1 1,-1 1 0,0 1-1,1-1 1,-1 0 0,4-1-1,20-8 1,1 0 0,0 2 0,0 2 0,47-7-1,-40 7-1,308-37-1055,-323 41 900,0 0-1,20-7 0,-8 2-120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1 840 15691,'1'-1'101,"1"0"0,-1 0-1,0 0 1,0-1 0,1 1-1,-1 0 1,0-1 0,0 1-1,0 0 1,0-1 0,0 1-1,-1-1 1,1 0 0,0 1-1,-1-1 1,1-2 0,4-7 86,280-683 3170,-278 674-3273,0 1 76,0 0 0,12-19 0,-10 26 35,-9 12-191,0 0 0,0 0 0,0 0 0,1 0 0,-1 0 0,0 0 0,0 0 0,0 0 0,0-1 0,0 1 0,0 0 0,0 0 0,1 0 1,-1 0-1,0 1 0,0-1 0,0 0 0,0 0 0,0 0 0,0 0 0,0 0 0,1 0 0,-1 0 0,0 0 0,0 0 0,0 0 0,0 0 0,0 0 0,0 0 0,0 0 0,0 0 0,0 0 0,1 1 0,-1-1 0,0 0 0,0 0 0,0 0 0,0 0 0,0 0 0,0 0 0,0 0 0,0 1 0,0-1 0,0 0 0,0 0 0,0 0 0,0 0 0,0 0 0,0 0 0,0 1 0,0 27 305,-1-19-274,0 14 46,-9 237 270,11-190-367,16 119 0,-16-182 40,1 5-182,0 0 0,0 0 0,2 0 0,5 14 0,-9-24 133,1 0 1,0-1-1,0 1 0,0 0 0,0 0 0,0-1 0,0 1 1,0-1-1,0 1 0,1-1 0,-1 1 0,1-1 0,-1 0 0,1 0 1,-1 1-1,1-1 0,0 0 0,-1-1 0,1 1 0,0 0 1,0 0-1,0-1 0,0 1 0,0-1 0,-1 0 0,1 1 0,0-1 1,0 0-1,0 0 0,0 0 0,0 0 0,0-1 0,3 0 1,12-6-273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17164,'6'-16'1091,"-4"11"-814,-1 0-1,1-1 1,1 1-1,-1 0 1,1 0-1,0 0 1,0 0-1,0 0 1,1 1-1,6-7 1,-10 10-246,0 1 1,1 0 0,-1 0-1,0 0 1,0 0 0,0 0-1,1 0 1,-1 0 0,0-1 0,0 1-1,0 0 1,1 0 0,-1 0-1,0 0 1,0 0 0,1 0-1,-1 0 1,0 0 0,0 0 0,0 0-1,1 1 1,-1-1 0,0 0-1,0 0 1,0 0 0,1 0-1,-1 0 1,0 0 0,0 0 0,0 0-1,1 1 1,-1-1 0,0 0-1,0 0 1,0 0 0,0 0-1,1 1 1,2 11 597,-3 15 18,-21 119 338,13-98-773,-6 99 1,14-142-200,0 0 0,0 0 0,1 0 0,-1 0 0,1 0 0,0 0 0,1 0 0,3 9 0,-4-12-8,0-1 1,0 1 0,1 0-1,-1-1 1,0 1 0,1-1-1,-1 1 1,1-1 0,-1 0-1,1 1 1,0-1 0,0 0-1,-1 0 1,1 0 0,0 0-1,0-1 1,0 1 0,0-1-1,0 1 1,0-1 0,0 1-1,0-1 1,0 0 0,3 0-1,7-1 9,-1 0-1,1-1 1,-1 0-1,0-1 0,0 0 1,0-1-1,0 0 1,16-8-1,-14 5-277,-1-1 1,1 0-1,-1 0 0,-1-1 0,1-1 1,12-14-1,-20 19 174,0 0 1,0 0-1,0 0 1,-1-1-1,1 1 1,-1-1-1,-1 0 1,5-12-1,-4-9-427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15771,'8'24'1937,"-2"6"-993,-6 1-336,4 0 1489,2 1-929,5-1-368,1-3-232,1-6-744,-1-4-512,-2-9 1784,-1-6-1152,-10-9-48,-5-4-72</inkml:trace>
  <inkml:trace contextRef="#ctx0" brushRef="#br0" timeOffset="1">270 72 17020,'3'-2'2016,"4"2"-1336,-4 0-344,0 0 1417,1 3-1177,-1-1-360,0-1-1024,2-4 336,-2-1 63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18948,'6'1'1792,"-5"5"-1383,-2-2-297,-1 5 920,4 5-1608,5 5-297,6 5 705,4 3-248,9 3-176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337 175 12771,'-35'19'335,"1"3"-1,1 0 1,1 2 0,-56 55 0,76-66-242,0 1 0,1 0 0,1 0 0,0 2 1,1-1-1,1 1 0,0 0 0,1 1 0,1 0 0,0 0 0,2 0 0,0 1 1,-3 25-1,6-18-1,1 0 0,1 0 0,1 0 0,1 0 0,2 0 1,0 0-1,2-1 0,0 0 0,2-1 0,20 42 0,-16-42-10,0 0 0,2 0 0,0-1 0,2-1 0,0-1 0,1 0 0,1-1 0,1-1 0,1-1 0,24 15 0,-26-21 34,1-1-1,0-1 1,0 0 0,1-2 0,0 0-1,1-1 1,0-2 0,-1 0 0,1-1-1,1-1 1,-1-1 0,0-1-1,0-1 1,36-7 0,-27 2 85,-1-1 0,0-1 0,0-2-1,-1-1 1,0-2 0,-1 0 0,-1-2 0,0-1 0,47-38 0,-49 33-86,-1-1 0,-2-1 0,0-1 0,-1-1 0,-1 0 0,-2-2 0,-1 0 0,-1-1 0,-1-1 0,-1 0 0,-2-1 0,12-43 0,-14 32-36,-1-1 0,-3 0-1,-1 0 1,-1-43 0,-4 60-65,-1 0-1,-1 0 0,-2 0 1,0 1-1,-2-1 0,0 1 1,-2 0-1,-11-25 0,14 38-50,-1 1 0,0-1 0,0 1 0,-1 0-1,-1 0 1,1 1 0,-2 0 0,1 0 0,-1 1-1,0 0 1,-1 1 0,0 0 0,0 0 0,-1 1-1,1 1 1,-1 0 0,0 0 0,-1 1 0,1 0-1,-1 1 1,0 0 0,0 1 0,0 1 0,0-1-1,0 2 1,0 0 0,-21 2 0,9 3-265,0 0 1,0 1-1,1 2 1,0 0-1,0 2 1,1 0-1,0 1 0,-29 21 1,13-1-278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7416 13299,'-1'0'35,"1"-1"0,-1 1 0,0 0 1,1 0-1,-1-1 0,1 1 0,-1 0 0,1-1 0,-1 1 1,1 0-1,0-1 0,-1 1 0,1-1 0,-1 1 0,1-1 1,0 1-1,0-1 0,-1 1 0,1-1 0,0 1 0,0-1 1,-1 1-1,1-1 0,0 1 0,0-1 0,0 1 0,0-1 1,0 0-1,0 0 0,-2-22-48,2 20 90,1-70 390,12-77 0,-2 35-226,30-858 470,-34 744-686,30-333 1,-15 386-30,54-203 0,238-635 0,-270 881 7,14-34-10,147-296 1,-138 338-2,6 3 0,5 4 0,102-119 0,200-195 29,3 27 213,-155 190-24,-94 88-78,92-61 72,12 17-74,-129 94-112,3 2-6,127-63-1,132-38 17,-298 142-25,-2-3 1,-1-3-1,-2-3 1,71-60-1,-123 92-26,-11 8-36,-1 0-1,0 0 1,0 0-1,0 0 0,0-1 1,-1 1-1,1-1 0,-1 0 1,0 0-1,4-8 1,-6 12 50,-1-1 1,0 1 0,0-1-1,1 0 1,-1 1 0,0-1-1,0 1 1,0-1 0,0 1-1,0-1 1,0 0 0,0 1-1,0-1 1,0 0 0,0 1-1,-1-1 1,1 1 0,0-1-1,0 1 1,0-1 0,-1 0-1,1 1 1,0-1 0,-1 1-1,1-1 1,0 1-1,-1-1 1,-6-5-163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96 14195,'0'-1'32,"-1"1"-1,1 0 1,0 0 0,-1 0 0,1 0-1,0 0 1,-1 0 0,1 0-1,-1 0 1,1 0 0,0 0 0,-1 1-1,1-1 1,0 0 0,-1 0-1,1 0 1,0 0 0,-1 0-1,1 1 1,0-1 0,0 0 0,-1 0-1,1 1 1,0-1 0,-1 0-1,1 0 1,0 1 0,0-1 0,0 0-1,-1 1 1,1-1 0,0 0-1,0 1 1,0-1 0,0 1-21,0-1 0,0 1 0,1-1 1,-1 1-1,0-1 0,1 0 0,-1 1 1,0-1-1,1 1 0,-1-1 0,0 0 1,1 1-1,-1-1 0,1 0 0,-1 0 1,0 1-1,1-1 0,-1 0 0,1 0 0,-1 0 1,1 0-1,-1 1 0,1-1 0,-1 0 1,1 0-1,-1 0 0,2 0 0,25 1 145,0-1 0,1-1 0,-1-2 0,33-6 0,-43 6-111,256-54 419,-169 34-388,-86 19-66,0 0 1,0 1 0,21 1-1,-37 2-5,0-1-1,-1 2 0,1-1 0,-1 0 1,1 0-1,0 0 0,-1 1 0,1-1 0,-1 1 1,1-1-1,-1 1 0,1 0 0,-1-1 1,0 1-1,1 0 0,-1 0 0,2 2 1,-2-2 1,-1 0-1,1 0 1,0 0 0,-1 0 0,1 0 0,-1 1 0,0-1 0,1 0 0,-1 0 0,0 1 0,0-1-1,1 0 1,-1 0 0,0 1 0,0-1 0,-1 0 0,1 2 0,-2 4 23,0 1 0,0-1 0,-1 0 1,0 0-1,-1-1 0,-5 9 0,-51 75 270,-88 100-1,73-98-213,4-3-12,5-4-45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14059,'3'-14'418,"1"1"0,0 0 0,2 0 1,-1 1-1,1-1 0,1 1 0,0 1 0,1-1 0,16-18 1,0 4-70,1 0 0,44-33 0,-59 51-290,1 0 1,0 1-1,0 0 0,1 0 1,13-4-1,-22 9-50,0 1 1,0 1-1,-1-1 1,1 0-1,0 1 1,0-1-1,1 1 1,-1 0-1,0 0 1,0 0-1,0 1 1,4 0-1,-5 0-5,0 0 0,0 0 0,0 0 0,0 0 0,0 0-1,-1 0 1,1 1 0,0-1 0,-1 1 0,1-1 0,-1 1 0,0-1-1,1 1 1,-1 0 0,0 0 0,0 0 0,0 0 0,0-1 0,-1 1-1,2 3 1,1 10 5,0 0-1,-1 1 1,-1-1 0,-1 0-1,0 1 1,0-1 0,-6 28-1,3-19 6,-17 123 101,-6 73 345,25-211-404,1 0-1,0 0 1,1 1 0,0-1 0,2 11 0,-2-19-37,-1 1 0,0-1 0,1 1 1,-1-1-1,1 0 0,0 0 0,-1 1 0,1-1 0,0 0 1,0 0-1,0 0 0,0 0 0,0 0 0,0 0 0,0 0 1,0 0-1,0 0 0,0 0 0,0 0 0,1-1 0,-1 1 1,0 0-1,1-1 0,-1 0 0,0 1 0,1-1 0,-1 0 1,1 1-1,-1-1 0,0 0 0,1 0 0,-1 0 0,1 0 1,-1 0-1,0-1 0,1 1 0,-1 0 0,1-1 0,-1 1 1,0-1-1,3 0 0,6-4 100,0 0 1,1 0-1,-2-1 0,1 0 0,15-13 1,45-46 331,-46 42-310,-6 5 26,17-14-477,-2-2 0,42-53 0,-59 60 110,-9 4-82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0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16484,'3'-6'2726,"1"11"-1370,3 24-961,-2-8-277,-4-19-129,0 0 0,0 1 0,0-1 0,0 0 0,0 0 0,0 0 1,0 0-1,1 0 0,-1-1 0,1 1 0,-1 0 0,1-1 0,0 1 0,0-1 0,0 1 0,0-1 0,0 0 0,3 2 0,-1-2-7,-1-1 0,0 1 0,1-1 0,-1 0 0,0 0 0,1 0 0,-1 0 0,0-1 0,1 1 0,-1-1 0,0 0-1,6-2 1,36-15-131,-27 10 109,-1 1 0,1 0-1,1 2 1,34-7 0,-49 12 40,0-1 1,0 1 0,0 0 0,0 0-1,0 1 1,0-1 0,-1 1 0,1 0-1,0 0 1,0 0 0,0 0 0,-1 1-1,1-1 1,0 1 0,-1 0-1,0 0 1,1 1 0,-1-1 0,0 1-1,0-1 1,0 1 0,-1 0 0,1 0-1,-1 0 1,1 0 0,-1 1 0,0-1-1,2 7 1,0-1 35,-1 0 0,0 1 0,-1-1 0,0 1 0,0 0 0,-1 0 0,0 0 0,-1 0 0,0-1 0,-1 1 0,0 0 0,0 0 0,-1 0 0,-5 13 0,4-11 82,-1-1 0,-1 1 0,0-1 0,-1 0 0,0 0 0,-1 0 0,0-1 0,0 0-1,-1-1 1,-1 1 0,-10 8 0,15-14-78,0-1 0,0 0 0,-1 0 1,1 0-1,-1-1 0,0 1 0,0-1 0,0 0 0,0 0 0,0-1 1,-1 0-1,1 0 0,0 0 0,-1 0 0,1-1 0,0 0 0,-1 0 0,1-1 1,-1 1-1,1-1 0,0 0 0,-7-3 0,4 1-116,1 0 0,0 0 0,1-1 0,-1 0 0,1 0 0,0-1 0,-1 0 0,2 0 0,-1-1 0,1 1 0,0-1 0,0 0 0,0-1 0,-6-12 0,-12-30-231,4-8-130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1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15931,'4'-4'1625,"5"-3"-913,4-4-280,10-8 704,3-2-176,9-7-263,3-2-129,3-3-568,0 0-320,-1 4 1064,-1-4-744,-8 8-32,-5-1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 18044,'1'6'2072,"-1"-1"-1424,-4-5-327,1 0 1807,-2-5-2136,2 1-464,-3-5 504,0 1-192,1-2-184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869 109 13131,'-3'-7'127,"0"1"1,0 0-1,0-1 0,-1 2 1,0-1-1,0 0 0,0 1 1,-1-1-1,0 1 0,0 1 1,0-1-1,-1 1 0,0-1 1,1 2-1,-1-1 1,-1 1-1,1 0 0,0 0 1,-1 0-1,0 1 0,1 0 1,-1 0-1,-11 0 0,0-1-72,0 2 0,0 0-1,-1 1 1,1 1-1,0 1 1,0 0-1,0 1 1,0 2-1,0-1 1,1 2 0,0 0-1,0 1 1,0 1-1,-24 16 1,14-6-50,0 2 1,2 1-1,0 1 0,1 2 1,1 0-1,2 1 1,-24 35-1,13-11 59,1 0 0,3 2 0,3 1 0,1 2 0,-21 73 1,34-89-9,2 0 1,1 1-1,2-1 1,2 2-1,1-1 1,3 0-1,1 0 1,11 72-1,-6-83-31,1 0 0,1 0 0,2-1 0,1-1-1,1 0 1,1 0 0,1-1 0,1-1-1,30 37 1,-31-45-15,0-1-1,1 0 0,0-1 1,1-1-1,1-1 1,0 0-1,0-1 1,1-1-1,1 0 1,0-2-1,0 0 1,0-1-1,1-1 0,23 4 1,-23-7 44,0-1 1,0-1-1,0-1 0,0-1 1,1 0-1,-1-1 0,0-2 1,-1 0-1,1-1 1,-1-1-1,0-1 0,0 0 1,26-15-1,-11 1 85,-1-1 0,-1-1-1,0-2 1,-2-1 0,51-58 0,-40 36 28,-1-2 0,-2-2 0,-3-1 0,36-75 0,-53 91-111,-2-2 0,-1 1 0,-2-2 0,-2 0 0,-1 0 0,-3-1 0,5-68 0,-12 84-32,-1 0 1,-1 0 0,-1 0 0,-2 0 0,0 0 0,-2 1 0,0 0-1,-2 0 1,-19-38 0,20 47-25,0 0 1,-1 1-1,-1 0 0,-1 0 0,0 1 0,0 1 1,-1 0-1,-1 0 0,0 1 0,-1 1 0,0 0 1,0 1-1,-1 0 0,0 2 0,-17-8 1,21 12-64,-1 0 0,1 0 1,0 1-1,-1 1 0,1 0 1,-1 0-1,1 1 1,-1 0-1,0 1 0,1 1 1,0 0-1,-1 0 1,1 1-1,-15 6 0,8-1-20,1 0 0,0 1 0,1 1-1,0 0 1,1 1 0,0 1 0,0 1-1,-12 14 1,-39 47-213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10055 84 11250,'-4'1'179,"1"-1"-1,-1 1 1,1-1-1,-1 1 1,1-1-1,-1 0 1,1 0 0,-1 0-1,1-1 1,-1 1-1,1-1 1,0 0-1,-1 0 1,1 0-1,0-1 1,-5-1-1,4 1-35,1 0-1,-1 1 1,0-1-1,0 1 1,1 0-1,-1 0 1,0 1 0,0-1-1,0 1 1,0 0-1,0 0 1,0 0-1,-7 2 1,-6 2-50,-1 0-1,0 0 1,0-2 0,1 0 0,-1-1-1,-1-1 1,1-1 0,-20-3 0,-455-32 112,209 23-249,180 5 41,-347-15 7,109 26-156,-298-4-218,-553 13-455,1 55 395,1147-64 444,-631 21-33,0-24-16,329-1 33,226 1-1,-994 9 40,326 5 104,125-43 791,659 28-920,-527 7 1823,472-3-1175,42-4 8,18 1-671,0 0 0,-1 0 0,1 0 0,0 0 0,0 0-1,0 0 1,0 0 0,0 0 0,0 0 0,0 0 0,0 0-1,0 0 1,0 0 0,-1 0 0,1 0 0,0 0 0,0 0 0,0 0-1,0 0 1,0 0 0,0 0 0,0 0 0,0 0 0,0-1-1,0 1 1,0 0 0,0 0 0,0 0 0,0 0 0,0 0 0,0 0-1,-1 0 1,1 0 0,0 0 0,0 0 0,0 0 0,0-1-1,0 1 1,0 0 0,0 0 0,0 0 0,0 0 0,0 0-1,0 0 1,0 0 0,0 0 0,0 0 0,1 0 0,-1-1 0,0 1-1,0 0 1,0 0 0,0 0 0,0 0 0,0 0 0,0 0-1,0 0 1,0 0 0,0 0 0,0 0 0,0 0 0,0 0 0,0 0-1,0 0 1,0-1 0,1 1 0,24-12-1460,-9 5 994,-2 0 99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453 744 13091,'-2'11'815,"1"-7"-472,1 0 0,-1 1 0,0-1 0,0 0 0,-1 0 0,-3 8 0,4-13-124,0 0 0,0 0 0,0 0 0,0 0 0,1-1 0,-1 1 0,0 0 0,0 0 0,1-1 0,-1-2 0,-20-62 1668,-47-130-703,40 134-1045,-3 2 0,-3 1-1,-2 2 1,-3 1 0,-83-92 0,71 100 83,51 48-223,0 0 1,1 0-1,-1 0 0,0 0 0,0 0 0,1 0 1,-1 0-1,0 0 0,0 0 0,0 0 1,1 0-1,-1 0 0,0-1 0,0 1 0,1 0 1,-1 0-1,0 0 0,0 0 0,0 0 0,0 0 1,1-1-1,-1 1 0,0 0 0,0 0 0,0 0 1,0 0-1,0-1 0,1 1 0,-1 0 0,0 0 1,0 0-1,0-1 0,0 1 0,0 0 1,0 0-1,0-1 0,0 1 0,0 0 0,0 0 1,0 0-1,0-1 0,0 1 0,0 0 0,0 0 1,0-1-1,0 1 0,0 0 0,0 0 0,0 0 1,0-1-1,-1 1 0,1 0 0,0 0 1,0 0-1,0-1 0,0 1 0,0 0 0,-1 0 1,1 0-1,0 0 0,0-1 0,0 1 0,0 0 1,-1 0-1,24 1-40,-20-1 32,37 4-81,271 16 34,-222-18-694,135-15 0,-104-5 178,-74 8 197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15331,'-8'66'931,"3"1"-1,2-1 0,4 1 1,2 0-1,4-1 0,2 0 1,22 81-1,-32-154-576,1 1 0,0-1 0,0 0-1,2-12 1,0-4-92,25-228 652,-19 204-949,3 1 0,1 0 0,26-61 0,-35 100 15,0 0 0,1 0 0,0 0 1,0 0-1,1 1 0,0 0 0,0 0 0,0 0 1,1 0-1,8-5 0,-11 9 0,0-1 0,0 1 0,1 1 0,0-1 1,-1 0-1,1 1 0,0 0 0,-1 0 0,1 0 0,0 0 0,0 1 1,0-1-1,0 1 0,0 0 0,0 0 0,0 1 0,0-1 0,0 1 0,0 0 1,-1 0-1,1 0 0,5 2 0,-6-1 8,0-1-1,0 1 1,0-1 0,0 1-1,0 0 1,0 0 0,-1 0-1,1 0 1,-1 1 0,0-1-1,0 1 1,1 0 0,-1-1-1,-1 1 1,1 0 0,0 0-1,-1 0 1,0 0 0,1 0-1,-1 1 1,-1-1 0,1 0-1,0 0 1,-1 1 0,1-1-1,-1 0 1,0 1 0,0-1-1,-1 1 1,1-1 0,-1 0-1,-1 6 1,-1 3 39,-1 0 0,0 0 0,0 0-1,-2-1 1,0 1 0,0-1 0,-10 13 0,6-11 47,0-1 1,0 0-1,-15 12 1,20-19-48,0-1 0,0 0 0,0 0-1,-1-1 1,0 1 0,0-1 0,0 0 0,0-1 0,0 0 0,-7 2-1,12-4-45,0 1 0,-1-1 0,1 0 0,0 1 0,-1-1 0,1 0 0,0 0 1,-1 0-1,1 0 0,-1-1 0,1 1 0,0 0 0,-1 0 0,1-1 0,0 1 0,0-1 0,-1 1 0,1-1 0,0 1 0,0-1 0,0 0 0,0 0 0,0 0 0,0 0 0,0 1 0,-1-2 0,1-1-74,0 1 1,0 0 0,0 0 0,0 0 0,1-1-1,-1 1 1,1 0 0,0 0 0,0-1-1,0 1 1,0 0 0,0-1 0,1-3-1,1-5-186,0 0 0,1 0 0,1 1-1,0-1 1,5-10 0,17-19-365,8 3-206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12 821 14803,'-11'15'1844,"16"-20"-550,24-26-103,461-584 2066,-462 576-3237,82-95 28,-96 122-27,-11 14-9,-4 9 1,-46 131 35,13-48-26,28-75-30,-45 149 78,40-124-162,-11 85 0,22-124 139,-2 42-674,2-45 647,0-1 1,0 1-1,0 0 1,1 0-1,-1-1 0,0 1 1,1 0-1,-1-1 0,1 1 1,0 0-1,-1-1 0,1 1 1,0-1-1,0 1 1,0-1-1,0 1 0,0-1 1,0 0-1,0 0 0,1 1 1,-1-1-1,2 1 0,-2-2-14,0 0-1,0 0 0,0 0 0,0-1 0,0 1 0,0 0 1,0-1-1,0 1 0,0 0 0,0-1 0,0 1 0,0-1 1,-1 1-1,1-1 0,0 0 0,0 1 0,0-1 0,-1 0 1,1 0-1,-1 1 0,1-1 0,0 0 0,-1 0 0,1 0 0,-1 0 1,0 0-1,1 0 0,-1 0 0,0 0 0,1-1 0,4-23-51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94 14683,'1'-4'324,"3"-4"296,-1-1-1,0 0 1,4-19 0,-7 27-544,0 0-1,1 0 0,-1 0 0,0 0 1,0 0-1,0 0 0,0-1 0,0 1 1,0 0-1,0 0 0,0 0 0,0 0 1,0 0-1,-1 0 0,1-1 0,0 1 1,-1 0-1,1 0 0,-1 0 1,1 0-1,-1 0 0,0 0 0,1 0 1,-1 1-1,0-1 0,0 0 0,0 0 1,0 1-1,1-1 0,-1 0 0,0 1 1,0-1-1,0 0 0,0 1 0,0 0 1,-1-1-1,1 1 0,0 0 0,0-1 1,0 1-1,0 0 0,0 0 0,-2 0 1,-2 1 35,1-1 1,0 1-1,0 0 0,-1 1 1,1-1-1,0 1 1,0 0-1,0 0 1,1 0-1,-1 1 0,0-1 1,1 1-1,0 0 1,-6 5-1,-5 7 41,-21 27 0,21-22-142,0 1 1,1 0-1,1 1 0,1 0 1,1 1-1,2 0 0,0 0 1,1 1-1,1 0 0,1 1 1,1-1-1,0 45 1,4-62-17,0 0 0,1 0 1,-1 1-1,2-1 0,-1 0 1,1 0-1,0 0 0,1-1 1,0 1-1,0 0 0,5 7 1,-6-11 1,0 0 0,0 0 0,1-1-1,0 1 1,-1-1 0,1 0 0,0 1 0,0-1 0,0-1 0,0 1 0,0 0 0,1-1 0,-1 1 0,0-1 0,1 0 0,-1 0 0,1-1 0,0 1 0,-1-1-1,1 0 1,-1 1 0,1-2 0,-1 1 0,7-1 0,4-2 44,-1 0-1,1-1 1,-1-1-1,1 0 1,-1-1-1,-1 0 1,1-1-1,-1 0 1,0-1 0,-1-1-1,0 1 1,0-2-1,15-17 1,-24 25 3,1-1 0,-1 0 1,0 0-1,-1 0 1,1 0-1,0 0 1,-1 0-1,0-1 0,1 1 1,-2 0-1,2-6 1,-2 8-24,0-1 0,0 1 0,0 0 0,0 0 0,0-1 1,0 1-1,-1 0 0,1 0 0,0-1 0,-1 1 1,1 0-1,-1 0 0,0 0 0,1 0 0,-1 0 0,0 0 1,0 0-1,1 0 0,-1 0 0,0 0 0,0 0 0,0 0 1,0 0-1,0 1 0,0-1 0,-1 1 0,1-1 1,0 0-1,0 1 0,0 0 0,0-1 0,-1 1 0,-1-1 1,-5 0 30,0 0 0,0 0 1,-1 0-1,1 1 1,0 0-1,0 1 1,-1 0-1,1 0 1,0 1-1,0 0 1,0 0-1,-8 4 1,5-1-139,1-1 1,0 2 0,0-1-1,0 1 1,0 1 0,1 0-1,0 0 1,-9 10 0,16-15-66,0 0 0,0 0 0,1 0 0,-1 0 0,1 0 0,-1 0 0,1 1 1,0-1-1,-1 0 0,1 1 0,0-1 0,1 1 0,-1-1 0,0 1 1,0 4-1,5-5-382,5-6-137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17900,'2'-3'1632,"1"2"-1096,-2-2-232,2 0 649,0 2 135,-1 1-1088,-4 0-776,-5-2 720,4 2-168,-2 0-105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8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93 14835,'-27'2'202,"1"1"1,-1 2-1,1 0 0,0 2 0,0 1 0,1 1 0,0 1 1,0 1-1,1 1 0,1 1 0,0 1 0,-35 29 1,40-28-148,0 1 0,2 1 1,0 0-1,1 2 1,0-1-1,2 2 0,0-1 1,2 2-1,0 0 1,1 0-1,1 1 0,1 0 1,1 1-1,-8 40 1,13-40-49,0 0 1,2 0 0,1 0-1,0 0 1,2 0 0,1 0-1,0-1 1,2 0 0,0 0-1,2 0 1,0-1 0,2 0-1,0 0 1,1-1 0,1-1-1,25 32 1,-24-35-8,1 0 1,0-1 0,1-1-1,1-1 1,0 0-1,1 0 1,0-2 0,1 0-1,0-1 1,0-1-1,1-1 1,1 0-1,-1-2 1,1 0 0,0-1-1,1-1 1,-1-1-1,38 1 1,-28-6 49,1-1 0,0-2 0,-1-1 0,0-2 0,0-1 0,0-1 0,-2-1 0,55-30 0,-14 0 210,-1-3 0,77-66 0,-92 66 119,87-94 0,-113 106-212,-2 0 0,-1-2-1,-1 0 1,26-55 0,-43 74-108,1 0 1,-2 0-1,0 0 1,-1-1-1,0 0 1,-1 0-1,-1 0 0,0-25 1,-2 31-34,-1 0 1,0-1-1,-1 1 1,0 1-1,0-1 1,-1 0-1,-1 0 1,0 1-1,0 0 1,0 0-1,-1 0 1,-1 0-1,0 1 1,-11-13-1,3 7-14,0 1 0,-1 1 0,-1 0-1,0 1 1,0 1 0,-1 0 0,-1 1 0,1 1-1,-1 1 1,-1 0 0,1 1 0,-33-5 0,16 6-180,0 0 0,0 3-1,0 1 1,0 1 0,0 2 0,-42 8 0,49-5-12,0 1 0,0 2 0,1 1-1,0 1 1,0 1 0,1 1 0,-35 23 0,-4 15-318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1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3488 353 10618,'16'-37'2488,"-13"30"-2171,1 1 0,-2-1 1,1 1-1,-1-1 0,1 0 0,-2 0 0,1 0 0,-1 0 0,0-1 0,-1-9 0,0 16-231,-1-1 0,1 1 0,-1-1 0,1 1 0,-1-1 0,0 1 1,0 0-1,0-1 0,0 1 0,0 0 0,0 0 0,0 0 0,0 0 0,-1 0 0,1 0 0,0 0 0,-3-1 0,-30-15 765,20 10-540,-97-45 996,94 45-1180,-1 2 0,0 0 0,0 1 0,-30-3 0,34 7-92,0-2 1,-1 0-1,1 0 0,1-1 1,-1-1-1,0-1 0,1 1 0,-19-11 1,25 11-23,-1 1 0,0-1 0,-1 2 0,1-1 0,0 1 1,-1 0-1,-16-1 0,-3 2-15,-32 3 0,-9 0 11,-164-18 13,-43-1-49,58 10-2,103 1 7,-166 14 0,-16 43-157,189-26 90,0 5 1,-143 62-1,210-74 69,2 2-1,1 1 1,0 2 0,2 2-1,0 2 1,2 1 0,1 1-1,2 2 1,-31 38-1,14-1-39,3 2 0,-57 123 0,73-137 51,-116 286-52,70-152 23,53-132 29,3 0 0,3 1-1,2 1 1,2 0 0,-3 77-1,5-39-7,-8 135-8,16-165 9,9 98 0,55 246-7,-42-325 26,3-1-1,57 138 1,-14-91-36,94 141-1,-121-210 30,-21-37-1,1 0 0,1-2 0,1-1 0,1 0 0,1-2-1,1 0 1,2-2 0,29 19 0,15 4-19,149 65 0,-150-79 21,2-3 0,100 23 1,-38-18 22,202 75 0,-279-86-25,0-2 0,1-4 0,1-1 0,0-3 0,66 2 0,298-11-31,-122-24 36,-246 15-5,0-3-1,0-2 0,76-29 1,-52 9 0,-2-3 1,-1-4-1,-2-3 1,-2-2-1,115-98 1,100-128-16,-241 221-7,-2-1 1,-2-3-1,61-108 0,40-158-195,-62 127 148,-37 98 57,56-185-1,-90 245 3,-2 0-1,-1-1 0,-1 0 1,-2 0-1,-2-1 1,-1 1-1,-2 0 1,-2 0-1,-7-37 1,-85-296-16,29 119 28,61 227 4,-99-328 54,91 314-43,-2 1 0,-2 1 0,-1 1 0,-2 0 0,-1 2 0,-2 0 0,-34-36 0,-351-284 123,385 333-96,-221-165-613,189 147 351,-2 2 1,-96-43-1,25 28-5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30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1 12651,'-9'0'80,"1"0"0,-1 1-1,1 0 1,-1 0 0,1 1 0,0 0 0,0 0 0,0 1 0,0 0 0,0 1 0,0 0 0,1 0-1,0 0 1,0 1 0,0 0 0,0 1 0,1-1 0,0 1 0,0 0 0,0 1 0,1 0 0,-9 14-1,4-1 28,1 0-1,2 1 1,0 0 0,0 0-1,2 1 1,-3 27-1,3 7 97,1 73 1,13 23-4,-6-129-177,2-1 0,0 0 1,1-1-1,16 38 0,-19-52 18,1 0 1,0 0-1,1 0 0,-1-1 1,1 0-1,0 0 1,1 0-1,0 0 1,0-1-1,0 0 0,0 0 1,1-1-1,0 0 1,0 0-1,0 0 1,0-1-1,0 0 0,1 0 1,0-1-1,-1 0 1,1 0-1,0-1 1,0 0-1,0-1 1,0 1-1,0-1 0,0-1 1,0 0-1,15-3 1,-3-1 137,0-1 0,-1-1-1,1-1 1,-2-1 0,1 0 0,-1-1 0,-1-1 0,0-1 0,29-26 0,-18 12 79,-2-1 0,-1-1 0,-1-1 0,31-50 0,-39 52-136,-1-1 0,0 0 0,-3-1 0,12-37 0,-19 51-110,-2 0 1,1-1 0,-2 1-1,0 0 1,-1-1-1,-1 0 1,0 1-1,-1-1 1,0 1 0,-6-24-1,5 32-79,-1 0 1,0 0-1,0 0 0,0 0 0,-1 0 1,0 1-1,0 0 0,-1 0 0,0 0 1,0 0-1,0 1 0,-1 0 0,1 0 1,-1 0-1,-12-7 0,9 7-66,0 1 0,0 0 0,-1 0 0,1 1-1,-1 0 1,1 0 0,-1 1 0,0 1 0,0 0 0,0 0-1,-16 1 1,-6 4-352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31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480 2 14027,'-23'-1'256,"0"1"-1,0 1 1,1 0-1,-1 2 1,1 1 0,-39 11-1,45-9-151,1 1 0,-1 0 0,1 0 0,1 2 0,-1 0 0,2 1 0,-1 0 0,1 1 0,-20 21 0,21-17-32,0 1 1,0 0-1,2 1 1,0 0-1,0 1 1,2 0 0,1 0-1,0 1 1,1 0-1,-5 27 1,5-14-12,2 0-1,2 0 1,1 0 0,1 1 0,7 52 0,-4-66-49,0 1 1,2-1 0,0 0 0,1-1 0,1 1 0,1-1 0,0 0 0,15 21-1,-19-33 2,0 0 0,1 0-1,-1 0 1,1 0 0,1-1-1,-1 0 1,1 0 0,0-1-1,0 1 1,0-1 0,0-1-1,1 1 1,0-1 0,-1 0-1,1 0 1,1-1 0,-1 0-1,0-1 1,0 1 0,1-1-1,-1-1 1,0 1 0,1-1-1,12-2 1,-10 0 17,0 0 0,1-1-1,-2-1 1,1 1 0,0-2 0,-1 1-1,0-1 1,0-1 0,0 1 0,-1-2 0,0 1-1,10-11 1,0-1 23,-2-1 0,0 0 1,-1-2-1,13-22 0,-18 25-104,0 0 0,-2-1 0,0-1 0,0 1-1,5-29 1,-10 36-9,-1 0-1,-1 0 0,0 1 0,0-1 1,-1 0-1,-1 0 0,0 0 0,0 0 1,-1 1-1,-7-23 0,7 29 35,0 0 0,0 1 1,0-1-1,-1 1 0,0-1 0,0 1 0,0 0 0,-6-6 0,5 6-18,-1 1-1,0 0 0,0 0 1,0 0-1,0 1 0,-8-3 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3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73 12763,'0'-5'259,"1"0"0,-1 0-1,-1-1 1,1 1 0,-1 0 0,0 0 0,0-1 0,-1 1 0,-2-7 0,4 11-207,-1 0-1,0 0 1,1 1-1,-1-1 1,1 0 0,-1 0-1,0 0 1,0 0 0,0 1-1,1-1 1,-1 0 0,0 1-1,0-1 1,0 1-1,0-1 1,0 1 0,0-1-1,0 1 1,0 0 0,-2-1-1,1 1 18,0 0 0,0 0 0,0 1 0,0-1-1,0 1 1,0-1 0,0 1 0,0-1 0,0 1 0,0 0 0,0 0-1,0 0 1,1 0 0,-4 3 0,-26 21 239,1 2 1,2 1-1,-39 47 1,49-53-224,-17 19 38,2 3-1,2 0 1,-29 55 0,48-76-85,0 1 1,2 0-1,1 1 1,1 0-1,1 0 1,1 1-1,1-1 1,-2 41 0,7-54-29,0 0 1,1 0-1,0-1 1,1 1-1,0-1 1,1 1 0,0-1-1,1 0 1,1 0-1,5 12 1,-7-18 1,1 1 0,-1-1 0,1 0 0,0 0 0,0 0 0,1-1 0,0 0 0,-1 1 0,1-1 0,1-1 0,-1 1 0,0-1 0,1 0 0,0 0 0,0-1 0,0 0 0,0 0 0,0 0 0,0 0 0,7 0 0,0-2 24,-1 1 1,1-2 0,0 0 0,0 0-1,-1-1 1,1-1 0,-1 0-1,0-1 1,0 0 0,0-1 0,0 0-1,-1-1 1,0 0 0,0-1 0,11-9-1,3-3 51,-1-1 0,-1-1 0,-1-2 0,0 0 0,17-27 0,-22 28-59,-1-2 0,-2 0 0,0-1 0,15-38 0,-26 54-114,1-1 0,-1 0 1,0 0-1,-1 0 0,-1 0 0,1 0 1,-1 0-1,-1-1 0,0 1 0,-1 0 1,0 0-1,0 0 0,-1-1 0,0 1 1,-5-13-1,4 18 45,1 0 1,-1 1-1,0-1 0,0 1 1,0-1-1,-1 1 0,1 0 1,-1 1-1,0-1 1,0 1-1,0-1 0,-1 1 1,1 0-1,-11-4 0,-25-3-384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39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0 195 13835,'20'-24'907,"1"1"1,1 1-1,1 1 1,0 1-1,2 1 1,48-29-1,-68 45-823,0 0 0,1 1 0,-1-1 1,1 1-1,6-1 0,-11 2-77,0 1 0,0 0 0,0 0 0,0 0 1,0 0-1,0 0 0,0 0 0,0 0 0,0 0 0,0 0 0,0 0 0,0 0 1,0 0-1,0 1 0,0-1 0,0 0 0,0 1 0,0-1 0,0 1 0,0-1 1,0 1-1,-1 0 0,1-1 0,0 1 0,0 0 0,-1 0 0,1-1 1,0 1-1,-1 0 0,1 0 0,-1 0 0,1 0 0,-1 0 0,1 0 0,0 2 0,0 3-5,0 0 0,0 0-1,-1 0 1,0 0-1,0 0 1,0 1 0,-1-1-1,0 0 1,0 0-1,0 0 1,-4 7-1,-3 11 4,-16 30 0,20-45-2,-41 81 135,-18 41 230,60-125-338,1 1 0,-1-1-1,2 1 1,-1 0 0,1-1 0,0 1 0,0 0 0,1 0 0,0 13-1,1-17-22,-1 0-1,1-1 1,-1 1-1,1 0 1,0-1-1,0 1 0,1-1 1,-1 0-1,0 1 1,1-1-1,0 0 1,-1 0-1,1 0 0,0 0 1,0 0-1,0 0 1,0 0-1,0-1 1,1 1-1,-1-1 0,0 1 1,1-1-1,-1 0 1,1 0-1,-1 0 1,6 1-1,1 0-128,0 0-1,0-1 0,1 0 1,-1 0-1,0-1 1,0 0-1,1 0 1,-1-1-1,0-1 1,0 1-1,0-2 1,0 1-1,0-1 1,9-4-1,10-10-209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39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 18540,'-2'-5'1400,"1"13"-1096,-2 7-152,1 10 456,2 8-159,0 11-217,2 8-80,4 5-136,0-2-24,1-3-72,3-6-24,1-7-72,-1-8-128,-2-16-369,-1-8-191,-7-13 632,-1-4-112,-5-14-80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17 418 15955,'-8'33'2067,"0"8"-766,7-39-1213,1 0-1,0 1 0,0-1 1,0 0-1,1 0 0,-1 0 1,0 0-1,1-1 1,-1 1-1,1 0 0,0 0 1,-1 0-1,1 0 0,0 0 1,0-1-1,3 4 0,-3-4-61,1 1 0,0-1 0,0 0 0,-1 0-1,1 0 1,0 0 0,0 0 0,0 0-1,1-1 1,-1 1 0,0-1 0,0 1-1,0-1 1,0 0 0,0 0 0,1 0 0,-1 0-1,0 0 1,0 0 0,0-1 0,0 1-1,4-2 1,4-1-50,-1 0 1,1-1-1,13-7 0,-12 5-18,0 0 1,0-2-1,0 1 1,-1-1-1,-1-1 0,1 0 1,-1 0-1,-1-1 1,0 0-1,0 0 1,10-20-1,-13 12-23,-5 18 69,0 0-1,0 0 1,0 0-1,0 0 1,0-1-1,0 1 0,0 0 1,0 0-1,-1 0 1,1 0-1,0-1 1,0 1-1,0 0 1,0 0-1,0 0 0,0 0 1,0 0-1,0-1 1,-1 1-1,1 0 1,0 0-1,0 0 0,0 0 1,0 0-1,0 0 1,-1 0-1,1 0 1,0 0-1,0-1 1,0 1-1,0 0 0,-1 0 1,1 0-1,0 0 1,0 0-1,0 0 1,-1 0-1,1 0 0,0 0 1,0 0-1,0 0 1,-1 1-1,0-1 30,-1 1 0,1 0-1,-1 0 1,1 0 0,0 0 0,-1 0-1,1 0 1,0 0 0,0 1 0,0-1-1,0 0 1,0 1 0,0-1-1,0 0 1,-1 3 0,0 1 48,0 0 1,0 0-1,1 0 0,-1 1 1,1-1-1,0 0 0,1 0 1,-1 1-1,1-1 0,0 0 1,2 11-1,-2-14-53,1 1 1,-1-1-1,1 0 0,0 1 1,0-1-1,0 0 0,0 0 0,0 0 1,1 0-1,-1 0 0,1 0 1,-1 0-1,1 0 0,-1-1 0,1 1 1,0-1-1,0 1 0,0-1 0,0 0 1,0 1-1,0-1 0,0 0 1,1 0-1,-1-1 0,0 1 0,1 0 1,-1-1-1,4 1 0,3-1-2,1 1-1,0-2 1,-1 1-1,1-1 1,-1-1-1,1 0 1,-1 0-1,0-1 1,0 0-1,0-1 1,11-5-1,-3 0-18,0-1 0,-1-1 0,-1 0 1,26-23-1,-19 11-17,-2 0-1,0-2 1,-2 0 0,0-1 0,-2-1 0,-1 0 0,-1-2 0,-2 1 0,-1-1 0,-1-1-1,8-38 1,-17 61 0,0 1-1,0-1 1,-1 0-1,0 1 1,-1-8 0,1 14 9,0 0 1,0 0 0,0 0 0,0 0 0,-1 0-1,1 0 1,0 0 0,0 0 0,0 0 0,0 0-1,0 1 1,0-1 0,0 0 0,0 0 0,-1 0 0,1 0-1,0 0 1,0 0 0,0 0 0,0 0 0,0 0-1,0 0 1,-1 0 0,1 0 0,0 0 0,0 0-1,0 0 1,0 0 0,0 0 0,0 0 0,0 0 0,-1 0-1,1-1 1,0 1 0,0 0 0,0 0 0,0 0-1,0 0 1,0 0 0,0 0 0,0 0 0,0 0-1,-1 0 1,1 0 0,0-1 0,0 1 0,0 0-1,0 0 1,0 0 0,0 0 0,0 0 0,0 0 0,0 0-1,0-1 1,0 1 0,0 0 0,0 0 0,0 0-1,0 0 1,0 0 0,0 0 0,0 0 0,0-1-1,0 1 1,0 0 0,0 0 0,0 0 0,0 0 0,-8 25 25,0 10-21,2 0 1,1 1 0,1 0 0,3 0-1,0 1 1,3-1 0,1 0-1,1 0 1,2-1 0,2 1-1,1-1 1,2-1 0,1 0 0,25 48-1,-36-79-59,1 0 0,0 0 0,0-1 0,0 1 0,0-1 0,1 1 1,3 2-1,-6-5 43,0 0 1,0 1-1,0-1 1,0 0-1,1 0 1,-1 0-1,0 0 1,0 0-1,0 0 1,0 0-1,1 1 1,-1-1-1,0 0 1,0 0-1,0 0 1,0 0 0,1 0-1,-1 0 1,0 0-1,0 0 1,0 0-1,1 0 1,-1 0-1,0 0 1,0 0-1,0 0 1,1 0-1,-1 0 1,0 0-1,0-1 1,0 1-1,0 0 1,1 0 0,-1 0-1,0 0 1,0 0-1,0 0 1,0 0-1,0-1 1,1 1-1,-3-17-482,-3 1 293,-1 0 0,0 1 1,-1 0-1,-1 0 0,-1 0 0,-15-20 0,-3 0-119,-41-39 0,42 49 682,-1 1-1,-43-30 1,62 47 435,17 9-422,20 8-60,-27-9-258,37 12-447,-1-3 0,2-1 1,62 6-1,-56-10 28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0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71 16740,'14'1'1456,"7"-1"-992,6-4-208,6-2 488,2 0-312,4-3-728,3 0-568,-7-3 784,0 0-200,-10-1-232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0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16436,'59'-4'2110,"-40"2"-1495,0 0 0,34 2 0,-49 0-569,1 1-1,0 0 0,0 0 1,0 0-1,-1 0 0,1 1 1,-1 0-1,1 0 0,-1 0 1,0 0-1,1 1 0,-1 0 1,0 0-1,-1 0 0,6 5 1,-7-5-43,0 0 1,0 0 0,0 0 0,0 0 0,-1 0 0,0 0-1,1 1 1,-1-1 0,0 1 0,-1-1 0,1 0 0,-1 1 0,1-1-1,-1 1 1,0-1 0,0 1 0,-1-1 0,1 1 0,-1-1-1,1 1 1,-3 4 0,-2 6 45,0-1 1,0 0-1,-15 24 0,-20 25 239,19-30 15,-20 39-1,36-61-234,1 0 1,0 1 0,0 0 0,1-1 0,0 1 0,1 0 0,0 0-1,0 16 1,2-22-74,0-1 0,1 1 0,-1 0 1,1-1-1,0 1 0,0-1 0,0 0 0,1 1 0,-1-1 0,1 0 0,0 0 0,1 0 0,-1 0 0,1 0 1,-1 0-1,1-1 0,0 0 0,1 1 0,-1-1 0,0 0 0,1 0 0,0-1 0,0 1 0,0-1 0,0 0 0,0 0 1,0 0-1,8 2 0,-5-2-171,1 0-1,0-1 1,-1 0 0,1 0 0,0 0 0,0-1-1,-1-1 1,1 1 0,0-1 0,-1 0-1,1-1 1,0 0 0,-1 0 0,0-1 0,0 0-1,10-5 1,-5 0-112,-1 0 1,0-1-1,15-15 0,3-6-393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17372,'1'0'89,"0"0"-1,0 1 1,0-1 0,0 0 0,0 1 0,0-1-1,-1 1 1,1 0 0,0-1 0,0 1 0,-1-1-1,1 1 1,0 0 0,-1 0 0,1-1 0,0 1-1,-1 0 1,1 0 0,-1 0 0,1 0 0,-1 0 0,0 0-1,1 0 1,-1 0 0,0 0 0,0-1 0,0 1-1,0 0 1,0 0 0,0 2 0,3 40 792,-3-28-576,3 40-325,3-1-1,3-1 1,1 0-1,19 53 1,-29-105-28,0-1 0,1 1 0,-1-1 0,0 1 0,0-1 0,0 1 0,0-1 0,1 1 1,-1-1-1,0 1 0,0-1 0,0 1 0,0 0 0,0-1 0,0 1 0,-1-1 1,1 1-1,0-1 0,0 1 0,0-1 0,0 1 0,-1-1 0,1 1 0,0-1 1,0 1-1,-1-1 0,0 1 0,1-1 10,-1 1-1,0-1 1,0 0 0,0 0-1,0 1 1,0-1 0,1 0 0,-1 0-1,0 0 1,0 0 0,0 0-1,0 0 1,0 0 0,0-1 0,0 1-1,1 0 1,-3-1 0,-15-5-425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1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16139,'0'-4'1481,"9"-1"-945,3-1-248,9 0 752,7-3-304,6-1-472,6-2-344,5-1-568,0-1 624,-2 5-200,-5-1-72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1.5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1 523 17300,'18'-15'716,"0"-1"1,-2-1-1,1 0 1,-2-1 0,15-23-1,59-103 280,-80 128-887,24-41-64,-2-2 0,23-63 1,-63 155-82,2 0 1,-5 50 0,8-47 25,-4 103-695,5-43-718,0-66 1075,-2-9-136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49.0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45 16179,'-6'-2'1345,"-1"1"-1025,-1 1-176,4 0 624,3-3-1040,1-6 312,1-4-144,2-4-80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51.0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29 12563,'-1'-2'163,"0"1"0,1-1 1,-1 1-1,0-1 1,0 1-1,0-1 0,0 1 1,0-1-1,0 1 1,0 0-1,0 0 0,-1-1 1,1 1-1,0 0 0,-1 0 1,1 0-1,-1 1 1,1-1-1,-1 0 0,0 0 1,1 1-1,-1-1 0,0 1 1,1 0-1,-1-1 1,0 1-1,1 0 0,-1 0 1,0 0-1,0 0 1,1 0-1,-1 0 0,0 1 1,1-1-1,-1 1 0,0-1 1,1 1-1,-1-1 1,-1 2-1,-6 3-4,0 1 0,1-1 1,0 2-1,1-1 0,-11 11 0,11-10-17,-13 13-10,1 0 1,1 1-1,1 1 0,1 0 1,-24 44-1,32-48-98,0-1 0,1 1 0,1 0 0,1 1 0,0 0 0,2 0 1,0 0-1,1 0 0,1 23 0,1-14-18,2 1 0,1-1 1,2 0-1,0-1 0,2 1 1,1-1-1,1 0 0,17 35 1,-23-56-9,1 0 0,-1-1 0,1 1-1,0-1 1,1 0 0,-1 0 0,1-1 0,0 1 0,0-1 0,6 4 0,-8-6 3,0-1 0,-1 0 0,1 1-1,0-1 1,0 0 0,0 0-1,0-1 1,0 1 0,0-1 0,0 1-1,0-1 1,0 0 0,0 0 0,0 0-1,0-1 1,0 1 0,0-1 0,0 1-1,0-1 1,0 0 0,-1 0-1,1-1 1,0 1 0,2-2 0,5-4 40,0-1 1,0 0 0,-1 0 0,0-1 0,-1 0-1,0 0 1,11-17 0,41-77 271,-39 63-193,-2 0 0,-1-2 1,-2 0-1,11-49 0,-25 82-54,0 0-1,-1-1 1,-1 1 0,1 0 0,-2-1-1,1 1 1,-1-1 0,0 1 0,-1 0-1,0 0 1,-6-14 0,6 19-57,1 0 1,-1 0-1,-1 0 1,1 0-1,-1 1 1,1-1-1,-1 1 1,0 0 0,0 0-1,0 0 1,-1 0-1,1 0 1,-1 1-1,0-1 1,0 1-1,1 0 1,-1 0-1,-1 1 1,1-1-1,0 1 1,0 0 0,0 0-1,-1 0 1,1 0-1,-1 1 1,-5 0-1,6 0-155,0 0 0,-1 0-1,1 0 1,0 0 0,0 1-1,0-1 1,0 1 0,1 0 0,-1 1-1,0-1 1,0 0 0,0 1-1,1 0 1,-1 0 0,1 0 0,0 1-1,-1-1 1,1 1 0,-5 5-1,2 2-365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57.4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160 107 13667,'0'-3'140,"1"-1"-1,-1 1 1,0 0 0,0-1-1,-1 1 1,1 0 0,-1-1 0,0 1-1,1 0 1,-1-1 0,-1 1-1,1 0 1,0 0 0,-1 0 0,1 0-1,-1 0 1,0 1 0,0-1-1,-3-3 1,0 2 146,0-1 0,-1 1 0,1 0 1,-1 0-1,1 1 0,-1-1 0,-1 1 0,-11-4 0,17 7-267,0-1 1,0 1-1,0 0 0,0-1 0,-1 1 1,1 0-1,0 0 0,0 0 0,-1 0 1,1 0-1,0 0 0,0 0 1,-1 0-1,1 1 0,0-1 0,0 0 1,0 1-1,-1-1 0,1 1 0,0-1 1,-2 3-1,1-2-9,0 1 0,0 0 1,1 0-1,-1 0 0,0 0 1,1 1-1,0-1 0,-1 0 0,1 1 1,-1 2-1,-2 8-26,0 0-1,1 0 1,-2 18-1,4-20 49,-4 19 170,-1 49 2255,5-95-5135,2 11 2378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57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12 14115,'-3'-2'186,"0"1"-1,0-1 1,0 1-1,0 0 1,0 0-1,0 0 1,0 0-1,0 1 1,0-1-1,0 1 1,0 0-1,0 0 1,-1 0-1,1 0 1,0 0-1,0 1 1,-6 1-1,-4 2 268,0 1 0,-22 10 1,27-11-240,-20 11-78,1 0 0,1 2 0,1 1 1,0 1-1,1 1 0,2 1 0,0 1 0,1 1 0,1 1 0,-28 43 1,33-42-130,1 0 1,1 0 0,1 1-1,1 1 1,1 0 0,2 0-1,0 1 1,2 0 0,1 0-1,2 1 1,-1 47 0,5-64-6,0 1 1,0-1-1,2 1 0,-1-1 1,1 1-1,1-1 1,0 0-1,1-1 0,1 1 1,11 18-1,-13-23 1,1-1-1,0 0 0,0 0 1,1 0-1,0-1 0,0 0 0,0 0 1,0 0-1,1-1 0,0 0 1,0 0-1,0-1 0,0 0 1,1 0-1,-1-1 0,1 0 1,-1 0-1,11 1 0,-6-3 29,0 1 0,0-2 0,0 1 0,0-2 0,-1 0-1,1 0 1,0-1 0,-1 0 0,0-1 0,0-1-1,0 0 1,0 0 0,-1-1 0,0 0 0,0-1 0,0 0-1,15-15 1,-7 5 58,-1-1 0,-1-1 0,-1-1 0,0-1 0,-1 0 0,-2 0 0,15-35 0,-14 28-17,-2-1-1,-1-1 0,-2 0 1,-1 0-1,-1-1 0,-1 0 0,-2 0 1,-1 0-1,-2 0 0,-3-32 1,1 54-73,1 0 1,-1 0-1,-1 0 1,0 0 0,0 0-1,-1 1 1,-5-11 0,7 16-40,0 0 0,0 0 0,-1 0 0,1 0 0,0 0 0,-1 0 0,0 1 0,0 0 0,0-1 0,0 1 0,0 0 0,0 0 0,0 1 1,0-1-1,-1 1 0,1-1 0,-1 1 0,1 0 0,-1 0 0,-5 0 0,-4 1-45,0 1-1,0 1 1,1 0-1,-1 1 1,-19 6-1,-9 2-113,-16 1-111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59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448 123 13675,'2'-3'103,"-1"0"1,1 0 0,-1 0-1,0 0 1,0-1-1,-1 1 1,1 0-1,-1 0 1,1-1-1,-1 1 1,0 0 0,0 0-1,-1-1 1,1 1-1,-1 0 1,1 0-1,-1-1 1,0 1-1,0 0 1,-1 0 0,1 0-1,0 0 1,-1 0-1,0 1 1,0-1-1,0 0 1,0 1-1,0-1 1,0 1 0,-1 0-1,1 0 1,-1 0-1,0 0 1,1 0-1,-1 0 1,-4-1-1,0 0 18,0 0-1,0 1 0,0-1 1,-1 2-1,1-1 0,0 1 0,-1 0 1,0 0-1,1 1 0,-1 0 1,1 1-1,-1-1 0,1 1 0,-1 1 1,1 0-1,-1 0 0,-9 4 1,5-1-60,0 0 0,0 1 1,1 1-1,-1 0 1,1 0-1,1 1 0,0 1 1,0-1-1,-11 15 1,4-2-14,1 0 0,2 2 0,0 0 0,1 0 0,1 2 0,2-1 0,-15 51 1,17-44-3,2 0 0,0 0 0,3 1 0,0 0 0,2 0-1,4 44 1,-2-66-32,1 0-1,-1 0 0,1 0 1,1-1-1,0 1 0,0 0 1,1-1-1,0 0 0,1 0 0,9 14 1,-10-19-3,0 1 1,0-1-1,0 0 1,1 0 0,0 0-1,0-1 1,0 0 0,0 0-1,0 0 1,0 0-1,1-1 1,0 0 0,-1 0-1,1 0 1,0-1-1,0 0 1,0 0 0,12 0-1,-2-2 31,0 0 0,0-1 0,0 0 0,0-2 0,0 0 0,-1-1 1,1 0-1,-1-1 0,-1-1 0,1 0 0,24-17 0,-9 3 86,-1-1 0,-2-2 0,0 0 1,30-37-1,-38 38 1,0-1 1,-2 0-1,0-2 0,23-50 1,-33 61-78,-1-1 1,-1 0-1,0 0 1,-1 0-1,-1-1 1,0 1-1,-1-1 1,-1 0-1,-1 1 1,-2-22-1,2 32-46,-1 0 0,-1-1 0,1 1-1,-1 0 1,0-1 0,0 1 0,-1 0 0,0 1-1,0-1 1,-6-9 0,6 12-40,0 0 1,0 0-1,0 1 0,0-1 1,0 1-1,0-1 1,-1 1-1,1 0 0,-1 0 1,1 1-1,-1-1 0,0 1 1,0 0-1,0-1 1,0 2-1,0-1 0,-7 0 1,-1 1-218,1 0 0,0 1 0,0 1 0,0 0 0,-18 5 0,-53 23-681,62-23 752,-21 10-418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19988,'5'-4'1513,"12"1"-1345,2-2-328,8-4 136,9 2 216,1-2-368,0-5-136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59:59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1 167 17956,'1'1'1512,"16"-4"-1064,3-2-184,18-18 416,9-1-143,11-2-185,5 0-136,-1 6-552,-2 2-345,-10 7 1970,-7 2-1337,-20 8-16,-17-1-32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0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0 227 15907,'12'9'1537,"14"-12"-953,6-9-256,10-3 528,7-3-256,6-7-592,3-6 1008,2-12-896,-2-3-48,-6 4-96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1.1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1 143 16283,'0'-4'206,"0"0"0,0-1 0,0 1 0,0 0 0,1 0-1,0 0 1,-1 0 0,2 0 0,-1 0 0,0 0-1,1 1 1,-1-1 0,1 0 0,0 1 0,1-1 0,-1 1-1,0 0 1,1 0 0,0 0 0,0 0 0,0 0-1,4-3 1,3-2-29,1 0 0,0 1 0,0 1 0,0 0 0,0 0 0,13-3-1,-21 8-167,0 0-1,0 0 0,0 0 0,0 0 0,0 1 0,0 0 0,0 0 1,0 0-1,0 0 0,0 0 0,4 1 0,-6-1-9,0 1 0,0-1-1,0 0 1,0 1-1,0-1 1,0 1 0,0 0-1,0-1 1,0 1 0,-1 0-1,1-1 1,0 1 0,0 0-1,-1 0 1,1 0 0,0 0-1,-1 0 1,1 0 0,-1 0-1,1 0 1,-1 0 0,0 0-1,1 0 1,-1 0 0,0 0-1,0 0 1,0 0 0,0 0-1,0 0 1,0 0-1,0 0 1,0 1 0,0 0-1,-4 14-12,1-1-1,-2-1 0,0 1 0,0-1 0,-2 1 1,-10 16-1,2 0 6,12-26 7,-15 33-6,-18 52 0,32-78 11,1 0 0,0 0 0,1 0-1,0 1 1,1-1 0,0 1 0,1-1-1,0 0 1,3 15 0,-3-23-7,1-1 0,0 0 0,0 1 0,0-1 0,0 1 1,1-1-1,-1 0 0,1 0 0,0 0 0,0 0 0,0 0 0,0 0 0,0 0 1,1-1-1,-1 1 0,1-1 0,0 0 0,4 3 0,-3-3-56,0 0 1,0-1-1,0 1 0,0-1 0,1 0 1,-1 0-1,0-1 0,1 1 0,-1-1 1,0 0-1,1 0 0,-1 0 0,1-1 1,-1 0-1,4-1 0,8-2 49,-1-1-1,1 0 0,-1-1 1,16-10-1,58-38 417,-73 44-613,41-27 19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1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12451,'-2'0'-15,"-1"1"0,1 0 0,0-1 0,-1 1 0,1 0 0,0 0 0,0 0 0,0 0 0,0 0 0,0 1 0,0-1 0,0 1 0,0-1 0,-2 12 9828,7 16-9121,-3 3-586,-1 74-593,21 169 1,-13-250-687,-4-28 549,-3-13 364,0-10-126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1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1 124 17236,'17'0'1568,"9"-8"-1056,2-1-216,8-4 504,2 0-224,7-4-439,1-1-418,-1 0 305,-8 2-136,-10 4-144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2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14 15691,'14'-4'479,"-1"1"-1,1 0 1,0 1-1,0 1 0,0 0 1,-1 1-1,1 1 1,20 2-1,-28-2-391,-1 1 0,0-1 0,0 0 0,-1 1 0,1 0 1,0 1-1,-1-1 0,1 1 0,-1-1 0,0 1 0,5 5 0,-6-6-67,-1 1-1,0 0 0,1 0 1,-2 0-1,1 0 0,0 0 1,0 0-1,-1 1 1,0-1-1,0 1 0,0-1 1,0 1-1,0-1 1,-1 1-1,0-1 0,1 1 1,-2 6-1,0 0 2,0 0-1,0 0 0,-2-1 1,1 1-1,-1-1 0,-7 17 0,-33 51 230,29-55-109,2 0-1,-11 27 1,21-46-124,1 0 0,0 0 1,0 0-1,0 0 0,0 1 1,1-1-1,-1 0 0,1 1 1,0-1-1,0 0 0,0 1 1,0-1-1,1 0 0,-1 0 1,1 1-1,0-1 1,0 0-1,0 0 0,2 4 1,-1-5-51,0 1 1,0-1 0,0 0 0,0 0 0,0-1-1,0 1 1,1 0 0,-1-1 0,1 1 0,-1-1 0,1 0-1,0 0 1,-1 0 0,1 0 0,0 0 0,0-1-1,-1 1 1,1-1 0,0 0 0,0 0 0,0 0-1,5 0 1,5-2-163,-1-1 0,0 0 1,0 0-1,0-1 0,-1-1 0,18-9 0,-26 13 170,37-18-385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2.6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193 0 16812,'3'27'1568,"-4"0"-1192,-4 7-176,1 5 568,1 4-448,-1 3-16,4 0-88,1-3-104,5-7-144,3-2-48,0-10-144,0-3-168,-2-10-352,-7-9 232,-3 1 304,-9-9-112,-6-4-72</inkml:trace>
  <inkml:trace contextRef="#ctx0" brushRef="#br0" timeOffset="1">0 274 15019,'13'-3'1585,"5"3"-1097,12-6-216,7 0 800,9-1-1104,2-4-880,7 4 968,-1-1-184,-1-5-240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2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1 485 15011,'12'-21'1129,"106"-194"3653,-101 179-4448,70-176 772,-87 212-1103,0 0-1,0 0 1,0 0-1,0 0 1,0 0-1,0 0 1,0 0-1,0 0 1,1 0-1,-1 0 1,0 0-1,0 0 1,0 0 0,0 0-1,0 0 1,0 0-1,0 0 1,0 0-1,0 0 1,1 0-1,-1 0 1,0 0-1,0 0 1,0 0-1,0 0 1,0 0-1,0 0 1,0 0-1,0 0 1,0 0-1,1 0 1,-1 0 0,0 0-1,0-1 1,0 24 38,-2 33-11,-6 387-1593,8-421 1299,0-7-75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08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3689 644 12619,'-10'-9'211,"0"0"1,0-1-1,1-1 1,0 1-1,-9-17 1,9 15-245,0-1 1,-1 1-1,0 1 1,-16-15 0,-10 1-13,0 1 1,-1 3 0,-67-29 0,40 20 153,-47-24 661,-232-78 0,-129 19-520,359 94-232,0 6-1,-145 1 1,156 14 7,0 5 1,0 5 0,1 4 0,-154 45-1,167-32-20,1 3 0,2 4 0,2 4 0,1 3 0,-95 68 0,125-73-1,2 3 0,1 1 0,2 3 0,2 2 0,3 1 0,1 3 0,-38 61 0,46-59-17,2 0-1,3 2 1,-37 100-1,54-122 7,2 0 0,1 1-1,1 0 1,2 1 0,2 0-1,1-1 1,2 1 0,4 39-1,4-18 3,3 0 0,2-1 0,2-1 0,25 56 0,-8-35 8,4-2 0,53 83 0,-48-96-1,3-1 0,2-2 0,92 87 1,-52-68-4,157 108 0,233 90-15,-372-227 15,1-4-1,2-5 1,1-4-1,2-6 1,139 19 0,-11-20-3,344-3 1,0-52-19,-487 16 17,-1-4 0,-1-5 0,-1-3 0,98-40-1,-142 43 2,-2-1 0,0-2 0,-2-2 0,0-2 0,-2-2 0,-1-2 0,-2-2 0,44-48 0,-59 55 12,-2-2 0,0 0 0,-2-2 0,-2 0 1,19-41-1,-26 45 11,0-1 0,-2 0 0,-2-1 1,0 0-1,-2 0 0,3-58 0,-8 28 2,-3-1 1,-3 1-1,-2 0 1,-18-63-1,-85-223-67,70 240 30,-73-136 0,88 195 36,-3 1 0,-1 1 0,-2 2 0,-2 1 0,-42-40 0,23 35-6,-1 2-1,-3 2 1,-1 3 0,-2 2-1,-1 4 1,-111-45-1,43 32-69,-3 5 0,-199-33 0,105 35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16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236 168 9298,'0'-5'546,"0"-1"0,0 0 0,-1 0 0,0 0 0,0 0-1,0 0 1,-1 1 0,-3-9 0,4 12-451,0 1 0,0-1-1,0 1 1,0 0-1,0 0 1,0-1 0,0 1-1,0 0 1,-1 0 0,1 0-1,0 0 1,-1 0 0,1 1-1,-1-1 1,1 0 0,-1 1-1,1-1 1,-1 1-1,1-1 1,-1 1 0,0 0-1,1-1 1,-1 1 0,0 0-1,1 0 1,-1 0 0,1 1-1,-1-1 1,0 0 0,1 1-1,-1-1 1,1 1-1,-1-1 1,-2 2 0,-8 3 8,1 1 0,0 0 0,0 1 1,1 0-1,0 1 0,0 0 0,0 0 1,1 1-1,1 0 0,-1 1 0,1 0 1,1 0-1,0 1 0,1 0 0,0 0 1,-8 21-1,10-22-56,2 1 1,-1 0 0,1 0-1,1 0 1,0 0-1,1 0 1,0 0 0,0 0-1,1 0 1,1 0-1,0 0 1,5 16 0,-6-22-30,1 0 0,0 0 0,0-1 0,0 1 1,1-1-1,-1 1 0,1-1 0,0 0 0,0 0 0,1-1 1,-1 1-1,1 0 0,0-1 0,-1 0 0,2 0 1,-1 0-1,0-1 0,0 1 0,1-1 0,0 0 0,-1 0 1,1 0-1,0-1 0,0 0 0,0 0 0,0 0 1,0-1-1,0 1 0,7-1 0,-3-1 54,0-1 1,0 0-1,0 0 0,0-1 1,0 0-1,-1 0 1,1-1-1,-1 0 0,0-1 1,0 1-1,0-2 0,-1 1 1,0-1-1,9-9 0,-1 0 152,-1-1-1,0 0 0,-1-1 0,-1-1 0,10-20 1,-15 25-72,0-1 1,-1 1 0,-1-1 0,0 0 0,-1-1-1,-1 1 1,0-1 0,-1 0 0,0-25 0,-2 33-119,0 0 0,-1 1 1,0-1-1,0 0 0,0 1 0,-1 0 1,0-1-1,0 1 0,-1 0 1,0 0-1,0 0 0,0 0 0,-1 0 1,0 1-1,0 0 0,0 0 1,0 0-1,-1 0 0,0 1 1,0-1-1,-1 1 0,1 0 0,-12-5 1,14 7-74,0 0 0,0 1 0,-1 0 0,1 0 0,0 0 1,-1 0-1,1 0 0,-1 0 0,1 1 0,-1 0 0,1 0 0,-1 0 1,1 0-1,-1 1 0,1-1 0,-1 1 0,1 0 0,0 0 0,-1 0 1,1 0-1,0 0 0,0 1 0,0 0 0,0-1 0,0 1 0,-5 5 0,4-3-88,0 0-1,0 0 0,1 1 1,-1 0-1,1 0 0,0 0 0,0 0 1,1 0-1,0 0 0,0 1 1,0-1-1,1 1 0,-1-1 0,1 1 1,0 9-1,1 12-441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200 550 16412,'-1'-6'293,"0"1"1,0 0-1,-1 0 1,0 1-1,1-1 1,-2 0-1,1 0 1,0 1-1,-1 0 1,0-1-1,0 1 1,0 0-1,-6-4 1,7 6-214,0 0 0,0 1-1,-1-1 1,1 1 0,-1 0 0,1 0 0,-1 0-1,1 0 1,-1 0 0,0 1 0,0-1 0,1 1-1,-1 0 1,0-1 0,0 1 0,1 1 0,-1-1-1,0 0 1,1 1 0,-1-1 0,0 1 0,1 0-1,-1 0 1,0 0 0,1 0 0,-4 2 0,0 1-24,0-1 0,1 1 0,0 0 0,-1 1 0,1-1 0,1 1 0,-1 0 0,1 0 0,0 0 0,0 1 0,0 0 0,1-1 1,0 1-1,-4 12 0,2-7 8,2 1 1,0 0-1,0 0 0,1 0 1,0 0-1,1 0 0,1 16 1,0-25-41,0 1 1,0-1-1,0 0 0,1 0 1,-1 0-1,1 0 0,0 0 1,0 0-1,0 0 0,0 0 1,1 0-1,-1 0 0,1 0 1,-1 0-1,1-1 1,0 1-1,0-1 0,1 0 1,-1 1-1,0-1 0,1 0 1,-1 0-1,1 0 0,-1-1 1,1 1-1,0-1 0,0 1 1,0-1-1,0 0 1,0 0-1,0 0 0,0-1 1,0 1-1,0-1 0,1 0 1,-1 1-1,5-2 0,-1 1 16,0-2 1,0 1-1,0 0 0,0-1 0,0-1 0,-1 1 0,1-1 1,-1 0-1,1 0 0,-1-1 0,0 0 0,-1 0 0,1 0 1,-1-1-1,0 0 0,0 0 0,0 0 0,0-1 0,-1 0 1,0 1-1,5-11 0,-4 7-10,0-1 1,-1 0-1,0 0 1,-1 0-1,0-1 1,0 1-1,-1-1 0,0 1 1,-1-1-1,-1 0 1,1 1-1,-2-1 1,-1-17-1,1 24-28,0 0 0,-1 0 0,1 1 0,-1-1 0,1 1 0,-1-1 0,0 1 0,-1-1 0,1 1 0,0 0 0,-1 0 0,-2-2 0,4 4-2,0 1-1,1-1 1,-1 1-1,0-1 0,1 1 1,-1-1-1,0 1 1,1 0-1,-1-1 1,0 1-1,0 0 0,1 0 1,-1-1-1,0 1 1,0 0-1,0 0 0,1 0 1,-1 0-1,0 0 1,0 0-1,0 0 1,1 1-1,-2-1 0,0 1-1,1 0 0,0 0 0,0 0 0,0 0 0,0 0 0,0 0 0,0 0 0,0 0 0,0 1-1,1-1 1,-1 0 0,0 1 0,1-1 0,-1 0 0,1 1 0,-1-1 0,0 3 0,0 2 3,0 0 1,0-1 0,0 1-1,1 0 1,0 0 0,0-1-1,0 1 1,1 0 0,-1 0-1,2-1 1,-1 1-1,0 0 1,1-1 0,0 0-1,5 10 1,-5-11 4,1-1-1,-1 0 1,0 1-1,1-1 1,0 0-1,-1-1 1,1 1 0,0 0-1,1-1 1,-1 0-1,0 0 1,1 0-1,-1 0 1,1 0 0,0 0-1,0-1 1,-1 0-1,1 0 1,0 0-1,0 0 1,0-1 0,0 0-1,6 1 1,-4-2 2,0 0 1,1 1 0,-1-2 0,0 1 0,0-1-1,0 0 1,0 0 0,0-1 0,0 0 0,-1 0 0,0 0-1,1-1 1,-1 1 0,0-1 0,7-8 0,-6 6-5,-1-1 1,1 1 0,-1-1-1,-1 0 1,1-1 0,-1 1-1,0-1 1,-1 0 0,0 0 0,0 0-1,1-10 1,-5 27-24,1-1 0,0 1 0,0 0-1,0-1 1,1 1 0,1-1 0,-1 1 0,5 13 0,-5-19 22,0 0 1,0 0-1,1 0 1,-1 0-1,0 0 1,1 0-1,0 0 1,0 0 0,0 0-1,0-1 1,0 1-1,0-1 1,1 0-1,-1 1 1,1-1-1,0 0 1,0-1-1,0 1 1,-1 0-1,1-1 1,1 1 0,-1-1-1,0 0 1,0 0-1,0-1 1,1 1-1,-1 0 1,0-1-1,1 0 1,5 0-1,-4-1 0,0 0-1,1 0 0,-1 0 1,0-1-1,0 1 1,-1-1-1,1-1 0,0 1 1,6-5-1,36-32-248,-12 8-381,-34 31 609,-1 0 0,1-1 0,-1 1 0,1 0 0,-1 0 0,1 0 0,-1-1 0,1 1 0,-1 0 0,1 0 0,-1 0-1,1 0 1,-1 0 0,1 0 0,-1 0 0,1 0 0,-1 0 0,1 1 0,-1-1 0,1 0 0,-1 0 0,1 0 0,-1 0 0,1 1 0,-1-1 0,1 0 0,-1 1 0,1-1 0,-1 0 0,0 1 0,1-1 0,-1 0 0,0 1 0,1-1 0,-1 1 0,1 0 0,13 23-287,-5-9 201,-7-13 78,0 1 0,0-1 0,1 0 0,-1 1 0,1-1 0,-1 0 0,1 0 0,0-1 0,0 1 0,0-1 0,0 1 0,0-1 0,0 0 0,0 0 0,1 0 0,-1 0 0,0-1 0,0 1 0,1-1 0,-1 0 0,0 0 0,1 0 0,-1-1 0,0 1 0,1-1 0,-1 1 0,0-1 0,0 0 0,0-1 0,0 1 0,4-3 0,3-1-172,-1-1-1,0 0 1,0 0-1,0-1 1,-1 0-1,0-1 1,-1 0-1,10-13 1,6-11-654,-3-1-1,22-43 1,26-77-1468,-48 108 1732,-4 9 230,-3 8 226,-2-1-1,11-39 1,-20 47 522,-2 21-366,0 0 0,0 0 0,0 0 0,-1 0 0,1-1 0,0 1 0,0 0 0,-1 0 0,1 0 0,0 0 0,0 0 0,0 0 0,-1 0 0,1 0 0,0 0 0,0 0 0,-1 0 0,1 0 0,0 1 0,0-1 0,0 0 0,-1 0 0,1 0 0,0 0 0,0 0 0,0 0 0,-1 0 0,1 1 0,0-1 0,0 0 0,0 0 0,0 0 0,-1 0 0,1 1 0,0-1 0,0 0 0,0 0 0,0 0 0,0 1 0,0-1 0,-22 34 1357,9-7-1033,2 0 0,1 1 0,2 0 0,0 1-1,2 0 1,1 0 0,2 1 0,0 44 0,5-13-1207,2-1 0,3 0 1,18 68-1,-25-128 817,-1 0 0,1 0-1,0 1 1,0-1 0,0 0 0,0 0 0,-1 0 0,1 0 0,0 0-1,0 0 1,0 0 0,0 0 0,-1 0 0,1 0 0,0 0 0,0 0-1,0 0 1,0 0 0,-1 0 0,1 0 0,0 0 0,0 0 0,0 0-1,0 0 1,-1 0 0,1 0 0,0 0 0,0-1 0,0 1 0,0 0 0,0 0-1,0 0 1,-1 0 0,1 0 0,0 0 0,0 0 0,0-1 0,0 1-1,0 0 1,0 0 0,0 0 0,0 0 0,-1 0 0,1-1 0,0 1-1,0 0 1,0 0 0,0-1 0,-10-9-534,-50-104 143,-13-68 4443,72 180-3935,-3-8 397,0 0 0,1 0 0,0-1 0,1 1 0,0-1 0,1 0 0,-1-13 1,2 23-433,1 1 1,-1-1 0,0 0 0,0 1-1,0-1 1,0 0 0,1 1 0,-1-1-1,0 1 1,1-1 0,-1 0 0,0 1-1,1-1 1,-1 1 0,1-1 0,-1 1-1,1-1 1,-1 1 0,1 0 0,-1-1-1,1 1 1,0 0 0,-1-1 0,1 1-1,-1 0 1,1 0 0,0-1 0,-1 1-1,1 0 1,0 0 0,-1 0 0,1 0-1,0 0 1,0 0 0,25 4 334,-23-3-369,20 5-273,4 2-332,0-1-1,0-2 1,0 0 0,53 1-1,-30-10-103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17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228 74 14771,'2'-7'447,"0"-1"-1,0 0 0,-1 0 1,0-10-1,-1 17-383,0 0 1,0-1-1,0 1 0,0 0 1,0 0-1,-1-1 0,1 1 1,0 0-1,-1 0 0,1-1 1,-1 1-1,1 0 1,-1 0-1,0 0 0,-1-1 1,2 1-10,-1 1 1,0-1-1,0 1 1,1-1-1,-1 1 1,0 0-1,0 0 1,0-1 0,0 1-1,1 0 1,-1 0-1,0 0 1,0 0-1,0 0 1,0 0-1,0 0 1,0 0-1,1 0 1,-1 1 0,0-1-1,0 0 1,0 0-1,0 1 1,1-1-1,-2 1 1,-8 4 73,0 1-1,1 0 1,0 0 0,0 1 0,0 0 0,1 0-1,0 1 1,1 0 0,-12 17 0,6-7-110,1 0 0,1 2 1,1-1-1,-8 22 0,8-11-10,1 1 0,1-1 0,2 1 0,1 0 0,2 1 0,0-1 0,3 1 0,0 0 0,8 48 0,-6-69-4,0-1-1,1 1 1,0-1-1,0 0 0,1 0 1,10 17-1,-13-24 9,1-1 0,-1 0 0,1 1 0,0-1 0,-1 0 0,1 0 0,0 0 0,0-1 0,0 1 1,1 0-1,-1-1 0,0 1 0,1-1 0,-1 0 0,0 0 0,1 0 0,0 0 0,-1 0 0,1 0 0,0-1 0,-1 1 0,1-1 0,0 0 0,-1 0 0,1 0 1,0 0-1,-1 0 0,1-1 0,0 1 0,0-1 0,4-1 0,1-2 49,-1 0 0,1 0 0,-1 0 0,0-1 0,0 0 0,-1 0 0,0-1 0,1 0 0,-2 0 0,1-1 0,6-8 0,7-13 278,21-44 0,-36 64-285,15-28 283,-2 0-1,20-65 1,-31 82-240,-2 0 0,0 0 0,-1 0 0,-1-1 0,0 0 0,-2 1 0,-2-29 0,1 41-76,0 0-1,-1 1 1,1 0-1,-1-1 1,0 1 0,-1 0-1,0 0 1,0 0 0,0 0-1,0 0 1,-1 1 0,0 0-1,0 0 1,-10-9-1,11 11-36,-1 0 0,0 1-1,1 0 1,-1 0 0,0 0-1,0 0 1,-1 0 0,1 1-1,0 0 1,0 0 0,-1 0-1,1 1 1,-1-1-1,1 1 1,0 0 0,-1 0-1,1 0 1,-1 1 0,1 0-1,0 0 1,-1 0 0,-6 3-1,5-2-153,0 1 1,0 0-1,0 0 0,0 1 0,1-1 0,0 1 0,0 0 0,0 1 0,0-1 1,1 1-1,-1 0 0,1 0 0,0 1 0,1-1 0,-1 1 0,1-1 1,0 1-1,-3 10 0,4 0-452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19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17 559 12723,'-3'5'311,"1"1"1,-1-1-1,1 1 0,1 0 1,-1 0-1,1 0 1,0 0-1,0 0 0,1 0 1,0 0-1,0 0 1,0 0-1,1 0 0,0 0 1,0 0-1,0 0 1,5 10-1,-6-15-263,0-1 0,1 1 0,-1-1 0,0 1 0,1-1 0,-1 1 0,0-1 0,1 0 0,-1 1 0,0-1 0,1 1 0,-1-1-1,1 0 1,-1 1 0,1-1 0,-1 0 0,1 0 0,-1 1 0,1-1 0,-1 0 0,1 0 0,-1 0 0,1 0 0,-1 0 0,1 1 0,0-1 0,-1 0 0,1 0 0,-1 0 0,1-1 0,-1 1 0,1 0 0,-1 0 0,1 0 0,-1 0 0,1 0 0,0-1 0,-1 1 0,1 0 0,-1 0 0,0-1 0,1 1 0,-1 0-1,1-1 1,-1 1 0,1-1 0,-1 1 0,0-1 0,1 1 0,-1 0 0,0-1 0,1 0 0,20-30 775,-19 28-714,173-354 2192,-109 211-2057,-46 100-194,-7 16-15,19-33 0,-32 63-35,0 0 0,0 1 0,0-1 1,0 0-1,0 0 0,0 0 0,0 0 1,1 0-1,-1 0 0,0 1 0,0-1 1,0 0-1,0 0 0,0 0 0,0 0 1,0 0-1,0 0 0,0 1 0,0-1 1,0 0-1,0 0 0,0 0 0,1 0 1,-1 0-1,0 0 0,0 0 0,0 0 1,0 0-1,0 0 0,0 0 0,0 0 1,1 0-1,-1 1 0,0-1 0,0 0 1,0 0-1,0 0 0,0 0 0,1 0 1,-1 0-1,0 0 0,0 0 0,0 0 1,0-1-1,0 1 0,0 0 0,1 0 1,-1 0-1,0 0 0,0 0 1,0 0-1,0 0 0,0 0 0,0 0 1,0 0-1,1 0 0,-1 15 3,-36 214 1,5-43-4,27-162-31,0 9-444,-2 62 1,6-94 414,0 0 1,0-1 0,0 1 0,-1-1-1,1 1 1,0 0 0,0-1-1,0 1 1,1-1 0,-1 1 0,0-1-1,0 1 1,0 0 0,0-1 0,0 1-1,1-1 1,-1 1 0,0-1-1,0 1 1,1-1 0,-1 1 0,0-1-1,1 1 1,0 0 0,4-16-1016,-4-1 456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19.7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18260,'-3'141'4389,"1"47"-3764,4-139-767,14 88 0,-10-121-550,-5-13-266,-2-9 410,-5-6 148,-1-1-108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20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3 133 17452,'-3'0'1936,"5"3"-1312,4-3-200,5 0 1049,9-1-681,2-5-160,8-3-240,4 0-160,5-4-440,2-2-272,1-2-648,0 0 928,-8-6-208,-1-2-137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20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1 571 17852,'0'-3'148,"0"1"0,0-1 1,1 0-1,-1 1 0,1-1 0,-1 1 1,1-1-1,0 1 0,0-1 0,0 1 1,2-4-1,5-9 55,210-449 2819,-216 461-3010,3-8 41,1 1 0,0 1 1,11-14-1,-17 23-51,1 0-1,-1 0 1,0 0 0,0 0-1,0-1 1,0 1 0,0 0 0,0 0-1,0 0 1,0 0 0,1 0-1,-1 0 1,0 0 0,0 0 0,0 0-1,0 0 1,0 0 0,0 0-1,1 0 1,-1 0 0,0 0 0,0 0-1,0 0 1,0 0 0,0 0-1,0 0 1,1 0 0,-1 0-1,0 0 1,0 0 0,0 0 0,0 0-1,0 0 1,0 0 0,0 0-1,1 1 1,-1-1 0,0 0 0,0 0-1,0 0 1,0 0 0,0 0-1,0 0 1,0 0 0,0 0 0,0 1-1,0-1 1,0 0 0,0 0-1,0 0 1,0 0 0,0 0-1,1 0 1,-1 1 0,0-1 0,0 0-1,0 0 1,0 0 0,0 0-1,-1 0 1,1 0 0,0 1 0,0-1-1,0 0 1,0 0 0,0 0-1,0 0 1,0 0 0,0 1-1,-1 11 51,-10 62 85,-21 157 101,29-188-289,2 0 0,1 0 0,9 60 1,-8-94-38,5 24-307,-6-31 291,0 0 0,1 0-1,0 0 1,-1-1-1,1 1 1,0 0-1,0-1 1,0 1 0,0-1-1,0 1 1,0-1-1,0 1 1,0-1 0,2 2-1,-3-3 87,1 0 0,-1 0-1,0 0 1,1 0 0,-1-1 0,0 1-1,1 0 1,-1 0 0,0 0 0,0 0-1,1 0 1,-1 0 0,0-1 0,0 1-1,1 0 1,-1 0 0,0 0-1,0-1 1,1 1 0,-1 0 0,0 0-1,0 0 1,0-1 0,0 1 0,1 0-1,-1-1 1,0 1 0,0 0 0,0 0-1,0-1 1,0 1 0,0 0-1,0-1 1,0 1 0,0 0 0,0 0-1,0-1 1,0 1 0,0 0 0,0-1-1,0 1 1,0 0 0,0-1 0,0 1-1,-1-1 1,2-15-569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20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 19012,'18'-2'1736,"15"-2"-1183,5-2-241,10-4 800,3 1-376,4-3-280,-3 1-152,-8 1-264,-4 1-160,-8 3-432,-10 0-304,-10 5 688,-11 1-40,-8 1-136,-12 7-112</inkml:trace>
  <inkml:trace contextRef="#ctx0" brushRef="#br0" timeOffset="1">130 258 19564,'11'18'1873,"15"-14"-1137,6-4-280,12-7 864,2-2-248,4-6-384,2-3-223,-1-1-465,-3 0-272,-11 4-689,-5 1 833,-6 4-208,-2-1-120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29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541 34 15035,'-6'-4'90,"0"0"1,0 0-1,0 0 0,-1 1 1,1 0-1,-1 1 0,0 0 0,0 0 1,0 0-1,0 0 0,0 1 0,0 1 1,-1-1-1,1 1 0,0 0 0,0 1 1,0-1-1,-1 2 0,1-1 1,0 1-1,-6 2 0,-9 3 48,1 1 0,1 1-1,0 1 1,0 1 0,-29 21 0,29-17-75,0 1 0,2 1 0,0 1 0,1 0 1,0 1-1,2 1 0,0 1 0,2 0 0,0 0 0,1 2 0,-11 28 1,17-34-40,0-1 1,1 1-1,1 1 1,0-1 0,2 1-1,0-1 1,1 1-1,0 0 1,2 0 0,0-1-1,1 1 1,0 0 0,2-1-1,0 0 1,1 0-1,12 27 1,-13-35-8,0-1 0,1 1 0,0-1 0,0 0 0,1-1 0,0 1 0,0-1 0,1 0 0,0-1 0,0 1 0,0-1 0,1-1-1,0 0 1,0 0 0,1 0 0,-1-1 0,1 0 0,0-1 0,0 0 0,12 2 0,-9-4 41,-1 0 0,1-1 1,0-1-1,-1 0 0,1 0 0,-1-2 0,0 1 0,1-1 0,20-9 0,-2-2 138,0-1 0,35-23-1,-19 7 134,0-2 0,-2-2 0,47-50 0,-65 58-107,-1-1-1,-2-1 1,-1-1-1,-2 0 0,31-62 1,-45 80-163,-1 0 0,-1 0 0,0-1 0,0 1 0,-1-1 1,-1 0-1,0 0 0,0-15 0,-3 23-41,1-1 1,0 1 0,-1-1-1,0 1 1,-1 0 0,1 0-1,-1-1 1,0 1-1,0 0 1,0 0 0,-1 1-1,0-1 1,0 1 0,0-1-1,0 1 1,-1 0-1,0 0 1,1 0 0,-2 0-1,1 1 1,-8-5 0,0 1-47,-1 1 0,0 0 0,0 1 0,0 0 0,-1 2 1,0-1-1,0 1 0,-26-1 0,22 3-91,-1 0-1,0 2 1,1 0-1,-1 1 1,1 1-1,-23 6 1,4 4-107,14-5-47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30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4 197 14691,'6'-11'354,"8"-13"564,0 1 0,2 1 0,0 1 0,20-20 0,-30 35-755,-1 1 0,1 0 0,1 0 0,-1 1 0,1 0 0,-1 0 0,1 0 0,1 1 0,-1 0 0,0 1 0,1-1 0,-1 1 0,1 1 0,-1-1 0,1 1 0,0 1 0,0 0 0,13 1 0,-17-1-148,-1 1 0,0 0 0,1 0 1,-1 0-1,0 0 0,0 0 0,0 1 1,0 0-1,0-1 0,0 1 1,0 0-1,-1 1 0,1-1 0,-1 0 1,1 1-1,-1-1 0,0 1 1,0 0-1,0 0 0,0 0 0,-1 0 1,1 0-1,-1 0 0,0 0 1,0 0-1,0 1 0,1 6 0,1 3-2,-1 1 1,-1 0-1,0 0 0,-1 0 0,-3 23 0,-3-2 6,-1-1 1,-1 0-1,-2 0 0,-2-1 0,-21 44 1,-93 149 68,92-175-72,21-32-8,0 0 0,0 1 0,2 1 0,1 0 0,-15 40 0,25-59-6,-1-1-1,1 1 1,-1 0 0,1-1-1,0 1 1,-1 0-1,1 0 1,0-1-1,0 1 1,0 0 0,1 0-1,-1-1 1,0 1-1,1 0 1,-1 0-1,1-1 1,-1 1-1,1 0 1,0-1 0,-1 1-1,1-1 1,0 1-1,2 1 1,-2-2 3,1 0 1,0 0-1,0 0 1,0 0-1,0-1 1,0 1-1,0-1 1,-1 1-1,1-1 0,0 0 1,0 0-1,0 1 1,1-1-1,-1-1 1,0 1-1,3-1 1,10-2 51,0-1 1,0-1 0,28-13-1,-40 16-44,109-52 177,33-16 289,-115 58-1725,0 1 0,60-14 0,-55 20-440,-32 5 621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34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3006 952 12691,'2'-3'108,"-1"1"0,0-1 0,-1 1 1,1-1-1,0 1 0,-1-1 0,0 1 1,1-1-1,-1 0 0,0 1 0,0-1 1,0 0-1,-1 1 0,1-1 0,-1 0 1,1 1-1,-1-1 0,0 1 0,0-1 1,0 1-1,0 0 0,-1-1 0,-1-2 1,-5-7 184,-1 0-1,0 1 1,-10-11 0,14 16-197,-219-268 1236,172 208-1227,26 33-89,-2 1-1,-2 2 0,-1 1 1,-1 2-1,-1 1 0,-1 1 1,-2 2-1,0 1 0,-73-31 1,15 15-38,-1 3 1,-2 5-1,-162-28 1,184 47-2,-1 4 1,0 2-1,1 5 0,-1 2 1,-112 18-1,86 0-3,1 5 1,2 3-1,-126 55 0,178-62 25,1 2-1,1 2 0,1 1 0,2 3 0,0 1 0,3 3 0,0 1 0,-50 57 0,65-63 1,2 1 1,1 1-1,1 0 0,2 2 1,1 0-1,2 1 0,1 1 0,1 0 1,2 0-1,1 2 0,2-1 1,-6 65-1,13-41-11,2 1 1,2-1 0,3 0-1,28 116 1,3-42-23,56 129-1,46 78-32,-45-113 28,-43-98 26,61 143 9,20-11 6,-98-205 4,4-1-1,1-2 1,3-2 0,72 69 0,-74-84-4,1-1 0,2-3 0,1-1 0,2-2 1,0-3-1,51 22 0,-20-19-10,1-3 0,1-3 1,141 21-1,250-4-8,-337-36-2,-1-6 0,137-19 0,-210 13 10,0-4 0,-1-1 0,0-4 1,-1-1-1,-1-3 0,102-55 0,-121 52 10,-1-1 0,-1-2 0,-1-2 0,-1 0 0,54-65 0,-34 26 5,-3-2-1,45-82 0,-59 85 8,-3 0 0,-3-3 0,-2 0 0,-4-2 0,-3 0 1,14-94-1,-26 110-3,-4 0 0,-1 0 1,-3-1-1,-3 1 0,-2-1 1,-2 1-1,-3 0 0,-2 1 0,-20-57 1,4 39-2,-4 0-1,-2 3 1,-77-120 0,49 102-87,-3 3 0,-96-96 0,99 122-36,-2 3 1,-3 3-1,-2 2 0,-116-63 1,-313-131-698,472 234 784,-97-45-110,18 6-22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38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470 100 12355,'-6'-4'126,"-1"0"1,0 1-1,0 1 1,-1-1-1,1 1 1,0 0-1,-1 1 1,1-1-1,-1 1 1,0 1-1,1 0 1,-1 0-1,0 0 1,1 1 0,-1 0-1,-10 3 1,6 0-31,1-1 0,-1 1 0,1 1 0,0 0 0,0 0 1,1 1-1,-1 1 0,1 0 0,-16 15 0,7-2-7,1 1-1,1 1 0,1 0 0,1 2 1,0-1-1,2 2 0,2 0 0,-16 42 1,13-22-4,2 0 0,2 1 1,2 1-1,-3 59 1,9-72-65,2 0 0,1 1 0,2-1 1,11 57-1,-11-79-21,0 1 1,1-1 0,0 0 0,1 0-1,0-1 1,1 1 0,1-1-1,-1-1 1,2 1 0,-1-1 0,2 0-1,-1-1 1,1 1 0,1-2 0,17 14-1,-20-18 29,1 1-1,0-2 0,0 1 0,0-1 0,1 0 1,-1 0-1,1-1 0,0 0 0,-1-1 1,1 0-1,11 0 0,-7-1 45,-1-1-1,0-1 1,1 0 0,-1-1-1,0 0 1,0-1-1,14-6 1,1-3 109,-2-1 0,0-2 0,0 0 0,-2-2 0,0 0 0,22-24 0,-11 7 71,-1-1-1,-3-1 1,-1-2 0,-1-1 0,-3-1-1,26-56 1,-34 58-138,-1 0 0,-2-2 0,-1 1 0,-3-2 1,-1 0-1,-2 0 0,2-58 0,-9 81-84,0 1 1,-2-1-1,0 1 1,0-1-1,-10-30 1,10 42-40,-1 0 0,1 1 0,-1-1 0,0 1 0,-1 0 0,1 0 0,-1 0 0,0 0 1,-1 1-1,1 0 0,-1 0 0,0 0 0,-1 0 0,1 1 0,-1 0 0,0 0 0,0 0 1,-7-2-1,4 3-68,0 0 0,-1 0 1,1 1-1,-1 1 0,0 0 1,1 0-1,-1 1 0,0 0 0,0 0 1,1 1-1,-1 1 0,0-1 1,1 2-1,-1-1 0,1 1 1,0 1-1,0 0 0,0 0 1,-10 7-1,-1 1-237,1 1 0,0 1 0,1 1 0,0 1 0,1 0 0,-27 36 0,3 5-205,7 5-120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15275,'-8'19'527,"-1"1"0,2 0 0,1 0 0,0 0 0,2 1 0,0 0-1,2 0 1,0 0 0,1 0 0,1 0 0,1 0 0,4 23 0,0-10-418,2-1 1,2 0 0,1 0 0,1-1-1,2 0 1,28 51 0,-41-83-93,0 1 0,0-1 0,0 0 1,1 1-1,-1-1 0,0 1 0,0-1 0,1 0 1,-1 1-1,0-1 0,0 1 0,1-1 0,-1 0 1,0 1-1,1-1 0,-1 0 0,0 0 0,1 1 1,-1-1-1,1 0 0,-1 0 0,0 1 0,1-1 1,-1 0-1,1 0 0,-1 0 0,1 0 0,-1 0 1,1 0-1,-1 0 0,1 0 0,7-13 358,-1-29 63,-7 37-370,10-116 483,3-25-688,-10 122 7,2 0 1,1 1-1,17-45 1,-22 65 113,0 0 0,1 0-1,-1 0 1,1 0 0,0 1 0,0-1 0,0 1 0,0-1-1,0 1 1,1 0 0,-1 0 0,1 0 0,-1 0 0,1 0-1,0 1 1,5-3 0,-6 3 11,-1 1 0,1 0 0,0-1-1,0 1 1,0 0 0,0 0 0,-1 0 0,1 0 0,0 1-1,0-1 1,0 0 0,-1 1 0,1-1 0,0 1 0,0 0 0,-1-1-1,1 1 1,0 0 0,-1 0 0,1 0 0,-1 0 0,0 1-1,1-1 1,-1 0 0,0 0 0,1 1 0,-1-1 0,0 1-1,0-1 1,1 4 0,1 1-1,0 0 0,0 0 0,0 0 0,-1 0 0,0 0 0,-1 0 0,1 1 0,-1-1 0,0 1 0,-1-1 0,0 1 0,0-1 0,0 1 0,0-1 0,-1 1 0,-1-1 0,1 1 0,-1-1 0,0 0 0,0 0 0,-1 0 0,1 0 0,-1 0 0,-1 0-1,1-1 1,-7 8 0,4-5 23,-1 0-1,0 0 1,0-1-1,-1 0 1,0 0-1,0-1 1,0 0-1,-1 0 1,0-1-1,0 0 1,-1-1-1,1 0 1,-1 0-1,0-1 1,0-1-1,-12 3 0,21-5-41,1 0-1,-1 1 0,0-1 0,1 0 0,-1 0 0,0 0 1,1 0-1,-1 0 0,1 0 0,-1 0 0,0 0 0,1 0 1,-1 0-1,0 0 0,1-1 0,-1 1 0,1 0 1,-1 0-1,1 0 0,-1-1 0,0 1 0,1 0 0,-1-1 1,1 1-1,-1-1 0,1 1 0,0 0 0,-1-1 0,1 1 1,-1-1-1,1 1 0,0-1 0,-1 0 0,1 1 0,0-1 1,0 1-1,-1-1 0,1 1 0,0-1 0,0 0 0,0 1 1,0-1-1,0 0 0,0 1 0,0-1 0,0 1 0,0-1 1,0 0-1,0 1 0,0-1 0,0 1 0,0-1 0,1 0 1,-1 1-1,0-1 0,0 1 0,1-2 0,2-5-141,1 0 0,-1 0 1,8-10-1,17-24-263,6-8-137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38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524 124 13187,'-7'-3'92,"0"-1"-1,1 1 1,-1 0 0,0 1-1,-1 0 1,1 0 0,0 0-1,-1 1 1,1 0 0,-1 1-1,1 0 1,-1 0 0,1 0 0,-1 1-1,1 0 1,0 0 0,-1 1-1,1 0 1,-7 3 0,-6 3 39,1 0 1,1 1-1,-1 1 1,2 1-1,-30 22 1,27-16-75,1 0 0,0 1 0,1 1 0,1 1 0,0 1 0,2 0 0,1 1 0,0 0 0,2 1 0,0 0 0,2 1 0,0 1 0,2 0 0,1 0 0,1 0 0,1 1 0,1 0 0,1 0 0,2 0-1,0 0 1,2 0 0,1 0 0,1 0 0,10 42 0,-7-46-41,1-1 0,1 0 0,1 0 0,1-1 0,0 0 0,2-1 0,0 0 0,1-1 0,28 29 0,-33-39-7,0-1 0,0 0-1,1 0 1,0-1 0,1 0 0,-1-1 0,1 0 0,0 0-1,17 4 1,-18-7 19,-1 0-1,1-1 1,0 0 0,-1 0-1,1-1 1,0 0 0,0-1-1,0 0 1,-1 0 0,1-1-1,0 0 1,-1-1-1,11-4 1,-3-1 78,0-1 0,0-1 0,-1 0 0,0-1 0,-1 0 0,0-1 0,-1-1 0,-1 0 0,0-1 0,0 0 0,16-28-1,-3 0 200,-2-1 0,-2-1 0,19-56 0,-24 54-32,-3-1 0,-1 0 0,10-96-1,-19 116-205,-2 0 1,-2 1-1,0-1 0,-1 0 0,-2 1 0,-1-1 0,-1 1 0,-16-44 0,18 60-58,-1 0 0,0 0 0,-1 0 0,0 1-1,0-1 1,-1 1 0,0 1 0,-1-1-1,-14-11 1,18 17-27,-1-1 0,1 1-1,-1 0 1,0 0 0,-1 1 0,1 0-1,0 0 1,-1 0 0,1 0-1,-1 1 1,1 0 0,-1 0 0,0 0-1,1 1 1,-1 0 0,0 0-1,1 0 1,-1 1 0,0 0 0,-7 2-1,3 1-80,1 0 0,-1 1 0,1-1 0,-1 2 0,1 0 0,1 0 0,-1 0 0,1 1 0,1 1 0,-1-1 0,1 1 0,0 0 0,-8 13 0,-1 4-151,1 1 1,2 0-1,-18 45 1,10-13-266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0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1 542 13099,'0'9'632,"2"29"417,-2-37-1008,1 0 0,-1 1 1,0-1-1,1 0 0,-1 0 0,1 0 1,-1 0-1,1 0 0,-1 0 0,1 0 1,0 0-1,-1 0 0,1 0 1,0 0-1,0 0 0,0-1 0,0 1 1,0 0-1,0-1 0,0 1 1,0 0-1,0-1 0,0 1 0,0-1 1,0 0-1,0 1 0,0-1 0,2 1 1,0-1 69,1-1 0,0 1 1,-1 0-1,1-1 0,-1 0 1,1 0-1,-1 0 1,1 0-1,-1 0 0,0-1 1,1 1-1,-1-1 0,4-3 1,38-31 784,-40 31-779,24-22 390,-2-2-1,-1-1 0,35-52 0,53-107 662,-38 36-607,-65 129-499,-1 7-22,-10 16-39,0 1 0,0 0 0,0 0 0,0 0 0,0 0 0,0 0 0,0 0 0,0-1 0,0 1 0,0 0 0,0 0 0,0 0 0,1 0 0,-1 0 1,0 0-1,0 0 0,0-1 0,0 1 0,0 0 0,0 0 0,0 0 0,1 0 0,-1 0 0,0 0 0,0 0 0,0 0 0,0 0 0,0 0 0,0 0 0,1 0 0,-1 0 0,0 0 1,0 0-1,0 0 0,0 0 0,0 0 0,1 0 0,-1 0 0,0 0 0,0 0 0,0 0 0,0 0 0,0 0 0,0 0 0,1 0 0,-1 0 0,0 1 0,2 31 70,-17 303 123,-1 73-1713,21-426-131,-1-6 1055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1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 16091,'1'-2'125,"1"1"-1,-1-1 1,1 1-1,-1 0 0,1-1 1,-1 1-1,1 0 1,0 0-1,-1 0 0,1 0 1,0 0-1,0 1 1,3-2-1,-4 2-85,0 0 0,0 1 0,0-1 0,-1 0 0,1 0 0,0 0 1,0 1-1,0-1 0,-1 1 0,1-1 0,0 0 0,0 1 0,-1 0 0,1-1 0,0 1 0,-1-1 0,1 1 0,-1 0 1,1-1-1,-1 1 0,1 0 0,-1-1 0,1 1 0,-1 0 0,0 0 0,0 0 0,1-1 0,-1 1 0,0 0 1,0 0-1,0 0 0,0 0 0,0-1 0,0 1 0,0 2 0,16 132 1441,-11-77-1344,2-1 0,3-1 0,21 70 1,-20-91-759,-14-32-929,-6-5 1125,-8-5 91,0-5-168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2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0 149 15475,'11'5'1809,"5"-4"-1129,8-2-224,6-5 1192,11-6-872,6-5-143,5-2-145,1-2-200,1 0-608,-2 1-392,-9 0 616,-4 8-177,-17 6-87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0 615 16492,'1'1'62,"-1"-1"1,1 1-1,-1-1 1,1 0 0,-1 1-1,1-1 1,-1 0-1,1 0 1,-1 1 0,1-1-1,0 0 1,-1 0 0,1 0-1,-1 0 1,1 0-1,0 0 1,-1 0 0,1 0-1,-1 0 1,1 0-1,0 0 1,-1 0 0,1 0-1,-1 0 1,1-1 0,-1 1-1,1 0 1,0 0-1,-1-1 1,1 1 0,-1 0-1,1-1 1,-1 1 0,1 0-1,-1-1 1,0 1-1,1-1 1,-1 1 0,0-1-1,1 0 1,18-28 362,-14 21 18,32-62 666,48-124 1,-57 123-861,49-125 93,-74 189-338,0 1 0,0 0 0,0-1 1,6-6-1,-9 13-4,0 0 0,1-1 0,-1 1 1,0 0-1,0-1 0,1 1 0,-1 0 0,1-1 1,-1 1-1,0 0 0,1-1 0,-1 1 0,1 0 1,-1 0-1,1 0 0,-1 0 0,0-1 1,1 1-1,-1 0 0,1 0 0,-1 0 0,1 0 1,-1 0-1,1 0 0,0 0 0,0 1 0,0-1 0,-1 1 0,1 0 1,0-1-1,-1 1 0,1 0 0,0-1 0,-1 1 0,1 0 0,-1 0 0,1 0 0,-1 0 0,1-1 0,-1 1 1,0 0-1,1 0 0,-1 2 0,5 15 0,0 1 0,-2 0 0,0 0 0,0 20 0,1 8-1,5 39-29,3 33-892,34 142 0,-42-247 600,-4-14-74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1 218 17908,'0'-5'1656,"10"2"-1264,7-7-96,8-3 705,15-7-513,9-4-96,12-5-120,3-1-16,5 2-208,-2 2-136,-8 9-416,-7 5-208,-15 12-113,-13 6 569,-15 11-200,-8 6-168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3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2 231 15331,'-1'12'1457,"5"0"-857,10 0-240,9-6 1152,10-4-664,18-7-320,5-7-31,8-7-89,5-6-152,-1-10-760,0-3-921,-5-5 1273,-8-6-232,-16 1-200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8.2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406 19 14523,'-3'-2'100,"0"-1"1,-1 1-1,1 1 0,-1-1 0,1 0 0,-1 1 1,1-1-1,-1 1 0,0 0 0,0 1 0,0-1 1,0 1-1,0-1 0,1 1 0,-1 0 0,0 1 1,0-1-1,0 1 0,0-1 0,0 1 0,0 0 1,-6 3-1,-3 2 47,1 1 1,-1 0-1,1 1 1,-22 19-1,13-9-6,1 1-1,1 1 1,1 1 0,0 1-1,2 0 1,0 2 0,2-1-1,-18 42 1,21-41-70,2 0 0,0 1 0,2 0 0,1 1 0,1-1-1,1 1 1,1 0 0,2 0 0,1 33 0,2-43-36,0-1 1,1 1-1,0-1 0,1 0 0,1 0 1,0-1-1,2 1 0,-1-1 0,15 21 1,-16-26-20,2-1 1,-1 1 0,1-2 0,0 1 0,1-1-1,0 0 1,0-1 0,0 0 0,1 0 0,0-1 0,0 0-1,1 0 1,-1-1 0,1 0 0,13 3 0,-5-4 20,0-1-1,0-1 1,1 0 0,-1-1 0,0-1 0,0-1 0,0 0 0,0-1 0,-1-2 0,1 1 0,-1-2 0,0 0-1,19-10 1,0-2 101,-1-2 0,-1-1 0,-1-2 1,57-50-1,-58 43 80,0-1 0,42-57 1,-63 73-148,0-1 0,-2 1 1,0-1-1,0-1 1,-2 0-1,0 0 0,-1-1 1,7-33-1,-11 42-44,-2-1-1,1 1 1,-1 0-1,0-1 1,-1 1-1,0 0 1,-1-1-1,0 1 1,0 0-1,-1 0 0,-7-15 1,5 13-7,-2 0 1,1 1-1,-1-1 0,-1 1 0,0 1 1,-1-1-1,0 1 0,-10-8 1,3 5-57,-1 0 1,0 1-1,0 1 0,-1 1 1,-1 0-1,1 1 1,-1 1-1,-1 1 1,1 1-1,-36-5 1,43 9-205,0 0 0,0 1 0,0 0 0,0 1 0,0 0 0,0 1 0,1 0 0,-23 8 0,29-8 88,0 0 1,0 1-1,0-1 1,0 1-1,1 0 0,-1 0 1,1 1-1,-1-1 1,1 1-1,1 0 1,-1 0-1,0 0 0,1 1 1,0-1-1,0 1 1,0 0-1,1 0 0,-1 0 1,1 0-1,1 0 1,-3 6-1,1 28-862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0:49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0 265 16628,'11'-18'484,"1"1"1,0-1 0,1 2 0,0 0-1,2 0 1,30-25 0,-22 24-168,0 0-1,1 1 1,0 1 0,41-17 0,-53 27-253,1 1 1,-1 0 0,1 0-1,0 1 1,21-2 0,-30 5-52,1-1 1,0 1-1,-1 1 1,1-1-1,-1 0 1,1 1-1,0 0 0,-1 0 1,0 1-1,1-1 1,-1 1-1,0 0 1,0 0-1,1 0 1,-2 1-1,1-1 1,0 1-1,0 0 1,4 5-1,-3-1-3,0 0 1,-1 0-1,0 1 0,0 0 0,0 0 1,-1 0-1,0 0 0,-1 0 0,0 1 1,0-1-1,-1 1 0,1 16 0,-1 6 3,-2 0 0,-6 42 0,-2-20 39,-2-1 0,-2 0 0,-36 90 0,16-67 154,-77 128-1,100-187-140,-22 27 1,25-30-56,7-13-10,1 0-1,-1 0 1,0 1-1,0-1 1,0 0-1,1 0 1,-1 0 0,0 0-1,0 1 1,1-1-1,-1 0 1,0 0-1,0 0 1,1 0-1,-1 0 1,0 0 0,1 0-1,-1 1 1,0-1-1,0 0 1,1 0-1,-1 0 1,0 0-1,1 0 1,-1 0-1,0 0 1,1-1 0,-1 1-1,0 0 1,35-9-47,-19 4 42,-2 3 26,0 1 1,0 0-1,0 1 0,0 1 0,26 5 1,2-1 26,-36-5-42,1 0 0,-1 0-1,0-1 1,1 0 0,-1 0 0,0-1 0,1 0-1,-1 0 1,0 0 0,0-1 0,-1 0 0,1 0-1,-1 0 1,1-1 0,6-5 0,6-7 14,0 0 0,25-31 1,-41 45-19,29-35 20,0 0 1,-3-2-1,33-60 0,-60 98-57,0-1-1,0 0 1,0 1-1,-1-1 1,1 0-1,0 0 1,-1 0-1,1 0 1,-1 0-1,0-2 0,0 4 25,0-1 0,0 1 0,0 0-1,0 0 1,0-1 0,-1 1-1,1 0 1,0 0 0,0 0 0,0-1-1,0 1 1,0 0 0,-1 0-1,1 0 1,0 0 0,0-1 0,-1 1-1,1 0 1,0 0 0,0 0-1,0 0 1,-1 0 0,1 0 0,0-1-1,0 1 1,-1 0 0,1 0-1,0 0 1,-1 0 0,1 0 0,0 0-1,0 0 1,-1 0 0,1 0-1,0 0 1,0 1 0,-1-1 0,1 0-1,0 0 1,-1 0 0,-5 3-137,-1-1-1,1 2 1,0-1 0,-7 5 0,-5 2 83,-12 0-245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2:0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17964,'11'0'1480,"-8"-3"-1352,-4 2-336,-2 1 1288,13-5-2240,12-12 856,3-16-128,13-21-176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 12699,'-1'-1'86,"0"0"0,0 0 1,1 0-1,-1 1 1,0-1-1,0 0 0,0 0 1,0 0-1,0 1 0,0-1 1,0 0-1,0 1 1,0-1-1,0 1 0,0 0 1,-1-1-1,1 1 0,0 0 1,0-1-1,-2 1 1,2 0-39,0 1 0,0-1 1,0 0-1,0 1 1,0-1-1,0 1 1,0-1-1,0 1 1,0 0-1,0-1 1,0 1-1,1 0 0,-1-1 1,0 1-1,0 0 1,1 0-1,-2 2 1,-2 5 116,0 0-1,0 0 1,1 0 0,-4 13 0,7-18-100,-13 45 179,3 0-1,1 2 0,3-1 1,2 1-1,2 0 0,6 59 1,5-22-200,3-1 0,42 146 1,211 883 16,13 122-21,-274-1223-40,195 1111 1,-89-251 16,29-4 0,-35-345 6,13 61-12,-27 2-32,-80-506 24,17 184-788,-29-231 487,-2-70 106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84 300 18140,'-18'25'1595,"-22"42"1,36-59-1365,0 1 0,0-1 0,1 1 0,1 0 1,-1 0-1,1 1 0,1-1 0,0 0 0,-1 13 0,2-19-211,0 0-1,1 0 1,-1 0-1,0 0 0,1-1 1,-1 1-1,1 0 0,0 0 1,0-1-1,0 1 1,0 0-1,1-1 0,-1 1 1,1-1-1,-1 0 1,1 1-1,0-1 0,0 0 1,0 0-1,0 0 0,0 0 1,0-1-1,1 1 1,-1 0-1,1-1 0,-1 0 1,1 1-1,-1-1 0,1 0 1,0-1-1,0 1 1,-1 0-1,1-1 0,0 1 1,5-1-1,0 0-148,-1 0 0,1-1 1,-1 0-1,1 0 0,-1-1 0,1 0 0,-1 0 0,0-1 0,0 0 0,0 0 1,0 0-1,10-8 0,-8 4-116,1-1-1,-2-1 1,1 0 0,-1 0-1,0 0 1,-1-1 0,0 0 0,6-12-1,-9 15 125,-1 0 0,0 0 0,0 0-1,0 0 1,-1 0 0,0-1 0,0 1-1,-1-1 1,0 0 0,-1 1 0,1-1-1,-1 0 1,-2-13 0,2 20 134,0 0 0,0 0 0,-1 0 1,1 1-1,0-1 0,0 0 0,-1 0 0,1 1 0,0-1 0,-1 0 1,1 0-1,0 1 0,-1-1 0,1 0 0,-1 1 0,1-1 0,-1 1 0,0-1 1,1 1-1,-2-2 0,1 2 14,1 0 1,-1 0-1,1 0 0,-1 0 1,1 0-1,-1 1 1,1-1-1,-1 0 0,1 0 1,-1 0-1,1 0 1,-1 1-1,1-1 0,-1 0 1,1 0-1,-1 1 0,1-1 1,0 0-1,-1 1 1,1-1-1,-1 0 0,0 2 1,-1 1 124,-1 0 0,1 1 0,0-1 1,0 1-1,0 0 0,-2 5 0,1 0 26,1 0-1,0 0 1,1 0-1,0 0 1,0 0-1,1 1 1,0-1-1,1 0 1,0 0-1,0 0 1,1 0-1,4 13 1,-5-19-157,0 1-1,1-1 1,-1 1 0,1-1-1,0 0 1,0 0 0,0 0-1,0 0 1,0 0 0,0-1-1,1 1 1,0-1 0,-1 1-1,1-1 1,0 0 0,0 0-1,0 0 1,0 0 0,1-1-1,-1 1 1,0-1 0,1 0-1,-1 0 1,1 0 0,-1 0-1,1-1 1,0 0 0,-1 1-1,1-1 1,-1 0 0,1-1-1,0 1 1,-1-1 0,4 0-1,2-2-18,-1 0 0,1 0 0,-1-1 0,0 0 0,0-1 0,0 0 0,-1 0 0,0 0 0,0-1-1,0 0 1,-1 0 0,10-12 0,7-11-9,32-52-1,-53 78 8,36-61 9,-3-1 0,37-93-1,-69 148 31,-1 7-19,-1-1 1,1 1-1,-1 0 1,0-1-1,0 1 1,-1-1-1,1 0 1,-1 1-1,1-1 1,-1-3-1,0 7-16,0 0 0,0-1 0,0 1 0,0 0 0,0 0 0,0 0 0,0-1 0,0 1 0,0 0 0,0 0 0,0 0 0,0 0 0,0-1 0,0 1 0,-1 0 0,1 0 0,0 0 0,0 0 0,0-1 0,0 1 0,0 0 0,0 0 0,0 0 0,0 0 0,-1 0 0,1-1 0,0 1 0,0 0 0,0 0 0,0 0 0,-1 0 0,1 0 0,0 0 0,0 0 0,0 0 0,0 0 0,-1 0 0,1 0 0,0-1 0,0 1 0,0 0-1,0 0 1,-1 0 0,1 0 0,0 1 0,0-1 0,-1 0 0,-8 8 148,-9 17 84,7-3-199,1 0-1,1 0 1,1 1-1,1 0 1,1 1-1,1 0 1,1 0-1,1 0 1,2 0-1,0 26 1,3-18-230,1-1 0,1 1 0,2 0 1,1-1-1,2 0 0,0-1 1,17 34-1,-24-57 95,1 0 0,0-1 1,0 1-1,1-1 0,0 0 0,0 0 1,1 0-1,-1 0 0,1-1 0,0 0 1,1 0-1,7 6 0,-13-11 91,0 0-1,0 1 1,0-1 0,1 0-1,-1 0 1,0 1 0,0-1-1,1 0 1,-1 0-1,0 0 1,0 1 0,1-1-1,-1 0 1,0 0 0,1 0-1,-1 0 1,0 0 0,1 0-1,-1 0 1,0 1 0,1-1-1,-1 0 1,0 0-1,1 0 1,-1 0 0,0 0-1,1 0 1,-1-1 0,0 1-1,1 0 1,-1 0 0,0 0-1,1 0 1,-1 0-1,0 0 1,0-1 0,1 1-1,-1 0 1,0 0 0,1 0-1,-1-1 1,0 1 0,0 0-1,0 0 1,1-1-1,-1 1 1,0 0 0,0-1-1,0 1 1,0 0 0,1 0-1,-1-1 1,0 1 0,0 0-1,0-1 1,0 0-1,-4-25-157,-16-38 102,-42-93-1,36 96 480,-34-113-1,60 173-402,-1 0 0,1 0 1,0 1-1,0-1 1,0 0-1,-1 0 0,1 0 1,0 1-1,0-1 0,0 0 1,0 0-1,0 0 0,0 1 1,1-1-1,-1 0 0,0 0 1,0 0-1,0 1 0,1-1 1,-1 0-1,0 1 0,1-1 1,-1 0-1,1 1 1,-1-1-1,1 0 0,-1 1 1,1-1-1,-1 1 0,1-1 1,0 1-1,-1-1 0,1 1 1,0-1-1,-1 1 0,1 0 1,0-1-1,0 1 0,-1 0 1,1-1-1,0 1 1,0 0-1,0 0 0,-1 0 1,1 0-1,0 0 0,0 0 1,0 0-1,-1 0 0,3 1 1,6 0-22,1 0 0,-1 1 0,16 6 1,-9-3-79,134 23 235,-95-20-214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2:1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0 323 15651,'1'1'46,"0"1"-1,0 0 0,0-1 0,0 0 0,1 1 0,-1-1 1,0 0-1,1 1 0,-1-1 0,0 0 0,1 0 0,0 0 1,-1 0-1,1 0 0,0-1 0,-1 1 0,1 0 0,0-1 1,0 1-1,-1-1 0,1 0 0,0 0 0,0 1 0,0-1 1,2-1-1,11 1-50,-1 0 0,20-4 0,-18 2 104,587-99-618,-150 18 249,265 17 206,5 45 298,-253 10 12,128-12-10,661-10-101,-1003 42-101,-192-4 184,122 28 0,-119-9-100,-54-19-103,0 1 0,1-2 0,-1 0 1,20 4-1,-18-9-31,-11-3-64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2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11 312 15955,'-5'1'548,"0"0"67,8-1-494,13 0-16,559-30-93,-226 6 2,86 7 9,142-7 72,1612-168 960,-2118 184-1069,149-10 141,-185 17-208,0 2-1,-1 2 1,1 1 0,43 10-1,-21 3-351,-27-8 277,30 5 0,-9-9-80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2:2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13091,'65'-2'1245,"-27"0"-1156,56 6 1,-47 1-44,511 35 211,466-96-42,-885 45-194,184-14-3,659-42 591,-886 64-460,581-12 1229,-519 25-1053,16 0 23,-121-17 800,-36 7-981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2:3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13163,'-8'7'1419,"18"-9"-744,10-3-625,99-4-159,124 7 0,119 23 12,0 1 142,407-49 26,-3-60 87,-188 18 359,-263 42 115,-232 24-246,151 15-1,-202-8-395,-15-1-166,1-1-1,0 0 1,27-2-1,-30-3 32,-10-1-41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3:1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216 187 12563,'-6'1'-32,"1"-1"1,0 0-1,0 0 1,0 0-1,-1-1 1,1 0-1,0 0 1,0 0-1,0 0 1,0-1-1,0 0 1,0 0-1,1 0 1,-1-1-1,1 0 1,-1 1-1,1-2 1,0 1-1,0 0 1,-7-8-1,8 7 155,-1 0 0,0 0 0,0 0-1,0 1 1,-1-1 0,0 1 0,1 0 0,-1 1 0,0-1-1,0 1 1,0 0 0,0 0 0,-1 1 0,1 0 0,0-1-1,-1 2 1,1-1 0,-1 1 0,1-1 0,-6 2-1,138 9 891,87-9-1042,91 4 167,360-14 8,-1-38-153,398-13-108,-147 92 185,-372-6-37,593-18-21,-682-10-7,-183-8 754,-269 10-136,-24-2 685,-135-15-1882,142 14 88,14 2 138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4:0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31 779 13811,'-2'1'76,"0"0"0,0 0 1,0 0-1,-1 0 0,1 0 0,0-1 1,0 1-1,-1-1 0,1 0 0,0 1 1,-4-2-1,27 2-100,148-8-219,421-79-274,-131 16 306,273-9 126,3 22 89,127-13 22,-816 66-27,1226-108 81,2 44 300,-1133 65-338,1658-34 209,-1008 36-198,-86 2-112,0-22-56,654-86 0,-706 50 638,-622 53-435,-18 2-9,0 1 1,0 0 0,-1 1-1,1 0 1,22 3 0,-23 2-210,-11-5 123,-1 1 0,1 0 0,0-1 0,0 1 0,0-1 0,0 0 0,1 1 0,-1-1 0,0 0 0,0 0 0,0 1 0,0-1 0,0 0 0,0 0 0,0 0 0,0 0 0,1-1 0,1 1 0,-1-6-72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4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9 354 12043,'-2'3'291,"-4"9"1137,21-14-1130,-11 1-315,20-4 111,0 1-1,1 1 1,-1 1 0,1 1-1,-1 2 1,1 0 0,37 8-1,24-1 45,137-3 0,-43-3-92,11 8-26,243 8 0,-1-30 56,61-39 425,212-15-293,-128 38-264,920-56-273,-526 98-30,409 19 389,-1076-40-19,387 0-18,22 48 12,-69-2 4,514-53 94,55-26-30,-715 34-70,204-7 2,519-9-45,-588 29 92,822 21 199,-666-23-219,1-32-178,-509 16 111,365-37 6,-304 18 32,384-17-257,-511 33 132,137-5 90,7 7 33,193-2-32,29 46-1,-287 6 49,173 19 6,2-20-26,-89-28 71,567-57 0,-913 44-69,203-18-51,-178 19 68,116 9 0,-175-6-11,6 1 31,0-1-1,-1 1 1,1 0 0,-1 1-1,1 0 1,-1 0 0,0 0 0,7 4-1,-13-6-26,0 0 1,0 1-1,0-1 0,0 0 0,1 0 0,-1 1 0,0-1 1,0 0-1,0 0 0,0 1 0,0-1 0,0 0 0,0 0 1,0 1-1,0-1 0,0 0 0,-1 0 0,1 1 0,0-1 1,0 0-1,0 0 0,0 1 0,0-1 0,0 0 0,-1 0 1,1 0-1,0 1 0,0-1 0,0 0 0,0 0 0,-1 0 1,1 0-1,0 1 0,0-1 0,0 0 0,-1 0 0,1 0 1,-1 0-1,-10 9 15,9-8-34,1 0 1,0 0 0,0 0-1,-1-1 1,1 1 0,0 0-1,-1 0 1,1-1 0,-1 1-1,1-1 1,0 1 0,-1-1-1,1 0 1,-1 1 0,1-1-1,-1 0 1,1 0 0,-1 0-1,1 0 1,-1 0 0,-2-1-1,-11-7-70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4:33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13451,'4'-5'129,"1"0"1,0 0-1,1 0 1,-1 1-1,1 0 1,0 0-1,10-5 0,50-18-134,-41 17 115,118-44-152,4 6 0,1 6 0,1 7 0,217-23-1,853 4 717,-514 78 27,-2 32-367,-688-55-333,164 19-425,-165-20 358,-14 0 64,1 0-1,-1 0 0,0 0 1,0 0-1,1 0 0,-1 0 1,0 0-1,0 0 1,0 0-1,1 0 0,-1 0 1,0 0-1,0 0 0,0 0 1,1 0-1,-1 0 1,0 0-1,0 0 0,1 0 1,-1 0-1,0 0 0,0 0 1,0-1-1,1 1 1,-1 0-1,0 0 0,0 0 1,0 0-1,0 0 1,0-1-1,1 1 0,-1 0 1,0 0-1,0 0 0,0-1 1,0 1-1,0 0 1,0 0-1,0 0 0,0-1 1,-9-8-120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4:3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4 479 14283,'0'1'29,"-1"0"0,1 0 0,0 0 0,-1 0 0,1 0-1,0 0 1,-1 0 0,1 0 0,0 0 0,0 0 0,0 0 0,0 0 0,0 0 0,0 0 0,0 0 0,0 0-1,1 0 1,-1 0 0,0 0 0,1 0 0,-1 0 0,0 0 0,1 0 0,-1 0 0,1 0 0,0-1-1,-1 1 1,1 0 0,-1 0 0,1-1 0,0 1 0,0 0 0,0-1 0,-1 1 0,1 0 0,0-1 0,1 1-1,4 1-22,0 0-1,0 0 0,1 0 0,-1-1 0,8 1 0,-7-1 60,49 5-55,-1-2 1,72-4-1,116-20 31,-231 19-37,442-52 21,4-1-8,-181 27 49,628-65 696,-5-21-173,-655 76-786,270-78 0,-440 93 103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4:5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 12307,'8'3'98,"0"0"1,0 0-1,0 0 1,0-1-1,0-1 0,0 1 1,1-1-1,-1-1 1,15 0-1,-1 1 6,339-2 407,-180-3-415,-36 3-44,279-9 160,-21-9-5,-337 17-180,364 11 144,-2 30-41,95 5 2,603-12-22,-592-21-84,1620-19 158,-325-120-19,-881 30-131,-5-30 24,-666 82 16,590-88 208,-711 117-263,-124 15 20,-1 2 0,61 7 0,-91-7-44,0 0 0,0 0 0,0 0 0,0 0 0,0 0 1,0 0-1,0 1 0,0-1 0,0 0 0,0 1 0,0-1 0,0 1 0,0-1 0,0 1 0,-1-1 0,1 1 0,0-1 1,0 1-1,-1 0 0,1-1 0,0 1 0,-1 0 0,1 0 0,-1 0 0,1-1 0,-1 1 0,1 0 0,-1 0 0,1 0 1,-1 0-1,0 0 0,1 1 0,-2 0-1,1-1 0,-1 0 0,1 0 1,-1 0-1,1 1 0,-1-1 0,0 0 0,0 0 1,1 0-1,-1 0 0,0 0 0,0-1 0,0 1 1,0 0-1,0 0 0,0-1 0,0 1 0,0 0 1,-1-1-1,1 1 0,0-1 0,0 1 1,0-1-1,-1 0 0,1 0 0,-2 1 0,-43 6-66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16388,'2'-10'1309,"1"18"-470,-1 23 267,-3-6-655,3 152 1262,0-156-1560,1-1 0,0 1 0,1-1 0,1 0 0,1-1 0,13 29 0,-18-45-117,1 0 1,-1 0 0,1 0-1,0 0 1,0 0-1,0 0 1,0-1-1,0 1 1,1-1-1,-1 1 1,1-1-1,0 0 1,-1 0-1,1 0 1,0 0 0,0-1-1,0 1 1,1-1-1,-1 0 1,0 1-1,6 0 1,-5-2 0,1 0 0,0-1 0,0 1 0,-1-1 0,1 0 0,0 0 1,-1 0-1,1-1 0,-1 1 0,1-1 0,-1 0 0,0-1 0,0 1 0,0-1 0,5-3 1,11-10 74,-1-2 1,0 0 0,-1 0 0,-1-2-1,16-24 1,67-115 258,-77 121-368,-23 38-2,0 0-1,0 0 0,0-1 0,0 1 0,0 0 0,0 0 0,0 0 0,0 0 0,0 0 0,0 0 0,0 0 1,1 0-1,-1 0 0,0 0 0,0-1 0,0 1 0,0 0 0,0 0 0,0 0 0,0 0 0,0 0 0,0 0 1,0 0-1,0 0 0,0 0 0,0 0 0,0 0 0,1 0 0,-1 0 0,0 0 0,0 0 0,0 0 0,0 0 1,0 0-1,0 0 0,0 0 0,0 0 0,0 0 0,0 0 0,1 0 0,-1 0 0,0 0 0,0 0 0,0 0 1,0 0-1,0 0 0,0 0 0,0 0 0,0 0 0,0 0 0,0 0 0,0 0 0,1 0 0,-1 0 0,0 0 1,0 0-1,0 0 0,0 0 0,0 1 0,2 8 8,0 28 22,1 3 32,-2-36-43,0 1 0,0-1-1,0 1 1,0-1 0,1 1 0,0-1 0,0 0 0,0 0 0,0 0 0,1 0-1,5 7 1,-6-9-4,0-1-1,0 1 1,0-1-1,0 1 1,0-1-1,1 0 1,-1 0-1,0 1 0,1-2 1,-1 1-1,1 0 1,-1 0-1,1-1 1,-1 0-1,1 1 1,-1-1-1,1 0 0,-1 0 1,1 0-1,0-1 1,-1 1-1,1-1 1,3 0-1,3-2 21,-1 0-1,1-1 1,-1 0-1,0 0 1,0-1 0,0 0-1,10-9 1,49-49 110,-41 37-133,-8 15-69,-18 11 53,0 0-1,0 0 1,1 0-1,-1 0 1,0 0 0,0 0-1,1 0 1,-1 0-1,0 0 1,0 0-1,1 0 1,-1 0-1,0 0 1,0 0-1,0 1 1,1-1-1,-1 0 1,0 0-1,0 0 1,0 0-1,0 1 1,1-1-1,-1 0 1,0 0-1,0 0 1,0 1-1,0-1 1,0 0 0,0 0-1,1 1 1,-1-1-1,0 0 1,0 0-1,0 1 1,0-1-1,0 0 1,0 0-1,0 1 1,0 5-125,-1 0 0,1-1 0,-1 1 1,-2 8-1,-1 4-354,4-17 454,0 5-319,-1-1-1,1 0 1,0 1 0,0-1-1,2 8 1,-2-12 283,0 0-1,1 0 1,-1 0 0,0 0-1,1 0 1,-1-1 0,1 1 0,-1 0-1,1 0 1,-1 0 0,1-1-1,-1 1 1,1 0 0,0-1-1,-1 1 1,1 0 0,0-1-1,0 1 1,0-1 0,-1 1-1,1-1 1,0 1 0,0-1-1,0 0 1,0 1 0,0-1 0,0 0-1,0 0 1,0 0 0,0 0-1,0 0 1,0 0 0,-1 0-1,1 0 1,0 0 0,0 0-1,2-1 1,13-4-834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2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93 12219,'0'-2'120,"0"-1"1,-1 1 0,1 0 0,-1 0-1,0 0 1,1-1 0,-1 1 0,0 0-1,-1 0 1,1 0 0,0 0-1,0 0 1,-1 1 0,1-1 0,-1 0-1,-3-2 1,2 2-26,0 1 0,0 0 0,0 0 0,0 0 0,0 1 0,0-1 0,0 1 0,0-1 0,0 1 0,0 0 0,0 0 0,-6 1 0,2 0-11,-1 1 0,0 0 1,1 0-1,0 1 0,-1 0 0,1 0 0,0 1 1,0 0-1,1 0 0,-1 0 0,1 1 0,0 0 1,-9 10-1,-8 9 119,-36 51-1,43-53-107,-207 299 1065,207-292-1092,0 2-1,2 0 0,2 0 1,1 1-1,1 1 0,-11 64 1,14-41-55,2 0-1,2 0 1,8 79 0,-2-97 6,3 1 0,1-1 1,2 0-1,24 62 0,-23-75-10,1 0 0,1 0 0,2-1 0,0-1 0,1-1 0,2 0 0,28 30 0,-35-43-10,0 0 1,0-1-1,1 0 1,0 0-1,0-1 0,1-1 1,0 0-1,0-1 0,0 0 1,1 0-1,0-2 1,20 4-1,-16-5-3,1-1 0,-1 0 0,0-2 1,0 0-1,1-1 0,-1 0 0,0-2 0,-1 0 0,22-8 0,19-12-14,0-2 0,79-52 0,-99 56-14,-9 5-93,-1-1 0,-1-1 0,-1-2 0,0 0 0,36-42 0,-45 43 0,-1 0 1,-1-1-1,-1-1 0,0 0 0,-2-1 0,0 0 0,13-46 0,-4-8 109,-4-1-1,-3 0 1,6-159-1,-20 172 141,-2 0 0,-3 1-1,-2 0 1,-4 0 0,-26-83-1,32 129-59,0 0 0,-1 1 0,-1 0-1,-1 0 1,-11-16 0,16 27-26,-1 0 0,0 0 0,0 0 0,-1 1 0,1-1 0,-1 1 0,-1 1 0,1-1 0,-1 1 0,1 0 0,-1 1 0,0 0 0,-1 0 0,-13-4 0,3 4-28,0 0 1,0 1-1,0 1 1,0 1-1,-35 4 1,21 1-289,-1 1 0,-41 14 0,59-15 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0:1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818 149 10666,'-3'0'179,"-1"0"0,1-1 0,-1 1 0,1-1 0,-1 1 0,1-1 0,0 0 0,-1-1 0,1 1-1,0 0 1,0-1 0,0 0 0,0 0 0,0 0 0,0 0 0,-3-3 0,0-3 119,-1 1 0,1-1 0,0-1 0,-5-10 0,6 9-150,-1 1 1,-1 0 0,-7-10 0,11 16-120,1 1 1,-1 0-1,0-1 1,0 1-1,0 0 0,0 0 1,0 0-1,0 1 1,0-1-1,-1 1 1,1 0-1,0 0 0,-8-1 1,0 1 40,-1 0 0,0 2 0,1-1 0,-1 1 0,1 1 0,-1 0 0,1 1 0,-1 0 0,1 1 0,-18 9 0,-8 5 165,-58 39 0,68-40-223,1 2-1,1 1 1,1 0-1,0 2 1,2 1-1,1 1 1,0 1-1,2 0 1,1 2-1,1 0 1,1 1-1,2 1 1,0 0-1,2 1 1,-10 39-1,8-13-23,3 0-1,2 1 1,3 0-1,2 0 1,6 90-1,2-114 3,0-1-1,2 0 1,2 0-1,18 49 0,-17-58 1,1-2-1,1 1 0,1-1 1,1-1-1,1 0 0,1-1 0,16 17 1,10 4-10,2-1 0,2-2 0,1-2 0,1-2 1,2-2-1,57 26 0,-96-52-15,1 0 0,-1-1 0,1 0-1,0-1 1,0 0 0,1-1 0,-1 0 0,0-1 0,1 0-1,-1-1 1,1 0 0,0 0 0,-1-2 0,0 1 0,1-1-1,-1-1 1,0 0 0,0-1 0,0 0 0,-1 0 0,21-13 0,-3 0-17,-1-2 1,-1-1-1,-1-1 1,35-36 0,78-109 18,-111 130 54,-2-2 1,-1-1-1,-3-1 0,-1 0 1,-1-2-1,-3 0 0,-2-1 1,-1-1-1,-2 0 1,-2 0-1,-3-1 0,2-49 1,-6-54-1,-3 125-17,-2 0-1,0 0 1,-2 1 0,-9-31 0,11 45 4,0 1 0,-1-1 1,0 1-1,0 0 1,-1 0-1,0 0 1,0 1-1,0 0 1,-1 0-1,0 0 0,0 0 1,-1 1-1,0 0 1,0 1-1,0-1 1,0 1-1,0 1 1,-1-1-1,0 1 0,0 1 1,-11-3-1,-15-2 31,0 2 0,0 1 0,-63 1 0,76 3-30,-75 0 3,-108-4-936,183 1 775,9-8-69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4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5089 424 7970,'-35'-25'384,"-1"2"1,0 1-1,-73-31 1,36 19-1618,17 6 342,-158-74-1216,153 77 2488,-103-28 0,76 33 788,-1 4 0,-113-5 0,-182 19 1338,140 20-1756,-282 57-1,-227 108-533,582-130-162,2 8 1,2 7-1,-239 135 1,306-143-31,2 4 1,4 4-1,3 4 1,3 4-1,3 4 1,-112 137-1,155-163 29,3 1-1,2 3 1,2 0 0,3 2 0,3 2-1,2 1 1,3 0 0,3 2 0,3 1-1,3 0 1,2 1 0,4 1-1,-1 83 1,9-99 8,2 0-1,3 0 1,2-1 0,3 0-1,1 0 1,3-1-1,2 0 1,2-1 0,26 51-1,-16-48-38,2-2 0,3-1 0,1-2 0,3-1 0,1-2 0,3-1 0,1-3 0,2-1 0,53 37 0,6-7-27,4-6 0,2-4 1,3-5-1,176 61 0,-88-52-105,383 68-1,-369-101 33,0-9-1,240-7 0,-204-23 113,381-63-1,-394 30 115,353-113-1,-460 110-89,-1-6 1,-3-5 0,-3-5-1,135-92 1,-182 101-32,-2-4 1,-3-2-1,64-71 0,-87 78 44,-2-3 0,-2-1 0,-3-3-1,51-95 1,-64 99 33,-3-1 0,-3-1 0,-2-1-1,-2 0 1,-3-2 0,-2 0 0,-3 0 0,-3-1 0,-2 0-1,-3 0 1,-3 0 0,-2 1 0,-2-1 0,-23-90 0,10 80-67,-3 2 1,-2 0 0,-4 2-1,-3 0 1,-45-71 0,47 92-93,-2 2 0,-1 2 0,-2 1 0,-3 1 0,0 2-1,-2 2 1,-79-55 0,59 55 287,0 2 0,-3 2 0,0 3 0,-2 3 0,-1 3 0,-97-20 0,-52 6-45,210 35-185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5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13851,'21'24'5430,"2"0"-4935,-11-8-351,-2 1 0,1 0 1,-2 0-1,-1 1 0,12 34 0,20 101-88,-28-101-18,17 71-9,123 436 42,-72-337-39,98 308 35,-65-48 33,-49-197-81,-8 23 54,6 26 20,11-71 301,-23-90-186,-18-43-146,-15-56 67,49 130 0,-47-158-187,-1 1 1,-3 0-1,-2 1 0,13 89 1,-26-136 52,0 23-180,0-24 169,0 1-1,0-1 1,0 1 0,-1 0 0,1-1-1,0 1 1,0-1 0,-1 1-1,1 0 1,0-1 0,-1 1 0,1-1-1,0 1 1,-1-1 0,1 1 0,-1-1-1,1 0 1,-1 1 0,1-1-1,-1 1 1,1-1 0,-1 0 0,1 0-1,-1 1 1,0-1 0,1 0 0,-1 0-1,1 0 1,-1 1 0,0-1-1,1 0 1,-2 0 0,1-1 1,1 1-1,0 0 1,-1 0 0,1-1 0,-1 1 0,1-1-1,-1 1 1,1 0 0,0-1 0,-1 1 0,1-1-1,0 1 1,0-1 0,-1 1 0,1-1 0,0 1 0,0-1-1,0 1 1,-1-1 0,1 0 0,0 1 0,0-1-1,0 1 1,0-1 0,0 1 0,0-1 0,0 0-1,1-21-36,-1 18 67,1-1-41,-1 4 77,0 0 1,0 0-1,0 1 0,0-1 0,0 0 0,0 0 0,0 0 0,0 0 0,0 0 0,0 1 0,0-1 1,0 0-1,-1 0 0,1 0 0,0 1 0,-1-1 0,1 0 0,0 0 0,-1 1 0,1-1 0,-1 0 1,1 0-1,-1 1 0,0-1 0,0 0 0,1 1-53,0 0 0,0 0 0,0 1 1,0-1-1,0 0 0,0 0 0,0 0 0,0 0 0,0 0 0,-1 0 1,1 0-1,0 0 0,0 0 0,0 1 0,0-1 0,0 0 0,0 0 1,0 0-1,0 0 0,0 0 0,0 0 0,-1 0 0,1 0 0,0 0 1,0 0-1,0 0 0,0 0 0,0 0 0,0 0 0,0 0 1,-1 0-1,1 0 0,0 0 0,0 0 0,0 0 0,0 0 0,0 0 1,0 0-1,0 0 0,-1 0 0,1 0 0,0 0 0,0 0 0,0 0 1,0 0-1,0 0 0,0-1 0,0 1 0,0 0 0,0 0 0,0 0 1,-1 0-1,1 0 0,0 0 0,0 0 0,0 0 0,0 0 0,0-1 1,0 1-1,0 0 0,0 0 0,0 0 0,0 0 0,0 0 0,0 0 1,0 0-1,0 0 0,0-1 0,-2 3-94,2-2 89,0 0 11,-1 1-1,2-1 4,-1 1 1,0-1 0,1-1 0,-2-2-2,-1-2 30,-8-3-24,-1 3-6,11 5-5,0 0-1,-1 0 1,1 0-1,0 0 1,0 0-1,0 0 1,0 0-1,-1 0 1,1 0 0,0 0-1,0 0 1,0-1-1,0 1 1,-1 0-1,1 0 1,0 0 0,0 0-1,0 0 1,0 0-1,0 0 1,-1-1-1,1 1 1,0 0-1,0 0 1,0 0 0,0 0-1,0 0 1,0-1-1,0 1 1,0 0-1,0 0 1,-1 0 0,1-1-1,0 1 1,0 0-1,0 0 1,0 0-1,0 0 1,0-1-1,0 1 1,0 0 0,0 0-1,1 0 1,-1-1-1,0 1 1,0 0-1,-12-10-538,12 6 371,-1 0 0,0 0 0,0 0 0,0 1 0,0-1 1,-1 0-1,1 1 0,-1-1 0,-4-5 0,1 0-5,-11-20-272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17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12755,'-38'27'2095,"28"-21"-1485,1 0 0,0 1 0,0 0 0,1 0 0,-8 9 1,16-15-560,-1-1 1,1 0-1,0 1 1,0-1 0,0 0-1,0 1 1,0-1 0,0 1-1,0-1 1,0 0-1,0 1 1,0-1 0,1 0-1,-1 1 1,0-1-1,0 0 1,0 1 0,0-1-1,0 0 1,1 1-1,-1-1 1,0 0 0,0 0-1,1 1 1,-1-1 0,0 0-1,0 0 1,1 1-1,-1-1 1,0 0 0,1 0-1,-1 0 1,0 1-1,1-1 1,-1 0 0,20 11 231,-10-5-72,19 11-28,1 0-1,1-2 1,0-2-1,1 0 1,57 14-1,172 15 86,-215-36-238,0 1 0,-1 2 0,65 22 1,-93-25-21,-1 1 0,1 1 0,-2 0 0,1 1 0,-1 1 0,0 0 0,-1 1 0,0 1 0,-1 0 0,-1 1 0,1 0 0,10 16 0,-22-28-11,0 1 0,0-1 1,0 0-1,0 0 0,0 1 0,0-1 1,-1 1-1,1-1 0,0 1 0,-1-1 1,1 1-1,-1-1 0,1 1 0,-1-1 1,0 1-1,0 0 0,0-1 1,0 1-1,0-1 0,0 1 0,0 0 1,0-1-1,-1 1 0,1-1 0,-1 1 1,1-1-1,-1 1 0,-1 2 0,-3 10-5,-2-1 0,0 0-1,0 0 1,-1-1 0,-1 0-1,0 0 1,0-1-1,-1 0 1,-1-1 0,0 0-1,0 0 1,-19 11-1,-12 5 29,-2-1-1,-61 25 1,-147 41 48,12-5-49,204-71-20,1 3 0,0 0 0,1 3 0,-42 32 0,69-47-10,-1 0 0,1 1-1,1-1 1,-1 1 0,1 1 0,-10 14 0,16-22 7,0 0 0,0 0 1,0 0-1,-1 0 0,1 1 1,0-1-1,0 0 0,0 0 1,0 1-1,0-1 0,-1 0 0,1 0 1,0 0-1,0 1 0,0-1 1,0 0-1,0 0 0,0 1 1,0-1-1,0 0 0,0 0 1,0 1-1,0-1 0,0 0 0,0 0 1,0 0-1,0 1 0,0-1 1,1 0-1,-1 0 0,0 1 1,0-1-1,0 0 0,0 0 1,0 0-1,0 1 0,1-1 0,-1 0 1,0 0-1,0 0 0,0 0 1,1 1-1,-1-1 0,0 0 1,0 0-1,0 0 0,1 0 1,-1 0-1,0 0 0,0 0 0,0 0 1,1 0-1,-1 0 0,0 1 1,0-1-1,1 0 0,-1 0 1,0-1-1,0 1 0,1 0 1,-1 0-1,1 0 0,18-4-42,-15 3 35,48-9-41,72-6 0,-70 11-165,57-14 0,-93 15 97,0-1 0,0-1 1,0-1-1,0-1 0,-1 0 1,30-21-1,-11 1-344,-1-3-1,59-66 0,28-25-683,-86 92 835,106-96-113,-121 105 461,-1-1 0,-1-1-1,-1 0 1,20-35 0,-35 53-15,0-1-1,0 0 0,0 0 1,-1 0-1,0-1 0,3-10 0,-5 16-12,0-1 1,0 0-1,0 0 0,0 1 0,0-1 0,0 0 0,-1 1 0,1-1 1,0 0-1,-1 1 0,0-1 0,1 0 0,-1 1 0,0-1 0,0 1 1,0-1-1,1 1 0,-2 0 0,1-1 0,0 1 0,0 0 0,0 0 1,-1 0-1,1 0 0,0 0 0,-1 0 0,1 0 0,-1 0 0,1 0 1,-1 1-1,-2-2 0,-20-5 157,0 1-1,-1 1 1,0 1 0,-36-1 0,3 0 121,2-2 26,1-3 0,-66-20 0,88 19-256,0-1 0,1-2 0,1-1 0,-53-33 0,80 45-57,0 0-1,1 0 0,-1 0 1,1 0-1,0 0 0,0-1 1,0 0-1,0 0 0,-4-6 0,7 9 0,0 0-1,-1 0 0,1 0 0,-1-1 1,1 1-1,0 0 0,0 0 0,0 0 0,0 0 1,0 0-1,0 0 0,0-1 0,0 1 1,0 0-1,0 0 0,0 0 0,1 0 0,-1 0 1,1 0-1,-1-1 0,0 1 0,1 0 1,0 0-1,-1 0 0,1 1 0,0-1 0,-1 0 1,1 0-1,0 0 0,0 0 0,0 1 0,0-1 1,0 0-1,0 1 0,0-1 0,0 1 1,0-1-1,0 1 0,0-1 0,0 1 0,0 0 1,0 0-1,2-1 0,2 0-9,0 0-1,0 1 1,-1-1-1,1 1 1,0 0-1,0 0 1,0 0-1,0 1 1,-1 0-1,1-1 1,0 2-1,-1-1 1,1 1-1,-1-1 1,1 1 0,7 5-1,5 4-90,0 1 1,25 22-1,-30-24 34,19 17-198,3 0 0,0-2 0,1-2 1,2-1-1,66 29 0,-67-37 106,57 24-177,-82-33 291,-1 1 0,0 0 0,0 1-1,0 0 1,-1 0 0,10 10 0,-16-13 33,1 1 0,-1 0 0,0 0 0,0 0 0,0 0 1,0 0-1,-1 0 0,0 1 0,0-1 0,-1 1 0,0 0 0,2 10 1,-3-12-19,1 0 0,-1 0 0,0 0 0,-1 0 0,1 0 0,-1 0 0,1 0 0,-1-1 0,0 1 0,-1 0 0,1 0 1,-1-1-1,1 1 0,-1-1 0,0 0 0,0 1 0,-1-1 0,1 0 0,-5 4 0,-4 1-49,-1-7-26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3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13467,'-18'-3'3011,"10"1"2265,17 5-5162,-1-1 0,-1 1-1,1 1 1,0 0 0,-1 0 0,0 0 0,0 1 0,0 0-1,0 0 1,7 8 0,29 19-4,-29-25-100,0 0 0,1-1 1,0 0-1,0-1 0,0-1 0,1 0 1,-1-2-1,19 2 0,20-1 9,56-5 0,-66 1-12,1-1 4,-9 0-14,57 4 0,-83-2-7,-1 1 0,0 1 0,0 0 1,0 0-1,-1 1 0,1 0 1,-1 0-1,1 1 0,-1 0 0,0 1 1,11 8-1,-15-9-3,1 0 1,-1 1-1,0 0 1,0 0-1,-1 0 1,1 0-1,-1 0 1,0 1-1,-1-1 1,1 1-1,-1 0 1,0 0-1,-1 0 1,1 0-1,-1 0 1,0 0-1,-1 0 0,0 1 1,0-1-1,0 0 1,0 0-1,-3 10 1,-3 10 13,0 0 1,-2 0-1,-21 46 1,24-62 9,-17 39 0,-3-1 1,-2-1-1,-2-1 0,-2-2 1,-2-1-1,-1-2 0,-3-1 0,-1-2 1,-1-1-1,-79 54 0,104-82-15,6-3-13,0-1 0,1 1 0,-11 10 0,19-14 5,6-1-5,6-2-22,-1-3 4,0-1 0,0 0 0,-1-1 0,0-1-1,0 0 1,0 0 0,-1-1 0,0 0 0,0-1 0,-1 0-1,0-1 1,8-12 0,7-11-170,-1-1 1,27-57-1,27-77-379,-69 144 513,0 0 0,-2 0 1,0-1-1,-2 1 0,2-35 0,-6 51 69,-1 0 1,0 0 0,0 0-1,-1 0 1,0 0 0,0 1-1,-1-1 1,0 1-1,0 0 1,-1 0 0,0 0-1,0 0 1,0 0 0,-1 1-1,0 0 1,-1 0 0,1 0-1,-1 1 1,-11-8-1,-4-3 64,-2 2-1,0 0 1,0 2-1,-39-16 1,27 15 124,-67-17 0,84 26-38,-1 1-1,1 1 1,0 0-1,-1 2 1,-32 2-1,50-2-129,-14 2 147,10-3-106,9-3-67,0 3 1,-1 0 0,1 0 0,-1 0 0,1 1 0,-1-1 0,1 1 0,0 0 0,-1 0 0,1 0 0,3 0 0,39 8-35,-46-8 41,80 19-141,139 25-331,-178-38 210,0-2 1,0-2-1,61-4 0,-101 1 257,3 1-52,0-1 1,0 1-1,0 0 0,0 0 1,0 0-1,0 1 1,0-1-1,4 2 1,-6-1 40,-1 0 1,0-1 0,1 1-1,-1 0 1,0 0 0,0 1-1,0-1 1,0 0 0,0 0-1,0 0 1,0 1 0,0-1 0,0 0-1,-1 1 1,1-1 0,-1 1-1,1-1 1,-1 1 0,1-1-1,-1 1 1,0-1 0,0 1 0,0 0-1,0 1 1,2 16 74,-1 0-1,0 1 1,-2-1 0,0 0-1,-2 0 1,0 0 0,-1 0-1,0 0 1,-2-1 0,0 1-1,-1-1 1,-1-1 0,-1 0-1,0 0 1,-18 24 0,-1-6 78,-1-1 1,-1-1-1,-2-2 0,-1-1 1,-1-1-1,-58 36 1,87-62-236,0 1 1,0 0 0,1-1-1,-1 2 1,1-1 0,0 0-1,-5 8 1,8-11 13,0 1-1,0-1 1,1 1 0,-1-1 0,0 1 0,1-1-1,-1 1 1,1-1 0,-1 1 0,1-1-1,0 1 1,-1 0 0,1-1 0,0 1 0,0 0-1,0-1 1,1 1 0,-1 0 0,0-1-1,1 1 1,-1-1 0,1 1 0,-1 0 0,1-1-1,0 1 1,-1-1 0,1 0 0,0 1-1,2 1 1,2 1-368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4348 369 11082,'-24'-20'207,"1"-1"-1,1-1 0,-22-28 1,6 7 212,26 31-295,-1 0 0,0 2 0,0-1 0,-1 2 0,-1 0 0,0 0 0,0 2 0,0-1 0,-1 2 0,-23-6 0,-20-3 32,-94-11-1,98 18-162,-152-20 5,-258-3 0,339 32 7,0 5-1,1 6 1,-169 37 0,92 5-36,3 8 0,-267 123 1,222-71 44,171-76 6,-87 63-1,67-31 3,2 4-1,4 4 1,-150 175 0,161-159-20,-94 151 1,129-175-6,4 2 0,2 1 1,-29 89-1,30-47 52,5 0 1,5 2-1,5 0 0,5 2 0,6 0 0,4 0 0,6 0 0,5 0 0,5-1 1,5 0-1,34 119 0,-37-185-42,3 0 0,2 0 0,2-2 0,2-1 0,2 0 0,3-2 0,1-1 0,3-2 0,54 61 0,-10-28-5,87 69 0,96 56-2,-8-7-1,123 84 11,-311-240-7,3-2-1,0-3 1,2-3-1,89 27 1,-15-18-30,3-6 0,228 25 0,-249-50-54,0-4 0,1-7-1,175-23 1,-85-11-16,356-108 0,-422 92 95,-3-6 0,166-92 0,-199 86 25,137-102 0,81-104-7,-210 156-25,-5-4 0,-6-6 0,-5-4 0,-5-5 0,125-221 0,-170 250 35,-4-2-1,-5-3 1,-5-1-1,-5-2 1,-4-1-1,-5-2 1,12-132-1,-28 143-20,-5 0 0,-4-1 0,-6 0 0,-17-115 0,12 164-5,-2 1-1,-3 0 1,-2 1 0,-3 1-1,-2 1 1,-2 1 0,-2 0-1,-3 2 1,-43-59 0,35 63 22,-3 2 0,-2 1 1,-1 3-1,-2 1 0,-1 2 0,-90-53 1,45 39 24,-1 5 0,-2 4 0,-99-30 0,38 23-59,-2 7 0,-2 7 0,-2 6 0,-196-7 0,133 31-23,204 4 31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5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1 16900,'-6'2'351,"0"0"0,1 1 1,-1 0-1,0 0 1,1 0-1,0 1 1,0-1-1,-8 9 1,-35 40 861,24-23-844,-75 82 493,4 4 0,-90 146 0,150-197-754,3 0 0,-26 79 0,22-54-478,23-64-265,6-20-314,7-5 893,-1 0-1,1-1 1,0 1-1,-1-1 1,1 1-1,0 0 1,-1-1-1,1 1 1,0-1 0,0 0-1,-1 1 1,1-1-1,0 1 1,0-1-1,0 1 1,0-1-1,0 1 1,0-1 0,0 1-1,0-1 1,0 0-1,-1-10-340,1 1 0,0-1 0,1 1 0,0 0 0,4-20 0,7-9-352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5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17068,'0'0'60,"1"-1"1,0 1 0,-1-1-1,1 1 1,-1 0 0,1 0 0,-1-1-1,1 1 1,0 0 0,-1 0-1,1 0 1,0-1 0,-1 1-1,1 0 1,0 0 0,-1 0 0,1 0-1,0 0 1,-1 0 0,1 0-1,0 1 1,-1-1 0,1 0-1,-1 0 1,1 0 0,0 1-1,-1-1 1,1 0 0,-1 1 0,1-1-1,0 0 1,-1 1 0,1-1-1,-1 1 1,0-1 0,1 1-1,-1-1 1,1 1 0,-1-1 0,0 1-1,1 0 1,-1-1 0,0 1-1,0-1 1,1 1 0,-1 0-1,0-1 1,0 1 0,0 0 0,1 6 124,0 0 0,-1 0 0,0 0 0,-1 8 0,1 1 190,-2 125 781,8 218 134,-2-310-1167,3 0-1,1 0 1,3-1 0,2 0 0,21 54-1,-32-99-147,12 27 18,-13-28-31,-1-1-1,1 0 0,0 1 0,0-1 0,-1 0 0,1 0 0,0 0 0,0 0 0,0 0 0,0 0 0,0 0 0,1 0 0,-1 0 0,0 0 0,0-1 0,1 1 0,1 0 0,-3-1 9,0 0 0,0 0 0,0 0 1,1 0-1,-1 0 0,0 0 0,0 0 1,1 0-1,-1 0 0,0-1 0,0 1 0,0 0 1,1 0-1,-1 0 0,0 0 0,0-1 0,0 1 1,0 0-1,0 0 0,1 0 0,-1 0 1,0-1-1,0 1 0,0 0 0,0 0 0,0-1 1,0 1-1,0 0 0,0 0 0,0-1 1,0 1-1,0 0 0,0 0 0,0 0 0,0-1 1,0 1-1,0 0 0,0 0 0,0-1 0,-2-11-763,2 11 660,-3-11-481,-1 0-1,0 0 1,-1 1-1,-13-22 1,11 19 191,-17-28-660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5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15939,'4'-1'1609,"16"4"-849,4 0-216,18-2 752,7 2-135,9-3-289,3-2-80,0 0-280,-1-1-184,-9 0-608,-4 1-576,-16 7 752,-6 2-184,-11-1-112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3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 16171,'-23'10'970,"1"1"-1,0 2 0,0 0 0,-21 17 0,31-20-598,0 0-1,0 1 1,1 0-1,1 1 1,0 0-1,0 1 1,-11 20-1,19-30-302,1 0-1,-1 0 1,1 0 0,0 1-1,0-1 1,0 0-1,0 1 1,1-1 0,-1 0-1,1 1 1,0-1-1,0 1 1,0 6 0,1-8-55,0-1-1,-1 1 1,1 0 0,0 0 0,0-1 0,0 1 0,0-1-1,0 1 1,1-1 0,-1 1 0,0-1 0,1 0 0,-1 1-1,1-1 1,-1 0 0,1 0 0,-1 0 0,1 0 0,0 0-1,0-1 1,-1 1 0,1-1 0,0 1 0,0-1 0,3 1-1,3 0-8,-1-1 0,0 1-1,1-2 1,-1 1 0,1-1-1,-1 0 1,0 0 0,1-1-1,-1 0 1,0-1 0,0 1-1,0-1 1,-1-1 0,1 1-1,-1-1 1,0 0-1,0-1 1,0 1 0,6-8-1,1 1-4,-1-1 0,-1-1 0,0 0-1,-1-1 1,-1 0 0,0 0-1,10-22 1,-10 4-34,-12 21 13,3 11 22,-1 0 0,1-1-1,-1 1 1,1 0 0,-1 0 0,1 0-1,-1 0 1,0 0 0,1 0 0,-1 0 0,1 0-1,-1 1 1,1-1 0,-1 0 0,1 0 0,-1 0-1,1 0 1,-1 1 0,1-1 0,-1 0-1,1 1 1,-1-1 0,1 0 0,0 1 0,-1 0-1,-6 5 45,0 1 0,1 0 0,-1 1 0,2-1 0,-1 1 0,1 1 0,0-1 0,1 1 0,0-1-1,0 1 1,1 0 0,-2 10 0,5-17-68,0 0 0,0 0 0,0-1 0,0 1-1,0 0 1,0 0 0,1 0 0,-1 0 0,1-1 0,-1 1 0,1 0 0,0 0-1,0-1 1,0 1 0,0-1 0,0 1 0,0 0 0,0-1 0,0 0-1,0 1 1,1-1 0,-1 0 0,1 0 0,1 2 0,7 3-696,-1 0 1,1-1 0,12 5-1,9 5-1115,-14-5 951,1-1-232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5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1223 1 14931,'-49'-1'246,"0"3"-1,1 2 1,-1 2 0,1 1-1,1 3 1,0 2 0,0 3-1,1 1 1,-62 31 0,60-24-109,1 1 0,1 3 1,2 2-1,1 1 1,1 2-1,2 2 0,1 2 1,-35 43-1,41-39-32,1 2-1,3 1 1,2 1-1,1 2 1,-37 93-1,51-105-71,2-1 0,1 1 0,2 1 0,1 0 0,2 0 0,2 0 0,1 0 0,1 0 0,9 61 1,-2-61-30,2 0 1,1 0 0,1-1-1,2-1 1,2 0 0,1-1-1,1 0 1,34 45 0,-26-44-11,2 0 1,1-2-1,1-1 1,2-1 0,1-1-1,1-3 1,38 24-1,-44-33-2,2-1 1,0-1-1,0-2 0,1-1 0,1-1 1,42 8-1,-51-14 9,0-1-1,1-1 1,-1-1 0,1-1 0,-1-1 0,1-1-1,-1-1 1,0-1 0,42-13 0,-34 4 53,0-1 0,-1-1 0,-1-1 1,0-2-1,-1 0 0,-1-2 0,-1-1 1,26-28-1,-5-1 111,-2-1 0,-3-2 0,35-59 0,-29 36 4,-4-2 0,-4-3 0,-2-1 0,-5-1 0,34-135 1,-57 178-176,-1-1 0,-2 0-1,-2-1 1,-1 1 0,-3-1 0,-6-60 0,3 83-24,-1 0 0,-1-1 0,-1 1 0,0 1 0,-1-1 0,-16-28 0,15 34-4,0 1 0,0 1 0,-1-1 0,-1 1 0,0 1 0,-1 0 0,1 0 0,-2 1 0,-24-15 1,19 14-53,-1 2 1,0 0 0,0 1 0,-1 1 0,0 1 0,0 0 0,0 1-1,-1 1 1,1 1 0,-1 1 0,1 1 0,-1 1 0,-28 4-1,25-2-36,0 2-1,1 1 1,0 1 0,0 1-1,0 0 1,1 2-1,1 1 1,0 0-1,0 1 1,1 1-1,-19 18 1,-18 25-253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3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35 13291,'-2'-4'214,"0"1"0,0 0 0,0 0 0,-1 1 0,1-1 0,-1 0 0,0 1 0,1 0 0,-1-1 0,-5-1 0,7 3-159,0 1 0,-1-1 1,1 1-1,-1 0 0,1 0 0,0 0 1,-1 0-1,1 0 0,-1 0 0,1 0 0,-1 0 1,1 1-1,0-1 0,-1 1 0,1-1 0,0 1 1,-1-1-1,1 1 0,0 0 0,0-1 1,-1 1-1,1 0 0,0 0 0,0 0 0,0 0 1,0 0-1,0 0 0,-1 2 0,-36 40-39,1 3-1,3 1 1,1 1-1,3 2 1,2 1-1,-30 73 0,42-79 101,2 0-1,-14 82 1,-1 96 141,18-124-215,-20 138-15,-28 381 101,49 312-215,31-197-308,-13 27 94,-15-193 110,8-263-149,-39 105-64,9-175 256,27-217 142,1-1 1,1 1 0,0-1-1,5 32 1,-4-42 4,0-1 0,1 1 0,0-1 0,0 0 0,0 0 0,1 0 1,-1 0-1,1-1 0,0 1 0,1-1 0,-1 1 0,1-1 0,0 0 0,0 0 0,0-1 0,1 1 1,-1-1-1,7 3 0,145 83 556,-136-79-507,2-1 0,-1 0 0,1-2 0,1 0 0,-1-2 0,28 4 0,25 6-8,216 37-27,3-25-9,-102-10-3,766 41 142,-766-49-135,295 24 5,-37-2-7,-331-25 4,509 23-165,1-23-76,0-11 96,0 32 118,563 41 292,-789-50-225,1911 22-46,-516-11-69,-1132-12 54,2-30 0,-165 3 19,352-16 14,-774 22-13,477-39 22,-546 42 5,-8 0 2,0 0-1,0 0 0,0 1 1,1-1-1,-1 1 1,0 0-1,0 0 1,1 1-1,-1-1 0,6 3 1,-7 3-475,-2-5-366,0-5 618,2-5-135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3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16203,'-1'1'65,"1"-1"0,0 1-1,-1-1 1,1 1 0,0-1-1,-1 1 1,1-1 0,0 1-1,0 0 1,-1-1 0,1 1-1,0-1 1,0 1 0,0 0-1,0-1 1,0 1 0,0 0-1,0-1 1,0 1 0,0 1-1,12 2 377,0-2-219,38 8-413,1-3 0,77 2 0,107-12-729,1 0 204,-221 3 695,49 5-58,-60-4 99,1 0 1,-1 0-1,0 0 1,1 1-1,-1-1 1,0 1-1,0 0 1,0 1-1,0-1 1,0 1-1,3 3 1,-5-5 12,-1 1 0,1 0 0,-1 0 0,1 1 0,-1-1 0,0 0 1,0 0-1,0 1 0,0-1 0,0 1 0,-1-1 0,1 0 0,-1 1 0,0 0 1,1-1-1,-1 1 0,0-1 0,0 1 0,-1-1 0,1 1 0,-1-1 0,1 1 0,-1-1 1,0 0-1,1 1 0,-3 3 0,-2 5 161,-1 1 0,0-1 0,-15 20-1,-186 214 1366,124-152-1493,65-72-138,-351 385-970,244-282 753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1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 12979,'-12'1'1202,"2"-1"422,23-3-764,0 1-628,1 1 1,0 1-1,0 1 0,0 0 1,-1 0-1,1 1 1,0 1-1,16 6 0,46 7-57,-12-10-132,107-5 0,67-18 39,-78 4-84,-33 8 4,184 15-1,-84 3 39,121 13-55,174 40 30,-209-11-7,-74-11-21,-48-4 31,201 69 0,-136-33-8,32-5 23,22 5 277,-50-18-80,34 9-194,-225-45-33,260 72 7,69 21 23,-106-38-15,6-23-25,-203-37 4,344 40 37,-114-17-56,-264-33 88,-32-4 286,-1 1 1,53 13-1,-79-16-478,1-1-1,-1 0 1,0 0-1,0-1 0,0 1 1,0 0-1,0-1 1,1 1-1,-1-1 1,0 0-1,0 0 1,0 0-1,0 0 1,-1 0-1,1 0 0,0 0 1,2-2-1,9-4-222,3-1-151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1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0 13859,'-23'9'1001,"17"-7"-855,0 1 0,-1-1 0,1 1 0,0 0 1,1 1-1,-1-1 0,0 1 0,-6 6 0,11-9-130,1 0-1,0-1 1,-1 1-1,1 0 1,-1 0-1,1 0 0,0-1 1,-1 1-1,1 0 1,0 0-1,0 0 0,0 0 1,0 0-1,0 0 1,0 0-1,0 0 1,0-1-1,0 1 0,0 0 1,1 0-1,-1 0 1,0 0-1,0 0 0,1 0 1,-1-1-1,1 1 1,-1 0-1,1 0 1,-1-1-1,1 1 0,-1 0 1,1-1-1,0 1 1,1 1-1,28 18 87,-29-20-97,21 11 27,1-1-1,0-1 1,0-2-1,1 0 0,34 5 1,128 8 90,-101-13-93,128 20 10,-177-20-22,0 2 1,0 1-1,60 26 0,-92-34-2,0 0 0,0 0 0,-1 0 0,1 0 0,0 0 0,-1 1 0,0 0 0,1 0 0,-1 0 0,0 0 0,-1 0 0,1 0 0,4 8 1,-6-9 3,0 1 1,-1 0-1,1-1 1,-1 1-1,0 0 1,1 0-1,-1 0 1,0-1-1,0 1 1,-1 0-1,1 0 1,-1-1-1,1 1 1,-1 0-1,0-1 1,0 1-1,0 0 1,0-1 0,-1 0-1,1 1 1,-1-1-1,1 0 1,-3 3-1,-17 19 144,-1 0 0,-1-2 0,-1 0 0,-49 33-1,39-29-21,-47 33 186,-3-3 0,-151 75 1,173-103-168,-2-2 0,0-3 1,-1-2-1,-127 21 0,91-32-83,87-10-150,0 0 0,0-1 1,1 0-1,-1-1 0,-15-5 0,26 7 20,1-1 0,-1 0 0,0 0 1,1 0-1,-1 0 0,1-1 0,0 1 0,-1-1 0,1 0 0,0 1 0,-4-5 0,5 4 39,0 1-1,0-1 0,0 1 0,0-1 0,1 0 0,-1 1 0,1-1 0,-1 0 0,1 0 1,0 0-1,-1 1 0,1-1 0,0 0 0,0 0 0,0 0 0,1 1 0,-1-1 0,1-2 0,7-28-238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27 15883,'1'0'50,"-1"-1"0,1 0 0,-1 1 0,0-1 0,1 0 0,-1 1 0,0-1 0,0 0 0,0 1-1,0-1 1,1 0 0,-1 1 0,0-1 0,0 0 0,0 0 0,0 1 0,0-1 0,-1 0 0,1 1 0,0-1-1,0 0 1,0 1 0,-1-1 0,1 0 0,0 1 0,-1-1 0,1 0 0,0 1 0,-1-1 0,1 1 0,-1-1-1,1 1 1,-1-1 0,1 1 0,-1-1 0,1 1 0,-1-1 0,0 1 0,1 0 0,-1-1 0,0 1-1,1 0 1,-1 0 0,0-1 0,1 1 0,-1 0 0,0 0 0,1 0 0,-1 0 0,0 0 0,0 0 0,1 0-1,-2 0 1,-5 1 129,0 0-1,0 0 1,0 0-1,-10 4 1,-8 4 88,0 2 0,0 0-1,1 2 1,1 0 0,0 2 0,1 1 0,0 0 0,1 2-1,1 0 1,-26 33 0,39-43-159,1 0-1,0 0 0,1 1 1,0 0-1,0 0 1,-3 10-1,7-17-99,0 0-1,1 0 0,-1-1 0,1 1 1,-1 0-1,1 0 0,0 0 1,0 0-1,0 0 0,0 0 1,0 0-1,0 0 0,0 0 0,1 0 1,-1 0-1,1 0 0,-1 0 1,1 0-1,0 0 0,0 0 1,0-1-1,0 1 0,0 0 0,0-1 1,0 1-1,1 0 0,-1-1 1,1 0-1,-1 1 0,1-1 1,-1 0-1,1 0 0,0 0 0,0 0 1,-1 0-1,1 0 0,3 1 1,2 0-171,1 0 1,0 0 0,-1-1 0,1 0 0,0 0 0,0 0-1,-1-1 1,1-1 0,14-1 0,1-3-184,-1 0-1,23-9 1,-3 0-201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23 14139,'-4'9'476,"0"0"-1,-1-1 1,0 0-1,0 0 1,-13 14-1,-7 10 182,16-18-500,1-3-145,1 1 0,0-1 0,0 1 0,1 1 0,1-1 0,-6 18 0,11-29-31,-1 0 0,1-1-1,0 1 1,0 0 0,-1-1-1,1 1 1,0-1 0,0 1-1,0 0 1,0-1 0,0 1-1,0 0 1,0-1-1,0 1 1,0 0 0,0-1-1,0 1 1,0 0 0,1-1-1,-1 1 1,0 0 0,0-1-1,1 1 1,-1-1 0,0 1-1,1 0 1,-1-1-1,0 1 1,1-1 0,-1 1-1,1-1 1,-1 1 0,1-1-1,-1 0 1,1 1 0,0-1-1,-1 0 1,1 1-1,-1-1 1,1 0 0,0 0-1,-1 1 1,1-1 0,0 0-1,-1 0 1,1 0 0,0 0-1,-1 0 1,1 0 0,0 0-1,-1 0 1,1 0-1,0 0 1,4-2-239,0 1 1,-1 0-1,1-1 0,0 0 0,-1 0 0,6-3 1,41-29-1130,59-51 1,-61 45 2486,55-33 0,-86 63-106,-18 10-981,0 0 0,0 0 0,0 0 0,0 0 1,0 0-1,0 0 0,0 0 0,0 0 0,0 0 0,0 0 0,0 0 0,0 0 0,0 1 0,0-1 1,0 0-1,0 0 0,0 0 0,0 0 0,0 0 0,0 0 0,0 0 0,0 0 0,0 0 1,0 0-1,1 0 0,-1 0 0,0 0 0,0 0 0,0 0 0,0 0 0,0 0 0,0 1 1,0-1-1,0 0 0,0 0 0,0 0 0,0 0 0,0 0 0,0 0 0,0 0 0,0 0 0,0 0 1,0 0-1,1 0 0,-1 0 0,0 0 0,0 0 0,0 0 0,0 0 0,0 0 0,0 0 1,0 0-1,0 0 0,0 0 0,0 0 0,0 0 0,0 0 0,0 0 0,0 0 0,1-1 1,-1 1-1,0 0 0,0 0 0,-5 9 467,-8 8 280,-12 12 295,2 0-1,-35 57 1,52-75-1036,0 0 1,0 1-1,1-1 1,1 2-1,0-1 0,1 0 1,0 1-1,0-1 1,2 1-1,-1 0 0,2 22 1,0-32-203,0 0 1,1 0 0,-1 0-1,1 0 1,0 0-1,-1 0 1,1 0 0,1 0-1,-1 0 1,0 0-1,1-1 1,1 3 0,-3-4 157,0-1 1,0 0-1,0 0 1,0 0-1,0 0 1,0 0-1,0 0 1,1 0-1,-1 0 1,0 0-1,0 0 1,0 0-1,0 1 1,0-1-1,0 0 1,0 0-1,0 0 1,0 0 0,0 0-1,0 0 1,1 0-1,-1 0 1,0 0-1,0 0 1,0 0-1,0 0 1,0 0-1,0 0 1,0 0-1,0 0 1,0 0-1,1 0 1,-1 0-1,0 0 1,0 0-1,0 0 1,0 0-1,0 0 1,0 0-1,0 0 1,0 0-1,0 0 1,1-1 0,-1 1-1,0 0 1,0 0-1,0 0 1,0 0-1,0 0 1,0 0-1,0 0 1,0 0-1,0 0 1,0 0-1,0 0 1,0 0-1,0-1 1,0 1-1,0 0 1,0 0-1,0 0 1,0 0-1,0 0 1,0 0-1,0 0 1,0 0-1,0-1 1,0 1 0,0-7-378,-5-4-271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 15139,'-7'-10'1945,"1"0"-1249,5 4 1096,9 7-832,4 4-103,6 0-369,4 0-160,4 0-192,4-2-144,4-3-608,0-6 616,-5-2-120,-2-2-56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17156,'0'2'2008,"0"-1"-1344,0 1-312,3 2 1329,0-1-945,1 3-280,2-2-840,-1 3-432,0 5 680,-1 0-160,-1 4-121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17876,'0'2'1880,"1"-1"-1352,4-5-512,-1-3 592,5-2-167,-2 2 39,0 1-488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4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15499,'1'0'77,"-1"0"-1,1 0 0,0 0 0,0 1 1,-1-1-1,1 0 0,0 0 1,0 1-1,-1-1 0,1 0 0,0 1 1,-1-1-1,1 1 0,-1-1 1,1 1-1,-1-1 0,1 1 0,-1 0 1,1-1-1,-1 1 0,1-1 1,-1 1-1,0 0 0,1-1 0,-1 1 1,0 0-1,1 0 0,-1-1 1,0 2-1,8 27 551,19 190 3050,-15-94-2553,-6-74-724,18 126 437,-17-145-649,0 0 0,3 0 0,16 40 0,-26-72-181,0-1 1,0 1-1,0 0 0,0 0 0,0 0 0,0 0 0,0 0 0,0 0 0,0-1 0,0 1 0,0 0 0,0 0 0,0 0 0,0 0 0,0 0 1,0 0-1,0 0 0,0 0 0,0-1 0,0 1 0,0 0 0,0 0 0,0 0 0,1 0 0,-1 0 0,0 0 0,0 0 0,0 0 1,0 0-1,0 0 0,0 0 0,0-1 0,0 1 0,1 0 0,-1 0 0,0 0 0,0 0 0,0 0 0,0 0 0,0 0 0,0 0 0,0 0 1,1 0-1,-1 0 0,0 0 0,0 0 0,0 0 0,0 0 0,0 0 0,0 0 0,0 1 0,1-1 0,-1 0 0,0 0 0,0 0 1,0 0-1,0 0 0,0 0 0,0 0 0,2-12 130,-2-15 79,3-82-246,-2 93-119,1 1 0,1-1-1,1 1 1,9-28 0,-12 40 124,0 0 0,0 0 0,1 0 0,-1 0 0,1 1 0,-1-1 0,1 0 0,0 1 0,0-1 0,0 1 0,0 0 1,1 0-1,-1 0 0,1 0 0,-1 0 0,1 0 0,0 1 0,-1-1 0,1 1 0,0 0 0,0 0 0,0 0 0,0 0 0,0 0 0,0 1 0,0-1 0,0 1 1,1 0-1,-1 0 0,0 0 0,0 0 0,0 0 0,0 1 0,0 0 0,0-1 0,0 1 0,0 0 0,0 1 0,0-1 0,0 0 0,0 1 0,2 2 0,8 4 54,-1 1 0,0 0-1,0 1 1,-1 0 0,0 1-1,-1 0 1,0 0 0,-1 1-1,0 1 1,-1-1-1,-1 2 1,0-1 0,0 1-1,4 15 1,-11-29-16,0 1 1,0-1-1,0 0 1,0 1-1,0-1 0,1 0 1,-1 1-1,0-1 1,0 0-1,0 1 0,0-1 1,1 0-1,-1 1 1,0-1-1,0 0 0,0 0 1,1 1-1,-1-1 1,0 0-1,1 0 1,-1 1-1,0-1 0,0 0 1,1 0-1,-1 0 1,0 0-1,1 1 0,-1-1 1,0 0-1,1 0 1,-1 0-1,1 0 0,-1 0 1,0 0-1,1 0 1,-1 0-1,0 0 0,1 0 1,-1 0-1,0 0 1,1 0-1,-1 0 1,0-1-1,1 1 0,-1 0 1,0 0-1,1 0 1,-1 0-1,0-1 0,1 1 1,-1 0-1,0 0 1,0-1-1,1 1 0,-1 0 1,0 0-1,0-1 1,0 1-1,1 0 1,-1-1-1,0 1 0,0 0 1,0-1-1,0 1 1,0 0-1,1-1 0,11-26 436,-7 0-348,-1 0 1,-1 0-1,-1 0 0,-2 0 1,-1 0-1,-1-1 0,-10-52 1,71 135-204,-53-50 104,0-1 0,0 0 0,1 0-1,-1 0 1,1-1 0,0 0 0,0 0-1,0-1 1,0 0 0,1 0 0,-1 0-1,1-1 1,-1 0 0,1-1 0,-1 0-1,16-1 1,-14-1 4,0 0 1,-1 0-1,1-1 0,0 0 0,-1-1 1,1 1-1,-1-2 0,0 1 0,-1-1 1,1 0-1,-1-1 0,0 0 0,11-10 1,-3-1 16,-1-1 1,0 0 0,18-31 0,-27 41-25,-1 0 1,0-1-1,0 0 1,-1 0 0,0 0-1,0 0 1,-1 0 0,-1-1-1,1 1 1,-1-20-1,-5 18-12,-3 12-2,6 1 12,-1-1-1,0 1 1,1 0 0,0 0-1,-1 0 1,1-1-1,0 1 1,-2 4 0,-2 9-5,0 0 1,1 1-1,0-1 1,2 1 0,-1 0-1,1 27 1,2-15-70,2-1 0,1 0 0,6 31 0,-8-51-128,1 0 0,-1 0 0,1 0 1,0-1-1,1 1 0,0-1 0,0 0 1,0 1-1,1-1 0,-1-1 0,2 1 1,8 9-1,-13-14 180,0-1 1,1 1 0,-1-1 0,1 1-1,-1-1 1,1 1 0,-1-1-1,1 0 1,-1 1 0,1-1 0,-1 0-1,1 1 1,0-1 0,-1 0-1,1 0 1,-1 1 0,1-1-1,0 0 1,-1 0 0,1 0 0,0 0-1,-1 0 1,1 0 0,0 0-1,-1 0 1,1 0 0,0 0 0,-1 0-1,1-1 1,-1 1 0,1 0-1,0 0 1,-1-1 0,1 1-1,-1 0 1,1-1 0,-1 1 0,1-1-1,-1 1 1,1 0 0,-1-1-1,1 1 1,-1-1 0,1 1 0,-1-2-1,11-18-752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270 102 15363,'3'-4'563,"25"-35"1779,-26 36-2104,-1 0 1,1 0 0,-1 0 0,0 1 0,0-2 0,0 1-1,0 0 1,0 0 0,-1 0 0,0 0 0,1 0 0,-1-5 0,0 7-184,0 1 0,0-1 0,-1 0 0,1 1 0,0-1 1,0 1-1,0-1 0,-1 0 0,1 1 0,0-1 0,0 1 1,-1-1-1,1 1 0,-1-1 0,1 1 0,0-1 0,-1 1 0,1-1 1,-1 1-1,1-1 0,-1 1 0,1 0 0,-1-1 0,0 1 1,1 0-1,-1 0 0,1-1 0,-2 1 0,0 0 3,0 0 0,-1 0-1,1 0 1,0 0 0,0 0 0,0 0-1,0 1 1,0-1 0,-3 2 0,-40 19 139,45-21-192,-34 21-88,1 1 0,1 2 0,1 1 0,-40 42 0,66-62 3,1 1-1,-1-1 1,1 1 0,-4 7-1,8-13 45,-1 1-1,1 0 0,-1 0 1,1 0-1,-1-1 0,1 1 1,-1 0-1,1 0 0,0 0 0,0 0 1,-1 0-1,1 0 0,0 0 1,0 0-1,0 0 0,0 0 1,0 0-1,0 0 0,0 0 1,1 0-1,-1 0 0,0 0 1,0 0-1,1-1 0,-1 1 0,1 0 1,-1 0-1,0 0 0,1 0 1,0 0-1,-1-1 0,1 1 1,-1 0-1,1-1 0,0 1 1,0 0-1,-1-1 0,3 2 1,2 0-336,1-1 1,-1 1 0,1-1-1,-1 0 1,1 0 0,0-1-1,0 0 1,-1 0 0,10-1 0,52-9-1051,-23-2 399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12075,'-51'53'4535,"46"-46"-4051,-1-1 0,1 0 1,-1 0-1,0 0 0,0-1 0,-1 1 0,-12 6 0,15-8-439,0 0-1,0 1 1,0-1 0,0 1-1,1 0 1,-1 0-1,1 0 1,1 0 0,-1 1-1,-3 9 1,3-9-23,2-3-18,0 0 0,0 0 0,0 0 0,0 0-1,0 0 1,0 0 0,1 0 0,-1 1-1,1 4 1,0-7 3,0-1 0,0 1 0,0-1 0,1 1 0,-1-1 0,0 0 0,0 1 0,0-1-1,1 1 1,-1-1 0,0 1 0,0-1 0,1 0 0,-1 1 0,0-1 0,1 0 0,-1 1 0,0-1 0,1 0 0,-1 0 0,1 1 0,-1-1 0,0 0 0,1 0-1,0 1 1,1-1 21,-1 0-1,1 0 1,-1 0-1,1 0 0,-1 0 1,1 0-1,0 0 1,-1-1-1,1 1 0,-1-1 1,3 0-1,20-10 325,-1 0 1,39-27-1,-47 27-261,1 1 0,1 1-1,-1 0 1,1 1 0,1 0 0,35-9 0,-52 17-88,1-1 1,0 1 0,0 0 0,0 0 0,-1-1-1,1 1 1,0 0 0,0 1 0,0-1 0,0 0-1,-1 0 1,1 1 0,0-1 0,0 1 0,-1 0-1,1-1 1,2 2 0,-4-1-4,1-1 1,0 1-1,-1 0 0,1 0 0,-1 0 1,1-1-1,-1 1 0,0 0 1,1 0-1,-1 0 0,0 0 1,1 0-1,-1 0 0,0 0 0,0 0 1,0 0-1,0 0 0,0 0 1,0 0-1,0 0 0,0-1 1,-1 3-1,0 2-5,-1 0 1,0 0-1,0 0 1,0 0 0,0 0-1,-1 0 1,0-1-1,0 0 1,-6 7-1,-3 4-28,12-15 32,0 0 0,0 1 0,-1-1 0,1 0 0,0 0 0,0 0 0,0 0 0,0 0 0,0 0 1,0 0-1,0 1 0,0-1 0,0 0 0,0 0 0,0 0 0,0 0 0,0 0 0,0 0 1,0 0-1,0 1 0,0-1 0,0 0 0,0 0 0,0 0 0,0 0 0,0 0 0,0 0 0,0 1 1,0-1-1,0 0 0,0 0 0,0 0 0,0 0 0,0 0 0,0 0 0,1 0 0,-1 0 1,0 1-1,0-1 0,0 0 0,0 0 0,0 0 0,0 0 0,0 0 0,0 0 0,1 0 0,-1 0 1,0 0-1,0 0 0,0 0 0,0 0 0,0 0 0,1 0 0,28-8-58,-24 6 62,52-22-97,-42 16 69,0 2-1,0-1 0,1 2 1,-1 0-1,1 1 0,0 0 1,22-1-1,-37 5 24,0 0 0,0-1 0,0 1 0,0 0 0,0 0 0,-1 0 0,1 1 0,0-1 0,0 0 0,0 0 0,0 0 0,0 1 0,0-1 0,0 0 0,0 1 0,0-1 0,0 1 0,0-1 0,-1 1 0,1 0 0,0-1 0,0 1 0,-1 0 0,1-1 0,0 1 0,-1 0 0,1 0 0,-1 0 0,1-1 0,-1 1 0,1 0 0,0 1 0,-1 2 3,0-1 1,0 1-1,0-1 0,-1 1 0,1-1 0,-1 0 0,-1 6 0,-2 15-331,14-28-3640,-4 1 3465,9-3-410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6 17556,'-1'-1'90,"1"1"0,-1-1 1,0 1-1,1-1 0,-1 1 0,1 0 1,-1-1-1,0 1 0,1 0 0,-1-1 1,1 1-1,-1 0 0,0 0 1,0 0-1,1 0 0,-1-1 0,0 1 1,1 0-1,-1 0 0,0 0 1,1 1-1,-1-1 0,-1 0 0,-18 3 276,11-1-54,-1 1 0,0 1 0,1 0 0,0 0-1,0 1 1,-15 9 0,19-10-312,0-1-1,0 1 1,0 0 0,1 0-1,-1 1 1,1 0-1,0-1 1,0 1 0,1 1-1,-1-1 1,1 0-1,-2 7 1,5-12-8,-1 1 0,1 0 1,0-1-1,0 1 0,0 0 0,0-1 0,0 1 0,0 0 1,0-1-1,0 1 0,0 0 0,0-1 0,0 1 0,0 0 1,1-1-1,-1 1 0,0 0 0,0-1 0,1 1 0,-1-1 1,0 1-1,1 0 0,-1-1 0,1 1 0,0 0 0,20 9-157,30-2-40,-46-7 188,8 0-21,-5-1 12,1 0 0,-1 1-1,1 1 1,-1-1 0,1 1 0,-1 1-1,15 6 1,-22-9 26,-1 0 0,1 0-1,-1 1 1,0-1 0,1 0 0,-1 1-1,0-1 1,0 0 0,1 1 0,-1-1-1,0 1 1,0-1 0,1 0-1,-1 1 1,0-1 0,0 1 0,0-1-1,0 1 1,1-1 0,-1 1 0,0-1-1,0 1 1,0-1 0,0 0 0,0 1-1,0-1 1,-1 1 0,1-1-1,0 1 1,0-1 0,0 1 0,0-1-1,0 1 1,-1-1 0,1 0 0,0 1-1,0-1 1,-1 1 0,1-1-1,0 0 1,-1 1 0,1-1 0,0 0-1,-1 1 1,-18 14 73,17-14-56,-15 10 216,0-1 0,-30 12 0,38-18-198,0-1-1,0 0 1,0-1 0,0 0 0,-1 0 0,1-1-1,-17 0 1,26-1-82,-1 1 0,0-1 0,1 0 0,-1 0 0,0 0-1,1 0 1,-1 0 0,0 0 0,1-1 0,-1 1 0,1 0 0,-1 0 0,0 0 0,1-1-1,-1 1 1,0 0 0,1-1 0,-1 1 0,1 0 0,-1-1 0,1 1 0,-1-1 0,1 1-1,-1-1 1,1 1 0,-1-1 0,1 1 0,0-1 0,-1 1 0,1-1 0,0 0 0,0 1-1,-1-1 1,1 1 0,0-1 0,0 0 0,0 1 0,0-1 0,0 0 0,-1 1 0,1-1-1,1 0 1,-1 1 0,0-1 0,0-1 0,5-3-456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 17700,'1'-1'56,"-1"1"1,0-1 0,0 1-1,0-1 1,0 1-1,0-1 1,0 1 0,0-1-1,0 1 1,0-1-1,0 1 1,0-1 0,0 1-1,0-1 1,0 1-1,0-1 1,0 1 0,-1-1-1,1 1 1,0-1-1,0 1 1,-1-1 0,1 1-1,0 0 1,-1-1-1,1 1 1,0-1 0,-1 1-1,1 0 1,-1-1-1,1 1 1,0 0 0,-1 0-1,1-1 1,-1 1-1,1 0 1,-1 0 0,1 0-1,-1-1 1,1 1-1,-1 0 1,1 0-1,-1 0 1,1 0 0,-1 0-1,1 0 1,-1 0-1,0 0 1,1 0 0,-1 0-1,1 1 1,-1-1-1,1 0 1,-1 0 0,1 0-1,0 1 1,-1-1-1,1 0 1,-1 0 0,1 1-1,-1-1 1,1 1-1,-4 2 139,0-1 0,0 1 0,1 0 0,-1 1-1,-4 4 1,0 4-75,-1 0 0,-9 19-1,16-27-118,0-1 0,0 1 0,0 0 0,1 0-1,0-1 1,0 1 0,0 0 0,0 0 0,1 1 0,0-1-1,-1 0 1,1 0 0,1 6 0,0-8 4,0-1 0,-1 0 0,1 0 1,0 0-1,-1 0 0,1 0 0,0 0 0,0 0 1,0 0-1,0 0 0,0 0 0,0 0 0,0-1 1,0 1-1,0 0 0,0-1 0,1 1 0,-1-1 1,0 1-1,0-1 0,1 0 0,-1 1 0,0-1 1,1 0-1,-1 0 0,0 0 0,1 0 0,-1 0 1,0 0-1,0 0 0,1-1 0,1 1 0,5-2 32,1 1 0,-1-2 0,14-4 0,46-26 179,5-1-162,-73 34-56,1 0 0,-1-1 0,0 1 0,1 0 0,-1 0 0,0 0 0,0 0 0,1 0-1,-1 0 1,0 0 0,1 0 0,-1 0 0,0 0 0,0 0 0,1 0 0,-1 0 0,0 0 0,1 0-1,-1 0 1,0 0 0,1 0 0,-1 0 0,0 0 0,0 0 0,1 1 0,-1-1 0,0 0-1,0 0 1,1 0 0,-1 0 0,0 1 0,0-1 0,0 0 0,1 0 0,-1 1 0,0-1 0,0 0-1,0 0 1,0 1 0,1-1 0,1 17-96,-3-16 97,1 1-1,0-1 1,0 0-1,0 1 1,0-1-1,0 0 1,0 0-1,0 1 1,0-1-1,1 0 1,-1 0-1,0 1 1,1-1-1,-1 0 1,1 0-1,-1 0 1,1 1-1,0-1 1,-1 0 0,1 0-1,0 0 1,0 0-1,0 0 1,0-1-1,1 2 1,7-1 10,0 0 0,0 0 0,-1-1 0,1 0 0,0-1 0,0 0 0,0 0 1,-1-1-1,14-5 0,18-1-35,-32 6-15,0 0 0,0 1 0,0 0 1,0 1-1,0 0 0,0 0 0,0 0 0,0 1 0,0 1 1,0-1-1,0 1 0,14 6 0,-20-8-57,0 1 0,0 0-1,0-1 1,0 1 0,1-1-1,-1 0 1,0 1 0,0-1-1,1-1 1,-1 1 0,0 0-1,0 0 1,1-1-1,-1 1 1,0-1 0,4-1-1,34-20-819,-33 18 886,22-14-464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16251,'-17'34'1369,"8"-19"-943,1 0-1,0 1 1,1 0-1,1 0 1,1 0-1,0 1 1,1 0-1,-2 27 1,4 15-600,-10 116-1028,10-156 1054,-2-1 1,0 1-1,-1 0 1,-1-1-1,-1 0 1,-18 33-1,25-50 158,-1 0-1,0 1 1,1-1-1,-1 0 1,0 0 0,0 0-1,0 0 1,0 0-1,0 0 1,0 0-1,0 0 1,0 0-1,-2 0 1,2-1 5,1 0 0,-1 1 1,1-1-1,0 0 0,-1 0 0,1 0 1,-1 0-1,1 0 0,-1 0 1,1-1-1,0 1 0,-1 0 0,1 0 1,-1 0-1,1 0 0,0 0 1,-1-1-1,1 1 0,-1 0 0,1 0 1,0-1-1,-1 1 0,1 0 1,0 0-1,-1-1 0,1 1 1,0-1-1,-2-2 61,0 0 0,0 0 0,1-1 0,0 1 1,0 0-1,0-1 0,0 1 0,-1-7 0,1-9 104,0 1-1,1 0 1,0 0-1,2 0 1,0 0-1,1 0 1,7-21-1,-1 7-32,3 0 0,29-59 0,-33 77-161,0 0 1,2 0 0,-1 1-1,1 1 1,1-1-1,0 2 1,1-1-1,1 2 1,-1 0 0,18-11-1,-22 16-8,0 1-1,1-1 1,-1 1-1,1 1 1,0 0-1,0 0 1,1 0-1,-1 1 1,0 1-1,1 0 1,-1 0-1,1 1 1,-1 0-1,1 0 1,-1 1-1,1 1 1,-1-1-1,15 6 1,-19-6 13,-1 1 0,0-1 0,0 1 0,-1 0 0,1 0 0,4 4 0,-7-6 14,-1 1 1,1 0 0,0-1 0,-1 1-1,1 0 1,0 0 0,-1-1 0,1 1-1,-1 0 1,0 0 0,1 0 0,-1 0-1,1-1 1,-1 1 0,0 0 0,0 0-1,0 0 1,1 0 0,-1 0 0,0 0-1,0 0 1,0 0 0,0 0 0,-1 0-1,1 0 1,0 0 0,0 0 0,-1-1-1,1 1 1,0 0 0,-1 0 0,1 0-1,-1 1 1,-3 4 85,0-1-1,-1 0 1,1 0-1,-1 0 1,0 0-1,-1-1 1,1 1 0,-7 2-1,-49 29 738,50-31-647,0 1-1,-1-2 1,1 1 0,-19 3-1,28-7-192,-1-1 0,1 0 0,-1 1 0,1-1 0,-1 0 0,1 0 0,0-1 0,-1 1 0,1-1 0,-1 1 0,1-1 1,0 1-1,-3-3 0,3 3-61,1-1 0,0-1 1,-1 1-1,1 0 1,0 0-1,0 0 0,0-1 1,0 1-1,0-1 1,0 1-1,0-1 0,0 1 1,1-1-1,-1 1 1,0-1-1,1 0 0,0 1 1,-1-1-1,1 0 1,0 1-1,0-3 0,-1-3-39,2 0 0,-1 0-1,1 1 1,0-1-1,0 0 1,4-10 0,8-21-448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17732,'-27'71'3611,"17"-43"-2843,-11 35 1,12-27-616,2 1 0,2-1 0,1 1 0,1 54 0,3-90-151,-1-1 0,1 1 0,0 0 0,0-1 0,0 1-1,0 0 1,0-1 0,0 1 0,0 0 0,1-1 0,-1 1 0,0-1 0,0 1 0,0 0 0,1-1 0,-1 1-1,0-1 1,0 1 0,1-1 0,-1 1 0,1 0 0,-1-1 0,1 1 0,7-11 57,4-24-7,6-49-320,-18 87 258,1-1 1,0 1-1,0-1 0,1 0 0,-1 0 0,1 1 0,0-1 0,0 0 0,0 0 0,0-1 0,0 1 0,0 0 1,1-1-1,-1 1 0,1-1 0,0 0 0,0 0 0,0 0 0,0 0 0,0-1 0,0 1 0,0-1 0,1 1 1,-1-1-1,0 0 0,1-1 0,3 1 0,-1 1 12,-1-2-1,1 1 1,0-1 0,0 0 0,0 0-1,0 0 1,0-1 0,-1 0 0,1 0-1,0 0 1,-1-1 0,1 0 0,-1 0-1,1-1 1,7-4 0,-9 5 13,-1 0-1,0-1 1,0 1-1,0-1 1,0 0-1,-1 0 1,1 0-1,-1 0 1,1-1 0,-1 1-1,2-5 1,-17 23 74,9-7-60,0 1-1,1-1 1,0 1 0,0 0-1,-2 17 1,4-23-44,1-1 1,0 0-1,-1 0 0,1 0 1,0 0-1,0 0 1,0 1-1,0-1 1,1 0-1,-1 0 0,0 0 1,1 0-1,0 0 1,-1 0-1,1 0 1,0 0-1,0 0 0,0 0 1,0 0-1,1 0 1,-1-1-1,0 1 0,1 0 1,-1-1-1,1 1 1,0-1-1,-1 0 1,1 1-1,0-1 0,0 0 1,2 1-1,-2-2-78,0 1 0,0-1 0,0 0 0,0 0-1,0 0 1,0 0 0,0 0 0,-1-1 0,1 1-1,0 0 1,0-1 0,0 0 0,0 1 0,-1-1 0,1 0-1,0 0 1,-1 0 0,1 0 0,0 0 0,-1 0 0,1 0-1,-1-1 1,0 1 0,1-1 0,-1 1 0,0-1-1,0 1 1,1-3 0,3-4-130,0 0 0,-1 0 0,1 0-1,3-13 1,5-19-577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14675,'0'-8'1272,"0"9"-904,0 5-159,0 3 439,0 4-496,0 2-32,2 1-48,-2 0-152,3-3-48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16404,'-14'7'552,"1"0"1,-1 1-1,1 1 1,1 0-1,0 1 1,0 0-1,1 1 1,-14 16 0,24-26-523,0 0 1,0 0-1,0 1 1,0-1 0,0 0-1,1 1 1,-1-1-1,0 0 1,1 1 0,-1-1-1,1 0 1,0 1-1,-1-1 1,1 1 0,0-1-1,0 1 1,0-1-1,0 1 1,0-1 0,0 1-1,1 2 1,0-3-25,-1 0 1,1 0-1,0 0 1,0 0-1,0 0 1,0 0-1,0 0 1,0 0 0,0 0-1,0-1 1,1 1-1,-1 0 1,0-1-1,0 1 1,1-1-1,-1 1 1,0-1-1,3 1 1,5 0-67,1 0 0,-1 0 1,1-1-1,-1 0 0,14-2 0,20-5-177,-28 4 148,1 1 1,-1 0-1,1 1 1,25 1-1,-39 0 125,-1 1 0,0-1 0,1 0 1,-1 1-1,0-1 0,1 1 0,-1 0 0,0-1 0,0 1 0,0 0 0,1 0 0,-1 0 0,0 0 0,0 0 0,1 2 1,-1-2 15,0 0 0,0 0 0,0 0 1,0 0-1,0 0 0,0-1 0,0 1 1,0 0-1,0 0 0,0-1 0,1 1 1,-1-1-1,0 1 0,0-1 1,3 1-1,7-1 4,1 0-1,-1-1 1,1 0 0,-1-1 0,0 0 0,1-1-1,16-6 1,-15 5-302,1 0-1,-1 0 1,1 2 0,24-3-1,-37 5 217,0 0 1,-1 0-1,1 0 0,0 0 0,0 0 0,-1 0 1,1 0-1,0 0 0,0 0 0,-1 1 0,1-1 1,0 0-1,0 0 0,-1 1 0,1-1 0,0 1 0,-1-1 1,1 1-1,0-1 0,-1 1 0,1-1 0,-1 1 1,1-1-1,0 2 0,1 16-415,-2-12 479,1-1-77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104 191 16267,'0'0'99,"0"-1"0,0 1 0,0 0 0,-1-1 0,1 1 0,0-1 0,0 1 0,0-1 0,-1 1 0,1-1 0,0 1 0,0 0 0,-1-1 0,1 1 0,0 0 0,-1-1 0,1 1 0,-1 0 0,1-1 0,0 1 0,-1 0 0,1 0 0,-1-1 0,1 1 0,-1 0 0,1 0 0,-1 0 0,1 0 0,-1-1 0,1 1 0,-1 0 0,1 0 0,-1 0 0,-19 8 1553,-12 19-631,26-20-965,0-1 0,1 1 0,-1 0 0,-5 14 0,10-20-50,0 1 0,0 0 0,1-1 0,-1 1 0,1 0 0,-1 0 0,1-1 0,0 1 0,-1 0 0,1 0 0,0 0 0,1 3 0,-1-4 1,0 0-1,1 0 0,-1 0 0,1 0 1,-1-1-1,1 1 0,-1 0 1,1 0-1,0 0 0,-1-1 0,1 1 1,0 0-1,0-1 0,0 1 1,-1 0-1,1-1 0,0 1 0,0-1 1,0 0-1,0 1 0,0-1 0,0 0 1,0 1-1,0-1 0,1 0 1,6 1 11,-1 0 1,1-1 0,0 0 0,0 0 0,-1-1 0,1 0 0,0-1 0,-1 1-1,1-1 1,6-4 0,11-3 2,36-20 0,-35 15-124,0-2 0,-1 0 0,37-33 0,-66 53 78,1 0-1,0 0 1,0 0-1,0 0 1,0 0 0,1 1-1,0-1 1,0 1 0,0 0-1,0 0 1,1 0 0,0-1-1,0 1 1,0 9 0,1-13 32,0 0-1,0 0 1,0 0 0,0-1 0,0 1 0,1 0 0,-1 0 0,0 0-1,1-1 1,-1 1 0,0 0 0,1-1 0,-1 1 0,1 0 0,-1-1-1,1 1 1,0 0 0,-1-1 0,1 1 0,-1-1 0,1 1-1,0-1 1,0 1 0,-1-1 0,1 0 0,0 1 0,1-1 0,0 1 8,1-1 1,-1 0 0,1 1 0,-1-1-1,1 0 1,-1-1 0,1 1 0,0 0-1,2-1 1,4-2 32,0 0 1,0 0-1,0 0 0,10-7 1,-5 1-3,0-1 0,-1 0 1,0-1-1,-1 0 1,0-1-1,-1 0 1,11-16-1,-6 6-39,-1-2-1,-1 0 1,16-36-1,-72 152-204,-24 59 202,54-117 23,1 0 1,-11 59-1,4 61 4,-9 51-67,25-197 38,-1 0 1,1 1 0,-1-1 0,0-1 0,-9 15 0,11-20 0,1-1 1,-1 0-1,0 0 0,0 0 0,0 0 1,0 0-1,0 0 0,0 0 1,0-1-1,0 1 0,0 0 1,0 0-1,0-1 0,-1 1 1,1-1-1,0 1 0,0-1 1,-1 1-1,0-1 0,0 0 3,0 0 1,1-1-1,-1 1 0,1-1 0,-1 1 0,1-1 1,-1 0-1,1 0 0,0 1 0,-1-1 0,1 0 0,0 0 1,-1 0-1,1 0 0,0-1 0,0 1 0,0 0 0,0 0 1,0-1-1,-1-2 0,-5-8 25,0 0 1,1-1-1,0 0 1,1 0-1,1-1 1,0 1-1,-3-23 1,2 1 24,-1-68 0,6 85-57,1 0 1,1-1-1,0 1 1,1 0-1,1 1 1,8-21-1,-10 31-18,0 1 0,1 0 0,0 0-1,0 0 1,1 1 0,-1-1 0,1 1 0,0 0-1,1 0 1,-1 0 0,1 0 0,0 1 0,0-1 0,1 2-1,-1-1 1,1 0 0,0 1 0,0 0 0,0 1-1,7-3 1,8 0-846,1 2 0,-1 1 0,1 0 0,42 3 0,-18 0 192,-9-3-251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17420,'1'10'210,"-1"0"1,-1 1 0,1-1 0,-2 0-1,0 0 1,0 1 0,0-1-1,-5 10 1,-4 18 92,6-14-227,-4 12-32,1 0-1,2 0 0,-2 70 0,8-106-50,0 1 0,0 0-1,0 0 1,-1-1-1,2 1 1,-1 0 0,0 0-1,0-1 1,0 1 0,0 0-1,0 0 1,0-1 0,1 1-1,-1 0 1,0-1 0,1 1-1,-1 0 1,0-1-1,1 1 1,-1-1 0,1 1-1,-1 0 1,1-1 0,-1 1-1,1-1 1,0 0 0,-1 1-1,2 0 1,-1-1-20,0 0-1,0 0 1,0-1 0,1 1 0,-1 0-1,0 0 1,0-1 0,0 1 0,0-1-1,0 1 1,0-1 0,0 1 0,0-1-1,0 0 1,0 1 0,0-2 0,6-4-225,0-1 0,-1 1 1,8-12-1,13-23-337,-2-2 0,-2-1 0,-2-1 1,24-74-1,-55 152 1431,1 1-1,-4 40 1,10-53-807,1 0-1,1 0 1,1 1-1,1-1 1,4 24-1,7-14-748,-9-24-619,-9-20-509,-2-2 1248,-3-3-109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4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20572,'0'-1'1745,"2"4"-1473,-1 5-216,6 4 640,3 5-1288,2 0-392,9 3 760,7 0-176,3-3-169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13763,'-7'-7'1496,"2"1"-1072,5 5-152,0 0 641,7 1-353,2 2-104,2 1-280,4 0-272,5 0-288,-2 0 368,5 1-112,-1 2-32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72 9370,'22'-11'139,"-13"6"2504,-9 5-2538,0 0 0,0 0 0,0 0 0,0 0 0,0-1 0,0 1 1,0 0-1,0 0 0,0 0 0,0-1 0,0 1 0,0 0 0,0 0 0,0 0 0,0-1 0,0 1 0,0 0 1,0 0-1,0 0 0,0-1 0,-1 1 0,1 0 0,0 0 0,0 0 0,0 0 0,0 0 0,0-1 0,-1 1 0,1 0 1,0 0-1,0 0 0,0 0 0,0 0 0,-1 0 0,1 0 0,0 0 0,0 0 0,0 0 0,-1 0 0,1 0 1,0-1-1,0 1 0,0 0 0,-1 1 0,-10-6 804,4 5-675,-1 0 0,1 1-1,0-1 1,0 2-1,0-1 1,-1 1-1,1 0 1,1 0 0,-1 1-1,0 0 1,1 0-1,-1 0 1,-8 8-1,10-9-216,1 1 0,0 0-1,-1 1 1,2-1 0,-1 1 0,0-1-1,1 1 1,0 0 0,-1 1-1,2-1 1,-1 0 0,0 1-1,1 0 1,0-1 0,0 1-1,0 0 1,1 0 0,0 0-1,-1 9 1,2-13-3,0 1 1,0-1-1,0 0 0,0 0 1,0 1-1,0-1 0,1 0 0,-1 0 1,1 0-1,-1 1 0,1-1 1,-1 0-1,1 0 0,0 0 1,-1 0-1,1 0 0,0 0 1,0 0-1,0 0 0,0 0 1,0 0-1,0-1 0,1 2 1,1-1 16,-1 0 1,1 0 0,0 0-1,-1 0 1,1 0-1,0-1 1,0 1 0,0-1-1,0 0 1,3 0 0,3 0 65,-1-1 0,1 0 1,0-1-1,0 0 1,-1 0-1,10-4 1,-5 0 53,1-1 0,-1 0 0,0-1 0,14-11 0,-21 15-117,-1-1 0,0 0-1,0 0 1,0 0 0,-1 0 0,1-1-1,-1 0 1,-1 0 0,1 0-1,-1 0 1,3-8 0,-5 2 7,-8 12-12,5 1-30,1 0-1,-1 0 1,1 0 0,-1 1-1,1-1 1,-1 0 0,1 0 0,0 1-1,0-1 1,-2 3 0,3-4-1,-1 1 0,1 0 0,0-1 0,-1 1 0,1 0 1,-1-1-1,1 1 0,0 0 0,0 0 0,0 0 0,-1-1 0,1 1 1,0 0-1,0 0 0,0-1 0,0 1 0,0 0 0,0 0 0,0 0 1,1-1-1,-1 1 0,0 0 0,0 0 0,1-1 0,-1 1 0,0 0 1,1 0-1,0 0-2,0 0 0,0 0 0,1 0 0,-1-1 0,0 1 0,0 0-1,0-1 1,1 1 0,-1-1 0,0 0 0,1 1 0,-1-1 0,0 0 0,3 0 0,3 1-22,1-1 0,0-1-1,0 0 1,12-2 0,-5-2-46,-1 0 0,16-8 0,-16 7-67,-1 1 1,20-6 0,-32 11 131,-1 0-1,0 0 1,0 0 0,1 0 0,-1 0 0,0 0-1,1 0 1,-1 0 0,0 0 0,1 0-1,-1 0 1,0 0 0,1 0 0,-1 0-1,0 0 1,1 0 0,-1 0 0,0 0-1,0 1 1,1-1 0,-1 0 0,0 0-1,1 0 1,-1 0 0,0 1 0,0-1-1,0 0 1,1 0 0,-1 1 0,0-1 0,0 0-1,0 0 1,0 1 0,1-1 0,-1 0-1,0 1 1,0-1 0,0 0 0,0 1-1,0-1 1,0 0 0,0 1 0,0 19-115,0-18 123,-1 0-1,1-1 1,0 1-1,0 0 1,-1-1-1,1 1 1,1 0-1,-1 0 1,0-1-1,0 1 1,1 0-1,-1-1 1,1 1-1,-1-1 1,1 1-1,1 1 1,0-2 12,-1 0 0,1 0 0,0 0 0,0-1 0,0 1 0,0-1 0,0 0 0,0 1 0,1-1 0,-1 0 0,0 0-1,0 0 1,0-1 0,0 1 0,0 0 0,0-1 0,0 1 0,0-1 0,3-1 0,36-18 187,-26 11-135,-1-1 1,0 0 0,-1-1 0,-1 0-1,0-1 1,14-17 0,-28 37-50,1 0 0,0 0 0,0 1 0,1 8 0,0-15-43,1 0 1,-1 0-1,1 0 1,-1 0-1,1 0 0,0 0 1,0-1-1,0 1 1,0 0-1,0 0 1,0-1-1,0 1 1,0-1-1,1 1 1,-1-1-1,1 0 0,-1 1 1,4 1-1,35 17-2061,-25-13 1663,-3-2-157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4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16075,'-6'3'374,"1"1"0,0-1 0,0 1 0,0 0 0,0 0 0,1 0 0,-8 9-1,-2 2 177,-11 7-100,15-14-315,1 1 0,0-1 0,-15 20 0,24-28-134,0 0 0,-1 1 1,1-1-1,0 0 1,0 0-1,0 1 0,0-1 1,0 0-1,-1 1 1,1-1-1,0 0 0,0 0 1,0 1-1,0-1 0,0 0 1,0 1-1,0-1 1,0 0-1,0 1 0,0-1 1,0 0-1,0 0 1,0 1-1,1-1 0,-1 0 1,0 1-1,0-1 0,0 0 1,0 0-1,0 1 1,1-1-1,-1 0 0,0 0 1,0 1-1,14 5-19,21-3-92,-29-3 90,15 1-55,-15-2 37,1 1 1,-1 1-1,0-1 1,0 1-1,0 0 0,0 0 1,0 0-1,0 1 1,0 0-1,9 5 1,-14-7 34,-1 1 0,1-1 1,-1 1-1,1-1 1,-1 1-1,0-1 0,1 1 1,-1-1-1,0 1 1,1-1-1,-1 1 0,0 0 1,0-1-1,0 1 1,1-1-1,-1 1 0,0 0 1,0-1-1,0 1 1,0 0-1,0-1 0,0 1 1,0 0-1,0-1 1,0 1-1,-1 0 0,1-1 1,0 1-1,0-1 1,-1 1-1,1 0 0,0-1 1,0 1-1,-1-1 1,1 1-1,-1-1 0,1 1 1,-1-1-1,1 1 1,-1 0-1,-23 19 242,21-17-166,-7 4 151,0-1 0,0 1 0,0-2 0,-15 7 0,21-11-204,0 1-1,0-1 1,0 1-1,0-1 1,-1 0 0,1-1-1,0 1 1,0-1-1,-1 0 1,1 0-1,-1 0 1,1 0-1,0-1 1,-8-2 0,11 3-82,1 0 0,-1 0 0,0-1 1,0 1-1,0 0 0,1-1 1,-1 1-1,0 0 0,0-1 1,1 1-1,-1-1 0,0 0 0,1 1 1,-1-1-1,1 1 0,-1-1 1,1 0-1,-1 1 0,1-1 0,-1 0 1,1 0-1,0 0 0,-1 1 1,1-1-1,0 0 0,0 0 0,-1 0 1,1 0-1,0 1 0,0-1 1,0 0-1,0 0 0,0 0 1,0 0-1,0 0 0,1 1 0,-1-1 1,0 0-1,0 0 0,1 0 1,-1 1-1,0-1 0,1 0 0,-1 0 1,1 1-1,-1-1 0,1 0 1,-1 1-1,1-1 0,0 0 0,-1 1 1,1-1-1,0 1 0,0-1 1,16-9-762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 13051,'-1'1'272,"0"1"1,0-1 0,-1 0 0,1 1-1,0-1 1,0 1 0,1 0-1,-1-1 1,0 1 0,1 0 0,-1-1-1,0 1 1,1 0 0,0 0-1,0-1 1,-1 4 0,2-4-157,-1 0 0,1 0 0,-1 0 0,1 0 0,-1-1 0,1 1 0,0 0 0,-1 0 0,1-1 0,0 1 0,0 0 0,-1-1 0,1 1 1,0 0-1,0-1 0,0 0 0,0 1 0,0-1 0,0 1 0,0-1 0,0 0 0,0 0 0,0 0 0,0 1 0,0-1 0,0 0 0,0 0 0,0 0 0,0-1 0,0 1 1,1 0-1,6-1 94,1 0 1,-1-1 0,0 0-1,0 0 1,0-1 0,-1 1 0,1-2-1,0 1 1,-1-1 0,0-1-1,0 1 1,8-7 0,-14 10-191,0 0 0,0 0 1,0 0-1,0 0 0,0-1 1,0 1-1,0 0 0,0 0 0,-1-1 1,1 1-1,1-2 0,-2 2-11,0 1-1,0-1 0,0 1 1,0-1-1,0 1 0,0 0 0,0-1 1,0 1-1,0-1 0,0 1 1,0-1-1,0 1 0,-1-1 0,1 1 1,0 0-1,0-1 0,0 1 1,0-1-1,-1 1 0,1 0 0,0-1 1,0 1-1,-1 0 0,1-1 1,-1 1-1,0-1 3,-1 0 0,1 0-1,-1 1 1,1-1 0,-1 1 0,0-1 0,1 1 0,-1 0 0,0-1 0,1 1-1,-1 0 1,0 0 0,1 0 0,-1 1 0,0-1 0,1 0 0,-1 1-1,-1 0 1,-6 1-8,1 1 0,0 1 0,0-1 0,1 1 0,-1 1 0,-13 10 0,18-13-10,-1 1-1,1 0 1,0 0 0,0 0-1,0 0 1,0 1-1,1-1 1,-1 1 0,1 0-1,0-1 1,0 1-1,0 0 1,0 0 0,1 0-1,-2 7 1,3-10-6,0 0 0,0 0-1,0 0 1,0 0 0,0 0 0,0 0 0,1 0 0,-1 0-1,0 0 1,1 0 0,-1 0 0,0 0 0,1 0 0,-1-1-1,1 1 1,-1 0 0,1 0 0,0 0 0,-1-1 0,1 1 0,0 0-1,-1-1 1,1 1 0,1 0 0,1 1-118,0-1-1,-1 1 1,1-1 0,0 0-1,0 0 1,1 0 0,4 0-1,5 1-411,-1-2-1,25-1 1,-7-1 72,0-3-136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11907,'-8'40'2044,"-2"1"0,-15 38 0,14-49-1125,2 1-1,1-1 1,1 1-1,-5 56 1,12-85-896,0 1 0,0-1 1,0 0-1,0 1 1,0-1-1,1 0 1,-1 0-1,1 1 1,-1-1-1,1 0 1,0 0-1,0 0 1,0 1-1,0-1 1,0 0-1,1-1 1,-1 1-1,1 0 1,-1 0-1,1 0 1,0-1-1,-1 1 1,1-1-1,0 0 1,0 1-1,0-1 1,0 0-1,0 0 1,0 0-1,0 0 1,1 0-1,-1-1 1,0 1-1,0-1 1,1 0-1,-1 1 1,0-1-1,1 0 1,3-1-1,6 1-35,0-1 0,0-1 0,-1 0 0,1-1 0,0 0-1,17-8 1,44-22-338,-73 33 346,0 0 0,0 0 0,1-1 0,-1 1 0,0 0 1,1 0-1,-1 0 0,0 0 0,1 0 0,-1 0 0,0 0 1,1 0-1,-1 0 0,0 0 0,0 0 0,1 0 0,-1 0 1,0 0-1,1 0 0,-1 0 0,0 0 0,1 0 0,-1 1 1,0-1-1,0 0 0,1 0 0,-1 0 0,0 0 0,0 1 1,1-1-1,-1 0 0,0 0 0,0 1 0,1-1 0,-1 13-47,-9 18 59,8-28-8,-2 10-179,6-9-608,15-14-36,-18 10 831,15-9-365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83 228 14627,'-9'4'953,"0"1"-1,1 0 1,0 1-1,0 0 1,-11 11-1,17-15-891,0 0-1,0-1 1,0 1-1,1 0 1,-1 0-1,1 0 1,-1 1-1,1-1 1,0 0-1,0 0 1,0 1-1,0-1 1,0 1-1,1-1 1,-1 1-1,1-1 0,-1 1 1,1-1-1,0 1 1,0-1-1,0 1 1,0 0-1,1-1 1,-1 1-1,1-1 1,1 4-1,-2-4-46,1-1 0,0 1 0,0-1 0,1 0 0,-1 0-1,0 1 1,0-1 0,1 0 0,-1 0 0,0 0 0,1 0 0,-1 0-1,1-1 1,-1 1 0,1 0 0,0-1 0,-1 1 0,1-1 0,0 1-1,-1-1 1,1 0 0,0 0 0,0 0 0,-1 0 0,1 0-1,0 0 1,-1 0 0,1 0 0,0-1 0,-1 1 0,4-2 0,1 0 29,0 0 0,0 0 1,0-1-1,0 1 1,-1-1-1,1-1 1,6-5-1,-6 4 3,0-1 0,-1 0 0,1 0-1,-1 0 1,-1-1 0,6-9 0,-7 12-34,-1-1 1,0 1-1,0-1 0,0 0 1,-1 0-1,0 0 1,1 0-1,-2 0 0,1 0 1,-1 0-1,1-5 1,-2 10-14,1 0 0,0 0 0,0 0 0,0 0 0,0 0-1,0 0 1,0 0 0,0 0 0,-1 0 0,1 0 0,0 0 0,0 0 0,0 0 0,0 1 0,0-1 0,0 0 0,-1 0 0,1 0 0,0 0 0,0 0 0,0 0 0,0 0 0,0-1 0,0 1 0,-1 0 0,1 0 0,0 0 0,0 0 0,0 0 0,0 0 0,0 0 0,0 0 0,-1 0 0,1 0 0,0 0 0,0 0 0,0 0 0,0-1 0,0 1 0,0 0 0,0 0 0,0 0 0,0 0 0,-1 0 0,1 0 0,0 0 0,0-1 0,0 1-1,0 0 1,0 0 0,0 0 0,0 0 0,0 0 0,0 0 0,0-1 0,0 1 0,0 0 0,0 0 0,0 0 0,0 0 0,0 0 0,0-1 0,1 1 0,-2 1-2,1-1 1,0 1-1,0 0 0,0-1 0,-1 1 1,1 0-1,0-1 0,0 1 1,0 0-1,0-1 0,0 1 0,0 0 1,1-1-1,-1 1 0,0 0 1,0-1-1,0 1 0,1-1 0,-1 1 1,0 0-1,1 0 0,1 1-2,0 0 0,0 0 0,0 0 0,0 0 0,0 0 0,1-1 0,-1 1 0,1-1 0,-1 1 0,1-1 0,-1 0-1,1 0 1,0 0 0,-1-1 0,1 1 0,0-1 0,0 1 0,3-1 0,6 1-8,1-1-1,22-3 1,-21 1 2,0-1 0,1-1 0,-1 0 0,0-1 1,-1-1-1,1 0 0,-1-1 0,-1 0 0,24-17 0,-28 18 2,-1 0 1,0 0 0,-1 0-1,1 0 1,-1-1 0,-1 0-1,1-1 1,-1 1-1,0-1 1,-1 0 0,0 0-1,0 0 1,-1-1 0,0 0-1,0 1 1,-1-1 0,1-11-1,-2 19 8,-1 0-1,0 0 1,0 0-1,0 0 1,0 0-1,0 0 1,0-1-1,0 1 0,0 0 1,0 0-1,-1 0 1,1 0-1,0 0 1,-1 0-1,1 0 1,0 1-1,-1-1 1,1 0-1,-1 0 1,0 0-1,1 0 1,-1 0-1,0 1 1,1-1-1,-1 0 1,0 1-1,0-1 1,0 0-1,0 1 0,0-1 1,1 1-1,-1-1 1,0 1-1,0 0 1,0-1-1,0 1 1,0 0-1,0 0 1,0 0-1,0 0 1,-1 0-1,1 0 1,0 0-1,0 0 1,0 0-1,0 0 1,0 0-1,-2 1 1,-3 1 0,-1 0 1,1 0-1,-1 1 1,1 0 0,0 0-1,-8 5 1,-2 3 34,0 1 0,1 0 1,0 1-1,-21 25 0,31-33-27,0 1 0,1 0 0,-1 1 0,1-1-1,1 1 1,-1 0 0,1 0 0,1 0 0,-1 0-1,1 0 1,0 1 0,1-1 0,-1 1-1,1 14 1,1-18-87,1 0-1,0 0 1,0 0 0,0 0-1,0 0 1,1 0-1,-1-1 1,1 1-1,0-1 1,0 1-1,0-1 1,1 1 0,-1-1-1,1 0 1,0 0-1,0-1 1,0 1-1,0 0 1,4 1 0,1 2-151,1-1 0,-1-1 1,1 1-1,0-2 0,1 1 1,16 3-1,5 0-396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123 174 13339,'2'-1'396,"0"0"0,0-1 0,0 1 1,1-1-1,-2 0 0,1 0 0,0 0 0,0 1 0,-1-2 0,1 1 1,-1 0-1,1 0 0,-1 0 0,0-1 0,0 1 0,1-3 1,-2 5-348,0-1 0,0 1 0,0 0 0,0-1 0,0 1 1,0 0-1,0 0 0,0-1 0,0 1 0,0 0 1,0-1-1,0 1 0,0 0 0,0 0 0,0-1 0,0 1 1,0 0-1,-1 0 0,1-1 0,0 1 0,0 0 0,0 0 1,0-1-1,-1 1 0,1 0 0,0 0 0,0 0 1,-1 0-1,1-1 0,0 1 0,0 0 0,-1 0 0,1 0 1,0 0-1,0 0 0,-1 0 0,1 0 0,0 0 0,-1 0 1,1-1-1,0 1 0,0 0 0,-1 0 0,1 1 0,0-1 1,-1 0-1,1 0 0,0 0 0,0 0 0,-1 0 1,1 0-1,-1 0 0,-16 4 464,7 0-494,1 1 1,0 0-1,0 1 1,1 0-1,-1 0 1,1 0-1,0 1 1,1 0-1,0 1 1,0 0-1,1 0 1,-1 1-1,2-1 1,-7 12-1,12-19-19,-1 0 1,1 0-1,-1 0 0,1 0 1,0 0-1,-1 0 0,1 0 1,0 0-1,0 0 0,0 0 1,0 0-1,-1 1 0,2-1 1,-1 0-1,0 0 0,0 0 1,0 0-1,0 0 0,1 0 1,-1 0-1,0 0 0,1 0 1,-1 0-1,1 0 0,-1 0 0,1 0 1,0 0-1,-1 0 0,1-1 1,0 1-1,-1 0 0,1 0 1,0-1-1,0 1 0,0 0 1,0-1-1,0 1 0,0-1 1,0 1-1,0-1 0,0 0 1,0 1-1,0-1 0,0 0 1,0 0-1,0 1 0,0-1 1,0 0-1,2-1 0,5 2 5,0-1 0,0-1 1,0 0-1,-1 0 0,14-4 0,-1-1-20,0-2 1,0 0-1,-1-1 1,0-1 0,-1-1-1,0-1 1,-1 0-1,0-1 1,-1-1 0,0-1-1,-2 0 1,1-1-1,-2 0 1,0-1-1,18-32 1,-29 45-3,0 1-1,-1-1 1,0 1-1,1-1 1,-1 0-1,0 0 1,0-7-1,-1 11 16,0-1 0,0 1 0,0-1 0,0 1 0,0 0 0,0-1 0,0 1 0,0-1 0,0 1 0,0 0 0,0-1-1,0 1 1,-1-1 0,1 1 0,0 0 0,0-1 0,-1 1 0,1 0 0,0-1 0,0 1 0,-1 0 0,1 0 0,0-1 0,-1 1-1,1 0 1,0 0 0,-1 0 0,0-1 0,0 1 5,0 0-1,0 0 1,-1 0 0,1 0-1,0 0 1,0 1 0,0-1-1,-1 0 1,1 1 0,0-1-1,0 1 1,0-1 0,0 1-1,-2 0 1,-8 6 64,1 0 0,0 1 0,1 0 0,0 0 0,0 1 0,-10 12 0,4-2 130,1 1 1,-15 28 0,28-46-214,-1 1 0,1 0 0,-1 0 0,1 1 1,0-1-1,0 0 0,1 0 0,-1 0 1,0 1-1,1-1 0,0 0 0,0 1 1,0-1-1,0 0 0,2 6 0,-1-7-69,0 1-1,0-1 1,0 0-1,0 1 1,0-1-1,1 0 1,-1 0 0,1 0-1,0 0 1,-1 0-1,1-1 1,0 1-1,0 0 1,0-1-1,0 0 1,0 1-1,1-1 1,-1 0-1,0 0 1,1 0 0,2 1-1,16 4-329,3-1-147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17524,'-5'0'227,"-1"0"-1,0 1 1,0-1 0,1 1 0,-1 0 0,1 1 0,-1 0-1,1 0 1,-1 0 0,1 0 0,0 1 0,0 0-1,0 0 1,0 0 0,1 1 0,-1-1 0,1 1 0,0 0-1,0 0 1,0 1 0,1-1 0,-1 1 0,-2 7 0,5-12-227,1 1-1,-1 0 1,1-1 0,0 1 0,0 0 0,-1-1 0,1 1 0,0 0 0,0-1 0,0 1 0,0 0 0,0 0 0,0-1 0,0 1 0,0 0 0,0 0 0,0-1 0,0 1 0,0 0 0,1 0 0,-1-1-1,0 1 1,1 0 0,-1-1 0,1 2 0,0-1-17,0 0 0,0 0 0,1 0-1,-1 0 1,0 0 0,1 0 0,-1 0 0,1-1-1,-1 1 1,1-1 0,2 2 0,6 0-138,1 0-1,0-1 1,11 1 0,-9-2-6,9 2-80,-6-1 54,0 1 1,0 1-1,0 0 1,20 7-1,-36-10 192,1 0 0,0 0 0,0 0-1,0 1 1,0-1 0,-1 0 0,1 1-1,0-1 1,0 1 0,-1-1 0,1 1-1,0-1 1,-1 1 0,1 0 0,0-1-1,-1 1 1,1 0 0,-1-1 0,1 1-1,-1 0 1,1 0 0,-1-1 0,0 1-1,1 0 1,-1 1 0,0-1 17,0 0-1,-1 0 1,1 0 0,0 0 0,-1 0 0,1 0-1,-1 0 1,1 0 0,-1 0 0,0 0-1,1 0 1,-1 0 0,0 0 0,0-1 0,1 1-1,-1 0 1,-1 0 0,-7 5 192,0 0 1,0-1-1,-12 5 1,16-8-152,-12 6-34,-2 0-1,1-1 1,-1-1 0,0-1 0,0-1 0,0 0 0,-1-1-1,1-2 1,-1 0 0,0-1 0,1 0 0,-21-4-1,20-2-374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14163,'0'-2'376,"1"-3"241,0 0-1,0-1 0,1 1 1,-1 0-1,1 0 1,0 0-1,5-7 1,-7 11-576,0 1 0,0 0 0,0 0 0,0 0-1,1-1 1,-1 1 0,0 0 0,0 0 0,0 0 0,0 0 0,1-1 0,-1 1 0,0 0 0,0 0 0,0 0 0,1 0 0,-1 0-1,0 0 1,0 0 0,0 0 0,1-1 0,-1 1 0,0 0 0,0 0 0,1 0 0,-1 0 0,0 0 0,0 0 0,0 0 0,1 0-1,-1 1 1,0-1 0,0 0 0,1 0 0,-1 0 0,0 0 0,0 0 0,0 0 0,1 0 0,-1 0 0,0 1 0,0-1 0,0 0 0,0 0-1,1 0 1,-1 0 0,0 1 0,0-1 0,0 0 0,0 0 0,0 0 0,0 0 0,1 1 0,-1-1 0,0 0 0,0 0 0,0 1-1,0-1 1,0 0 0,0 0 0,0 1 0,4 17 832,4 132 626,-8-114-1412,1 0 1,1 0-1,3-1 0,9 41 0,-14-73-119,1 0 0,0 0 0,0 0 1,0 0-1,0-1 0,1 1 0,-1 0 0,1-1 1,-1 1-1,1-1 0,0 1 0,0-1 0,0 0 0,0 0 1,1 0-1,-1 0 0,0 0 0,1-1 0,0 1 0,-1-1 1,5 2-1,-4-2-65,0-1 1,1 1 0,-1-1-1,0 0 1,1 0 0,-1-1-1,0 1 1,1-1 0,-1 1-1,0-1 1,0 0 0,0 0-1,0-1 1,0 1 0,0-1-1,0 1 1,0-1-1,0 0 1,2-2 0,8-7 83,-1-1-1,0 0 1,-1 0 0,0-1 0,-1-1 0,-1 0 0,13-23-1,10-24-360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15419,'-7'17'1793,"-5"13"-1137,-8 19-152,-1 8 960,-7 14-416,1 3-127,-2 8-193,5 2-112,0 2-176,4-5-80,0-10-256,2-8-200,7-8-600,2-9-408,-1-18 888,-1-13-200,2-22-129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4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19692,'-43'43'2286,"-57"75"-1,84-95-2072,1 0 0,0 2 0,2 0 0,1 0 0,-14 43 0,20-45-290,5-18-127,0 1 1,-1 0 0,1-1 0,-1 1-1,-5 8 1,7-14 154,0 0 1,0 0-1,0 1 1,-1-1-1,1 0 0,0 0 1,0 1-1,-1-1 1,1 0-1,0 0 1,-1 0-1,1 1 0,0-1 1,0 0-1,-1 0 1,1 0-1,0 0 1,-1 0-1,1 0 0,0 0 1,-1 0-1,1 0 1,0 0-1,-1 0 1,1 0-1,0 0 0,-1 0 1,1 0-1,0 0 1,-1 0-1,1 0 1,0 0-1,-1 0 0,1-1 1,0 1-1,-1 0 1,1 0-1,0 0 1,0-1-1,-1 1 1,1 0-1,0 0 0,0-1 1,-1 1-1,1 0 1,0 0-1,0-1 1,-1 0-1,-8-13-1331,3-3 368,0 0-1,1 0 0,1 0 0,0-1 1,-2-33-1,4 10 162,4-59-1,-1 86 1046,-1 7 75,0 0 1,1 1-1,0-1 0,0 0 1,0 1-1,1 0 1,0-1-1,5-11 0,-7 17-167,1 0 1,-1 1-1,1-1 0,-1 1 0,1-1 0,-1 1 0,1-1 1,0 1-1,-1-1 0,1 1 0,0-1 0,-1 1 0,1 0 1,0-1-1,0 1 0,-1 0 0,1 0 0,0 0 1,0-1-1,-1 1 0,1 0 0,0 0 0,0 0 0,-1 0 1,1 0-1,0 0 0,0 1 0,0-1 0,-1 0 0,1 0 1,0 1-1,0-1 0,-1 0 0,1 1 0,0-1 0,-1 0 1,2 1-1,26 22 2224,-24-19-2021,83 79 2403,-48-43-3283,2-2 1,81 58-1,-82-71 111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41 16099,'6'-8'1915,"-4"15"-984,-4 18 534,-34 112 298,21-87-2191,-14 82 0,29-131 370,-1 0 0,1 0 1,0-1-1,0 1 1,0 0-1,0 0 1,0 0-1,0 0 1,0-1-1,0 1 0,0 0 1,0 0-1,0 0 1,1-1-1,-1 1 1,0 0-1,0 0 0,1 0 1,0 0-1,-1-1 11,1 0-1,-1 0 0,1 0 1,-1 0-1,1 0 0,-1 0 1,1 0-1,-1 0 0,1-1 0,-1 1 1,0 0-1,1 0 0,-1 0 1,1-1-1,-1 1 0,0 0 1,1-1-1,-1 1 0,0 0 1,1-1-1,-1 1 0,1-1 1,21-31-1358,51-89-1480,55-85-514,-123 199 3501,-3 4 4,0-1 1,0 1-1,1 0 0,-1 0 0,1 0 1,-1 1-1,1-1 0,4-2 1,-7 5-88,0 0 0,0 0 0,0 0 1,0 0-1,0 0 0,0 0 0,0 0 1,0 0-1,1 0 0,-1 0 0,0 0 0,0 0 1,0 0-1,0 0 0,0 0 0,0 0 1,0 0-1,0 0 0,0 0 0,0 0 1,0 0-1,0 0 0,0 0 0,1 0 1,-1 0-1,0 0 0,0 0 0,0 0 0,0 0 1,0 0-1,0 0 0,0 0 0,0 0 1,0 0-1,0 0 0,0 0 0,0 1 1,0-1-1,0 0 0,0 0 0,0 0 1,0 0-1,0 0 0,0 0 0,0 0 0,0 0 1,0 0-1,0 0 0,0 0 0,0 0 1,0 0-1,0 1 0,0-1 0,0 0 1,0 0-1,0 0 0,0 0 0,0 0 1,0 0-1,0 0 0,0 0 0,0 0 0,0 0 1,0 0-1,0 0 0,0 0 0,0 1 1,-3 9 857,-6 14 86,-68 154 1829,69-154-2797,0 1-1,2 0 1,1 0 0,1 0 0,-2 43 0,6-69-243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16612,'5'-1'1648,"10"1"-1040,3 0-264,7-2 816,2 2-351,6-1-457,1-1-344,1 0-785,-2-3 713,-5 2-176,-5 1-112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16163,'10'19'1633,"-6"5"-1057,-6 1-240,0 9 904,-1 3-456,-6 8-303,1 4-161,-5 4-312,0-2-112,0 4-289,1-2-111,2-2-352,0 1-88,3-9 600,0-4-208,1-17-40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16115,'3'-2'1601,"-3"5"-1041,0 6-184,0 11 840,-6 3-216,0 4-351,0 3-217,-1 6-216,1-2-16,1-2-104,0-5-104,3-5-264,0-5-192,2-8 728,0-15-360,0-7-64,0-4 72</inkml:trace>
  <inkml:trace contextRef="#ctx0" brushRef="#br0" timeOffset="1">6 62 16836,'6'-11'1912,"5"4"-1112,5 1-328,2 0 1201,7-1-513,3 0-520,4 1-176,1 2-416,0 1-216,-3 2-480,-1-1-288,-9 1-329,-6 1 913,-12 0-248,-2 4-264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13619,'1'4'2224,"6"0"-1151,8-4-417,2 0 2296,7 0-1839,2-1-201,1-2-504,2 2-352,-7-1-880,-1 1-88,-11 4 679,-6 2-231,-5 5-160</inkml:trace>
  <inkml:trace contextRef="#ctx0" brushRef="#br0" timeOffset="1">2 189 16043,'-2'7'1945,"9"-2"-1025,6-5-376,6 0 1305,2-2-681,5-3-776,3-2-392,1-1-1120,0-3 1040,-7 1-312,0-2-169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17212,'0'16'1712,"-3"1"-1152,0-5-240,0 2 896,2-1-1015,-2 1-33,0-5-48,3-2-216</inkml:trace>
  <inkml:trace contextRef="#ctx0" brushRef="#br0" timeOffset="1">11 297 15923,'-6'6'2041,"1"-1"-1257,5-2-672,0 2 2393,3-5-2169,2 1-328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34 14211,'6'-8'1442,"-4"6"-1170,0 1 1,-1-1 0,1 0-1,-1 0 1,0 0 0,0 0-1,0 0 1,2-3 0,-3 4-217,0 1 0,0 0 1,-1 0-1,1-1 1,0 1-1,0 0 0,0 0 1,0 0-1,0-1 1,0 1-1,0 0 1,0 0-1,-1 0 0,1 0 1,0-1-1,0 1 1,0 0-1,0 0 0,-1 0 1,1 0-1,0 0 1,0 0-1,0-1 1,-1 1-1,1 0 0,0 0 1,0 0-1,0 0 1,-1 0-1,1 0 0,0 0 1,0 0-1,-1 0 1,1 0-1,0 0 1,0 0-1,0 0 0,-1 0 1,1 0-1,0 0 1,0 0-1,0 0 1,-1 1-1,1-1 0,0 0 1,0 0-1,0 0 1,-1 0-1,1 0 0,0 1 1,-15 4 901,-11 7-726,1 2-1,1 0 1,0 2-1,1 0 1,1 2 0,1 0-1,0 2 1,-20 24-1,39-42-231,1-1 0,0 1 0,0-1 0,0 1 0,0-1-1,0 1 1,0 0 0,1 0 0,-1-1 0,0 1-1,1 0 1,0 0 0,-1-1 0,1 1 0,0 3 0,0-4-3,0 0 1,0 0 0,1-1 0,-1 1-1,1 0 1,-1 0 0,0 0 0,1 0-1,0 0 1,-1-1 0,1 1 0,-1 0-1,1 0 1,0-1 0,0 1 0,-1 0-1,1-1 1,0 1 0,0-1 0,1 2-1,6 0-18,-1 1-1,0-1 0,1-1 1,0 1-1,14 0 0,-9-1 1,-4 0 3,23 3-82,42 10 0,-65-12 74,-1 1 0,1 0 0,-1 0 0,0 1 0,0 0 0,0 0 0,0 1 0,-1 0 1,13 11-1,-18-14 18,0-1 0,-1 1 0,1 0 0,-1 0 0,1-1 0,-1 1 0,0 0 0,0 0 0,0 1 1,0-1-1,0 0 0,0 0 0,0 0 0,-1 1 0,1-1 0,-1 0 0,0 1 0,0-1 0,0 5 0,0-4 11,-1 0 0,0 0-1,0 0 1,-1 0-1,1 0 1,0 0-1,-1 0 1,0 0-1,0 0 1,0-1-1,0 1 1,-4 3-1,-6 4 81,0 0 1,-1 0-1,-1-1 0,-21 10 1,35-19-83,-30 16 109,0-2 0,-1-2 1,-41 12-1,76-30-2404,8-3 2210,17-5-421,9-4-193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17404,'-8'4'2458,"-2"4"-2167,-1 1 0,1 1 0,1 0 0,0 0 0,1 1 1,0 0-1,0 1 0,1 0 0,0 0 0,2 0 0,-8 20 1,13-31-286,-1 1 1,0 0 0,1-1-1,-1 1 1,1 0 0,0-1 0,0 1-1,-1 0 1,1 0 0,0 0-1,1-1 1,-1 1 0,0 0-1,0 0 1,1-1 0,-1 1 0,1 0-1,1 2 1,-1-3-3,0 0 0,0 0 1,0 0-1,0 0 0,0 0 0,0 0 0,0-1 1,0 1-1,0 0 0,1-1 0,-1 1 1,0-1-1,1 1 0,-1-1 0,0 0 1,1 1-1,-1-1 0,3 0 0,3 0 6,1 0 1,-1-1-1,1 0 0,0-1 0,-1 1 1,0-1-1,8-4 0,10-5 8,0-1-1,-2-2 0,1 0 1,-2-2-1,0 0 1,-1-1-1,-1-1 1,0-1-1,32-42 1,-57 68-46,1 0 1,0 0 0,-6 14-1,-1 2 2,6-11 4,-4 3-10,1 1-1,0 0 0,2 1 0,-8 27 0,13-43 2,1 0-1,0 1 1,0-1 0,0 0-1,-1 0 1,1 0-1,0 0 1,0 0-1,1 0 1,-1 1-1,0-1 1,0 0 0,0 0-1,1 0 1,-1 0-1,1 0 1,-1 0-1,1 0 1,0 1 0,0-1-8,-1-1 1,1 1 0,0-1 0,0 1 0,-1-1 0,1 0-1,0 0 1,0 1 0,-1-1 0,1 0 0,0 0 0,0 0 0,0 0-1,-1 0 1,1 0 0,0 0 0,0 0 0,0 0 0,-1 0 0,2-1-1,4 0-71,-1-1 0,0 0 0,0 0-1,0-1 1,0 0 0,7-5 0,19-17-351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15595,'-4'10'2153,"-6"9"-1273,-9 15-312,-2 5 1841,-2 13-1609,0 5-40,3 2-96,2 1-232,4-3-336,4-4-112,6-10-312,1-7-192,3-13-504,3-6-192,2-10 815,1-5-215,4-5-112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18316,'-18'18'1292,"1"1"-1,-27 41 1,37-50-1179,1 1 0,0-1 0,1 2 0,0-1 0,1 1 0,0-1 0,-4 25 1,8-35-104,-1 1 0,1-1 1,0 1-1,0 0 0,0-1 1,0 1-1,0 0 1,0-1-1,0 1 0,0-1 1,1 1-1,-1-1 0,1 1 1,-1 0-1,1-1 1,0 0-1,-1 1 0,1-1 1,0 1-1,0-1 0,0 0 1,0 0-1,2 2 0,-1-2 7,0 0-1,0 0 1,0 0-1,0 0 0,0-1 1,0 1-1,0-1 1,0 0-1,1 1 0,-1-1 1,0 0-1,0 0 1,0-1-1,0 1 0,3-1 1,7-2 52,0 0 0,-1-1 1,1 0-1,-1-1 0,11-6 0,10-9 221,59-48 0,-57 41-217,-63 79-199,27-48 106,-16 31-4,18-35 21,-1 1-1,1 0 1,0-1 0,0 1-1,-1-1 1,1 1-1,0 0 1,0-1 0,0 1-1,-1-1 1,1 1-1,0 0 1,0-1 0,0 1-1,0 0 1,0-1-1,1 1 1,-1 0 0,0-1-1,0 1 1,0 0-1,0-1 1,1 1 0,-1-1-1,0 1 1,1 0-1,-1-1 1,0 1 0,1-1-1,-1 1 1,1-1-1,-1 1 1,1-1-1,-1 0 1,1 1 0,-1-1-1,1 1 1,-1-1-1,1 0 1,-1 0 0,1 1-1,0-1 1,-1 0-1,1 0 1,0 0 0,0 1-1,18-1-230,0 0 0,-1-1 0,31-5-1,-25 2-122,33-1-1,-56 6 365,0-1 0,0 0-1,0 0 1,0 0 0,0 0 0,0 0 0,0 0 0,1 0 0,-1 0-1,-1 0 1,1-1 0,0 1 0,0 0 0,0-1 0,0 1 0,0 0-1,0-1 1,0 1 0,0-1 0,0 0 0,-1 1 0,1-1 0,0 0-1,0 1 1,-1-1 0,1 0 0,-1 0 0,1 0 0,0 1 0,-1-1-1,1-1 1,-1-1 41,0 0 0,0 0-1,0 0 1,-1 1-1,1-1 1,-1 0-1,0 0 1,1 1 0,-1-1-1,-2-3 1,-3-6 87,4 7-111,0 0-1,0 0 1,0 0-1,0 0 0,1 0 1,0 0-1,-1-6 0,4 11-81,0 0-1,0 0 0,0 0 1,0 0-1,0 0 0,0 1 1,0-1-1,0 1 0,0 0 1,3 1-1,23 5-593,-15-6 369,0 0 1,0-1 0,0-1-1,0 0 1,0-1-1,0-1 1,0 0-1,-1 0 1,1-1 0,-1-1-1,0 0 1,0 0-1,-1-2 1,0 1 0,0-1-1,14-12 1,-33 33 652,1 1-1,-7 20 1,9-20-153,0-1-1,1 0 1,1 1-1,0 0 1,1-1-1,0 27 1,3-17-100,1 1 1,1-1-1,9 32 1,-6-30-150,3 9-143,7 54-1,-15-80 172,-1 0 0,1 0 0,-2 0 0,1 0 0,-1 0-1,0 0 1,-1 0 0,0 0 0,0 0 0,-1-1 0,-6 13 0,8-19 48,0 0 1,0 0-1,0 0 1,0 0-1,0-1 0,-1 1 1,1 0-1,-1 0 0,0-1 1,1 1-1,-1-1 1,0 0-1,0 1 0,0-1 1,0 0-1,0 0 0,0 0 1,0 0-1,0-1 1,0 1-1,0 0 0,0-1 1,-1 0-1,1 1 0,0-1 1,0 0-1,-4-1 1,3 1 39,-1-1 1,1 0 0,0-1-1,0 1 1,0 0 0,0-1 0,0 0-1,1 0 1,-1 0 0,0 0-1,1 0 1,-1 0 0,1-1-1,0 1 1,0-1 0,0 1 0,-3-7-1,0 1 20,2 1 0,-1-1-1,1 0 1,0-1-1,1 1 1,0 0 0,0-1-1,1 1 1,0-1 0,0 0-1,1 1 1,1-13-1,0 14-99,0 1 0,0 0-1,0 0 1,1 0-1,0 0 1,0 1-1,0-1 1,1 0 0,0 1-1,0-1 1,1 1-1,-1 0 1,1 0-1,0 1 1,0-1 0,1 1-1,-1 0 1,7-4-1,7-3-330,0 2 0,1 0 0,0 1 1,32-8-1,-23 7 49,36-16 0,-9-8-168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12963,'2'4'130,"0"0"-1,0 1 1,0 0 0,0-1 0,-1 1 0,0 0 0,0 0-1,0 0 1,0 0 0,-1 6 0,2 11 90,28 220 1465,72 436 295,-60-502-1829,8-2 0,6-2 0,9-2 0,126 237 0,-152-335-159,-9-13-309,3-1 0,54 72 0,-78-120 220,1 1-1,0-1 1,19 15-1,-12-14-156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15 14963,'12'-9'2437,"-11"9"-2387,-1 0 0,0 0 0,0 0 0,1 0 0,-1 0 0,0 1 0,0-1 0,1 0 0,-1 0 0,0 0 0,0 0 0,1 0 0,-1 1 0,0-1 0,0 0 0,0 0 0,0 1 0,1-1 0,-1 0 0,0 0 0,0 0 0,0 1 1,0-1-1,0 0 0,0 1 0,1-1 0,-1 0 0,0 0 0,0 1 0,0-1 0,-1 30 1429,-54 184 680,44-180-2059,-68 215 509,89-259 481,9-18-753,76-146 576,65-105-755,-156 272-163,1 1 0,-1 0-1,2-1 1,8-7 0,-14 13-1,1 1 1,0-1-1,-1 1 1,1-1-1,0 1 1,-1-1-1,1 1 1,0-1-1,0 1 1,0-1-1,0 1 1,-1 0-1,1-1 0,0 1 1,0 0-1,0 0 1,0 0-1,0 0 1,0 0-1,0 0 1,-1 0-1,1 0 1,0 0-1,0 0 1,0 0-1,0 1 1,0-1-1,0 0 1,-1 1-1,1-1 0,0 1 1,0-1-1,0 0 1,-1 1-1,1 0 1,0-1-1,-1 1 1,1-1-1,0 1 1,-1 0-1,1 0 1,-1-1-1,1 1 1,-1 0-1,0 0 1,1 0-1,-1-1 0,0 1 1,1 2-1,2 3-27,-1 0 0,0 0 0,0 0 0,0 1-1,-1-1 1,0 1 0,0-1 0,-1 1 0,0-1 0,0 1-1,0 0 1,-1-1 0,0 1 0,0-1 0,-1 1-1,0-1 1,0 0 0,0 0 0,-5 9 0,2-6 40,-1-1 1,0 1 0,0-1-1,0-1 1,-1 1 0,0-1-1,-1-1 1,1 1 0,-1-1-1,-1 0 1,1-1 0,-11 5-1,17-9-22,-5 3-47,0 0-1,0-1 1,0 1-1,0-2 1,-1 1-1,1-1 1,-1 0-1,1-1 1,-1 0-1,-9 0 0,17-1 41,0 0 0,0 0 0,0 0 0,-1 0-1,1 0 1,0 0 0,0 0 0,0 0 0,0 0-1,0 0 1,-1 0 0,1 0 0,0 0 0,0 0-1,0-1 1,0 1 0,0 0 0,-1 0 0,1 0-1,0 0 1,0 0 0,0 0 0,0-1 0,0 1-1,0 0 1,0 0 0,0 0 0,0 0 0,0-1-1,0 1 1,0 0 0,0 0 0,0 0 0,0 0-1,0 0 1,0-1 0,0 1 0,0 0 0,0 0-1,0 0 1,0 0 0,0-1 0,0 1 0,0 0-1,0 0 1,0 0 0,8-12-303,13-11 45,12-5-213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37 11995,'42'-24'4011,"-23"12"-242,-30 16 701,3-1-4430,1 0 0,-1 0 1,1 1-1,-10 6 1,4 0-20,2 1 0,-1 0 1,1 1-1,-17 23 1,24-29-10,0 1-1,0-1 1,1 1 0,-1 0 0,1-1-1,1 1 1,-1 1 0,1-1 0,1 0-1,-1 1 1,1-1 0,0 11 0,1-17-10,0-1 1,0 1 0,0 0 0,1 0 0,-1 0-1,0 0 1,0 0 0,1 0 0,-1 0 0,0-1 0,1 1-1,-1 0 1,1 0 0,-1-1 0,1 1 0,-1 0-1,1 0 1,0-1 0,-1 1 0,1-1 0,0 1 0,-1-1-1,1 1 1,0-1 0,0 1 0,0-1 0,-1 1-1,1-1 1,0 0 0,0 0 0,0 1 0,0-1-1,0 0 1,0 0 0,0 0 0,-1 0 0,1 0 0,0 0-1,0 0 1,0 0 0,1-1 0,4 0 7,-1 0 1,0 0-1,0-1 1,0 0-1,9-4 1,9-7 22,-1-1 0,-1-2 1,0 0-1,-1 0 0,-1-2 0,0-1 0,28-38 0,-25 18 2,-22 39-35,0 0 1,0 0-1,0 0 0,0 0 1,0 0-1,0 0 0,0 0 0,0 0 1,0 0-1,0 0 0,0 0 1,-1 0-1,1 0 0,0 0 0,0 0 1,0 0-1,0 0 0,0-1 1,0 1-1,0 0 0,0 0 1,0 0-1,0 0 0,0 0 0,0 0 1,0 0-1,0 0 0,0 0 1,0 0-1,0 0 0,0 0 0,0 0 1,0 0-1,0 0 0,0 0 1,0-1-1,0 1 0,0 0 1,-1 0-1,2 0 0,-1 0 0,0 0 1,0 0-1,0 0 0,0 0 1,0 0-1,0 0 0,0 0 1,0 0-1,0 0 0,0 0 0,0-1 1,0 1-1,0 0 0,0 0 1,0 0-1,-5 4 7,-6 10-6,1 0 0,1 1 0,1 0 0,0 0 0,1 1 0,0 0 0,2 0 0,-8 34 0,12-48-36,1 0 0,-1 0-1,1 0 1,0 0-1,0 0 1,0 1 0,0-1-1,0 0 1,0 0-1,1 0 1,-1 0 0,1 0-1,-1 0 1,1 0-1,0 0 1,0-1 0,0 1-1,0 0 1,0 0-1,0-1 1,0 1 0,1 0-1,1 1 1,-1-2-26,0 0 0,1 0 0,-1 0 0,0 0 0,0 0 1,1-1-1,-1 1 0,0-1 0,1 1 0,-1-1 0,0 0 0,1 0 0,-1 0 1,0 0-1,1-1 0,-1 1 0,1-1 0,-1 1 0,4-2 0,5-3-134,0 0 0,0 0 1,16-11-1,-24 14 143,34-21-458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 17412,'-5'3'177,"-1"1"0,1 0 1,0 1-1,0-1 1,0 1-1,1 0 0,0 0 1,0 1-1,0-1 0,0 1 1,1 0-1,0 0 1,0 0-1,1 0 0,0 0 1,0 1-1,0-1 0,1 1 1,0-1-1,0 1 1,1 0-1,-1-1 0,2 1 1,0 11-1,-1-17-186,0 1-1,1-1 1,-1 1 0,0-1-1,1 1 1,-1 0 0,1-1 0,-1 1-1,1-1 1,0 0 0,-1 1-1,1-1 1,0 1 0,0-1-1,0 0 1,0 0 0,0 0 0,1 0-1,-1 1 1,0-1 0,0-1-1,1 1 1,-1 0 0,1 0-1,-1 0 1,0-1 0,1 1 0,0-1-1,-1 1 1,1-1 0,-1 0-1,1 1 1,-1-1 0,1 0-1,0 0 1,-1 0 0,1 0 0,-1-1-1,1 1 1,0 0 0,-1-1-1,3 0 1,3-1-15,1-1 1,0 0-1,0-1 0,-1 1 1,0-1-1,0-1 0,7-5 1,4-6 153,-1 0 0,0-1 1,26-37-1,-38 51 84,-6 11-139,-7 15-20,-18 46 238,3 2 0,-24 131 0,19-87-232,24-103-56,-1 1 1,0-1-1,-1 0 0,0-1 1,0 1-1,-17 20 1,21-30-3,0 0 0,0 0 0,0 0 0,0-1 0,0 1 0,0 0 1,-1-1-1,1 0 0,-1 1 0,1-1 0,-1 0 0,1 0 1,-1-1-1,1 1 0,-1 0 0,0-1 0,-3 1 0,5-1 0,-1-1 0,1 1 0,-1 0 0,1 0 0,0-1 0,-1 1 0,1-1 0,-1 0 0,1 1 0,0-1 0,0 0 0,-1 0 0,1 1 0,0-1 0,0 0 0,0 0 0,0-1 0,0 1 0,0 0 0,0 0 0,0 0 0,0-1 0,1 1 0,-1 0 0,0-1 0,1 1 0,-1 0 0,1-1 0,0 1 0,-1-1 0,1 1 0,0-1 0,0-1 0,-1-4 5,1 1 1,0-1-1,0 0 0,0 1 0,1-1 0,0 1 0,0-1 0,1 1 0,4-12 0,-1 6-3,1 1-1,0 0 1,0 0-1,14-16 1,6-2-11,1 1 0,40-33 0,-59 54 6,86-72-7,-18 17 53,87-94 0,-156 149-11,15-18 43,-21 23-67,0 1 1,0 0 0,0-1 0,0 1 0,-1 0-1,1-1 1,0 1 0,-1-1 0,1 1 0,-1-1-1,1 1 1,-1-1 0,0 0 0,1-2-1,-2 3-6,1 1 0,0-1 0,0 1 0,-1 0 0,1-1 0,0 1 0,0-1 0,-1 1 0,1 0 0,0-1 0,-1 1 0,1 0 0,-1-1 0,1 1 0,0 0 0,-1 0 0,1-1 0,-1 1 0,1 0 0,-1 0 0,1 0 0,-1-1 0,1 1 0,-1 0 0,1 0 0,-1 0 0,1 0-1,-1 0 1,1 0 0,-1 0 0,1 0 0,0 0 0,-1 1 0,1-1 0,-1 0 0,0 0 0,-19 7 99,13-3-87,0 1 0,0 0-1,1 0 1,-1 1-1,1-1 1,0 2-1,1-1 1,-1 0-1,1 1 1,-5 9-1,7-11-36,0-1-1,1 1 1,0 0-1,0 0 0,0-1 1,0 1-1,1 0 1,0 1-1,0-1 1,0 0-1,1 0 1,0 0-1,0 0 1,0 1-1,0-1 1,1 0-1,2 9 0,-2-12-59,-1 0 0,1 0 0,0-1 0,0 1-1,0 0 1,0 0 0,0-1 0,0 1-1,1-1 1,-1 1 0,1-1 0,-1 0-1,1 1 1,-1-1 0,1 0 0,0 0 0,-1 0-1,1 0 1,3 1 0,-2-1-69,1 0 1,0-1 0,-1 1-1,1-1 1,0 0-1,-1 0 1,1 0 0,0 0-1,6-2 1,4-2-192,0-1 0,0 0 0,-1-1-1,16-8 1,15-12-509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171 104 17036,'0'-1'58,"0"0"1,-1 1 0,1-1-1,0 1 1,0-1 0,0 1-1,-1-1 1,1 1 0,0-1-1,-1 1 1,1-1 0,0 1-1,-1-1 1,1 1 0,0-1-1,-1 1 1,1 0 0,-1-1-1,1 1 1,-1 0 0,1-1-1,-1 1 1,1 0-1,-1 0 1,1-1 0,-1 1-1,0 0 1,1 0 0,-1 0-1,1 0 1,-1 0 0,0 0-1,1 0 1,-1 0 0,1 0-1,-1 0 1,1 0 0,-1 0-1,0 0 1,1 1 0,-1-1-1,1 0 1,-1 0 0,1 1-1,-1-1 1,-30 13 1211,18-6-854,1 1-1,1 1 0,0 0 1,-15 14-1,21-18-372,1 0-1,-1 0 0,1 0 1,0 0-1,1 1 1,0-1-1,-1 1 1,2 0-1,-1 0 1,1 0-1,0 0 1,-2 7-1,4-12-40,0 1 0,-1-1-1,1 0 1,0 0 0,0 0 0,0 1-1,0-1 1,0 0 0,0 0 0,1 0 0,-1 0-1,0 1 1,1-1 0,-1 0 0,1 0-1,-1 0 1,1 0 0,-1 0 0,1 0 0,0 0-1,-1 0 1,1 0 0,0 0 0,0 0-1,0-1 1,-1 1 0,1 0 0,0 0 0,0-1-1,0 1 1,1-1 0,-1 1 0,0-1-1,0 1 1,0-1 0,0 0 0,0 1 0,0-1-1,1 0 1,-1 0 0,0 0 0,0 0-1,0 0 1,2 0 0,4-1-2,-1 1 1,1-1 0,-1-1-1,0 1 1,1-1-1,-1 0 1,7-4-1,8-4 0,-1-2 0,-1 0 0,29-24 0,50-52-15,-35 29-13,-21 22-44,-37 31 6,-7 4 33,-10 7 0,-1 5 35,0 0-1,1 0 1,1 1-1,0 1 1,0 0-1,1 1 1,1 0-1,-9 16 1,14-22-67,1-1 1,0 1 0,0 1 0,1-1 0,0 0 0,0 1 0,0-1-1,0 12 1,2-14-100,0-1-1,1 1 1,-1 0-1,1 0 1,0-1-1,0 1 1,0-1-1,1 1 1,0-1-1,0 1 1,0-1-1,0 0 1,1 0 0,4 6-1,-6-8 98,1 1-1,0-1 1,0 0-1,0 0 1,0 0-1,1 0 1,-1-1-1,0 1 1,1-1-1,-1 1 1,1-1-1,0 0 1,-1 0-1,1 0 1,0 0-1,0-1 1,3 2-1,22-1-688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5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17140,'-6'11'434,"1"1"1,0 0 0,1 0 0,1 0-1,-1 1 1,2-1 0,-2 17-1,0-4 300,1-11-418,1-3-114,0 0 0,0 1 0,1-1 0,0 15 0,1-25-190,0 1 0,0-1 1,0 0-1,0 1 1,0-1-1,0 1 1,1-1-1,-1 0 0,1 1 1,-1-1-1,1 0 1,-1 1-1,1-1 1,0 0-1,-1 0 0,1 1 1,0-1-1,0 0 1,0 0-1,0 0 0,0 0 1,0 0-1,0 0 1,0 0-1,0-1 1,1 1-1,-1 0 0,0-1 1,1 1-1,-1-1 1,0 1-1,1-1 0,-1 0 1,0 1-1,1-1 1,-1 0-1,1 0 1,-1 0-1,0 0 0,1 0 1,2-1-1,27-6 80,-24 5-78,-1 0 0,1 1 0,-1 0 0,1 0 0,0 0-1,9 1 1,-14 0-13,-1 0-1,1 1 1,0-1-1,-1 1 1,1-1-1,-1 1 1,1 0-1,-1 0 1,1-1-1,-1 1 1,1 0-1,-1 0 1,0 1-1,1-1 1,-1 0-1,0 0 1,0 1-1,0-1 1,0 0-1,0 1 0,0-1 1,-1 1-1,1-1 1,0 1-1,-1 0 1,1-1-1,-1 1 1,1 0-1,-1-1 1,0 3-1,1 6 8,0 0 0,0-1 0,-2 1-1,1 0 1,-1 0 0,-1 0 0,1 0-1,-2-1 1,1 1 0,-1-1 0,-1 1 0,0-1-1,-9 16 1,11-21 25,-1-1-1,1 1 1,-1-1-1,0 0 1,0 0 0,0 0-1,0 0 1,0 0-1,-1-1 1,1 0 0,-1 1-1,1-1 1,-1-1-1,-7 4 1,7-5 11,0 1 0,0-1 0,0 1 0,1-1 0,-1-1 0,0 1 0,0 0 1,0-1-1,1 0 0,-1 0 0,0 0 0,0 0 0,1-1 0,-1 1 0,1-1 0,0 0 0,-1 0 0,-5-5 0,2 1-24,-1 0-1,1 0 1,-8-10-1,13 14-174,0-1-1,0 1 1,1 0-1,-1-1 1,0 1 0,1-1-1,0 0 1,-1 1-1,1-1 1,0 0-1,0 0 1,1 0-1,-1 1 1,0-7-1,2 8 81,-1 1-1,1-1 0,-1 0 0,1 0 0,0 0 0,-1 0 1,1 1-1,0-1 0,0 0 0,-1 1 0,1-1 0,0 1 1,0-1-1,0 1 0,0-1 0,0 1 0,0-1 1,0 1-1,0 0 0,0 0 0,0 0 0,0-1 0,0 1 1,0 0-1,0 0 0,0 0 0,0 0 0,2 1 0,-1-1-52,20 0-756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5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17796,'-1'1'200,"-1"-1"0,1 1 0,-1 0 0,1 0 0,0 0 0,-1 0 0,1 0 0,0 1 0,0-1 0,0 0 0,-1 2 0,1-2-33,-4 5 195,0 0 1,1 1-1,0 0 1,0 0-1,-4 12 0,6-16-320,1 0-1,0 0 0,0 0 1,0 0-1,0 0 0,1 1 0,-1-1 1,1 0-1,0 1 0,0-1 1,0 0-1,0 1 0,1-1 1,-1 0-1,3 6 0,-2-7-35,0-1-1,-1 0 0,1 0 0,0 0 1,0 0-1,0 0 0,0 0 1,1-1-1,-1 1 0,0 0 1,0-1-1,0 1 0,1 0 0,-1-1 1,0 1-1,1-1 0,-1 0 1,0 0-1,1 1 0,-1-1 1,0 0-1,1 0 0,-1 0 0,1 0 1,-1 0-1,3-1 0,2 0 5,0 0 0,0-1 0,0 0 0,10-4-1,3-4 24,1-2 0,-2 0 0,31-25 0,-15 10-18,-34 27-18,0 0 1,1 0-1,-1-1 0,0 1 0,0 0 1,1 0-1,-1 0 0,0-1 0,0 1 1,1 0-1,-1 0 0,0 0 0,0 0 1,1-1-1,-1 1 0,0 0 0,1 0 1,-1 0-1,0 0 0,0 0 1,1 0-1,-1 0 0,0 0 0,1 0 1,-1 0-1,0 0 0,1 0 0,-1 0 1,0 0-1,1 0 0,-1 0 0,1 1 1,-2 10-54,-14 27-8,9-24 26,-11 40 50,3 2 0,-13 107 0,19-106-3,7-54 3,-1 17-29,-2 0 0,-1 1 0,-9 25-1,12-40 29,-1-1-1,1 0 0,-1 0 0,0 0 1,0 0-1,-1 0 0,-5 5 0,7-8 26,-1 0 0,1 0-1,0 0 1,-1 0 0,0-1-1,1 1 1,-1-1 0,0 1-1,0-1 1,0 0 0,1-1-1,-1 1 1,0 0 0,-6 0-1,7-1-5,1 0-1,0 0 0,0 0 1,-1-1-1,1 1 0,0 0 0,0-1 1,0 1-1,0 0 0,0-1 0,-1 1 1,1-1-1,0 0 0,0 1 0,0-1 1,0 0-1,1 0 0,-1 0 1,0 1-1,0-1 0,0 0 0,1 0 1,-1 0-1,0 0 0,1 0 0,-1-1 1,1 1-1,-1 0 0,1 0 1,0 0-1,-1 0 0,1 0 0,0-1 1,0 1-1,0 0 0,0 0 0,0-3 1,0-2 54,0 0 0,0 0 0,1 0 0,0 0 0,0 0 0,4-10 0,2-2-66,1 0 1,1 1-1,1 0 1,0 0-1,1 1 1,1 1-1,17-19 1,106-91-1865,-60 61 959,-41 32 338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13691,'9'2'315,"1"0"0,0 0 0,0-1 1,0 0-1,0-1 0,0 0 0,0 0 0,0-1 0,0-1 0,0 0 1,0 0-1,-1-1 0,1 0 0,-1 0 0,0-1 0,0 0 0,0-1 1,0 0-1,-1-1 0,1 0 0,-2 0 0,1 0 0,-1-1 0,0 0 1,8-10-1,-11 12-213,0-1 0,0 1 1,0-1-1,0 0 1,-1 0-1,0 0 0,0 0 1,-1 0-1,0-1 1,0 1-1,0-1 0,-1 0 1,0 0-1,0 1 1,-1-1-1,0 0 0,-1-12 1,1 18-94,0-1 0,0 1 0,0 0 0,-1 0 1,1 0-1,0 0 0,-1 0 0,1-1 0,-1 1 0,1 0 1,-1 0-1,0 0 0,1 0 0,-1 0 0,0 1 0,0-1 1,1 0-1,-1 0 0,0 0 0,0 1 0,0-1 0,0 0 1,0 1-1,0-1 0,0 1 0,0-1 0,-1 1 0,1 0 0,0-1 1,0 1-1,0 0 0,0 0 0,-1 0 0,1 0 0,0 0 1,0 0-1,0 0 0,0 0 0,-1 0 0,1 0 0,0 1 1,0-1-1,0 1 0,0-1 0,0 1 0,0-1 0,0 1 1,0-1-1,-2 2 0,-3 2 1,0 0 1,-1 1-1,1-1 0,1 1 1,-1 1-1,-6 7 1,-3 7-31,0 0 0,-21 40 0,31-49 15,0 0-1,0 0 1,1 1 0,0-1-1,1 1 1,0 0-1,-1 22 1,4-33 4,-1 0 1,1 0-1,0 0 0,1 1 1,-1-1-1,0 0 0,0 0 1,0 0-1,1 0 1,-1 0-1,0 0 0,1 1 1,-1-1-1,1 0 0,-1 0 1,1 0-1,0 0 1,-1-1-1,1 1 0,0 0 1,0 0-1,0 0 0,1 0 1,-1 0 1,1 0-1,0 0 1,0-1 0,0 1-1,0-1 1,-1 1 0,1-1 0,0 0-1,0 0 1,0 0 0,0 0-1,3 0 1,4-2 14,0 0-1,0 0 1,0-1-1,15-7 1,42-25 160,-45 23-62,0 0 1,32-11 0,-51 22-106,0 0-1,-1 1 1,1-1 0,0 1 0,-1-1 0,1 1 0,0 0 0,0 0 0,-1 0 0,1 0-1,0 0 1,0 0 0,-1 0 0,1 1 0,2 0 0,-3-1-6,0 1 0,0 0 1,0 0-1,0 0 0,0-1 0,-1 1 0,1 0 0,0 0 1,0 0-1,-1 0 0,1 0 0,-1 0 0,1 0 1,-1 1-1,0-1 0,1 0 0,-1 0 0,0 0 0,0 0 1,0 1-1,0-1 0,0 0 0,0 1 0,0 19-4,-1-15-3,1 0-1,0 1 1,1-1-1,-1 0 1,3 8-1,-3-13 7,0 1 0,1-1 0,-1 0-1,1 0 1,-1 0 0,1 1-1,0-1 1,-1 0 0,1 0 0,0 0-1,0 0 1,0 0 0,0-1 0,0 1-1,0 0 1,0 0 0,0-1 0,0 1-1,0 0 1,0-1 0,0 1 0,1-1-1,-1 1 1,0-1 0,0 0 0,1 0-1,-1 1 1,0-1 0,0 0 0,3 0-1,10-2 34,1-1-1,-1 0 0,0-1 1,0 0-1,0-1 0,0 0 0,18-11 1,-1 1 41,-14 7-31,-11 5-30,-1 0 0,1 0 0,0 1 0,0-1 0,0 2 0,0-1 1,0 0-1,0 1 0,0 0 0,1 1 0,6-1 0,-12 2-17,-1-1 0,1 0 0,0 0-1,-1 1 1,1-1 0,0 1 0,-1-1 0,1 0-1,0 1 1,-1-1 0,1 1 0,-1 0 0,1-1-1,-1 1 1,1-1 0,-1 1 0,1 0 0,-1-1-1,0 1 1,1 0 0,-1-1 0,0 1 0,0 0-1,1 0 1,-1-1 0,0 1 0,0 0 0,0 0-1,0-1 1,0 1 0,0 0 0,0 0 0,0 1-1,-6 27-206,4-21-1015,10-20-1534,5-8 2128,3-4-163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15555,'-9'47'2372,"-18"51"0,9-35-1109,9-30-778,-3 9 18,-11 72 0,23-114-496,-1 1 0,1-1 0,0 1 0,0-1 0,0 1-1,0-1 1,-1 1 0,1-1 0,0 1 0,0-1 0,0 1 0,0-1 0,0 1 0,0-1 0,0 1 0,0-1 0,1 1 0,-1-1 0,0 1 0,0-1-1,0 1 1,0-1 0,1 1 0,-1-1 0,0 1 0,1 0 0,6-15 116,7-29-12,-10 30-95,-3 7-24,1-1 0,0 1 0,1-1 0,-1 1 0,6-8 0,-8 13 1,0 1 0,1 0 0,-1 0 0,0 0 0,1-1-1,-1 1 1,0 0 0,1 0 0,-1 0 0,0 0 0,1-1 0,-1 1-1,0 0 1,1 0 0,-1 0 0,1 0 0,-1 0 0,0 0 0,1 0-1,-1 0 1,1 0 0,-1 0 0,0 0 0,1 1 0,-1-1 0,0 0-1,1 0 1,-1 0 0,0 0 0,1 1 0,0-1 0,16 11-227,2 0 7,-15-10 204,0-1-1,0 1 1,1-1 0,-1 0-1,0 0 1,0 0 0,1 0-1,-1-1 1,0 0 0,0 0-1,0 0 1,1 0 0,6-4-1,3-2 25,-1 0 0,19-14-1,-17 10 75,-15 11-74,0 0 0,0 0 0,0 0 0,0 0 0,0 0 0,0 0 0,0 0 0,0 0 0,1 0 0,-1 0 0,0 0 0,0 0 0,0-1 0,0 1 0,0 0 0,0 0 0,0 0 0,0 0 0,0 0 0,0 0 0,0 0 0,0 0 0,0 0 0,0 0 0,1 0 0,-1 0 0,0 0-1,0 0 1,0 0 0,0 0 0,0 0 0,0 0 0,0 0 0,0 0 0,0 0 0,0 0 0,0 0 0,0 0 0,1 0 0,-1 0 0,0 0 0,0 0 0,0 1 0,0-1 0,0 0 0,0 0 0,0 0 0,0 0 0,0 0 0,0 0 0,0 0 0,0 0 0,0 0 0,0 0 0,0 0-1,0 0 1,0 0 0,0 0 0,0 1 0,0-1 0,0 0 0,0 0 0,0 0 0,-2 8 37,-5 8 6,7-16-40,-4 8 3,-2 6-18,-1 0-1,2 0 1,-5 17 0,10-31 6,0 1 1,0 0-1,0-1 1,0 1-1,0-1 1,0 1-1,0-1 1,0 1-1,1-1 1,-1 1-1,0-1 1,0 1-1,1-1 1,-1 1-1,0-1 1,1 1-1,-1-1 1,1 1-1,-1-1 1,0 0-1,1 1 1,-1-1-1,1 0 1,-1 1-1,1-1 1,-1 0-1,1 0 1,-1 1-1,1-1 1,-1 0-1,1 0 1,-1 0-1,1 0 1,0 0-1,-1 0 1,1 0-1,-1 0 1,1 0-1,0 0 1,31 0-85,-22-1 59,83 5 25,-92-4 27,-1 0 1,1 0 0,-1 0-1,1-1 1,-1 1-1,1 0 1,-1-1 0,1 1-1,0 0 1,-1-1 0,0 1-1,1 0 1,-1-1-1,1 1 1,-1-1 0,0 1-1,1-1 1,-1 1 0,0-1-1,1 0 1,-1 1-1,0-1 1,0 1 0,1-1-1,-1 1 1,0-1 0,0 0-1,0 1 1,0-1-1,0 1 1,0-1 0,0 0-1,0 1 1,0-1-1,0 0 1,0 1 0,-1-1-1,-2-29 789,2 28-722,-4-16 411,4 15-393,-1-1-1,1 0 0,0 0 1,0 0-1,1 0 0,-1 0 1,1 0-1,0-5 0,0 9-129,0-1 0,1 1-1,-1-1 1,0 1 0,1 0-1,-1-1 1,0 1 0,1 0-1,-1-1 1,1 1-1,-1 0 1,0-1 0,1 1-1,-1 0 1,1 0 0,-1 0-1,1-1 1,-1 1-1,1 0 1,-1 0 0,1 0-1,-1 0 1,1 0 0,-1 0-1,1 0 1,-1 0 0,1 0-1,-1 0 1,1 0-1,-1 0 1,1 0 0,-1 1-1,1-1 1,24 7-1048,-17-5 609,9 2-404,0 0 0,1-1 0,0-1 0,31-1 0,-16-2-110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14811,'-3'5'677,"-1"0"0,1 0 0,0 0 0,1 0 0,-3 6 0,-8 30 250,-11 60 0,-7 26-670,27-116-187,-7 19-78,10-23 276,6-14 413,20-41-55,36-48-1,-46 75-604,1 1 0,1 0 0,0 1 1,32-25-1,-27 31-156,-21 13 105,0-1 1,0 1-1,0-1 1,0 1-1,0-1 1,0 1-1,0 0 0,0 0 1,0 0-1,0 0 1,1-1-1,-1 2 1,0-1-1,0 0 1,0 0-1,0 0 0,2 1 1,-3-1 12,1 0 0,-1 1 0,0-1 0,0 0 0,1 1 0,-1-1 0,0 0 1,0 1-1,0-1 0,0 0 0,0 1 0,0-1 0,0 0 0,1 1 0,-1-1 0,0 1 0,0-1 0,0 0 1,0 1-1,-1-1 0,1 0 0,0 1 0,0-1 0,0 0 0,0 1 0,0-1 0,0 1 0,0-1 0,-1 0 1,1 0-1,0 1 0,0-1 0,-1 0 0,1 1 0,0-1 0,-10 12-265,-1-2 124,-1-1-1,0 1 1,-1-2 0,1 0-1,-2 0 1,-21 8 0,75-41-1759,-16 12 1496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 14907,'1'0'95,"0"-1"-1,0 0 1,0 1-1,0-1 1,0 1-1,0 0 0,0-1 1,0 1-1,0 0 1,0 0-1,0-1 1,1 1-1,-1 0 1,0 0-1,0 0 1,0 0-1,0 1 1,0-1-1,0 0 1,0 0-1,1 1 0,0 0 1,-1 0 1,-1 0 0,0 0 0,1 1 0,-1-1 0,0 0 0,0 1 0,0-1 0,0 0 0,0 0 0,0 1 0,0-1 0,-1 0 0,1 1 0,0-1 0,-1 0 0,1 0 0,-1 0 0,1 1 0,-1-1 0,-1 2 0,-5 11 316,-1 0 1,-12 16-1,-13 24 209,33-54-615,-1 1 0,1 0 1,0 0-1,-1-1 0,1 1 1,0 0-1,0 0 0,0 0 0,0-1 1,-1 1-1,1 0 0,0 0 1,0 0-1,1 0 0,-1-1 0,0 1 1,0 0-1,0 0 0,0 0 1,1-1-1,-1 1 0,0 0 0,1 0 1,-1-1-1,1 1 0,-1 0 1,1-1-1,-1 1 0,1 0 0,-1-1 1,1 1-1,0-1 0,-1 1 1,1-1-1,0 1 0,-1-1 0,1 0 1,0 1-1,0-1 0,-1 0 1,1 1-1,1-1 0,0 1-148,0-1-1,0 1 0,0-1 1,0 0-1,0 0 1,0 1-1,0-1 0,0-1 1,0 1-1,0 0 1,0 0-1,0-1 0,1 1 1,-2-1-1,1 0 1,3-1-1,-5 2 92,1-1 0,0 1-1,-1-1 1,1 1 0,-1-1 0,1 1 0,-1-1-1,1 0 1,-1 1 0,0-1 0,1 0 0,-1 0-1,0 1 1,0-1 0,1 0 0,-1-1 0,0 0-69,3-9-534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1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3451 13995,'14'4'267,"0"-1"-1,0 0 1,1-1 0,-1 0-1,1-1 1,-1-1 0,16-2-1,102-18 396,-80 10-336,555-108 1339,-155 28-1321,647-136-298,178-31 909,-672 159 453,-204 35-439,14-35-598,-12-38-104,-263 90-298,35-12-54,-147 46 68,0-1 0,-1-1 0,50-35 0,-45 23-57,-2 0 0,-1-3 0,-1 0 1,-1-1-1,-2-2 0,-1-1 0,25-45 0,-23 31 6,-3-2 1,-1 0-1,-3-2 0,-2 0 0,10-53 0,-14 31 88,-3 0-1,-3 0 1,-4-1-1,-2 0 1,-17-129-1,-5 73 29,-5 1 0,-59-171-1,77 275-53,-1 1 0,-1 0 0,-17-28 0,21 42-1,-1 0-1,-1 0 0,1 0 0,-2 1 0,1 0 0,-1 1 0,0 0 0,-1 0 1,-12-6-1,-6-1-120,0 1 1,-2 1-1,1 1 1,-2 2-1,-39-7 0,-159-22-431,221 38 549,-293-30-331,-456 11-1,-304 78 218,-12 50-10,17 96 73,633-91-9,-206 51 236,-7-45-1335,460-98 726,128-14 167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17004,'1'7'2104,"1"3"-1312,-4 0-288,-1 1 1329,1 4-809,0 1-272,-2-1-680,1 1-344,0-3-752,2-6 912,-1-8-760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2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66 16179,'0'0'26,"32"-27"2806,-30 25-2608,-1 1 0,1-1 0,-1 1-1,1-1 1,-1 1 0,1-1-1,-1 0 1,0 0 0,0 0 0,0 0-1,0 0 1,0 0 0,-1 0 0,1 0-1,0 0 1,-1-3 0,0 5-174,0 0 0,0-1 0,0 1 0,-1 0 0,1-1 0,0 1-1,0 0 1,-1 0 0,1-1 0,0 1 0,-1 0 0,1 0 0,0 0 0,-1-1 0,1 1 0,0 0 0,-1 0 0,1 0 0,0 0 0,-1 0 0,1 0-1,0 0 1,-1 0 0,1 0 0,-1 0 0,1 0 0,0 0 0,-1 0 0,1 0 0,0 0 0,-1 0 0,1 0 0,-1 0 0,1 0 0,0 0 0,-1 1 0,1-1-1,0 0 1,-1 0 0,-16 8 349,17-8-333,-19 10-25,2 1 0,0 1 1,0 0-1,1 2 0,-22 22 1,37-35-73,0 0 1,0 1-1,0-1 1,0 0-1,0 0 1,0 1-1,0-1 1,0 0-1,0 1 1,1-1-1,-1 1 1,1-1-1,-1 1 0,0 1 1,2-2 8,-1-1 0,0 1 1,1 0-1,-1-1 0,0 1 0,1 0 1,-1-1-1,1 1 0,-1-1 1,1 1-1,-1-1 0,1 1 0,-1-1 1,1 0-1,0 1 0,-1-1 0,1 0 1,0 1-1,-1-1 0,1 0 0,0 0 1,-1 0-1,1 1 0,0-1 0,0 0 1,-1 0-1,1 0 0,0 0 0,-1 0 1,1 0-1,1-1 0,29 2-394,-21-2 338,1 1 0,0 1-1,-1 0 1,1 0 0,0 1-1,-1 0 1,0 1 0,1 0 0,13 6-1,-23-8 75,0 0-1,1-1 1,-1 1-1,0 0 1,0 0-1,1 0 1,-1 0-1,0 0 1,0 0-1,0 0 1,0 0-1,0 0 1,-1 0-1,1 1 1,0-1-1,0 0 1,-1 1-1,1-1 1,-1 0-1,1 1 1,-1-1-1,0 1 1,1-1-1,-1 1 1,0 1-1,-1-1 19,1 1-1,-1 0 1,0-1 0,0 1-1,0-1 1,0 0 0,0 1-1,0-1 1,-1 0 0,1 0-1,-1 1 1,0-1 0,-2 2-1,-2 2 87,-2 1-1,1-1 1,-1-1-1,1 1 1,-1-1-1,-1-1 0,-9 5 1,12-7-102,0-1-1,0 1 1,1-1 0,-1 0 0,-8-1 0,13 0-14,0 0 1,0 0 0,0 0-1,0 0 1,-1 0-1,1 0 1,0-1-1,0 1 1,0 0-1,0-1 1,0 1 0,0-1-1,0 1 1,-2-2-1,3 1 36,-1 0-1,1 1 1,0-1 0,-1 1-1,1-1 1,0 0 0,-1 1-1,1-1 1,0 0 0,0 0-1,0 1 1,0-1 0,0 0-1,0 1 1,0-1-1,0 0 1,0 0 0,0 1-1,0-1 1,0 0 0,1 1-1,-1-1 1,0 0 0,0 1-1,1-1 1,-1 0 0,1 0-1,9-11-103,2 0-24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121 104 14523,'-24'9'2091,"13"-3"-690,11-5-1358,-1-1 0,1 0-1,0 0 1,0 0 0,0 0-1,0 0 1,0 0 0,0 0 0,0 0-1,0 1 1,0-1 0,0 0-1,0 0 1,-1 0 0,1 0-1,0 0 1,0 0 0,0 1 0,0-1-1,0 0 1,0 0 0,0 0-1,0 0 1,0 0 0,0 0 0,0 1-1,0-1 1,0 0 0,1 0-1,-1 0 1,0 0 0,0 0 0,0 0-1,0 0 1,0 1 0,0-1-1,0 0 1,0 0 0,0 0 0,0 0-1,0 0 1,0 0 0,1 0-1,-1 0 1,0 0 0,0 1-1,0-1 1,0 0 0,0 0 0,0 0-1,1 0 1,-1 0 0,0 0-1,0 0 1,0 0 0,0 0 0,0 0-1,0 0 1,1 0 0,1 0 134,1 1 1,0-1-1,0 0 1,0 0-1,0 0 0,-1 0 1,1-1-1,0 1 1,0-1-1,-1 0 1,1 0-1,0 0 1,3-1-1,34-20 654,-39 22-802,14-8 166,35-24 229,-46 30-405,-1-1-1,1 0 0,-1 0 1,0 0-1,0 0 0,0 0 0,0-1 1,0 1-1,-1-1 0,3-5 1,-5 8-18,1 1 0,-1 0 0,0-1 0,0 1 0,1 0 0,-1-1 0,0 1 0,0 0 0,0-1 0,0 1 0,0-1 1,1 1-1,-1 0 0,0-1 0,0 1 0,0-1 0,0 1 0,0 0 0,0-1 0,0 1 0,0-1 0,-1 1 0,1-1 0,0 1 1,0 0-1,0-1 0,0 1 0,0 0 0,-1-1 0,1 1 0,0 0 0,0-1 0,-1 1 0,1 0 0,0-1 0,0 1 0,-1 0 1,1 0-1,0-1 0,-1 1 0,1 0 0,0 0 0,-1-1 0,1 1 0,-1 0 0,1 0 0,0 0 0,-1 0 0,1 0 0,-1 0 1,1 0-1,0 0 0,-1 0 0,1 0 0,-1 0 0,1 0 0,0 0 0,-1 0 0,1 0 0,-1 0 0,1 0 0,0 0 0,-1 1 0,1-1 1,-1 0-1,-29 12 7,28-11-9,-26 13 0,2 2-1,-1 0 1,2 2-1,0 0 1,-43 44-1,65-59-14,0 1 0,0-1 0,0 1 0,0 0 0,1-1 0,-1 1 0,1 0 0,-3 9 0,5-13-8,-1 1 1,1 0-1,0 0 1,0-1-1,0 1 1,0 0-1,0 0 1,0 0-1,0-1 1,0 1-1,0 0 1,1 0-1,-1 0 1,0-1-1,0 1 1,1 0-1,-1 0 1,0-1-1,1 1 1,-1 0-1,1 0 1,1 0-49,-1 0 0,1 0 1,-1 0-1,1 0 0,-1 0 0,1 0 1,-1-1-1,1 1 0,0-1 0,-1 1 0,1-1 1,0 0-1,-1 0 0,4 1 0,11-1-261,1-1-1,0 0 1,-1-1 0,31-9-1,4-1-301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5 19052,'-1'0'55,"1"0"0,0-1 0,0 1 1,0 0-1,-1-1 0,1 1 0,0 0 0,0-1 0,-1 1 0,1 0 0,0 0 1,-1 0-1,1-1 0,0 1 0,-1 0 0,1 0 0,0 0 0,-1 0 0,1-1 0,0 1 1,-1 0-1,1 0 0,-1 0 0,1 0 0,0 0 0,-1 0 0,1 0 0,0 0 1,-1 0-1,1 0 0,-1 0 0,1 1 0,0-1 0,-1 0 0,1 0 0,0 0 0,-1 0 1,1 0-1,0 1 0,-1-1 0,1 0 0,-18 9 709,8-1-484,0 0-1,1 1 0,-10 12 0,17-18-276,0-1 0,0 1 0,0-1 0,0 1-1,1 0 1,-1 0 0,1 0 0,-1 0 0,1 0 0,0 0 0,0 0-1,0 0 1,1 1 0,-1-1 0,1 0 0,0 0 0,0 1-1,0 3 1,1-6-4,-1 0 0,1 0-1,0 0 1,-1 0 0,1 0 0,0 0-1,0 0 1,0 0 0,-1 0 0,1 0-1,0 0 1,0 0 0,0-1-1,1 1 1,-1 0 0,0-1 0,0 1-1,0-1 1,3 1 0,27 7-176,-22-6 75,23 3-343,-17-2 124,-1-1 1,0 2 0,22 7-1,-35-11 309,-1 1 1,1-1-1,0 0 0,0 0 0,0 1 0,-1-1 0,1 1 1,0-1-1,0 1 0,-1-1 0,1 1 0,0-1 0,-1 1 1,1 0-1,-1-1 0,1 1 0,-1 0 0,1 0 0,-1-1 1,1 1-1,-1 0 0,1 1 0,-1-1 34,0 0-1,-1-1 1,1 1-1,0 0 1,0 0-1,-1-1 1,1 1-1,-1 0 1,1-1-1,0 1 1,-1-1-1,1 1 1,-1 0-1,1-1 1,-1 1-1,0-1 1,1 1-1,-1-1 1,-1 1-1,-4 3 271,-1 0-1,0-1 1,-13 4-1,-7 2 6,0-2 0,0 0 0,-1-2 0,0-1 0,-40 1 0,67-6-470,3-1-90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15267,'15'-3'2344,"-15"3"-2289,0 0 0,0 0 0,1 0 0,-1 0 0,0 1 0,0-1 0,1 0 1,-1 0-1,0 0 0,0 1 0,0-1 0,1 0 0,-1 0 0,0 1 0,0-1 0,0 0 0,0 0 1,1 1-1,-1-1 0,0 0 0,0 0 0,0 1 0,0-1 0,0 0 0,0 1 0,0-1 0,0 0 0,0 1 1,-7 28 1684,3-19-1367,-11 40-138,2 0 0,3 2 0,1-1 0,3 1 0,1 67 0,5-106-231,2 33 50,-2-43-59,0-1 0,1 1 0,-1-1 0,1 0 0,-1 1 0,1-1 0,0 1 0,0-1 0,1 0 0,-1 0 0,0 1 0,1-1 0,-1 0 0,4 3 1,-5-5-15,0 0 0,0 0 0,0 1 0,0-1 0,1 0 0,-1 0 0,0 0 0,0 0 0,0 1 0,1-1 0,-1 0 0,0 0 0,0 0 0,1 0 0,-1 0 0,0 0 0,0 1 0,1-1 0,-1 0 0,0 0 0,0 0 0,1 0 0,-1 0 0,0 0 0,0 0 0,1 0 0,-1 0 0,0 0 0,0 0 0,1-1 0,-1 1 0,0 0 0,0 0 0,1 0 0,-1 0 0,0 0 0,0 0 0,1-1 0,-1 1 0,0 0 0,0 0 0,3-15-861,-8-18 4,-6 3 433,-2-6-176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14619,'4'8'1624,"8"2"-823,6 0-193,11-2 816,6 2-248,9-5-287,6 0-281,6-2-744,0-3-441,0-6 577,0-4-248,-6-4-160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19 16452,'-15'4'497,"1"0"1,0 1 0,0 0 0,0 2 0,1-1 0,0 1 0,0 1 0,-23 18-1,32-22-450,-1 0 0,1 0 0,0 1 0,0-1 0,0 1 0,1 0 0,-1 0 0,1 0 0,1 0 0,-1 1 0,1-1 0,-1 1 0,2-1 0,-1 1 0,0 0 0,1 0 0,0 0 0,1 0 0,0 0 0,-1 0 0,2 0 0,-1 0 0,1 0 0,2 11 0,-2-13-24,0-1 0,0 1 0,1-1 0,-1 0 0,1 1 0,-1-1 0,1 0 1,0 0-1,0 0 0,1 0 0,-1 0 0,1-1 0,-1 1 0,1-1 0,0 1 0,0-1 0,0 0 0,0 0 0,0-1 0,0 1 0,1-1 0,-1 1 0,0-1 0,1 0 0,-1 0 0,1 0 0,0-1 0,-1 1 0,8-1 0,-5 0 71,0-1-1,1 0 1,-1 0 0,0 0-1,0-1 1,0 0 0,-1 0-1,1-1 1,0 1 0,-1-1-1,1 0 1,-1-1 0,0 1-1,0-1 1,0 0 0,7-9 0,-5 5 34,-1-1 0,0-1 1,0 1-1,-1-1 1,0 0-1,0 0 0,-2 0 1,1-1-1,-1 1 1,2-14-1,-3 15-358,-1-1-1,-1 1 1,1 0 0,-1 0 0,-1-1-1,0 1 1,0 0 0,-1-1-1,0 1 1,0 0 0,-1 0-1,-5-10 1,8 18-350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16259,'4'0'2247,"-4"7"-1458,-2 11 120,-17 69 527,3 1 0,-6 128 0,22-210-1386,0 1 53,0 1 1,0-1 0,0 0 0,4 13-1,-4-19-80,0 0-1,0 0 0,1 0 0,-1 0 0,0 0 0,1 0 1,-1 0-1,1 0 0,-1 0 0,1 0 0,0 0 0,-1-1 1,1 1-1,0 0 0,0 0 0,0 0 0,-1-1 0,1 1 1,0-1-1,0 1 0,0 0 0,0-1 0,0 0 1,0 1-1,0-1 0,0 1 0,0-1 0,1 0 0,-1 0 1,0 0-1,0 0 0,0 0 0,0 0 0,0 0 0,0 0 1,0 0-1,2-1 0,2 0 41,0-1 0,0 0 0,0-1 1,-1 1-1,1-1 0,-1 1 0,0-1 0,1-1 1,-1 1-1,5-6 0,37-45 344,-38 43-329,19-23-16,-3-1 0,33-62 0,-52 91-253,-4 10 103,-2 10 0,-9 32-187,4-26 23,1 1 0,1 0 1,2 1-1,-1 29 0,3-49 105,0 0 0,0 1-1,1-1 1,-1 0 0,1 0-1,0 0 1,0 0 0,0 0 0,0 0-1,0 0 1,0 0 0,0 0 0,1 0-1,-1-1 1,1 1 0,-1 0 0,1-1-1,0 1 1,-1-1 0,4 2-1,7 6-598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73 104 18260,'0'-10'709,"0"3"-378,0 1 0,0-1 0,0 0 1,-1 0-1,0 0 0,-3-10 0,3 16-277,1 1 0,0 0 0,0-1 0,0 1 0,0-1 0,0 1 0,-1 0 0,1-1 0,0 1 0,0 0 0,-1-1 0,1 1 0,0 0 0,0-1 0,-1 1 0,1 0 1,0 0-1,-1-1 0,1 1 0,0 0 0,-1 0 0,1 0 0,-1-1 0,1 1 0,0 0 0,-1 0 0,1 0 0,-1 0 0,1 0 0,0 0 0,-2 0 0,-8 9 696,-5 20-284,7-6-360,-9 43 1,15-58-106,1 0 1,0 0-1,0 1 0,1-1 0,0 1 0,0-1 0,1 0 1,4 17-1,-5-24 1,0 1 0,1-1 1,-1 0-1,0 1 0,1-1 0,0 1 0,-1-1 1,1 0-1,0 0 0,0 1 0,0-1 1,0 0-1,0 0 0,0 0 0,0 0 1,0 0-1,0 0 0,0 0 0,1 0 0,-1-1 1,0 1-1,1 0 0,-1-1 0,0 1 1,3 0-1,-1-1 3,-1 0 1,1-1-1,-1 1 1,0 0-1,1-1 1,-1 0-1,1 1 1,-1-1-1,0 0 1,0 0-1,1-1 1,-1 1-1,0 0 1,2-2-1,5-4 19,0-1 0,-1 0 0,0 0 0,0-1 0,10-15 0,-9 10-12,-1 0-1,0-1 1,-1 0 0,0-1-1,-1 0 1,-1 0 0,6-32-1,-11 48-13,0-1-1,0 1 1,0-1-1,0 1 1,0-1-1,0 1 1,0-1-1,0 1 0,0-1 1,0 1-1,0-1 1,0 1-1,0-1 1,0 1-1,0-1 1,-1 1-1,1-1 1,0 1-1,0-1 1,-1 1-1,1-1 1,-1 0-1,-7 5-41,-7 17-7,10-12 39,1 1 0,0-1 0,-4 15-1,7-21 18,0 1 0,0-1 0,0 0 0,1 0 0,-1 0 0,1 0 0,0 1-1,0-1 1,1 0 0,-1 0 0,0 1 0,1-1 0,0 0 0,0 0-1,2 4 1,-2-5 1,0-1-1,0 0 0,0 0 1,0 1-1,1-1 0,-1 0 1,0 0-1,1-1 1,-1 1-1,1 0 0,-1 0 1,1-1-1,-1 1 0,1-1 1,0 1-1,-1-1 1,1 0-1,0 1 0,-1-1 1,1 0-1,0 0 0,-1 0 1,1 0-1,0-1 0,-1 1 1,1 0-1,0-1 1,2 0-1,2-1 11,0 0-1,0-1 1,0 0 0,0 0-1,-1 0 1,8-6 0,-2 1-15,-1-1 0,0 0 1,-1-1-1,0 0 0,0-1 1,-1 0-1,0 0 0,-1-1 1,-1 0-1,0 0 0,8-23 1,-37 82-188,21-39 196,0 0-1,0-1 0,1 1 1,0 0-1,0 0 0,1 8 0,0-14-3,0 0-1,0-1 0,1 1 1,-1 0-1,0-1 1,1 1-1,0 0 0,-1-1 1,1 1-1,0-1 0,0 1 1,0-1-1,-1 0 0,2 1 1,-1-1-1,0 0 0,0 1 1,0-1-1,1 0 0,-1 0 1,0 0-1,1 0 0,-1-1 1,1 1-1,-1 0 0,1 0 1,-1-1-1,1 1 0,0-1 1,-1 0-1,1 1 0,0-1 1,-1 0-1,4 0 0,0 0-4,1 0-1,-1 0 0,0-1 1,1 0-1,-1 0 0,0 0 1,0 0-1,0-1 1,0 0-1,0 0 0,0 0 1,0-1-1,7-5 0,2-3-123,0-1 0,21-22 0,-19 17-147,-26 48-413,5-16 429,-1 0 0,2 1 0,0 0 0,1 0-1,-2 25 1,5-40 215,0 0-1,0 0 1,0 0 0,0 0-1,0-1 1,0 1-1,0 0 1,0 0-1,0 0 1,0 0-1,0 0 1,0-1-1,1 1 1,-1 0-1,0 0 1,1 0-1,-1-1 1,1 1-1,-1 0 1,1 0-1,-1-1 1,1 1-1,-1 0 1,1-1 0,-1 1-1,1-1 1,0 1-1,0-1 1,-1 1-1,1-1 1,0 1-1,0-1 1,-1 0-1,1 0 1,0 1-1,0-1 1,0 0-1,0 0 1,1 0-1,10 0-480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 16540,'0'0'98,"0"-1"0,0 0 1,0 1-1,1-1 1,-1 1-1,0-1 0,0 1 1,0-1-1,0 1 1,0-1-1,0 0 0,0 1 1,0-1-1,0 1 1,-1-1-1,1 1 0,0-1 1,0 1-1,0-1 1,-1 1-1,1-1 1,0 1-1,0-1 0,-1 1 1,1-1-1,0 1 1,-1-1-1,1 1 0,-1 0 1,1-1-1,-1 0 1,-1 1 61,1 0 0,-1-1 0,1 1 1,0 0-1,-1 0 0,1-1 0,-1 1 0,1 0 1,-1 0-1,1 1 0,-4-1 0,0 2 3,-1-1 0,0 1 0,1 0 0,0 0 0,-8 4 0,11-5-175,1 0 1,-1 0-1,0 0 1,0 1-1,1-1 0,-1 0 1,1 1-1,-1-1 1,1 1-1,0-1 0,0 1 1,-1 0-1,1-1 1,0 1-1,0 0 1,1 0-1,-1 0 0,0 0 1,1 0-1,-1 0 1,1 0-1,-1 0 0,1 0 1,0 0-1,0 0 1,0 0-1,0 0 1,0 0-1,1 0 0,-1 0 1,1 0-1,-1 0 1,1 0-1,1 2 0,0 1-127,1-1-1,0 1 1,0-1-1,1 0 0,-1 0 1,1-1-1,0 1 0,0-1 1,0 1-1,1-1 1,-1-1-1,7 4 0,46 17-983,-44-19 807,0 1 1,0 0 0,0 1-1,19 12 1,-31-18 336,0 1 0,-1-1 0,1 1 0,0 0 0,0-1 0,-1 1 0,1-1 0,0 1 1,-1 0-1,1 0 0,0-1 0,-1 1 0,1 0 0,-1 0 0,0 0 0,1 0 0,-1 0 0,1-1 0,-1 1 0,0 0 1,0 0-1,0 0 0,0 0 0,0 0 0,0 2 0,0-2 33,-1 0 0,1 0-1,-1 0 1,0 0 0,1 0 0,-1 0-1,0 0 1,0 0 0,0 0 0,0 0-1,0 0 1,0 0 0,0 0 0,0-1-1,-3 2 1,-4 2 269,0-1 0,0 0-1,-1 0 1,-9 2 0,-1-1 143,0 0 0,0-1 0,0-1 0,0 0 0,-35-3 0,53 1-506,0 0 0,-1-1 0,1 1 0,0 0 0,0-1 0,-1 1 0,1 0 0,0-1 0,0 0 0,0 1 0,0-1 0,-2-1 0,3 2-1,-1-1 0,1 1 0,0 0 0,0-1 1,-1 1-1,1-1 0,0 1 0,0 0 0,0-1 0,0 1 0,-1-1 0,1 1 0,0-1 0,0 1 0,0-1 0,0 1 0,0-1 0,0 1 0,0 0 0,0-1 0,0 1 1,1-2-1,0-1-191,1-1 0,0 1 0,0 0 1,0 0-1,0 0 0,5-5 1,1-2 202,10-12-693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17492,'101'116'2525,"-73"-81"-2287,56 66-227,131 165-89,-154-184-887,66 121-1,-117-186 517,-1 0 0,-1 1 0,-1 0 0,9 31-1,-16-31-51,-6-5-38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86 144 15323,'-3'0'6067,"8"-2"-3368,4-2-2564,0-1 0,0 1 1,-1-1-1,1-1 0,-1 0 0,0 0 0,-1-1 0,0 0 0,0 0 1,0 0-1,9-15 0,-15 20-142,1 0 0,-1 0 0,0-1 1,0 1-1,0 0 0,0-1 0,0 1 0,-1-1 0,1 1 1,-1-1-1,0 0 0,1 1 0,-2-5 0,1 6 3,0 0 0,-1 0-1,1 0 1,0 0 0,-1 0 0,1 0-1,-1 1 1,1-1 0,-1 0 0,0 0 0,1 0-1,-1 1 1,0-1 0,1 1 0,-1-1-1,0 0 1,0 1 0,0-1 0,1 1-1,-1 0 1,0-1 0,0 1 0,0 0-1,0-1 1,0 1 0,0 0 0,0 0-1,0 0 1,0 0 0,0 0 0,0 0-1,0 0 1,0 0 0,0 0 0,0 0-1,1 1 1,-1-1 0,0 0 0,-1 1-1,-5 1-7,-1 1-1,2-1 0,-1 1 1,0 1-1,0-1 0,1 1 0,0 0 1,0 1-1,0 0 0,0 0 0,1 0 1,-8 9-1,1 1 9,0 1 0,1 0 0,-15 28 0,23-38 6,0 1 0,1-1 0,-1 0 0,1 1 0,0 0 0,1-1 0,0 1 0,0 0 0,0 0 0,1 9 0,0-13-49,0-1 0,1 1-1,-1 0 1,1-1 0,0 1 0,0-1 0,0 1-1,0-1 1,0 1 0,0-1 0,1 0 0,-1 0-1,1 0 1,0 1 0,0-1 0,-1-1 0,1 1-1,0 0 1,1 0 0,-1-1 0,0 1 0,0-1-1,1 0 1,-1 0 0,1 0 0,-1 0 0,1 0-1,3 1 1,5 0-189,0 0 0,0-1 0,-1 0 1,1-1-1,0 0 0,0 0 0,13-3 0,12-7-341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 15179,'0'-1'118,"0"0"0,0 1 0,0-1-1,0 0 1,1 1 0,-1-1 0,0 0-1,1 1 1,-1-1 0,0 1 0,1-1-1,-1 0 1,0 1 0,1-1 0,-1 1 0,1-1-1,-1 1 1,1-1 0,-1 1 0,1 0-1,0-1 1,-1 1 0,1 0 0,-1-1-1,2 1 1,-2 0 2,1 1 0,0 0-1,-1-1 1,0 1 0,1 0-1,-1 0 1,1-1 0,-1 1-1,0 0 1,1 0 0,-1-1 0,0 1-1,0 0 1,0 0 0,0 0-1,0 1 1,2 42 1911,-28 160 665,16-142-2260,-6 113 1,16-168-410,0 0 0,1 0-1,0-1 1,2 13 0,-2-18-23,-1 0-1,0 0 1,0-1 0,0 1 0,1 0 0,-1 0-1,0 0 1,1 0 0,-1 0 0,1-1 0,-1 1-1,1 0 1,0 0 0,-1-1 0,1 1 0,-1 0 0,1-1-1,0 1 1,0-1 0,-1 1 0,1-1 0,0 1-1,0-1 1,0 1 0,0-1 0,0 0 0,0 1-1,-1-1 1,1 0 0,0 0 0,0 0 0,0 0 0,0 0-1,0 0 1,0 0 0,0 0 0,0 0 0,0 0-1,0-1 1,0 1 0,-1 0 0,3-1 0,1-1-1,0-1 1,0 1 0,-1-1-1,1 0 1,-1 1 0,0-2 0,0 1-1,6-7 1,20-34-93,-20 29 31,9-16-104,-1 2-82,-14 24-25,-5 13-157,-9 24 338,2 0 0,1 1 0,-7 56 0,18-60-327,2-18 384,-5-11 45,1 0 0,-1 0 0,0 0 1,1 0-1,-1 0 0,0 0 0,1 0 0,-1 0 0,0 0 0,1 0 1,-1 0-1,0 0 0,1 0 0,-1 0 0,0 0 0,1-1 0,-1 1 1,0 0-1,1 0 0,-1 0 0,0 0 0,0-1 0,1 1 0,-1 0 1,0 0-1,0-1 0,1 1 0,-1 0 0,0 0 0,0-1 0,0 1 1,1 0-1,-1-1 0,0 1 0,9-17-34,2-4-3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160 324 15819,'0'-1'150,"0"0"-1,0 0 1,0 0-1,0-1 0,0 1 1,-1 0-1,1 0 1,0 0-1,0-1 0,-1 1 1,1 0-1,-1 0 1,1 0-1,-1 0 0,1 0 1,-1 0-1,0 0 1,0 0-1,1 0 0,-1 0 1,0 0-1,0 0 1,0 1-1,0-1 0,-2-1 1,2 2-67,-1-1 0,1 1 0,-1 0 0,0 0-1,0 0 1,1 0 0,-1 0 0,0 0 0,1 0 0,-1 0 0,0 1 0,1-1 0,-1 0 0,1 1 0,-1 0-1,0-1 1,1 1 0,-3 1 0,-4 3 57,1 1 0,0-1 0,0 1 0,0 0 0,1 1 0,0 0 0,0 0-1,-9 15 1,8-12-11,1 1 0,1 0-1,-1 1 1,2-1 0,-7 25-1,10-30-45,0 0-1,0 0 1,1 1 0,0-1-1,0 0 1,0 0-1,1 0 1,-1 1 0,2-1-1,-1 0 1,1 0-1,0 0 1,4 8-1,-5-11-51,1 0-1,0-1 0,-1 1 0,1 0 1,1-1-1,-1 0 0,0 0 0,0 1 1,1-1-1,-1-1 0,1 1 0,0 0 1,0-1-1,0 1 0,-1-1 0,1 0 1,0 0-1,0 0 0,1 0 0,-1 0 1,0-1-1,0 1 0,0-1 0,0 0 1,1 0-1,-1 0 0,5-2 0,0 1-20,0-1-1,-1-1 0,1 1 0,0-1 0,-1-1 0,0 0 0,0 0 0,0 0 0,0-1 0,0 0 0,-1 0 1,0 0-1,0-1 0,-1 0 0,1 0 0,-1-1 0,5-7 0,-1-2-55,1 1 0,-2-1 1,0-1-1,-1 0 0,0 0 0,6-29 0,-7-10 58,-5 55-6,-1 0 0,1-1 0,-1 1 1,1 0-1,0 0 0,0 0 0,-1 0 0,1 0 0,0 1 0,0-1 1,0 0-1,0 0 0,0 0 0,0 1 0,1-2 0,25-13-6,-9 5-18,-9 3-3,0 0 0,0-1 0,-1 0-1,0 0 1,0-1 0,-1 0 0,0 0 0,-1-1-1,8-14 1,-7 9 1,-1 0-1,0 0 1,-1-1 0,-1 1-1,0-1 1,1-18-1,-4 31 15,-1 0 0,0 0 0,0 1-1,0-1 1,-1 0 0,1 0 0,0 0-1,-1 0 1,-1-4 0,2 7 4,-1-1 0,1 1-1,0-1 1,-1 0 0,1 1 0,-1-1 0,1 1-1,-1-1 1,1 1 0,-1-1 0,1 1 0,-1-1-1,0 1 1,1 0 0,-1-1 0,1 1 0,-1 0 0,0 0-1,1-1 1,-1 1 0,0 0 0,0 0 0,1 0-1,-1 0 1,0 0 0,1 0 0,-1 0 0,0 0-1,1 0 1,-1 0 0,0 0 0,0 0 0,1 0-1,-1 1 1,0-1 0,1 0 0,-1 1 0,1-1 0,-1 0-1,0 1 1,1-1 0,-1 1 0,0 0 0,-7 4-8,0 1 1,0 1 0,1 0-1,0 0 1,0 0 0,0 1-1,-7 11 1,2 0 15,0 0 0,-11 27 1,16-31 20,2 0 1,0 0-1,0 1 1,2 0-1,0-1 1,-2 24-1,5-31-60,0 0-1,0 0 1,0 0-1,1-1 0,0 1 1,1 0-1,-1 0 1,2-1-1,-1 1 1,1-1-1,0 0 1,0 0-1,1 0 1,0 0-1,6 7 1,-9-12-39,1 0 0,-1 0 0,1-1 0,0 1 0,-1-1 0,1 1 0,0-1 0,0 0 0,0 0 0,0 1 0,0-1 0,0-1 0,0 1 0,0 0 0,0 0 0,1-1 0,-1 1 0,0-1 0,0 0 0,0 0 0,1 0 0,-1 0 0,0 0 0,1 0 0,-1 0 0,0-1 0,0 1 0,0-1 0,1 0 0,-1 0 0,0 1 0,0-1 0,0-1 0,0 1 0,2-2 0,12-12-546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166 151 16972,'-5'-1'223,"0"0"1,0 0-1,0 0 1,-1 1-1,1 0 1,0 0 0,0 0-1,0 1 1,-1-1-1,1 1 1,0 1-1,0-1 1,0 1-1,0 0 1,1 0 0,-1 0-1,0 1 1,1-1-1,-1 1 1,1 0-1,0 1 1,-5 4 0,4-3-99,1-1 0,-1 1 0,1 0 0,0 1 0,1-1 0,0 1 0,-1-1 0,2 1 0,-1 0 0,1 0 1,0 0-1,0 1 0,0-1 0,1 0 0,0 1 0,0-1 0,1 11 0,0-15-103,0-1-1,0 0 0,0 1 1,0-1-1,0 1 1,1-1-1,-1 0 0,0 1 1,1-1-1,-1 0 1,1 1-1,-1-1 0,1 0 1,0 0-1,0 1 1,-1-1-1,1 0 0,0 0 1,0 0-1,0 0 1,0 0-1,0 0 0,1 0 1,-1-1-1,0 1 0,0 0 1,0-1-1,1 1 1,-1-1-1,0 1 0,1-1 1,-1 1-1,0-1 1,1 0-1,-1 0 0,2 0 1,2 0 4,-1 0 0,1-1 0,-1 0 1,1 0-1,-1 0 0,1 0 0,-1-1 0,0 0 1,8-4-1,13-10-73,1-1 0,-2-2-1,-1 0 1,31-33 0,-14 8-432,45-63-1,-79 99 421,-4 6 41,-1 0-1,1 0 0,-1 0 1,1 0-1,-1 0 0,0 0 1,0-1-1,0 1 0,0 0 0,0-1 1,0-3-1,-1 5 18,0 1 0,0 0 0,0 0 0,0 0 0,0 0 0,0-1 0,0 1 0,0 0 0,0 0 0,0 0 0,0 0-1,0-1 1,0 1 0,0 0 0,-1 0 0,1 0 0,0 0 0,0-1 0,0 1 0,0 0 0,0 0 0,0 0 0,-1 0 0,1 0 0,0 0 0,0 0 0,0 0 0,0 0 0,-1-1 0,1 1-1,0 0 1,0 0 0,0 0 0,-1 0 0,1 0 0,0 0 0,0 0 0,0 0 0,0 0 0,-1 0 0,1 0 0,0 0 0,0 0 0,0 1 0,0-1 0,-1 0 0,1 0 0,0 0 0,0 0-1,-12 4 31,12-3-28,-9 4 36,1 0 0,0 0 0,0 1 0,0 0 0,1 0 0,0 1 0,-8 9 0,0 3 68,-23 35 1,34-46-96,-1 1 0,2-1-1,-1 1 1,1 0 0,0 0 0,1 0-1,0 0 1,1 1 0,0-1 0,0 0-1,1 1 1,0-1 0,2 12 0,-1-13-208,0 0 1,1 0-1,0 0 1,0 0-1,0-1 1,1 1-1,1 0 1,-1-1-1,1 0 1,1 0-1,-1 0 1,1-1-1,0 1 1,1-1-1,8 8 1,2-6-359,7-7-166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 17740,'0'0'126,"-1"-1"1,1 1-1,-1-1 1,1 1-1,-1-1 1,0 1-1,1 0 1,-1-1-1,0 1 1,1 0-1,-1-1 1,0 1 0,1 0-1,-1 0 1,0 0-1,0 0 1,1 0-1,-1 0 1,0 0-1,1 0 1,-1 0-1,0 0 1,-1 0-1,-19 3 1021,13-1-858,0 0-1,-1 1 1,1 0-1,0 0 1,-11 7-1,16-9-263,0 1 0,-1 0 0,1 1 0,0-1 0,0 0 0,0 1 0,1 0 0,-1 0-1,0 0 1,1 0 0,0 0 0,0 0 0,0 1 0,-2 4 0,4-7-24,-1 1 0,1 0-1,0 0 1,0-1 0,0 1 0,0 0 0,0 0 0,1-1 0,-1 1-1,1 0 1,-1 0 0,1-1 0,-1 1 0,1-1 0,0 1 0,0 0-1,0-1 1,0 1 0,0-1 0,0 0 0,0 1 0,0-1 0,0 0-1,1 0 1,-1 0 0,0 0 0,1 0 0,1 1 0,6 4-156,1 0-1,0-1 1,12 5 0,-15-8 36,16 7-212,-14-7 76,0 2 1,1-1-1,-2 1 1,16 10-1,-22-13 257,0 0 0,-1 0 0,1 1 0,-1-1 0,0 0 0,1 1 0,-1-1-1,0 1 1,0-1 0,0 1 0,0 0 0,0-1 0,0 1 0,-1 0-1,1 0 1,0 0 0,-1-1 0,1 1 0,-1 0 0,0 0 0,0 0 0,0 0-1,0 0 1,0 0 0,0 0 0,0 0 0,-1-1 0,1 1 0,-1 0-1,0 2 1,-3 6 256,-1 0 1,0 0-1,0-1 0,-1 0 0,-1 0 0,1 0 0,-16 14 1,10-11 64,-1-1 0,0 0 0,-1-1 0,-20 12 0,27-19-367,0 1 0,-1-1 0,1 0-1,-12 2 1,18-4 7,0-1 0,-1 1 0,1-1 0,0 0-1,-1 1 1,1-1 0,0 0 0,-1 0 0,1 0 0,0 0-1,-1 0 1,1 0 0,0 0 0,-1-1 0,1 1 0,0 0-1,0-1 1,-1 1 0,1-1 0,0 1 0,0-1 0,0 0-1,0 0 1,-1 1 0,1-1 0,0 0 0,0 0-1,1 0 1,-1 0 0,0 0 0,0 0 0,0 0 0,1 0-1,-1-1 1,0 0 0,-2-15-375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 18060,'1'-1'142,"0"0"0,0 0 1,0 0-1,0 1 0,0-1 0,1 0 0,-1 1 1,0-1-1,0 1 0,1 0 0,-1-1 0,0 1 1,2 0-1,-3 0-100,1 0 0,-1 0 0,0 0 1,1 0-1,-1 0 0,0 0 0,1 1 0,-1-1 0,0 0 1,1 0-1,-1 0 0,0 1 0,0-1 0,1 0 1,-1 0-1,0 1 0,0-1 0,0 0 0,1 0 0,-1 1 1,0-1-1,0 0 0,0 1 0,0-1 0,0 0 0,0 1 1,1-1-1,-1 0 0,0 1 0,0 0 0,0 4 214,0 0 1,-1 1-1,1-1 0,-4 11 0,3-9-111,-53 283 1098,26-96-3401,28-194 2099,-1 0 1,1 0 0,0 1-1,0-1 1,-1 0 0,1 0-1,0 0 1,0 0 0,-1 0 0,1 0-1,0 0 1,0 0 0,-1 0-1,1 0 1,0 0 0,-1 0-1,1 0 1,0-1 0,0 1-1,-1 0 1,1 0 0,0 0-1,0 0 1,-1 0 0,1 0-1,0-1 1,0 1 0,0 0-1,-1 0 1,1 0 0,0-1-1,0 1 1,0 0 0,0 0 0,0 0-1,-1-1 1,-19-37-1224,3 2 561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15603,'-1'0'1929,"2"2"-1121,9 1-168,4-1 1200,14 3-623,5-4-145,10 2-264,1-3-96,3 0-176,1 0-176,-5-3-536,-3-1-352,-7-2-128,-5 3 504,-8 2-160,-1 1-112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4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21445,'-2'11'768,"0"1"1,-2-1-1,-7 20 1,-4 13-1063,9-25-69,4-14 127,0 0 0,0 0 0,0 0 0,1 1 0,0-1 0,0 0 0,0 1 0,1-1 0,0 10 0,0-15 196,0 0-1,0 1 1,1-1 0,-1 0 0,0 0-1,0 1 1,0-1 0,0 0 0,1 0-1,-1 0 1,0 1 0,0-1 0,1 0-1,-1 0 1,0 0 0,0 0 0,1 0-1,-1 0 1,0 1 0,1-1 0,-1 0-1,0 0 1,0 0 0,1 0-1,-1 0 1,0 0 0,1 0 0,-1 0-1,0 0 1,0 0 0,1 0 0,-1 0-1,0-1 1,1 1 0,-1 0 0,0 0-1,0 0 1,1 0 0,-1 0 0,0 0-1,0-1 1,1 1 0,-1 0 0,0 0-1,0-1 1,13-8-760,-13 8 702,17-16-751,-1-1 0,-1-1 1,-1 0-1,13-23 0,-11 18 414,35-45 0,-51 69 453,0 1 1,0-1 0,0 0-1,0 0 1,0 0 0,0 1 0,0-1-1,1 0 1,-1 0 0,0 0-1,0 1 1,0-1 0,0 0-1,0 0 1,0 0 0,0 0 0,0 1-1,1-1 1,-1 0 0,0 0-1,0 0 1,0 0 0,0 0-1,0 1 1,1-1 0,-1 0 0,0 0-1,0 0 1,0 0 0,1 0-1,-1 0 1,0 0 0,0 0 0,0 0-1,1 0 1,-1 0 0,0 0-1,0 0 1,0 0 0,1 0-1,-1 0 1,0 0 0,0 0 0,0 0-1,1 0 1,-1 0 0,0 0-1,0 0 1,0 0 0,1 0 0,-1 0-1,0-1 1,0 1 0,0 0-1,0 0 1,1 0 0,-1 0-1,0 0 1,0-1 0,0 1 0,0 0-1,0 0 1,0 0 0,0-1-1,0 1 1,1 0 0,-1 0-1,0 0 1,0-1 0,-1 16 855,-18 64 1541,11-53-2102,1 0 1,2 1 0,-4 43 0,10-48-432,-1-15-79,0 0-1,0 0 0,0 1 0,-1-1 1,0 0-1,-3 8 0,-1-6-74,-2-6-81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14843,'-5'-7'1857,"5"1"-945,5 3-368,3 2 1024,5-1-320,6 2-335,4-1-249,5 0-1016,2-2-112,-1 3 384,-2 0-120,-2-5-120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19628,'1'7'1753,"2"-1"-1233,2-1-240,2 5 672,0 0-384,4 5-824,2-1-576,-3 0 712,-3-4-208,-4-5-160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14955,'13'18'531,"1"-1"1,1-1-1,1-1 0,18 15 0,-27-25-368,0 0-1,0 0 0,0 0 0,1-1 1,-1-1-1,1 1 0,0-1 0,0 0 1,0-1-1,1 0 0,-1 0 0,1-1 1,11 1-1,-16-2-85,-1-1-1,0 1 1,0-1 0,1 1-1,-1-1 1,0 0 0,0 0-1,0 0 1,0-1 0,0 1 0,0-1-1,0 1 1,0-1 0,-1 0-1,1 0 1,-1-1 0,4-2-1,-2 0 34,0-1 0,-1 1 0,1-1 0,-1 0-1,0 1 1,-1-1 0,1 0 0,1-9 0,1-7 127,-2 1 1,0-1-1,-1 1 1,-2-31 0,-2 8-453,-1-1 0,-3 1 1,-1 0-1,-19-58 0,16 74-154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15459,'0'17'1753,"0"-7"-985,0-5-312,4-5 800,5-5-920,-1-6 80,0-3 0,-1-22-344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15859,'15'1'1697,"-13"15"-953,-2 6-304,-4 12 1080,-2 9-527,2 13-433,0 4-120,2 6-184,1-1-128,1-8-336,4-3-128,3-15-240,2-9-129,-6-15-287,-2-13-88,-8-12 600,-4-8-240,-9-17 64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15299,'-5'-13'2065,"0"1"-1241,7 7-304,5-1 1064,13 3-351,7 1-161,12 2-392,8 0-176,6 2-232,5 2-216,0 1-648,-2-1-432,-1 4 848,-5-2-184,-11-4-152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 18844,'1'-1'90,"-1"0"-1,0 1 1,1-1 0,-1 0 0,0 0-1,0 1 1,1-1 0,-1 0 0,0 0-1,0 1 1,0-1 0,0 0-1,0 0 1,0 0 0,0 1 0,-1-1-1,1 0 1,0-1 0,-1 2-61,1-1 1,0 1-1,-1 0 1,1-1 0,0 1-1,-1 0 1,1 0-1,0-1 1,-1 1-1,1 0 1,-1 0-1,1 0 1,-1-1-1,1 1 1,0 0-1,-1 0 1,1 0-1,-1 0 1,1 0-1,-1 0 1,1 0 0,-1 0-1,0 0 1,-1 0 22,0 1-1,0-1 1,0 1 0,0 0 0,0-1 0,0 1 0,0 0 0,0 0 0,1 0 0,-1 1 0,0-1 0,1 0 0,-4 3 0,-7 12-59,0 1 0,1 1 0,0 0 0,1 0 0,1 1 0,1 0 0,1 0 0,1 1 0,0 0 0,2 0 0,-3 25 0,6-39 6,1 0 1,0-1-1,0 1 0,0-1 1,1 1-1,0-1 1,0 1-1,4 9 1,-5-14 3,1 0 1,-1 1 0,1-1 0,0 0-1,0 0 1,0 0 0,0 0 0,0 1-1,0-1 1,0 0 0,0-1 0,0 1-1,0 0 1,0 0 0,1 0 0,-1-1-1,0 1 1,1 0 0,-1-1 0,0 1-1,1-1 1,-1 0 0,1 0 0,-1 1-1,1-1 1,-1 0 0,0 0 0,1 0-1,-1 0 1,1-1 0,-1 1 0,1 0-1,-1 0 1,0-1 0,1 1 0,-1-1-1,2 0 1,7-4 31,0 0 0,0 0 1,-1-1-1,0-1 0,0 1 0,0-1 0,-1-1 1,0 0-1,8-10 0,11-15 206,23-37 0,-31 41-18,20-40 0,-39 69-219,0 0-1,0 0 0,1 0 1,-1-1-1,0 1 0,0 0 1,0 0-1,0-1 1,0 1-1,1 0 0,-1 0 1,0-1-1,0 1 0,0 0 1,0 0-1,0-1 0,0 1 1,0 0-1,0-1 1,0 1-1,0 0 0,0 0 1,0-1-1,0 1 0,0 0 1,0 0-1,-1-1 0,1 1 1,0 0-1,0 0 0,0-1 1,-1 1-1,-3 0 10,0 3-17,1 1 0,-1 0-1,1 0 1,-1 0 0,1 0-1,0 0 1,1 1-1,-1-1 1,-3 10 0,-2 2-14,7-13 17,-6 8-136,0 0 0,2 1 1,-1 0-1,1 1 0,-3 14 0,8-26 101,-1 0-1,1-1 0,0 1 0,0 0 0,0-1 0,0 1 0,0 0 0,0-1 0,0 1 1,0 0-1,0-1 0,0 1 0,0 0 0,0-1 0,0 1 0,0 0 0,1-1 0,-1 1 1,0 0-1,0-1 0,1 1 0,-1-1 0,0 1 0,1-1 0,-1 1 0,1-1 0,-1 1 1,1-1-1,-1 1 0,1-1 0,-1 1 0,1-1 0,0 0 0,-1 1 0,1-1 0,-1 0 1,1 1-1,0-1 0,-1 0 0,1 0 0,0 0 0,-1 0 0,1 0 0,1 0 0,1 0-43,1 0 0,-1-1-1,1 1 1,-1-1-1,1 0 1,5-3-1,31-14-404,10-11-170</inkml:trace>
  <inkml:trace contextRef="#ctx0" brushRef="#br0" timeOffset="1">727 1 16275,'-7'27'2137,"-11"6"-1281,-10 11-248,-4 7 1113,-1 2-497,-1-2-160,7-6-544,2-5-280,11-13-432,1-8-232,12-18-736,-7-4-176,1-17 904,0-8-321,-6-14-87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17164,'22'16'2112,"-5"0"-1376,6 2-336,1 1 1105,1 5-729,2 1-448,-3-1-1104,-2-1 760,-5-7-256,0-6-128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16147,'19'9'1105,"1"-1"-1,-1-1 1,2-1-1,40 8 1,-53-13-907,0 0 0,0 0 0,0-1 0,0 0 0,0-1 0,0 1 0,0-1 0,0-1 0,0 0 0,0 0 0,-1 0 0,1-1 1,-1 0-1,1-1 0,12-8 0,-18 11-190,-1 0 0,1 0 1,-1 0-1,1-1 0,-1 1 1,0 0-1,1-1 0,-1 1 1,0-1-1,0 0 0,0 1 1,0-1-1,0 0 0,-1 1 1,1-1-1,0 0 0,-1 0 1,1-2-1,-1 3-7,0-1 1,0 1-1,-1-1 0,1 1 0,0-1 1,-1 1-1,1 0 0,-1-1 1,1 1-1,-1-1 0,0 1 0,0 0 1,1 0-1,-1 0 0,0-1 1,0 1-1,0 0 0,-2-1 0,-2-2-5,0 1-1,-1-1 1,1 1-1,-1 0 1,0 1-1,0-1 1,0 1-1,0 0 1,-8-1-1,6 1-7,0 1 0,0 1-1,0-1 1,0 1 0,0 1-1,0-1 1,0 1 0,0 1 0,0-1-1,1 1 1,-1 1 0,-8 3 0,12-4 2,1 0 1,0 0-1,0 0 1,0 0-1,0 0 0,0 1 1,1-1-1,-1 1 1,1 0-1,-1 0 1,1 0-1,0 0 1,0 0-1,0 0 1,1 0-1,-1 1 0,1-1 1,0 1-1,0-1 1,0 1-1,0 0 1,1-1-1,-1 1 1,1 0-1,0-1 1,0 1-1,0 0 0,1 4 1,0-3-78,1 0 0,-1 1 0,1-1 0,0 0 0,0 0 0,0 0 0,1 0 0,0-1 0,0 1 0,0-1 0,0 1 0,1-1 0,-1 0 0,1 0 0,9 6 0,-6-5-11,0 0 0,1 0 0,0-1 0,0 0 0,0 0 1,0-1-1,1 0 0,-1 0 0,11 1 0,29-1-346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39 15827,'4'-2'602,"0"-1"0,0 0 0,-1 0 0,0 0 0,6-7 0,-9 10-536,1-1 0,-1 1 0,0 0 0,0-1-1,0 1 1,0 0 0,1 0 0,-1-1-1,0 1 1,0 0 0,0-1 0,0 1 0,0 0-1,0-1 1,0 1 0,0 0 0,0-1-1,0 1 1,0 0 0,0-1 0,0 1 0,0 0-1,0-1 1,0 1 0,0 0 0,0-1-1,-1 1 1,1 0 0,0-1 0,0 1 0,-1 0-1,0-1 59,0 0 0,0 1 0,0-1-1,0 1 1,0 0 0,-1-1 0,1 1 0,0 0-1,0 0 1,-1 0 0,1 0 0,0 0-1,0 0 1,-2 0 0,-17 3 38,1 0-1,0 1 1,0 1-1,0 1 1,0 1-1,1 0 1,0 1-1,0 1 1,-24 17-1,39-24-180,1 0 0,-1 0 1,0 0-1,1 0 0,-1 1 0,1-1 0,0 1 0,-3 4 1,4-7 13,1 0-1,0 1 1,0-1 0,0 1 0,0-1 0,-1 1 0,1-1 0,0 1 0,0-1-1,0 1 1,0-1 0,0 1 0,0-1 0,0 1 0,0-1 0,0 0 0,1 1-1,-1-1 1,0 1 0,0-1 0,0 1 0,0-1 0,1 1 0,0 0-3,0 0 1,0 0-1,0 0 0,0 0 1,0 0-1,1-1 1,-1 1-1,0-1 1,0 1-1,0-1 0,1 1 1,1 0-1,27 5-173,49 5-1,-45-7 82,44 10 1,-69-11 79,0-1-1,1 2 1,-1-1-1,-1 1 1,1 0-1,0 1 1,-1 0-1,0 1 1,9 7-1,-14-11 15,-1 1 1,1-1-1,-1 1 0,1 0 0,-1 0 0,0 0 0,0 0 0,0 0 0,-1 0 0,1 1 0,-1-1 0,1 0 0,-1 1 0,0-1 0,0 1 0,-1 0 0,1-1 0,-1 1 0,0-1 0,0 1 0,0 0 1,0-1-1,-1 1 0,1 0 0,-1-1 0,0 1 0,0-1 0,-1 1 0,1-1 0,0 0 0,-1 1 0,-4 4 0,2-2 15,0 0 1,-1 0-1,0 0 0,-1-1 0,1 0 1,-1 0-1,0 0 0,0-1 1,0 0-1,-1 0 0,0 0 0,0-1 1,0 0-1,0 0 0,-7 1 0,6-2-92,0-1-1,0-1 0,0 1 0,0-1 0,0 0 0,0-1 1,1 0-1,-1 0 0,-11-4 0,15 4 12,1 0 0,0 0 0,0 0-1,0 0 1,0-1 0,0 1 0,0-1 0,0 0-1,0 0 1,1 0 0,-1 0 0,1-1 0,-1 1-1,1-1 1,0 1 0,0-1 0,0 0 0,0 0-1,1 0 1,-1 0 0,1 0 0,0 0 0,0 0-1,-2-6 1,4-19-475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171 203 17212,'0'-1'49,"0"1"1,0-1-1,0 0 1,0 1 0,0-1-1,0 0 1,0 0-1,0 1 1,0-1 0,0 0-1,0 1 1,-1-1-1,1 0 1,0 1 0,0-1-1,-1 0 1,1 1-1,-1-1 1,1 0 0,0 1-1,-1-1 1,1 1-1,-1-1 1,1 1-1,-1-1 1,1 1 0,-1-1-1,-1 0 1,1 1-2,-1-1 1,0 1-1,0-1 0,0 1 0,0 0 1,1 0-1,-1 0 0,0 0 1,0 0-1,0 0 0,-2 0 1,-2 1 55,0 1-1,-1 0 1,1-1 0,0 2 0,0-1-1,-6 4 1,4 0-63,0 0-1,1 0 0,0 1 1,0 0-1,0 0 0,1 1 1,0-1-1,-8 16 0,11-19-25,1 0 0,0 0 0,0 0 1,0 1-1,0-1 0,1 1 0,0-1 0,-1 1 0,2 0 0,-1 0 0,1-1 0,-1 1 0,1 0 0,1 0 0,-1 0 0,1-1 0,-1 1 0,1 0 0,3 7 0,-3-11 10,0 1 0,0 0 0,0 0 0,0-1 0,0 1 0,0-1-1,1 1 1,-1-1 0,0 1 0,1-1 0,-1 0 0,1 0-1,0 1 1,-1-1 0,1 0 0,0-1 0,0 1 0,0 0 0,3 0-1,-2 0 20,1-1-1,0 1 1,0-1-1,0 0 1,0 0-1,0-1 0,0 1 1,-1-1-1,7-2 1,2-1 97,1-1 0,-1 0 0,0-1 0,19-14 0,-14 8-11,0-1 0,-1 0 0,-1-2 0,0 0 0,-1 0 0,-1-1 0,-1-1 0,0 0 1,-1-1-1,16-34 0,-27 51-126,6-16 44,-5 16-48,-1 1 1,0-1 0,0 1-1,1 0 1,-1-1 0,0 1-1,0-1 1,0 1 0,0-1-1,0 1 1,0-1 0,0 1-1,0 0 1,0-1 0,0 1-1,0-1 1,0 1 0,0-1-1,0 1 1,0-1 0,0 1-1,-1-1 1,1 1 0,0 0-1,0-1 1,0 1 0,-1-1-1,1 1 1,0 0 0,-1-1-1,1 1 1,-1 0-3,1 0 0,-1 0 0,1 0 0,-1 1 0,1-1 1,-1 0-1,1 0 0,-1 1 0,1-1 0,0 1 0,-1-1 0,1 0 0,0 1 0,-1-1 0,1 1 0,0-1 0,-1 0 0,1 1 0,0-1 1,0 1-1,-1-1 0,1 1 0,0-1 0,0 1 0,0-1 0,0 1 0,0 0 0,0-1 0,0 1 0,0 0 0,1 19-54,0-19 53,1 1 0,-1-1 0,1 1 0,-1-1 0,1 0 0,0 1 0,-1-1 0,1 0 0,0 0 0,0 0 0,0 0-1,0-1 1,0 1 0,0-1 0,0 1 0,0-1 0,0 1 0,1-1 0,-1 0 0,0 0 0,2 0 0,50-5-23,-18-2 28,0-2 0,-1-2 0,0 0 0,-1-3 0,0-1 0,-1-1 0,-1-2 0,35-24 0,-60 37 1,-5 4-4,0 0 0,-1 0 0,1-1-1,0 1 1,-1 0 0,1 0 0,-1-1-1,0 1 1,1-1 0,-1 1 0,0-1-1,2-3 1,-5 5-3,1 1-1,-1-1 1,1 0-1,0 0 1,-1 1-1,1-1 1,-1 1-1,1-1 1,0 1 0,-1 0-1,-1 1 1,-11 7 6,1 1 1,-1 1 0,2 0-1,0 1 1,0 1 0,-16 21 0,10-8 58,2-1 0,-25 52 0,33-57-26,0 0 0,2 1 0,0-1 0,1 2 0,2-1 0,0 0 0,0 36 0,5 6-103,12 79-1,-9-106-46,-4-25 74,4 41-135,-5-49 155,0 0 1,0 0-1,-1 0 0,1 0 0,-1 0 0,1 0 1,-1 0-1,0 0 0,0 0 0,0-1 1,-1 1-1,1 0 0,-3 3 0,3-5 24,0 0 1,0 0-1,-1 0 0,1 0 0,0 0 0,0-1 0,0 1 0,0-1 1,-1 1-1,1-1 0,0 1 0,-1-1 0,1 0 0,0 1 0,-1-1 0,1 0 1,0 0-1,-1 0 0,1 0 0,0 0 0,-1 0 0,1-1 0,0 1 1,-1 0-1,1-1 0,0 1 0,0-1 0,-1 1 0,1-1 0,0 1 0,0-1 1,0 0-1,0 0 0,0 0 0,0 0 0,0 0 0,-1-1 0,-3-2 53,0-1-1,0 0 1,0-1-1,1 1 1,-8-13-1,4 2-6,1 0 0,1 0 0,0 0 0,2-1 0,-1 0 0,2 0 0,0 0 0,0-20 0,2 22-14,1 0 0,1 0 0,0-1 0,1 1 0,0 1 0,1-1 0,1 0 0,0 1 0,11-24 0,-12 33-104,0-1-1,0 1 0,1 0 1,0 0-1,0 0 1,0 0-1,0 1 0,1 0 1,-1-1-1,1 2 1,0-1-1,0 1 0,11-6 1,0 3-247,0 0-1,1 2 1,31-6 0,53-10-497,-49 8 240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14419,'0'-1'76,"0"1"-1,0 0 1,1 0-1,-1-1 1,0 1 0,0 0-1,1 0 1,-1 0-1,0 0 1,1-1 0,-1 1-1,0 0 1,1 0-1,-1 0 1,0 0 0,1 0-1,-1 0 1,0 0-1,1 0 1,-1 0 0,0 0-1,1 0 1,-1 0-1,0 0 1,1 0 0,-1 0-1,0 1 1,1-1-1,-1 0 1,0 0-1,0 0 1,1 0 0,-1 1-1,0-1 1,1 0-1,-1 0 1,6 16 1587,-2 21 484,-4-37-2129,-1 43 1745,-13 80 0,-1 11-801,15-130-942,0 1-1,0 0 1,1-1 0,-1 1-1,1-1 1,0 1 0,0-1-1,0 1 1,2 4 0,-2-8-16,0 0 1,-1 0 0,1 1 0,0-1 0,0 0 0,0 0 0,0 0 0,0 0 0,0 0 0,0 0 0,0 0 0,0-1 0,1 1 0,-1 0 0,0-1 0,0 1 0,1-1 0,-1 1 0,1-1 0,-1 1 0,0-1 0,1 0 0,-1 0 0,1 0 0,-1 0-1,0 0 1,1 0 0,-1 0 0,1 0 0,-1-1 0,0 1 0,3-1 0,1-1 9,0 0-1,0 0 1,0-1-1,0 1 1,0-1-1,-1 0 1,1-1-1,6-5 1,32-37 98,-29 30-62,-4 6-38,-1-1 0,0 0 0,-1 0 0,0-1-1,-1 0 1,6-14 0,-24 50-414,5-12 109,1-1 0,0 1-1,-5 19 1,10-28 215,-3 27-1342,3-30 1369,0 1 1,0 0-1,0-1 0,0 1 0,0 0 0,0-1 0,0 1 1,1 0-1,-1-1 0,0 1 0,0 0 0,1-1 0,-1 1 0,0-1 1,1 1-1,-1 0 0,1-1 0,-1 1 0,1-1 0,-1 1 0,1-1 1,-1 0-1,1 1 0,-1-1 0,1 1 0,0-1 0,-1 0 0,1 0 1,-1 1-1,1-1 0,0 0 0,-1 0 0,1 0 0,0 0 0,-1 1 1,1-1-1,1-1 0,18-3-599,4-5-166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 14419,'-6'0'465,"1"1"0,0 0-1,-1 1 1,1-1 0,0 1 0,-1 0-1,1 0 1,0 1 0,1-1 0,-1 1-1,0 0 1,-7 7 0,9-8-324,-1 1-1,1 0 1,0 0-1,0 0 1,1 0 0,-1 0-1,0 1 1,1-1-1,0 1 1,0 0-1,0-1 1,1 1 0,-1 0-1,1 0 1,0 0-1,0 0 1,-1 5 0,2-8-132,0 0 1,0 0-1,0 0 0,0 1 1,0-1-1,0 0 1,0 0-1,1-1 1,-1 1-1,0 0 1,0 0-1,1 0 1,-1 0-1,1 0 1,-1 0-1,1 0 1,-1 0-1,1 0 1,-1-1-1,1 1 0,0 0 1,0-1-1,-1 1 1,1 0-1,0-1 1,0 1-1,0-1 1,0 1-1,0-1 1,-1 1-1,1-1 1,0 0-1,0 1 1,0-1-1,0 0 1,0 0-1,0 0 1,0 0-1,0 0 0,0 0 1,2 0-1,0 0 12,1-1-1,-1 0 0,0 1 1,1-1-1,-1-1 0,0 1 1,0 0-1,0-1 0,0 0 0,0 1 1,3-4-1,3-3 49,-1 0-1,0-1 1,0 0-1,-1 0 1,0-1-1,0 0 1,-1 0-1,-1 0 1,0-1-1,5-13 1,-16 35-137,4-7 57,1-1 1,-1 1-1,0-1 0,1 1 0,0 0 1,-2 5-1,3-5 8,-1 1 0,1-1 0,0 0 0,0 0 0,0 0 0,1 0 0,-1 0 0,1 0 0,0 1 0,0-2 1,1 1-1,-1 0 0,1 0 0,3 6 0,-3-8 6,0 0 0,-1-1 0,1 1 0,0 0 0,0-1 0,0 1 1,0-1-1,0 0 0,0 0 0,1 0 0,-1 0 0,0 0 0,1 0 0,-1-1 0,0 1 1,1-1-1,-1 1 0,1-1 0,-1 0 0,1 0 0,-1 0 0,1 0 0,-1-1 1,0 1-1,1 0 0,2-2 0,3 0 10,0-1 0,0 0 1,-1 0-1,1 0 0,-1-1 1,0-1-1,1 1 0,9-9 1,-5 2-11,-1 1 1,0-2 0,15-19 0,-27 33-19,0-1 0,-1 1 0,1 0-1,0 1 1,0-1 0,0 0 0,0 0 0,1 0 0,-1 1 0,0-1 0,1 0 0,0 1 0,-1-1 0,1 0 0,0 1 0,0-1 0,0 0 0,1 1 0,-1-1 0,1 3 0,0-4 18,0 0 0,-1 1 0,1-1 0,0 0 0,0 1 0,0-1 0,0 0 0,0 0 0,1 0-1,-1 0 1,0 0 0,0 0 0,1 0 0,-1 0 0,1-1 0,-1 1 0,0 0 0,1-1 0,0 1 0,-1-1 0,1 0 0,-1 1 0,1-1-1,-1 0 1,1 0 0,-1 0 0,1 0 0,0 0 0,-1 0 0,1-1 0,-1 1 0,3-1 0,5-2 12,1-1 0,-1 0 0,0-1 0,0 0 1,0 0-1,-1-1 0,1 0 0,-1 0 0,-1-1 0,10-10 1,-22 24-44,1 1 0,-1-1 0,1 1 0,0 1 0,1-1 1,0 0-1,0 1 0,1 0 0,0-1 0,0 1 0,1 0 0,0 0 1,1 0-1,0 0 0,2 14 0,-2-22-37,0 0 1,1 1-1,-1-1 0,0 0 1,1 1-1,-1-1 0,1 0 1,0 0-1,-1 1 0,1-1 0,0 0 1,0 0-1,-1 0 0,1 0 1,0 0-1,0 0 0,0 0 0,0 0 1,1 0-1,-1-1 0,0 1 1,0 0-1,2 0 0,0 0 1,-1-1 0,1 0 0,-1 0 0,0 0-1,1 0 1,-1 0 0,1 0 0,-1 0 0,0-1 0,1 1-1,-1-1 1,0 0 0,3-1 0,20-8-538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1377 14059,'-1'2'44,"1"0"0,0-1-1,1 1 1,-1 0 0,0 0 0,0 0 0,1-1-1,-1 1 1,1 0 0,0 0 0,-1-1 0,1 1 0,0 0-1,0-1 1,0 1 0,0-1 0,0 1 0,0-1-1,1 0 1,-1 1 0,0-1 0,1 0 0,-1 0-1,1 0 1,-1 0 0,1 0 0,0 0 0,-1-1-1,1 1 1,0 0 0,-1-1 0,1 1 0,0-1 0,0 0-1,0 1 1,-1-1 0,1 0 0,0 0 0,2-1-1,4 1 2,0-1 1,0 0-1,0-1 0,0 0 0,-1 0 0,1-1 0,0 1 0,-1-2 0,0 1 0,0-1 0,11-7 0,-2-1 63,-1 0 0,-1-1 0,24-26 0,-5-2 120,-2-1 1,-2-1 0,27-52-1,58-148 490,52-207 132,-107 281-673,-55 156-168,9-26 13,2 0 0,30-55 0,-43 91-22,0-2 0,1 1 1,0-1 0,1 1-1,-1-1 1,7-6-1,-9 11 0,0-1 0,0 0 0,0 1 0,0-1-1,0 1 1,0-1 0,0 1 0,0-1 0,0 1-1,0 0 1,0 0 0,0-1 0,1 1 0,-1 0 0,0 0-1,0 0 1,0 0 0,0 0 0,0 1 0,0-1-1,0 0 1,0 0 0,0 1 0,0-1 0,0 1-1,0-1 1,0 1 0,0-1 0,0 1 0,0-1-1,0 1 1,0 0 0,1 1 0,4 5-1,0 0-1,0 0 1,-1 1 0,0 0 0,0 0-1,-1 0 1,0 0 0,-1 1-1,1 0 1,-2-1 0,3 11 0,1 2 0,53 167-21,76 216 40,-100-312-156,5-3-1,68 114 1,-58-125-281,4-2 1,3-2-1,120 119 0,-99-121 34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8 323 15843,'23'78'663,"4"-1"0,2-1 0,4-1 1,3-2-1,56 84 0,-85-148-483,-6-11 46,-11-20 92,-120-231 324,95 176-981,-34-112 0,64 176 277,4 11 49,0 0 0,0 0 0,1-1 0,-1 1 0,0 0 0,1 0 0,0-1 0,-1 1 0,1 0 0,0-1 0,0 1 0,0-1 0,1-3 0,-1 6 12,0 0 0,0 0 0,0 0 0,0 0 1,0 0-1,0 0 0,1 0 0,-1-1 0,0 1 1,0 0-1,0 0 0,0 0 0,0 0 0,0 0 1,0 0-1,1 0 0,-1 0 0,0 0 0,0 0 0,0 0 1,0 0-1,0 0 0,0 0 0,1 0 0,-1 0 1,0 0-1,0 0 0,0 0 0,0 0 0,0 0 1,0 0-1,1 0 0,-1 0 0,0 0 0,0 0 1,0 0-1,0 0 0,0 0 0,0 0 0,0 1 1,0-1-1,1 0 0,-1 0 0,0 0 0,0 0 0,0 0 1,0 0-1,0 0 0,0 0 0,0 1 0,0-1 1,0 0-1,0 0 0,0 0 0,0 0 0,0 0 1,0 0-1,0 1 0,0-1 0,0 0 0,73 102-59,-49-72 55,2-1-1,1-1 0,40 32 1,-54-50 61,0 0 0,0-2 0,1 1 1,0-2-1,0 0 0,0 0 0,1-1 1,0-1-1,1-1 0,28 5 0,-39-8 13,0-1-1,0 0 0,1 0 0,-1 0 0,0-1 0,0 0 0,1 0 0,-1 0 1,0-1-1,9-3 0,-11 3-6,0 0 0,0 0 0,1 0 0,-1-1 0,-1 1 0,1-1 0,0 1 0,-1-1 0,1 0 0,-1 0 0,0 0 0,0-1 0,0 1 0,0 0 0,-1-1 0,2-4-1,0-3 94,-1 0-1,0 0 1,-1 0-1,0-1 1,0 1-1,-2-1 0,1 1 1,-1-1-1,-1 1 1,0 0-1,-1 0 0,0 0 1,-8-20-1,-4-2 165,-1 1 0,-1 0-1,-23-32 1,-41-44 154,69 94-443,0 1 0,-1 1 0,-1 0 0,0 1-1,-22-14 1,31 23-51,1 0-1,0 0 1,-1 0-1,1 1 0,-1-1 1,-7 0-1,11 2 5,1 0 0,-1 0 0,1 0 1,-1 0-1,1 0 0,-1 0 0,1 0 0,-1 0 0,1 0 0,-1 0 0,1 0 0,-1 0 0,1 0 1,-1 1-1,1-1 0,-1 0 0,1 0 0,0 1 0,-1-1 0,1 0 0,-1 0 0,1 1 0,0-1 1,-1 0-1,0 1 0,1 0-28,0 0 1,0 0 0,0 0-1,0 0 1,1 0 0,-1 0-1,0 0 1,0 0 0,0 0-1,1 0 1,-1 0 0,0-1-1,1 1 1,-1 0-1,1 0 1,-1 0 0,1 0-1,0-1 1,0 2 0,3 3-233,0 0 1,1-1 0,-1 1 0,1-1 0,0 0-1,0 0 1,1 0 0,-1-1 0,1 0-1,0 0 1,0 0 0,0-1 0,0 0 0,0 0-1,8 1 1,15 1-715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29 18588,'0'0'130,"0"-1"-1,-1 0 1,1 1 0,0-1 0,-1 0-1,1 1 1,0-1 0,-1 1 0,1-1-1,-1 1 1,1-1 0,0 1-1,-1-1 1,0 1 0,1-1 0,-1 1-1,1-1 1,-1 1 0,1 0 0,-1 0-1,0-1 1,1 1 0,-1 0-1,0-1 1,-21-4 885,18 4-340,-10-3 185,0 2 1,-27-2-1,35 4-864,1 0 1,-1 0-1,0 1 0,1-1 1,-1 1-1,0 1 0,1-1 1,-1 1-1,1 0 0,-6 3 1,11-5-13,-1 0 1,1 0 0,-1 0 0,1 0 0,0 1 0,-1-1 0,1 0 0,0 0 0,-1 1 0,1-1 0,0 0 0,0 0-1,-1 1 1,1-1 0,0 0 0,0 1 0,-1-1 0,1 0 0,0 1 0,0-1 0,0 1 0,0-1 0,-1 0 0,1 1-1,0-1 1,0 1 0,0-1 0,0 0 0,0 1 0,0-1 0,0 1 0,0-1 0,0 0 0,0 1 0,0-1 0,1 1-1,-1-1 1,0 0 0,0 1 0,0-1 0,0 1 0,1-1 0,-1 0 0,0 1 0,0-1 0,1 0 0,-1 0 0,0 1-1,1-1 1,-1 0 0,0 1 0,1-1 0,-1 0 0,0 0 0,1 0 0,-1 0 0,0 1 0,1-1 0,0 0 0,27 12-631,-24-10 560,38 11-633,-30-10 449,0 0 0,0 2 0,21 9 0,-32-14 261,0 1 0,-1-1-1,1 1 1,0-1 0,-1 1-1,1-1 1,0 1 0,-1-1-1,1 1 1,-1-1 0,1 1 0,-1 0-1,1-1 1,-1 1 0,1 0-1,-1 0 1,0-1 0,1 1-1,-1 0 1,0 0 0,0 0 0,1-1-1,-1 1 1,0 0 0,0 0-1,0 0 1,0-1 0,0 1-1,0 0 1,0 0 0,-1 0-1,1 0 1,0-1 0,0 1 0,-1 0-1,1 0 1,0-1 0,-1 1-1,1 0 1,-1 0 0,1-1-1,-1 1 1,1-1 0,-1 1 0,1 0-1,-1-1 1,0 1 0,1-1-1,-2 1 1,-4 5 68,-1-1 0,0 0 0,-12 6 0,16-9-46,-3 1 12,-28 15 74,33-17-139,-1 0 0,1-1 0,-1 1 0,0 0 0,1-1 0,-1 0 0,0 1 0,1-1 1,-1 0-1,0 0 0,1 0 0,-1 0 0,0 0 0,1 0 0,-1 0 0,0 0 0,-1-1 0,2 0 27,1 0-1,-1 0 0,1 0 0,0 0 1,-1 1-1,1-1 0,0 0 1,0 0-1,0 0 0,0 0 0,0 0 1,0 0-1,0 0 0,0 1 0,0-1 1,0 0-1,0 0 0,1 0 1,-1 0-1,0 0 0,1 1 0,-1-1 1,1-1-1,10-15-275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52 15187,'3'2'355,"1"1"1,-1 0-1,1-1 0,0 0 0,0 0 1,0 0-1,0 0 0,0-1 0,0 0 0,5 1 1,-8-1-268,0-1 1,0 0-1,1 0 1,-1 0-1,0 0 1,0 0 0,1 0-1,-1 0 1,0 0-1,0 0 1,0-1-1,1 1 1,-1-1-1,0 1 1,0-1 0,0 1-1,0-1 1,0 1-1,0-1 1,0 0-1,0 0 1,0 0-1,0 1 1,0-1 0,0 0-1,-1 0 1,1 0-1,0 0 1,-1 0-1,1 0 1,0-1-1,-1 1 1,0 0 0,1 0-1,-1 0 1,0 0-1,1-1 1,-1 1-1,0-2 1,0 1-61,0 1 0,0-1-1,0 0 1,0 1 0,-1-1 0,1 0 0,0 1 0,-1-1 0,1 1-1,-1-1 1,0 1 0,1-1 0,-1 1 0,0-1 0,0 1 0,0 0 0,0-1-1,0 1 1,0 0 0,-1 0 0,1 0 0,0 0 0,0 0 0,-1 0-1,1 0 1,-1 0 0,1 0 0,-1 1 0,1-1 0,-1 1 0,-2-1 0,-1-1 5,0 1 1,0 0 0,-1 0-1,1 0 1,0 1 0,0-1-1,0 1 1,-11 2 0,12-1-16,-1 0 1,1 1 0,0-1-1,0 1 1,0 0 0,0 0-1,0 0 1,1 1 0,-1-1-1,1 1 1,-1 0 0,1 0-1,0 0 1,-3 5 0,4-6-20,1-1 0,0 1 0,0 0 1,0 0-1,0 0 0,0 0 0,0 0 0,1 0 1,-1 0-1,0 0 0,1 1 0,0-1 1,0 0-1,-1 0 0,1 0 0,1 1 1,-1-1-1,0 0 0,0 0 0,1 0 0,-1 0 1,1 0-1,0 0 0,0 0 0,-1 0 1,1 0-1,1 0 0,-1 0 0,0 0 1,3 3-1,1-1-146,0 1 0,0-1 0,1 0-1,-1 0 1,1-1 0,0 1 0,0-1 0,1-1 0,-1 1 0,0-1 0,1 0 0,0 0 0,-1-1-1,1 0 1,0 0 0,-1-1 0,1 0 0,0 0 0,8-1 0,22-4-435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16131,'-14'33'1974,"2"-1"0,-13 56 0,16-56-1231,7-25-609,-20 91 1406,20-88-1415,1-1 0,0 1 0,1 0 0,0 0 0,1-1 1,0 1-1,0 0 0,4 11 0,-5-18-119,1-1-1,0 1 1,0-1-1,0 0 1,0 1-1,0-1 0,1 0 1,-1 0-1,1 0 1,-1 0-1,1 0 1,0 0-1,0 0 1,0 0-1,0-1 1,0 1-1,0-1 1,0 0-1,0 1 1,1-1-1,-1 0 1,0 0-1,1-1 1,-1 1-1,1 0 1,-1-1-1,1 1 1,-1-1-1,1 0 1,0 0-1,-1 0 0,1 0 1,-1 0-1,1-1 1,-1 1-1,1-1 1,3-1-1,5-2-44,-1 0 0,0 0 0,0-1 0,-1 0 0,1-1 0,-1 0 0,13-11 0,16-23-330,-44 49 316,0-1 0,1 1 0,0 0 0,1 0 0,0 1 0,1-1 0,0 1 0,0 0 0,1 0 0,0 0 0,1 0 0,-1 19 1,2-28 20,0 0 0,0-1 1,1 1-1,-1-1 0,0 1 1,0 0-1,0-1 0,0 1 0,1-1 1,-1 1-1,0 0 0,0-1 1,1 1-1,-1-1 0,0 1 1,1-1-1,-1 1 0,1-1 1,-1 0-1,1 1 0,-1-1 1,0 1-1,1-1 0,0 0 1,-1 1-1,1-1 0,-1 0 1,1 0-1,-1 1 0,1-1 1,0 0-1,-1 0 0,1 0 1,-1 0-1,1 0 0,0 0 1,-1 0-1,1 0 0,0 0 1,-1 0-1,1 0 0,0-1 1,3 0-50,-1 0 1,0 0 0,0 0-1,0-1 1,0 1 0,-1-1-1,4-2 1,12-10-385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1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104 247 13507,'0'0'-2,"-19"13"3596,18-13-3387,1 0 1,-1 1-1,0-1 0,1 0 0,-1 0 0,0 1 0,1-1 1,-1 0-1,0 0 0,1 0 0,-1 0 0,0 0 0,0 0 1,1 0-1,-1 0 0,0 0 0,1 0 0,-1 0 0,0 0 1,1-1-1,-1 1 0,0 0 0,1 0 0,-1-1 1,0 1-1,0-2 997,-2 3-1175,1 0 0,-1 0 0,1-1 0,-1 1 0,1 1 0,0-1 0,-1 0 0,1 1 0,0-1 0,0 1 0,0-1 0,0 1 0,1 0 0,-1 0 0,0 0 0,1 0 0,-1 0 0,1 0 0,-2 4 0,-1 0-44,1 0 0,0 0 0,0 0 0,1 0 0,-1 1 0,-1 10 0,3-14 13,1 0 1,0 0-1,-1 0 0,1 0 0,0 0 0,1 0 0,-1 0 1,0-1-1,1 1 0,0 0 0,-1 0 0,1 0 1,0-1-1,0 1 0,1 0 0,-1-1 0,1 1 0,-1-1 1,1 0-1,0 1 0,0-1 0,0 0 0,0 0 1,0 0-1,0 0 0,1 0 0,-1-1 0,0 1 0,1-1 1,4 2-1,-3-1 7,0-1 0,0 0 0,0-1 0,0 1 0,0-1 0,0 1 1,0-1-1,0 0 0,0-1 0,0 1 0,0-1 0,1 1 0,-1-1 0,-1-1 0,1 1 1,0 0-1,0-1 0,0 0 0,-1 0 0,1 0 0,4-4 0,-4 2 6,0 0 0,0-1-1,0 0 1,0 0 0,-1 0-1,0 0 1,0 0 0,0-1 0,0 0-1,-1 1 1,0-1 0,0 0 0,-1 0-1,0 0 1,0 0 0,0 0-1,-1 0 1,1 0 0,-2-1 0,1 1-1,-1 0 1,0 0 0,0 0-1,0 0 1,-3-6 0,5 13-11,0 1 0,-1-1 0,1 0 0,0 0 0,0 0 1,0 0-1,0-1 0,0 1 0,0 0 0,0 0 0,0-1 0,0 1 0,1 0 1,-1-1-1,0 1 0,0-1 0,1 0 0,0 1 0,38 4-9,-24-5-8,1 0 0,30-7 1,-34 5-22,0-2 0,-1 0 0,0-1 1,0 0-1,0 0 0,0-2 0,-1 1 1,0-1-1,-1-1 0,14-12 1,-19 15 2,1 0 1,-1-1-1,0 1 0,-1-1 1,0 0-1,0-1 1,0 1-1,0-1 1,-1 0-1,0 0 1,-1 0-1,0 0 1,0 0-1,0 0 1,-1-1-1,0 1 1,0-1-1,-1 1 1,-1-11-1,1 15 29,0 1 0,0-1 1,-1 1-1,1-1 0,-1 1 0,0-1 0,1 1 1,-1 0-1,0-1 0,-1 1 0,1 0 0,0 0 1,-1 0-1,1-1 0,-1 2 0,1-1 0,-4-3 0,3 4 13,0 0 0,0 0 0,0 0 0,-1 0 0,1 0 0,0 0-1,0 1 1,0-1 0,-1 1 0,1 0 0,0 0 0,-1 0-1,1 0 1,0 0 0,-5 1 0,-1 1 38,0 0 0,0 1 0,0 0 0,0 0 1,0 1-1,1 0 0,-1 0 0,1 1 0,-7 6 0,7-6-15,1 1-1,0 0 1,0 1-1,1-1 1,-1 1 0,1 0-1,1 1 1,0-1-1,0 1 1,0-1 0,1 1-1,0 1 1,0-1-1,-1 10 1,3-14-62,1 1 0,-1-1 0,1 1 0,0-1 0,0 0 0,1 1-1,-1-1 1,1 0 0,0 1 0,0-1 0,1 0 0,-1 0 0,1 0 0,0 0 0,0 0 0,0 0 0,1-1-1,-1 1 1,1-1 0,0 1 0,0-1 0,0 0 0,0 0 0,1 0 0,-1-1 0,1 1 0,-1-1-1,1 0 1,5 3 0,4 0-35,0 0 0,25 5 0,-6-3-217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69 149 16844,'-5'0'291,"1"1"1,0-1 0,0 1-1,-1-1 1,1 1 0,0 0-1,0 1 1,0-1 0,-6 4-1,8-4-227,1 0 0,0 0 0,-1-1 0,1 1 0,0 1 0,0-1 0,0 0 0,-1 0 0,1 0 0,0 1 0,1-1 0,-1 0 0,0 1 0,0-1 0,1 1 0,-1-1 0,0 1 0,1-1 0,0 1 0,-1-1 0,1 1 0,0-1-1,0 1 1,0 0 0,0-1 0,0 1 0,0-1 0,1 3 0,-1-3-48,0 0 0,1 1 0,-1-1 0,1 0 0,0 0 0,-1 0 0,1 0 0,0 0 0,0 0 0,0 0 0,0 0 0,0 0 0,0 0 0,0 0 0,0 0 0,0-1 0,0 1 0,0 0 0,1-1 0,-1 1 0,0-1 0,0 1 0,1-1 0,-1 0 0,0 0 0,1 1 0,-1-1 0,0 0 0,1 0 0,-1 0 0,0 0 0,1-1 0,-1 1 0,0 0 0,2-1 0,4 0-17,0-1 0,0 1 0,-1-2 0,1 1 0,9-5 0,1-4 15,-1 0-1,0-1 1,-1-1 0,0-1 0,-1 0 0,0-1-1,-1-1 1,-1 1 0,0-2 0,13-25 0,-24 40 22,0 0 1,0 1 0,0-1-1,0 0 1,0 0-1,0-1 1,-1 1-1,1 0 1,0-3 0,-1 5-26,-1 0 1,1 0 0,0 0-1,0-1 1,0 1 0,0 0-1,-1 0 1,1 0 0,0 0-1,0 0 1,0-1-1,0 1 1,-1 0 0,1 0-1,0 0 1,0 0 0,-1 0-1,1 0 1,0 0 0,0 0-1,0 0 1,-1 0 0,1 0-1,0 0 1,0 0 0,-1 0-1,1 0 1,0 0 0,0 0-1,0 0 1,-1 0 0,1 0-1,0 0 1,0 0-1,-1 1 1,1-1 0,0 0-1,0 0 1,0 0 0,0 0-1,-1 0 1,1 1 0,0-1-1,0 0 1,-35 28 746,31-24-695,-15 14 319,-29 37 0,44-50-395,1 0 1,-1 0-1,1 1 0,0-1 0,0 1 0,0 0 1,1 0-1,0 0 0,0 0 0,1 0 1,0 1-1,0-1 0,-1 7 0,3-11-50,-1 0 1,0-1-1,0 1 0,1-1 0,-1 1 0,1-1 1,-1 1-1,1-1 0,-1 1 0,1-1 0,0 1 1,0-1-1,0 0 0,0 1 0,0-1 0,0 0 1,0 0-1,0 0 0,1 0 0,-1 0 0,0 0 1,1 0-1,-1 0 0,1 0 0,-1-1 0,1 1 1,-1-1-1,3 1 0,3 1-67,0-1-1,0 0 1,0 0 0,0 0-1,10-2 1,22-1-479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 16580,'-1'-1'109,"0"1"1,0 0 0,-1 0 0,1 0 0,0 0-1,0 0 1,0 0 0,0 0 0,0 0 0,0 0 0,0 1-1,0-1 1,0 0 0,0 1 0,-1-1 0,2 0-1,-1 1 1,0 0 0,0-1 0,0 1 0,0 0-1,0-1 1,0 1 0,0 0 0,1 0 0,-1-1 0,0 1-1,1 0 1,-1 0 0,0 2 0,-1 0-98,-1 0-1,1 0 1,1 0 0,-1 0 0,0 0-1,1 0 1,0 1 0,-2 5 0,3-6-118,0 0 0,0 0 0,1-1 0,-1 1 0,1 0 0,0-1 0,0 1 1,0-1-1,0 1 0,0-1 0,0 1 0,1-1 0,-1 0 0,3 3 0,29 31-837,-13-15 653,-19-20 279,5 6 11,0 0 1,-1 0-1,0 1 1,8 14-1,-12-21 50,0 1-1,-1 0 0,1 0 1,-1-1-1,1 1 1,-1 0-1,1 0 0,-1 0 1,0-1-1,0 1 1,0 0-1,0 0 0,0 0 1,0 0-1,-1 0 1,1-1-1,0 1 0,-1 0 1,0 0-1,1-1 1,-1 1-1,0 0 0,0-1 1,0 1-1,0-1 1,0 1-1,0-1 0,0 1 1,-1-1-1,1 0 1,-2 2-1,-5 1 194,1 1 0,0-2 1,-1 1-1,0-1 0,0 0 0,0 0 0,0-1 1,-16 2-1,4-2 6,1 0 0,-37-2 1,32-2-161,0-2-1,-29-8 1,-1-2-87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17996,'12'-1'1728,"-8"10"-1112,-2 4-224,-2 11 1017,-2 6-417,-2 14-480,0 7-216,-1 7-200,1-2-112,3-3-248,-2-4-136,3-10-352,0-8-200,3-15-233,-3-13 721,-2-17-160,-4-11-104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17100,'-6'-5'2568,"14"5"-2040,6 0 1049,5 2-281,8-2-360,6 1-240,5-1-264,3 0-24,3-1-336,0-5-336,-3-1-968,-3-3 1096,-8 4-192,-4-1-144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18860,'-3'20'1872,"2"3"-1391,0 7-257,-1 3 1208,2 5-1064,-1 4-256,-1-2-488,1-3-280,-1-8-440,2-6-97,0-13 793,0-9-312,6 4-168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17356,'7'-8'2152,"8"1"-1176,1-1-383,5-1 1471,3 2-656,5 1-584,4 2-303,0 0-433,1 1-240,-2-2-465,-3 2-279,-8 2-536,-4-2 1064,-15 3-248,-1-1-241</inkml:trace>
  <inkml:trace contextRef="#ctx0" brushRef="#br0" timeOffset="1">50 213 16179,'5'11'2161,"8"-3"-1241,4-8-336,4 0 1065,5 0-529,6 0-192,1 1-784,-3-1-616,-4 1 480,-8 1-184,-8 6-176</inkml:trace>
  <inkml:trace contextRef="#ctx0" brushRef="#br0" timeOffset="2">136 498 17332,'6'0'1840,"9"0"-1184,5-3-280,7-1 665,6-2-529,13-4-904,8 0-177,2-3 433,3-1-312,2-8-184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3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18 563 14723,'0'0'104,"0"-1"0,-1 1 1,1-1-1,-1 1 0,1 0 0,-1-1 0,1 1 0,-1-1 1,1 1-1,-1 0 0,1-1 0,-1 1 0,1 0 0,-1 0 0,0 0 1,1-1-1,-1 1 0,0 0 0,1 0 0,-1 0 0,1 0 1,-1 0-1,0 0 0,1 0 0,-2 0 0,2 1-36,0-1 0,-1 1 0,1 0-1,0-1 1,-1 1 0,1 0 0,0-1 0,0 1-1,0 0 1,0-1 0,-1 1 0,1 0-1,0-1 1,0 1 0,0 0 0,0-1 0,1 1-1,-1 0 1,0 0 0,12 44 680,-10-38-587,8 27 103,25 55 0,-27-74-216,0-1 0,0 0 0,1 0-1,1-1 1,22 24 0,-30-34-28,1 0 0,0-1-1,0 1 1,0-1 0,1 0 0,-1 0-1,0 0 1,1 0 0,0-1 0,-1 1-1,1-1 1,0 0 0,-1 0 0,6 0-1,-6-1 7,-1 0 0,1 0-1,-1 0 1,1-1-1,-1 1 1,1-1-1,-1 0 1,1 0-1,-1 0 1,1 0 0,-1 0-1,0 0 1,0 0-1,1-1 1,-1 0-1,0 1 1,0-1-1,-1 0 1,1 0 0,0 0-1,-1 0 1,3-2-1,0-4 66,0 0 0,0 0-1,0 0 1,-1-1 0,0 1-1,-1-1 1,0 0 0,0 0 0,-1 1-1,0-1 1,0 0 0,-2-12-1,0 1 124,-1 0-1,0 1 0,-2-1 1,-8-27-1,5 26-20,0 2 1,-11-21-1,15 34-146,0 0 0,-1 1-1,1-1 1,-1 1 0,0 0-1,-1 0 1,1 0 0,-1 0-1,0 1 1,-8-6 0,13 10-44,-1-1 0,1 1-1,-1-1 1,1 1 0,-1 0 0,1-1 0,-1 1 0,1 0 0,-1 0 0,1-1 0,-1 1 0,0 0 0,1 0 0,-1 0 0,0 0 0,1 0 0,-1 0 0,1 0 0,-1 0-1,0 0 1,1 0 0,-1 0 0,0 0 0,1 0 0,-1 0 0,1 0 0,-1 1 0,1-1 0,-1 0 0,0 0 0,1 1 0,-1-1 0,1 1 0,-1-1 0,1 0 0,-1 1-1,1-1 1,0 1 0,-1-1 0,1 1 0,-1-1 0,1 1 0,0-1 0,0 1 0,-1-1 0,1 1 0,0 0 0,0-1 0,0 1 0,-1-1 0,1 1 0,0 0 0,0-1-1,0 1 1,0 0 0,0-1 0,1 2 0,-1 4-3,0-1 0,0 1 0,1 0 0,2 10 0,0-6-6,1 0 0,-1 0-1,2 0 1,-1 0 0,1-1-1,1 1 1,0-2 0,10 14-1,-14-20 6,-1 0 0,1 0 0,0-1-1,0 1 1,0 0 0,0-1 0,0 1-1,0-1 1,1 1 0,-1-1 0,0 0-1,1 0 1,-1 0 0,1 0 0,-1-1-1,1 1 1,0-1 0,-1 1 0,1-1-1,-1 0 1,1 0 0,0 0 0,-1 0 0,1-1-1,0 1 1,-1-1 0,1 1 0,-1-1-1,1 0 1,-1 0 0,0 0 0,1-1-1,-1 1 1,0 0 0,0-1 0,0 1-1,0-1 1,0 0 0,2-2 0,5-5 4,-1 0 0,0-1 1,0-1-1,-1 1 1,0-1-1,9-22 0,25-76 47,-32 82-29,-1 1-2,-7 20-17,0 0 1,1 0-1,0 1 0,0-1 1,0 0-1,1 1 1,0 0-1,0-1 1,0 1-1,7-7 1,-10 12-4,0-1 0,1 1 1,-1 0-1,1-1 0,-1 1 1,1 0-1,-1-1 0,1 1 1,-1 0-1,1 0 0,-1 0 1,1 0-1,-1-1 0,1 1 1,-1 0-1,1 0 0,-1 0 1,1 0-1,-1 0 0,1 0 1,-1 0-1,1 0 0,0 1 1,-1-1-1,1 0 0,-1 0 1,1 0-1,-1 1 0,1-1 1,14 16-14,6 28-11,-20-40 20,9 23 1,-7-18 7,-1-1 0,2 1 0,-1 0 0,1-1 1,1 0-1,-1 0 0,2 0 0,5 7 0,-10-14-1,-1-1 0,0 0 1,1 0-1,-1 1 0,0-1 1,1 0-1,-1 0 0,1 1 1,-1-1-1,1 0 0,-1 0 1,0 0-1,1 0 0,-1 0 1,1 0-1,-1 0 1,1 0-1,-1 0 0,1 0 1,-1 0-1,1 0 0,-1 0 1,1 0-1,-1 0 0,1 0 1,-1 0-1,0 0 0,1-1 1,-1 1-1,1 0 0,-1 0 1,0-1-1,1 1 0,-1 0 1,1-1-1,-1 1 0,0 0 1,0-1-1,1 1 0,-1 0 1,0-1-1,0 1 0,1-1 1,-1 1-1,0-1 0,0 1 1,0 0-1,0-1 1,1 0-1,7-26 87,9-74 162,-3 9-72,-14 91-178,0-1 1,0 1-1,0-1 1,0 1-1,1 0 1,-1-1-1,1 1 1,-1 0-1,1-1 1,0 1-1,-1 0 1,1 0-1,0 0 1,0 0-1,0 0 1,0-1-1,2 0 1,-3 2-3,1 0 1,0 0-1,0 1 1,0-1-1,0 0 0,-1 1 1,1-1-1,0 1 1,0-1-1,-1 1 1,1-1-1,0 1 0,-1-1 1,1 1-1,0 0 1,-1-1-1,1 1 1,-1 0-1,1-1 1,-1 1-1,1 0 0,-1 0 1,0 0-1,0-1 1,1 1-1,-1 0 1,0 0-1,0 1 0,10 21-29,-7-14 26,1 1 0,0-1 0,1 0 1,-1 0-1,2-1 0,7 11 0,-12-19 5,-1 1 1,1 0-1,-1-1 0,1 1 1,-1-1-1,1 1 0,0-1 1,-1 1-1,1-1 0,0 1 1,0-1-1,-1 0 0,1 1 0,0-1 1,0 0-1,0 1 0,-1-1 1,1 0-1,0 0 0,0 0 1,0 0-1,-1 0 0,1 0 1,0 0-1,0 0 0,0 0 0,0 0 1,-1-1-1,1 1 0,0 0 1,0-1-1,-1 1 0,1 0 1,0-1-1,0 1 0,-1-1 1,1 1-1,0-1 0,-1 1 0,1-1 1,-1 1-1,1-1 0,-1 0 1,1 1-1,-1-1 0,1 0 1,-1 0-1,1 1 0,-1-2 1,5-6 13,-2 0 0,1 0 0,4-15 0,-8 21-13,61-230 192,-60 229-197,0-1 1,0 1-1,0 0 0,1 0 1,-1 0-1,1 0 1,0 0-1,0 0 1,0 1-1,5-6 1,-7 8 0,1-1 0,0 1 1,-1-1-1,1 1 0,0 0 0,-1-1 1,1 1-1,0 0 0,0 0 0,-1 0 1,1-1-1,0 1 0,0 0 0,-1 0 1,1 0-1,0 0 0,0 0 0,-1 0 0,2 1 1,0-1-3,-1 1 0,1 0 0,-1-1 0,1 1 0,-1 0 0,0 0 0,1 0 0,-1 0 0,0 0 0,0 1 0,0-1 0,2 2 0,9 15-49,-1 0 0,10 21 0,-13-23-414,1 0-1,0 0 0,18 21 0,-19-31 130,-8-6 329,0-1 0,0 1 0,0 0 0,0 0 0,1 0 0,-1 0 0,0 0 1,0 0-1,0 0 0,0 0 0,0 0 0,1-1 0,-1 1 0,0 0 0,0 0 0,0 0 0,0 0 0,0 0 0,0-1 0,0 1 0,0 0 0,0 0 0,0 0 0,1 0 0,-1-1 0,0 1 0,0 0 1,0 0-1,0 0 0,0-1 0,0 1 0,0 0 0,0 0 0,0 0 0,0 0 0,-1-1 0,1 1 0,0 0 0,0 0 0,0 0 0,0 0 0,0-1 0,-4-15-472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4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17780,'-6'9'1760,"2"2"-1112,1-1-264,6-1 889,6-3-321,5-3-864,-3-3-608,4-2 520,-1-2-128,-7 2-160</inkml:trace>
  <inkml:trace contextRef="#ctx0" brushRef="#br0" timeOffset="1">75 174 16131,'3'16'1609,"-2"-5"-1041,2-4-280,0-8 176,1-5 136,0-7-200,2-1-168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 17620,'2'-3'2205,"0"10"-1497,0 12 6,-24 131 1107,10-90-1768,-34 169-1571,46-229 1487,0 0-1,-1 0 1,1 0 0,0 0-1,0 1 1,0-1-1,0 0 1,0 0-1,-1 0 1,1 0-1,0 0 1,0 0 0,0 0-1,0 0 1,-1 0-1,1 0 1,0 0-1,0 0 1,0 0-1,0 0 1,-1 0 0,1 0-1,0 0 1,0 0-1,0 0 1,0 0-1,0 0 1,-1 0-1,1 0 1,0-1 0,0 1-1,0 0 1,0 0-1,0 0 1,-1 0-1,1 0 1,0 0-1,0 0 1,0-1 0,0 1-1,0 0 1,0 0-1,0 0 1,0 0-1,0 0 1,0-1-1,0 1 1,-1 0 0,1 0-1,0 0 1,0 0-1,0-1 1,0 1-1,0 0 1,0 0 0,0 0-1,0 0 1,1-1-1,-21-83-1708,4 39 1240,-3-5 44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14227,'-5'-12'901,"2"8"-663,1 0 1,1 0-1,-1 0 1,1-1-1,-1 1 1,1 0-1,0-1 1,1 1 0,-1-6-1,1 10-172,0-1-1,0 1 1,0 0-1,0 0 1,1-1 0,-1 1-1,0 0 1,0-1-1,1 1 1,-1 0 0,0 0-1,0-1 1,1 1-1,-1 0 1,0 0 0,1 0-1,-1-1 1,0 1-1,1 0 1,-1 0 0,0 0-1,1 0 1,-1 0-1,0 0 1,1 0 0,-1 0-1,0 0 1,1 0-1,-1 0 1,1 0 0,-1 0-1,0 0 1,1 0-1,18 3 965,-11-1-496,70 8 1623,95 0-1,-122-11-3265,65-9-1,-107 9 909,-1 0 0,-1-1 0,1 0 0,12-5-1,-1-2-484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6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 17308,'1'0'84,"-1"-1"1,0 1-1,0 0 1,0 0-1,0-1 1,0 1-1,1 0 1,-1 0-1,0-1 0,0 1 1,0 0-1,0-1 1,0 1-1,0 0 1,0-1-1,0 1 1,0 0-1,0 0 1,0-1-1,0 1 1,0 0-1,-1-1 1,1 1-1,0 0 1,0 0-1,0-1 1,0 1-1,0 0 1,-1 0-1,1-1 0,0 1 1,0 0-1,-1-1 1,-9 3 1233,-14 13-470,13-7-774,1 1 0,0 1-1,0-1 1,1 2 0,-15 20-1,20-25-73,0 0 0,1 1 0,-1-1 1,1 1-1,1-1 0,-1 1 0,1 0 0,1 0 0,-1 0 0,1 0 0,0 0 0,1 0 0,0 8 0,0-13 7,0 0-1,0-1 1,0 1-1,0 0 1,1 0 0,-1-1-1,1 1 1,-1 0 0,1-1-1,0 1 1,0 0 0,0-1-1,0 1 1,0-1 0,0 1-1,0-1 1,0 0-1,0 1 1,1-1 0,-1 0-1,0 0 1,2 1 0,0-1 11,-1 0 1,1 0-1,-1-1 1,1 1 0,-1-1-1,1 1 1,-1-1-1,1 0 1,-1 0-1,1 0 1,-1-1 0,1 1-1,4-2 1,3 0 67,-1-2 0,1 0 0,-1 0 0,0 0 0,0-1 0,14-10 0,-7 2 125,0-1 0,-1 0 0,0-1 1,-1 0-1,-1-1 0,-1-1 0,14-23 0,-21 25-41,-9 9-28,3 6-138,0 1 1,0-1-1,0 0 1,-1 0-1,1 0 0,0 1 1,0-1-1,0 1 0,0-1 1,0 1-1,0-1 1,0 1-1,0 0 0,0-1 1,0 1-1,0 0 0,0 0 1,-1 1-1,-8 9-52,1 0-1,0 0 0,0 1 0,-7 14 1,12-19-76,1-1 0,0 1 0,0 0 0,0 0 0,1 0 0,0 0 0,0 0 0,1 0 0,-1 14 0,2-20 71,0 0-1,0 0 1,0 0-1,0 0 0,0-1 1,0 1-1,0 0 1,0 0-1,0 0 1,0-1-1,1 1 1,-1 0-1,0 0 0,1-1 1,-1 1-1,0 0 1,1 0-1,-1-1 1,1 1-1,-1 0 1,1-1-1,-1 1 0,1-1 1,0 1-1,-1-1 1,1 1-1,0-1 1,-1 1-1,1-1 1,0 0-1,0 1 0,1-1 1,3 0-251,1 0 0,0 0 1,-1-1-1,1 0 0,-1 0 0,1 0 1,-1-1-1,7-2 0,204-77-4111,-181 70 4188,-20 7 231,1-1 0,-1-1 0,15-7 0,-6 1 227,-15 7-4,0 0 0,0 1-1,0 0 1,1 1-1,9-3 1,-19 6-213,0 0-1,0 1 1,1-1-1,-1 0 1,0 0 0,0 0-1,0 0 1,0 0-1,0 1 1,0-1 0,0 0-1,1 0 1,-1 0-1,0 0 1,0 1 0,0-1-1,0 0 1,0 0-1,0 0 1,0 0 0,0 1-1,0-1 1,0 0-1,0 0 1,0 0 0,0 0-1,0 1 1,0-1-1,0 0 1,0 0 0,0 0-1,-1 0 1,1 1 0,0-1-1,0 0 1,0 0-1,0 0 1,0 0 0,0 0-1,0 1 1,-1-1-1,-8 13 568,-22 21 424,30-34-982,-132 156 3337,90-101-2852,35-49-1401,5-12 910,3-20 649,1 18-890,1-26 3,-1-4-68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14227,'6'10'1864,"1"3"-1071,2 3-257,3 0 1048,7 1-592,-2 0-96,11-3-527,-3-1-449,7-4-1345,-2-5 1329,3-2-280,-4-2-184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15147,'3'2'314,"0"1"0,0 0 0,0-1 0,0 0 0,0 1 0,1-1 0,-1-1 0,1 1 0,-1 0 0,1-1 0,0 0 0,0 0-1,6 1 1,6 1 530,31 0-1,-42-3-683,17 1 63,-1-2 0,0 0 1,0-2-1,0 0 0,0-1 1,0-2-1,-1 0 1,0-1-1,26-12 0,-43 17-215,0 0-1,0 0 1,0 0-1,0-1 1,-1 1-1,1-1 1,-1 1-1,0-1 0,1 0 1,1-5-1,-3 8-8,-1-1 0,1 0 0,-1 0-1,1 1 1,-1-1 0,0 0 0,0 0-1,1 0 1,-1 1 0,0-1 0,0 0 0,0 0-1,0 0 1,0 0 0,0 1 0,0-1-1,0 0 1,0 0 0,0 0 0,-1 0-1,1 1 1,0-1 0,0 0 0,-1 0 0,1 0-1,-1 1 1,1-1 0,-1 0 0,1 1-1,-1-1 1,1 0 0,-1 1 0,1-1-1,-1 1 1,0-1 0,1 1 0,-1-1 0,0 1-1,0-1 1,1 1 0,-1 0 0,0-1-1,0 1 1,0 0 0,0 0 0,-1-1-1,-6 0-9,0 0 0,0 0 0,0 0 0,0 1 0,-1 0 0,1 1 0,0 0 0,0 0 0,0 1 0,-14 4 0,6 0 19,0 0 0,1 1-1,0 0 1,-19 13 0,26-14 11,1 0 0,-1 0 0,1 0 0,0 1 0,0 0 0,-9 14 0,15-19-18,-1 0 1,1 0-1,0 0 1,0 0-1,0 1 1,0-1 0,1 1-1,-1-1 1,0 0-1,1 1 1,0-1-1,0 1 1,-1 2-1,2-3-14,-1 0-1,1 0 1,-1-1-1,1 1 1,0 0-1,-1-1 1,1 1-1,0-1 1,0 1-1,0-1 1,0 1-1,0-1 1,1 0-1,-1 1 1,0-1-1,1 0 0,-1 0 1,0 0-1,1 0 1,2 1-1,2 1-124,0 0 1,0-1-1,0 0 0,1 0 0,-1-1 0,0 0 0,1 0 0,-1 0 0,1-1 0,6 0 0,7-1-173,39-8-1,-7-2-154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15555,'-4'0'251,"0"0"0,-1 0-1,1 1 1,0-1 0,0 1-1,0 0 1,0 0 0,0 0 0,-7 4-1,-35 20 970,35-19-688,9-4-480,-1-1 1,1 1 0,-1-1 0,1 1 0,0 0 0,0 0-1,0 0 1,0 0 0,0 0 0,0 0 0,0 0 0,-1 5-1,2-7-63,1 1 0,0 0-1,0-1 1,0 1-1,0-1 1,0 1 0,0 0-1,0-1 1,0 1-1,0-1 1,0 1 0,0 0-1,0-1 1,0 1-1,0-1 1,1 1 0,-1-1-1,0 1 1,0-1 0,1 1-1,-1-1 1,0 1-1,1 0 1,1 0-58,-1 0 1,0 0-1,1 1 1,0-1-1,-1 0 1,1-1-1,0 1 1,-1 0 0,1 0-1,3 0 1,45 12-1306,-26-7 905,0 1 0,-1 0 1,43 21-1,-64-27 513,0 0 1,0 0-1,0 1 0,0-1 1,0 0-1,0 1 1,-1-1-1,1 1 0,0-1 1,-1 1-1,0 0 1,1 0-1,-1-1 0,0 1 1,0 0-1,0 0 1,0 0-1,0 0 0,0 1 1,0 2-1,-1-3 32,0 0-1,-1 0 1,1 1 0,-1-1-1,1 0 1,-1 0-1,0 0 1,1-1 0,-1 1-1,0 0 1,0 0-1,0 0 1,-1-1 0,1 1-1,0 0 1,-1-1-1,1 1 1,-1-1 0,1 0-1,-1 1 1,0-1-1,-2 1 1,-5 4 139,0-1 0,0 0-1,-1 0 1,0-1 0,0 0 0,0-1 0,-13 2-1,16-3-158,0-1 0,1 0 1,-1-1-1,0 1 0,0-1 0,0-1 0,1 1 0,-1-1 0,0-1 0,0 1 0,1-1 0,-10-4 0,-1-6-66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155 252 17284,'-1'-2'86,"0"0"1,0 0 0,0 0-1,0 0 1,-1 0 0,1 0-1,0 0 1,-1 0 0,0 1-1,1-1 1,-1 1 0,0-1-1,0 1 1,0 0 0,0 0 0,0-1-1,0 1 1,0 1 0,0-1-1,0 0 1,-1 0 0,1 1-1,0 0 1,0-1 0,-1 1-1,1 0 1,0 0 0,-1 0-1,1 0 1,0 0 0,0 1-1,-1-1 1,1 1 0,0 0-1,0-1 1,0 1 0,0 0-1,-4 2 1,0 1-25,1-1 0,-1 1 0,1 0 0,0 0 0,0 0 0,0 0 0,1 1 0,0 0 0,0 0 0,0 0-1,0 1 1,1-1 0,-3 8 0,4-9-42,0 2 0,0-1 0,1 0 0,0 0-1,0 0 1,0 1 0,0-1 0,1 0 0,1 11 0,-1-15 10,0 1 1,1-1 0,-1 1-1,0-1 1,1 1 0,0-1-1,-1 1 1,1-1-1,0 0 1,0 1 0,0-1-1,0 0 1,0 0 0,0 1-1,0-1 1,0 0 0,0 0-1,1 0 1,-1 0 0,0-1-1,1 1 1,-1 0 0,1-1-1,-1 1 1,1-1-1,-1 1 1,1-1 0,-1 1-1,1-1 1,-1 0 0,1 0-1,0 0 1,-1 0 0,1 0-1,-1 0 1,1 0 0,2-1-1,2-1 77,1 1 1,0-1-1,-1 0 0,1-1 0,-1 1 1,0-2-1,1 1 0,-1 0 0,-1-1 0,1 0 1,-1-1-1,1 1 0,4-7 0,1 0 0,0-2-1,-1 1 1,0-1-1,11-21 1,-20 32-118,0 1 1,0-1-1,0-1 0,0 1 0,-1 0 1,1 0-1,-1 0 0,1 0 1,-1-4-1,0 6 9,0 0 0,0 0 0,0 0 0,0 0 1,0 0-1,0 0 0,0 0 0,0 0 0,0 0 0,0-1 1,0 1-1,0 0 0,0 0 0,0 0 0,0 0 0,0 0 0,0 0 1,0 0-1,0 0 0,0 0 0,0 0 0,0 0 0,0 0 1,0 0-1,0 0 0,0 0 0,0 0 0,0 0 0,0-1 0,0 1 1,0 0-1,0 0 0,0 0 0,0 0 0,-1 0 0,1 0 1,0 0-1,0 0 0,0 0 0,0 0 0,0 0 0,0 0 1,0 0-1,0 0 0,0 0 0,0 0 0,0 0 0,0 0 0,0 0 1,-1 0-1,1 0 0,0 0 0,0 0 0,0 0 0,0 0 1,0 0-1,0 0 0,0 1 0,0-1 0,0 0 0,0 0 0,0 0 1,0 0-1,0 0 0,0 0 0,0 0 0,0 0 0,-7 11-90,6-9 82,0 0 0,0 1 0,0-1 1,1 0-1,-1 0 0,0 0 0,1 1 1,0-1-1,0 0 0,-1 0 0,1 1 1,1-1-1,-1 0 0,0 1 0,0-1 1,1 0-1,-1 0 0,1 0 0,0 1 1,0-1-1,1 2 0,-1-2 16,1-1 0,-1 1 0,1-1 0,-1 1 0,1-1 0,-1 0 0,1 0 0,0 0 0,0 0 0,-1 0 0,1 0 0,0-1 0,0 1 0,0-1 0,0 1 0,0-1 0,0 0 0,0 1 0,0-1-1,0 0 1,0 0 0,0-1 0,0 1 0,3-1 0,6-1 28,0-1 0,0 0 0,-1-1 0,1-1 0,-1 1 0,0-1 0,0-1 0,-1 0 0,0 0 0,0-1 0,0-1 0,-1 1 0,12-13 0,-9 7-10,0-1-1,-1 0 1,0 0 0,-2-1 0,1 0-1,-2-1 1,0 0 0,6-18 0,-12 29-27,8-30-15,-8 33 14,-1 1 0,0-1 1,0 1-1,1-1 0,-1 1 0,0-1 0,0 0 0,0 1 1,-1-1-1,1 1 0,0-1 0,-1 1 0,1-1 1,-1 1-1,1-1 0,-1 1 0,-1-3 0,2 4 3,0 0 0,-1 0 0,1 0 0,0-1 0,-1 1 0,1 0 0,-1 0 0,1 0 0,0 0 0,-1 0-1,1 0 1,0 0 0,-1 0 0,1 0 0,-1 0 0,1 0 0,0 0 0,-1 0 0,1 0 0,-1 0 0,1 1 0,0-1-1,-1 0 1,1 0 0,0 0 0,-1 0 0,1 1 0,0-1 0,0 0 0,-1 0 0,1 1 0,0-1 0,-1 1 0,-10 12-24,-4 13 11,1 0 0,2 1 1,1 0-1,0 1 0,2 0 0,2 0 0,-7 49 0,10-43-24,2 0 1,5 62-1,17 67-695,1 19-784,-20-173 1381,-1 0 0,0 0-1,-2 11 1,2-19 136,0-1 1,0 1 0,0 0-1,0-1 1,-1 1-1,1-1 1,0 1 0,0 0-1,0-1 1,-1 1-1,1-1 1,0 1 0,-1-1-1,1 1 1,0-1-1,-1 1 1,1-1 0,-1 1-1,1-1 1,-1 1-1,1-1 1,-1 0-1,1 1 1,-1-1 0,0 0 20,-1 0 1,1-1-1,0 1 0,0-1 1,0 1-1,0-1 1,1 1-1,-1-1 1,0 0-1,0 1 1,0-1-1,0 0 1,1 0-1,-1 0 1,0 0-1,0 1 0,1-1 1,-1 0-1,0-2 1,-10-16 178,1 0 0,1 0 0,0-1 1,2 0-1,0-1 0,-5-27 0,3 0 58,-5-82-1,14 119-278,-2 0 57,2-1 1,0 0 0,0 1-1,4-21 1,-3 29-56,-1 1 0,1 0 0,0-1 0,0 1 0,0 0 0,0-1 0,0 1 0,0 0 0,1 0 0,-1 0 0,0 0 0,1 0 0,0 0 0,0 0 0,-1 1 0,1-1 0,0 1 1,0-1-1,0 1 0,1 0 0,-1 0 0,0-1 0,0 2 0,1-1 0,-1 0 0,0 0 0,1 1 0,3-1 0,18 0-199,0 1 0,-1 1 0,27 5 0,-7-1-62,11 0-64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15699,'6'1'412,"1"0"-1,0-1 0,0 0 1,0 0-1,0 0 0,-1-1 1,1 0-1,0 0 1,-1-1-1,1 0 0,-1 0 1,1-1-1,-1 1 0,9-6 1,-4 1-265,1 0 1,-1 0 0,0-1-1,-1-1 1,0 0 0,12-13 0,-17 15-134,-1 1 1,0 0-1,0-1 1,0 0-1,2-7 1,-5 12-17,-1 1 1,1-1-1,-1 1 0,1 0 1,-1-1-1,0 0 1,0 1-1,0-1 0,1 1 1,-2-1-1,1 1 1,0-1-1,0 1 0,-1-2 1,1 2-2,-1 0 0,1 1 1,-1-1-1,1 0 0,-1 1 1,1-1-1,-1 1 0,0-1 1,1 1-1,-1-1 0,0 1 0,1-1 1,-1 1-1,0 0 0,0-1 1,0 1-1,1 0 0,-1 0 1,0 0-1,0-1 0,0 1 1,1 0-1,-1 0 0,0 0 1,0 0-1,0 0 0,0 1 1,0-1-1,-4 1-10,1 0-1,-1 1 1,1-1 0,0 1-1,-1 0 1,1 0 0,0 0-1,0 1 1,1-1 0,-1 1-1,0 0 1,1 0 0,0 0 0,-5 6-1,-4 6-14,0 0 0,-10 18 0,19-27 24,-1 0 0,1 0 0,0 0 0,0 1 0,1-1 0,-3 14 0,4-18 6,1-1 0,0 1 0,0-1 1,0 1-1,0-1 0,0 1 0,0-1 0,0 1 1,1-1-1,-1 1 0,0-1 0,1 1 0,0-1 1,-1 1-1,1-1 0,0 0 0,-1 1 1,1-1-1,0 0 0,0 0 0,0 0 0,0 1 1,0-1-1,0 0 0,1 0 0,-1 0 0,0-1 1,0 1-1,1 0 0,-1 0 0,1-1 1,-1 1-1,0-1 0,1 1 0,-1-1 0,1 0 1,2 1-1,7 0 13,-1 0 0,1-1 0,-1 0 0,1 0 0,-1-1 0,1-1 0,-1 0 0,0 0 0,0-1 0,0 0 0,14-7 0,13-7 2,53-35 0,-83 48-23,13-4-71,-20 8 75,0 0-1,0 0 1,1 0-1,-1 0 1,0 0 0,1 0-1,-1 0 1,0 0-1,0 0 1,1 0-1,-1 0 1,0 0 0,0 0-1,0 0 1,1 1-1,-1-1 1,0 0-1,0 0 1,1 0 0,-1 0-1,0 1 1,0-1-1,0 0 1,0 0-1,1 0 1,-1 1 0,0-1-1,0 0 1,0 0-1,0 1 1,0-1-1,0 0 1,0 0-1,0 1 1,1-1 0,-2 4-8,1 0 0,0 0 0,-1-1 0,0 1 0,0 0 0,-2 6 0,-1 1 57,2-4 11,1-1 1,-1 1-1,1 0 0,1-1 0,-1 12 0,1-17-46,0 0-1,1 0 0,-1 0 0,0-1 0,0 1 0,0 0 0,0 0 0,1 0 0,-1 0 0,0-1 0,1 1 0,-1 0 0,1-1 0,-1 1 0,1 0 0,-1 0 0,1-1 0,-1 1 0,1-1 0,0 1 0,1 0 0,-1-1-19,0 1 0,0-1 0,1 0-1,-1 0 1,0 0 0,1 0-1,-1 0 1,0-1 0,0 1 0,1 0-1,-1-1 1,0 1 0,0 0 0,1-1-1,-1 0 1,0 1 0,0-1 0,0 0-1,2-1 1,3-3-384,1 0 0,-1 0-1,0-1 1,0 0 0,-1 0 0,0 0 0,0-1-1,0 0 1,6-13 0,1-5-560,13-42 1,-4 3-274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1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14795,'-12'41'1213,"2"0"0,2 0 0,-6 74 0,10 129 470,5-163-1728,9-116 27,5-81-64,-13 117 73,0 0 0,-1 0 0,1 0 1,-1 0-1,1 0 0,-1 0 1,0 0-1,1 1 0,-1-1 1,0 0-1,0 1 0,0-1 0,2 3 1,2 3-11,-2-4 22,0-1-1,0 1 0,1 0 0,-1-1 0,0 0 1,1 0-1,0 0 0,-1 0 0,1 0 0,0-1 0,0 1 1,0-1-1,0 0 0,0-1 0,0 1 0,0-1 0,0 1 1,0-1-1,1 0 0,-1-1 0,0 1 0,0-1 1,0 0-1,0 0 0,0 0 0,0 0 0,0-1 0,6-3 1,5-3 15,-1-1 0,0-1 1,-1 0-1,0-1 0,18-19 1,-37 37-46,-1 1 0,2 0 0,-1 0-1,1 1 1,0 0 0,1-1 0,0 2 0,0-1 0,1 0 0,0 1 0,-1 9-1,4-18 12,0-1-1,0 1 1,0-1-1,0 1 1,0-1-1,0 0 0,0 1 1,0-1-1,1 1 1,-1-1-1,0 0 0,0 1 1,0-1-1,1 1 1,-1-1-1,0 0 1,1 1-1,-1-1 0,0 0 1,1 1-1,-1-1 1,0 0-1,1 0 0,-1 1 1,0-1-1,1 0 1,-1 0-1,1 0 1,17 2-448,14-9-69,-27 5 588,-1 1 1,1-1 0,0-1-1,-1 1 1,0-1-1,0 0 1,1 0 0,-1 0-1,-1 0 1,1-1-1,-1 1 1,1-1-1,-1 0 1,0 0 0,2-5-1,4-7 574,-1 0 0,11-33-1,4-10 240,-23 59-883,1-1 1,-1 0-1,0 1 0,1-1 0,-1 1 0,1-1 0,-1 0 0,1 1 1,-1-1-1,1 1 0,-1-1 0,1 1 0,0 0 0,-1-1 1,1 1-1,-1 0 0,1-1 0,0 1 0,0 0 0,-1 0 0,1-1 1,0 1-1,-1 0 0,1 0 0,0 0 0,0 0 0,-1 0 0,1 0 1,0 0-1,0 0 0,-1 1 0,2-1 0,26 13-1422,-8-3 1049,5-2-33,5-6-137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17324,'0'0'33,"0"0"1,0 0 0,-1 0 0,1 0 0,0 0-1,0 0 1,0 0 0,0 0 0,0-1 0,0 1-1,-1 0 1,1 0 0,0 0 0,0 0-1,0 0 1,0 0 0,-1 0 0,1 0 0,0 0-1,0 0 1,0 0 0,0 0 0,0 0 0,-1 0-1,1 0 1,0 0 0,0 0 0,0 0-1,0 0 1,-1 0 0,1 0 0,0 0 0,0 0-1,0 1 1,0-1 0,0 0 0,0 0 0,-1 0-1,1 0 1,0 0 0,0 0 0,0 0 0,0 1-1,0-1 1,-2 10 527,4 15-10,9 26-245,3-1-1,2 0 0,2-1 1,36 68-1,-53-115-299,30 55 138,-28-52-129,1 0-1,-1 0 1,1 0-1,0-1 1,0 0-1,1 0 0,-1 0 1,8 5-1,-11-9-10,0 1 0,1 0 0,-1-1 0,1 1-1,-1-1 1,0 1 0,1-1 0,-1 0 0,1 0-1,-1 1 1,1-1 0,-1 0 0,1 0 0,-1-1-1,1 1 1,-1 0 0,1 0 0,-1-1 0,1 1-1,-1-1 1,1 1 0,-1-1 0,0 0 0,1 0-1,-1 1 1,0-1 0,0 0 0,0 0 0,1 0-1,0-2 1,4-3 10,-1-1-1,0 1 0,0-1 1,4-10-1,-3 7 2,8-14 16,-4 6-9,20-27 1,-28 41-23,1 1 1,-1 0 0,1 0 0,0 0-1,0 1 1,0-1 0,0 1 0,1-1-1,-1 1 1,1 0 0,-1 0 0,1 1 0,0-1-1,5-1 1,-7 3-3,0 0 0,0 0 0,1 0 0,-1 0-1,0 0 1,0 0 0,0 1 0,0-1 0,0 1 0,0-1 0,-1 1 0,1 0 0,0 0-1,0 0 1,0 0 0,1 1 0,1 1-4,0 1 0,0-1 0,0 1 0,-1 0 0,1 0 0,2 5 0,1 1 10,-2 0-1,1 0 1,-1 0-1,-1 1 0,4 13 1,-6-17 47,-1-1 0,0 1 0,0 0 0,0 0 0,-1-1 0,0 1 0,0 0 0,-1 0 0,-2 8 0,3-13-33,0-1-1,-1 1 1,0 0-1,1 0 1,-1-1-1,0 1 1,0-1-1,0 1 1,0-1-1,0 1 1,0-1-1,0 1 1,-1-1-1,1 0 1,-1 0-1,1 0 0,0 0 1,-1 0-1,0 0 1,1 0-1,-1 0 1,0-1-1,1 1 1,-1 0-1,0-1 1,0 0-1,1 1 1,-1-1-1,0 0 1,0 0-1,0 0 1,1 0-1,-1 0 0,0 0 1,0-1-1,0 1 1,1-1-1,-1 1 1,-2-2-1,-2 0-91,-1 0-1,1-1 1,0 0-1,0-1 1,0 1-1,0-1 1,1 0-1,-1 0 1,1-1-1,0 0 1,1 0 0,-8-10-1,8 10 54,0 0 1,1 0-1,0 0 1,0-1-1,0 1 0,1-1 1,0 0-1,0 0 0,0 0 1,1 0-1,0 0 1,0 0-1,0 0 0,1-9 1,4-7-276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14403,'-18'39'686,"2"1"-1,2 0 1,1 1-1,2 0 0,2 1 1,2 0-1,2 1 1,-1 50-1,8-2 109,1-88 6,1-7-454,4-8 19,111-255 1323,-70 151-2049,-47 111 350,1-2-74,1-1 1,-1 0-1,2 1 1,7-11 0,-12 17 62,1 0 0,0 1 0,-1-1 0,1 0 1,0 0-1,0 1 0,0-1 0,0 1 1,0-1-1,-1 0 0,1 1 0,0 0 1,0-1-1,0 1 0,0 0 0,0-1 0,0 1 1,2 0-1,-2 0-3,0 0-1,1 1 1,-1-1 0,0 1-1,0-1 1,0 1 0,0-1-1,0 1 1,0 0 0,0 0-1,0-1 1,0 1 0,0 0-1,0 0 1,0 0 0,-1 0-1,1 0 1,0 0 0,-1 0-1,1 1 1,4 6-111,0 0 0,-1 0 0,0 1 0,-1-1 0,0 1 0,0 0 0,-1 0 0,0 0 0,0 0 0,-1 0 0,0 11 0,-2-16 99,1 1 0,0-1 0,-1 1-1,0-1 1,0 0 0,0 1 0,-1-1 0,1 0-1,-1 0 1,0 0 0,0 0 0,0 0 0,-1 0-1,1-1 1,-1 1 0,0-1 0,0 1-1,-1-1 1,1 0 0,0-1 0,-1 1 0,0 0-1,0-1 1,-6 3 0,1-1 44,0 0 0,0-1 0,-1 0 0,-13 2 0,20-5-32,0 1 1,0-1-1,0 0 1,0 1-1,0-1 1,-1-1-1,1 1 0,0 0 1,0-1-1,0 1 1,0-1-1,0 0 1,0 0-1,0 0 1,0-1-1,0 1 1,-3-3-1,5 3 19,1 0 0,-1 0 0,0 0 0,1 0 0,-1 0 0,1 0 0,-1 0-1,1 0 1,-1 0 0,1 0 0,0 0 0,-1 0 0,1-1 0,0 1 0,0 0 0,0 0-1,0 0 1,0 0 0,0-1 0,0 1 0,0 0 0,1 0 0,-1 0 0,0 0 0,1-2 0,9-17-104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31 14275,'-9'17'625,"-39"82"1748,42-86-1978,2 0 0,0 0 0,0 0 0,1 1 0,-2 23 0,5-36-378,-1 0 0,1 0 0,0 0 1,0 0-1,0-1 0,0 1 0,0 0 0,0 0 0,0 0 1,0 0-1,0 0 0,0 0 0,1-1 0,-1 1 0,0 0 1,1 0-1,-1 0 0,0-1 0,1 1 0,-1 0 1,1 0-1,-1-1 0,1 1 0,-1 0 0,1-1 0,0 1 1,-1-1-1,1 1 0,0-1 0,0 1 0,-1-1 0,1 1 1,0-1-1,0 0 0,-1 1 0,1-1 0,0 0 0,0 0 1,0 1-1,0-1 0,0 0 0,0 0 0,-1 0 0,1 0 1,0 0-1,0 0 0,0-1 0,0 1 0,0 0 1,-1 0-1,1-1 0,1 1 0,3-2 35,0 0-1,0-1 1,0 1-1,0-1 1,0 0 0,-1 0-1,5-4 1,4-6 24,0 0 1,-1-1-1,-1-1 1,-1 0 0,14-25-1,-7 8 50,22-62 0,-35 81-3,-6 14 81,-9 23 1,1 14-214,2 0 0,1 1 0,2-1 1,0 55-1,5-89 10,0 0 1,1 0-1,0 0 1,-1 0-1,1 0 1,1 0 0,-1-1-1,0 1 1,3 4-1,-3-7-8,-1 0 0,1 0 0,-1 0 0,1-1 1,-1 1-1,1 0 0,0 0 0,-1-1 0,1 1 0,0 0 0,0-1 0,-1 1 0,1-1 0,0 1 0,0-1 0,0 1 0,0-1 0,0 0 1,-1 1-1,1-1 0,0 0 0,0 0 0,0 0 0,0 1 0,0-1 0,0 0 0,0 0 0,0-1 0,0 1 0,0 0 0,0 0 1,0 0-1,0-1 0,0 1 0,-1 0 0,1-1 0,0 1 0,0-1 0,0 1 0,0-1 0,-1 1 0,1-1 0,1-1 0,-1 1-120,0-1-1,0 0 0,0 0 0,0 1 1,0-1-1,0 0 0,-1 0 0,1 0 1,-1 0-1,1 0 0,-1 0 0,0 0 1,0 0-1,0 0 0,0-1 0,0 1 1,0 0-1,0 0 0,-1 0 0,0-3 1,-1-11-262,2-2-123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22245,'1'-4'1720,"-1"1"-1368,0-1-168,0 5 424,2 3-344,1 5-880,2 1-416,4 7-432,1 0 1064,7 2-312,2 1-297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36 16339,'0'-2'178,"-1"1"0,1 0-1,0-1 1,-1 1 0,0-1-1,1 1 1,-1 0 0,0-1-1,1 1 1,-1 0 0,0-1-1,0 1 1,0 0 0,0 0-1,-1 0 1,1 0 0,0 0-1,0 0 1,0 1 0,-1-1-1,1 0 1,0 0 0,-1 1-1,1-1 1,-3 0 0,-1 0 82,1-1 0,-1 1 0,1 0-1,-1 1 1,1-1 0,-1 1 0,-6 0 0,7 0-223,1 1 0,-1 0-1,1-1 1,0 1-1,-1 0 1,1 1 0,0-1-1,0 1 1,0-1-1,0 1 1,0 0 0,0 0-1,0 1 1,1-1 0,-1 0-1,1 1 1,0-1-1,0 1 1,0 0 0,0 0-1,-3 5 1,4-6-82,0 1 0,1-1 0,-1 1 0,0-1 1,1 1-1,0-1 0,-1 1 0,1-1 0,0 1 0,0-1 0,0 1 1,1-1-1,-1 1 0,1-1 0,-1 1 0,1-1 0,0 1 0,0-1 1,0 0-1,0 0 0,0 1 0,1-1 0,-1 0 0,1 0 0,-1 0 1,1 0-1,0 0 0,0-1 0,3 4 0,41 23-1165,-33-21 954,0 0 0,-1 0 1,11 11-1,-20-16 247,-1 0 1,1 1-1,-1-1 0,0 1 1,0-1-1,0 1 0,0 0 1,0-1-1,-1 1 0,1 0 1,-1 0-1,0 0 0,0 1 1,0-1-1,0 0 0,0 0 1,-1 1-1,1 3 0,-2-4 66,0 0 0,1 0-1,-1 0 1,0-1 0,0 1-1,-1 0 1,1 0 0,-1-1-1,1 1 1,-1 0 0,0-1-1,0 0 1,0 1 0,0-1-1,0 0 1,-1 0 0,1 0-1,0 0 1,-1-1 0,-4 3-1,3-2-2,1 1-1,-1-1 1,0-1-1,0 1 0,0-1 1,0 1-1,-1-1 1,1 0-1,0-1 0,0 1 1,-1-1-1,1 1 1,0-2-1,-7 1 0,9-1-78,0 0-1,0 0 1,0 0-1,0 0 0,0 0 1,1 0-1,-1-1 1,0 1-1,1-1 0,-1 1 1,1-1-1,-1 1 1,1-1-1,0 0 0,0 0 1,0 0-1,0 1 1,0-1-1,0 0 0,0 0 1,1 0-1,-1-1 1,1 1-1,-1 0 1,1-2-1,-1-22-259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101 156 15755,'0'0'90,"0"1"0,0-1 0,-1 0 0,1 1 0,0-1 0,0 0 0,0 1 0,0-1 0,0 0 1,0 1-1,0-1 0,0 0 0,0 1 0,0-1 0,0 0 0,0 1 0,0-1 0,0 0 0,0 0 0,0 1 0,0-1 0,0 0 0,0 1 0,0-1 0,1 0 0,-1 1 0,0-1 0,0 0 0,0 0 0,0 1 0,1-1 0,-1 0 0,0 0 0,0 1 0,1-1 0,-1 0 0,0 0 0,1 0 0,-1 1 0,0-1 0,1 0 0,16-4 2349,22-17-240,-37 20-2096,6-5 104,1 0 1,-1-1-1,0 1 0,0-2 0,8-9 1,-14 15-213,1-1-1,-1 0 1,0 0 0,0 0 0,-1 0 0,1 0 0,-1 0 0,1 0 0,-1 0 0,0-1 0,0 1 0,0 0 0,-1-1 0,1 1 0,-1-1 0,0 1 0,0-1 0,0 1 0,-1-6 0,1 8-4,-1 0-1,1 0 1,0 0 0,-1 0-1,1 0 1,-1 0 0,1 0-1,-1-1 1,1 2 0,-1-1-1,0 0 1,1 0 0,-1 0-1,0 0 1,0 0 0,0 0-1,0 1 1,0-1-1,0 0 1,0 1 0,0-1-1,0 1 1,0-1 0,-2 0-1,1 1-5,-1 0 1,1 0-1,0 0 0,-1 0 0,1 0 0,-1 0 0,1 1 0,-1-1 1,1 1-1,0-1 0,-3 2 0,-5 2-23,1 1 0,0 0 0,1 0 0,-14 10 1,3 1 9,0 1 0,-18 22 1,29-30 23,1 0-1,0 0 1,1 1 0,0 0-1,0 0 1,1 0 0,-4 12-1,8-19-22,1 1 0,-1-1 0,0 1 0,1-1-1,0 0 1,0 1 0,0-1 0,0 1 0,1-1-1,-1 0 1,1 1 0,0-1 0,0 0 0,0 1 0,1-1-1,-1 0 1,1 0 0,-1 0 0,1 0 0,0 0 0,0-1-1,4 5 1,-3-4-374,1 1-1,-1-1 1,1 0 0,0 0-1,0-1 1,0 1 0,0-1-1,1 0 1,-1 0 0,1 0-1,-1 0 1,1-1 0,0 0-1,-1 0 1,8 1-1,1-2-416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2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38 16596,'1'-1'176,"0"0"0,-1-1 0,1 1 0,0 0 0,-1-1 0,1 1 0,-1-1 0,0 1 0,1-1 0,-1 1 0,0 0 0,0-1 0,0 1 0,0-1 0,0 1 0,0-1 0,0 1 0,-1-4 0,0 5-74,0-1 0,0 0 0,0 1 0,0-1 0,1 0 0,-1 1-1,0-1 1,0 1 0,0-1 0,0 1 0,0 0 0,-1-1 0,1 1 0,0 0 0,0 0 0,0 0-1,0-1 1,0 1 0,0 0 0,0 1 0,0-1 0,0 0 0,0 0 0,-1 0 0,1 1 0,-1 0 0,-4 0-20,0 1 0,0 0 0,1 0 0,-1 0 0,1 1 0,-1 0 0,1 0 0,0 0 0,0 1 1,0-1-1,-4 5 0,8-6-86,0-1 1,-1 0 0,1 1-1,0-1 1,0 1 0,0-1-1,0 1 1,0-1-1,1 1 1,-1 0 0,0-1-1,1 1 1,-1 0 0,1-1-1,0 1 1,-1 0-1,1 0 1,0 0 0,0-1-1,0 1 1,0 0 0,1 0-1,-1-1 1,0 1-1,1 0 1,-1 0 0,1-1-1,0 1 1,-1 0 0,1-1-1,0 1 1,0-1-1,0 1 1,0-1 0,0 1-1,0-1 1,1 0 0,-1 0-1,0 1 1,3 0-1,41 31-163,-29-23 102,25 23 0,-37-30 64,-1 0-1,1 0 0,-1 1 1,0 0-1,-1-1 0,1 1 1,-1 0-1,1 1 0,-1-1 1,0 0-1,-1 1 0,2 4 1,-3-7 10,0 1 0,0-1 0,0 1 0,0-1 0,0 1 0,-1-1 0,0 1 0,1-1 0,-1 0 0,0 1 0,0-1 1,0 0-1,0 1 0,-1-1 0,1 0 0,0 0 0,-1 0 0,0 0 0,1 0 0,-1-1 0,0 1 0,0 0 0,0-1 0,0 0 1,-3 2-1,-8 5 30,1-1 0,-28 12 1,37-18-45,-14 5-407,-33 8 0,30-10 244,17-3-52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74 17476,'0'-1'110,"0"-1"0,0 1 1,0 0-1,0 0 0,0 0 0,0 0 1,1 0-1,-1 0 0,0 0 1,1 0-1,-1 0 0,0 0 0,1 0 1,-1 0-1,1 0 0,0 0 0,-1 0 1,1 0-1,0 0 0,0 0 1,-1 1-1,1-1 0,0 0 0,0 1 1,0-1-1,0 0 0,0 1 1,0-1-1,1 0 0,34-14 1365,-16 8-1217,1 1-1,-1 1 0,1 0 0,0 2 0,1 1 0,-1 0 0,0 1 0,1 2 1,25 3-1,-44-4-249,-1 1 1,1-1-1,-1 1 0,1 0 1,-1-1-1,1 1 1,-1 0-1,1 1 1,-1-1-1,0 0 1,0 1-1,0-1 1,0 1-1,4 3 1,-5-3-8,-1-1 1,1 0-1,-1 1 1,1-1 0,-1 0-1,1 1 1,-1-1 0,0 1-1,0-1 1,0 0-1,0 1 1,0-1 0,0 1-1,0-1 1,0 0 0,0 1-1,-1-1 1,1 1-1,-1-1 1,1 0 0,-1 1-1,1-1 1,-1 0 0,0 0-1,0 1 1,1-1 0,-1 0-1,0 0 1,0 0-1,-2 1 1,-22 25 14,-1-1-1,-40 30 1,4-3-3,21-15-2,-41 50 1,65-67 3,0 1 0,2 0 0,1 1 0,-17 38 1,28-56-1,1-1 0,1 1-1,-1 0 1,1 0 0,-1 0 0,1 1 0,1-1 0,-1 0 0,1 10 0,0-14-1,0 0 1,1 1-1,-1-1 1,1 1-1,-1-1 1,1 0-1,-1 1 1,1-1-1,0 0 1,-1 0-1,1 0 1,0 1-1,0-1 1,0 0-1,0 0 1,1 1-1,0-1 17,0 0 0,1 0-1,-1 0 1,0 0-1,0 0 1,0 0 0,1 0-1,-1-1 1,0 0-1,1 1 1,-1-1 0,4 0-1,24-2 227,-1-1 0,1-2 0,-1-1 1,45-15-1,-37 10-164,0 1-130,98-31-2557,-135 41 2589,30-13-1428,-29 12 1364,1 0 0,-1 0 1,0 0-1,0 0 0,0 0 1,0 0-1,0 0 0,0 0 1,0-1-1,0 1 0,0 0 1,-1 0-1,1-1 1,-1 1-1,1 0 0,-1-1 1,1 1-1,-1-1 0,1-1 1,-4-15-897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19412,'15'-7'2113,"5"-3"-1433,7-2-312,6-1 1072,4 0-640,3 3-272,2 5-688,-1 0-416,1 4-664,-3-1 984,-2 2-208,2 0-200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17388,'0'26'1672,"0"5"-1264,-4 7-208,-2 3 768,-1 5-487,0 0-153,-1-2-192,3-3-80,-1-9-24,3-4-16,0-8-96,3-7-152,-1-6-385,1-10-391,-2-4 672,2-10-112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16748,'1'-11'2224,"3"2"-1328,6 4-304,6-1 1433,7 3-785,4-1-256,12 1-416,4 1-184,6 2-328,-2-1-160,-1 1-456,-6 0-248,-8-1 1392,-5-2-752,-14 3-104,-13-2-96</inkml:trace>
  <inkml:trace contextRef="#ctx0" brushRef="#br0" timeOffset="1">95 241 17620,'12'19'2144,"6"-11"-1376,11-3-352,7-3 1049,4 0-617,2-1-352,1 2-840,-3 3-496,-10 0 656,-7 1-200,-20 3-152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0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13619,'3'-1'296,"0"1"1,0-1-1,0 0 0,0-1 0,0 1 1,0 0-1,0-1 0,-1 0 1,1 0-1,0 0 0,-1 0 1,0 0-1,1 0 0,-1 0 0,4-6 1,-4 3-55,1 0-1,-1 0 1,0-1 0,0 1 0,0-1 0,-1 1 0,0-1 0,1-7-1,0-2-63,-1 1-1,0-1 1,-1 0-1,-1 1 1,0-1 0,-1 0-1,0 1 1,-6-16-1,8 30-170,0-1 1,0 0-1,0 1 0,-1-1 1,1 0-1,0 1 0,-1-1 1,1 0-1,0 1 0,-1-1 1,1 1-1,-1-1 0,1 1 0,-1-1 1,1 1-1,-1-1 0,1 1 1,-1-1-1,-1 0 0,2 1 0,-1 0-1,1 0 1,-1 0-1,1 1 1,0-1-1,-1 0 0,1 0 1,-1 0-1,1 0 1,0 1-1,-1-1 1,1 0-1,0 0 1,-1 1-1,1-1 1,0 0-1,-1 1 0,1-1 1,0 0-1,0 1 1,-1-1-1,1 0 1,0 2-1,-11 29 179,7-7-90,-2 30 0,6-44-88,0-1 0,0 1 0,1-1 0,0 1 0,5 18 0,-6-27-8,0 0 0,0 0 0,1 0 0,-1-1 0,0 1 0,1 0 0,-1 0 0,1 0 0,-1 0 0,1 0 0,0-1 0,-1 1 0,1 0 0,0-1 0,-1 1 0,1 0 0,0-1 0,0 1 0,0-1 0,-1 1 0,1-1 0,0 0 0,0 1 0,0-1 0,0 0 0,0 1 0,0-1 0,0 0 0,0 0 0,0 0 0,0 0 0,0 0 0,0 0 0,0 0 0,0 0 0,0-1 0,0 1 0,0 0 0,-1 0 0,1-1 0,0 1 0,2-1 0,3-3-4,1 0-1,-1 0 0,0 0 1,9-8-1,-8 6 5,9-6 2,-1 2 0,2 0 0,-1 1 0,1 0 0,0 2 1,1 0-1,0 1 0,0 0 0,1 2 0,-1 0 0,1 1 1,0 1-1,0 1 0,0 0 0,22 3 0,-21-4 105,-20 2-93,0-1 0,1 1 0,-1 0 0,1 0 0,-1-1 1,0 1-1,1 0 0,-1-1 0,0 1 0,1 0 0,-1-1 0,0 1 0,0-1 0,1 1 0,-1 0 1,0-1-1,0 1 0,0-1 0,1 1 0,-1-1 0,0 1 0,0-2 0,0 0 39,-1-1-1,1 1 1,-1-1 0,0 0-1,0 1 1,0-1 0,0 1-1,0 0 1,0-1-1,-3-3 1,-17-23 235,-1 0 0,-2 2 0,0 0 1,-32-25-1,4 2-388,52 49 88,-1 1 1,1 0-1,0 0 0,0-1 0,-1 1 1,1 0-1,0-1 0,0 1 1,0 0-1,-1-1 0,1 1 1,0 0-1,0-1 0,0 1 0,0 0 1,0-1-1,0 1 0,0-1 1,0 1-1,0 0 0,0-1 0,0 1 1,0 0-1,0-1 0,0 1 1,0-1-1,0 1 0,0 0 1,0-1-1,1 1 0,-1 0 0,0-1 1,0 1-1,0 0 0,1-1 1,-1 1-1,0 0 0,0 0 0,1-1 1,-1 1-1,0 0 0,0 0 1,1-1-1,-1 1 0,0 0 1,1 0-1,-1 0 0,0 0 0,1-1 1,20-6-476,-19 6 405,22-7-356,0-2 0,0-1 0,-1 0 0,-1-2 0,0-1 0,26-20-1,7-10-184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0 591 18172,'6'7'1760,"12"-7"-1112,11 0-264,10-2 745,5-1-265,9-2-496,2 0-352,-1-3-888,-5 1 808,-3 3-216,-6 0-144</inkml:trace>
  <inkml:trace contextRef="#ctx0" brushRef="#br0" timeOffset="1">899 4 21869,'13'-3'1560,"-6"3"-1408,-4 1-296,-5 2-80,-5 3 64,-6 0-120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0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18228,'5'15'1680,"-5"-10"-1392,1-4-424,1-4 1024,-5-4-199,-3-6-481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16756,'3'20'1048,"-2"1"0,0 0 1,-1 0-1,-4 22 0,1 28-588,14 79-42,-2-47-1524,-9-103 1079,0 0 0,0 0 0,0 0 0,0 0 0,-1 0 1,1 0-1,0-1 0,0 1 0,0 0 0,0 0 0,-1 0 0,1 0 1,0 0-1,0 0 0,0 0 0,0 0 0,-1 0 0,1 0 0,0 0 0,0 0 1,0 0-1,-1 0 0,1 0 0,0 0 0,0 0 0,0 0 0,0 1 1,-1-1-1,1 0 0,0 0 0,0 0 0,0 0 0,0 0 0,0 0 1,-1 0-1,1 0 0,0 1 0,0-1 0,0 0 0,0 0 0,0 0 1,0 0-1,0 1 0,0-1 0,-1 0 0,1 0 0,0 0 0,0 0 1,0 1-1,0-1 0,0 0 0,0 0 0,0 0 0,0 0 0,0 1 1,0-1-1,0 0 0,0 0 0,0 0 0,0 1 0,1-1 0,-1 0 1,0 0-1,0 0 0,0 0 0,0 1 0,-9-12-487,-6-7-33,-7-5-101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14155,'0'0'1824,"3"0"-847,4-2-337,14-5 1560,4-3-807,14-6-209,3-1-168,6 0-328,4-2-88,0 3-256,-1 1-184,-9 6-560,-5 0-456,-8 5 688,-4-3-152,-6 0-120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60 16900,'1'-7'3586,"-4"22"-1336,-3 26-997,5-29-1167,-2 15-97,2-1 0,0 1 1,5 37-1,-4-64 17,0 1 0,0-1 1,0 0-1,0 1 0,0-1 1,0 1-1,0-1 0,0 0 1,1 1-1,-1-1 0,0 0 1,0 1-1,0-1 0,0 0 1,0 1-1,1-1 0,-1 0 0,0 1 1,0-1-1,0 0 0,1 1 1,-1-1-1,0 0 0,1 0 1,-1 1-1,0-1 0,1 0 1,5-7 204,2-19 105,-1-6-103,0 0 0,-2-1-1,-2 0 1,-1-61 0,-5 80-281,3 14 63,0-1 1,0 1-1,0 0 1,0 0-1,0 0 0,0 0 1,0 0-1,0 0 0,0 0 1,0 0-1,0 0 1,0 0-1,0 0 0,0 0 1,-1-1-1,1 1 0,0 0 1,0 0-1,0 0 0,0 0 1,0 0-1,0 0 1,0 0-1,0 0 0,0 0 1,0 0-1,0 0 0,-1 0 1,1 0-1,0 0 0,0 0 1,0 0-1,0 0 1,0 0-1,0 0 0,0 0 1,0 0-1,0 0 0,0 0 1,0 0-1,-1 0 0,1 0 1,0 0-1,0 0 1,0 0-1,0 0 0,0 0 1,0 0-1,0 0 0,0 0 1,0 1-1,0-1 0,0 0 1,0 0-1,0 0 1,-1 0-1,1 0 0,0 0 1,0 2-78,-1 0 0,0 0 0,1-1 0,-1 1 0,1 0 0,-1 0 1,1 0-1,0 0 0,0 3 0,0-2-72,0-1 1,0 1-1,0-1 0,0 1 1,1 0-1,-1-1 1,1 1-1,0-1 0,-1 1 1,1-1-1,0 0 0,1 1 1,-1-1-1,0 0 1,1 0-1,-1 1 0,1-1 1,0 0-1,0-1 0,-1 1 1,1 0-1,1 0 1,-1-1-1,3 2 0,0 0-132,1-1 0,-1 0-1,1-1 1,0 1 0,0-1-1,0 0 1,0 0 0,0-1-1,10 0 1,15-1-526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16139,'-5'1'306,"0"-1"-1,0 2 0,0-1 0,0 0 0,0 1 0,1 0 0,-1 0 1,0 0-1,1 0 0,-7 6 0,-39 32 1067,50-39-1361,-30 31 438,28-31-429,1 1 0,-1-1 0,1 1 0,0 0 0,0 0 0,0 0 0,0-1-1,0 1 1,1 0 0,-1 0 0,1 0 0,-1 0 0,1 0 0,-1 0 0,1 0-1,0 1 1,0-1 0,1 3 0,-1-4-4,1 0 0,-1 0 1,1 0-1,0 0 0,0 0 0,-1 0 0,1 0 1,0 0-1,0 0 0,0-1 0,0 1 0,0 0 1,0 0-1,1-1 0,-1 1 0,0-1 0,0 1 1,0-1-1,0 0 0,1 1 0,-1-1 0,0 0 1,1 0-1,-1 0 0,0 0 0,0 0 1,3 0-1,37-5 323,-23-1-133,0 0 0,0-1 0,31-17 0,-30 14-49,1 0-1,26-7 1,-46 16-155,1 1 1,-1 0-1,1 0 0,-1-1 1,1 1-1,0 0 0,-1 0 1,1 0-1,-1 0 0,1 0 0,0 0 1,-1 0-1,1 0 0,-1 0 1,1 0-1,0 0 0,-1 0 1,1 0-1,-1 0 0,1 1 0,-1-1 1,1 0-1,-1 0 0,1 1 1,-1-1-1,1 0 0,-1 1 1,1-1-1,-1 1 0,1-1 1,-1 1-1,0-1 0,1 0 0,-1 1 1,0-1-1,1 2 0,2 24-14,-1 0 16,-1-25 1,-1 0 0,0 0 0,0 0 0,1 0 0,-1 0 0,0 0 0,1 0-1,-1-1 1,1 1 0,-1 0 0,1 0 0,0 0 0,-1-1 0,1 1 0,0 0 0,0-1 0,-1 1-1,1 0 1,0-1 0,1 1 0,3 1 13,-1-1-1,1 0 1,-1 0-1,1-1 1,-1 1-1,1-1 1,0 0-1,-1 0 0,1-1 1,5-1-1,47-12-34,-54 13 3,99-36-2333,-7 1-3625,-75 30 4792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 14347,'-1'0'113,"1"0"-1,-1 0 1,1-1-1,-1 1 1,0 0 0,1 0-1,-1 0 1,0 0-1,1 0 1,-1 0 0,0 0-1,0 0 1,1 0 0,-1 0-1,0 0 1,1 0-1,-1 0 1,0 1 0,1-1-1,-1 0 1,1 0-1,-1 1 1,-1 0 0,-17 6 976,9-2-394,3-2-466,0-1 1,1 1 0,0 1 0,-1-1 0,1 1 0,1 0 0,-1 1-1,1-1 1,-1 1 0,-4 6 0,10-11-235,0 1 1,0-1-1,0 0 0,0 1 1,-1-1-1,1 1 0,0-1 1,0 1-1,0-1 1,0 0-1,0 1 0,0-1 1,0 1-1,0-1 0,1 1 1,-1-1-1,0 0 1,0 1-1,0-1 0,0 1 1,1-1-1,-1 0 0,0 1 1,0-1-1,1 0 1,-1 1-1,0-1 0,0 0 1,1 1-1,-1-1 0,0 0 1,1 1-1,-1-1 1,1 0-1,-1 0 0,0 0 1,1 1-1,-1-1 0,1 0 1,-1 0-1,0 0 0,2 0 1,21 6-226,-19-6 184,30 5-165,-20-3 172,0 0-1,1 0 1,-1 1-1,0 1 1,22 10-1,-36-14 43,0 0 0,0 0 0,1 0 0,-1 0 0,0 0 0,1 0 0,-1 0 0,0 0 0,0 0 0,1 1 0,-1-1 1,0 0-1,0 0 0,1 0 0,-1 1 0,0-1 0,0 0 0,1 0 0,-1 1 0,0-1 0,0 0 0,0 0 0,0 1 0,0-1 0,1 0 0,-1 0 0,0 1 0,0-1 0,0 0 0,0 1 0,0-1 0,0 0 0,0 0 0,0 1 0,0-1 0,0 0 0,0 1 1,0-1-1,0 0 0,0 1 0,0-1 0,0 0 0,-1 0 0,1 1 0,0-1 0,-16 9 244,-27 2 301,43-11-547,-35 6 422,0-2-1,-61 1 0,94-5-498,1 1 0,-1-1 0,1 0 1,-1-1-1,1 1 0,-1 0 0,1 0 0,-1-1 0,1 1 0,-1 0 0,1-1 0,-1 0 0,1 1 1,0-1-1,-1 0 0,1 0 0,0 1 0,0-1 0,0 0 0,0 0 0,-2-3 0,3 3 13,-1 0 0,1 0 0,0 0 1,0-1-1,0 1 0,1 0 0,-1 0 0,0-1 0,0 1 0,1 0 0,-1 0 0,1 0 0,-1 0 0,1-1 0,-1 1 0,1 0 0,0 0 0,-1 0 0,1 0 0,0 0 0,0 0 0,0 1 0,0-1 0,0 0 0,0 0 0,0 1 0,1-2 0,20-13-694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15475,'-33'78'2545,"11"-31"-1148,3 1 1,-25 96 0,35-87-857,3 1 0,1 73 0,5-73-448,-3 1-1,-12 63 0,15-119-80,-1 0-1,0 0 1,0 0-1,0 0 1,0 0-1,0 0 1,-1-1-1,-2 6 1,4-8-11,-1 0 1,1 0-1,0 0 1,0 0 0,0 1-1,0-1 1,0 0-1,-1 0 1,1 0 0,0 0-1,0 0 1,0 0-1,-1 0 1,1 1 0,0-1-1,0 0 1,0 0-1,-1 0 1,1 0 0,0 0-1,0 0 1,0 0-1,-1 0 1,1 0-1,0 0 1,0 0 0,-1 0-1,1 0 1,0 0-1,0 0 1,0 0 0,-1-1-1,1 1 1,0 0-1,0 0 1,0 0 0,-1 0-1,1 0 1,0-1-1,-7-17 27,-1-45-217,3-1 0,5-102 0,0 154 142,0 8 40,0-1-29,0 0-1,1-1 1,-1 1-1,1 0 0,2-8 1,-2 12 33,-1 0 1,0 1-1,1-1 1,-1 0-1,0 1 0,1-1 1,-1 0-1,1 1 1,-1-1-1,1 1 1,-1-1-1,1 1 1,0-1-1,-1 1 1,1-1-1,0 1 1,-1 0-1,1-1 1,0 1-1,-1 0 1,1-1-1,0 1 1,0 0-1,-1 0 1,1 0-1,0 0 0,0 0 1,-1 0-1,1 0 1,0 0-1,0 0 1,0 0-1,-1 0 1,1 1-1,0-1 1,-1 0-1,1 0 1,0 1-1,0-1 1,-1 0-1,1 1 1,-1-1-1,1 1 1,0-1-1,-1 1 0,1 0 1,1 0 3,15 10 14,0-2 0,0 0 1,1 0-1,23 6 0,-35-13-4,0-1 0,-1 0 1,1 0-1,0 0 0,-1-1 0,1 0 0,0 0 0,0 0 0,0-1 1,-1 0-1,1 0 0,0-1 0,-1 1 0,1-1 0,-1 0 0,0-1 1,0 1-1,0-1 0,6-4 0,11-11 38,-21 17-49,0 1-1,0-1 0,-1 0 0,1 1 0,0-1 1,-1 0-1,1 1 0,-1-1 0,1 0 0,-1 0 0,1 0 1,-1 1-1,1-1 0,-1 0 0,0 0 0,1 0 0,-1 0 1,0 0-1,0 0 0,0 0 0,0 1 0,0-1 1,0 0-1,0 0 0,0-2 0,-1 2-4,0 1 1,1 0-1,-1-1 1,0 1-1,1-1 0,-1 1 1,0 0-1,0-1 1,1 1-1,-1 0 0,0 0 1,0-1-1,1 1 0,-1 0 1,0 0-1,0 0 1,0 0-1,0 0 0,1 0 1,-1 0-1,0 1 1,0-1-1,1 0 0,-1 0 1,0 1-1,0-1 0,1 0 1,-2 1-1,-22 11-89,23-11 91,-2 0-3,-33 24-26,35-25 34,-1 1 0,1 0 1,0 0-1,0 0 0,0 0 1,0 0-1,0 0 0,0 0 1,0 0-1,0 1 0,0-1 1,0 0-1,1 1 0,-1-1 1,1 0-1,-1 1 1,1-1-1,-1 1 0,1-1 1,0 1-1,0-1 0,0 1 1,-1-1-1,2 2 0,-1-2 5,1 0-1,0 1 0,0-1 0,0 0 0,0 0 0,0 0 1,0 0-1,0 0 0,0 0 0,1-1 0,-1 1 0,0 0 1,1-1-1,-1 1 0,0 0 0,1-1 0,-1 0 0,0 1 1,1-1-1,-1 0 0,1 0 0,1 0 0,38 2 48,-33-2-44,20-1 57,1 0 0,-1-2 1,0-1-1,0-2 0,32-9 1,-58 14-41,-1 1 0,1-1 0,0 0 0,0 0 0,0 0 0,-1 0 0,1 0 0,0 0 0,-1 0 0,1 0 0,-1-1 0,1 1 0,-1-1 0,0 1 0,1-1 0,-1 1 0,2-4 0,-3 3-7,0 1 0,0 0 0,1 0 0,-1-1 0,0 1 0,0 0 0,0-1 0,-1 1 0,1 0 0,0 0 0,0-1 0,-1 1 0,1 0 0,-1 0 0,1 0 0,-1-1 0,1 1 0,-1 0 0,0 0 0,1 0 0,-1 0 1,0 0-1,0 0 0,0 0 0,0 0 0,0 0 0,-2-1 0,-5-5 48,-1 0 1,0 1 0,-18-10-1,24 12-300,12 2-102,13 3-489,15 2-1484,66-3 1,-66-5 1499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 18116,'-6'-2'241,"1"0"-1,-1 0 1,0 0 0,0 1-1,1 0 1,-1 0 0,0 1 0,0 0-1,0 0 1,0 0 0,0 1 0,0-1-1,0 1 1,0 1 0,1-1-1,-1 1 1,0 0 0,1 0 0,0 1-1,-1 0 1,-6 4 0,12-6-248,-1-1 0,1 0 1,-1 1-1,1-1 0,-1 1 1,1-1-1,-1 1 1,1 0-1,0-1 0,-1 1 1,1-1-1,0 1 0,-1 0 1,1-1-1,0 1 0,0 0 1,0-1-1,-1 1 0,1 0 1,0-1-1,0 1 1,0 0-1,0-1 0,0 1 1,0 0-1,1 0 0,-1 0-9,1 1-1,0-1 1,-1 0-1,1 0 0,0 0 1,0 0-1,0 0 1,0 0-1,0 0 1,0-1-1,0 1 0,0 0 1,1 0-1,6 3-96,1 0-1,-1 0 0,12 3 0,-13-5 38,48 13-250,-39-12 223,-1 1-1,1 1 0,28 13 1,-43-17 102,-1-1 0,1 0 1,-1 0-1,1 0 1,-1 0-1,1 1 0,-1-1 1,0 0-1,1 1 0,-1-1 1,1 0-1,-1 1 1,0-1-1,1 0 0,-1 1 1,0-1-1,0 1 1,1-1-1,-1 1 0,0-1 1,0 1-1,1-1 0,-1 1 1,0-1-1,0 1 1,0-1-1,0 1 0,0 0 1,0 0 2,-1-1 1,1 1 0,-1 0-1,1-1 1,-1 1 0,1 0 0,-1-1-1,1 1 1,-1-1 0,0 1-1,1-1 1,-1 1 0,0-1-1,1 1 1,-3-1 0,-32 12 113,32-11-109,-123 26-2053,114-23 1643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 16420,'22'-39'3352,"-19"39"-1536,-3 6-1157,0 12-297,-60 595 885,28-400-267,30-209-648,0-8-188,-2-20 132,-1-34 1,0-2-87,-7-19-195,-31-106 1,40 166-60,3 19 60,0-1 0,0 1-1,0 0 1,0 0-1,0-1 1,0 1-1,0 0 1,1 0 0,-1 0-1,0-1 1,0 1-1,0 0 1,0 0 0,0-1-1,0 1 1,1 0-1,-1 0 1,0 0 0,0 0-1,0-1 1,0 1-1,1 0 1,-1 0-1,0 0 1,0 0 0,1 0-1,-1-1 1,0 1-1,0 0 1,0 0 0,1 0-1,-1 0 1,3 1-52,-1-1 0,1 1 0,-1 0 0,1 0 0,-1 0 0,0 0 0,0 0 0,4 3 0,6 2-217,0 0-254,1-1 0,0-1 0,0 0 0,0-1-1,1 0 1,-1-1 0,22 1 0,-12-3-304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1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3754 15819,'6'-3'124,"0"0"0,0-1-1,0 1 1,-1-1 0,0 0 0,1-1-1,-1 1 1,-1-1 0,8-9-1,5-4 13,135-153 533,-12 12-298,222-222 190,12 11-323,-78 82-218,83-108-35,-103 75 96,-21-14 114,-177 227-90,-4-3 1,85-174-1,-149 265-105,-1-1 0,-1-1-1,-1 0 1,-1 0 0,-1 0-1,3-27 1,-7 40 5,-1 0-1,1 0 1,-2 0 0,1 1-1,-1-1 1,-1 0 0,1 0-1,-1 0 1,-1 1 0,0-1-1,0 1 1,-1 0 0,0 0-1,0 0 1,-1 1 0,0-1 0,0 1-1,-9-10 1,2 6 11,0 1 0,-1 0 0,0 1-1,0 1 1,-24-12 0,-78-26 50,4 1-42,54 14-2,-58-41-1,-28-17 25,121 78-32,-1 0 1,0 1-1,-1 1 0,-39-8 0,48 14-7,-1 1 0,0 1 0,1 1 0,-1 0 0,0 1 0,0 1 0,1 0 0,-1 1 0,1 1 0,-21 7 0,-13 9-46,-81 44 0,107-51-2,-416 229-970,354-193 953,3 3 1,3 3 0,2 5-1,-112 110 1,-242 309-407,291-315 261,17-17 111,-196 302-1,294-404 94,1 0 0,3 2 0,1 1 0,3 0 0,2 1 1,1 0-1,3 2 0,3-1 0,1 1 0,3 0 0,2 1 0,6 70 0,0-75-2,2-1-1,2 1 0,2-2 0,2 1 0,28 67 1,-29-88-6,2 0 1,0 0 0,2-1 0,0-1 0,2-1 0,0 0 0,1-1 0,2-1 0,0-1 0,38 28 0,-42-35-89,0-2-1,0 0 0,1-1 1,1-1-1,-1 0 1,1-1-1,0-1 1,30 6-1,-47-12 78,1 0-1,0 1 1,0-1-1,0 0 1,0 0-1,0 0 1,0 0 0,0-1-1,0 1 1,0 0-1,0-1 1,0 0-1,0 1 1,0-1 0,2-2-1,8-10-179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16844,'4'5'369,"0"1"1,-1-1 0,0 1 0,0 0-1,-1 0 1,1 0 0,-1 0 0,0 0 0,1 13-1,0 6 519,1 28-1,-4-52-834,1 26 326,0-1 0,-2 0 0,-1 0 0,-1 0 0,-7 27 0,18-78 670,11-48-198,-16 58-748,20-129 457,-23 143-562,0 1 0,0-1 0,0 0 0,0 0 0,0 1 0,0-1 0,0 0 0,0 0 0,0 1 0,1-1 1,-1 0-1,0 0 0,1 1 0,-1-1 0,0 0 0,1 1 0,-1-1 0,1 1 0,-1-1 0,1 0 0,-1 1 0,1-1 0,0 0 0,0 1-18,0 0-1,0 1 0,1-1 0,-1 0 0,0 0 0,0 0 0,0 1 0,0-1 0,0 1 1,0-1-1,0 1 0,-1-1 0,1 1 0,0-1 0,0 1 0,1 1 0,7 4-429,1 0-1,0-1 1,0 0-1,1-1 0,-1 0 1,1 0-1,0-1 0,0 0 1,0-1-1,0-1 0,0 0 1,17 0-1,-20-1 202,1 0 1,0-1-1,-1 0 0,1 0 1,-1-1-1,0 0 0,1-1 1,-1 0-1,0 0 0,0-1 0,-1 0 1,1 0-1,-1-1 0,0 0 1,0 0-1,10-12 1779,-17 17-1486,-8 4 758,-11 9 154,3 2-199,1 1 0,-14 18 0,25-29-676,0 1 0,0-1 1,1 1-1,0 0 1,0 0-1,0 0 0,0 0 1,1 0-1,0 0 1,1 1-1,-2 8 0,3-14-70,0 0 0,1 0 0,-1 0 0,0 1 0,0-1 0,0 0 0,1 0 0,-1 0 0,1 0 0,-1 0 0,1 0 0,-1 0 0,1 0 0,0 0 0,0 0 0,-1 0 0,1 0 0,0 0 0,0 0 0,0-1 0,0 1 0,0 0-1,0-1 1,0 1 0,0 0 0,0-1 0,0 0 0,0 1 0,0-1 0,0 0 0,1 1 0,-1-1 0,2 0 0,4 1 9,-1 0 1,1-1-1,-1 0 1,12-2-1,10-3 38,0-1 1,-1-2-1,0 0 0,26-13 0,47-15 270,-98 35-323,18-2 195,-19 3-186,-1 0 0,1 1-1,0-1 1,-1 0 0,1 0 0,0 1 0,-1-1 0,1 1 0,0-1 0,-1 0 0,1 1 0,-1-1 0,1 1 0,-1-1-1,1 1 1,-1 0 0,0-1 0,1 1 0,-1-1 0,1 1 0,-1 0 0,0-1 0,1 2 0,-1-1-3,1 0 1,0 0-1,0 0 1,0 0-1,0 0 1,0 0-1,0 0 1,1 0-1,-1 0 1,0-1-1,0 1 1,0 0-1,1-1 1,-1 1-1,0-1 1,1 1-1,-1-1 1,1 0-1,-1 0 1,0 0-1,3 0 1,33 0 66,-31 0-63,25-3 38,48-11-1,12-2-133,-90 15 78,0 1 0,-1 0-1,1 0 1,0 0-1,-1 0 1,1 0 0,0 0-1,-1 0 1,1 0-1,0 0 1,-1 0 0,1 0-1,0 1 1,-1-1-1,1 0 1,-1 0 0,1 1-1,0-1 1,-1 0 0,1 1-1,-1-1 1,1 0-1,-1 1 1,1-1 0,-1 1-1,1-1 1,0 1-1,0 16-96,-2-17 98,1 1 1,0 0 0,0 0 0,0-1 0,-1 1 0,1 0 0,0-1 0,0 1 0,0 0 0,0 0 0,0-1 0,0 1 0,0 0 0,0 0 0,1-1 0,-1 1 0,0 0 0,0 0 0,1-1 0,-1 1 0,0 0 0,1-1 0,-1 1 0,0-1 0,1 1 0,-1 0 0,1-1 0,-1 1 0,1-1 0,0 1-1,-1-1 1,1 0 0,-1 1 0,1-1 0,0 1 0,-1-1 0,1 0 0,0 0 0,-1 1 0,1-1 0,0 0 0,0 0 0,0 0 0,57-2-311,-13-1-730,-33 6-277,-17-4-2983,4-2 3603,1-8-115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17420,'0'0'84,"0"-1"0,0 0 0,-1 0 0,1 1 1,0-1-1,0 0 0,-1 0 0,1 1 0,0-1 1,-1 0-1,1 1 0,-1-1 0,1 1 0,-1-1 0,1 0 1,-1 1-1,1-1 0,-1 1 0,1-1 0,-1 1 1,0 0-1,1-1 0,-1 1 0,0 0 0,0-1 0,1 1 1,-1 0-1,0 0 0,-1-1 0,1 2 4,-1-1 1,1 1-1,-1-1 0,1 1 0,0-1 1,-1 1-1,1 0 0,0 0 0,0 0 1,0 0-1,-1 0 0,1 0 0,0 0 1,-1 1-1,-4 6 141,-1 1 0,2-1 0,-8 14 0,10-16-200,1-1-1,-1 1 1,1 0 0,0 0 0,0 0 0,1 0-1,0 0 1,-1 9 0,2-14-20,0 1 0,0-1 0,0 0 0,1 1 0,-1-1 0,0 0 0,1 1 0,-1-1 0,1 0 0,-1 1 0,1-1 0,-1 0 0,1 0 0,0 0 0,0 1 0,0-1 0,1 1 0,-1-1 6,1 0 0,0 0 0,-1 0-1,1 0 1,0-1 0,-1 1 0,1-1 0,0 1 0,0-1-1,-1 1 1,1-1 0,0 0 0,0 0 0,0 0 0,0 0-1,2-1 1,5-1 65,0 0 0,0 0-1,-1-1 1,1-1 0,-1 1 0,0-1-1,0-1 1,-1 1 0,1-1 0,-1-1-1,0 1 1,0-1 0,-1-1 0,1 1-1,-1-1 1,-1 0 0,0 0 0,0-1-1,8-15 1,-57 128 120,31-61-193,1 1-1,2 1 0,2 0 1,-3 92-1,11-130 13,-1 24 180,1-31-189,-1 0 0,1 0 0,0 0 0,0 0-1,0 0 1,-1 0 0,1 0 0,0 0 0,-1 0 0,1-1 0,-1 1 0,1 0 0,-1 0 0,1 0 0,-1 0 0,0-1-1,1 1 1,-1 0 0,0-1 0,0 1 0,1 0 0,-1-1 0,0 1 0,-1 0 0,1-1 14,0-1 0,-1 1 0,1 0 0,0 0 0,0 0 0,0-1 0,-1 1 1,1 0-1,0-1 0,0 0 0,0 1 0,0-1 0,0 1 0,0-1 0,0 0 0,0 0 0,0 0 1,0 1-1,0-1 0,0 0 0,1 0 0,-1 0 0,0-2 0,-19-29 324,17 27-282,-5-10-25,1 0 0,1 0 0,-8-25 0,12 33-190,0-1 0,1 1 1,0 0-1,0-1 1,1 1-1,-1-1 0,2 1 1,-1-1-1,1 1 1,2-10-1,-1 14-57,-1-1 1,1 0 0,0 1-1,0-1 1,0 1-1,0 0 1,1-1-1,-1 1 1,1 0-1,0 1 1,0-1-1,0 0 1,0 1-1,5-3 1,6-3-453,1 0 1,18-7-1,-15 8 381,24-11-619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7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85 15539,'20'-28'2085,"-15"12"-975,-5 16-1059,0-1 0,0 1 1,0 0-1,0-1 0,0 1 0,-1 0 1,1-1-1,0 1 0,0 0 1,0 0-1,0-1 0,-1 1 0,1 0 1,0-1-1,0 1 0,0 0 0,-1 0 1,1 0-1,0-1 0,0 1 0,-1 0 1,1 0-1,0 0 0,-1 0 0,1-1 1,0 1-1,-1 0 0,1 0 0,0 0 1,0 0-1,-1 0 0,1 0 0,0 0 1,-1 0-1,1 0 0,0 0 1,-1 0-1,-2 0 135,0 1 1,0 0 0,0 0-1,0-1 1,0 2-1,0-1 1,0 0 0,1 0-1,-1 1 1,1 0 0,-1-1-1,1 1 1,-1 0-1,-1 3 1,-32 35 174,28-31-250,0 1-70,0 0 0,-9 16 0,15-23-32,0 1 0,1-1-1,-1 0 1,1 1 0,0-1 0,0 1-1,0-1 1,0 1 0,1 0 0,-1-1-1,1 1 1,0 0 0,0 4 0,1-7 0,-1 0 1,1 0-1,-1 1 1,1-1 0,0 0-1,-1 0 1,1 0 0,0 0-1,0 0 1,0 0 0,0-1-1,0 1 1,0 0-1,0 0 1,0 0 0,0-1-1,0 1 1,0-1 0,0 1-1,0-1 1,0 1 0,1-1-1,-1 0 1,0 1 0,0-1-1,1 0 1,-1 0-1,0 0 1,0 0 0,1 0-1,-1 0 1,2-1 0,4 1 28,-1-1 0,0 0 1,1-1-1,-1 1 0,8-4 1,0-2 6,0 0 0,-1-1 0,0-1 1,-1 0-1,0-1 0,0 0 0,-1-1 1,0 0-1,-1 0 0,-1-2 0,0 1 1,12-21-1,-13 4 94,-10 19-32,1 10-101,0 1 0,1-1 0,-1 0 0,1 0 0,-1 0 0,1 0 0,-1 0 0,0 1 0,1-1 0,-1 0 0,1 1 0,-1-1 0,1 0 0,-1 1 0,1-1-1,-1 0 1,1 1 0,0-1 0,-1 1 0,1-1 0,-1 2 0,-5 5 4,1 0 1,0 1-1,0 0 0,1 0 1,0 1-1,0-1 0,1 1 1,0-1-1,1 1 0,0 0 1,0 0-1,1 1 0,0-1 1,0 0-1,1 0 0,0 0 1,1 1-1,3 14 0,-4-22-6,1 0-1,0 1 1,-1-1 0,1 0-1,0 0 1,0 1-1,1-1 1,-1 0 0,0 0-1,1 0 1,-1 0-1,1 0 1,0-1 0,0 1-1,-1 0 1,1-1-1,0 0 1,0 1 0,1-1-1,-1 0 1,0 0-1,0 0 1,0 0 0,1 0-1,-1-1 1,1 1-1,-1-1 1,0 1 0,1-1-1,-1 0 1,1 0 0,2 0-1,0-1 13,-1 0 1,1 0-1,0-1 0,-1 0 1,0 0-1,1 0 0,-1 0 1,0 0-1,0-1 0,0 0 1,-1 0-1,1 0 0,0 0 1,-1 0-1,6-8 0,-1 0 38,0-1 0,-1 0 0,-1 0-1,10-24 1,-14 29-35,0 1 0,0 0 0,0-1-1,-1 0 1,0 1 0,-1-1 0,1 0 0,-1 0 0,0 1-1,-1-1 1,-2-13 0,3 20-18,0-1 0,-1 1 0,1-1 1,0 1-1,0-1 0,0 1 0,0-1 0,-1 1 0,1-1 1,0 1-1,0-1 0,-1 1 0,1-1 0,-1 1 0,1-1 0,0 1 1,-1 0-1,1-1 0,-1 1 0,1 0 0,0-1 0,-1 1 0,0 0 1,0 0-7,1 0 1,0 0-1,0 0 1,0 0-1,0 0 1,0 0-1,0 0 1,0 0-1,-1 0 1,1 0-1,0 1 1,0-1 0,0 0-1,0 0 1,0 0-1,0 0 1,0 0-1,0 0 1,0 1-1,0-1 1,0 0-1,0 0 1,0 0-1,0 0 1,-1 0-1,1 1 1,0-1 0,0 0-1,1 0 1,-1 0-1,0 0 1,0 0-1,0 1 1,0-1-1,0 0 1,0 0-1,0 0 1,0 0-1,0 0 1,0 0-1,0 1 1,0-1 0,0 0-1,0 0 1,0 0-1,1 0 1,-1 0-1,0 0 1,0 0-1,0 0 1,0 1-1,0-1 1,0 0-1,1 0 1,-1 0-1,0 0 1,0 0 0,0 0-1,1 0-36,10-21-6169,-4 11 5302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12779,'0'0'93,"0"0"0,-1-1 0,1 1 0,0 0 0,-1 0 0,1 0 0,0 0 0,-1 0 0,1 0 0,0 0 0,-1 0 0,1 0 0,0 0 0,-1 0 0,1 0 0,-1 0 0,1 0 0,0 0 0,-1 0 0,1 0 0,0 0 0,-1 0 0,1 0 0,0 1 0,-1-1 0,1 0 0,0 0 0,0 0 0,-1 1 0,1-1 0,0 0 0,0 0 0,-1 1 0,1-1 0,0 0 0,0 0 0,0 1 0,-1-1 0,1 0 0,0 1 0,0-1 0,0 0 0,0 1 0,0-1 0,0 0 0,0 1 0,-9 21 876,8-19-688,-5 19 173,0-1-1,1 1 1,1 0 0,2 0 0,0 0-1,1 1 1,1-1 0,5 40-1,-5-60-411,0-1-1,1 0 0,-1 1 0,0-1 1,0 1-1,1-1 0,-1 0 0,1 0 1,-1 1-1,1-1 0,0 0 0,-1 0 1,1 0-1,0 1 0,0-1 0,0 0 1,0 0-1,0 0 0,0-1 0,0 1 1,0 0-1,0 0 0,1 0 0,-1-1 1,0 1-1,3 0 0,-2-1 8,-1 0 0,1 0 0,0-1 0,0 1 0,-1-1 0,1 1 0,0-1 0,0 0 0,-1 0 0,1 1 0,-1-1 0,1 0 0,-1 0 0,1-1 0,-1 1-1,0 0 1,1 0 0,-1-1 0,0 1 0,1-2 0,10-12 30,0-1-1,-2 0 0,0 0 1,0-1-1,-2 0 0,0-1 1,-1 0-1,-1 0 0,0-1 0,2-19 1,-13 54-205,4-9 108,0-4 18,1 0-1,0-1 0,-1 1 1,1-1-1,0 1 1,1 0-1,-1-1 1,0 1-1,1 0 0,-1-1 1,1 1-1,0-1 1,0 1-1,0-1 1,0 0-1,1 3 0,5-35 109,5 4-734,-12 26 486,0-1 1,-1 0 0,1 1 0,0-1 0,-1 1-1,1-1 1,0 0 0,-1 1 0,1-1 0,-1 1-1,1-1 1,-1 1 0,1-1 0,-1 1 0,1-1-1,-1 1 1,1 0 0,-1-1 0,0 1-1,1 0 1,-1-1 0,-1 1 0,-2-3 67,-4-5-521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1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192 112 11282,'9'-12'1090,"-4"6"-451,0 1 1,0-2-1,-1 1 0,0-1 0,0 1 1,-1-1-1,1 0 0,-2 0 1,1 0-1,2-13 0,-5 20-579,0-1 0,0 1 0,0-1 0,0 1 0,1-1 0,-1 1 0,0-1 0,0 1 0,0-1 0,-1 1 0,1-1 0,0 1-1,0 0 1,0-1 0,0 1 0,0-1 0,0 1 0,-1-1 0,1 1 0,0 0 0,0-1 0,-1 1 0,1-1 0,0 1 0,-1 0 0,1-1 0,0 1 0,-1 0 0,1 0 0,0-1 0,-1 1 0,1 0-1,-1 0 1,0-1 0,0 1 30,-1 0 0,1 0 0,-1 0 0,1 0 0,-1 0 0,0 0 0,1 0-1,-1 1 1,1-1 0,-3 2 0,-35 17 539,19-6-600,1 2 1,0 0 0,1 1-1,1 0 1,0 2 0,1 0-1,-17 27 1,30-40-7,0-1 0,1 1 0,0 0 0,0 0 0,0 0 0,0 0 0,1 0 0,0 0-1,0 0 1,0 1 0,1-1 0,0 0 0,0 0 0,1 6 0,-1-8-6,0 0 1,1 0-1,0-1 1,0 1-1,0-1 1,0 1-1,0-1 1,0 1-1,1-1 0,-1 0 1,1 1-1,-1-1 1,1 0-1,0 0 1,0 0-1,0 0 0,0-1 1,0 1-1,1 0 1,-1-1-1,0 0 1,1 1-1,-1-1 0,1 0 1,0 0-1,-1-1 1,6 2-1,-2-1 63,1-1-1,-1 1 1,0-2 0,1 1-1,-1-1 1,0 1 0,1-2-1,-1 1 1,0-1 0,0 0-1,0 0 1,0 0-1,0-1 1,-1 0 0,1 0-1,-1-1 1,0 0 0,0 0-1,0 0 1,6-6 0,-5 3-102,0 0 0,0 0 0,0 0 0,0-1 0,-1 0 0,-1 0 0,1 0 0,-2-1 0,1 0 0,-1 1 1,0-1-1,-1 0 0,2-12 0,-4 16-203,0 4 167,0 1 0,0 0 0,-1-1 0,1 1 0,0 0 0,0 0 0,0-1 0,0 1 0,0 0 0,0-1 0,0 1 0,0 0 0,0-1 0,0 1 0,0 0 0,0-1 0,0 1 0,0 0 1,0-1-1,0 1 0,0 0 0,0-1 0,0 1 0,1 0 0,-1 0 0,0-1 0,0 1 0,0 0 0,1-1 0,-1 1 0,0 0 0,0 0 0,0 0 0,1-1 0,-1 1 0,0 0 1,1 0-1,-1 0 0,0 0 0,0-1 0,1 1 0,-1 0 0,0 0 0,1 0 0,-1 0 0,0 0 0,1 0 0,0 0 0,9 2-627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4 123 15835,'0'0'123,"0"1"0,0-1-1,-1 0 1,1 0-1,0 1 1,-1-1 0,1 0-1,0 0 1,0 1-1,-1-1 1,1 0 0,0 1-1,0-1 1,0 0-1,0 1 1,-1-1-1,1 0 1,0 1 0,0-1-1,0 1 1,0-1-1,0 0 1,0 1 0,0-1-1,0 0 1,0 1-1,0-1 1,0 1 0,0 0-1,11-4 2128,16-13-637,-8 2-1214,-1-1 0,0-1 0,-1-1 0,28-36 0,-52 64-448,1 0 0,1 0 0,0 0 0,0 1 0,1-1 0,-3 19 0,7-30 47,-1 1 0,2 0 0,-1 0 0,0-1 0,0 1 1,0 0-1,0 0 0,0-1 0,1 1 0,-1 0 0,0 0 0,0-1 0,1 1 0,-1 0 0,1-1 1,-1 1-1,1 0 0,-1-1 0,1 1 0,-1-1 0,1 1 0,-1-1 0,1 1 0,1 0 0,0 0-1,0 0 0,0 0 0,1-1-1,-1 1 1,0 0 0,1-1 0,-1 1-1,3-1 1,7 0-2,-1 0-1,18-3 0,-26 3 7,0 0 1,26-1-10,-28 1 7,0 1-1,0-1 1,0 0-1,0 0 1,-1 1-1,1-1 1,0 1-1,0-1 0,0 1 1,-1-1-1,1 1 1,0-1-1,-1 1 1,1-1-1,0 1 0,-1 0 1,1 0-1,-1-1 1,1 1-1,-1 0 1,1 0-1,-1 0 1,0-1-1,1 1 0,-1 0 1,0 0-1,0 0 1,0 0-1,1 1 1,4 21-610,-4-23 585,-1 0 0,0 1-1,0-1 1,0 0 0,0 0-1,0 0 1,0 0 0,0 0-1,1 0 1,-1 0 0,0 0-1,0 0 1,0 1 0,0-1 0,0 0-1,1 0 1,-1 0 0,0 0-1,0 0 1,0 0 0,0 0-1,1 0 1,-1 0 0,0 0-1,0 0 1,0 0 0,0 0-1,1 0 1,-1 0 0,0 0-1,0-1 1,0 1 0,0 0-1,0 0 1,1 0 0,-1 0-1,0 0 1,0 0 0,0 0-1,8-13-1011,7-19 203,-2 10 277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14923,'-1'0'206,"0"0"-1,0 0 1,0 1-1,0-1 1,0 0-1,0 1 1,0-1-1,1 1 1,-1 0-1,0-1 1,0 1-1,0 0 1,0-1-1,1 1 0,-1 0 1,0 0-1,1 0 1,-1-1-1,1 1 1,-2 2-1,-9 22 1360,9-20-1219,-7 17 559,-9 39 0,16-52-811,0 0 0,1 0-1,0 0 1,1 0 0,0 0 0,0 0-1,2 14 1,-2-22-86,1 1 0,-1-1-1,0 1 1,1-1 0,-1 1 0,1-1-1,-1 1 1,1-1 0,0 0-1,0 1 1,-1-1 0,1 0 0,0 0-1,0 1 1,0-1 0,0 0 0,1 0-1,-1 0 1,0 0 0,2 1 0,-2-2-2,1 1 1,-1-1 0,1 0 0,-1 0 0,1 0-1,-1 0 1,0 0 0,1 0 0,-1 0-1,1 0 1,-1-1 0,1 1 0,-1 0-1,0-1 1,1 1 0,-1-1 0,2-1 0,4-1 15,-1-2 0,0 1 0,0-1 0,0 0 0,-1 0 0,9-10 0,28-44 102,-41 77-127,-3-3-10,0-6 18,1 0 1,0 0-1,0 0 0,1 0 1,2 12-1,-2-19-10,0 0-1,0-1 0,1 1 0,-1 0 0,1-1 1,0 1-1,-1 0 0,1-1 0,0 1 0,0-1 1,0 1-1,0-1 0,0 1 0,1-1 0,-1 0 1,0 0-1,0 1 0,1-1 0,-1 0 0,1 0 1,-1 0-1,1-1 0,0 1 0,-1 0 1,1-1-1,0 1 0,-1-1 0,1 1 0,0-1 1,0 0-1,-1 1 0,5-1 0,-1-1-49,-1 1 0,1 0 0,0-1-1,0 0 1,0 0 0,-1-1 0,1 0 0,-1 1-1,1-1 1,-1-1 0,0 1 0,7-5 0,-5 2-75,0 1 1,-1-1-1,1 0 1,-1-1-1,0 1 1,-1-1-1,7-10 0,-8 10-106,-5 4-16,-5 11 50,5-5 160,1 0 1,0 1 0,0-1 0,0 0-1,0 1 1,0-1 0,1 0 0,0 1-1,0-1 1,0 0 0,1 6 0,0-9-4,-1 1 0,1 0 0,-1-1 0,1 1 0,0-1 0,0 1 0,0-1 0,0 0 0,0 1 1,0-1-1,0 0 0,1 0 0,-1 0 0,0 0 0,1 0 0,-1 0 0,0 0 0,1 0 0,-1 0 0,1 0 0,0-1 0,-1 1 1,1-1-1,0 1 0,-1-1 0,1 0 0,0 0 0,-1 0 0,1 0 0,0 0 0,2 0 0,1 0 94,0-1-1,-1 0 0,1 1 1,0-1-1,0-1 0,-1 1 1,1-1-1,0 0 0,-1 0 1,0 0-1,1-1 0,-1 1 1,0-1-1,-1 0 0,6-5 1,19-19-91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 10314,'7'-13'2908,"-11"20"259,-11 26-315,-1 14-1633,1 1-1,-8 51 0,12-30-1123,2 0 0,2 94 0,-7-191-582,-40-121 553,17 43 414,35 100-463,-1 1 62,1-1 0,0 0-1,1 0 1,-2-9 0,3 15-69,0-1 0,0 1 1,0-1-1,0 1 0,0-1 0,0 1 1,0-1-1,0 1 0,0-1 1,0 1-1,0-1 0,0 1 1,1-1-1,-1 1 0,0-1 1,0 1-1,1-1 0,-1 1 1,0 0-1,1-1 0,-1 1 1,0-1-1,1 1 0,0-1 1,-1 1 0,1 0 0,1 0 0,-1 0 0,0 0 0,0 0 0,0 0 0,0 0 0,0 0 0,0 0 0,0 0 0,0 0 0,0 0 1,0 1-1,0-1 0,0 1 0,0-1 0,0 1 0,7 3-85,1 0 0,-1-1 1,0 0-1,1-1 0,-1 0 1,1 0-1,0-1 0,0 0 0,-1 0 1,11-1-1,12-4-98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17036,'-1'2'196,"0"0"1,0 1 0,0-1 0,1 1 0,-1-1-1,0 1 1,1 0 0,0-1 0,0 1 0,-1-1-1,2 4 1,-2 7 238,-8 91 639,5 0 0,4 0 0,16 121 0,-5-178-1018,-10-41-309,-9-26-338,8 17 547,-17-40-1004,-1 0 0,-2 0 0,-2 2 0,-2 1 0,-2 0 1,-30-36-1,51 71 1081,0-3 1910,18 10-393,20 7-569,-1-2-1,44 4 1,-64-10-1106,-1-1-1,0 0 1,1 0 0,-1-1-1,0 0 1,0-1-1,1 0 1,-1-1 0,-1-1-1,19-7 1,-10 0-297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17108,'-19'23'1350,"-22"36"1,35-49-1165,1 0 0,0 0 1,1 0-1,0 0 0,1 1 0,0-1 0,-2 15 0,4-17-74,0 0 0,1 0 0,0 1 0,0-1 0,1 0 0,0 0 0,0 1 1,4 12-1,-4-18-64,1 1 0,-1-1 0,1 0 1,-1 1-1,1-1 0,0 0 0,1 0 0,-1 0 1,0 0-1,1-1 0,-1 1 0,1-1 1,0 1-1,0-1 0,0 0 0,0 0 1,0 0-1,1 0 0,-1-1 0,1 0 0,4 2 1,-1-1 23,1-1 0,-1 0 1,1-1-1,-1 0 1,1 0-1,-1 0 1,1-1-1,-1 0 0,0-1 1,0 1-1,1-2 1,-1 1-1,0-1 1,0 0-1,-1 0 0,1-1 1,-1 1-1,0-2 1,0 1-1,0-1 1,0 0-1,8-9 0,-10 9-43,1 1-1,-1-1 0,-1 0 1,1-1-1,-1 1 1,0-1-1,0 1 0,0-1 1,-1 0-1,0 0 0,0 0 1,0-1-1,-1 1 0,0 0 1,0-1-1,-1 1 0,0 0 1,0-1-1,0 1 0,-1 0 1,0-1-1,0 1 0,-1 0 1,1 0-1,-1 0 0,-5-10 1,5 12-51,0 0 0,-1 1 0,1 0 0,-1 0 0,1-1 0,-1 2 0,0-1 0,0 0 0,0 0 0,-1 1 1,1 0-1,-1 0 0,1 0 0,-1 0 0,-5-2 0,2 2-215,1 0 0,-1 1 1,0 0-1,0 0 0,0 0 0,1 1 1,-1 0-1,-10 2 0,-1-1-174,3-2-106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2:5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83 19916,'-6'7'1345,"-5"-2"-1177,-7-10-112,4 3 472,1-4-680,5 3-352,-2-4-305,4-12 617,2-5-120,4-5-128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4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14963,'5'14'1681,"-2"3"-1153,-3 14-248,-5 3 1056,-1 8-752,2 2-136,-2-2-240,2-1-104,3-7-80,-1-3-24,2-11-80,2-9-72,1-11-416,-2-9-160,-1-12 560,0-8-112,-1-11-104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16347,'10'-4'1849,"10"5"-953,7 2-312,15 3 1001,2-2-281,9 0-392,2-1-144,-1-1-408,-1-2-200,-8 0-408,-10-3-304,-16-2-712,-6-2 1016,-13 4-200,-9 3-208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16828,'14'10'1920,"16"-6"-1016,6-4-352,4-2 921,2-3-169,1 0-456,-3-3-312,-5 3-608,-4-1-320,-14 3-808,-7 0 992,-13 5-840</inkml:trace>
  <inkml:trace contextRef="#ctx0" brushRef="#br0" timeOffset="1">27 247 13819,'3'20'2344,"3"-5"-1231,8-12-457,3 0 2288,9-3-1807,3-1-257,4-4-576,-2-2-352,1-4-648,-2-5-320,-4-3 736,-3-1-185,-2-4-191</inkml:trace>
  <inkml:trace contextRef="#ctx0" brushRef="#br0" timeOffset="2">376 69 11843,'-6'9'896,"2"-5"-688,1 2-88,-2-4 360,4 4 1760,-2-3-1183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16780,'1'-1'211,"0"0"1,0 0 0,0 0 0,0 0 0,0 0-1,0 0 1,1 0 0,-1 1 0,0-1 0,0 0-1,1 1 1,-1-1 0,2 0 0,-3 1-143,1 0 0,-1 1 1,0-1-1,0 0 0,1 0 0,-1 0 1,0 1-1,0-1 0,1 0 1,-1 0-1,0 0 0,0 1 0,0-1 1,0 0-1,1 0 0,-1 1 1,0-1-1,0 0 0,0 1 0,0-1 1,0 0-1,0 1 0,0-1 0,0 0 1,0 0-1,0 1 0,0-1 1,0 0-1,0 1 0,0-1 0,0 0 1,0 1-1,0-1 0,0 1 1,-11 40 1467,10-39-1639,-13 40 199,-1 0-56,2 1-1,-11 60 1,24-102-38,-1 0 1,1 1-1,0-1 1,0 0-1,0 0 0,0 0 1,0 0-1,0 0 1,0 0-1,0 0 1,0 0-1,0 0 1,0 0-1,1 0 1,-1 1-1,0-1 0,1 0 1,-1 0-1,2 1 1,-1-2-1,-1 1 0,1-1 0,-1 0 0,1 0 1,0 0-1,-1 0 0,1 0 0,-1 0 0,1 0 0,0 0 0,-1 0 1,1 0-1,-1-1 0,1 1 0,0 0 0,-1 0 0,1 0 1,-1-1-1,1 1 0,-1 0 0,1-1 0,-1 1 0,1 0 0,0-1 1,6-5 18,-1 0 0,0 0 1,8-9-1,118-154 118,-131 168-143,-1 1-1,0-1 1,1 0-1,-1 1 1,0-1 0,1 1-1,-1-1 1,1 1-1,-1-1 1,1 1-1,-1-1 1,1 1 0,0 0-1,-1-1 1,1 1-1,-1 0 1,1-1 0,0 1-1,-1 0 1,2-1-1,-1 13-89,-11 24-97,9-34 172,-6 20-181,3-11-84,0 0-1,1 0 1,0 0 0,1 1-1,-2 15 1,6-25-864,3-6 370,6-10 115,41-74 883,-29 47-429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11971,'2'-3'394,"1"1"-1,0-1 1,1 1 0,-1 0 0,0 0 0,6-2 0,-9 4-349,0 0 1,0 0-1,1 0 0,-1 0 0,0 0 0,0 0 1,0 0-1,1 0 0,-1 0 0,0 0 0,0 0 0,0 0 1,0 0-1,1 0 0,-1 0 0,0 0 0,0 0 0,0 0 1,1 0-1,-1 0 0,0 0 0,0 0 0,0 0 0,0 0 1,1 1-1,-1-1 0,0 0 0,0 0 0,0 0 0,0 0 1,0 0-1,0 1 0,1-1 0,-1 0 0,0 0 1,0 0-1,0 0 0,0 1 0,0-1 0,0 0 0,0 0 1,0 0-1,0 1 0,-5 19 1764,-67 177 1786,64-172-3531,2 1 0,1 0 0,2 0 0,0 0-1,2 52 1,4-65 29,1-19 132,4-24 42,-4-4-104,-1-65 0,-3 84-180,-3-7-61,1 14-16,2 9-89,0 1 172,0 1 0,0 0 0,1-1 0,0 1 1,-1 0-1,1-1 0,0 1 0,0-1 0,0 0 0,0 1 0,1-1 0,-1 0 0,1 0 0,-1 1 0,1-1 0,0 0 0,0-1 0,0 1 0,0 0 0,0 0 0,0-1 0,0 0 0,1 1 0,-1-1 1,1 0-1,-1 0 0,1 0 0,-1 0 0,1-1 0,-1 1 0,5 0 0,-1-1 31,0 1-1,-1-1 1,1-1 0,0 1 0,0-1 0,-1 0-1,1 0 1,0-1 0,-1 1 0,1-1 0,-1-1-1,0 1 1,8-6 0,-6 4 25,0 0 0,-1-1 1,0 0-1,0 0 0,0-1 0,-1 0 1,1 0-1,-1 0 0,-1-1 0,1 1 1,-1-1-1,-1 0 0,6-14 0,-9 22-45,0-1 0,0 0 0,0 0 0,-1 0 0,1 0 0,0 0 0,0 0 0,0 0 0,0 0 0,-1 0 0,1 1-1,0-1 1,0 0 0,0 0 0,-1 0 0,1 0 0,0 0 0,0 0 0,0 0 0,0 0 0,-1 0 0,1 0 0,0-1 0,0 1-1,0 0 1,-1 0 0,1 0 0,0 0 0,0 0 0,0 0 0,0 0 0,-1 0 0,1 0 0,0-1 0,0 1 0,0 0 0,0 0-1,0 0 1,0 0 0,-1 0 0,1-1 0,0 1 0,0 0 0,0 0 0,0 0 0,0 0 0,0-1 0,0 1 0,0 0 0,0 0-1,0 0 1,0-1 0,0 1 0,0 0 0,0 0 0,0 0 0,0-1 0,0 1 0,0 0 0,0 0 0,0 0 0,0 0 0,0-1 0,1 1-1,-13 10-40,8-4 15,0-1 1,0 1-1,1 0 1,0 0-1,0 0 1,0 1-1,1-1 0,0 1 1,-1 7-1,2-10 8,1-1 0,0 0 0,0 0-1,0 0 1,0 0 0,1 0 0,-1 0-1,1 0 1,0 0 0,0 0 0,0 0 0,0 0-1,0 0 1,1 0 0,-1-1 0,1 1-1,0 0 1,0-1 0,0 0 0,0 1-1,0-1 1,4 3 0,2 1-27,0-1 0,1 1 1,11 4-1,13 8 157,-32-17-97,-1-1 1,1 0-1,-1 0 0,1 0 1,-1 0-1,1 0 0,0 0 1,-1 0-1,1 0 0,-1 0 0,1 0 1,-1 0-1,1-1 0,-1 1 1,1 0-1,-1 0 0,1 0 0,-1-1 1,1 1-1,-1 0 0,0-1 1,1 1-1,-1 0 0,1-1 0,-1 1 1,0 0-1,1-1 0,-1 1 1,0-1-1,1 1 0,-1-1 1,0 1-1,0-1 0,1 0 0,10-20 348,-10 19-297,3-10 128,1 0-1,-1 0 1,-1-1-1,0 0 0,-1 1 1,0-1-1,-1-19 0,-1 32-241,1 0 0,-1-1-1,0 1 1,1 0-1,-1 0 1,0 0 0,0 0-1,1-1 1,-1 1-1,0 0 1,1 0 0,-1 0-1,0 0 1,1 0-1,-1 0 1,0 0 0,1 0-1,-1 0 1,1 0-1,-1 0 1,0 0 0,1 0-1,-1 0 1,0 1-1,0-1 1,1 0 0,-1 0-1,0 0 1,1 0-1,-1 1 1,0-1 0,1 0-1,19 9-1381,-10-5 321,-4-2 712,1 0 1,-1 0-1,1-1 1,0 0-1,-1 0 1,9 0-1,3-3-476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13651,'-1'1'156,"-1"0"0,0 0 0,0 0 0,1 0 0,-1 0 0,1 0 0,-1 1 0,1-1 0,0 1 0,-1-1 0,1 1 1,0-1-1,0 1 0,0 0 0,0 0 0,-1 2 0,-10 32 1080,11-32-1048,-12 54 717,4 1 1,-5 101-1,0 1-42,14-161-842,0 0 0,0 0 1,1-1-1,-1 1 0,0 0 0,0 0 0,0 0 0,0 0 0,0 0 0,0 0 0,0 0 0,0 0 1,0 0-1,1 0 0,-1 0 0,0 0 0,0 0 0,0 0 0,0 0 0,0 0 0,0 0 0,0 0 1,0 0-1,1 0 0,-1 1 0,0-1 0,0 0 0,0 0 0,0 0 0,0 0 0,0 0 0,0 0 1,0 0-1,0 0 0,0 0 0,0 0 0,0 0 0,1 0 0,-1 0 0,0 1 0,11-21 373,15-35-159,-23 48-172,139-277-145,-140 279 58,3-3-31,0 0 0,0 0 0,9-9 0,-13 15 36,0 1 1,0 0-1,0 0 1,0 0-1,0 0 1,0 0-1,1 0 0,-1 0 1,0 0-1,1 0 1,-1 1-1,1-1 1,-1 1-1,1-1 0,-1 1 1,1-1-1,-1 1 1,1 0-1,0 0 1,-1-1-1,1 1 1,-1 1-1,1-1 0,0 0 1,-1 0-1,4 1 1,-5-1 10,1 1 0,-1-1-1,1 0 1,-1 0 0,0 1 0,1-1 0,-1 0 0,1 1 0,-1-1 0,1 1 0,-1-1 0,0 0 0,1 1-1,-1-1 1,0 1 0,1-1 0,-1 1 0,0-1 0,0 1 0,0-1 0,1 1 0,-1-1 0,0 1 0,0-1-1,0 1 1,0 0 0,0-1 0,0 1 0,0-1 0,0 1 0,0-1 0,0 1 0,0-1 0,-1 1 0,1-1-1,0 1 1,0-1 0,0 1 0,-1-1 0,1 1 0,0-1 0,0 1 0,-1-1 0,1 1 0,-1-1-1,0 1 1,-19 20-143,2-7-188,-1-1 0,-1-1 0,0 0 0,-1-2 0,0 0 0,-24 7 0,39-16-713,6-4 355,9-7 61,20-11 230,0 4 28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 12883,'2'3'4436,"-6"8"-2122,-10 22-1183,5-14-545,5-10-469,1 0 0,-1 1-1,2-1 1,0 1 0,0-1 0,0 1 0,1 14 0,1-23-110,0-1 0,0 1 0,0-1 0,0 1 0,0-1 0,0 1 1,0-1-1,0 1 0,0-1 0,0 1 0,1-1 0,-1 1 0,0-1 0,0 0 0,1 1 1,-1-1-1,0 1 0,0-1 0,1 0 0,-1 1 0,0-1 0,1 0 0,-1 1 1,1-1-1,-1 0 0,0 0 0,1 1 0,-1-1 0,2 0 0,13-3 152,15-17 18,-19 9-147,0 0-1,-1 0 1,-1-2-1,10-13 0,-14 18-32,-1 1-1,0-1 1,0 0-1,-1 0 0,0 0 1,0-1-1,-1 1 1,2-16-1,-4 24 4,0-1 0,0 1 0,1 0 0,-1-1 0,0 1 0,0-1 0,0 1 0,0 0 0,0-1 0,0 1 0,0 0 0,0-1-1,0 1 1,0 0 0,0-1 0,-1 1 0,1-1 0,0 1 0,0 0 0,0-1 0,0 1 0,-1 0 0,1 0 0,0-1 0,0 1 0,0 0 0,-1-1 0,1 1 0,0 0 0,-1 0 0,1-1 0,-10 7 9,-8 16 52,9-3 131,0 1 0,1 0 0,-10 40 0,14-46-184,2 0 0,0 0 0,0 0 0,2 0 0,-1 0 0,2 0 0,2 15 0,-2-24-805,1-6-224,-1-9 167,0-6 232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 18108,'-12'-2'4981,"-10"5"-4477,17-1-517,-32 17-230,34-18 219,1 0-1,1 0 1,-1 1 0,0-1-1,0 1 1,0-1 0,1 1-1,-1 0 1,1-1-1,-1 1 1,1 0 0,0 0-1,-1 0 1,0 4 0,2-6 15,0 0 0,0 1 1,0-1-1,0 1 0,0-1 1,0 1-1,1-1 0,-1 1 1,0-1-1,0 0 0,0 1 1,1-1-1,-1 1 0,0-1 1,1 0-1,-1 1 0,0-1 1,1 0-1,-1 1 1,0-1-1,1 0 0,-1 1 1,1-1-1,-1 0 0,0 0 1,1 0-1,-1 0 0,1 1 1,-1-1-1,1 0 0,-1 0 1,1 0-1,-1 0 0,1 0 1,21 3-310,-20-3 248,12 1-162,51 7-731,-61-8 902,-1 1 1,1 0 0,-1 0 0,1 0 0,-1 1 0,0-1 0,1 1 0,-1 0 0,0-1 0,0 2 0,0-1 0,0 0-1,-1 0 1,5 5 0,-6-6 62,0 1 0,-1-1 0,1 0 0,0 1 0,-1-1 0,1 0 0,-1 1 0,1-1 0,-1 1-1,0-1 1,1 1 0,-1-1 0,0 1 0,0-1 0,0 1 0,0-1 0,0 1 0,-1-1 0,1 1 0,0-1 0,-1 1-1,1-1 1,-1 1 0,1-1 0,-1 1 0,0-1 0,1 0 0,-1 0 0,0 1 0,0-1 0,0 0 0,0 0 0,0 0-1,0 0 1,-1 0 0,1 0 0,0 0 0,0 0 0,-1-1 0,-1 2 0,-4 2 115,0-1 0,-1 1 0,1-1 0,-1-1 0,1 1 0,-11 1 0,11-2-75,-1-1 0,1 0 0,-1 0 0,1-1 0,-1 0 0,1 0 0,-1-1 0,1 1 0,0-2 0,-1 1 0,1-1 0,0 0 0,0-1 0,0 1 0,-10-7 0,16 9-72,0-1 0,0 0 0,0 0 1,0 1-1,0-1 0,0 0 0,0 0 0,0 0 0,1 0 0,-1 0 1,0-1-1,1 1 0,-1 0 0,0 0 0,1 0 0,-1-1 0,1 1 1,0 0-1,0 0 0,-1-1 0,1 1 0,0 0 0,0-1 0,0 1 1,0 0-1,0-1 0,0 1 0,1 0 0,-1 0 0,0-1 0,1 1 1,-1 0-1,1 0 0,-1-1 0,2 0 0,10-13-349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56 16548,'13'-1'3755,"-7"1"-3598,1-1 0,0-1-1,-1 1 1,1-1 0,-1 0 0,0-1-1,1 1 1,-1-1 0,-1 0 0,1-1-1,0 0 1,5-4 0,-11 8-156,0 0-1,1-1 1,-1 1 0,0 0 0,1 0 0,-1-1 0,0 1-1,0 0 1,1-1 0,-1 1 0,0 0 0,0-1-1,1 1 1,-1-1 0,0 1 0,0 0 0,0-1 0,0 1-1,0-1 1,1 1 0,-1-1 0,0 1 0,0 0 0,0-1-1,0 1 1,0-1 0,-1 1 0,1-1 0,0 1 0,0 0-1,0-1 1,0 1 0,0-1 0,0 1 0,-1 0-1,1-1 1,0 1 0,0 0 0,-1-1 0,1 1 0,0 0-1,0-1 1,-1 1 0,1 0 0,0-1 0,-1 1 0,1 0-1,-1 0 1,1 0 0,0-1 0,-1 1 0,1 0-1,-1 0 1,1 0 0,0 0 0,-1 0 0,1 0 0,-1 0-1,1 0 1,-1 0 0,0 0 0,-27-1 13,20 2-10,0 1-1,0 0 1,0 0-1,1 1 1,-1 0-1,1 1 1,0-1 0,0 2-1,0-1 1,0 1-1,1 0 1,0 0-1,0 0 1,0 1-1,1 0 1,-1 0 0,2 1-1,-1-1 1,1 1-1,-6 12 1,9-18-22,1 0 0,-1 1 0,1 0 0,-1-1 0,1 1 1,-1-1-1,1 1 0,0-1 0,0 1 0,0 0 0,0-1 0,0 1 0,0-1 1,1 1-1,-1 0 0,1 2 0,0-3-25,-1 0 1,1 0-1,0-1 0,0 1 1,-1 0-1,1 0 0,0 0 1,0-1-1,0 1 0,0 0 0,0-1 1,0 1-1,0 0 0,0-1 1,0 0-1,0 1 0,2 0 1,3 0-158,-1-1 0,0 1 1,1-1-1,-1 0 1,1-1-1,-1 1 0,1-1 1,5-2-1,22-6-459,-1-1 0,37-18 0,-50 20 400,46-20-465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 14643,'-37'10'1778,"0"3"-1,1 1 0,-58 31 1,93-44-1754,1-1 0,-1 0 0,1 0 0,-1 0 0,1 0 1,0 0-1,-1 1 0,1-1 0,-1 0 0,1 1 0,0-1 1,-1 0-1,1 0 0,-1 1 0,1-1 0,0 1 0,-1-1 1,1 0-1,0 1 0,0-1 0,-1 1 0,1-1 0,0 0 1,0 1-1,0-1 0,0 1 0,0-1 0,-1 1 0,1-1 1,0 1-1,0-1 0,0 1 0,1 0-19,0-1 1,0 1-1,0 0 0,-1-1 0,1 1 1,0-1-1,0 0 0,0 1 1,0-1-1,0 0 0,0 0 0,0 1 1,0-1-1,1 0 0,47 1-559,-44-1 526,22-1-280,-19 0 225,-1 0 0,0 1 0,1 0 0,-1 0 0,1 1 0,-1 0 0,0 0 0,10 3 0,-16-4 87,-1 1-1,1-1 0,0 0 1,-1 1-1,1-1 0,-1 0 1,1 1-1,-1-1 0,1 1 1,-1-1-1,1 1 0,-1-1 1,0 1-1,1-1 0,-1 1 1,0-1-1,1 1 0,-1-1 1,0 1-1,0 0 0,0-1 0,1 1 1,-1-1-1,0 1 0,0 0 1,0-1-1,0 1 0,0 1 1,-1 0 14,1 0 0,-1-1 0,1 1 0,-1 0 0,0 0 0,0-1 0,0 1 0,0 0 0,0-1 0,-2 2 0,-32 30 365,34-33-375,-12 11-41,0-2 1,-2 1-1,1-2 0,-1 0 1,0-1-1,-29 10 1,35-15-138,-1 1 1,0-1 0,1-1-1,-1 0 1,0 0 0,0-1-1,0 0 1,0-1-1,0 0 1,0-1 0,1 0-1,-18-6 1,-11-9-459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1626 280 13995,'-32'-44'737,"-59"-75"-283,80 107-496,0 0-1,-1 1 1,0 1-1,-1 0 1,0 0-1,-28-15 1,27 20-38,0 0 1,0 1 0,0 0 0,-1 1 0,0 0-1,1 2 1,-1-1 0,-27 3 0,-2 2-190,-71 14 0,-1 8 377,2 4 1,0 6 0,-139 63-1,205-77 130,2 3-1,1 1 0,-72 54 0,99-64-195,0 1 0,1 0-1,1 1 1,0 1-1,1 1 1,1 0 0,1 1-1,1 0 1,0 1 0,-11 30-1,12-18-77,1 0 0,2 1 1,2 1-1,1-1 0,-1 49 0,6 3-258,11 85 0,2-34-10,59 263 0,-63-372 379,0-1 0,2 1 0,1-2-1,0 1 1,3-2 0,0 0 0,1 0 0,1-2-1,2 0 1,33 33 0,-26-33-12,1-2-1,1 0 1,0-2 0,2-1 0,0-1-1,1-2 1,0 0 0,59 16-1,-10-10-44,1-4-1,1-4 1,0-3-1,1-4 1,163-8 0,-60-16-138,284-63 1,-360 57 67,-1-6-1,-1-3 1,165-78 0,-218 83 56,-3-2 0,0-2 0,54-46 0,-70 47 32,-2 0 0,-1-3 0,-1 0 0,47-70 0,-64 81 18,-1-1 0,0 0 0,-2-1 1,-1-1-1,-1 0 0,-1-1 1,-2 1-1,0-2 0,-2 1 0,-1 0 1,-1-1-1,-1 0 0,-2 0 1,-1 0-1,-1 0 0,-1 1 0,-1-1 1,-2 1-1,-14-43 0,5 34 41,-1 0-1,-1 1 1,-2 0 0,-2 2-1,-1 0 1,-1 2 0,-45-47-1,29 40 26,-2 2 0,-2 1 0,0 2 0,-95-52-1,55 43-95,-2 3-1,-1 5 1,-2 3-1,-1 4 0,-1 4 1,-152-19-1,99 29-253,0 6 1,0 6-1,-232 29 1,186-2-3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19908,'18'11'1593,"2"-1"-1305,-7-7-384,5-3 1032,-6-7-528,-6-3-312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 15027,'10'-4'541,"1"1"-1,0 0 0,0 0 0,1 1 1,10-1-1,-18 3-428,-1 0 0,0 0 0,1 0 0,-1 0 0,1 1 0,-1 0 0,0-1 0,0 1 0,6 3 0,-8-4-78,1 1 0,-1 0 1,0 0-1,0 0 1,1 0-1,-1 0 0,0 0 1,0 0-1,0 1 1,0-1-1,0 0 1,0 1-1,0-1 0,-1 0 1,1 1-1,0-1 1,-1 1-1,1-1 0,-1 1 1,0 0-1,1 1 1,-1 1-18,0-1 1,0 1-1,-1-1 1,1 1-1,-1 0 1,0-1 0,0 1-1,0-1 1,-1 0-1,1 1 1,-1-1-1,1 0 1,-1 0-1,0 0 1,-4 4-1,-6 8 180,-23 22-1,18-20-4,4-4-49,-58 68 723,65-72-766,0-1 0,1 1 0,-1 0 0,2 0 0,-1 1 1,1 0-1,1-1 0,-3 13 0,5-20-81,1 1 0,-1 0 0,1-1 0,0 1 0,0 0 0,0-1 0,0 1 0,0 0 0,0 0 0,1-1 0,-1 1 0,1 0 0,0-1 0,0 1-1,0-1 1,0 1 0,0-1 0,1 0 0,1 3 0,-1-2-4,1-1 0,-1 0 0,1 0 0,0 0 0,0 0-1,-1 0 1,1-1 0,0 0 0,0 1 0,1-1 0,-1 0-1,0 0 1,6 0 0,4 1 16,0-2 0,0 1 1,0-2-1,0 0 0,0 0 0,23-6 0,-11 1 22,42-17 0,-61 21-206,0 0 0,0-1 0,-1 0 0,1 0 0,-1-1 0,0 1 0,0-1 0,0 0 0,-1-1 0,1 1 0,-1-1 0,0 0 0,4-6 0,-7 9 106,0 0-1,0 0 1,0 0 0,0 0-1,-1 0 1,1 0 0,-1 0-1,1-1 1,-1 1 0,0 0-1,0 0 1,0-1 0,0 1-1,0 0 1,0 0-1,-1 0 1,1-1 0,-1 1-1,-1-3 1,-8-19-548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0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16420,'8'6'1936,"12"-5"-1048,4-1-344,10-4 1329,5-3-697,8 1-432,1 0-224,-1 3-712,-2 2-400,-8 1 520,-6 3-136,-12 2-120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1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13283,'-17'61'3215,"-15"118"-1,31-173-3208,0 1-36,0-1-1,1 1 1,0-1-1,1 10 1,-1-15 5,0-1 0,0 1 0,0 0 0,0 0 0,1 0 0,-1-1 0,0 1 0,0 0 0,1-1 0,-1 1 0,0 0 0,1 0 0,-1-1 0,1 1 0,-1-1 0,1 1 1,-1 0-1,1-1 0,-1 1 0,1-1 0,-1 1 0,1-1 0,0 0 0,-1 1 0,1-1 0,0 0 0,0 1 0,-1-1 0,1 0 0,0 0 0,0 1 0,-1-1 0,1 0 0,0 0 0,0 0 0,-1 0 0,1 0 0,0 0 0,0 0 0,0 0 0,-1-1 1,1 1-1,0 0 0,1-1 0,2-1-201,0 0 1,0 0-1,-1 0 1,1 0 0,0-1-1,-1 1 1,0-1-1,0 0 1,0 0 0,5-7-1,27-41-1166,-23 32 1076,42-76-2045,-8 12 4846,-49 90-1869,0 0-1,0 0 1,1 0 0,-2 9-1,-3 7 203,6-19-710,-36 120 2321,33-107-2318,1 0-1,0 0 1,1 0 0,2 1 0,0 23 0,9-6-1474,-9-35 1052,4 0-96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1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16492,'0'-2'1720,"9"2"-1040,4 0-280,10 1 960,3-1-407,5 6-777,3-3-536,5-3 376,1 2-112,-1-7-152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1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19316,'-4'3'1608,"4"2"-1183,0 1-185,1-2 496,4 1-584,2-1 224,0-3-232,3 2-176,-1 2-64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15595,'-8'24'2121,"3"-5"-1281,4-13-344,1-1 1553,6-6-1785,-1-5 688,7-14-656,2-3-112,-1-4-208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17844,'5'4'1680,"-2"9"-1288,-3 9-168,-3 6 713,-3 13-537,-1 6-56,-2 14-152,-1 3-80,2-3-120,0-3-72,3-8-144,2-6-112,0-15-305,2-9-223,-2-24 624,-3-11-168,0-21-64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91 15011,'-8'-15'1729,"9"15"-873,6 0-272,9-2 1568,7 1-879,13-1-409,5-1-72,12-2-216,9-1-56,5-3-248,-1-1-184,-5-1-440,-5 2-424,-11 3 648,-13-1-152,-21 3-88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17740,'4'-1'262,"0"-1"-26,0 1-1,0 1 1,-1-1-1,1 0 0,1 1 1,6 0-1,-10 0-172,0 1 0,0-1 1,0 0-1,0 1 0,-1-1 0,1 0 0,0 1 1,0 0-1,0-1 0,0 1 0,0-1 0,-1 1 1,1 0-1,0 0 0,0-1 0,-1 1 1,1 0-1,-1 0 0,1 0 0,-1 0 0,1 0 1,-1-1-1,1 1 0,-1 0 0,0 0 0,1 0 1,-1 0-1,0 0 0,0 1 0,0-1 0,0 1 1,2 36 239,-2 0 1,-1 0-1,-7 38 1,3-32-233,-2 34 217,6-64 308,5-53-26,11-212 521,51 275-4277,-3-19 2552,-27-5 220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17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991 158 5377,'3'4'-413,"-1"-6"166,-2-15 272,-5-24 2252,4 36-1913,-1 1 0,1-1 1,-1 1-1,1 0 0,-1-1 1,-1 1-1,1 0 0,-1 1 1,1-1-1,-1 0 0,0 1 1,0-1-1,-1 1 0,1 0 1,-7-5-1,5 6-208,0-1 1,0 1-1,0 0 1,0 0-1,0 1 0,-1-1 1,1 1-1,-1 1 1,1-1-1,-1 1 1,1-1-1,-1 2 0,-5 0 1,-23 4 110,1 2 1,0 1-1,-48 20 1,32-11-105,1-1-109,0 2 0,1 2-1,-75 45 1,104-53-24,-1 1 0,2 0 0,0 2 0,0 0 1,2 0-1,0 2 0,0 0 0,2 1 0,0 0 0,1 1 0,-10 21 1,-18 50-2,4 2 0,4 2 0,-21 99 0,48-169-20,0 1 0,2 0 1,1 0-1,0 28 0,3-42-4,0 1 0,1-1 0,0 0 0,0 0 0,1 0 0,1 0 0,0 0 0,0-1 0,1 0 0,1 1 0,8 11 0,-2-5-2,1-2-1,1 0 0,0 0 1,1-2-1,0 0 1,1 0-1,27 15 0,-17-14 5,0-1-1,2-1 0,-1-1 1,46 11-1,-10-9 3,2-3-1,-1-2 1,1-4-1,68-3 1,-60-5-2,-1-3 1,1-3-1,106-29 1,-67 6 13,155-69 0,-214 77-6,-2-1 1,-1-3 0,-1-2 0,-1-2-1,-2-2 1,-2-2 0,55-58-1,-64 56-7,-2-2-1,-1-1 0,-3-1 0,-1-1 0,-2-2 1,-2-1-1,-3-1 0,21-64 0,-36 90 30,0 0 0,-1 0 0,-1-1 0,-1 1-1,-1-1 1,-2-44 0,-1 59-10,0-1 1,0 0-1,-1 1 1,0-1-1,0 1 1,-1 0 0,0 0-1,-1 0 1,0 0-1,0 0 1,-1 1-1,1-1 1,-2 1-1,1 1 1,-1-1-1,0 1 1,0 0-1,-1 0 1,0 1-1,0-1 1,-8-3-1,1 2 27,-1 1 0,0 0 0,-1 1 0,0 0 0,1 2 0,-1 0 0,0 0 0,-21 1-1,-132 6 266,35 11-213,-25 2-234,130-15-123,0-2 0,0-1 0,-40-7 0,60 7 203,-1-1 1,1 0-1,0-1 1,0 0 0,1 0-1,-1-1 1,1 0-1,0-1 1,0 0-1,-8-5 1,-14-20-302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15187,'0'0'49,"0"-1"0,0 1 0,1-1-1,-1 1 1,0 0 0,0-1 0,1 1-1,-1 0 1,0-1 0,0 1 0,0-1-1,0 1 1,0-1 0,0 1 0,0 0-1,0-1 1,0 1 0,0-1 0,0 1-1,0-1 1,0 1 0,0-1 0,0 1 0,0 0-1,0-1 1,0 1 0,-1-1 0,1 1-1,0 0 1,0-1 0,-1 1 0,1 0-1,0-1 1,0 1 0,-1 0 0,1-1-1,0 1 1,-1 0 0,1-1 0,0 1-1,-1 0 1,1 0 0,-1 0 0,1-1-1,0 1 1,-1 0 0,1 0 0,-1 0 0,1 0-1,-1 0 1,1 0 0,0 0 0,-1 0-1,1 0 1,-1 0 0,1 0 0,-1 0-1,1 0 1,0 0 0,-1 0 0,1 0-1,-1 1 1,1-1 0,0 0 0,-1 0-1,-29 15 1081,21-8-1065,1 0 0,0 1 1,0 0-1,1 0 1,0 0-1,0 1 1,1 0-1,0 0 0,1 1 1,0 0-1,1 0 1,0 0-1,0 0 1,1 1-1,-3 18 0,5-27-55,1-1 0,0 1 0,0-1 0,0 0-1,0 1 1,0-1 0,0 1 0,0-1 0,0 1-1,0-1 1,1 0 0,-1 1 0,0-1-1,1 1 1,-1-1 0,1 0 0,0 0 0,-1 1-1,1-1 1,0 0 0,0 0 0,0 0 0,0 0-1,1 2 1,0-3 8,-1 1 0,1-1 0,0 0 0,-1 1 0,1-1 0,0 0 0,-1 0 0,1 0 0,-1 0 0,1 0 0,0 0 0,-1-1 0,1 1 0,0 0 0,-1-1 0,1 1 0,1-2 1,7-3 87,0 0 0,0 0 1,-1-1-1,16-14 1,-1-2 225,25-31 0,15-15 209,-87 123-388,23-54-153,-4 8 14,0 1 0,1 0 0,0 0 0,-3 20 0,6-29-8,0 1 1,-1 0-1,1 0 0,0-1 0,0 1 0,0 0 0,1-1 1,-1 1-1,0 0 0,1-1 0,-1 1 0,1 0 1,0-1-1,-1 1 0,1-1 0,0 1 0,0-1 0,0 1 1,0-1-1,0 0 0,0 1 0,0-1 0,0 0 1,1 0-1,-1 0 0,1 0 0,-1 0 0,0 0 0,1 0 1,0-1-1,-1 1 0,1 0 0,-1-1 0,1 1 1,0-1-1,-1 0 0,1 1 0,2-1 0,3 0 13,0 0-1,0 0 0,0-1 0,0 0 1,0 0-1,-1-1 0,14-4 0,47-23 75,-49 20-68,138-70 128,-153 77-148,-1 1 1,1 0 0,-1 0 0,1 1-1,0-1 1,-1 0 0,1 1 0,0 0-1,4 0 1,-6 0-3,-1 0 0,1 0 0,-1 0 0,1 1 0,0-1 0,-1 0 0,1 1 0,-1-1 0,1 0 0,-1 1-1,1-1 1,-1 1 0,1-1 0,-1 1 0,1-1 0,-1 1 0,1 0 0,-1-1 0,0 1 0,0-1 0,1 1 0,-1 0 0,0-1-1,0 1 1,1 0 0,-1-1 0,0 1 0,0 0 0,0-1 0,0 1 0,0 0 0,0-1 0,0 1 0,0 0 0,-1-1 0,1 1 0,0 0-1,-1 0 1,-8 29 62,7-27-53,0 0 0,1 0 0,0 1 0,0-1 1,0 1-1,0-1 0,0 1 0,1-1 0,-1 1 0,1 0 1,0 6-1,1-10-7,-1 1 0,1 0 1,-1-1-1,1 1 0,0 0 1,-1-1-1,1 1 1,0-1-1,-1 1 0,1-1 1,0 1-1,-1-1 0,1 0 1,0 1-1,0-1 0,0 0 1,-1 1-1,1-1 0,0 0 1,0 0-1,0 0 0,0 0 1,-1 0-1,1 0 0,0 0 1,2-1-1,27-2-144,-24 2-8,39-4-2016,-37 5 1692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 15363,'0'0'46,"0"0"0,0 0 0,-1 0 0,1 0 0,0 0 0,0 0 0,0 0 0,0 0 0,0 0 0,0 0 0,0 0 0,0 0 0,0 0 0,0 0 0,-1 0 0,1 0 0,0 0 1,0 0-1,0 0 0,0 0 0,0 0 0,0 0 0,0 0 0,0 0 0,0 0 0,0 0 0,0 0 0,0-1 0,0 1 0,-1 0 0,1 0 0,0 0 0,0 0 0,0 0 0,0 0 0,0 0 0,0 0 0,0 0 0,0 0 0,0 0 0,0 0 0,0-1 0,0 1 0,0 0 0,0 0 0,0 0 0,0 0 0,0 0 0,0 0 0,0 0 0,0 0 0,0 0 0,0 0 0,0 0 0,0-1 0,0 1 0,0 0 0,0 0 0,0 0 0,1 0 0,-15 3 1558,-15 6-72,15-3-1136,3-1-336,0 0 1,1 1 0,-1 0-1,1 0 1,1 1-1,-11 9 1,20-16-69,-1 1-1,1-1 1,-1 1-1,1-1 1,-1 1-1,1-1 1,-1 1-1,1-1 1,0 1-1,-1 0 1,1-1-1,0 1 1,-1 0-1,1-1 1,0 1-1,0 0 1,0 0 0,0-1-1,-1 1 1,1 0-1,0 0 1,0-1-1,1 1 1,-1 0-1,0-1 1,0 1-1,0 0 1,0 0-1,1-1 1,-1 1-1,0 0 1,1-1-1,-1 1 1,0-1-1,1 1 1,-1 0-1,1-1 1,-1 1-1,1-1 1,-1 1 0,1-1-1,-1 1 1,1-1-1,-1 0 1,1 1-1,0-1 1,-1 0-1,1 1 1,0-1-1,-1 0 1,2 1-1,5 1-77,0 1-1,1-1 0,13 3 0,-16-4 46,19 4-96,52 12-138,-69-15 252,0 0-1,0 1 0,0 0 0,-1 1 0,1-1 1,-1 1-1,12 9 0,-17-13 27,0 1-1,0 0 1,0 0 0,0 0-1,0-1 1,0 1-1,-1 0 1,1 0 0,0 0-1,0 0 1,-1 1-1,1-1 1,-1 0 0,1 0-1,-1 0 1,1 0-1,-1 1 1,1-1 0,-1 0-1,0 0 1,0 1-1,0-1 1,0 0 0,0 0-1,0 1 1,0-1-1,0 0 1,0 1 0,-1-1-1,1 0 1,-1 0-1,1 0 1,-1 1 0,1-1-1,-1 0 1,1 0-1,-1 0 1,0 0 0,0 0-1,1 0 1,-1 0-1,0 0 1,0 0 0,0-1-1,0 1 1,0 0-1,0 0 1,-2 0 0,-3 2-16,1 1 0,-1-2 0,-1 1 0,1 0 0,0-1 1,-1 0-1,1-1 0,-8 2 0,5-3 8,0 0 0,0 0 0,0-1 0,1 0-1,-1 0 1,-12-4 0,-20-8-30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4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12195,'-2'14'2245,"-19"73"771,-12 114 0,7 90-958,-11 85-507,35-363-1479,2-10-36,0-1 0,-1 1-1,1 0 1,-1 0-1,1-1 1,-1 1-1,0 0 1,-3 4-1,2-28 391,4-42-332,3 0 1,3 0 0,2 0-1,3 1 1,23-66 0,-33 117-115,1 0 0,0 1 0,1-1 0,0 1 0,1 0 0,8-11 0,-12 19 14,-1 0-1,1 0 1,0 0-1,0 0 1,0 1-1,0-1 1,1 0 0,-1 1-1,0 0 1,1-1-1,-1 1 1,1 0 0,-1 0-1,1 0 1,-1 1-1,1-1 1,0 1-1,-1-1 1,1 1 0,0 0-1,0 0 1,-1 0-1,1 0 1,0 1 0,-1-1-1,1 1 1,0-1-1,-1 1 1,1 0-1,4 2 1,2 2-7,-1 0 0,0 0-1,-1 1 1,1 0 0,-1 0 0,0 1 0,-1 0-1,1 0 1,-2 0 0,1 1 0,-1 0 0,0 0-1,0 0 1,5 15 0,-7-16 1,-1 0 1,0-1 0,0 1-1,-1 0 1,0 0-1,0 0 1,-1 0 0,1 0-1,-2 9 1,0-12 7,1 1 0,-1-1 0,-1 1 0,1-1 0,-1 1 0,1-1 0,-1 0 0,0 0 0,-1 0 0,1 0 0,-1 0 0,0 0 0,0-1 0,-6 6 0,9-8 7,0-1 1,0 0-1,-1 0 1,1 1-1,0-1 0,-1 0 1,1 0-1,0 1 1,-1-1-1,1 0 0,0 0 1,-1 0-1,1 0 1,0 0-1,-1 1 0,1-1 1,-1 0-1,1 0 1,0 0-1,-1 0 0,1 0 1,0 0-1,-1 0 1,1 0-1,-1-1 0,1 1 1,0 0-1,-1 0 1,1 0-1,0 0 0,-1 0 1,1-1-1,0 1 1,-1 0-1,1 0 0,0 0 1,-1-1-1,1 1 0,0 0 1,0-1-1,-1 1 1,1 0-1,0-1 0,0 1 1,-1 0-1,1-1 1,0 1-1,0 0 0,0-1 1,0 1-1,0 0 1,0-1-1,0 1 0,0-1 1,0 1-1,0 0 1,0-1-1,0 1 0,0 0 1,0-1-1,-3-30 113,3 28-99,7-189 456,-7 192-474,0 0 0,0-1 0,0 1 0,0-1 0,0 1 0,0-1 0,1 1-1,-1 0 1,0-1 0,0 1 0,0-1 0,1 1 0,-1 0 0,0-1-1,0 1 1,1 0 0,-1-1 0,0 1 0,1 0 0,-1-1 0,1 1 0,-1 0-1,0 0 1,1 0 0,-1-1 0,1 1 0,-1 0 0,0 0 0,1 0-1,-1 0 1,1 0 0,-1 0 0,1 0 0,-1 0 0,1 0 0,-1 0 0,0 0-1,1 0 1,-1 0 0,1 0 0,-1 0 0,1 0 0,0 1 0,25 10-168,-13-6 66,-3-1 52,0-1-1,0-1 1,1 0-1,-1 0 1,1-1-1,-1-1 1,1 1-1,-1-2 1,1 1-1,-1-2 1,1 1-1,-1-1 1,1-1 0,-1 0-1,0 0 1,0-1-1,-1-1 1,1 1-1,-1-1 1,0-1-1,0 0 1,-1 0-1,1-1 1,-2 0-1,1 0 1,9-12-1,-10 11 50,-1 0-1,0 0 0,0-1 1,0 1-1,-1-1 0,-1-1 1,1 1-1,-1-1 0,4-17 1,-8 26 3,0 0 1,1 1-1,-1-1 1,0 0-1,0 0 1,0 0-1,0 0 1,0 0-1,0 1 1,0-1 0,-1 0-1,1 0 1,0 0-1,0 0 1,-1 1-1,1-1 1,0 0-1,-1 0 1,1 0-1,-1 1 1,1-1-1,-1 0 1,1 1-1,-1-1 1,0 1-1,0-2 1,0 2 0,-1-1-1,1 1 1,0 0 0,-1 0 0,1 0 0,0-1-1,0 1 1,-1 1 0,1-1 0,0 0-1,-1 0 1,1 0 0,0 1 0,0-1 0,-2 1-1,-5 2 6,1 1-1,0-1 0,0 1 1,-11 9-1,2 0 22,1 0 0,0 1-1,1 1 1,-21 27 0,31-36-28,0 0-1,1 0 1,0 0 0,0 0-1,0 1 1,1 0 0,-3 11-1,5-14-20,-1 0 0,1 0-1,0 0 1,0 0-1,0 1 1,1-1-1,-1 0 1,1 0-1,0 0 1,0 0 0,1 0-1,-1 0 1,1 0-1,2 3 1,-3-5-83,0 1 0,1-1 1,-1 0-1,1 0 0,0 0 1,0 0-1,0 0 0,0 0 1,0 0-1,0-1 0,0 1 1,1-1-1,-1 0 0,0 1 1,1-1-1,-1 0 0,1-1 1,-1 1-1,1 0 0,0-1 1,-1 1-1,5-1 0,8-1-399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15595,'0'1'165,"0"0"-1,1 0 0,-1-1 0,1 1 1,0 0-1,-1 0 0,1-1 0,-1 1 1,1-1-1,0 1 0,-1-1 0,1 1 1,0-1-1,0 1 0,0-1 0,-1 1 1,1-1-1,0 0 0,0 0 1,0 1-1,0-1 0,-1 0 0,1 0 1,0 0-1,0 0 0,0 0 0,0 0 1,0 0-1,0 0 0,0 0 0,1-1 1,32-3 1436,-12-1-1116,-1-1 1,0 0 0,0-2-1,29-14 1,-38 15-403,1 0-1,-1 0 1,0-2-1,-1 1 1,0-2-1,-1 1 1,19-22-1,-26 27-54,0 0-1,-1-1 0,1 1 0,-1 0 0,3-10 0,-5 14-23,1-1-1,-1 0 0,0 1 1,0-1-1,1 0 0,-1 0 1,0 1-1,0-1 0,0 0 1,0 1-1,0-1 0,0 0 1,0 0-1,0 1 0,-1-1 0,1 0 1,0 1-1,0-1 0,0 0 1,-1 1-1,1-1 0,0 0 1,-1 1-1,1-1 0,-1 1 1,1-1-1,-1 0 0,1 1 1,-1-1-1,1 1 0,-1-1 1,1 1-1,-1 0 0,0-1 0,1 1 1,-1 0-1,0-1 0,1 1 1,-1 0-1,0 0 0,1-1 1,-1 1-1,0 0 0,1 0 1,-1 0-1,0 0 0,0 0 1,1 0-1,-1 0 0,-1 1 1,-3-1 0,0 1 0,0 0 0,0 0 0,-1 0 0,1 1 0,0 0 0,1 0 0,-1 0 0,0 1 1,1 0-1,-8 4 0,-4 6-15,-23 22 1,28-24 5,0 0 0,-9 14 0,17-21-2,0 0 0,1 1 1,-1-1-1,1 0 0,0 1 0,0 0 0,0-1 1,1 1-1,0 0 0,-1 8 0,2-12 4,0 0-1,0 1 0,0-1 1,0 0-1,0 1 1,0-1-1,0 1 0,1-1 1,-1 0-1,1 1 1,-1-1-1,1 0 1,-1 0-1,1 1 0,0-1 1,0 0-1,0 0 1,-1 0-1,1 0 0,0 0 1,0 0-1,2 1 1,0 0-2,-1-1 0,1 1 0,0-1 0,1 1 0,-1-1 0,0 0 0,0 0 0,0-1 0,4 1 0,8 0-14,-1 0 1,1-1-1,18-3 0,35-7-1,-46 5 25,0 2 0,-1 1-1,41 0 1,-60 2 6,0 0-1,1 1 0,-1-1 1,0 1-1,0-1 1,0 1-1,1 0 0,-1 0 1,0 0-1,0 0 1,0 1-1,-1-1 0,1 0 1,0 1-1,0-1 1,-1 1-1,1 0 0,-1 0 1,1-1-1,-1 1 1,0 0-1,0 0 1,0 0-1,0 0 0,0 1 1,0-1-1,0 0 1,-1 0-1,1 0 0,-1 1 1,0-1-1,1 0 1,-1 1-1,0-1 0,0 0 1,-1 0-1,1 1 1,0-1-1,-1 0 0,0 0 1,1 1-1,-1-1 1,0 0-1,0 0 0,-2 3 1,0-24 704,14-199 382,-11 217-1123,0 0 1,0 0-1,0-1 0,1 1 0,-1 0 0,0 0 1,0 0-1,1-1 0,-1 1 0,0 0 0,1 0 0,0 0 1,-1 0-1,1 0 0,-1 0 0,1 0 0,0 0 0,0 0 1,0 0-1,-1 0 0,1 1 0,0-1 0,0 0 0,0 1 1,0-1-1,0 0 0,2 0 0,0 1-158,1 0-1,-1-1 1,0 1-1,0 1 1,1-1 0,-1 0-1,0 1 1,4 1-1,12 1-494,55 7-418,-26-4 486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16 16283,'0'-16'1559,"-4"18"-924,-5 10-312,-8 28 617,0 0-1,-19 79 1,30-96-782,-17 69 404,-11 97 1,2 98 291,23-200-596,5-60-81,0-18 97,0-15-96,-1-16 6,0-34 110,-41-308 110,46 364-404,0-1 0,0 1-1,0 0 1,0 0-1,0 0 1,0 0-1,-1-1 1,1 1-1,0 0 1,0 0-1,0 0 1,0 0 0,0-1-1,0 1 1,0 0-1,0 0 1,0 0-1,0 0 1,1-1-1,-1 1 1,0 0-1,0 0 1,0 0 0,0 0-1,0-1 1,0 1-1,0 0 1,0 0-1,0 0 1,0 0-1,1 0 1,-1-1-1,0 1 1,0 0 0,0 0-1,0 0 1,0 0-1,1 0 1,-1 0-1,0 0 1,0 0-1,0 0 1,0 0-1,1 0 1,-1 0 0,0-1-1,0 1 1,0 0-1,0 0 1,1 0-1,-1 0 1,0 1-1,0-1 1,0 0-1,0 0 1,1 0 0,-1 0-1,0 0 1,11 5-20,-10-4 17,19 10-378,1-1 1,1-1-1,0 0 1,0-2-1,0 0 1,1-2-1,0 0 0,37 1 1,-44-4-242,0-2 1,0 0-1,0-1 1,1-1-1,-1 0 1,0-1-1,-1-1 1,1-1-1,-1 0 1,0-1-1,0 0 1,0-1-1,17-11 1,-27 14 872,0 0 1,0 0-1,-1-1 1,1 1 0,4-8-1,-9 9 1137,-7 4-629,-7 3 458,-1 5-288,0 0 1,1 1 0,-1 1 0,-23 24 0,37-35-909,0 1 0,0 0 0,0 0 1,0 0-1,1-1 0,-1 1 1,0 0-1,1 0 0,-1 0 0,1 0 1,-1 0-1,1 0 0,-1 0 1,1 1-1,0-1 0,-1 0 0,1 0 1,0 0-1,0 2 0,0-3-9,0 1-1,1-1 0,-1 1 0,0-1 0,1 1 0,-1-1 0,1 1 1,-1-1-1,1 1 0,-1-1 0,1 1 0,-1-1 0,1 0 1,-1 1-1,1-1 0,0 0 0,-1 0 0,1 1 0,-1-1 0,1 0 1,0 0-1,-1 0 0,2 0 0,6 1 25,0-1 1,0 0-1,-1 0 0,9-2 0,95-17 157,-75 11-83,1 2 1,1 1-1,56 1 0,-91 4-97,1 0 0,-1 0 0,0 1 0,1-1 0,-1 1 0,1 0 0,-1 0 0,0 0 0,0 0 1,5 3-1,-6-3-1,-1 0 0,0 1 0,0-1 0,0 0 1,1 1-1,-2-1 0,1 1 0,0-1 0,0 1 1,0 0-1,-1-1 0,1 1 0,0 0 0,-1-1 1,0 1-1,1 0 0,-1 0 0,0-1 1,0 1-1,0 3 0,-1-3 3,1-1-1,0 0 1,0 1-1,0-1 1,0 0 0,0 1-1,0-1 1,1 0 0,-1 1-1,0-1 1,1 0-1,-1 0 1,0 1 0,1-1-1,0 0 1,-1 0 0,1 0-1,0 0 1,-1 0 0,1 1-1,0-2 1,1 2-1,0-1 5,0-1 0,0 1 0,0-1 0,0 0 0,1 0-1,-1 0 1,0 0 0,0 0 0,0 0 0,0 0 0,0-1-1,0 1 1,4-2 0,60-21 204,-49 16-199,1 0 0,-1 2 0,36-7 0,-52 12-26,0 0 0,-1 0 0,1-1 0,0 1 0,-1 0 0,1 0 0,0 0 0,-1 0 0,1 0 0,-1 0 0,1 0 0,0 0 1,-1 1-1,1-1 0,0 0 0,-1 0 0,1 0 0,-1 1 0,1-1 0,0 0 0,-1 1 0,1-1 0,-1 0 0,1 1 0,-1-1 0,1 1 0,-1-1 0,0 1 0,1-1 0,-1 1 1,0-1-1,1 2 0,-2 18-67,-1 0-24,3-20 92,-1 1 0,1-1 0,-1 1 0,0-1-1,1 0 1,-1 1 0,1-1 0,-1 1-1,1-1 1,-1 0 0,1 0 0,-1 1 0,1-1-1,-1 0 1,1 0 0,0 0 0,-1 0 0,1 1-1,-1-1 1,1 0 0,0 0 0,-1 0-1,1 0 1,-1 0 0,1-1 0,-1 1 0,1 0-1,0 0 1,-1 0 0,1 0 0,0-1-1,24-7-41,-22 7 29,29-12-119,-22 8-58,0 1 0,0 0-1,0 1 1,0 0 0,1 1-1,17-3 1,-27 5 143,-1 0 0,1 0-1,-1 0 1,1 1 0,0-1 0,-1 0-1,1 0 1,-1 0 0,1 0 0,0 1-1,-1-1 1,1 0 0,-1 0 0,1 1-1,-1-1 1,1 0 0,-1 1-1,1-1 1,-1 1 0,0-1 0,1 1-1,-1-1 1,1 1 0,-1-1 0,0 1-1,1-1 1,-1 1 0,0-1 0,0 1-1,0 0 1,1-1 0,-1 1 0,0 1-1,0-1-71,0 1 0,0 0 0,0 0-1,0 0 1,0 0 0,0 0 0,-1 0-1,1 0 1,-2 2 0,-1 2-162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2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98 133 8194,'5'-4'390,"0"0"0,1 0 1,-1 1-1,1 0 0,0 0 0,0 1 1,0-1-1,0 1 0,0 0 0,0 1 1,0 0-1,1 0 0,-1 0 0,9 1 1,-7-1 66,0 1 1,0-1 0,0-1-1,0 0 1,-1 0-1,1 0 1,0-1 0,-1 0-1,10-5 1,17-19 2241,-33 26-2595,0 0 0,1 0 0,-1 0 0,0-1 0,0 1 0,0 0 0,-1 0 0,1 0 0,0-1 1,0 1-1,-1-1 0,1 1 0,0 0 0,-1-1 0,0 1 0,1-1 0,-1 1 0,0-1 0,0 1 1,0-1-1,0 1 0,0-1 0,0 1 0,0-1 0,-1-2 0,1 3-68,-1 1-1,1-1 1,0 1-1,-1-1 1,1 0 0,-1 1-1,1-1 1,-1 1-1,1-1 1,-1 1 0,0 0-1,1-1 1,-1 1-1,0 0 1,1-1-1,-1 1 1,0 0 0,1-1-1,-1 1 1,0 0-1,1 0 1,-1 0 0,-1 0-1,-22 4 349,-19 16-151,25-9-239,1 0-1,1 1 1,0 1-1,1 0 1,0 2-1,1-1 0,1 2 1,-14 20-1,25-33-8,0 1-1,0-1 0,0 1 0,0-1 0,1 1 0,0 0 0,0 0 1,-1 4-1,2-7 11,0 0-1,0 0 1,0-1 0,0 1 0,0 0 0,0 0 0,0 0 0,0 0 0,1-1 0,-1 1-1,0 0 1,0 0 0,1 0 0,-1-1 0,1 1 0,-1 0 0,1-1 0,-1 1 0,1 0-1,-1-1 1,1 1 0,0-1 0,-1 1 0,1-1 0,0 1 0,-1-1 0,1 1 0,0-1-1,0 1 1,-1-1 0,1 0 0,0 0 0,0 1 0,0-1 0,-1 0 0,1 0 0,0 0 0,0 0-1,0 0 1,0 0 0,1 0 0,6-1-21,0 1 1,-1-1-1,1-1 1,0 1-1,-1-1 0,1-1 1,9-3-1,52-28-73,-52 25 76,-1-1-1,-12 7 4,0 1 0,0-1-1,1 1 1,-1 0 0,0 0-1,1 0 1,-1 1 0,9-3 0,-12 5 16,-1-1 0,1 0 0,-1 0 0,0 0 0,1 1 0,-1-1 0,0 0 0,1 1 0,-1-1 0,0 0 0,1 1 0,-1-1 0,0 0 0,1 1 0,-1-1 0,0 0 0,0 1 0,0-1 0,1 1 0,-1-1 0,0 0 0,0 1 0,0-1 0,0 1 0,0-1 0,0 1 0,0-1 0,0 1 0,0-1 0,0 0 0,0 1 0,0-1 0,0 1 0,0-1 0,0 1 0,-1-1 0,1 0 0,0 1 0,0-1 0,0 1 0,-1 0 0,-8 21-65,9-21 59,-37 84 51,-44 149-1,58-142 81,-21 71 48,42-155-153,-2 0 0,1 0 0,-1 0 0,0-1 0,-1 1 0,-9 11 0,13-18-6,0 1 0,0-1-1,0 0 1,0 0 0,0 0 0,0 0 0,0 0 0,0 0 0,-1 0 0,1-1 0,0 1 0,-1 0-1,1-1 1,0 1 0,-1-1 0,1 1 0,-1-1 0,1 1 0,-1-1 0,1 0 0,-1 0 0,1 0-1,-1 0 1,1 0 0,-1 0 0,1 0 0,0-1 0,-1 1 0,1-1 0,-1 1 0,1-1 0,-1 1-1,1-1 1,0 0 0,0 1 0,-1-1 0,1 0 0,0 0 0,0 0 0,0 0 0,0 0 0,0 0-1,0 0 1,0-1 0,0 1 0,-1-2 0,-3-5 24,1 0 0,-1 0-1,1-1 1,0 1 0,1-1 0,0 0-1,1 0 1,0-1 0,0 1 0,0-11-1,0-5-27,1-1-1,4-38 0,-1 48-147,0 1-1,0-1 1,1 1 0,1 0-1,1 0 1,0 0 0,1 0 0,10-17-1,-12 26-74,0-1-1,1 1 1,0 0-1,0 1 1,0-1-1,1 1 1,-1 0-1,1 0 1,1 0-1,-1 1 1,1 0-1,-1 0 1,1 1-1,0 0 1,0 0-1,1 1 1,-1 0-1,14-3 1,7 1-589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190 331 12939,'5'-5'1223,"-4"3"-922,0 1-1,1 0 1,-1 0 0,0-1-1,0 1 1,0 0 0,0-1-1,0 1 1,-1-1 0,1 0-1,1-3 3954,-2 4-4107,-1 0 0,1 0 0,0 1-1,-1-1 1,1 0 0,0 0 0,-1 1 0,1-1-1,-1 0 1,1 0 0,-1 1 0,1-1-1,-1 0 1,0 1 0,1-1 0,-2 0 0,-4 0-125,1 1 1,-1 0 0,1 0 0,-1 1 0,1-1 0,-1 1 0,1 0-1,-1 0 1,1 1 0,0 0 0,0 0 0,0 0 0,0 1 0,0-1-1,0 1 1,1 0 0,-7 5 0,0 1 21,0 1 0,1 0 0,0 0 0,0 1-1,-12 18 1,19-24-43,0-1-1,0 1 1,1 0-1,-1 0 1,1 0-1,0 1 1,1-1-1,-1 0 1,1 1-1,0 0 1,0-1-1,1 9 1,0-12 0,0 0 0,1 0 0,-1 0 1,1 1-1,-1-1 0,1 0 0,0 0 0,0 0 1,0 0-1,0 0 0,0 0 0,1-1 1,-1 1-1,1 0 0,-1-1 0,1 1 0,-1-1 1,1 1-1,0-1 0,0 0 0,0 1 1,0-1-1,0 0 0,0 0 0,0-1 0,0 1 1,0 0-1,0-1 0,0 1 0,0-1 1,1 0-1,3 1 0,1-1 31,0 0-1,1 0 1,-1 0-1,0-1 1,0 0-1,0-1 1,0 0-1,0 0 1,0 0-1,-1-1 1,1 0-1,-1 0 1,1 0 0,-1-1-1,0 0 1,-1 0-1,10-9 1,-11 9-5,0 0 0,0 0 1,0 0-1,-1-1 1,1 0-1,-1 1 0,-1-1 1,1 0-1,-1 0 1,1-1-1,-1 1 0,-1 0 1,1-1-1,-1 1 0,0-1 1,0 1-1,-1-1 1,1 0-1,-1 1 0,-1-1 1,1 0-1,-3-10 1,2 14-21,1 0 0,-1-1 0,0 1 0,0 0 0,0 0 0,0 0 0,0 1 0,-1-1 0,1 0 0,-1 0 0,1 1 0,-3-3 0,3 4-6,0-1 1,0 0 0,0 1 0,0-1-1,0 1 1,0-1 0,0 1 0,0 0-1,-1 0 1,1-1 0,0 1 0,0 0-1,0 0 1,0 0 0,-1 0 0,1 0-1,0 0 1,0 1 0,0-1 0,0 0-1,0 0 1,-1 1 0,1-1 0,0 1-1,0-1 1,0 1 0,0 0 0,0-1-1,0 1 1,-1 1 0,3-2-1,0 0-1,0 0 1,0 0 0,-1 0 0,1 0 0,0 0-1,0 0 1,0 0 0,-1 0 0,1 0-1,0 0 1,0 0 0,0-1 0,-1 1 0,1 0-1,0-1 1,0 1 0,0-1 0,5-6 17,-6 7-18,0 0-1,0 0 0,0 0 0,0 0 1,-1 0-1,1 0 0,0 0 1,0 0-1,0 0 0,0 0 0,0 0 1,0 0-1,0 0 0,0 0 1,0 0-1,0 0 0,0 0 0,0 0 1,-1 0-1,1 0 0,0 0 1,0 0-1,0 0 0,0 0 0,0 0 1,0-1-1,0 1 0,0 0 1,0 0-1,0 0 0,0 0 0,0 0 1,0 0-1,0 0 0,0 0 1,0 0-1,0 0 0,0 0 0,0-1 1,0 1-1,-1 3-4,1 0 1,-1-1-1,1 1 1,0 0-1,-1 0 1,1 0-1,1-1 1,-1 1-1,0 0 1,2 4-1,-2-7 6,0 1-4,0-1-1,0 0 1,0 0 0,0 0 0,0 0 0,0 1 0,0-1 0,0 0 0,0 0 0,0 0 0,0 1 0,0-1 0,0 0 0,0 0 0,0 0 0,0 0 0,0 0-1,0 1 1,1-1 0,-1 0 0,0 0 0,0 0 0,0 0 0,0 0 0,0 1 0,0-1 0,1 0 0,-1 0 0,0 0 0,0 0 0,0 0 0,0 0-1,1 0 1,-1 0 0,0 0 0,0 0 0,0 0 0,1 0 0,-1 0 0,0 0 0,0 0 0,0 0 0,0 0 0,1 0 0,-1 0 0,0 0 0,0 0 0,0 0-1,0 0 1,1 0 0,-1 0 0,0 0 0,0 0 0,0 0 0,0-1 0,1 1 0,-1 0 0,0 0 0,0 0 0,0 0 0,0 0 0,0 0 0,0-1-1,0 1 1,1 0 0,-1 0 0,8-10-291,-8 9 242,15-20-1107,18-31-3526,-22 35 8463,-17 39-3053,-1 6-655,6-22-51,-4 21 89,2 0-1,-1 38 0,4-58-87,0 0 0,0 0 0,1 0 0,0 0 0,1 0-1,-1 0 1,2 0 0,-1 0 0,1-1 0,-1 1 0,2-1 0,-1 0 0,1 0 0,6 9 0,-9-14-11,0-1 1,0 1-1,-1 0 1,1 0-1,0-1 1,0 1-1,0-1 1,0 1-1,0-1 1,0 1-1,0-1 1,0 1-1,0-1 1,0 0-1,0 0 1,0 1-1,0-1 1,1 0-1,-1 0 1,0 0-1,2-1 1,0 1 21,-1-1 1,1 0-1,-1 0 0,1 0 1,-1 0-1,1 0 1,-1 0-1,4-4 0,1-1 76,0 0 0,0-1 0,-1 1-1,8-11 1,-8 7-39,0-1 0,-1 1 1,0-1-1,-1 0 0,0 0 0,-1-1 0,0 1 0,0-1 0,-1 1 0,-1-1 0,0 0 0,-1 0 0,0 0 1,-1 1-1,0-1 0,-5-22 0,3 28-27,2 15-67,3 14-59,-1-17 72,0-1 0,1 1 0,0-1-1,0 1 1,0-1 0,0 0 0,1 0-1,0 0 1,0 0 0,1-1 0,-1 1-1,7 6 1,-7-9 6,0 0-1,0 0 1,0 0-1,0 0 1,0-1-1,0 0 1,1 1-1,-1-1 1,0 0-1,1-1 1,-1 1-1,1-1 1,-1 1-1,1-1 1,-1 0-1,1 0 1,-1-1-1,1 1 1,-1-1-1,1 1 1,5-3-1,-3 0 6,0 0 1,0 0-1,0-1 0,-1 1 1,1-1-1,-1 0 0,0-1 1,0 1-1,-1-1 0,1 0 1,-1 0-1,0 0 0,-1-1 1,1 0-1,-1 1 0,0-1 1,0-1-1,-1 1 0,0 0 0,0 0 1,0-1-1,-1 1 0,0-1 1,0 0-1,-1 1 0,0-13 1,0 18-2,0 0 0,0 1 1,-1-1-1,1 0 0,0 1 1,0-1-1,-1 0 0,1 1 0,0-1 1,-1 1-1,1-1 0,-1 1 1,1-1-1,-1 1 0,1-1 1,-1 1-1,1 0 0,-1-1 1,1 1-1,-1 0 0,0-1 0,1 1 1,-1 0-1,0-1 0,1 1 1,-1 0-1,1 0 0,-1 0 1,0 0-1,0 0 0,1 0 0,-1 0 1,0 0-1,1 0 0,-1 0 1,0 0-1,1 0 0,-1 1 1,1-1-1,-1 0 0,0 0 1,1 1-1,-1-1 0,0 0 0,0 1 1,-30 18-141,29-18 132,-7 5-63,1 0 0,-1 1 1,1 0-1,1 0 0,0 0 0,0 1 0,0 0 0,-9 15 0,16-22 62,0 0 0,-1 0 1,1 0-1,0-1 0,0 1 1,0 0-1,-1 0 0,1 0 1,0 0-1,0 0 0,0 0 1,0 0-1,0 0 0,1-1 1,-1 1-1,0 0 0,0 0 1,1 0-1,-1 0 0,0 0 1,1 0-1,-1-1 0,1 1 1,-1 0-1,1 0 0,-1-1 0,1 1 1,0 0-1,-1-1 0,1 1 1,0-1-1,-1 1 0,1-1 1,0 1-1,0-1 0,0 1 1,-1-1-1,1 0 0,0 1 1,1-1-1,6 3-36,1 0 0,-1-1 0,13 2 0,-11-2 12,2 0 24,-1 1 1,-1 0-1,1 0 0,0 1 1,10 6-1,-17-8 16,-1 0-1,0 1 1,0-1-1,0 0 1,0 1 0,0 0-1,-1 0 1,1 0 0,-1 0-1,0 0 1,0 0-1,0 1 1,0-1 0,0 1-1,-1-1 1,0 1-1,0 0 1,2 6 0,-3-9 3,0 0 1,0 0 0,0 0-1,1-1 1,-1 1 0,0 0-1,1 0 1,-1 0 0,1 0-1,-1 0 1,1-1 0,-1 1-1,1 0 1,0-1 0,-1 1-1,1 0 1,0-1 0,-1 1-1,1-1 1,0 1 0,0-1-1,0 1 1,0 0 0,2-1 6,-1 1 0,0-1 1,0 0-1,0 0 1,0 1-1,0-1 0,1 0 1,-1-1-1,4 0 1,5-2 30,0 0 0,0-1 0,12-5 0,-15 5-24,50-25 106,10-4-214,-68 35 78,0 0 0,0 0 0,0 0 0,0 0-1,0-1 1,0 1 0,-1 0 0,1 0 0,-1 0 0,1 0 0,-1-1-1,1 1 1,-2 2 0,-3 13-16,5-16 15,0-1 1,0 0-1,0 1 1,0-1 0,0 0-1,0 1 1,0-1-1,0 1 1,0-1-1,0 0 1,0 1-1,0-1 1,0 0-1,0 1 1,0-1 0,0 0-1,1 1 1,-1-1-1,0 0 1,0 1-1,0-1 1,1 0-1,-1 0 1,0 1-1,0-1 1,1 0 0,-1 0-1,0 1 1,1-1-1,-1 0 1,0 0-1,1 0 1,-1 1-1,0-1 1,1 0-1,-1 0 1,0 0 0,1 0-1,-1 0 1,0 0-1,1 0 1,-1 0-1,1 0 1,-1 0-1,0 0 1,1 0 0,-1 0-1,0 0 1,1 0-1,-1 0 1,0-1-1,1 1 1,-1 0-1,0 0 1,1 0-1,-1 0 1,0-1 0,1 1-1,-1-1 1,22-13-1379,7-17-1108,-17 16 746,2 2 0,18-17 0,-32 30 1753,1 0 0,-1 0 0,0 0 0,0-1-1,0 1 1,0 0 0,0 0 0,0 0 0,0 0 0,0 0 0,0 0-1,1-1 1,-1 1 0,0 0 0,0 0 0,0 0 0,0 0 0,0 0-1,1 0 1,-1 0 0,0 0 0,0 0 0,0 0 0,0 0 0,1 0-1,-1 0 1,0 0 0,0 0 0,0 0 0,0 0 0,1 0 0,-1 0 0,0 0-1,0 0 1,0 0 0,0 0 0,0 0 0,1 0 0,-1 0 0,0 0-1,0 0 1,0 0 0,0 0 0,0 1 0,1-1 0,-1 0 0,0 0-1,0 0 1,0 0 0,0 0 0,0 0 0,0 1 0,0-1 0,0 0 0,0 0-1,1 0 1,-1 0 0,0 1 0,-1 14 1114,1-13-986,-1 0 0,1 0 1,0-1-1,0 1 0,0 0 1,0 0-1,0 0 0,0 0 0,0 0 1,1 0-1,-1-1 0,2 4 1,0-2-99,1-1 1,0 0 0,0 0 0,0 0-1,0-1 1,0 1 0,0-1 0,0 1 0,0-1-1,1 0 1,-1-1 0,0 1 0,1 0-1,-1-1 1,4 0 0,7 1-20,-1-1 0,20-3 0,-1-4 319,-28 6-221,-1 0-1,1-1 1,0 2-1,0-1 0,0 0 1,0 1-1,-1-1 1,1 1-1,0 0 1,0 1-1,0-1 0,0 1 1,0 0-1,0-1 1,0 2-1,4 1 1,-5-2-120,1 1 0,0-1 0,0 0 0,0 0 0,-1 0 0,1 0 0,0-1 0,1 0 0,-1 1 0,0-1 0,0-1 0,7 0 0,3-2-84,-1-1 1,19-8-1,11-2-25,-37 13 88,0-1 0,0 1 1,0-1-1,0-1 0,0 1 1,-1-1-1,1 0 1,-1 0-1,0-1 0,1 1 1,-1-1-1,-1 0 0,1-1 1,7-9-1,0-1-35,-1 0 0,-1-1-1,-1-1 1,0 1 0,-1-1 0,6-22 0,-4 8 130,-2 0 0,7-56 0,-15 63 154,-4 19-31,-3 15 33,0 11-135,0 1-1,1 0 0,-6 41 0,0 72-270,10-108 139,2 73-481,1-43-291,-10-89 715,0 6 296,-2-15 177,-13-58 623,21 83-729,1 1 0,1-1-1,0 1 1,1-20 0,0 34-259,0 1 0,0-1-1,0 1 1,0-1 0,0 1 0,1-1 0,-1 1 0,0-1 0,0 0 0,0 1 0,0-1-1,1 1 1,-1-1 0,0 1 0,1 0 0,-1-1 0,0 1 0,1-1 0,-1 1 0,0-1-1,1 1 1,-1 0 0,1-1 0,-1 1 0,1 0 0,-1-1 0,1 1 0,-1 0 0,1 0-1,-1 0 1,1-1 0,-1 1 0,1 0 0,-1 0 0,1 0 0,0 0 0,-1 0 0,1 0-1,-1 0 1,1 0 0,-1 0 0,1 0 0,-1 0 0,1 1 0,0-1 0,0 0 0,31 16-938,-14-7 68,-15-8 791,0-1 0,0 1 1,0-1-1,0 0 0,1 0 1,-1 0-1,0 0 0,0 0 0,0-1 1,0 0-1,0 1 0,0-1 1,0 0-1,0 0 0,0-1 0,-1 1 1,1-1-1,3-1 0,11-11-715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14947,'0'0'65,"1"0"0,-1 0 0,0 0 0,1 0 0,-1 0 0,0 0-1,1 0 1,-1 1 0,0-1 0,0 0 0,1 0 0,-1 0 0,0 0 0,1 0 0,-1 1 0,0-1-1,0 0 1,1 0 0,-1 0 0,0 1 0,0-1 0,0 0 0,1 0 0,-1 1 0,0-1 0,0 0-1,0 1 1,0-1 0,1 0 0,-1 0 0,0 1 0,0-1 0,0 0 0,0 1 0,0-1 0,0 0-1,0 1 1,0-1 0,0 1 0,-3 15 406,2-11-132,-39 226 4050,20 118-3927,20-349-479,0 0 1,0 0 0,0 0-1,0 0 1,0 0 0,0 0-1,0 1 1,0-1 0,0 0-1,0 0 1,-1 0 0,1 0-1,0 0 1,0 0-1,0 0 1,0 1 0,0-1-1,0 0 1,0 0 0,0 0-1,-1 0 1,1 0 0,0 0-1,0 0 1,0 0 0,0 0-1,0 0 1,0 0 0,-1 0-1,1 0 1,0 0 0,0 0-1,0 0 1,0 0 0,0 0-1,-1 0 1,1 0 0,0 0-1,0 0 1,0 0 0,0 0-1,0 0 1,0 0 0,-1 0-1,1 0 1,0 0-1,0 0 1,0 0 0,0-1-1,0 1 1,0 0 0,0 0-1,0 0 1,-1 0 0,1 0-1,0 0 1,0 0 0,0-1-1,0 1 1,0 0 0,0 0-1,0 0 1,0 0 0,0 0-1,0-1 1,-8-7-479,-104-170-2474,107 169 3056,-14-30 732,18 39-797,1-1 1,0 1-1,0 0 1,0 0-1,0-1 1,0 1 0,0 0-1,0-1 1,0 1-1,0 0 1,0-1-1,0 1 1,0 0-1,0 0 1,0-1-1,0 1 1,0 0-1,0-1 1,0 1-1,1 0 1,-1 0-1,0-1 1,0 1 0,0 0-1,0 0 1,1-1-1,-1 1 1,0 0-1,0 0 1,0 0-1,1-1 1,-1 1-1,0 0 1,0 0-1,1 0 1,-1 0-1,0-1 1,1 1-1,-1 0 1,0 0 0,0 0-1,1 0 1,-1 0-1,0 0 1,1 0-1,-1 0 1,0 0-1,0 0 1,1 0-1,-1 0 1,0 0-1,1 0 1,-1 0-1,0 0 1,0 1-1,1-1 1,-1 0 0,0 0-1,1 0 1,23 8 462,-21-7-360,27 9-467,0-2-1,1-1 1,0-1 0,0-2 0,38 1 0,-23-4-138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15267,'-9'2'283,"-1"-1"-1,1 1 1,0 0-1,0 1 1,0 0-1,0 1 1,1 0-1,-1 0 1,1 1-1,0 0 1,0 0-1,1 1 1,-1 0-1,1 0 1,1 1 0,-1 0-1,1 0 1,-9 14-1,14-19-257,-1 0 0,1 0 0,0 1 0,0-1 0,0 0 0,0 1 0,1-1 0,-1 1 0,1-1 0,-1 1 0,1-1 0,0 1 0,0 0 0,0-1 0,0 1 0,0-1 0,2 4 0,-2-4 7,1 0 1,0 0-1,1 0 0,-1 0 0,0 0 1,0-1-1,1 1 0,-1 0 1,1-1-1,0 1 0,-1-1 0,1 1 1,0-1-1,0 0 0,3 2 1,3 1 69,1-2 0,-1 1 1,0-1-1,0 0 1,1 0-1,0-1 1,-1 0-1,16-1 0,-10-1 58,0 0 0,0-1 0,-1-1-1,1 0 1,-1-1 0,15-5-1,-22 6-76,0 1 0,0-1-1,-1 0 1,1-1 0,-1 1-1,0-1 1,0 0 0,0 0-1,0-1 1,-1 1 0,1-1-1,-1 0 1,0 0 0,-1-1-1,4-7 1,-5 11-94,-2 1-1,1-1 1,0-1 0,0 1 0,-1 0-1,1 0 1,-1 0 0,1 0 0,-1 0-1,0 0 1,0-1 0,0 1-1,0 0 1,-1 0 0,1 0 0,0 0-1,-1-1 1,0 1 0,1 0 0,-1 0-1,0 0 1,0 0 0,0 1-1,0-1 1,0 0 0,-1 0 0,1 0-1,0 1 1,-1-1 0,0 1 0,1-1-1,-4-1 1,-2-2-175,0 2-1,-1-1 1,1 1-1,-1 0 1,0 0 0,1 1-1,-13-2 1,3 0-278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15395,'1'0'45,"-1"0"0,0 0 0,0 0-1,0 0 1,0 0 0,0 0 0,1 0-1,-1 0 1,0-1 0,0 1 0,0 0-1,0 0 1,1 0 0,-1 0-1,0 0 1,0 0 0,0 0 0,1 0-1,-1 0 1,0 0 0,0 0 0,0 0-1,0 0 1,1 1 0,-1-1 0,0 0-1,0 0 1,0 0 0,0 0 0,1 0-1,-1 0 1,0 0 0,0 0 0,0 0-1,0 1 1,0-1 0,1 0 0,-1 0-1,0 0 1,0 0 0,0 0 0,0 1-1,0-1 1,0 0 0,0 0 0,0 0-1,0 1 1,0-1 0,0 0 0,0 0-1,0 0 1,0 0 0,0 1 0,0-1-1,0 0 1,0 0 0,0 0 0,0 1-1,-2 16 499,0-6 164,-21 154 1602,-16 179-502,39-336-1782,-1 2 52,0 1 0,1 0 0,1-1 0,0 1 0,2 12 0,-2-22-61,-1 1-1,1-1 1,-1 1 0,1-1 0,-1 1 0,1-1-1,0 1 1,-1-1 0,1 0 0,0 0-1,0 1 1,0-1 0,0 0 0,1 0 0,-1 0-1,0 0 1,0 0 0,0 0 0,1-1 0,-1 1-1,1 0 1,-1-1 0,0 1 0,1-1-1,-1 1 1,1-1 0,-1 1 0,1-1 0,0 0-1,-1 0 1,1 0 0,-1 0 0,1 0 0,-1 0-1,1-1 1,-1 1 0,1 0 0,-1-1-1,1 1 1,-1-1 0,1 1 0,1-2 0,6-2 39,-1 0 1,1-1-1,-1 0 1,0 0-1,-1-1 1,1 0 0,10-12-1,44-53 267,-58 67-299,27-38 115,-17 23-113,1 0 0,29-29 0,-44 47-25,0 1-1,0 0 1,1 0-1,-1 0 1,0 0-1,0-1 0,0 1 1,0 0-1,0 0 1,1 0-1,-1 0 1,0 0-1,0-1 0,0 1 1,1 0-1,-1 0 1,0 0-1,0 0 1,0 0-1,1 0 0,-1 0 1,0 0-1,0 0 1,0 0-1,1 0 1,-1 0-1,0 0 0,0 0 1,1 0-1,-1 0 1,0 0-1,0 0 1,0 0-1,1 0 0,-1 0 1,0 0-1,0 1 1,1-1-1,0 10-13,-5 16-13,4-25 25,-52 191-1525,50-176 30,5-14 548,5-7 262,2-5-41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2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627 19 12755,'-28'-6'962,"0"1"1,-57-3-1,74 9-844,1-1 0,-1 1 0,1 1-1,-1 0 1,1 0 0,0 1 0,0 1-1,0 0 1,0 0 0,0 0 0,-12 9 0,-1 3-9,1 1 1,0 1-1,1 1 1,1 1-1,1 0 1,0 2-1,-19 30 1,17-19-37,2 1 1,2 0-1,0 1 0,-19 67 1,19-33-41,2 0 0,4 1 0,2 1 0,4-1 0,5 106 0,4-100-26,2 0 1,5 0-1,2-1 0,3-1 0,35 94 0,-40-141-15,0-1 0,2 0 1,2-1-1,0 0 0,1-1 0,1-1 0,38 38 0,-45-51 0,1-1 0,1 0 0,0 0 1,0-1-1,1-1 0,-1 0 0,22 8 0,-24-12 4,0 0 0,0-1 0,1 0 0,-1 0 0,1-1 0,-1 0 0,1-1 0,0 0 0,-1-1 0,1 0 1,12-4-1,-2-1 9,0-1 1,-1-1-1,0-1 0,0-1 1,-1 0-1,-1-2 1,0 0-1,18-16 1,1-4 43,-1-2 0,47-57 0,-39 37-11,-3-3 1,-2-1 0,-3-2 0,-2-1 0,-4-2 0,32-92-1,-42 95-64,-4-1-1,-2 0 1,-3-1-1,-2-1 0,-4 0 1,-2 0-1,-6-81 0,-1 100 1,-19-84 0,19 110 36,-2-1 1,0 1-1,-1 0 0,-1 0 1,-1 1-1,-21-31 0,25 42-29,0 0 0,0 1 0,0-1-1,-1 1 1,0 1 0,0-1-1,-1 1 1,1 0 0,-1 0 0,0 1-1,0 0 1,0 0 0,0 1 0,0 0-1,-1 0 1,1 0 0,-1 1-1,1 0 1,-1 1 0,-9 0 0,-5 2-138,1 0 1,0 1 0,1 1 0,-1 1 0,1 1 0,-21 9 0,1 2-136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17396,'-33'28'2247,"23"-21"-1844,1 0 1,1 1-1,-9 9 1,15-14-321,-1-1-1,1 1 1,0 0 0,1 0 0,-1 1 0,1-1 0,-1 0 0,1 0-1,0 1 1,0-1 0,0 1 0,1-1 0,-1 1 0,1 4-1,0-6-64,0 0 0,0 0-1,0 0 1,0 0-1,1 0 1,-1-1-1,1 1 1,-1 0 0,1 0-1,0 0 1,-1 0-1,1-1 1,0 1-1,0 0 1,1-1-1,-1 1 1,0-1 0,0 0-1,1 1 1,1 1-1,0-1 5,0-1 0,1 1 0,-1 0 0,0-1 0,0 0 0,1 0 0,-1 0 0,1 0 0,-1 0 1,6-1-1,0 1 32,0-1 0,0-1 0,-1 1 0,1-2 1,0 1-1,0-1 0,-1 0 0,11-5 0,-12 4-12,0-1-1,0 0 0,-1 0 0,0 0 0,0-1 0,0 0 1,0 0-1,-1 0 0,1-1 0,-2 0 0,1 0 0,-1 0 1,1-1-1,-2 1 0,1-1 0,-1 0 0,0 0 0,0-1 1,-1 1-1,0 0 0,0-1 0,0-10 0,-2 16-38,1 1-1,-1-1 0,0 1 1,0-1-1,0 1 1,0-1-1,0 1 0,-1-1 1,1 1-1,0-1 1,-1 1-1,1-1 0,-1 1 1,1-1-1,-1 1 1,0-1-1,-1-1 0,1 2-2,0 0 0,0 1 0,1-1 1,-1 1-1,0 0 0,0-1 0,0 1 0,0-1 0,0 1 0,0 0 0,1 0 0,-1 0 0,0 0 0,0-1 0,0 1 0,0 0 0,0 0 0,0 1 0,0-1 0,0 0 0,-1 1 0,-2 0-2,1 0-1,-1 0 1,1 1 0,0 0-1,0 0 1,0 0 0,0 0-1,0 0 1,0 0-1,0 1 1,1-1 0,-1 1-1,-3 5 1,4-4-2,-1 0 0,1 0 0,0 0 0,0 1-1,1-1 1,-1 0 0,1 1 0,0-1 0,0 10 0,0-12 4,1-1-1,1 1 1,-1 0-1,0-1 1,0 1 0,1-1-1,-1 1 1,0-1-1,1 1 1,0 0 0,-1-1-1,1 0 1,0 1 0,0-1-1,0 1 1,0-1-1,0 0 1,0 0 0,0 0-1,0 1 1,0-1-1,1 0 1,-1-1 0,0 1-1,1 0 1,-1 0 0,1 0-1,-1-1 1,1 1-1,-1-1 1,3 1 0,4 1 2,0-1 1,-1-1-1,1 0 1,0 0 0,-1 0-1,1-1 1,0 0-1,-1 0 1,1-1-1,-1 0 1,0 0 0,1-1-1,-1 0 1,0 0-1,-1-1 1,8-4 0,10-8-127,0-1 0,39-38-1,-63 55 117,0 0-1,0-1 0,0 1 0,0 0 0,0 0 0,1 0 0,-1-1 0,0 1 1,0 0-1,0 0 0,1 0 0,-1 0 0,0-1 0,0 1 0,0 0 0,1 0 1,-1 0-1,0 0 0,0 0 0,1 0 0,-1 0 0,0 0 0,0 0 0,1 0 1,-1 0-1,0 0 0,1 0 0,-1 0 0,0 0 0,0 0 0,1 0 1,-1 0-1,0 0 0,0 0 0,1 0 0,0 11-164,-9 26 84,5-24 81,2-10 16,0 0 0,1 0 0,0-1 1,0 1-1,0 0 0,0 0 0,0 0 0,0 0 0,1 0 0,-1 0 0,1 0 1,1 4-1,-1-6-1,0 0 1,0 0-1,0 0 1,0 0 0,0 0-1,0 0 1,0 0-1,0 0 1,1 0 0,-1 0-1,0-1 1,0 1-1,1 0 1,-1-1 0,1 1-1,-1-1 1,1 0-1,-1 1 1,0-1 0,1 0-1,-1 0 1,1 0-1,-1 0 1,1 0 0,-1 0-1,4-1 1,4-1 9,1 0 0,0 0 0,-1-1 0,1-1 0,-1 1 0,0-2 0,0 1 0,0-1 0,-1-1 0,0 1 0,0-1 0,9-9 0,7-7 9,-2-2 1,28-36 0,-56 69-28,2-1-1,-1 1 0,1 0 1,-5 16-1,7-19-27,1-1 1,-1 1-1,1 0 0,0 0 1,0 0-1,1 0 0,-1 0 1,1 0-1,1 0 0,-1 0 1,2 6-1,-1-11 8,0 0-1,-1 1 1,1-1 0,0 1-1,0-1 1,0 0 0,0 0-1,0 0 1,1 1 0,-1-1-1,0 0 1,0-1 0,1 1-1,-1 0 1,1 0 0,-1 0-1,1-1 1,-1 1 0,1-1-1,-1 1 1,1-1 0,-1 0-1,1 1 1,0-1-1,-1 0 1,1 0 0,-1 0-1,1 0 1,0-1 0,-1 1-1,1 0 1,1-1 0,8-1 85,0-1 0,-1 0 0,15-7 0,-22 9-172,35-15-88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17324,'-17'1'1465,"-1"2"0,-33 8-1,47-10-1371,-1 1-1,1-1 0,-1 1 0,1 0 1,0 0-1,-1 1 0,1-1 0,0 1 1,1 0-1,-1 0 0,0 0 0,1 1 1,0-1-1,0 1 0,-5 7 0,7-10-119,1 1 0,-1 0 0,1-1 0,0 1 0,0-1 0,-1 1 0,1 0 0,0-1 0,0 1 0,1 0 0,-1-1-1,0 1 1,0 0 0,1-1 0,-1 1 0,1-1 0,-1 1 0,1-1 0,0 1 0,0-1 0,0 1 0,-1-1 0,1 0 0,1 1 0,-1-1-1,0 0 1,0 0 0,0 0 0,1 0 0,-1 0 0,2 1 0,7 5-167,-1-1 0,1 0 0,13 5 0,-19-9 137,49 29-472,-49-29 507,-1 0 1,1 1-1,-1-1 0,0 1 1,0 0-1,-1 0 0,1 0 1,0 1-1,-1-1 0,0 1 1,0-1-1,3 7 0,-5-9 28,0 0-1,1 0 1,-1 0-1,0 0 0,0 0 1,0 1-1,0-1 1,0 0-1,0 0 1,0 0-1,0 0 0,0 0 1,-1 1-1,1-1 1,0 0-1,-1 0 0,1 0 1,-1 0-1,1 0 1,-1 0-1,1 0 0,-2 1 1,0-1 19,1 1-1,-1-1 1,0 1 0,0-1-1,0 1 1,0-1 0,0 0-1,0 0 1,0 0 0,-4 0-1,0 1-39,-1 0 0,0-1 0,1 0-1,-1 0 1,0-1 0,-11 0 0,16 0-24,0 0 0,0-1 0,1 1 0,-1 0 0,0 0 0,0-1 0,0 1 0,0-1-1,0 0 1,0 0 0,1 1 0,-1-1 0,0 0 0,1 0 0,-1-1 0,0 1 0,1 0 0,-1 0 0,1-1 0,0 1 0,-2-3 0,2-6-240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 15763,'5'6'431,"1"0"0,-1 0-1,1-1 1,1 0 0,-1 0-1,1 0 1,0-1-1,0 0 1,8 4 0,-10-6-299,-1-1 1,1 1-1,0-1 1,-1 0-1,1 0 1,0 0-1,0-1 1,-1 0-1,1 0 1,0 0-1,0 0 1,-1-1-1,1 0 1,0 0-1,0 0 1,7-3-1,-10 3-113,-1 1-1,0 0 0,1-1 1,-1 1-1,0-1 1,0 0-1,1 1 0,-1-1 1,0 0-1,0 0 1,0 0-1,0 0 0,0 0 1,0 0-1,0 0 1,0 0-1,0 0 0,-1 0 1,1-1-1,0 1 1,-1 0-1,1-1 0,-1 1 1,1 0-1,-1-1 1,0 1-1,1 0 0,-1-1 1,0 1-1,0-1 1,0 1-1,0 0 0,0-1 1,0 1-1,-1-1 1,1 1-1,0 0 0,-1-2 1,-1-1-3,0 2 1,0-1 0,0 0-1,0 0 1,0 1-1,-1-1 1,1 1-1,-1-1 1,1 1 0,-1 0-1,0 0 1,0 1-1,0-1 1,0 0-1,-4-1 1,-1 1-4,-1 0 0,1 0 0,0 1 0,0 0 1,-1 1-1,1-1 0,0 2 0,-1-1 0,1 1 0,0 0 0,-1 1 0,-14 5 0,18-6-13,0 1 0,0-1-1,1 2 1,-1-1-1,0 0 1,1 1-1,-1 0 1,1 0-1,0 0 1,0 0-1,0 1 1,1 0-1,-1-1 1,1 2-1,0-1 1,0 0-1,0 0 1,1 1-1,-1 0 1,1-1-1,-3 10 1,5-11-3,-1-1 1,1 1-1,-1 0 1,1 0-1,0-1 1,0 1-1,1 0 1,-1 0-1,0 0 0,1-1 1,0 1-1,0 0 1,-1-1-1,2 1 1,-1-1-1,0 1 0,2 2 1,0-1-86,0-1 0,0 0 0,0 1 0,0-1 0,1-1 0,-1 1 0,1-1 0,0 1 0,0-1 1,4 2-1,4 1-185,0-1 0,0 0 0,1-1 0,-1-1 0,1 0 1,20 1-1,13-4-185,4-6-158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16115,'-3'1'145,"1"-1"0,-1 1-1,0 0 1,0 0 0,1 0 0,-1 1-1,0-1 1,1 1 0,-1 0-1,1-1 1,0 1 0,0 0-1,-1 0 1,1 0 0,0 1-1,1-1 1,-1 0 0,-1 4-1,-5 5 412,2 1 0,-9 21 0,7-14-111,1 1 0,1 1-1,1-1 1,1 1 0,-3 32-1,6-43-366,1 1-1,0-1 0,0 0 1,1 0-1,1 0 0,-1 0 1,2 0-1,-1 0 0,1 0 0,1 0 1,0-1-1,0 0 0,8 13 1,-10-19-73,0-1 0,0 1 0,0-1 1,0 1-1,0-1 0,1 0 0,-1 0 1,1 0-1,-1 0 0,1 0 0,0 0 1,0-1-1,-1 1 0,1-1 0,0 0 1,1 0-1,-1 0 0,0 0 0,0-1 1,0 1-1,0-1 0,0 0 0,1 0 1,-1 0-1,0 0 0,0-1 0,0 1 1,1-1-1,3-1 0,6-3-24,-1-1 1,1 0-1,-1-1 1,-1 0-1,18-15 0,-5 5-38,-24 17 54,0 0 1,0-1-1,0 1 1,0 0-1,0 0 1,1 0-1,-1-1 1,0 1-1,0 0 1,0 0-1,0 0 1,1 0-1,-1-1 1,0 1 0,0 0-1,1 0 1,-1 0-1,0 0 1,0 0-1,1 0 1,-1 0-1,0 0 1,0 0-1,1 0 1,-1 0-1,0 0 1,0 0 0,1 0-1,-1 0 1,0 0-1,0 0 1,1 0-1,-1 0 1,0 0-1,0 0 1,1 0-1,-1 0 1,0 1-1,0-1 1,0 0 0,1 0-1,-1 0 1,0 0-1,0 0 1,0 1-1,0-1 1,1 0-1,-1 0 1,0 1-1,-2 16-43,-13 23 32,15-40 13,-2 5-9,-5 10-182,1-1 1,1 1-1,-6 26 0,11-40 160,0-1 0,0 1-1,-1-1 1,1 0 0,0 1 0,0-1 0,0 0-1,0 1 1,0-1 0,0 1 0,0-1 0,0 1 0,0-1-1,0 0 1,0 1 0,0-1 0,0 1 0,0-1-1,0 0 1,0 1 0,1-1 0,-1 0 0,0 1 0,0-1-1,0 1 1,1-1 0,-1 0 0,0 1 0,0-1-1,1 0 1,-1 0 0,0 1 0,1-1 0,-1 0-1,0 0 1,1 1 0,-1-1 0,0 0 0,1 0 0,-1 0-1,1 0 1,-1 0 0,0 1 0,1-1 0,-1 0-1,1 0 1,-1 0 0,0 0 0,1 0 0,-1 0-1,1 0 1,-1 0 0,0-1 0,2 1 0,0-1-57,1 0 0,-1 0 0,1 0 1,-1 0-1,1-1 0,-1 1 0,3-3 0,13-13-543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111 322 15403,'-38'33'1766,"25"-24"-1068,-22 23 0,32-30-586,1 1 1,0 0 0,0 0 0,0 0 0,0 0-1,0 0 1,0 0 0,1 0 0,0 0-1,-1 1 1,1-1 0,1 1 0,-1-1 0,0 4-1,1-4-92,0-1-1,0 0 0,0 0 1,1 1-1,-1-1 0,1 0 1,-1 0-1,1 0 0,0 0 1,0 0-1,0 0 0,0 0 1,0 0-1,0 0 0,1 0 1,-1 0-1,1-1 0,-1 1 1,1-1-1,0 1 0,-1-1 1,1 0-1,0 1 0,0-1 1,0 0-1,0 0 0,0 0 1,0 0-1,0-1 0,4 2 1,-1-1 18,1 0-1,0 0 1,0 0 0,-1-1 0,1 1 0,0-1 0,0-1 0,0 1 0,-1-1 0,11-2 0,-6-2 31,0 1 0,0-1 1,0-1-1,0 0 1,-1 0-1,0-1 1,0 0-1,-1 0 1,0-1-1,0-1 0,-1 1 1,0-1-1,0 0 1,-1-1-1,0 1 1,-1-1-1,0 0 1,-1-1-1,0 1 0,0-1 1,-1 0-1,0 0 1,-1 0-1,-1 0 1,0 0-1,0-18 1,-2 26 33,1 1 0,-1-1 1,1 0-1,-1 1 0,0-1 1,0 1-1,-3-5 0,5 8-93,0 0 0,1 0 0,-1 0 0,0 0 0,1 0 0,-1 0 0,1-1 0,-1 1 0,1-1-1,0 1 1,-1-1 0,1 1 0,-1-1 0,1 0 0,0 0 0,-1 0 0,1 0 0,0 0 0,-1 0-1,1 0 1,0-1 0,1 0 0,37-11 103,-26 5-83,0 0 1,-1-1 0,0 0 0,0-1 0,-1 0 0,0-1-1,-1 0 1,0-1 0,-1 0 0,0-1 0,0 0 0,-1-1 0,-1 0-1,9-18 1,-16 28-31,0 0 1,0 0-1,0 0 0,0 0 0,-1 0 0,1 0 0,-1-1 1,1-3-1,-2 6-1,1 1 1,0-1-1,0 0 1,0 1-1,0-1 0,0 0 1,-1 1-1,1-1 1,0 0-1,-1 1 1,1-1-1,0 0 1,-1 1-1,1-1 1,-1 1-1,1-1 0,-1 1 1,1-1-1,-1 1 1,1-1-1,-1 1 1,1 0-1,-1-1 1,0 1-1,1 0 0,-1-1 1,0 1-1,1 0 1,-1 0-1,0 0 1,1 0-1,-1 0 1,0-1-1,1 1 1,-1 0-1,0 1 0,0-1 1,1 0-1,-1 0 1,0 0-1,1 0 1,-1 0-1,0 1 1,-5 1-3,0 0 1,1 0-1,0 1 1,0-1-1,-1 1 1,2 1-1,-1-1 1,0 1 0,1-1-1,-1 1 1,1 1-1,0-1 1,-5 8-1,-3 5 15,1-1-1,-16 31 1,19-29-9,0-1 0,1 1 0,1 1 0,1 0 0,0-1 1,-2 30-1,6-41-93,1 1 1,0-1 0,1 0 0,-1 1-1,1-1 1,1 1 0,-1-1 0,6 13-1,-5-16-66,0 0 0,0 0 0,0 0-1,1 0 1,0-1 0,0 1 0,0-1 0,0 1-1,0-1 1,1 0 0,-1-1 0,1 1 0,0 0-1,0-1 1,6 3 0,-3-3 4,0 1 1,0-1-1,0-1 0,0 0 0,0 0 1,0 0-1,11-1 0,20-2-632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5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147 180 17796,'-4'-2'117,"-1"1"1,1 0-1,0 1 1,-1-1 0,1 1-1,0 0 1,-1 0-1,1 0 1,-1 1-1,1 0 1,0-1-1,0 1 1,-1 1 0,1-1-1,0 1 1,0-1-1,0 1 1,0 1-1,1-1 1,-5 3 0,3-1-2,1 1 0,-1-1 1,1 1-1,0 0 1,0 0-1,1 0 1,-1 1-1,1-1 1,0 1-1,1 0 0,-1 0 1,-2 11-1,3-10-45,1 0-1,0 0 1,0 0 0,0 0-1,1 0 1,0 0-1,1 0 1,-1 0-1,1 0 1,1 0-1,3 12 1,-3-14-46,0-1-1,0 0 1,0 1-1,0-1 1,1 0-1,0-1 1,0 1-1,0 0 1,0-1 0,0 1-1,1-1 1,0 0-1,-1 0 1,1-1-1,0 1 1,1-1-1,-1 0 1,7 3 0,-5-3-6,1-1 0,-1 0 0,1 0 0,-1 0 0,1-1 0,0 0 0,-1 0 0,1 0 0,-1-1 0,1 0 0,-1 0 0,1-1 0,-1 0 0,0 0 0,0-1 0,0 1 0,0-1 0,0 0 0,0-1 0,-1 0 0,6-4 0,7-7 34,-2 0 0,0 0 0,-1-2 0,26-35-1,-21 23-34,34-64-1,-46 76-34,-1 0 0,0 0 0,-2-1 0,0 0 1,5-30-1,-10 46 14,1 1 1,-1 0 0,0 0 0,0-1-1,0 1 1,0 0 0,0-1 0,0 1-1,0 0 1,0-1 0,0 1-1,0 0 1,-1-1 0,1 1 0,-1 0-1,1 0 1,-1-1 0,1 1 0,-1 0-1,0 0 1,1 0 0,-1 0-1,0 0 1,0 0 0,0 0 0,0 0-1,0 0 1,-2-1 0,1 2 4,0-1-1,0 1 1,1 0 0,-1 0 0,0 0 0,0 1-1,0-1 1,1 0 0,-1 1 0,0-1 0,0 1 0,1-1-1,-1 1 1,0 0 0,1 0 0,-1 0 0,1 0-1,-1 0 1,1 0 0,-3 2 0,-4 5 38,-1 1 1,2-1-1,-1 1 1,1 1-1,1-1 1,0 1-1,0 0 1,1 1 0,0-1-1,-4 14 1,3-5 24,0 1 1,1 0-1,2 0 1,0 0-1,0 21 1,2-31-212,2 1 0,-1-1 0,1 1 1,1-1-1,0 0 0,1 0 0,-1 0 1,7 13-1,-8-21 50,0 1 0,0-1 0,0 1 0,1-1 0,-1 1 0,1-1-1,0 0 1,-1 0 0,1 0 0,0 0 0,0 0 0,1-1 0,-1 1 0,0-1 0,0 1 0,1-1 0,-1 0 0,1 1 0,-1-1-1,1-1 1,0 1 0,-1 0 0,1-1 0,0 1 0,-1-1 0,1 0 0,0 0 0,0 0 0,-1 0 0,1 0 0,0-1 0,-1 1 0,1-1-1,0 0 1,-1 1 0,4-3 0,29-12-856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3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9 18188,'-3'-2'286,"-1"1"1,0 0-1,0 0 1,0 0-1,0 0 1,0 0-1,0 1 0,0 0 1,-1 0-1,1 0 1,0 0-1,0 1 1,0-1-1,0 1 1,0 0-1,0 0 0,-6 4 1,4-3-180,0 0 1,1 1-1,-1 0 0,1 0 1,-1 0-1,1 1 0,0 0 1,1 0-1,-1 0 0,1 0 1,-5 6-1,8-8-117,1-1 0,0 0 0,-1 0 0,1 0 0,0 0 0,-1 0 1,1 1-1,0-1 0,0 0 0,0 0 0,0 0 0,0 1 0,0-1 0,1 0 0,-1 0 0,0 0 0,0 0 0,1 1 1,-1-1-1,1 0 0,-1 0 0,1 0 0,0 0 0,-1 0 0,1 0 0,0 0 0,-1 0 0,1 0 0,0-1 0,0 1 1,0 0-1,0 0 0,0-1 0,0 1 0,2 0 0,6 5-146,1 0 0,19 9 0,-19-11 46,38 18-254,-29-14 277,0 0 1,-1 1-1,0 1 0,0 1 1,17 14-1,-33-23 105,-1-1 0,1 0 1,-1 1-1,1 0 0,-1-1 0,1 1 1,-1 0-1,0 0 0,0 0 1,0 0-1,0 0 0,0 0 0,0 0 1,-1 0-1,1 0 0,0 3 0,-1-3 19,0-1-1,-1 1 1,1 0-1,0-1 0,-1 1 1,1 0-1,-1-1 0,1 1 1,-1-1-1,0 1 1,0-1-1,0 0 0,1 1 1,-1-1-1,-1 0 1,-1 3-1,-4 2 119,0-1 0,-1 0 0,1 0 1,-1-1-1,0 0 0,-12 4 0,-164 56 1368,100-37-3361,81-26 1751,0 0-1,0 0 0,1 0 1,-1 0-1,0 0 0,1 1 1,-1 0-1,1-1 0,0 1 1,-5 4-1,1 3-536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3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57 16067,'-1'-2'130,"1"0"-1,-1 1 0,0-1 0,0 1 0,0-1 0,0 1 0,0-1 0,-1 1 0,1 0 0,0-1 1,-1 1-1,1 0 0,0 0 0,-1 0 0,0 0 0,1 0 0,-1 0 0,1 1 0,-3-2 0,-41-13 580,36 12-225,-4 0-233,1 0 1,-1 0 0,1 2-1,-1-1 1,0 2 0,1-1-1,-1 2 1,0 0 0,-22 4 0,17 0-70,0 0 1,1 1-1,0 1 1,0 0 0,0 2-1,-19 12 1,12-4-44,0 2 0,1 0 0,1 1 0,0 1 1,2 1-1,1 1 0,0 1 0,-17 31 0,29-43-76,0 0 0,1 1 0,0 0-1,1 0 1,1 0 0,-3 15 0,6-23-46,0 0 0,0-1 0,1 1 0,0 0 0,0 0 0,0 0 0,0-1 0,1 1 0,0 0 0,0 0 0,0-1 0,1 1 0,-1-1 0,1 1 0,0-1 0,1 0 0,-1 0 0,1 1 0,-1-2 0,1 1 0,5 4 0,1 0-2,0-1 1,0-1 0,1 0-1,0 0 1,0-1 0,0-1-1,1 1 1,0-1 0,0-1-1,20 4 1,-9-4-226,0 0 1,0-1-1,-1-1 0,39-4 1,-47 1 120,0 0-1,0-1 1,-1-1 0,16-5 0,2-6-223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63 16900,'-1'-4'198,"-1"1"-1,1-1 1,-1 1 0,0-1 0,0 1 0,0 0 0,0-1 0,-1 1 0,1 0 0,-1 1-1,0-1 1,0 0 0,0 1 0,0 0 0,0-1 0,0 1 0,-1 0 0,1 1 0,-1-1-1,1 1 1,-1-1 0,0 1 0,0 0 0,1 1 0,-1-1 0,0 1 0,0-1 0,-7 1-1,-1 1-70,1 0-1,-1 0 0,0 1 0,1 0 1,0 1-1,-1 0 0,1 1 0,-18 9 0,12-4-71,1 1-1,0 1 0,1 1 0,0 0 1,1 1-1,0 1 0,-22 28 0,22-24 0,1 1-1,1 1 0,0 1 0,2-1 1,0 2-1,-8 25 0,15-36-20,0 0 1,1 0-1,0 1 0,0-1 0,1 20 1,1-27-23,0 0 0,1-1 1,-1 1-1,1 0 1,0 0-1,0 0 1,0 0-1,0-1 1,1 1-1,-1 0 0,1-1 1,0 1-1,0-1 1,1 0-1,-1 0 1,1 0-1,-1 0 0,1 0 1,5 4-1,-1-3 2,0-1 0,0 1 0,0-1 0,1 0 0,-1-1 0,1 0-1,0 0 1,-1-1 0,1 0 0,0 0 0,0-1 0,0 0 0,0 0 0,10-2 0,-1-1 8,1 0 1,-1-1 0,1-1 0,-1-1 0,19-8-1,-29 10-10,0 1-1,-1-1 0,1-1 0,-1 1 0,0-1 0,7-7 1,-11 10-9,-1 1 1,0-1 0,1 0 0,-1 1-1,0-1 1,0 0 0,0 0-1,0 0 1,-1 1 0,1-1 0,0 0-1,0-4 1,-1 5-1,0 0 0,0 0 0,0-1-1,-1 1 1,1 0 0,0 0 0,-1-1 0,1 1-1,0 0 1,-1 0 0,0 0 0,1 0-1,-1 0 1,0 0 0,1 0 0,-1 0 0,0 0-1,0 0 1,0 0 0,0 0 0,0 0 0,-1-1-1,-2 1 0,1-1-1,0 0 0,-1 1 0,0 0 0,1 0 0,-1 0 0,0 0 0,0 1 0,1-1 0,-1 1 0,0 0 0,0 0 0,0 0 1,0 1-1,1-1 0,-1 1 0,0 0 0,-5 2 0,4-2-3,0 1 0,0 0 0,0 0 0,1 0 1,-1 1-1,1-1 0,-1 1 0,1 0 0,0 0 0,0 1 0,1-1 1,-1 1-1,-4 5 0,7-7 1,0-1 0,1 0 0,-1 0 0,0 0 0,1 0 0,-1 1 1,1-1-1,-1 0 0,1 1 0,0-1 0,-1 0 0,1 1 0,0-1 0,0 1 1,0-1-1,0 0 0,0 1 0,0-1 0,1 0 0,-1 3 0,1-3 0,0 0-1,0 0 1,-1 0 0,1 0-1,0 0 1,0 0 0,0-1-1,0 1 1,0 0 0,0 0-1,0-1 1,0 1-1,0 0 1,1-1 0,-1 1-1,0-1 1,2 1 0,4 0-9,0 0 1,0 0-1,0 0 0,0-1 1,0 0-1,13-2 1,0-3-18,1 0 1,34-14-1,-34 11 4,1 1 0,23-5 0,-44 12 27,0-1-1,-1 1 1,1 0-1,0-1 1,0 1 0,0 0-1,-1 0 1,1 0 0,0 0-1,0 0 1,0 0-1,0 0 1,-1 0 0,1 0-1,0 0 1,0 0-1,0 0 1,0 1 0,-1-1-1,1 0 1,0 1-1,0-1 1,-1 1 0,1-1-1,0 0 1,-1 1-1,1 0 1,0-1 0,-1 1-1,1-1 1,-1 1-1,1 0 1,-1-1 0,1 1-1,-1 0 1,1 0 0,-1-1-1,0 1 1,1 0-1,-1 0 1,0 0 0,0-1-1,0 1 1,0 0-1,0 0 1,0 0 0,0 0-1,0-1 1,0 1-1,0 0 1,0 0 0,0 0-1,0 0 1,-1-1-1,1 1 1,-1 1 0,-2 8 42,0 0 1,-1-1 0,-9 17-1,8-18-20,-8 17 43,8-17-317,0 1 0,0 0 0,-5 16 0,10-25 231,0 0 0,0 0 0,0 0 0,0 0 0,0 0 0,0 0 0,0 0 0,0 0 0,0 0 0,0 0 0,0 0 0,0 0 1,0 1-1,-1-1 0,1 0 0,0 0 0,0 0 0,0 0 0,0 0 0,0 0 0,0 0 0,0 0 0,0 0 0,0 1 0,0-1 0,0 0 0,0 0 0,0 0 0,0 0 0,0 0 0,1 0 0,-1 0 0,0 0 1,0 0-1,0 0 0,0 1 0,0-1 0,0 0 0,0 0 0,0 0 0,0 0 0,0 0 0,0 0 0,0 0 0,0 0 0,0 0 0,0 0 0,1 0 0,-1 0 0,0 0 0,0 0 0,0 0 0,0 0 0,0 0 1,0 0-1,0 0 0,0 0 0,0 0 0,1 0 0,-1 0 0,0 0 0,7-4-341,-3 1 172,11-7-333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20172,'15'0'1681,"-15"5"-1265,-2 0-168,-6 3 560,1 0-624,0 2-896,0-1 720,-9-3-216,0-2-136</inkml:trace>
  <inkml:trace contextRef="#ctx0" brushRef="#br0" timeOffset="1">1 246 18124,'5'21'1984,"-5"-14"-1176,0-4-351,3-3 895,-1-3-360,3-4-896,0-2-568,-5-11 440,-5-3-216,-2 1-200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4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1530 112 13139,'-13'1'613,"5"0"-358,0 0 1,0-1 0,0 0-1,0 0 1,0 0-1,0-1 1,1-1-1,-1 1 1,0-1-1,0-1 1,-11-4-1,-15-10 216,0 2-1,-1 1 1,0 2-1,-1 2 0,0 1 1,-1 1-1,-67-4 1,1 11-43,1 3 0,-192 31 0,273-28-375,-1 0-1,1 1 1,0 1-1,1 1 1,0 1-1,0 0 1,1 2-1,0 0 1,-17 14-1,-8 9-22,2 0 0,-52 56-1,77-71-19,1 0 0,1 1 0,1 1 0,1 0 0,1 1 0,1 0 0,-14 38-1,14-22-24,2 1 0,2 0 0,2 0 0,1 0-1,2 1 1,1 0 0,3-1 0,1 1 0,1-1-1,3 1 1,1-2 0,2 1 0,2-1 0,24 55-1,-25-70-8,1-1 0,0 0 0,2-1 0,1 0 0,0-1 0,2-1 0,0-1 0,22 19 0,-27-27 14,0-1-1,1-1 1,0 1-1,0-2 1,1 0-1,0-1 1,0 0-1,1-1 1,-1-1-1,1 0 1,0-1-1,0-1 1,1 0 0,23 0-1,-6-5 2,0-1 0,0-1 0,0-2 0,0-1 0,-1-1-1,-1-2 1,0-2 0,34-18 0,20-16 18,119-88 0,-127 79 47,115-110 0,-157 131-4,-2-1 1,-2-1-1,-1-2 0,-2-1 0,26-50 0,-44 71-12,-1-1-1,-1 0 1,-1-1-1,0 0 1,-2 0-1,0-1 1,-2 1-1,2-25 1,-5 35-16,0-1 0,-1 1-1,0-1 1,0 1 0,-1-1 0,-1 1 0,0 0-1,0 0 1,-1 0 0,-1 0 0,0 1 0,0 0-1,-1 0 1,0 0 0,-1 1 0,-14-17 0,10 16-11,-1 0 1,0 0 0,-1 1 0,1 1 0,-2 0 0,1 1-1,-1 0 1,0 1 0,0 1 0,-1 0 0,1 1 0,-1 1-1,0 0 1,-31-2 0,4 5-243,0 1 0,1 2-1,-1 2 1,-48 12 0,78-15-87,-28 5-336,39-7 633,0 0-1,0 0 1,0 0-1,0 0 1,0 0 0,0-1-1,0 1 1,0 0-1,0 0 1,0-1-1,0 1 1,0 0 0,0-1-1,0 1 1,0-1-1,1 1 1,-1-1 0,0 0-1,0 1 1,0-1-1,1 0 1,-1 0-1,0 1 1,1-1 0,-1 0-1,1 0 1,-1 0-1,1 0 1,-1 0-1,0-1 1,-1-20-444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35 16956,'0'-2'100,"0"1"0,0 0 0,1 0 0,-1 0 0,0 0 0,0 0 0,0-1 1,0 1-1,-1 0 0,1 0 0,0 0 0,0 0 0,-1 0 0,1-1 0,-1 1 1,1 0-1,-1 0 0,1 0 0,-1 0 0,0 0 0,1 1 0,-1-1 0,0 0 1,0 0-1,0 0 0,0 0 0,0 1 0,1-1 0,-1 1 0,-1-1 0,1 0 1,0 1-1,0 0 0,0-1 0,0 1 0,0 0 0,0-1 0,0 1 0,0 0 0,-1 0 1,1 0-1,-1 0 0,-3 0 34,0 0 0,0 0 0,0 1 0,0 0 1,1-1-1,-1 2 0,0-1 0,1 0 0,-6 3 0,-1 2-88,1 1 1,0 0-1,0 0 0,0 1 0,-8 8 0,14-12-43,0 0-1,1-1 1,-1 1 0,1 1-1,0-1 1,0 0-1,0 1 1,1-1 0,0 1-1,0 0 1,0 0-1,0 0 1,1 0 0,-1 6-1,2-11-2,0 1 0,0 0 1,0 0-1,0-1 0,0 1 0,0 0 0,0 0 0,0-1 0,1 1 0,-1 0 0,0 0 0,0-1 1,1 1-1,-1 0 0,1-1 0,-1 1 0,0 0 0,1-1 0,-1 1 0,1-1 0,0 1 0,-1-1 1,1 1-1,-1-1 0,1 1 0,0-1 0,-1 0 0,1 1 0,0-1 0,-1 0 0,1 0 0,0 1 1,0-1-1,-1 0 0,1 0 0,0 0 0,0 0 0,-1 0 0,1 0 0,0 0 0,0 0 0,-1 0 1,1 0-1,0-1 0,0 1 0,-1 0 0,1 0 0,1-1 0,5-1-3,-1 0 0,1-1 1,-1 1-1,7-5 0,10-7-3,0-1 0,26-24 0,-4 4-9,-44 34 12,1 0 1,-1 0 0,0 0 0,0 0 0,1 0-1,-1 0 1,0 1 0,1-1 0,-1 1 0,1-1 0,-1 1-1,1-1 1,-1 1 0,1 0 0,1 0 0,-2 0 0,0 0 0,-1 1 0,1-1 0,0 1 0,-1-1 1,1 1-1,-1-1 0,1 1 0,-1 0 0,1-1 0,-1 1 0,1 0 1,-1-1-1,0 1 0,1 0 0,-1 0 0,0-1 0,1 1 0,-1 0 0,0 0 1,0 0-1,0-1 0,0 1 0,0 0 0,0 0 0,0 0 0,0-1 1,0 1-1,-1 1 0,-16 267 48,7-167 80,9-90-95,-9 71 244,8-74-181,0 0-1,-1-1 0,0 1 1,0-1-1,-1 0 1,0 0-1,-6 10 0,9-16-49,0-1-1,-1 1 0,1 0 0,-1 0 0,1-1 1,-1 1-1,0-1 0,0 1 0,0-1 0,0 0 1,0 0-1,0 0 0,0 0 0,0 0 0,0 0 1,0-1-1,0 1 0,-1-1 0,1 1 0,0-1 1,-1 0-1,1 0 0,0 0 0,0 0 0,-1 0 1,1 0-1,0-1 0,0 1 0,-1-1 0,1 0 1,0 1-1,0-1 0,0 0 0,0 0 0,-4-3 1,-1 0 39,1-1 0,-1 0 0,1 0 0,0-1-1,0 1 1,1-1 0,-1-1 0,-7-11 0,7 8-60,1-1-1,0 1 1,0-1-1,1 0 1,0 0-1,1 0 1,0-1 0,1 1-1,0-1 1,1 0-1,1-15 1,0 22-87,0-1 0,1 1 1,0 0-1,0-1 0,0 1 1,1 0-1,-1-1 0,1 1 1,1 0-1,-1 0 0,1 1 1,0-1-1,0 0 0,0 1 1,1 0-1,-1-1 1,1 2-1,0-1 0,0 0 1,0 1-1,1-1 0,0 1 1,-1 1-1,1-1 0,0 1 1,5-3-1,16-3-1523,50-10-1,-48 13 533,40-14 0,-30 4 112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78 15803,'-2'-2'279,"0"-1"0,-1 1 0,1 0 0,0 0 0,-1 0 0,0 1-1,1-1 1,-1 1 0,0-1 0,0 1 0,0 0 0,0 0 0,0 0-1,0 0 1,0 1 0,0-1 0,-1 1 0,-2 0 0,-4 0 50,0 0-1,1 0 1,-1 1 0,-16 3 0,16-1-252,1 0-1,-1 1 1,1 0-1,-1 0 1,1 1-1,1 1 1,-1-1-1,1 1 1,0 1-1,0-1 1,-10 12-1,13-12-52,0 0-1,0 0 0,0 1 0,1-1 0,0 1 1,1 0-1,-1 0 0,1 0 0,1 0 1,-1 1-1,1-1 0,1 1 0,-1 0 0,1-1 1,0 14-1,1-18-16,0 1 0,1-1 0,-1 0 0,1 0 0,-1 1 0,1-1 0,0 0 0,0 0 0,1 0 0,-1 0 0,1 0 0,-1 0 0,1 0 0,0-1 0,0 1 0,0 0 0,0-1 0,1 0 0,-1 0 0,1 1 0,-1-1 0,1-1 0,0 1 0,0 0 0,0-1 1,0 1-1,0-1 0,0 0 0,0 0 0,0 0 0,6 0 0,0 0 8,-1 0 1,0-1-1,0 0 1,0 0-1,0-1 1,0 0-1,0 0 1,0-1-1,0 0 1,0-1-1,-1 0 1,10-4 0,-5 0 44,1-1 1,-1 0 0,0 0 0,-1-1 0,0-1 0,0 0-1,15-20 1,-20 22-5,0 1 0,-1-1 1,0 0-1,-1-1 0,0 1 0,0-1 0,-1 0 0,0 0 0,0 0 0,-1 0 0,0 0 1,-1 0-1,0-11 0,-1 19-45,0-1 0,0 0 0,0 1 0,0-1 0,0 1 0,0-1 0,-1 0 0,1 1 0,-1-1 0,1 1 0,-1 0 0,0-1 0,0 1 0,-1-3 0,1 3-7,1 1 1,-1-1-1,0 1 1,1-1-1,-1 1 0,0-1 1,0 1-1,0-1 1,0 1-1,1 0 0,-1-1 1,0 1-1,0 0 1,0 0-1,0 0 0,0-1 1,0 1-1,-1 0 0,-1 1-2,0-1-1,0 1 0,0 0 1,0 0-1,0 0 0,1 0 1,-1 0-1,0 1 0,1-1 0,-1 1 1,1 0-1,0 0 0,-4 3 1,4-3-2,0-1 0,0 1 1,1 0-1,-1 0 1,1 0-1,-1 0 0,1 0 1,-1 0-1,1 0 1,0 0-1,0 1 0,0-1 1,1 0-1,-1 1 1,0 2-1,1-4 1,0-1-1,0 1 1,0-1 0,0 1-1,1-1 1,-1 1 0,0-1 0,0 1-1,1-1 1,-1 1 0,0-1-1,0 1 1,1-1 0,-1 1 0,0-1-1,1 0 1,-1 1 0,1-1-1,-1 0 1,1 1 0,-1-1 0,1 0-1,-1 0 1,0 1 0,2-1-1,0 1 2,0-1 0,1 1 0,-1-1 0,1 0 0,-1 1-1,0-1 1,1-1 0,4 1 0,86-20-185,-4 1-128,-78 17 225,0 1 1,0 0 0,0 1-1,0 1 1,21 2-1,-30-2 74,-1-1 0,1 1 0,0-1 0,0 1 0,-1 0 0,1-1 0,-1 1 0,1 0-1,0 0 1,-1 0 0,0 0 0,1 0 0,-1 1 0,0-1 0,1 0 0,-1 1 0,0-1 0,0 1 0,0-1 0,0 1 0,-1-1 0,1 1 0,0 0-1,0-1 1,-1 1 0,0 0 0,1 0 0,-1-1 0,0 1 0,1 0 0,-1 0 0,-1 3 0,0 6-3,0 1 0,-1-1 1,0 1-1,-5 13 0,-2 11 2,9-33 16,-1 1 1,1 0-1,0-1 1,0 1-1,0 0 0,0-1 1,1 1-1,0 0 1,0-1-1,0 1 1,0-1-1,0 1 1,1-1-1,-1 0 1,3 5-1,-2-7 5,-1 1-1,1-1 1,-1 0 0,1 0-1,-1 1 1,1-1-1,-1 0 1,1 0 0,0-1-1,0 1 1,0 0-1,-1 0 1,1-1-1,0 1 1,0-1 0,0 0-1,0 0 1,0 1-1,0-1 1,0 0-1,0-1 1,0 1 0,0 0-1,0-1 1,0 1-1,0-1 1,-1 1 0,1-1-1,0 0 1,2-1-1,5-3 32,-1 1 0,0-2 0,1 1 0,-2-1 0,1-1 0,-1 1 0,0-1-1,-1-1 1,1 1 0,-1-1 0,-1 0 0,0 0 0,0-1 0,0 0 0,-1 0 0,0 0 0,-1 0-1,0 0 1,-1-1 0,0 1 0,0-1 0,-1 0 0,0-11 0,-1 18-31,0 0 0,0 0 0,-1 0 0,0 0 0,1 0-1,-1 0 1,0 0 0,0 0 0,-1 0 0,1 1 0,-1-1 0,1 0 0,-3-2 0,3 4-5,-1-1-1,1 1 1,0 0 0,-1 0 0,1 0-1,-1 0 1,1 0 0,-1 0-1,0 0 1,1 0 0,-1 0-1,0 1 1,0-1 0,1 1 0,-1 0-1,0-1 1,0 1 0,0 0-1,0 0 1,0 0 0,1 0 0,-4 1-1,5-1-1,-1 0-1,1 0 0,0 0 1,0 0-1,0 0 0,-1 0 1,1 0-1,0 0 1,0 0-1,0 0 0,-1 1 1,1-1-1,0 0 0,0 0 1,0 0-1,0 0 1,0 0-1,-1 1 0,1-1 1,0 0-1,0 0 0,0 0 1,0 0-1,0 1 0,0-1 1,0 0-1,0 0 1,0 0-1,0 1 0,-1-1 1,1 0-1,0 0 0,0 0 1,0 1-1,0-1 1,1 0-1,-1 0 0,0 0 1,0 1-1,0-1 0,0 0 1,0 0 1,0 1 0,0-1 1,1 0-1,-1 0 0,0 0 0,0 1 1,0-1-1,1 0 0,-1 0 1,0 0-1,0 0 0,0 0 0,1 0 1,-1 0-1,0 0 0,0 1 0,1-1 1,-1 0-1,0 0 0,0 0 1,1 0-1,-1 0 0,0 0 0,0 0 1,1 0-1,-1-1 0,0 1 0,0 0 1,1 0-1,-1 0 0,0 0 1,0 0-1,1 0 0,-1 0 0,0 0 1,0-1-1,0 1 0,1 0 1,-1 0-1,0 0 0,0-1 0,0 1 1,3 0 4,0 0 1,-1 1-1,1-1 1,0 1 0,-1-1-1,1 1 1,-1 0-1,1 0 1,-1 0 0,0 1-1,1-1 1,-1 0-1,4 4 1,10 4-26,-5-5 2,1-1 1,-1 0-1,1 0 1,0-1-1,0-1 0,0 0 1,1 0-1,-1-1 1,0-1-1,0 0 1,0-1-1,0 0 1,0-1-1,-1 0 1,1-1-1,-1 0 1,1-1-1,-2 0 1,1 0-1,0-2 1,17-12-1,-26 17 18,0-1 0,0 1 1,0 0-1,0-1 0,0 1 0,-1-1 0,1 1 0,-1-1 0,0 0 1,2-3-1,-3 6-2,0-1 1,0 1 0,0-1 0,0 1-1,0 0 1,0-1 0,0 1-1,0-1 1,0 1 0,0 0-1,0-1 1,0 1 0,0-1 0,0 1-1,0 0 1,0-1 0,-1 1-1,1-1 1,0 1 0,0 0 0,0-1-1,-1 1 1,1 0 0,0-1-1,0 1 1,-1 0 0,1 0-1,-1-1 1,0 1 0,0-1-1,-1 1 0,1 0 1,0-1-1,-1 1 1,1 0-1,0 0 1,-1 0-1,1 0 1,0 1-1,0-1 1,-1 0-1,1 0 0,-2 2 1,-5 0-3,-1 1 0,1 1 0,0 0 0,1 0 0,-1 0 0,1 1 0,0 0-1,-7 7 1,10-9 1,1 0 0,0 0-1,0 0 1,0 0 0,0 1-1,0 0 1,1-1 0,0 1-1,-1 0 1,1 0 0,1 0-1,-1 0 1,1 1 0,-1-1-1,1 0 1,0 1 0,0 7-1,1-10 1,1 0 0,-1-1 1,0 1-1,1 0 0,0-1 0,-1 1 0,1-1 0,0 1 0,-1-1 0,1 1 0,0-1 0,0 0 1,0 0-1,1 1 0,-1-1 0,0 0 0,0 0 0,1 0 0,-1 0 0,0 0 0,1 0 1,-1-1-1,1 1 0,-1 0 0,1-1 0,0 1 0,-1-1 0,1 1 0,-1-1 0,1 0 1,0 0-1,-1 0 0,1 0 0,2 0 0,5 0-2,-1 0 0,1-1 0,0 1 0,0-2 0,9-2 0,22-9 9,-28 8 2,-1 1-1,2 1 0,18-3 1,-28 5-7,1 1 0,-1 0 0,1 0 0,-1 0 0,1 0 0,0 1 1,-1 0-1,1-1 0,-1 1 0,0 1 0,1-1 0,-1 0 0,0 1 0,0-1 0,0 1 0,6 4 1,-3-2-4,0 1 0,0-2 0,1 1 1,0-1-1,0 0 0,0 0 1,0-1-1,0 0 0,0 0 1,1-1-1,-1 0 0,0 0 1,1-1-1,11 0 0,10-3-16,1-1 0,39-10 0,-18 3-8,-40 9-2,-7 1 6,-1 0 1,1 0-1,0 1 0,0-1 1,0 1-1,0 0 0,0 0 0,0 0 1,0 1-1,4 0 0,-8-1 20,1 0-1,-1 1 0,1-1 1,-1 0-1,1 1 0,-1-1 0,0 0 1,1 1-1,-1-1 0,0 0 1,1 1-1,-1-1 0,0 1 0,0-1 1,1 1-1,-1-1 0,0 1 0,0-1 1,0 1-1,1-1 0,-1 1 1,0-1-1,0 1 0,0-1 0,0 1 1,0-1-1,0 1 0,0-1 1,0 1-1,0-1 0,-1 1 0,-5 21 25,3-10 31,3-12-61,0 0-1,0 1 1,0-1-1,0 0 0,0 0 1,0 1-1,0-1 0,0 0 1,1 0-1,-1 1 0,0-1 1,0 0-1,0 0 0,1 1 1,-1-1-1,0 0 1,0 0-1,0 0 0,1 0 1,-1 1-1,0-1 0,1 0 1,-1 0-1,0 0 0,0 0 1,1 0-1,-1 0 0,0 0 1,0 0-1,1 0 1,-1 0-1,0 0 0,1 0 1,-1 0-1,0 0 0,1 0 1,-1 0-1,0 0 0,0 0 1,1 0-1,-1 0 0,0 0 1,0-1-1,1 1 1,-1 0-1,0 0 0,0 0 1,1 0-1,-1-1 0,0 1 1,0 0-1,18-9-1247,36-29-915,-32 25 1422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16355,'-3'3'541,"1"0"0,-1 0-1,1 1 1,0-1-1,1 1 1,-1-1-1,-2 8 1,4-10-427,-4 8 158,1 1 1,0 0 0,1 0-1,0 0 1,-1 10 0,3-18-262,-1-1 0,1 1 0,0-1-1,0 1 1,0-1 0,0 1 0,0-1 0,1 0 0,-1 1 0,0-1 0,1 1 0,-1-1 0,1 1 0,-1-1 0,1 0 0,-1 1-1,1-1 1,0 0 0,0 0 0,0 0 0,0 0 0,0 1 0,0-1 0,0 0 0,0 0 0,0-1 0,0 1 0,1 0-1,-1 0 1,0-1 0,0 1 0,1 0 0,-1-1 0,1 0 0,-1 1 0,1-1 0,-1 0 0,0 1 0,1-1 0,-1 0-1,1 0 1,-1 0 0,3-1 0,4 0-11,-1 0 0,0-1 0,0 0 0,0 0 0,0 0 0,0-1 0,0 0 0,7-5 0,52-38-36,-23 15-28,-38 30 178,-6 8 10,-9 15 128,3-5-59,6-16-179,1 1 0,-1-1 0,1 0 0,-1 1 0,1-1 0,0 1 0,0-1 0,0 1 0,0-1 0,0 1 0,0-1 0,0 1 0,0-1 0,1 1 0,-1-1 0,1 1 0,-1-1 0,1 0 0,-1 1 0,1-1 0,0 0 0,0 1 0,-1-1 0,1 0 0,0 0 0,0 0 0,0 0 0,1 0 0,-1 0 0,0 0 0,0 0 0,0 0-1,1-1 1,-1 1 0,0 0 0,1-1 0,-1 1 0,1-1 0,-1 1 0,0-1 0,1 0 0,2 1 0,7 0-38,-1-1-1,1 1 1,0-2-1,17-1 0,-26 1 12,42-7-190,-35 5 121,1 1 0,0 0 0,-1 1 0,1 0 0,0 1 0,12 0 0,-21 1 80,1 0 0,0 0-1,0 0 1,0 0 0,-1 0 0,1 0 0,-1 0 0,1 1 0,-1-1-1,1 1 1,-1-1 0,0 1 0,1 0 0,-1-1 0,0 1-1,0 0 1,-1 0 0,1-1 0,0 1 0,0 0 0,-1 0 0,1 0-1,-1 4 1,1-3 28,0 1 0,1 0 0,-1-1 0,1 0 0,0 1-1,2 3 1,-3-5-19,1-1 0,0 1 0,-1-1-1,1 1 1,0-1 0,0 1 0,0-1 0,0 0-1,0 0 1,0 0 0,0 0 0,0-1-1,1 1 1,-1 0 0,0-1 0,0 1 0,1-1-1,1 0 1,1 0-102,1 0 0,-1-1-1,0 0 1,0 0 0,0 0 0,0-1 0,8-3-1,2-2-498,-1-1 0,0 0 0,0-1 0,14-13 0,16-19-785,-26 24 551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14819,'-7'4'384,"1"1"1,-1 1-1,1-1 0,0 1 1,0 0-1,1 0 0,-1 1 0,2 0 1,-1 0-1,1 0 0,0 0 1,0 1-1,1 0 0,0-1 0,0 1 1,-3 15-1,3-5-111,0 0-1,1 0 1,1 1-1,0-1 1,2 0-1,3 30 1,23 68 89,-7-41-315,-28-82-120,-3-11 39,-101-176 50,111 192 5,-1 0-1,1 0 1,0-1-1,0 1 1,0-1-1,1 1 1,-1-1 0,0 1-1,0-5 1,2 6-13,-1 0 0,0 1 0,0-1 0,0 0 0,1 0 0,-1 1 0,0-1 1,1 0-1,-1 1 0,0-1 0,1 0 0,-1 1 0,1-1 0,-1 0 0,1 1 1,0-1-1,-1 1 0,1-1 0,-1 1 0,1-1 0,0 1 0,0 0 0,-1-1 0,1 1 1,0 0-1,-1 0 0,1-1 0,0 1 0,0 0 0,0 0 0,-1 0 0,1 0 1,0 0-1,1 0 0,163-4-479,-106 5 407,5-1-80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10 16235,'-3'-1'438,"0"-1"0,-1 1 0,1 0 0,-1 0 0,1 0 0,-1 0 0,1 1 0,-1-1 0,0 1 0,1 0 0,-1 0 0,0 0 0,-5 1 0,-45 12 637,40-9-1014,1 1 0,-1 1-1,1 0 1,0 1-1,-17 12 1,26-17-59,0 1 1,0 0 0,0 0-1,0 1 1,1-1-1,0 1 1,-1 0-1,1-1 1,1 1-1,-1 1 1,0-1 0,1 0-1,0 1 1,0-1-1,0 1 1,1 0-1,0-1 1,0 1 0,-1 8-1,2-11-19,0 0-1,1 1 1,-1-1 0,1 0-1,-1 0 1,1 1 0,0-1-1,0 0 1,0 0 0,0 0 0,0 0-1,0 0 1,0-1 0,1 1-1,-1 0 1,1 0 0,0-1-1,-1 1 1,1-1 0,0 1-1,0-1 1,0 0 0,0 0-1,0 0 1,0 0 0,0 0-1,0 0 1,0-1 0,1 1-1,-1-1 1,4 1 0,5 1-205,0-1 0,0 0 0,0-1 0,1 0 0,11-2 0,-1-1-14,0-1-1,36-12 1,-3-3-246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16027,'-6'-1'168,"0"2"-1,1-1 0,-1 1 1,0 0-1,1 0 0,-1 1 1,1-1-1,-1 1 0,1 0 1,0 1-1,0-1 0,0 1 1,0 0-1,0 0 0,1 1 1,-1 0-1,-4 4 0,5-3 5,-1 1-1,1-1 1,1 1-1,-1 0 1,1 0-1,0 1 1,0-1-1,1 1 1,-1-1 0,2 1-1,-1 0 1,1 0-1,-1 11 1,2-17-147,0-1 0,0 1 0,0-1 0,0 1 1,0 0-1,0-1 0,0 1 0,0-1 0,1 1 1,-1 0-1,0-1 0,0 1 0,1-1 0,-1 1 1,0-1-1,1 1 0,-1-1 0,1 1 0,-1-1 1,0 1-1,1-1 0,-1 0 0,1 1 0,-1-1 1,1 0-1,-1 1 0,1-1 0,0 0 1,-1 1-1,1-1 0,-1 0 0,1 0 0,-1 0 1,1 0-1,0 0 0,-1 0 0,1 0 0,0 0 1,-1 0-1,1 0 0,-1 0 0,1 0 0,0 0 1,-1 0-1,1 0 0,0-1 0,31-9 324,-31 10-326,120-60 738,-87 41-508,1 1 0,65-22 0,-97 39-240,0 0 0,-1 1 0,2-1 0,-1 0 0,0 1 0,0 0 0,0 0 0,0 0 0,0 0 0,0 0 0,4 1 0,-6 0-13,0-1 1,0 1 0,0-1-1,-1 1 1,1 0-1,0-1 1,0 1-1,0 0 1,-1 0 0,1 0-1,0-1 1,-1 1-1,1 0 1,0 0-1,-1 0 1,1 0-1,-1 0 1,0 0 0,1 0-1,-1 0 1,0 0-1,0 0 1,1 1-1,-1-1 1,0 0-1,0 0 1,0 0 0,0 0-1,-1 0 1,1 0-1,0 0 1,0 0-1,-1 2 1,-20 58-46,21-61 44,0 0 1,0 1 0,0-1 0,0 0 0,0 1 0,0-1 0,0 0-1,0 0 1,0 1 0,0-1 0,0 0 0,0 1 0,1-1 0,-1 0 0,0 0-1,0 1 1,0-1 0,0 0 0,0 0 0,1 1 0,-1-1 0,0 0-1,0 0 1,1 1 0,-1-1 0,0 0 0,0 0 0,1 0 0,-1 0-1,0 1 1,0-1 0,1 0 0,-1 0 0,0 0 0,1 0 0,-1 0-1,0 0 1,0 0 0,1 0 0,-1 0 0,21-1-128,17-11-645,40-27-2673,-46 21 2560,-7 5 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5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15035,'-28'8'1826,"8"-3"-737,1 1-1,0 0 1,0 2 0,1 0-1,-28 17 1,45-25-1088,1 0 1,-1 0-1,1 1 0,-1-1 0,1 0 1,-1 0-1,1 1 0,0-1 1,-1 1-1,1-1 0,-1 0 0,1 1 1,0-1-1,-1 1 0,1-1 1,0 1-1,0-1 0,-1 1 0,1-1 1,0 1-1,0-1 0,0 1 1,-1-1-1,1 1 0,0-1 1,0 1-1,0-1 0,0 1 0,0 0 1,0-1-1,0 1 0,0-1 1,0 1-1,1-1 0,-1 1 0,0-1 1,0 1-1,0-1 0,1 1 1,-1-1-1,0 1 0,0-1 0,1 1 1,-1-1-1,1 1 0,-1-1 1,0 0-1,1 1 0,-1-1 0,1 0 1,-1 1-1,1-1 0,-1 0 1,1 1-1,-1-1 0,1 0 0,-1 0 1,1 0-1,-1 0 0,2 1 1,39 11-544,-35-10 485,19 4-228,-11-3 106,0 0 1,-1 1-1,0 0 0,1 1 0,-2 1 0,19 10 1,-30-16 184,0 1 0,-1-1 0,1 1 0,-1-1 0,1 0 0,-1 1 0,1-1 0,-1 1 1,1 0-1,-1-1 0,1 1 0,-1-1 0,0 1 0,1 0 0,-1-1 0,0 1 0,0 0 0,1-1 1,-1 1-1,0 0 0,0-1 0,0 1 0,0 0 0,0 0 0,0-1 0,0 1 0,0 0 1,0-1-1,0 1 0,0 0 0,-1-1 0,1 1 0,0 0 0,0-1 0,-1 1 0,1 0 0,0-1 1,-1 1-1,1 0 0,-1-1 0,1 1 0,-1-1 0,1 1 0,-1-1 0,1 1 0,-1-1 1,1 0-1,-1 1 0,0-1 0,1 0 0,-2 1 0,-4 3 138,-1 0 1,0 0-1,-11 3 0,17-6-128,-14 5-62,0-1-1,-1 0 1,1-1-1,-1-1 1,0 0 0,-23 0-1,39-3 18,-1 0 0,1 0 0,-1 0 1,0 0-1,1 0 0,-1 0 0,1 0 0,-1 0 0,0 0 1,1 0-1,-1 0 0,1 0 0,-1-1 0,0 1 0,1 0 0,-1 0 1,1-1-1,-1 1 0,1 0 0,-1-1 0,1 1 0,-1-1 0,1 1 1,0 0-1,-1-1 0,1 1 0,-1-1 0,1 1 0,0-1 1,0 1-1,-1-1 0,1 0 0,0 1 0,0-1 0,0 1 0,-1-1 1,1 0-1,0 1 0,0-1 0,0 1 0,0-1 0,0 0 1,0 1-1,0-1 0,0 1 0,1-1 0,-1 0 0,0 1 0,0-1 1,0 1-1,1-1 0,-1 1 0,0-1 0,1 1 0,-1-1 0,1 0 1,10-13-566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15795,'-16'13'2234,"-25"25"0,36-33-2027,0 1 0,0-1-1,1 1 1,0 0 0,0 0-1,0 1 1,1-1 0,-4 10-1,7-15-194,-1 0 0,1 0 0,-1 0 0,1 1 0,0-1-1,-1 0 1,1 1 0,0-1 0,0 0 0,0 0 0,0 1 0,0-1-1,1 0 1,-1 1 0,0-1 0,0 0 0,1 0 0,-1 0-1,1 1 1,-1-1 0,1 0 0,0 0 0,-1 0 0,1 0 0,0 0-1,1 2 1,0-2-1,0 0-1,0 0 0,0 0 1,1 0-1,-1 0 0,0-1 1,0 1-1,1-1 0,-1 1 1,0-1-1,1 0 0,-1 0 1,4 0-1,7-1 17,0-1 0,-1 0 0,1-1-1,14-5 1,73-32 105,-67 24 88,69-20 0,-101 36-195,0-1 0,0 1-1,0-1 1,0 1-1,0 0 1,0 0 0,1 0-1,-1-1 1,0 1 0,0 0-1,0 0 1,0 0 0,0 1-1,0-1 1,0 0 0,0 0-1,0 0 1,0 1-1,0-1 1,0 1 0,0-1-1,0 1 1,0-1 0,0 1-1,0-1 1,0 1 0,-1 0-1,2 1 1,8 6 319,-5-6-305,0 0 1,0 0-1,0-1 0,0 0 0,0 0 0,0 0 1,0 0-1,1-1 0,-1 0 0,0 0 0,0-1 1,10-1-1,-2 1-26,70-10-190,-57 7-275,0 1 0,0 0 0,43 3 1,-59 2-662,-8-2 930,-1 1 0,1-1 0,0 0 1,0 0-1,-1 0 0,1 0 0,0 0 1,0 0-1,-1 0 0,1 0 0,1-1 1,8-3-448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14323,'-1'3'304,"0"0"0,0 1 0,-1-2 0,1 1 0,0 0 0,-1 0 0,0 0 0,0-1 1,0 1-1,-4 4 0,-2 3 696,-1 4-511,1 1 0,1-1 0,0 1 0,1 0 1,1 1-1,-6 28 0,-9 99-139,15-98-242,2 2-109,2-28 12,-1-1-1,0 0 1,-1 1 0,-8 24-1,32-119 612,49-109-560,-58 159-242,1 1 1,1 0-1,2 1 0,36-44 0,-46 61 100,0 1 0,1 0 0,0 1-1,0 0 1,1 0 0,12-6 0,-18 9 64,1 1 1,0-1-1,0 1 1,0 0-1,0 0 1,0 0-1,1 1 1,-1-1-1,0 1 1,0-1-1,0 1 1,0 0-1,1 1 1,-1-1-1,0 0 1,0 1-1,0 0 1,0-1-1,0 1 1,0 1-1,5 1 1,-7-2 13,0-1 0,-1 0 1,1 1-1,-1-1 1,1 0-1,-1 1 1,1-1-1,-1 1 1,1-1-1,-1 1 1,1-1-1,-1 1 0,0-1 1,1 1-1,-1 0 1,0-1-1,1 1 1,-1 0-1,0-1 1,0 1-1,0 0 0,0-1 1,1 1-1,-1 0 1,0-1-1,0 1 1,0 0-1,0-1 1,-1 2-1,0 0 6,1-1-1,-1 1 1,0-1-1,0 1 1,0-1-1,0 1 1,-1-1-1,1 0 1,0 0 0,0 1-1,-3 0 1,-5 4 73,-1 0 0,-17 8 1,24-13-53,-75 29 649,69-26-548,-1-2 1,-1 1-1,1-1 1,0-1-1,-20 1 0,29-2-151,1 0 0,-1 0 0,1 0 0,-1 0 0,1 0 0,-1 0 0,0 0 0,1 0 0,-1 0 0,1 0 0,-1 0 0,1 0 0,-1 0 0,1-1 1,-1 1-1,1 0 0,-1 0 0,1-1 0,0 1 0,-1 0 0,1-1 0,-1 1 0,1 0 0,0-1 0,-1 1 0,1-1 0,0 1 0,-1-1 0,1 1 0,0 0 0,-1-2 0,1 1-29,0 0 1,1 0 0,-1 0 0,0 0-1,1 0 1,-1 0 0,0 0-1,1 0 1,-1 0 0,1 0-1,0 0 1,-1 0 0,1 0-1,1-1 1,30-27-767,-6 11 257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17620,'-19'20'824,"1"1"0,1 1 1,1 1-1,1 0 0,-23 49 0,23-38-545,2 1 0,1 0-1,-14 68 1,26-101-275,-5 44 21,4-44-21,1 0-1,0 1 1,0-1 0,1 0-1,-1 0 1,0 0 0,1 0 0,-1 0-1,1 1 1,0-1 0,0 0-1,0 0 1,0-1 0,0 1 0,0 0-1,0 0 1,3 2 0,-3-3 0,0-1 1,0 1 0,0-1-1,0 1 1,0-1-1,0 0 1,0 1 0,0-1-1,0 0 1,0 0-1,0 0 1,0 0 0,0 0-1,0 0 1,0 0-1,0 0 1,1 0 0,-1-1-1,0 1 1,0 0-1,0-1 1,0 1 0,0-1-1,0 1 1,-1-1-1,1 1 1,0-1 0,0 0-1,0 1 1,0-1-1,-1 0 1,1 0 0,0 0-1,-1 0 1,1 0-1,0-1 1,23-35 110,-18 25-116,0 0 0,-1 0 1,-1 0-1,0-1 0,0 1 0,-1-1 0,2-25 0,-4 41-4,-1 1-1,0-1 1,1 1-1,0-1 1,0 0-1,0 1 0,0-1 1,1 0-1,-1 1 1,1-1-1,0 0 1,0 0-1,0-1 0,0 1 1,0 0-1,1-1 1,-1 1-1,1-1 1,0 1-1,0-1 0,-1 0 1,2-1-1,-1 1 1,0 0-1,0-1 1,0 0-1,7 2 0,-1 0 4,0-1 0,0 0 0,0 0 0,0-1 0,0 0 0,0-1-1,0 0 1,0-1 0,16-2 0,-16 1-7,-1 0 1,0-1-1,0 0 0,0 0 0,0-1 0,-1 0 0,1 0 1,-1-1-1,10-8 0,-17 13 8,-37 42 111,35-39-98,-1 0-1,1 1 1,0-1 0,0 1 0,0-1 0,0 1 0,1 0 0,-1 0-1,1-1 1,0 1 0,0 0 0,1 0 0,-1 8 0,1-11-27,0 0 1,0 0-1,0-1 1,0 1-1,0 0 1,0-1 0,1 1-1,-1 0 1,0 0-1,0-1 1,1 1-1,-1 0 1,1-1-1,-1 1 1,1-1-1,-1 1 1,1-1-1,-1 1 1,1 0-1,-1-1 1,1 0-1,-1 1 1,1-1 0,0 1-1,1-1 1,-1 1-71,0-1 1,1 0 0,-1 0-1,1 0 1,-1 0 0,1 0-1,-1 0 1,1 0 0,-1-1-1,0 1 1,1 0 0,1-2 0,2 0-158,0 0 1,-1-1 0,1 1 0,-1-1 0,0 0-1,7-6 1,6-11-278,0-3-149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13547,'2'79'1124,"23"141"-1,35 72 122,-36-183-372,-16-69 422,6 53 1,-16-90-376,-1-9-638,-4-24-59,1 0 1,1 0-1,2 0 1,0-32-1,1 35-176,-2-62-155,3 0 0,4 0 0,21-123 0,-22 195 76,2 1-1,0 0 1,1 0 0,1 0 0,11-23-1,-15 35 27,0 1 0,0-1 0,1 0 0,-1 1 0,1 0 0,0 0 0,0 0 0,0 0 0,0 0 0,1 0 0,-1 1 0,1-1 0,0 1 0,-1 0 0,1 1 0,0-1 0,0 0 0,0 1 0,0 0 0,1 0 0,-1 0 0,0 1 0,0-1 0,1 1 0,-1 0 0,8 1 0,-4 0-19,0 1 1,0 0 0,0 0-1,0 1 1,0 0-1,-1 0 1,1 0 0,-1 1-1,0 1 1,0-1 0,0 1-1,-1 0 1,0 1-1,8 8 1,-9-10 15,-2 1 1,1 0-1,0 0 1,-1 1-1,0-1 1,0 1-1,-1 0 1,1-1-1,-1 1 1,-1 0-1,1 0 1,-1 0-1,0 1 1,0-1-1,-1 0 1,1 0-1,-2 1 1,1-1-1,-2 10 1,-1-3 64,-1 0 0,-1 0 0,0-1 0,0 0 0,-1 1 0,-1-2 0,0 1 0,-11 13 0,12-18-16,0 0 1,0 0-1,-1 0 1,0 0-1,0-1 1,0 0-1,-1-1 1,0 0-1,0 0 1,-1 0-1,1-1 1,-14 4-1,18-7-35,1 0 0,-1 0 0,1-1 0,-1 1 0,0-1 0,0 0 0,1 0 0,-1 0 0,-6-2 0,7 1 4,1 1 1,0-1-1,0 0 0,1 0 0,-1 0 1,0 0-1,0-1 0,0 1 0,1 0 1,-1-1-1,1 1 0,-1-1 0,1 1 1,-1-1-1,1 0 0,0 0 0,0 1 1,0-1-1,-1-2 0,-8-33-42,5-4-27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4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246 11731,'-6'-9'439,"1"1"0,1-1 1,-1 0-1,1 0 1,-3-13-1,-8-17 120,11 31-468,1 1 0,-1 1 0,-1-1 0,1 1 0,-1-1 1,0 1-1,0 0 0,-1 1 0,0 0 0,0-1 0,0 2 0,-9-6 0,6 6-4,0-1 0,-1 2 0,0-1 0,1 1 0,-1 1 0,-1 0 0,1 0 0,0 1 0,-12 0 0,-36 2 314,0 3 0,-60 11 0,-69 5 759,132-19-1049,0 2 0,0 3 0,-58 15 1,97-17-109,-1 0 0,1 2 0,1 0 1,-1 1-1,1 0 0,0 1 0,1 1 1,0 0-1,0 1 0,1 1 0,0 0 0,1 0 1,0 2-1,-14 19 0,12-11-5,2 1 0,0 0-1,1 1 1,2 0 0,0 1-1,-10 44 1,8-6-37,-8 97 0,14-75-7,7 105 1,0-154 22,2 0 0,1-1 0,3 0 0,0 0 0,24 59 1,-28-84 13,0 1 0,2-1 0,-1 0 1,1-1-1,0 1 0,0-1 1,1-1-1,1 1 0,-1-1 1,1 0-1,0-1 0,1 0 0,-1 0 1,1-1-1,10 5 0,-1-3-1,0 0 0,1-2-1,0 0 1,0-1 0,0-1 0,0 0-1,22-1 1,1-2 5,1-1-1,-1-2 1,64-14 0,-40 2 29,96-36 1,-103 26-2,-1-2-1,-1-2 0,-2-3 1,-1-3-1,-2-2 1,-1-2-1,-2-2 1,-2-2-1,-2-2 0,71-91 1,-83 89 19,-1-1 1,39-79 0,-59 102-20,-2 0 0,0-1 0,-2 0 0,-1-1 0,-1 1 0,-1-1 0,2-40 0,-6 54-14,-1 0-1,-1 0 1,0 0 0,-1 0-1,-1 0 1,0 0 0,0 0-1,-1 1 1,-1-1 0,0 1 0,0 1-1,-2-1 1,1 1 0,-1 0-1,-1 0 1,0 1 0,-1 0-1,0 0 1,0 1 0,-1 0-1,0 1 1,0 0 0,-1 0 0,0 1-1,-1 1 1,-17-8 0,9 7-55,0 1 1,0 1 0,-1 1-1,0 1 1,1 1 0,-1 0 0,-29 3-1,-14 4-815,-67 14 0,82-11 361,16-3 47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16860,'-2'-9'1480,"1"9"-1056,-2 0-200,0 6 576,-1 1-368,2 1-616,2 0 296,-1-3-176,1 1-80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4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9 16396,'-3'-2'261,"1"1"1,-1 0-1,1 0 1,-1 0-1,1 1 1,-1-1 0,0 1-1,1-1 1,-1 1-1,0 0 1,1 0-1,-1 0 1,-4 1 0,-34 6 1398,26-4-1344,-1 1 1,1 1-1,0 0 0,0 1 1,1 1-1,-1 0 1,2 1-1,-20 14 0,33-22-301,-1 0 0,1 1 0,-1-1 0,1 0-1,-1 1 1,1-1 0,-1 0 0,1 1 0,0-1 0,-1 1-1,1-1 1,0 0 0,-1 1 0,1-1 0,0 1 0,0-1-1,0 1 1,-1-1 0,1 1 0,0-1 0,0 1 0,0-1-1,0 1 1,0 0 0,0-1 0,0 1 0,0-1 0,0 1-1,0 0 1,1-1-5,-1 1-1,1 0 1,0-1-1,-1 1 1,1-1-1,0 1 1,0-1-1,-1 0 1,1 1-1,0-1 1,0 0-1,0 1 1,-1-1-1,1 0 1,0 0-1,1 0 1,40 1-101,-41-1 83,39-4-390,49-11-1,-51 8-114,66-5-1,-102 12 504,1 0 0,-1 0-1,1 0 1,-1 0 0,0 0 0,1 1 0,-1-1-1,0 1 1,5 1 0,-7-1 20,1-1 0,-1 0-1,0 1 1,1-1 0,-1 1 0,1-1-1,-1 1 1,0-1 0,0 1 0,1 0 0,-1-1-1,0 1 1,0-1 0,1 1 0,-1 0-1,0-1 1,0 1 0,0-1 0,0 1 0,0 0-1,0-1 1,0 1 0,0-1 0,0 1-1,0 0 1,0-1 0,-1 1 0,1-1-1,0 1 1,0 0 0,-1-1 0,1 1 0,0-1-1,-1 1 1,1-1 0,0 1 0,-1-1-1,1 1 1,-1-1 0,0 1 0,-8 12 293,6-11-228,1 1-1,0-1 0,0 1 0,0 0 0,1-1 1,-1 1-1,1 0 0,-1 0 0,1 0 0,0 1 1,0-1-1,0 4 0,1-6-58,0 0 0,0 0-1,1 0 1,-1 0 0,0 0 0,1-1 0,-1 1-1,1 0 1,-1 0 0,1 0 0,-1-1 0,1 1-1,0 0 1,-1-1 0,1 1 0,0-1 0,0 1-1,-1 0 1,1-1 0,0 0 0,0 1 0,0-1-1,0 1 1,-1-1 0,1 0 0,0 0 0,0 1-1,0-1 1,0 0 0,0 0 0,0 0 0,1 0-1,34 0-94,-34-1 69,20-2-610,0-1 1,42-14-1,-31 8-866,-33 11 1452,0-1-1,0 1 0,0-1 1,0 0-1,0 1 1,1-1-1,-1 1 0,0-1 1,0 1-1,0-1 0,0 1 1,0-1-1,0 1 0,-1-1 1,1 1-1,0-1 1,0 1-1,0-1 0,0 0 1,0 1-1,-1-1 0,1 1 1,0-1-1,0 0 0,-1 1 1,1 0-1,-8 14-102,-2 5 1020,9-18-760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 12915,'27'-55'4534,"-27"55"-4474,0 0 1,0 0-1,1 0 0,-1 0 1,0-1-1,0 1 0,0 0 0,0 0 1,0 0-1,0 0 0,0 0 1,0-1-1,0 1 0,0 0 0,0 0 1,0 0-1,0 0 0,1 0 1,-1 0-1,0-1 0,0 1 0,0 0 1,0 0-1,0 0 0,0 0 1,1 0-1,-1 0 0,0 0 0,0 0 1,0 0-1,0 0 0,0 0 1,1 0-1,-1 0 0,0 0 0,0 0 1,0 0-1,0 0 0,1 0 1,-1 0-1,0 0 0,0 0 0,0 0 1,0 0-1,1 0 0,-1 0 1,0 0-1,0 0 0,0 0 1,0 0-1,0 0 0,0 0 0,1 0 1,-1 1-1,0-1 0,0 0 1,3 14 1393,-3 17-484,-39 315 1244,-2 32-1635,37-306-519,-6-122-2485,8 10 2015,-1-11-153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15539,'0'0'108,"0"0"-1,0 0 0,0 0 0,0-1 1,0 1-1,0 0 0,0 0 0,0 0 1,0-1-1,0 1 0,0 0 1,0 0-1,0 0 0,0 0 0,0-1 1,1 1-1,-1 0 0,0 0 0,0 0 1,0 0-1,0 0 0,0-1 1,0 1-1,0 0 0,1 0 0,-1 0 1,0 0-1,0 0 0,0 0 0,0 0 1,1-1-1,-1 1 0,0 0 1,0 0-1,0 0 0,0 0 0,1 0 1,-1 0-1,0 0 0,0 0 0,0 0 1,1 0-1,-1 0 0,0 0 1,0 0-1,0 0 0,1 0 0,21-5 1745,27-4-730,48-1-450,1 3-1,0 5 0,131 13 0,-209-9-793,-7 0-238,0-1 1,-1 0-1,1-1 0,0 0 0,22-4 0,-22-3-900,-13 7 1240,0 0-1,0 0 1,1 0-1,-1-1 0,0 1 1,0 0-1,0 0 1,0 0-1,1 0 0,-1 0 1,0 0-1,0-1 1,0 1-1,0 0 1,0 0-1,1 0 0,-1-1 1,0 1-1,0 0 1,0 0-1,0 0 0,0-1 1,0 1-1,0 0 1,0 0-1,0 0 1,0-1-1,0 1 0,0 0 1,0 0-1,0 0 1,0-1-1,0 1 1,0 0-1,0 0 0,0 0 1,0-1-1,0 1 1,0 0-1,-1 0 0,1 0 1,0-1-1,0 1 1,0 0-1,0 0 1,0 0-1,-1 0 0,1 0 1,0-1-1,0 1 1,0 0-1,0 0 0,-1 0 1,1 0-1,0 0 1,0 0-1,-1 0 1,-11-2-757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1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17452,'0'0'92,"-1"1"1,1-1-1,-1 0 1,1 0-1,-1 0 0,1 1 1,0-1-1,-1 0 1,1 1-1,0-1 1,-1 0-1,1 1 0,0-1 1,-1 1-1,1-1 1,0 0-1,0 1 1,-1-1-1,1 1 1,0-1-1,0 1 0,0-1 1,0 1-1,0-1 1,-1 1-1,1-1 1,0 1-1,0-1 1,0 1-1,0-1 0,1 1 1,-1-1-1,0 1 1,1 0 55,0-1-1,-1 1 1,1-1 0,0 1 0,0-1 0,0 1-1,0-1 1,0 0 0,0 1 0,0-1 0,0 0 0,0 0-1,1 0 1,0 0 0,40-2 2044,6-8-1032,0-2 0,58-22-1,-52 16-644,63-14-1,-109 30-592,-4 1-86,0 0 1,1 0 0,-1 1-1,0-1 1,1 1-1,-1 0 1,1 0 0,6 1-1,-9 1-1205,-7 0 844,-9-2-13,-3-4-268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1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49 18860,'3'-6'342,"-1"0"-23,1 0 0,0 0 0,0 0 0,1 1 0,4-7 1,-8 12-309,0 0 1,0 0-1,0 0 1,0-1-1,0 1 1,1 0-1,-1 0 1,0 0 0,0 0-1,0 0 1,0 0-1,0 0 1,0 0-1,1 0 1,-1 0 0,0-1-1,0 1 1,0 0-1,0 0 1,0 0-1,1 0 1,-1 0 0,0 0-1,0 0 1,0 0-1,0 0 1,1 0-1,-1 0 1,0 0-1,0 0 1,0 0 0,0 1-1,0-1 1,1 0-1,-1 0 1,0 0-1,0 0 1,0 0 0,0 0-1,0 0 1,0 0-1,0 0 1,1 1-1,-1-1 1,0 0 0,0 0-1,0 0 1,0 0-1,0 0 1,0 0-1,0 1 1,0-1 0,0 0-1,0 0 1,0 0-1,0 0 1,0 0-1,0 1 1,0-1-1,0 0 1,0 0 0,0 0-1,0 0 1,0 0-1,0 1 1,0-1-1,1 13 544,-1-12-471,-5 60 888,-19 87 0,11-75-822,-16 91-2,-33 269-349,61-422-35,0-6 44,1 0-1,-1 0 1,1 0 0,0 0 0,0 0 0,1 0 0,-1 0 0,1-1 0,0 1 0,0 0 0,1 0 0,3 8 0,2-6-417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1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1144 225 9362,'-4'-9'322,"-1"0"1,0 0-1,0 0 1,-1 1-1,0 0 1,-1 0-1,0 1 1,0 0-1,-1 0 1,1 1-1,-1 0 0,-1 0 1,1 0-1,-1 1 1,0 1-1,0 0 1,-1 0-1,-12-3 1,-119-27 2011,39 12-1268,50 9-349,-97-12 0,131 24-626,-1 0-1,1 1 1,0 1-1,0 1 1,0 1-1,0 0 1,0 2-1,0 0 1,-19 8 0,19-5-51,0 1 1,0 1-1,1 1 1,0 0-1,1 1 1,0 1-1,1 0 1,1 1 0,0 1-1,-13 17 1,10-8-16,2 0 1,0 1 0,2 1 0,1 0-1,1 1 1,-10 36 0,7-9-10,2 0 0,-7 83 0,9 101 36,27 116-9,-9-295-33,2 0 1,3-1-1,38 107 0,-40-139-2,0-1 0,2 0 0,1-1 1,0-1-1,2 0 0,1-1 0,1-1 0,0 0 0,28 23 0,-32-33-3,0-1 1,1 0 0,0 0 0,0-2-1,1 0 1,0 0 0,0-2 0,1 0-1,0-1 1,0 0 0,0-2 0,1 0-1,-1-1 1,1 0 0,26-2-1,-18-3 1,1 0 0,-2-2 0,1 0 0,0-2 0,35-14 0,-24 4 14,-1 0 1,66-45-1,-20 1 57,139-137-1,-156 134-40,-3-4-1,-3-2 1,-4-3 0,54-91 0,-94 137-13,0-1 1,-2-1 0,-1 0-1,-1 0 1,11-49 0,-19 57 9,1 0 0,-2 0 1,-1 0-1,-1 0 0,0 0 0,-2 0 1,0 1-1,-2-1 0,-7-28 0,2 23 13,-2 0 1,0 0-1,-2 1 0,-1 1 0,0 0 0,-2 1 0,-35-40 1,20 30-2,-2 1 1,-2 1-1,-1 2 1,-40-26 0,46 36-153,-1 1-1,-1 1 1,-1 2 0,0 1 0,-61-16 0,75 25 2,0 1 1,0 1 0,-1 1-1,1 0 1,-1 2 0,1 0-1,-1 2 1,1 0 0,0 1 0,0 0-1,0 2 1,-22 8 0,-16 12-300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16412,'0'0'61,"0"0"1,0 0 0,0 0 0,0 0 0,0 1-1,0-1 1,0 0 0,0 0 0,0 0 0,0 0-1,0 0 1,0 0 0,0 0 0,1 0 0,-1 0-1,0 0 1,0 0 0,0 0 0,0 0 0,0 0-1,0 0 1,0 1 0,0-1 0,1 0 0,-1 0-1,0 0 1,0 0 0,0 0 0,0 0 0,0 0-1,0 0 1,0-1 0,0 1 0,1 0 0,-1 0-1,0 0 1,0 0 0,0 0 0,0 0 0,0 0-1,0 0 1,0 0 0,0 0 0,0 0 0,1 0-1,-1 0 1,0 0 0,0 0 0,0-1 0,-2 22 949,-7 26-680,-8 42 96,4 0 1,3 1-1,4 1 0,8 113 0,-1-199-386,-1-1 1,0 0 0,0 0-1,-1 0 1,1 1-1,-1-1 1,0 0 0,0 0-1,0 0 1,-1 0 0,1 0-1,-4 5 1,5-9-55,0 1 0,-1-1 0,1 0 0,0 0 0,-1 0-1,1 0 1,-1 0 0,1 1 0,0-1 0,-1 0 0,1 0 0,0 0 0,-1 0 0,1 0-1,-1 0 1,1 0 0,0 0 0,-1 0 0,1-1 0,-1 1 0,1 0 0,0 0 0,-1 0 0,1 0-1,0 0 1,-1-1 0,1 1 0,0 0 0,-1 0 0,1-1 0,0 1 0,0 0 0,-1 0 0,1-1-1,0 1 1,0 0 0,-1-1 0,1 1 0,0 0 0,0-1 0,0 1 0,0 0 0,0-1-1,-1 1 1,1-1 0,0 1 0,0 0 0,0-1 0,0 0 0,-6-19-1182,6 19 1151,-7-56-1556,6 42 1313,0-21-377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0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14875,'0'-2'4472,"20"1"-2884,25-1-512,27-7-509,1 3-1,92 4 0,-146 1-1821,-19 1 1228,1 0 1,-1 0-1,0 0 1,1 0-1,-1 0 1,0 0-1,0 0 1,1 0-1,-1 0 1,0 0-1,1-1 1,-1 1-1,0 0 1,1 0-1,-1 0 1,0 0-1,0 0 1,1 0-1,-1-1 1,0 1-1,0 0 1,1 0-1,-1 0 1,0-1-1,0 1 1,0 0-1,1 0 1,-1-1-1,0 1 1,0 0-1,0-1 0,0 1 1,0 0-1,1 0 1,-1-1-1,0 1 1,0 0-1,0-1 1,0 1-1,0 0 1,0-1-1,0 1 1,0 0-1,0-1 1,0 1-1,0 0 1,0 0-1,-1-1 1,1 1-1,0 0 1,0-1-1,0 1 1,0-1-1,-6-3-608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0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14483,'0'0'90,"0"1"-1,0-1 1,0 1-1,0-1 1,0 1-1,0-1 0,0 1 1,0-1-1,0 1 1,0-1-1,0 1 1,1-1-1,-1 0 1,0 1-1,0-1 1,0 1-1,1-1 1,-1 0-1,0 1 1,1-1-1,-1 1 1,0-1-1,1 0 1,-1 1-1,0-1 1,1 0-1,-1 0 1,1 1-1,0-1 1,16-2 2047,24-21 454,-30 16-2201,3-2-334,0 2 0,0 0-1,1 1 1,0 0 0,0 1 0,0 0-1,0 2 1,1 0 0,0 0 0,-1 2-1,1 0 1,0 0 0,0 2 0,24 3-1,-30-2-391,-5-1 217,0 0 0,-1 0 1,1-1-1,0 0 0,7 0 0,-12 0 113,0 0 0,0 0 0,1 0 0,-1 0 0,0 0 1,0 0-1,0 0 0,1 0 0,-1 0 0,0 0 0,0 0 0,0 0 1,0 0-1,1-1 0,-1 1 0,0 0 0,0 0 0,0 0 0,0 0 0,0 0 1,0-1-1,1 1 0,-1 0 0,0 0 0,0 0 0,0 0 0,0-1 1,0 1-1,0 0 0,0 0 0,0 0 0,0-1 0,0 1 0,0 0 1,0 0-1,0 0 0,0-1 0,0 1 0,0 0 0,0 0 0,0 0 0,0-1 1,0 1-1,0 0 0,0 0 0,0 0 0,0 0 0,0-1 0,-1 1 1,1 0-1,0 0 0,0 0 0,0 0 0,0-1 0,0 1 0,-1 0 1,1 0-1,-11-7-266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3:5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1514 272 12619,'0'-3'213,"-1"-1"0,0 1 1,0-1-1,0 1 1,-1 0-1,1-1 0,-1 1 1,0 0-1,0 0 0,0 0 1,0 0-1,0 1 1,0-1-1,-1 1 0,0-1 1,1 1-1,-1 0 1,0 0-1,0 0 0,0 0 1,-6-2-1,-66-26 329,51 21-161,0 0 0,1-1 0,-34-21 0,48 24-171,0-1 1,0 0-1,-12-14 0,17 16-176,-1 0 0,0 1 0,0 0-1,-1 0 1,1 0 0,-1 1 0,0 0 0,-1 0-1,1 0 1,0 1 0,-15-5 0,-2 3-7,0 2 1,-1 0-1,-36 2 1,16 0 38,-17-1 3,0 3 0,0 2 1,0 3-1,1 3 1,0 3-1,1 2 0,-113 42 1,130-38-69,1 1 1,-65 42-1,90-50-14,1 0 1,0 1-1,1 1 1,0 0-1,1 1 1,0 1-1,1 0 0,1 0 1,-11 20-1,19-27 7,-1 0 0,1 0 0,1 1 0,0-1-1,0 1 1,-1 13 0,0 57 25,2-49-25,-1 43 2,-1 6 6,12 135 0,-5-194-7,0 0 0,1 0 0,1-1 0,1 1 0,0-1 0,2-1 0,0 0 0,1 0 1,0-1-1,2 0 0,0-1 0,1 0 0,1-1 0,0 0 0,1-1 0,0-1 1,21 14-1,-3-6-9,0-1 0,1-2-1,1-2 1,0-1 0,2-1 0,-1-2 0,1-2 0,46 7 0,-3-5-49,-1-4 0,1-3 0,0-4 0,142-16 0,-204 13 48,-1-2 1,1 0-1,-1-1 0,0 0 1,-1-2-1,30-14 0,-22 6 1,0-1 0,0-2 0,29-27 0,228-231 17,-269 262 5,-1-1 0,-1 0-1,0 0 1,0-1 0,-2 0 0,0-1 0,-1 0-1,-1 0 1,0-1 0,-1 1 0,-1-1-1,-1 0 1,-1 0 0,1-31 0,-3 23 3,-1 1 0,-1-1 1,-2 1-1,0 0 0,-2 0 0,0 0 1,-2 1-1,-1 0 0,-23-46 0,24 57-91,-1-1-1,-1 1 0,0 1 1,-1 0-1,0 1 0,-1 0 1,0 0-1,-1 1 0,-26-16 1,-9 0-615,-81-31 1,34 16 246,92 40 385,0 0 0,0-1 0,0 1 0,1-1 0,-1 0-1,1 0 1,-1 0 0,1 0 0,-1 0 0,1 0 0,-2-4 0,-4-9-409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0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16820,'14'7'1960,"4"-1"-1256,13-6-208,6-4 825,9-6-401,6-2-80,4-4-192,-2-1-168,-5 1-272,-2 1-112,-11 3-272,-3 5-160,-10 6-360,-6 1-248,-7 5-264,-4 1 799,-9 3-207,-3 1-176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0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13675,'0'-2'195,"0"0"0,0 0 0,0 0 0,1 0 0,-1 1 0,0-1 1,1 0-1,-1 0 0,1 0 0,0 1 0,0-1 0,-1 0 0,1 1 0,0-1 0,0 1 0,1-1 1,-1 1-1,0 0 0,0-1 0,1 1 0,-1 0 0,1 0 0,-1 0 0,1 0 0,-1 0 0,1 0 0,0 0 1,-1 1-1,1-1 0,2 0 0,0 0-27,0 0 1,0 1-1,0-1 1,0 1-1,0 0 1,0 0-1,0 1 0,0-1 1,0 1-1,0 0 1,0 0-1,7 3 1,-4-1-249,0 0 1,0-1-1,1 1 1,-1-2-1,0 1 1,1-1-1,0 0 1,-1 0 0,1-1-1,0 0 1,-1-1-1,1 1 1,0-2-1,-1 1 1,1-1-1,-1 0 1,0 0-1,8-4 1,-15 6 69,0 0-1,0 0 1,0 0-1,0 0 1,0-1-1,-1 1 1,1 0 0,0 0-1,0 0 1,0 0-1,0 0 1,0 0-1,0 0 1,0 0-1,0 0 1,0 0 0,0 0-1,0-1 1,0 1-1,0 0 1,0 0-1,0 0 1,0 0-1,0 0 1,0 0 0,0 0-1,0 0 1,0 0-1,0 0 1,0 0-1,0-1 1,0 1 0,0 0-1,1 0 1,-1 0-1,0 0 1,0 0-1,0 0 1,0 0-1,0 0 1,0 0 0,0 0-1,0 0 1,0 0-1,0 0 1,0 0-1,0 0 1,0 0 0,1 0-1,-1 0 1,0 0-1,0 0 1,0 0-1,0 0 1,0 0-1,0 0 1,0 0 0,0 0-1,0 0 1,0 0-1,0 0 1,1 0-1,-1 0 1,-5 0-449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5:5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60 216 12627,'51'-149'6829,"-47"135"-5188,-7 17-122,-10 26-375,-11 53-731,3 1 0,-11 102 0,10 174-253,26-323-833,-5-36 651,1 0-1,0 0 1,0 0-1,0 0 1,0 1-1,0-1 1,0 0-1,0 0 1,0 0-1,0 0 1,0 1-1,0-1 0,0 0 1,0 0-1,1 0 1,-1 0-1,0 0 1,0 1-1,0-1 1,0 0-1,0 0 1,0 0-1,0 0 1,0 0-1,0 1 0,0-1 1,1 0-1,-1 0 1,0 0-1,0 0 1,0 0-1,0 0 1,0 0-1,1 0 1,-1 0-1,0 0 0,0 1 1,0-1-1,0 0 1,1 0-1,-1 0 1,0 0-1,0 0 1,0 0-1,0 0 1,1 0-1,-1 0 1,0 0-1,7-19-1388,17-102-2972,16-64-375,-32 156 4413,2 0-1,1 1 1,1 0 0,21-34 0,12-6 1915,2 2 1,95-101-1,-137 161-1360,-2 3-45,0 0 0,0 0 0,0 0 0,0 0 0,1 0 0,-1 1 0,7-4 0,-10 6-138,0 0-1,1 0 1,-1 0 0,1 0-1,-1 0 1,0 0 0,1 0-1,-1 0 1,1 0 0,-1 0-1,0 0 1,1 0 0,-1 0-1,1 0 1,-1 0 0,0 1-1,1-1 1,-1 0-1,0 0 1,1 0 0,-1 1-1,0-1 1,1 0 0,-1 0-1,0 1 1,1-1 0,-1 0-1,0 1 1,0-1 0,1 0-1,-1 1 1,0-1 0,0 0-1,0 1 1,0-1 0,0 1-1,1-1 1,-1 0 0,0 1-1,0-1 1,0 1 0,0-1-1,0 0 1,0 1 0,0-1-1,0 1 1,-1-1-1,1 0 1,0 1 0,0-1-1,0 1 1,-4 27 670,-10 23 252,-23 53 0,2-6-206,19-49-189,-16 96 1,29-120-447,1-1 0,1 1 0,1 0-1,1-1 1,1 1 0,6 26 0,3-12-1336,-11-39 1176,0 0 0,0 0-1,0 0 1,0 0 0,0 0 0,0-1 0,0 1 0,0 0 0,0 0 0,0 0 0,0 0-1,-1 0 1,1 0-573,0-1 573,0 1 0,0 0 0,-1 0-1,1 0 1,0 0 0,0 0 0,0 0 0,0 0 0,0 0 0,0 0 0,0 0 0,0 0-1,0 0 1,0 0 0,0 0 0,0 0 0,-1 1 0,1-1 0,0 0 0,0 0-1,0 0 1,0 0 0,0 0 0,0 0-573,-1 1 573,1-1-1,0 0 1,0 0 0,0 0 0,0 0 0,0 0 0,0 0 0,0 0 0,-9-8-998,-7-12 411,0-5-550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5:5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 17292,'-1'-3'1656,"6"3"-968,7 0-248,6 0 785,7 0-185,9 0-328,6-1-160,5-2-256,1 0-144,-3-1-480,-6-3-352,-9 1 568,-7 3-120,-24-1-120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5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2 837 13835,'0'-1'113,"-1"0"0,1 0 0,0-1 0,0 1 0,-1 0 0,1 0 0,0-1 0,0 1 0,0 0 0,0 0 0,1-1 0,-1 1 0,0 0 0,0 0 0,1 0 0,-1 0 0,1-1 0,-1 1 0,1 0 0,-1 0 0,1 0 0,0 0 0,-1 0 0,1 0 0,0 0 0,0 0 0,0 0 0,2-1 0,33-24 475,-23 19-311,5-5-114,2 1-1,-1 1 1,37-13 0,68-14 103,-21 7-235,-30 6-24,218-65-80,363-31-174,748-10 84,-1335 124 161,876-85-104,-131 33-15,-26 46-448,-372 10 318,8-1 167,166-2 37,-53-27-171,-245 10 187,492-8 40,-411 16-8,225 5 14,26 68-144,-382-24 57,286 54 82,-247-34-19,-133-22 26,38 5 247,85-14 296,0 0-309,-56-5-224,6 2 4,-201-19-95,-1 1 1,0 1 0,1 1 0,30 12-1,-48-17 32,0 0-1,0 0 0,0 0 0,0 0 0,0 0 0,0 0 0,0 0 0,0 0 0,0 0 0,0-1 0,0 1 0,0 0 0,0 0 0,0 0 1,1 0-1,-1 0 0,0 0 0,0 0 0,0 0 0,0 0 0,0 0 0,0 0 0,0 0 0,0 0 0,0-1 0,0 1 0,0 0 1,0 0-1,0 0 0,0 0 0,0 0 0,0 0 0,0 0 0,1 0 0,-1 0 0,0 0 0,0 0 0,0 0 0,0 0 0,0 0 1,0 0-1,0 0 0,0 0 0,0 0 0,0 0 0,0 0 0,1 0 0,-1 0 0,0 0 0,0 0 0,0 0 0,0 0 0,0 0 1,0 0-1,0 0 0,-4-6-377,0 2-68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6:5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14587,'0'2'261,"1"0"-1,-1 0 0,1-1 1,-1 1-1,1 0 1,0-1-1,-1 1 0,1-1 1,0 1-1,0-1 1,0 1-1,0-1 1,0 1-1,1-1 0,1 2 1,31 23 622,-11-13-964,32 13 0,15-4 123,-49-16-10,37 14 1,-58-19-30,0-1 0,1 0 0,-1 0 0,1 0 0,-1 0 0,0 0 0,1 1 0,-1-1 0,1 0 0,-1 0 0,0 1 0,0-1 0,1 0 0,-1 1 0,0-1 0,1 0 0,-1 1 0,0-1 0,0 0 0,0 1 0,1-1 0,-1 0 0,0 1 0,0-1 0,0 1 1,0-1-1,0 0 0,0 1 0,0-1 0,0 1 0,0-1 0,0 1 0,-10 11 111,-24 6 67,31-16-166,-187 83-28,154-68-159,-1-1 0,-63 16 0,47-19-39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0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723 53 12251,'-7'-6'225,"1"1"0,-1 0 0,0 0 0,-1 1 0,1 0 0,-1 0 0,1 0 0,-1 1 0,-1 0 0,1 1 0,-14-3 0,11 4-91,-1 0 0,1 1 0,-1 0 0,0 1 0,1 0 0,0 1 0,-22 6 0,13-2-84,1 2-1,1 0 1,-1 1 0,2 1 0,-1 0 0,1 1-1,1 1 1,0 1 0,-21 22 0,5 0 67,3 1 0,0 1 1,3 2-1,1 1 0,2 1 0,2 0 1,-19 56-1,21-43-8,2 1 1,3 1-1,2 0 1,3 1-1,-3 88 1,11-104-81,2-1 1,2 1-1,2-1 1,2 0-1,1 0 0,2 0 1,26 65-1,-28-84-22,2 0 1,1 0-1,1-1 0,0-1 0,2 0 1,0 0-1,1-1 0,1-1 0,0-1 1,1 0-1,1-1 0,1-1 0,0-1 1,39 21-1,-43-28-6,0 0-1,0 0 1,1-2-1,-1 0 1,1-1-1,0 0 1,0-1-1,0-1 1,29-1 0,-25-3-2,0 0 0,1-1 1,-1 0-1,-1-2 0,1 0 1,36-19-1,-24 7 18,-1-1 1,-1-1-1,0-2 0,-2-1 0,-1-2 0,-1 0 1,-1-2-1,30-40 0,-30 33 34,-1-1 0,-3-2 0,0 0 0,-2-1 0,-2 0 0,-2-2 0,-2 0 0,-1 0-1,-2-2 1,-1 1 0,-3-1 0,-1 0 0,-3 0 0,-2-43 0,-2 51-15,-2-1 1,-1 1-1,-1 1 1,-3-1-1,-12-34 0,12 45-26,-1 1 1,-1 0-1,-1 1 0,-1 0 0,0 0 1,-2 2-1,-32-34 0,30 36-82,0 2-1,-1 0 0,-1 1 1,0 1-1,-1 1 0,0 1 1,-1 0-1,0 2 0,0 0 1,-1 1-1,-1 1 1,1 2-1,-1 0 0,0 1 1,0 2-1,-45-1 0,11 6-135,17 1-41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0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97 13195,'-1'-6'133,"0"0"0,-1 0 0,0 0 0,0 0 0,0 0 0,-1 0 0,0 0 0,0 1 0,-1-1 0,-7-8 0,9 11-86,-1 1 1,0 0 0,1 0 0,-1 0 0,0 0 0,0 0 0,0 1 0,-1-1 0,1 1 0,0 0 0,0 0 0,-1 0 0,1 0 0,-1 1 0,1-1 0,-1 1 0,1 0 0,-1 0 0,1 0 0,-1 1 0,-5 1 0,-5 1 72,0 1 0,1 1 1,0 1-1,0 0 1,0 0-1,1 1 0,0 1 1,0 0-1,-20 19 1,-2 5 306,-51 62-1,59-60-270,1 2-1,1 1 1,2 0-1,2 2 0,2 0 1,1 1-1,2 1 0,-13 55 1,17-48-72,3 1 0,1 0 0,3 1-1,2-1 1,2 1 0,2 0 0,9 51 0,-6-73-71,1 0-1,1 0 0,2-1 0,1 0 1,1-1-1,1 0 0,1 0 0,31 44 1,-32-54-11,1-1 0,0 0 1,1-1-1,0 0 0,2-1 1,-1-1-1,1 0 0,1-1 0,0-1 1,1-1-1,-1 0 0,2-1 1,33 9-1,-35-13 10,0-1 0,1-1 1,-1 0-1,0-1 0,1-1 0,-1-1 1,1 0-1,23-6 0,-16 2 15,-1-2 0,0-2 0,0 0 0,0-1 0,25-15-1,-8-1 41,-1-1-1,-2-2 0,-1-1 1,-1-3-1,53-60 0,-42 38 31,-3-2 0,-2-2-1,-3-1 1,60-124-1,-84 148-69,-2-1 0,-1 0 0,-2 0 0,7-54 0,-14 64-21,-1-1 0,-1 0 1,-2 0-1,0 0 0,-2 1 1,-12-51-1,9 60-9,0 1 0,-1 0 0,-1 0 0,0 1 0,-2 0 0,0 0 0,0 1 0,-1 0 0,-1 1 0,-1 1 0,0 0 0,0 0 0,-1 1 0,-1 1 0,0 0 0,-1 1 0,0 1 0,-33-14 0,34 17-74,-1 0 0,0 1 0,0 0 0,0 1 0,-1 1 0,1 1 1,-1 0-1,0 2 0,0-1 0,1 2 0,-1 0 0,0 1 0,1 1 0,0 1 0,-1 0 0,1 1 0,1 0 0,-1 2 0,1 0 0,-28 17 1,19-2-194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12178 22 10770,'17'0'3471,"-17"0"-3306,0-1-1,-1 0 0,1 1 0,0-1 0,-1 1 0,1-1 0,-1 0 0,1 1 1,-1-1-1,1 1 0,-1-1 0,1 1 0,-1-1 0,1 1 0,-1-1 0,0 1 0,1 0 1,-2-1-1,-1-1-121,-1 0 0,1 1 1,0 0-1,-1-1 0,0 1 0,1 0 1,-1 1-1,1-1 0,-1 1 1,-6-1-1,-39 3-233,42-1 160,-13 2-258,0 0 0,0 1 0,1 2 0,-26 9-1,17-6 290,0-1-1,-1-2 0,0-1 0,0-1 0,-47 0 0,-147-17 30,129 5-25,-141 10-33,107 3 16,-334 32-34,202-9 28,-129 11 21,-251 16 24,-85-3-230,401-25 43,-215 1 80,30-2 60,-8 4-29,329-21-38,-841 8-433,648-17 563,-1122-25 149,-65-51 216,1297 62-432,11-3 4,-158-5 57,300 21 121,-181 22 0,-12 6 622,266-27-404,-1-2-1,1-2 0,1-1 0,-85-23 1,126 27-311,-25-10-109,28 11 3,-1-1 0,0 1 0,1-1 1,-1 1-1,0-1 0,1 1 0,-1-1 1,1 0-1,-1 1 0,1-1 0,-1 0 1,1 1-1,0-1 0,-1 0 0,1 1 1,0-1-1,0 0 0,-1 0 1,1 1-1,0-1 0,0 0 0,0 0 1,0 0-1,0 1 0,0-1 0,0 0 1,0 0-1,0 0 0,0 1 0,1-1 1,-1 0-1,0 0 0,1 0 0,3-10-216,3-5-80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0 13451,'1'0'71,"0"0"1,-1 1-1,1-1 0,-1 0 1,1 0-1,0 0 1,-1 0-1,1 1 0,0-1 1,-1 0-1,1 0 1,-1 1-1,1-1 0,-1 0 1,1 1-1,-1-1 1,1 1-1,-1-1 0,1 1 1,-1-1-1,1 1 1,-1-1-1,0 1 0,1 0 1,-1-1-1,0 1 1,0-1-1,1 1 0,-1 0 1,0-1-1,0 1 1,0 0-1,0-1 0,0 1 1,0-1-1,0 1 0,0 0 1,0-1-1,0 1 1,0 0-1,0-1 0,0 1 1,-1 0-1,1-1 1,0 1-1,0-1 0,-1 1 1,1 0-1,0-1 1,-1 1-1,1-1 0,-1 1 1,1-1-1,-1 1 1,-2 3 190,-1 0 1,1 0-1,-1-1 1,1 0 0,-8 6-1,-32 14 213,0-1-1,-2-2 1,-75 23-1,44-17-247,52-17-172,-127 50 242,126-48-214,1 1 0,0 1 0,-38 29 0,60-40-77,-1-1 0,1 1 0,0 0 0,0 1 0,0-1 0,0 0-1,0 1 1,0-1 0,1 1 0,-1-1 0,1 1 0,-1 0 0,1 0 0,0-1 0,0 1 0,1 0 0,-2 6 0,2-7-5,1 0 0,-1 0 0,0 0 0,1 0 0,0 0 1,-1 0-1,1 0 0,0 0 0,0 0 0,0-1 1,0 1-1,0 0 0,0 0 0,1-1 0,-1 1 1,0-1-1,1 1 0,-1-1 0,1 0 0,0 0 1,0 1-1,-1-1 0,1 0 0,0-1 0,0 1 1,2 1-1,13 4 10,0 0 1,0-2 0,1 0 0,0 0 0,20 0-1,98 1-48,-113-5-10,60-1-369,0-4-1,-1-4 0,156-36 0,-125 11 89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45 8650,'-15'2'205,"0"-1"1,0-1 0,0 0-1,0-1 1,-25-6 0,18 4 1419,-32-2 1,45 6-935,11 1-358,16 1-158,67-12 230,-57 5-354,1 2 1,-1 0 0,58 5 0,131 40 87,-136-24 31,147 14 1,82-31 6,-24-1-127,122 38-34,74 4 56,-356-45 9,214-30 1,122-51 24,-159 25-90,-229 46 99,127-5 1,-157 17 23,-1 2 1,0 2 0,1 2 0,56 15 0,33 18 272,85 21-248,-199-56-289,-1-2 1,1 0 0,0-1 0,22-1-1,-32-1 80,0 0 1,0 0-1,0-1 0,1 0 1,-2-1-1,1 0 0,0 0 0,-1-1 1,1 0-1,9-7 0,16-20-178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16508,'1'4'685,"0"0"0,0 0 1,1 0-1,-1 0 1,1 0-1,0 0 1,4 6-1,-5-8-513,0 0-125,18 34 426,2 0 1,34 44 0,-48-71-472,0-1 0,1 1 0,0-1 0,0-1 0,1 1 0,0-1 0,0-1 0,1 0 0,0 0 0,0-1 0,0 0 0,1-1-1,18 5 1,-27-8-87,0 0 0,1-1-1,-1 0 1,0 0 0,1 0-1,-1 0 1,1 0 0,-1 0-1,0 0 1,1-1 0,-1 1-1,0-1 1,0 0-1,1 0 1,-1 1 0,0-2-1,0 1 1,0 0 0,0 0-1,0-1 1,0 1 0,0-1-1,0 1 1,-1-1 0,1 0-1,-1 0 1,1 1 0,-1-1-1,0 0 1,1-1 0,-1 1-1,0 0 1,-1 0-1,2-5 1,8-21-502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17028,'-1'0'161,"1"0"0,-1 0 1,1 0-1,0 0 0,-1 1 1,1-1-1,-1 0 0,1 0 1,0 1-1,-1-1 0,1 0 1,0 1-1,-1-1 1,1 0-1,0 1 0,0-1 1,-1 0-1,1 1 0,0-1 1,0 1-1,-1-1 0,1 1 1,0-1-1,0 0 0,0 1 1,0 0-1,-7 18 807,7-17-734,-137 344 1120,17-52-2034,113-266 225,7-23 550,-1 0 0,-1 0-1,1 0 1,0 0-1,-1-1 1,-3 7 0,3-11-166,2-9-33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17324,'-5'7'1448,"4"9"-1104,-2 5-152,-3 5 552,2 1-248,-2 5-232,0 1-88,1 0-136,0-3-16,3-4-7,-1-5-1,3-4-161,0-5-167,3-8-464,2-4 2225,5-11-1449,3-2 8,3-6 32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0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18308,'0'14'1560,"-6"12"-1152,0 6-168,-3 2 585,2 3-249,2 5-280,-1-1-184,2-2-336,2-3-168,2-10-256,2-3-89,0-9-199,-2-4-104,-1-10 560,-3-4-184,-6-8 88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14915,'0'-1'1873,"3"1"-1113,5 0-272,4 0 1056,4 0-576,5 0-151,3 0-353,1 0-272,2 0-624,0 0-401,-1-2 697,-2-1-200,-3 1-96</inkml:trace>
  <inkml:trace contextRef="#ctx0" brushRef="#br0" timeOffset="1">470 0 16436,'2'0'1784,"0"3"-1128,-2 3-272,0 7 1144,-4 4-487,1 9-545,-3 2-176,-3 9-240,1 4-56,-2 0-136,3 1-88,1-4-256,3-3-216,0-5-385,0-6 793,2-7-200,-1-4-144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17268,'0'12'1528,"-2"7"-1104,1 3-176,-2 3 672,0 3-304,-1 3-279,0-1-153,-1-3-192,1-2-32,3-5-152,1-4-129,0-8-399,0-3-160,4-10 640,-1-5-168,2-6-56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14987,'0'-2'1857,"3"2"-905,4-1-312,6 1 1368,3 0-639,7-2-425,3 2-152,4-1-280,3-2-152,1-1-352,2 0-240,-6-4-512,-1 4-368,-8-2 872,-5 1-224,-13-1-169</inkml:trace>
  <inkml:trace contextRef="#ctx0" brushRef="#br0" timeOffset="1">76 226 15259,'10'0'2481,"7"0"-1289,5-6-456,5-1 2337,6-2-1793,0 1-216,0 1-560,0 1-327,-9 2-746,-2 1-479,-11 4-416,-4 2 1080,-12 7-312,-5 0-265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8:1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17500,'4'2'1920,"9"0"-1144,2-4-288,2 0 953,2-1-305,3-2-576,1 0-448,0-4-328,-3 3 216,-4-1-120,-3 1-128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27 15147,'1'0'128,"0"-1"-1,0 1 0,0-1 1,-1 0-1,1 1 0,0-1 0,0 0 1,0 1-1,-1-1 0,1 0 1,0 0-1,-1 0 0,1 0 1,-1 0-1,1 0 0,-1 0 1,1 0-1,-1 0 0,0 0 1,1-2-1,-1 3-35,-1-1 0,1 1 0,0-1 0,-1 1 0,1-1 0,-1 1 1,1-1-1,-1 1 0,1 0 0,-1-1 0,1 1 0,-1 0 0,0-1 0,1 1 0,-1 0 0,1 0 0,-1-1 0,0 1 1,1 0-1,-1 0 0,0 0 0,1 0 0,-2 0 0,-6-1 321,1 1-1,-1 0 1,0 1-1,-11 1 1,-8 5-210,1 2 0,0 0 0,1 1 0,0 1 1,1 2-1,1 0 0,-40 31 0,33-21-161,2 1 0,1 2 0,0 1 0,3 1 1,-26 35-1,40-49-26,1 1 1,-13 27-1,20-39-13,1 0-1,-1 1 1,1-1-1,0 1 1,0-1-1,0 1 1,1 0-1,-1-1 1,1 1-1,0 0 1,0 0-1,0-1 1,0 1 0,1 0-1,-1-1 1,1 1-1,0 0 1,0-1-1,2 5 1,0-6-31,-1 1 0,0 0 0,1-1 0,-1 0 0,1 1 0,0-1 0,0 0 0,0-1 0,0 1 0,0 0 0,0-1 0,0 0 0,1 1 0,-1-1 0,0-1 0,1 1 0,-1 0 0,1-1 0,4 0 0,7 1-498,1-1-1,30-3 1,-16-2-186,0-1 0,40-15 1,-28 7-43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16 14867,'-7'13'860,"-1"0"0,0-1-1,-1 0 1,0-1 0,-19 19-1,-7 7 226,28-28-924,-5 5-16,0 0-1,1 2 1,0-1-1,-13 27 1,24-41-160,-1 0 0,1-1 0,-1 1 0,1 0 0,0 0 0,-1 0 1,1 0-1,0 0 0,0 0 0,-1 0 0,1 0 0,0-1 0,0 1 0,0 0 0,0 0 0,0 0 0,0 0 0,1 0 0,-1 0 0,0 0 0,0 0 1,1 0-1,-1 0 0,0-1 0,1 2 0,0-1-19,0-1 0,0 0 0,0 1 0,0-1 0,0 0 0,0 0 0,0 1 0,0-1 1,0 0-1,0 0 0,0 0 0,0 0 0,0 0 0,0 0 0,0 0 0,0-1 0,0 1 0,1-1 0,7-2-285,0 0 0,0-1 0,11-7-1,25-18-805,-1-1 1,51-48-1,16-27 1761,-96 91 60,-15 14-674,0 0 0,0 0 0,0 0-1,0-1 1,0 1 0,1 0 0,-1 0-1,0 0 1,0 0 0,0 0 0,0 0-1,0 0 1,0 0 0,0 0 0,0 0-1,0 0 1,0 0 0,0 0 0,0 0-1,0 0 1,0 0 0,1 0 0,-1-1-1,0 1 1,0 0 0,0 0 0,0 0-1,0 0 1,0 0 0,0 0 0,0 0-1,0 0 1,0 0 0,1 0 0,-1 0-1,0 0 1,0 1 0,0-1 0,0 0-1,0 0 1,0 0 0,0 0 0,0 0-1,0 0 1,0 0 0,0 0 0,0 0 0,0 0-1,1 0 1,-1 0 0,0 0 0,0 0-1,0 0 1,0 0 0,0 0 0,0 1-1,0-1 1,0 0 0,0 0 0,0 0-1,0 0 1,0 0 0,-2 8 536,-5 9-7,-44 66 1072,30-51-1346,2 1 1,1 1-1,-16 41 0,32-69-307,0 0 0,1 0 0,0 1-1,-1 8 1,2-14-15,0 0 1,0 0-1,0 1 0,0-1 0,0 0 0,0 0 0,1 0 0,-1 0 1,0 0-1,1 0 0,-1 0 0,1 0 0,0 2 0,0-3-17,-1 1 1,1-1-1,-1 0 0,1 1 0,-1-1 0,1 0 1,-1 0-1,1 1 0,-1-1 0,1 0 0,-1 0 0,1 0 1,0 0-1,-1 0 0,1 1 0,-1-1 0,1 0 1,0-1-1,-1 1 0,1 0 0,-1 0 0,1 0 0,0 0 1,-1 0-1,1-1 0,-1 1 0,2-1 0,-1 1-30,0-1-1,0 0 1,1 0-1,-1 0 1,0-1-1,0 1 0,0 0 1,0 0-1,0-1 1,-1 1-1,1 0 1,0-1-1,-1 1 0,1-1 1,0 1-1,-1-1 1,0 1-1,1-1 1,-1 1-1,0-1 0,0-2 1,0-11-596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12739,'3'6'84,"0"-1"1,0 0 0,1 0-1,0 0 1,0-1-1,0 1 1,0-1 0,1 0-1,0 0 1,0-1 0,0 1-1,0-1 1,0 0 0,1 0-1,5 2 1,11 3-27,1-1 0,34 7 0,-48-12-29,33 5 20,1-1-1,0-2 1,83-4-1,130-26 13,-211 20-57,-12 2 0,89-12 49,197-1 1,-60 31 252,103 2 263,-117-26-298,443-77 0,-538 54-1095,-128 26 697,0-1 1,-1 0 0,0-2-1,33-21 1,-1-7-178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7:1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 15443,'-20'-1'1777,"8"-1"-969,6 2 1088,18 2-687,6 0-313,8 0-192,6-2-384,7 1-240,1-4-824,3 1 728,-5-1-104,-2-3-112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2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97 12627,'4'-8'614,"1"0"0,-2 0 0,1-1 0,-1 1 0,2-13 1,-5 19-482,1 1 0,-1 0 1,0-1-1,0 1 1,0 0-1,0-1 1,0 1-1,0 0 0,-1-1 1,1 1-1,0 0 1,-1-1-1,1 1 0,-1 0 1,1 0-1,-1-1 1,0 1-1,-1-1 1,1 1-37,0 0 1,-1 0 0,1 0-1,-1 0 1,1 0 0,-1 1-1,1-1 1,-1 1 0,1-1 0,-1 1-1,1 0 1,-1 0 0,0-1-1,1 1 1,-1 0 0,0 0-1,1 1 1,-1-1 0,-2 1-1,-6 1 7,-1 0 0,1 1 0,1 0 0,-1 1-1,0 0 1,1 1 0,-11 6 0,4 0-99,0 0 1,1 1-1,-15 15 1,11-6 10,1 1 0,1 1 0,1 0 1,1 2-1,1 0 0,1 0 1,2 1-1,0 1 0,-11 44 0,19-59-8,0 0 0,1 0 0,1 0 0,0 0 0,1 0 0,0 0 0,2 15 0,-2-22-6,1 0 1,0-1-1,1 1 0,-1 0 1,1-1-1,0 1 0,0-1 0,0 1 1,1-1-1,-1 0 0,1 0 1,0 0-1,0-1 0,1 1 1,-1-1-1,1 1 0,0-1 0,0 0 1,0-1-1,7 5 0,-3-4 32,0 0-1,0 0 1,0-1-1,0 0 1,0-1 0,1 0-1,-1 0 1,1-1-1,-1 0 1,0 0-1,1-1 1,-1 0-1,1 0 1,9-4-1,-12 3 25,0 1 0,0-1 1,0-1-1,0 1 0,-1-1 0,0 0 0,1 0 0,-1 0 0,0-1 0,0 0 0,-1 0 0,1 0 1,-1-1-1,0 1 0,0-1 0,-1 0 0,1 0 0,-1-1 0,0 1 0,3-7 0,-6 10-41,1 0-1,-1 1 1,1-1 0,-1 0-1,1 0 1,-1 0-1,0 1 1,0-1-1,0 0 1,0 0-1,0 0 1,-1 0-1,1 1 1,0-1 0,-1 0-1,1 0 1,-1 1-1,0-1 1,1 0-1,-1 1 1,0-1-1,0 1 1,-2-3-1,0 1-5,1 1 0,-1 0 0,0 0 0,0 0 0,0 0 0,0 1-1,0-1 1,0 1 0,0 0 0,0 0 0,-1 0 0,-2-1-1,-1 1-8,0 0 0,0 0 0,-1 1 0,1-1-1,0 2 1,0-1 0,0 1 0,0 0 0,0 0-1,0 1 1,0 0 0,-7 3 0,13-5-3,-1 1 1,1 0-1,-1 0 0,1 0 1,0 0-1,-1 0 1,1 0-1,0 0 0,0 0 1,-1 0-1,1 1 1,0-1-1,0 1 0,0-1 1,1 0-1,-1 1 1,0 0-1,0-1 0,1 1 1,-1-1-1,1 1 1,0 0-1,-1 2 1,1-3-1,1 0 0,-1 1 1,1-1-1,0 0 1,-1 0-1,1 0 1,0 0-1,-1 0 1,1 0-1,0 0 1,0 0-1,0 0 1,0 0-1,0 0 1,0-1-1,0 1 1,0 0-1,0-1 1,0 1-1,1-1 1,-1 1-1,0-1 1,0 1-1,1-1 1,-1 0-1,0 0 1,0 0-1,1 1 1,-1-1-1,0-1 1,2 1-1,7 0 4,0 0 0,0-1-1,0 0 1,0-1 0,0 0-1,-1 0 1,1-1 0,14-7-1,8-5 17,33-21 0,-27 13-11,-38 23-9,1 0 1,-1-1 0,0 1 0,1 0 0,-1 0 0,1-1 0,-1 1 0,1 0 0,-1 0 0,1 0 0,-1 0 0,1-1 0,-1 1 0,1 0 0,-1 0 0,1 0 0,0 0 0,-1 0 0,1 0 0,-1 1 0,1-1 0,-1 0 0,1 0 0,-1 0 0,1 0-1,-1 1 1,1-1 0,-1 0 0,1 1 0,0 0 0,-1 0-1,1 0 1,-1-1 0,1 1-1,-1 0 1,0 0 0,1 0-1,-1 0 1,0 0 0,0 0-1,1 0 1,-1 0 0,0 1 0,-3 39-15,2-35 13,-20 97 73,5-33-301,16-63-12,3-6 540,6-11-96,-3-3-220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2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698 109 12963,'-3'-3'156,"-1"0"0,1 0 0,-1 0 0,1 1 0,-1 0 0,0 0-1,0 0 1,0 0 0,0 1 0,-1-1 0,1 1 0,0 0 0,0 0 0,-9 0 0,-8 0 289,-38 2 1,38-1-149,-12 2-82,1 0-1,0 2 0,-1 1 1,-49 15-1,67-15-185,-1 1-1,1 1 1,1 0-1,-1 1 1,1 0 0,1 1-1,-1 1 1,2 0-1,-1 1 1,1 0 0,-11 15-1,6-4-9,1 1 0,1 1-1,2 0 1,0 1 0,2 0 0,1 1 0,0 0-1,-10 55 1,14-47-10,1 1-1,2 0 0,1 0 1,2-1-1,1 1 1,11 63-1,-8-79 4,1-1 0,0 1 0,2-1 0,0-1 0,1 1 0,0-1 0,2-1 0,0 0 0,1 0 1,0-1-1,26 26 0,-27-31 43,2 0 0,-1-1 0,1 0 0,1-1 0,-1 0 0,1-1 0,1 0 0,-1-1 0,1-1 0,0 0 0,1-1 0,-1-1 1,1 0-1,0-1 0,27 1 0,-16-4 98,0-2 0,-1-1-1,1 0 1,-1-2 0,0-1 0,-1-1 0,1-2 0,28-14 0,-10 1 177,0-2 1,-2-1-1,56-48 1,-63 45-159,-1-2 1,-2-1 0,-1-2-1,-1-1 1,-2-1-1,-2-1 1,-1-1 0,29-65-1,-46 86-139,0 0-1,-2-1 0,0 1 0,-1-1 0,0 0 1,-2 0-1,0-1 0,-1 1 0,-1 0 0,-2-22 1,0 27-50,-1-1 0,0 0 0,-1 1 0,0 0 0,-1 0 0,0 0 0,-1 0 0,-1 1-1,0 0 1,0 0 0,-2 1 0,1 0 0,-19-18 0,12 15-106,-1 2 1,-1-1-1,0 2 0,-1 0 0,0 1 0,0 1 0,-1 1 0,-32-10 0,16 9-302,0 1 1,0 1-1,-1 2 0,-37 0 0,52 4 186,-1 2-1,1 0 0,0 1 0,1 2 1,-1 0-1,0 1 0,1 1 0,-28 12 1,-12 11-320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5580 11090,'-20'2'1216,"20"-2"-1166,-1 0 0,0 1 0,1-1 0,-1-1 0,0 1 0,1 0 0,-1 0 0,1 0 0,-1 0 0,0 0 0,1-1 0,-1 1 0,1 0 0,-1 0 0,1-1 0,-1 1 1,1 0-1,-1-1 0,1 1 0,-1-1 0,1 1 0,-1-1 0,1 1 0,0-1 0,-1 1 0,1-1 0,0 1 0,-1-1 0,1 0 0,0 0-6,1 0 1,-1 0-1,1 0 0,0 0 0,-1 0 1,1 0-1,0 0 0,-1 1 1,1-1-1,0 0 0,0 0 1,0 1-1,0-1 0,0 1 0,0-1 1,0 1-1,0-1 0,1 0 1,5-3 70,13-12 18,-1-2 0,-1 0-1,-1-2 1,16-21-1,54-90 270,-62 92-298,67-109 242,126-154 0,-126 192-380,101-124-98,-17-15 43,-137 186 73,2 1 1,3 2-1,53-54 0,6 5 10,102-138-1,-177 209 9,116-152 23,-93 129-34,58-55 0,258-259-333,-11 27 210,-317 312 136,-1-1 1,-3-2-1,-1-1 1,33-51-1,-31 39 0,2 2 0,3 2 0,1 2 0,77-66 0,-58 62 29,-6 7 51,-2-3 1,89-101-1,-83 72-5,-11 12-13,80-81 1,18 12-48,76-78 5,-122 98-23,129-129 6,-167 186-9,89-84-6,-116 104 6,-2-2 0,32-46-1,-43 52 5,115-174 35,-107 166-585,-30 38 487,0 1-1,-1 0 1,1-1 0,0 1-1,0 0 1,0 0 0,0-1-1,0 1 1,0 0 0,-1-1-1,1 1 1,0 0 0,0 0-1,0-1 1,-1 1 0,1 0-1,0 0 1,0 0-1,-1-1 1,1 1 0,0 0-1,-1 0 1,1 0 0,0 0-1,0 0 1,-1 0 0,1 0-1,0 0 1,-1-1 0,-5 1-414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19 209 13675,'-1'0'94,"0"0"1,0 0-1,0 0 0,0-1 0,0 1 1,0-1-1,1 1 0,-1 0 1,0-1-1,0 1 0,0-1 0,1 0 1,-1 1-1,0-1 0,1 0 1,-1 1-1,0-1 0,1 0 0,-1 0 1,1 1-1,-1-1 0,1 0 1,-1-1-1,2 0-31,-1 1 0,1-1 0,0 1-1,0-1 1,0 1 0,0 0 0,0-1 0,1 1 0,-1 0 0,0 0 0,1 0-1,-1 0 1,2-1 0,47-39 380,-4 3-335,78-50 0,-122 87-102,-1 0-1,1 0 1,-1 0 0,1 0-1,-1 1 1,1-1 0,-1 0-1,1 1 1,0 0 0,0-1-1,-1 1 1,1 0 0,0 0-1,-1 0 1,1 0 0,0 0-1,3 0 1,-4 1 1,1 0 1,-1 0 0,0 0-1,0 0 1,0 0 0,0 0-1,1 0 1,-1 0-1,-1 1 1,1-1 0,0 0-1,0 1 1,0-1-1,-1 0 1,1 1 0,-1-1-1,1 1 1,-1-1 0,1 1-1,-1-1 1,0 3-1,2 17 57,-1 0 0,0-1 0,-2 1 1,-1 0-1,-7 35 0,1 2-78,6-35-44,-1 6-465,0-1 0,-2 0 0,-1 0-1,-10 28 1,9-37-13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 16123,'7'-11'1140,"4"-6"799,-8 18-1094,-2 10-173,-25 170 803,18 53-2200,6-233 702,-5-9-619,0 1 0,0 0 0,-8-9-1,-7-5 34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5 254 14539,'-4'-6'1784,"4"1"-1127,5-1-129,8 2 840,10-7-304,6 0-64,8-6-271,8 0-153,8-6-168,-2-2-64,1 0-288,-2 2-224,-9 1-584,-6 1-304,-6 5 807,-9 1-159,-9 8-200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67 15387,'0'48'1654,"-1"-1"0,-10 60-1,5-54-1390,-1 70 0,11-92-566,-4-30 281,0-1 1,0 1 0,0-1-1,1 1 1,-1-1-1,0 1 1,0-1 0,0 1-1,0-1 1,1 1-1,-1-1 1,0 1 0,1-1-1,-1 1 1,0-1 0,1 1-1,-1-1 1,0 0-1,1 1 1,-1-1 0,1 1-1,-1-1 1,1 0-1,-1 0 1,1 1 0,-1-1-1,1 0 1,-1 0 0,1 0-1,-1 1 1,1-1-1,-1 0 1,1 0 0,-1 0-1,1 0 1,0 0-1,-1 0 1,1 0 0,-1 0-1,1 0 1,-1-1 0,1 1-1,-1 0 1,1 0-1,-1 0 1,1-1 0,-1 1-1,1 0 1,0-1 0,4-3-200,0-1 1,0 0 0,-1 0 0,0 0 0,0-1 0,0 1 0,0-1 0,3-9 0,1 0-92,197-355-2227,-181 325 3515,-33 90 1531,-1-5-1974,1 1-1,2 0 0,-2 44 1,8-47-857,1-1 1,2 0 0,12 60-1,-13-91 135,3 19-867,-4-25 1026,0 1 1,0-1 0,0 1-1,0-1 1,0 0-1,0 1 1,0-1-1,0 1 1,-1-1 0,1 1-1,0-1 1,0 0-1,0 1 1,0-1-1,0 1 1,-1-1 0,1 0-1,0 1 1,0-1-1,-1 0 1,1 1-1,0-1 1,0 0 0,-1 1-1,1-1 1,0 0-1,-1 0 1,1 0-1,-1 1 1,1-1 0,0 0-1,-1 0 1,1 0-1,-1 0 1,1 1-1,0-1 1,-1 0 0,1 0-1,-1 0 1,1 0-1,-1 0 1,1 0-1,0 0 1,-1 0 0,0-1-1,-12-2-501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75 14171,'-10'-15'1496,"5"7"-888,7 2-255,8 6 703,4-2-168,9 2-344,4 0-408,11-2-40,-3-10-48,11-18-72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13603,'7'16'163,"0"-1"0,1 1 0,1-1 0,0-1 0,1 0 0,1 0 0,0-1 0,1 0 0,0-1 0,1 0 0,0-1 0,27 17 0,-10-6 355,-1 1 0,-1 2 1,47 53-1,-46-45-350,1-2 1,46 36-1,81 37 2,-23-17-100,48 38-14,177 136 48,-61-36-63,-60-49-41,-49-8 25,19 14-12,2-30-9,53 41 1,-244-177-5,275 224 6,-17 22 12,-33-9 52,95 102 359,-90-98 21,-126-136-336,121 155 1,-178-192-69,4-4 0,94 86 0,226 178 1,-303-275-27,100 60 1,-2-2 34,-146-94 57,-1 1 0,36 42 0,-39-38-25,75 62-1,-64-65 110,2-3 1,59 31-1,-122-86-1213,-21-5 544,11 11 182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1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13579,'-2'2'146,"-19"14"498,21-16-640,-1 1 0,1-1 0,-1 1 0,1-1 0,0 1 0,-1-1 0,1 1 0,0-1 0,0 1 0,-1-1 0,1 1 0,0 0 0,0-1 0,0 1 0,0-1 0,0 1 0,-1 0 0,1-1 0,0 1 0,0 0 0,1-1 0,-1 1 0,0-1 0,0 1 0,0 0 0,0-1 0,1 1 0,-1-1 0,0 1 0,0-1 1,1 1-1,-1-1 0,0 1 0,1-1 0,-1 1 0,1-1 0,-1 1 0,0-1 0,2 1 0,3 3 16,-1-1 1,1-1 0,0 1-1,0 0 1,1-1 0,-1 0-1,10 2 1,46 7 61,-41-8-64,54 7 39,1-3 0,115-5 0,151-28 34,-75 3-39,156 12 52,3 0-190,-291 1 44,152-30-1,-144 8-4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4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15171,'13'-13'1466,"-10"11"-1340,0-1 1,0 0-1,0 0 1,0 0-1,-1 0 1,1 0-1,-1-1 1,0 1-1,0-1 0,2-4 1,9-29 619,-2 0 1,-2-1-1,9-70 1,-12 44-49,-4-97 0,-2 142-548,-1 0 1,-1 0-1,0 0 0,-2 0 1,0 1-1,-10-27 0,18 51-105,0-1-1,0 0 1,0 0-1,1 0 0,-1-1 1,1 1-1,9 5 1,57 41-89,-30-23 64,88 77 15,-36-27-1373,-86-73 1142,-6-8-70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5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17748,'0'0'56,"0"0"0,0 0 1,0 0-1,1 0 0,-1-1 0,0 1 0,0 0 1,0 0-1,0 0 0,1 0 0,-1 0 1,0 0-1,0 0 0,0 0 0,1 0 1,-1 0-1,0 0 0,0 0 0,0 0 1,1 0-1,-1 0 0,0 0 0,0 0 0,0 0 1,1 0-1,-1 0 0,0 0 0,0 0 1,0 0-1,0 0 0,1 1 0,-1-1 1,0 0-1,0 0 0,0 0 0,0 0 1,1 1-1,2 9 973,-3 19-325,0-23-399,-13 432 1012,11-406-3271,-14-44-161,7 0 1292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09:5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10 156 14067,'-1'0'140,"1"-1"1,-1 1-1,0-1 0,1 1 1,-1-1-1,1 1 1,-1-1-1,1 1 0,-1-1 1,1 0-1,-1 1 0,1-1 1,0 0-1,-1 0 0,1 1 1,0-1-1,-1 0 0,1 0 1,0 1-1,0-1 1,0 0-1,0 0 0,0 0 1,0-1-1,0 0 167,1-1 0,-1 0-1,1 1 1,0-1 0,0 1 0,0-1 0,2-3 0,2-2 316,-1 1 0,2 0 0,10-12 0,-8 12-449,0 0-1,1 1 1,0 0-1,0 0 0,0 1 1,1 0-1,-1 0 0,1 1 1,1 1-1,-1 0 0,0 0 1,1 1-1,17-2 0,8 2-856,0 1-1,60 8 1,-93-7 605,-1 0 0,1 1 0,0-1 1,-1 0-1,1-1 0,0 1 1,-1 0-1,1-1 0,-1 1 0,5-2 1,2-6-499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43 12643,'5'-12'1671,"1"-1"-165,-5 12-122,-2 4 784,1 8-2058,4-11-45,7-15 1026,-13 15 134,1-2-170,-2-3-756,5 6 1163,-1 0-1336,1-5-103,-2 4-23,0 0 0,0-1 0,1 1 0,-1 0 0,0 0 0,0 0 0,0-1 0,0 1 0,0 0 0,0 0 0,0 0 0,0-1 0,0 1 0,-1 0 0,1 0 0,0 0 0,0-1 0,0 1 0,0 0 0,0 0 0,0 0 0,0-1 0,0 1 0,0 0 0,-1 0 0,1 0 0,0 0 0,0 0 0,0-1 0,0 1 0,0 0 0,-1 0 0,1 0 0,0 0 0,0 0 0,0 0 0,-1 0 0,1 0 0,0 0 0,0 0 0,0 0 0,-1-1 0,1 1 0,0 0 0,0 0 0,-1 1 0,1-1 9,0 0-2,1 1-7,-1 0-1,1 1 0,-1-1 1,0 1-1,0-1 0,0 1 0,0-1 1,0 1-1,0-1 0,0 1 0,0-1 1,-1 1-1,1-1 0,-1 1 0,1-1 1,-1 0-1,1 1 0,-1-1 0,0 0 1,-1 3-1,-2 3 7,-38 119 27,22-74-17,2 1 0,3 1 0,-10 68 0,18-144-756,3-9 626,2-6-63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18316,'18'-2'1696,"8"2"-1088,1-1-240,-2-4 617,9 1-193,2-2-184,0-1-128,-5-1-296,-3-1-104,-8 3-224,-3 1-184,-7 2-424,-3 1-256,-8 4 312,-4 5 127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0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15555,'12'12'2129,"3"-4"-1289,7-8-360,5-1 1657,5-4-1321,1 3-232,-2 0-472,-2 1-376,-9 4-688,-6 4 784,-9 4-185,-7 4-135</inkml:trace>
  <inkml:trace contextRef="#ctx0" brushRef="#br0" timeOffset="1">1 298 18116,'36'-7'2056,"-3"-2"-1416,5-2-311,2-2 815,2-1-1208,-1 1 528,-3 3-368,-7-2-200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1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13139,'-1'0'61,"1"-1"0,0 1 1,0 0-1,-1-1 0,1 1 0,0 0 1,0-1-1,0 1 0,-1 0 0,1-1 1,0 1-1,0-1 0,0 1 0,0 0 0,0-1 1,0 1-1,0-1 0,0 1 0,0 0 1,0-1-1,0 1 0,0-1 0,0 1 1,0 0-1,0-1 0,0 1 0,0-1 1,1 1-1,-1 0 0,0-1 0,0 1 1,0 0-1,1-1 0,-1 1 0,0 0 1,1-1-1,-1 1 0,0 0 0,0 0 1,1-1-1,-1 1 0,0 0 0,1 0 1,-1 0-1,1-1 0,-1 1 0,0 0 1,1 0-1,-1 0 0,1 0 0,-1 0 1,0 0-1,1 0 0,-1 0 0,1 0 1,-1 0-1,0 0 0,1 0 0,-1 0 1,1 0-1,-1 0 0,0 0 0,1 0 0,-1 1 1,0-1-1,2 0 0,33 11 568,-28-8-393,21 4 493,0-1 1,38 3 0,-10-1 288,-41-5-905,0 1 0,0 1 0,0 0-1,0 0 1,-1 2 0,22 13 0,78 60-15,-49-32-38,-33-27-51,1-2 0,68 30 0,74 13 12,48 22 2,-180-61-17,-1 2 0,45 35 0,57 33 21,-101-70-29,108 61 7,-118-63-8,-1 1 1,43 39 0,-20-10 6,-9-6 5,2-2-1,93 63 0,132 44 2,-16-10-12,-156-77-7,-3 4 0,-2 4-1,98 97 1,27 25 13,-128-117-3,128 136 1,-213-203-2,129 140 6,-103-115-3,1-3 0,50 35-1,-67-54 2,174 127 10,-155-109-14,-2 1 0,-1 3 0,29 36 0,4 15-9,-10-12 14,96 97 0,-55-79-8,2 2 0,98 116 1,168 226-57,-317-376 59,-3 3 0,64 113 0,45 150 26,-34 23 47,-88-246-12,50 112 30,-16-94-3,-55-103-750,-16-28-1608,-20-30 10,6 18 1482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1:5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14051,'1'3'179,"0"0"1,1 1-1,-1-1 0,1 0 1,0 0-1,0 0 0,0-1 1,0 1-1,3 3 0,6 8 220,28 51 671,55 84 243,-78-127-990,1-1-1,1-1 1,0-1-1,33 27 1,-48-44-172,0 1 0,1 0 0,0-1 0,0 1 0,0-1 0,0 0 0,4 1 0,-6-3-96,-1 0 0,0 1 0,0-1 0,0 0-1,0 0 1,1 0 0,-1-1 0,0 1 0,0 0 0,0 0-1,0-1 1,0 1 0,0 0 0,1-1 0,-1 1 0,0-1-1,0 0 1,0 1 0,-1-1 0,1 0 0,0 1 0,0-1-1,0 0 1,0 0 0,-1 0 0,1 0 0,0 0 0,-1 0 0,1 0-1,-1 0 1,1 0 0,-1 0 0,1-2 0,15-38 464,-2 0 1,-2-1 0,8-51-1,4-13-461,-17 79-169,31-101-2257,-36 123 2195,-2 4 134,0 0-1,1 0 1,-1 0-1,0 0 1,1 0-1,-1 1 1,1-1-1,-1 0 1,1 0-1,-1 0 0,1 0 1,-1 1-1,1-1 1,0 0-1,0 0 1,-1 1-1,1-1 1,0 1-1,0-1 1,1 0-1,7 0-633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13147,'4'-7'559,"1"1"0,0 0 0,0 0 0,1 0 0,0 1 1,0 0-1,0 0 0,0 0 0,1 1 0,0 0 0,9-4 0,-13 6-457,0 1 0,1 0 0,-1 0-1,0 0 1,0 1 0,0-1-1,1 1 1,-1 0 0,0 0-1,1 0 1,-1 0 0,0 0 0,1 1-1,-1 0 1,0-1 0,0 1-1,0 0 1,0 1 0,0-1 0,0 1-1,0-1 1,0 1 0,0 0-1,-1 0 1,1 0 0,0 0-1,-1 0 1,0 1 0,3 2 0,0 2-83,0 0 0,-1 0 0,1 0 0,-2 0 0,1 1 0,-1 0 0,0 0 0,0 0 0,-1 0 0,0 0 0,0 0 0,-1 1 0,-1-1 0,1 1 0,-1-1 0,0 0 0,-1 1 0,0-1 0,0 1 1,-1-1-1,-4 12 0,-6 13 117,-2 0 0,-1-1 1,-37 57-1,18-32 299,32-52-380,-1-1 10,0 0-1,1 0 1,0 0-1,0 0 1,0 1-1,0-1 1,1 1-1,0-1 1,0 1-1,0 0 1,0 7-1,1-11-44,0 0 0,1-1 1,-1 1-1,1 0 0,-1-1 0,1 1 0,0-1 1,-1 1-1,1 0 0,-1-1 0,1 0 0,0 1 0,-1-1 1,1 1-1,0-1 0,0 0 0,-1 1 0,1-1 1,0 0-1,0 0 0,0 0 0,-1 0 0,1 0 0,0 1 1,0-2-1,0 1 0,0 0 0,1 0 0,25-4 377,68-27 384,-17 4-2140,-71 25 888,-4 2 64,0-1 1,0 0 0,0 0 0,1-1-1,-1 1 1,4-3 0,-6 2-408,-3 0-161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19116,'0'-2'1728,"8"2"-1103,2 0-201,8 0 720,4-1-248,2-2-240,5-3-144,1 0-312,0-1-160,0-1-504,-1-2-376,-6-3 672,-3-2-136,-7-7-144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45 12435,'-17'5'628,"12"-4"-548,1-1 0,-1 1 0,1 1 0,0-1 0,0 0 0,0 1 0,-1 0-1,2 0 1,-1 1 0,0-1 0,0 1 0,1-1 0,-6 6 0,9-7-52,0 0 0,-1-1 0,1 1-1,0 0 1,0 0 0,0 0 0,0-1 0,0 1 0,0 0 0,0 0 0,0 0 0,0-1 0,0 1 0,0 0 0,0 0 0,1 0 0,-1-1 0,0 1 0,1 0 0,-1 0 0,0-1 0,1 1 0,-1 0 0,1-1-1,-1 1 1,1 0 0,0-1 0,-1 1 0,1-1 0,-1 1 0,1-1 0,0 1 0,-1-1 0,1 0 0,0 1 0,0-1 0,-1 0 0,2 1 0,37 14 51,-36-15-49,72 20 49,1-3 1,0-4-1,102 4 1,240-11 94,-362-6-141,675-20 329,-373 7-94,885-32 843,-11-47-1308,-1045 69 63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6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15187,'1'-1'88,"0"1"0,0 0-1,0 0 1,0 0 0,0 0 0,0 0-1,1 0 1,-1 0 0,0 0 0,0 1-1,0-1 1,0 0 0,0 1-1,0-1 1,0 0 0,0 1 0,0-1-1,0 1 1,0 0 0,0-1 0,0 1-1,0 0 1,-1 0 0,1-1-1,0 1 1,-1 0 0,1 0 0,0 0-1,-1 0 1,1 0 0,-1 0 0,1 0-1,-1 0 1,1 1 0,1 5 180,0 0 0,-1 0 0,0 0 0,1 10 0,-1-2 38,10 82 1860,-2 105 0,-26-230-4784,-11-30 1591,10 20 312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17724,'5'-6'2176,"3"1"-1360,7 0-247,5 0 1287,8 0-576,4-1-224,7-1-399,2 1-145,2 0-152,-4 1-48,-3-1-248,-6 2-176,-6-1-520,-5 4-321,-8-2-503,-3 0 1120,-6 6-280,1 4-248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2:0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61 19444,'16'3'2049,"4"-6"-1257,3-4-320,10-3 1016,4 0-352,3 0-487,0 0-289,-4 3-576,-4 1-361,-9 6-743,-5 4 1400,-11 5-376,-4-1-192,-10 5-112</inkml:trace>
  <inkml:trace contextRef="#ctx0" brushRef="#br0" timeOffset="1">1 374 17556,'11'20'2112,"11"-15"-1128,4-5-351,11-4 1223,3-7-504,6 1-504,0-2-327,0 2-970,-6-1-615,-9 3 904,-5 0-248,-9-1-192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2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5394 4 11682,'-2'0'1745,"-4"-2"-1524,1 2 0,0-1 0,-1 1 0,1 0 0,0 0-1,-1 0 1,1 1 0,-8 1 0,-58 24 369,0 4 0,-115 67 0,18-12-104,12-8-451,-169 82 33,233-118-70,62-27 3,1 2 0,0 2-1,1 0 1,-49 43 0,28-15-6,-61 76-1,77-86 6,-1-1 0,-2-2 0,-1-2-1,-2-1 1,-1-1 0,-66 35 0,73-46 2,1 1 0,1 2 1,1 1-1,1 1 0,1 1 1,-36 41-1,-21 44-4,-28 31-3,42-72 4,-150 114 1,219-181 0,-68 58 3,-109 120 1,-36 31-10,127-140 5,-57 50 1,111-89 0,2 2 0,-32 39 0,-22 39 12,-159 158 0,184-211-24,-108 128 0,126-128 5,-113 141-2,112-147 9,-87 78 0,-6-2 8,113-101-6,1 1 0,1 1 0,-20 36 0,-17 43-2,32-55 12,-3-2 0,-1-1 0,-48 58 0,14-33 8,4 3 0,3 3 0,-61 112 0,-47 122 44,149-276-25,1 0 0,3 2 1,1-1-1,-9 59 0,9-43-146,-25 77-1,36-131 96,-2 6-475,0 1 1,0 0-1,0 0 1,1 1-1,-1 10 1,3-18 115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12139,'1'5'133,"-1"-1"1,1 0 0,0 0 0,1 1-1,-1-1 1,1 0 0,2 4 0,6 18-57,6 74 62,-12-67-55,2-1 0,14 49 1,37 125 783,-50-179-718,-7-26-145,0 0-1,1 0 1,-1 0-1,0 1 1,0-1-1,1 0 1,-1 0-1,1 0 1,-1-1-1,1 1 1,0 0-1,-1 0 1,1 0-1,0 0 1,-1 0-1,1-1 0,0 1 1,0 0-1,0-1 1,0 1-1,0 0 1,0-1-1,0 1 1,0-1-1,0 0 1,0 1-1,0-1 1,0 0-1,0 0 1,0 1-1,0-1 0,0 0 1,0 0-1,0 0 1,0 0-1,0 0 1,0-1-1,0 1 1,1 0-1,0-1 1,6-2 33,-1 0 0,0 0 0,1-1 0,10-8 0,-5 4 1,31-18 113,-1-2 1,63-53 0,-83 61-132,-1-2-1,-1 0 0,-1-2 0,-1 0 0,26-44 1,18-65 1,-49 97-89,2 0 1,2 1-1,31-46 1,-39 70 191,1-1 1,0 2 0,0 0 0,1 0 0,1 1 0,-1 0 0,1 1 0,27-12-1,-36 18 143,8-6 5,-5-1 165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16259,'0'-8'238,"0"0"-1,1 1 1,0-1-1,0 0 0,0 1 1,1-1-1,1 1 0,-1 0 1,1-1-1,0 1 0,1 0 1,0 1-1,0-1 0,0 1 1,1 0-1,0 0 0,0 0 1,9-7-1,0 0-26,0 1-1,1 1 0,0 0 1,1 1-1,0 1 1,28-12-1,-36 18-179,-1 0-1,1 1 1,0 0-1,-1 0 1,1 1 0,0 0-1,0 0 1,0 1-1,10 0 1,-16 0-26,0 1 1,0-1-1,0 1 0,0-1 1,0 1-1,0 0 0,0-1 1,-1 1-1,1 0 0,0 0 0,0 1 1,-1-1-1,1 0 0,-1 0 1,1 1-1,1 2 0,-1-2-1,-1 1-1,0-1 1,0 1-1,0-1 1,0 1-1,-1-1 0,1 1 1,-1 0-1,1-1 1,-1 1-1,0 0 1,0 0-1,0-1 1,-1 1-1,1 0 0,-1 2 1,-3 15 12,-2 0-1,0 0 1,-1-1 0,-1 0-1,-12 22 1,-60 90 53,45-76-43,19-31-7,-23 40 5,36-58-21,1-1 1,-1 1-1,1 0 0,0 0 1,1 0-1,-1 0 0,1 1 1,0-1-1,1 7 0,0-11-2,0 0 0,0 0 0,1 1-1,0-1 1,-1 0 0,1 0 0,0 0-1,0 1 1,0-1 0,0 0 0,1 0-1,-1-1 1,0 1 0,1 0 0,-1 0-1,1-1 1,0 1 0,0-1 0,-1 1 0,1-1-1,0 0 1,0 0 0,0 0 0,0 0-1,1 0 1,-1 0 0,0 0 0,0-1-1,4 1 1,6 2 3,0-1-1,0-1 0,25 0 1,-36-1-5,22 0-73,1-1 0,39-8 0,-51 6-128,-1 0-1,0 0 1,0-1-1,0 0 1,-1-1-1,1 0 1,13-10 0,-11 6-105,-12 3-99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1 170 16516,'13'-6'1944,"7"-3"-1280,11-5-280,8 0 1104,8-6-895,5 2-129,4 0-416,-2-4-560,-5 9 440,-6-4-136,-11-1-113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18956,'-18'160'1438,"17"-128"-1606,0 0 0,2 0 0,6 32 0,-7-63 150,9 34-326,-9-35 323,0 1 0,0-1 0,0 1 0,0-1 0,0 1 0,1-1 0,-1 1 0,0 0 0,0-1 0,1 1 0,-1-1 0,1 0 0,-1 1 0,0-1 0,1 1 0,-1-1 0,1 1 0,-1-1 0,1 0 0,-1 0 0,1 1 0,-1-1-1,1 0 1,-1 1 0,1-1 0,-1 0 0,1 0 0,-1 0 0,1 0 0,-1 0 0,1 0 0,0 0 0,-1 0 0,1 0 0,-1 0 0,1 0 0,0 0 0,-1 0 0,1 0 0,-1 0 0,1-1 0,-1 1 0,1 0 0,-1 0 0,1-1 0,-1 1 0,1 0-1,-1-1 1,1 1 0,-1 0 0,1-1 0,0 0 0,3-4-151,0 0-1,0 0 0,-1 0 1,1 0-1,-1 0 1,0-1-1,3-11 1,14-48-255,-13 41 294,88-304-1984,-88 310 2451,-5 25 327,-6 32 454,2-27-854,-16 146 1843,17-138-1989,1 0-1,0 0 0,2 0 1,1-1-1,9 38 0,-10-51-139,0-1 0,0 1 0,1-1 0,0 0 0,0 0 0,1 0 0,-1 0 0,1 0 0,0-1-1,8 7 1,-14-11-88,-9 0 45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3:1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 13459,'-1'-5'1816,"3"4"-1104,11 1-271,6 0 1959,7 0-1760,2 0-184,10-3-544,-1-1-232,-1-13 320,3-8-80,4-14-144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3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12835,'7'-2'239,"0"0"1,0 0 0,0 0-1,0-1 1,0 0-1,-1 0 1,1-1 0,6-5-1,-7 5-135,0 1-1,0-1 1,0 1-1,0 0 1,1 0-1,0 0 1,-1 1-1,1 0 1,14-1-1,-3 3 73,0 2 0,0 0 0,0 1 0,23 7-1,32 4 574,112 21 172,-62-10-687,41 9 223,32 5-92,-102-28-303,106-1 1,-121-8-42,0 2 0,123 24 0,128 72-4,14 4 30,-162-68-49,49 10 26,-180-32-22,-1 1-1,73 33 1,302 193-32,-148-77 13,-64-38 42,-183-105-20,0 2 1,-2 1-1,0 1 1,38 46-1,17 40-9,-53-68 2,2-1 1,64 63 0,78 33 6,-114-94 9,75 69-1,-60-37 1,-19-17-13,3-3 1,108 80 0,-122-107-2,127 91 3,-124-83 3,63 63-1,229 234-19,-306-301 16,-1 1 1,-2 2 0,-1 1 0,-2 1 0,-2 2 0,41 82 0,142 333 74,-74-98 73,-22 8-94,-107-344-54,40 140 57,-7 2-1,-7 1 1,-8 1 0,5 211-1,-31-318 206,-2-1 0,-24 112-1,24-157-81,-1-13-930,-3-19-921,7 14 1680,-3-7-434,3-1-129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5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11779,'1'-2'473,"0"-1"1,0 1 0,0 0 0,1 0 0,-1 0 0,1 0 0,-1 0 0,1 0 0,0 0 0,0 0 0,0 0 0,0 1 0,0-1 0,0 1 0,1 0 0,-1-1 0,0 1 0,5-1-1,-2 0-785,41-19 907,54-17-1,-82 32-553,0 1-1,1 1 0,-1 1 0,1 1 1,0 0-1,25 2 0,-43-1-31,0 1 0,0 1 0,0-1 1,0 0-1,0 0 0,0 0 0,0 0 0,0 1 0,0-1 0,0 0 1,0 1-1,0-1 0,0 1 0,-1-1 0,1 1 0,0-1 0,0 1 1,-1 0-1,1-1 0,0 1 0,-1 0 0,1 0 0,0-1 0,-1 1 1,1 0-1,-1 0 0,1 1 0,0 1 10,-1-1 0,0 0-1,0 0 1,0 1 0,0-1 0,0 0 0,0 1-1,-1-1 1,1 0 0,-1 0 0,-1 4-1,-2 4 55,0-1 0,-1 0-1,0 1 1,-8 9-1,-100 114 441,74-91-408,2 2-1,-40 61 1,67-90-48,1 1 0,0 0 0,1 1 1,1-1-1,-8 30 0,14-46-53,1 1 1,0 0 0,0-1-1,0 1 1,0 0 0,0-1-1,0 1 1,0 0 0,0 0-1,0-1 1,1 1 0,-1-1-1,0 1 1,0 0 0,0-1-1,1 1 1,-1 0 0,0-1-1,1 1 1,-1-1 0,1 1-1,-1-1 1,0 1 0,1-1-1,0 2 1,21 6 83,28-7 9,-44-1-87,35-4 57,0-1 1,-1-2-1,75-24 1,-37 10 10,-72 19-71,1 1 0,0-1 0,-1 1 0,1 1 0,0-1 0,0 1 0,8 1 0,-12-1 8,-1 1 0,1 0 0,-1-1 0,1 1-1,-1 0 1,1 0 0,-1 1 0,0-1 0,0 0 0,1 1 0,-1-1 0,0 1 0,0 0 0,-1 0 0,1 0 0,0 0 0,0 0 0,-1 0-1,0 0 1,3 5 0,-3-6 357,-4 2 163,3-3-561,-1 0 1,1 0 0,0 0-1,0 0 1,0 0-1,-1 0 1,1 0 0,0 0-1,0 0 1,-1 0-1,1 0 1,0 0 0,0 0-1,0 0 1,-1 0 0,1-1-1,0 1 1,0 0-1,0 0 1,0 0 0,-1 0-1,1-1 1,0 1-1,0 0 1,0 0 0,0 0-1,0-1 1,0 1 0,-1 0-1,1 0 1,0 0-1,0-1 1,0 1 0,0 0-1,0 0 1,0-1-1,0 1 1,0 0 0,0 0-1,0 0 1,0-1-1,0 1 1,0 0 0,0 0-1,1-1 1,-1-38-581,1 30 464,1-25-345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3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16 184 14395,'-2'3'97,"0"-1"0,0 1 1,1 0-1,-1 1 0,1-1 0,0 0 0,0 0 0,0 0 0,0 1 1,1-1-1,-1 0 0,1 1 0,0-1 0,0 1 0,0-1 1,0 0-1,0 1 0,1-1 0,0 0 0,0 1 0,0-1 0,0 0 1,2 5-1,4 8 65,1 0 1,1-1-1,13 19 1,-16-25-47,17 24 114,0 0-1,29 29 1,-44-53-111,0-1 0,1 0 0,0-1 0,0 0 0,0 0 0,1-1 0,0 0 1,0-1-1,1 0 0,-1 0 0,22 5 0,-28-9-29,0-1 1,0 0-1,1 1 0,-1-1 1,0-1-1,1 1 0,-1-1 1,0 0-1,0 0 0,1 0 1,-1 0-1,0-1 0,0 1 1,0-1-1,-1 0 0,1-1 1,0 1-1,-1-1 1,1 1-1,-1-1 0,0 0 1,0 0-1,0 0 0,0-1 1,3-4-1,5-10 166,0 0 0,-1 0-1,-1-1 1,6-20 0,-7 20-133,18-49 393,25-54-1263,-43 105 679,1 2-1,1-1 0,0 1 1,1 1-1,18-19 1,10-6-145,12-13-81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3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64 15411,'3'-4'460,"-1"0"-1,1 0 1,-1 0 0,0 0-1,0 0 1,0 0-1,2-7 1,-4 10-382,0 0 0,0 1 0,0-1 0,1 0 0,-1 0 0,0 0 0,0 1 0,0-1 0,0 0 0,0 0 0,-1 0 0,1 1 1,0-1-1,0 0 0,0 0 0,-1 1 0,1-1 0,0 0 0,-1 0 0,1 1 0,-1-1 0,1 0 0,-1 1 0,1-1 0,-1 1 0,1-1 0,-1 0 0,1 1 0,-1-1 0,0 1 0,1 0 0,-1-1 0,0 1 0,0-1 1,1 1-1,-1 0 0,0 0 0,0-1 0,0 1 0,1 0 0,-1 0 0,0 0 0,0 0 0,0 0 0,1 0 0,-1 0 0,0 0 0,0 0 0,0 1 0,1-1 0,-2 0 0,-11 2 78,0 1 0,0 0-1,0 0 1,0 2 0,0-1 0,1 2-1,0-1 1,-18 12 0,2 2-101,1 1 1,-32 29 0,34-26-2,1 1 0,-35 46 0,50-58-32,1 0 1,0 1-1,1 0 1,0 0-1,1 0 0,1 1 1,0 0-1,-5 26 1,9-36-15,1 0 1,-1 1-1,1-1 1,0 0-1,0 0 1,1 1 0,-1-1-1,1 0 1,0 0-1,0 0 1,0 1-1,1-1 1,-1 0-1,1-1 1,0 1 0,0 0-1,4 5 1,-2-5 2,0 0-1,0-1 1,0 1 0,0-1 0,0 0 0,1 0 0,0 0 0,-1-1 0,1 0 0,0 1 0,0-2 0,1 1 0,7 1-1,10 1 28,1-1 0,0-1 0,0-1-1,0-1 1,-1-1 0,25-4-1,-13-1-559,-1-1 0,0-1 0,47-20 0,-76 26 457,1 0 0,-1 0-1,0 0 1,0-1 0,0 0 0,0 0-1,0 0 1,-1-1 0,1 0 0,-1 0-1,0 0 1,0 0 0,6-9 0,10-21-506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5:3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82 14963,'3'-7'570,"13"-25"946,-15 30-1380,-1 0-1,1-1 1,0 1 0,-1 0 0,1 0 0,-1 0 0,0-1 0,0 1-1,0 0 1,0 0 0,0-1 0,0 1 0,-2-3 0,2 5-87,0-1 0,0 1 0,-1-1 0,1 1 0,0-1 0,-1 1 0,1-1 0,0 1 0,-1-1 0,1 1 0,-1 0 1,1-1-1,-1 1 0,1 0 0,-1-1 0,1 1 0,-1 0 0,1-1 0,-1 1 0,1 0 0,-1 0 0,1 0 0,-1 0 0,0 0 0,1 0 0,-1 0 0,1 0 1,-1 0-1,0 0 0,1 0 0,-1 0 0,1 0 0,-1 0 0,0 0 0,1 0 0,-1 1 0,0-1 0,-23 13 721,-8 11-572,1 1 1,2 2 0,0 1-1,2 1 1,1 1 0,1 1 0,2 1-1,-30 56 1,48-80-172,1 1 0,0-1-1,1 1 1,0 0 0,0 0 0,1 1 0,1-1 0,-1 0-1,1 16 1,1-21-18,0 0 0,1 0 0,-1 0 0,1-1 0,0 1 0,1 0 0,-1 0 0,1-1 0,-1 1 0,1-1 0,0 1 0,0-1 0,1 0 0,-1 1 0,1-1 0,-1-1 0,1 1 0,0 0 0,0-1 0,0 1 0,1-1 0,-1 0 0,1 0 0,-1 0-1,7 2 1,0 0 9,1-1-1,0 0 0,1-1 0,-1 0 0,0-1 0,1 0 0,-1-1 0,1 0 1,-1-1-1,1 0 0,-1 0 0,13-5 0,-9 3 39,-1-2 0,1 0 0,-1 0 0,0-1 0,0-1 0,-1 0 0,0-1 0,21-17 0,-30 21-7,0 1-1,0-2 1,0 1 0,-1 0-1,0-1 1,1 1-1,3-8 1,-7 11-36,1-1 1,-1 1-1,0 0 1,1 0-1,-1 0 0,0 0 1,1 0-1,-1 0 1,0 0-1,0 0 0,0-1 1,0 1-1,0 0 1,0 0-1,-1 0 1,1 0-1,0 0 0,0 0 1,-1 0-1,1 0 1,-1 0-1,1 0 0,-1 0 1,1 0-1,-1 0 1,0 0-1,1 0 1,-1 0-1,0 0 0,0 0 1,0 1-1,1-1 1,-1 0-1,0 1 0,0-1 1,0 1-1,0-1 1,0 1-1,0-1 0,0 1 1,-1 0-1,1-1 1,-2 1-1,-2-1 8,-1 0 0,1 0 1,-1 1-1,1-1 0,-1 2 0,1-1 0,-1 0 0,1 1 0,-1 0 1,1 1-1,-1-1 0,1 1 0,0 0 0,0 0 0,0 0 0,0 1 0,0 0 1,0 0-1,-4 4 0,9-7-21,-1 0 0,1 1 0,-1-1 1,1 1-1,-1-1 0,1 1 0,-1-1 0,1 1 0,-1 0 1,1-1-1,-1 1 0,1-1 0,0 1 0,0 0 0,-1-1 0,1 1 1,0 0-1,0-1 0,0 3 0,0-3-1,0 0 1,0 1-1,0-1 0,1 1 1,-1-1-1,0 0 0,0 1 0,1-1 1,-1 0-1,0 1 0,1-1 1,-1 0-1,0 0 0,1 1 0,-1-1 1,0 0-1,1 0 0,-1 0 0,1 1 1,-1-1-1,1 0 0,-1 0 1,1 0-1,3 1-1,0-1 0,0 1-1,0-1 1,0 0 0,0 0 0,5-1 0,23-5-18,41-14 1,-48 12 1,-1 1 0,1 2 0,37-4 0,-60 8 16,-1 1 0,1 0-1,0 0 1,0 0 0,-1 1 0,1-1 0,0 0-1,0 1 1,-1-1 0,1 1 0,0-1 0,-1 1 0,1 0-1,-1-1 1,3 3 0,-3-2 1,0 0-1,-1 0 1,1 0 0,0 0 0,0 0-1,-1 1 1,1-1 0,-1 0 0,1 0-1,-1 1 1,0-1 0,1 0 0,-1 1-1,0-1 1,0 0 0,0 1 0,0-1-1,0 1 1,0-1 0,0 0-1,-1 2 1,-4 23-142,-1-1-1,-13 34 1,3-12-575,-6 22 270,18-53 161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6092 67 11362,'-1'-1'90,"0"-1"-1,0 1 1,0-1-1,0 1 0,0 0 1,-1-1-1,1 1 0,-1 0 1,1 0-1,-1 0 0,1 0 1,-1 0-1,0 0 0,0 0 1,1 1-1,-1-1 1,-2 0-1,0 0 199,-18-8 27,-1 0 0,0 2 0,-1 1-1,1 1 1,-1 1 0,0 1 0,-45 1 0,-7 5-390,-86 17 0,128-16 172,-107 9 3,-195-7 1,-64 4-25,293 1-78,2 4 0,-178 51-1,-256 115-5,471-157 7,-261 100-12,245-87 11,-142 86 1,-403 291-20,575-378 24,-89 80 0,-33 58-9,-55 47 2,81-81-11,94-83 6,3 3 0,-53 78 0,-78 142 10,93-137 5,-115 217 34,170-282-27,3 3 1,-39 148-1,11 82 68,15-66 23,17-127 121,-51 129-1,-63 108 232,-64 195 105,118-212-32,76-275-433,4 1 0,2 0 1,3 93-1,9-67-88,-1-45-87,-2 0-1,-7 82 1,5-127 57,0 0-1,0 1 1,0-1-1,0 0 1,0 0-1,0 0 1,0 1-1,0-1 1,0 0-1,0 0 1,0 0-1,0 1 1,0-1-1,0 0 1,0 0-1,0 0 1,0 1-1,-1-1 1,1 0-1,0 0 1,0 0-1,0 1 1,0-1-1,0 0 1,0 0-1,-1 0 1,1 0-1,0 1 0,0-1 1,0 0-1,0 0 1,-1 0-1,1 0 1,0 0-1,0 0 1,0 0-1,-1 0 1,1 0-1,0 0 1,0 1-1,0-1 1,-1 0-1,1 0 1,0 0-1,0 0 1,-1 0-1,1-1 1,0 1-1,0 0 1,0 0-1,-1 0 1,1 0-1,0 0 1,0 0-1,0 0 1,-1 0-1,1 0 1,0 0-1,0-1 1,0 1-1,-13-13-143,6 5-168,0 2 21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11755,'10'42'1205,"-7"-26"-974,1 0-1,9 21 1,7 10 100,3-1 0,36 55-1,-40-72-61,2-1-1,1 0 0,1-2 1,35 30-1,-55-53-202,0 0-1,0-1 1,1 1 0,0-1 0,-1 0-1,1 0 1,0 0 0,0 0-1,0-1 1,0 1 0,0-1-1,0 0 1,7 1 0,-8-3-6,0 1-1,0 0 1,1-1 0,-1 1 0,0-1-1,0 0 1,0 0 0,0-1 0,0 1-1,0 0 1,0-1 0,0 0 0,-1 0-1,1 0 1,-1 0 0,1 0 0,-1 0-1,4-4 1,27-36 290,-2-1 1,-2-1-1,28-57 0,-53 94-377,24-43-123,-2-2 1,19-56 0,-28 41-46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15883,'0'15'428,"0"0"-1,1 0 0,1 0 1,0-1-1,1 1 0,0 0 1,2-1-1,9 23 1,-5-12-122,2-1 0,20 35 1,-27-54-229,-1 1 0,1 0 1,0-1-1,1 1 0,-1-1 0,1 0 1,0-1-1,1 1 0,-1-1 0,1 0 0,-1-1 1,1 1-1,1-1 0,-1 0 0,7 2 1,-9-4-6,0 0 1,0 0-1,0-1 1,0 0-1,0 0 1,0 0 0,0 0-1,0 0 1,-1-1-1,1 0 1,0 1-1,0-2 1,0 1 0,-1 0-1,6-3 1,-4 1 12,0-1 1,0 1 0,-1-1-1,1 0 1,-1 0 0,0 0-1,0-1 1,0 1-1,4-9 1,-1 2-170,-1-1 0,-1 0-1,0 0 1,0-1 0,-1 0-1,-1 1 1,0-1 0,1-22-1,-3 12-216,-1 0-1,-1-1 1,-1 1-1,-1 0 1,-8-29-1,-5-2-334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14995,'13'55'1793,"10"85"0,-7-35-446,73 283 894,-34-162-2096,-43-179-756,-3 1 1,5 90-1,-16-126-60,0-26 200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8 127 15683,'-6'-16'1337,"6"17"-1315,0-1-1,0 0 1,0 0-1,0 0 1,0 0-1,0 0 1,0 0-1,0 0 1,0 0-1,0 0 1,0 0-1,0 0 0,0 0 1,0 0-1,0 0 1,0 0-1,0 0 1,0 1-1,0-1 1,0 0-1,0 0 1,0 0-1,0 0 1,-1 0-1,1 0 1,0 0-1,0 0 0,0 0 1,0 0-1,0 0 1,0 0-1,0 0 1,0 0-1,0 0 1,0 0-1,0 0 1,0 0-1,0 0 1,0 0-1,0 0 1,0 0-1,0 0 0,-1 0 1,7 30 1086,-2-9-597,3 31-331,2-1 0,3 0 0,29 80 0,-40-128-220,0 0 0,1-1 0,-1 1-1,0-1 1,1 0 0,-1 0 0,1 1-1,0-1 1,-1 0 0,1 0 0,0 0 0,3 2-1,-4-4 22,-1 0-1,1 0 1,-1 0-1,0 0 0,1 1 1,-1-1-1,1 0 1,-1 0-1,0 0 1,1 0-1,-1 0 1,1 0-1,-1 0 0,1 0 1,-1 0-1,0 0 1,1-1-1,-1 1 1,1 0-1,-1 0 1,0 0-1,1 0 0,-1-1 1,0 1-1,1 0 1,-1 0-1,1-1 1,-1 1-1,2-2-34,-1 1 1,0-1-1,0 0 0,-1 1 1,1-1-1,0 0 1,-1 0-1,1 1 0,-1-1 1,1-3-1,4-38-710,-1 0 0,-3 1 0,-8-84 0,3 72 341,-6-94 1940,56 385 1218,-38-207-2802,2 0-1,1 0 1,2 0 0,0-2 0,29 46-1,-41-74 4,-1 1 0,1-1 0,-1 1-1,1-1 1,-1 1 0,1-1 0,-1 1-1,0 0 1,1-1 0,-1 1 0,0 0-1,1 0 1,-1-1 0,0 1 0,0 0-1,0 0 1,0-1 0,0 1 0,0 0-1,0 0 1,0-1 0,0 3 0,-1-3 8,0 0 0,0 1 0,0-1 0,0 0 0,0 0 0,0 0 0,0 1 0,0-1 0,0 0 0,0 0 0,0 0 0,0-1 0,0 1 0,0 0 0,0 0 0,-1-1 0,-18-4-473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13611,'0'-4'1576,"7"3"-736,3-4-255,3 1 1111,2-2-640,5-4-280,0-1-232,1-5-584,1-3-464,-6-7 480,-5-2-184,-5-5-168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17476,'5'7'1568,"4"10"-1248,1 7-176,3 4 688,6 9-544,3 7-104,7 7-72,0 2-40,1 2-72,1-1-40,-2-4-144,-2-3-104,-5-13-352,-1-5-152,-11-15 584,3-4-160,-8-18-112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22781,'-4'61'1232,"3"-68"-174,-2-15-1079,1 16-15,-1 9 203,-19 68-68,8-28 40,-15 81-1,29-124-138,0-1-1,1 1 0,-1 0 1,0 0-1,1-1 0,-1 1 1,0 0-1,1 0 0,-1-1 0,0 1 1,1 0-1,-1 0 0,0 0 1,1 0-1,-1-1 0,0 1 1,1 0-1,-1 0 0,1 0 0,-1 0 1,0 0-1,1 0 0,-1 0 1,1 0-1,-1 0 0,0 0 1,1 0-1,-1 1 0,1-1 0,-1 0 1,0 0-1,1 0 0,-1 0 1,0 1-1,1-1 0,-1 0 1,0 0-1,1 1 0,-1-1 0,0 0 1,1 0-1,-1 1 0,0-1 1,0 0-1,0 1 0,1-1 1,-1 0-1,0 1 0,0-1 1,0 1-1,0-1 0,0 0 0,1 1 1,-1-1-1,0 1 0,0-1 1,0 0-1,0 1 0,0-1 1,0 1-1,0-1 0,-1 0 0,1 1 1,0-1-1,0 1 0,0-1 1,0 0-1,0 1 0,-1 0 1,30-25-66,-25 21 62,10-7 2,-11 7 11,1 0 0,0 1 0,-1-1 0,0-1 0,0 1 0,0 0 0,4-6 0,-6 8 7,-1 4-6,0 1 0,0 0-1,0-1 1,0 1 0,1-1-1,0 0 1,2 7 0,2-6-29,1 0-1,1 0 1,-1-1 0,0 0 0,1-1-1,0 1 1,-1-1 0,1 0 0,0-1-1,0 0 1,11 1 0,21 5-37,-31-5 39,0 1 1,1 0-1,-1 0 0,-1 1 0,1 0 0,0 0 1,-1 1-1,0 0 0,0 0 0,11 11 1,-16-13 8,1-1 1,-1 2 0,1-1-1,-1 0 1,0 0 0,0 1-1,-1-1 1,1 1 0,-1-1-1,1 1 1,-1 0 0,-1 0-1,1-1 1,0 1-1,-1 0 1,0 0 0,0 0-1,0 0 1,0 0 0,0-1-1,-1 1 1,0 0 0,0 0-1,0 0 1,0-1 0,-2 5-1,-1-1 16,1 0-1,-1-1 0,0 1 1,0-1-1,-1 0 0,0 0 1,0 0-1,-1-1 0,1 0 1,-1 0-1,0 0 1,0-1-1,-8 4 0,5-3 55,-1 0-1,0-1 1,-1 0-1,1-1 1,-1 0 0,1-1-1,-1 0 1,-19 1-1,19-3-102,-1 0-1,1 0 1,-1-1-1,1-1 1,-1 0-1,1 0 1,0-1 0,0-1-1,0 1 1,1-2-1,-1 0 1,1 0-1,0-1 1,0 0-1,1 0 1,0-1 0,0-1-1,-10-10 1,16 14-75,0 0 1,0-1 0,0 1-1,1-1 1,0 0-1,0 1 1,0-1 0,0 0-1,1 0 1,0 0 0,0 0-1,0 0 1,0-7 0,1-17-380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2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46 17380,'-6'-35'2148,"6"34"-2106,0 1 1,0-1-1,-1 1 0,1-1 0,0 1 0,0-1 0,-1 0 0,1 1 0,0-1 0,-1 1 0,1-1 0,-1 1 0,1-1 1,0 1-1,-1 0 0,1-1 0,-1 1 0,1-1 0,-1 1 0,-1-1 0,2 1 14,-1 1 0,0-1 0,0 0 0,1 0 0,-1 0 0,0 1 0,1-1 0,-1 0 0,0 1 0,0-1 0,1 1 0,-1-1 0,1 1 0,-1-1 0,1 1 1,-1-1-1,0 1 0,1 0 0,0-1 0,-1 1 0,1 0 0,-1 1 0,-4 7 53,0 0 1,0 1 0,1 0 0,1 0 0,0 0 0,0 0-1,-2 15 1,-4 76-203,7-73 74,2-1 0,4 31 0,-3-49 21,0 0-1,1 0 1,0 0-1,1 0 0,0 0 1,0-1-1,1 1 1,0-1-1,1 0 0,5 8 1,-9-14 6,1 0 1,-1 0-1,1 0 1,0 0-1,0-1 1,0 1 0,-1-1-1,1 1 1,1-1-1,-1 0 1,0 0-1,0 0 1,0 0-1,1 0 1,-1 0-1,0 0 1,1-1-1,-1 1 1,1-1-1,4 0 1,-4 0 20,1-1 1,0 0 0,-1 0-1,1 0 1,0 0-1,-1-1 1,1 1-1,-1-1 1,0 0-1,0 0 1,1 0-1,3-4 1,-1 1 59,0 0 0,-1-1 0,0 0 0,0 0 0,0-1 0,0 1 0,-1-1 0,0 0 0,-1 0 0,0 0 0,0 0 0,3-13 0,-5 18-69,-1 1-1,0 0 0,0-1 1,1 1-1,-1 0 1,0-1-1,0 1 0,0 0 1,-1-1-1,1 1 1,0 0-1,0-1 0,-1 1 1,1 0-1,-1 0 1,1-1-1,-1 1 0,0 0 1,0-1-1,0 1-8,0 0-1,1 1 1,-1 0-1,0-1 1,0 1-1,0-1 1,1 1-1,-1 0 0,0-1 1,0 1-1,0 0 1,0 0-1,0 0 1,1 0-1,-1 0 1,0 0-1,0 0 1,0 0-1,0 0 0,0 0 1,-1 1-1,-1 0-5,0 0 0,1 0 1,-1 0-1,0 0 0,0 1 0,1-1 0,-1 1 0,1 0 0,0 0 0,-1 0 0,1 0 0,0 0 0,0 0 0,0 1 0,-3 4 0,5-6-9,-1-1 0,1 1 1,0 0-1,-1 0 0,1 0 0,0 0 0,-1 0 0,1 0 1,0 0-1,0 0 0,0 0 0,0 0 0,0 0 0,0 1 1,0-1 1,0-1-1,0 0 1,0 0 0,1 1 0,-1-1 0,0 0 0,0 0 0,0 1 0,1-1 0,-1 0 0,0 0 0,0 1 0,1-1 0,-1 0-1,0 0 1,0 0 0,1 1 0,-1-1 0,0 0 0,1 0 0,-1 0 0,0 0 0,1 0 0,-1 0 0,0 0 0,1 0-1,0 0 1,1 0-3,0 0-1,0-1 0,0 1 1,0-1-1,0 1 0,0-1 0,0 0 1,0 0-1,0 0 0,0 0 1,3-2-1,8-8-11,24-25 0,-3 2 14,-33 33 1,0 0 0,-1 0 0,1 1 0,0-1 0,0 0 0,0 1 0,0-1 0,0 1 0,0-1 0,0 1 0,-1-1 0,1 1 0,0 0 0,1-1 0,-1 1 0,0 0 0,0 0 0,0 0 0,0 0 0,0 0 0,0 0 0,0 0 0,2 0 0,-2 1-1,0 0 1,1 0-1,-1 0 1,0-1-1,0 1 1,0 0-1,0 0 1,0 1 0,0-1-1,0 0 1,0 0-1,-1 0 1,1 1-1,0-1 1,0 2-1,3 8-41,-1 0-1,0 0 0,2 19 1,-4-20-30,1 0 160,1 3-709,-1 0 0,0 0 1,-1 0-1,-1 0 0,0 0 0,0 1 1,-5 24-1,-1-14-292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5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10722,'-2'-3'294,"0"0"0,0-1 0,1 1 0,-1-1 0,1 1 0,0-1 0,0 0 0,0 1 0,1-1 0,-1 0 0,1 0 0,0 0 0,0 1 0,1-8 0,-1 3 833,32 82 1779,-15-38-2825,2-2 1,2 0-1,1-1 0,1-1 0,2-1 0,1-1 0,2-2 0,54 45 0,-4-10-40,256 228 378,-49-41 176,-131-123-447,27 56 3,7 6 163,116 51 96,-114-93-300,-13-14 69,261 147 0,213 117 184,-448-271-329,-91-53 78,-3 5 0,136 126 0,-192-157 27,99 70-1,-126-100-98,1-1 1,1-1-1,0-1 0,1-2 0,1-1 1,39 9-1,-70-20-42,1 0 1,0 0-1,0 0 0,0 0 0,0 0 0,0-1 1,0 1-1,0 0 0,0 0 0,0 0 1,0 0-1,0-1 0,0 1 0,0 0 1,0 0-1,0 0 0,0 0 0,0-1 1,0 1-1,0 0 0,0 0 0,0 0 0,0 0 1,0-1-1,0 1 0,0 0 0,0 0 1,0 0-1,1 0 0,-1-1 0,0 1 1,0 0-1,0 0 0,0 0 0,0 0 1,0 0-1,1 0 0,-1 0 0,0-1 0,0 1 1,0 0-1,0 0 0,0 0 0,1 0 1,-1 0-1,0 0 0,0 0 0,0 0 1,1 0-1,-1 0 0,0 0 0,0 0 1,0 0-1,0 0 0,1 0 0,-1 0 0,0 0 1,0 0-1,0 0 0,0 0 0,1 0 1,-1 0-1,0 1 0,0-1 0,0 0 1,-9-10-344,-14-8-887,12 9 725,0 1 0,0 1 0,-18-10 0,9 10-133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5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14379,'4'8'264,"0"0"0,1 0 1,-1 0-1,1 0 0,1-1 0,0 0 0,8 9 0,52 41 537,-46-41-432,72 56 730,131 79 0,-219-148-1057,5 2 74,0 0 0,0 0-1,0-1 1,11 4 0,-19-8-79,1 1 0,0-1 1,-1 1-1,1-1 0,-1 0 0,1 1 1,0-1-1,-1 0 0,1 0 0,0 0 1,-1-1-1,1 1 0,0 0 0,-1 0 1,1-1-1,0 1 0,-1-1 0,1 0 1,-1 1-1,1-1 0,-1 0 0,1 0 1,-1 0-1,0 0 0,0 0 0,1 0 1,-1 0-1,0 0 0,0-1 0,0 1 1,0 0-1,1-2 0,0-4 83,1 1 1,-1 0-1,0-1 0,0 1 0,-1-1 1,0 0-1,0 1 0,-1-8 0,-2-57 595,1 58-601,-8-72 835,-33-145-1,-49-80-4515,83 286 3003,4 1-107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5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23 17300,'-1'-2'106,"0"1"1,1-1 0,-1 1-1,0-1 1,-1 1-1,1 0 1,0-1 0,0 1-1,-1 0 1,1 0-1,0 0 1,-1 0 0,1 0-1,-1 1 1,1-1-1,-1 0 1,0 1 0,1-1-1,-1 1 1,0-1-1,1 1 1,-1 0 0,0 0-1,0 0 1,1 0-1,-1 0 1,0 0 0,1 0-1,-4 1 1,-2 0 33,-1 0-1,0 1 1,1 0 0,-1 0 0,-10 5 0,8-2-96,0 1 1,1 1-1,-1 0 1,1 0-1,1 0 1,0 1 0,0 1-1,0-1 1,1 1-1,0 1 1,1-1-1,-8 15 1,5-6-13,0 1 1,1 0-1,2 0 1,-1 1-1,2 0 1,-3 22-1,7-34-36,0 1 0,0 0 0,1-1-1,0 1 1,1 0 0,-1-1-1,2 1 1,3 15 0,-2-18-26,0 1-1,0 0 1,1-1 0,0 0 0,0 0 0,0 0-1,1 0 1,-1-1 0,1 0 0,10 9 0,33 21-182,-34-26 161,0 1 0,-1 1 1,0 0-1,13 14 1,-23-21 70,0 0 1,0 0 0,0 0 0,-1 0-1,1 1 1,-1-1 0,0 1 0,-1 0-1,1 0 1,-1 0 0,0-1 0,0 1-1,0 0 1,-1 0 0,1 0 0,-1 0-1,-1 0 1,0 7 0,0-3 87,-1 0-1,-1-1 1,1 1-1,-1-1 1,-1 0 0,1 1-1,-1-2 1,-1 1 0,0 0-1,0-1 1,0 0-1,-1 0 1,0 0 0,0-1-1,-1 0 1,1 0-1,-13 7 1,5-5 48,0 0 1,0-1-1,-1 0 1,1-2-1,-2 0 0,1 0 1,0-1-1,-30 3 1,40-7-193,-13 3-298,17-3 306,1 0-1,0 0 1,0 0-1,-1 0 1,1 0-1,0 0 1,0 0-1,0 0 1,-1 0-1,1 0 1,0 1-1,0-1 1,0 0-1,0 0 1,-1 0-1,1 0 1,0 0-1,0 1 1,0-1-1,0 0 1,0 0-1,-1 0 1,1 1-1,0-1 1,0 0-1,0 0 1,0 0-1,0 1 1,0-1-1,0 0 1,0 0-1,0 0 1,0 1-1,0-1 1,0 0-1,0 0 1,0 1-1,0-1 1,0 0-1,0 0 1,0 1-1,0-1 1,0 0-1,0 0 1,0 0-1,1 1 1,-1-1-1,0 0 1,0 0-1,0 0 1,0 0-1,0 1 1,1-1-1,-1 0 1,0 0-1,0 0 1,0 0-1,1 0 1,-1 0-1,0 1 1,0-1-1,0 0 1,1 0-1,-1 0 1,2 2-112,1-1 1,-1 0-1,1 1 0,0-1 1,-1 0-1,1 0 0,0 0 1,-1 0-1,1-1 0,0 1 1,0-1-1,0 0 1,0 0-1,0 0 0,-1 0 1,4 0-1,21-6-691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15595,'1'-1'100,"0"1"0,-1-1 0,1 0 0,0 1 0,0-1 0,0 0 0,-1 1 0,1-1 0,0 1 0,0 0 0,0-1 0,0 1 0,0 0 0,0-1 0,0 1 0,0 0 0,0 0-1,0 0 1,1 0 0,-1 1-32,0-1-1,-1 1 1,1 0-1,0 0 1,-1-1-1,1 1 1,-1 0-1,0 0 1,1 0-1,-1 0 1,0 0-1,1 0 1,-1 0 0,0 0-1,0 0 1,0 0-1,0 0 1,0 0-1,0 0 1,0 1-1,-1 39 372,-2 0-1,-2 0 1,-12 49-1,2-13-360,8-36-63,0-5-68,-5 74-1,12-109 36,0 0 0,0-1 0,0 1 0,0-1-1,0 1 1,0 0 0,0-1 0,0 1 0,0-1-1,0 1 1,0 0 0,1-1 0,-1 1 0,0-1-1,0 1 1,1-1 0,-1 1 0,0-1 0,1 1-1,-1 0 1,8-6-488,7-25-149,17-65 33,-8 38 151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7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13027,'0'26'1248,"-2"16"-760,0 9-160,-4 15 680,3 9-375,0 1-137,2 1-8,2-7-128,3-2-56,2-12-96,1-8-72,1-20-200,-3-11-176,1-16-312,-5-8-1073,-3-10 1345,-6-7-264,-6-11-176</inkml:trace>
  <inkml:trace contextRef="#ctx0" brushRef="#br0" timeOffset="1">2 356 16347,'-2'-9'1641,"9"9"-953,8 0-232,10 2 768,4 1-167,6-2-361,2-1-272,2-4-768,-4-1-344,-6-5 616,-3 0-176,-10-1-153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0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6043 5 13387,'-3'-4'4937,"3"4"-4840,-1 0-1,0 0 1,1 0 0,-1 0 0,0 0 0,1 0 0,-1 0 0,0 0 0,1 0 0,-1 0 0,0 0 0,1 0 0,-1 0 0,0 1 0,1-1 0,-1 0 0,1 0 0,-1 1 0,0-1 0,-13 8 472,0-1-1,-21 7 1,-18 9-432,-171 82 8,155-76-127,3 4 0,0 2 0,2 3 0,2 4 0,2 1 0,2 3 0,-65 67 0,99-88-30,-1-1 0,-1-1-1,-1-1 1,-1-2-1,-1-1 1,-1-1-1,0-1 1,-44 17-1,-111 41-176,146-56 198,1 1 0,-58 41 0,39-18-5,-8 6-27,-139 79-1,142-96 22,-222 117-97,219-116 30,-74 27 0,-17 6-215,127-51 236,1 1 0,1 1-1,-32 26 1,-44 47-82,-54 42-127,73-76 128,-125 61 0,-101 23-142,253-115 250,1 3 1,-77 52 0,-93 88-98,181-135 106,-2-2 1,-62 31-1,-106 39-18,127-62-17,18-5-48,2 4 0,-72 52-1,-118 105-65,225-169 163,-68 60-4,69-56 5,-1-2 0,-2-1 0,0-1 0,-53 27 0,-17-7 8,-20 11-8,105-47-6,1 2 0,0 0 0,1 2 1,-20 18-1,12-5 1,-41 55 1,4-3 55,56-71-359,-1-1 1,1 1 0,-1-1 0,-13 9 0,15-15 32,2-4-105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0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6 11634,'1'0'64,"-1"-1"0,0 1 0,1-1 0,-1 1 0,1-1 0,-1 1 0,1 0 0,-1-1 0,1 1 0,-1 0 0,1-1 0,-1 1 0,1 0 0,0 0 0,-1 0-1,1-1 1,-1 1 0,1 0 0,0 0 0,-1 0 0,1 0 0,0 0 0,-1 0 0,1 0 0,-1 0 0,2 1 0,-2-1 1,1 1 0,-1-1 0,1 1 0,-1 0 1,1-1-1,-1 1 0,0 0 0,1 0 0,-1-1 1,0 1-1,1 0 0,-1 0 0,0-1 0,0 1 1,0 0-1,0 0 0,0 1 0,-4 41 902,4-40-954,-6 23 191,0 0 0,-1-1 0,-2 0 0,0 0-1,-2-1 1,-1-1 0,0 0 0,-2 0 0,-1-1 0,-20 23 0,-7 2 413,-3-1 0,-100 80 0,137-120-561,-5 4 49,1 0 1,-13 14-1,23-21-101,0-1-1,0 0 1,0 0-1,1 0 1,-1 1-1,0-1 1,1 1-1,0-1 1,0 1-1,-1 0 1,2 0-1,-1-1 1,0 1-1,0 0 1,1 0-1,0 0 1,0 0-1,0 5 1,0-7-6,1 1 1,-1-1-1,1 0 0,0 0 1,-1 1-1,1-1 0,0 0 1,0 0-1,0 0 0,0 0 1,0 0-1,0 0 1,0 0-1,0 0 0,1 0 1,-1-1-1,0 1 0,0 0 1,1-1-1,-1 1 0,0-1 1,1 0-1,-1 1 0,1-1 1,-1 0-1,0 0 0,3 0 1,42-1-16,-43 1 16,170-28-180,-108 15-1078,73-5 0,-106 16 815,-5-2-177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0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126 176 11859,'24'-38'2795,"1"1"1,52-59 0,-75 92-1418,-10 8-973,-12 11-244,-17 19-21,-67 65-11,92-85-121,0 0 0,1 1 0,0 0 0,1 1-1,-12 26 1,21-41-13,0 1 1,0-1-1,1 1 0,-1-1 1,1 0-1,-1 1 0,1-1 0,-1 1 1,1-1-1,0 1 0,0-1 1,0 1-1,0-1 0,0 1 0,0-1 1,0 1-1,0-1 0,1 1 1,-1-1-1,1 1 0,-1-1 1,1 1-1,-1-1 0,1 0 0,0 1 1,0-1-1,-1 0 0,1 0 1,0 1-1,0-1 0,0 0 0,1 0 1,-1 0-1,0 0 0,0 0 1,0-1-1,3 2 0,3 1-50,1 0 0,1 0-1,-1-1 1,0 0 0,15 1 0,2 1-59,-16-3 69,-1 1 0,0 0 0,0 1 1,1 0-1,-2 0 0,1 1 0,0 0 0,12 9 0,-17-10 35,0 0 0,0 0 0,0 0-1,0 0 1,-1 1 0,0-1 0,1 1-1,-1 0 1,-1-1 0,1 1 0,0 0-1,-1 0 1,0 0 0,0 0 0,0 0-1,-1 0 1,1 1 0,-1-1 0,0 0-1,0 5 1,-2 5 13,0 0-1,0 1 1,-2-1 0,0 0-1,0-1 1,-1 1-1,-1-1 1,0 0 0,-9 13-1,-8 11 223,-48 56 0,65-86-212,2-1-5,-1 1 0,0-1 0,-1-1-1,1 1 1,-1-1 0,0 0 0,0 0-1,-1 0 1,-7 3 0,13-8-35,1 0 0,0 0 0,-1 1 0,1-1 0,-1 0 0,1 0 0,0 0 0,-1 0 1,1 0-1,-1 0 0,1 0 0,0 0 0,-1 0 0,1 0 0,0-1 0,-1 1 0,1 0 0,-1 0 0,1 0 0,0 0 0,-1-1 0,1 1 0,0 0 0,-1 0 0,1-1 0,0 1 1,-1 0-1,1 0 0,0-1 0,0 1 0,0 0 0,-1-1 0,1 1 0,0 0 0,0-1 0,0 1 0,-1 0 0,1-1 0,0 1 0,0-1 0,0 1 0,0 0 0,0-1 1,0 1-1,0-1 0,0 1 0,0 0 0,0-1 0,0 1 0,0-1 0,0 1 0,1 0 0,-1-1 0,5-28-274,-4 26 210,9-32-352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1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14795,'0'3'1312,"-3"17"-911,-3 4-153,-1 11 552,-3 3-320,1 8-160,1 0-16,3-1-160,2-4-72,1-4-40,2-6-16,0-10 32,0-5-64,1-8-360,-1-6-160,1-4 464,-1-11-96,0-9-48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18420,'8'-3'1656,"-6"1"-1192,-1 2-208,7 3 665,2 3-281,4 1-256,5 0-112,5 1-392,5-3-192,-1-2-336,2-1-289,2-5-1087,-2-6 1600,-1-2-320,-4-4-264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15827,'8'-1'881,"1"0"-1,0 0 0,-1-1 0,1 0 0,15-5 1,23-11 447,76-39 0,-32 13-3374,-88 41 2617,-8 3-904,-3 5 21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1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16636,'20'-3'1984,"3"-14"-1288,10-10-272,3-5 848,4-2-407,4-2-65,-3 4-400,-4 5-256,-7 8-512,-3 8-288,-11 10-480,-3 1 1472,-13 7-616,-3 3-169,-8 4-31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11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15835,'14'3'1705,"9"-10"-937,3-9-272,8-3 696,2-2-192,3-3-183,1-2-265,-1 0-600,-1 3-376,-9 2 376,-8 0-136,-9 3-72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3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1578 1 12019,'-9'0'790,"0"0"0,0 1 0,0 0 1,0 0-1,-13 5 0,17-5-640,0 1 0,1 1 0,-1-1 0,0 1 0,1 0 0,-1 0 1,1 0-1,0 0 0,0 1 0,-6 6 0,-10 17-79,0 1 1,2 1-1,-15 32 1,-13 20-21,-73 101-12,-30 49-27,41-25-15,11-21 19,74-141-12,2 1 0,-25 74 1,-16 101 10,23-77-11,10-21 15,-16 140-1,-27 114 24,55-316-38,-77 308 216,9-14-33,49-216-128,-112 641 24,100-412-64,-1 390 0,33-188 3,0 28-2,56 80 3,-10-303-12,18 247 44,-25-435 25,61 241 1,52 181 286,-106-466-374,34 113-899,-67-261 337,0 0 1,0 1-1,-1-1 0,1 1 0,-8-8 0,-7-4 213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1 289 12547,'15'26'503,"2"-1"0,1 0 0,1-1 1,1-1-1,1-1 0,39 33 0,-39-39-436,0-1-1,1-1 1,0-1-1,1 0 1,1-2-1,0-1 1,0-1-1,28 7 1,-46-14 3,-1-1 0,1 0 0,-1 0 1,1-1-1,-1 1 0,1-1 0,-1 0 1,1-1-1,-1 1 0,1-1 0,-1 0 1,1-1-1,-1 1 0,0-1 0,0 0 1,0 0-1,0-1 0,0 1 0,0-1 1,0 0-1,-1-1 0,0 1 0,1-1 1,-1 0-1,-1 0 0,1 0 0,-1 0 1,1-1-1,-1 1 0,3-8 0,7-11 330,-2-1-1,-1 0 1,-1-1-1,8-30 1,15-104 107,-25 107-1437,1-76 1,-7 78 450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4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97 14963,'1'-9'579,"0"-1"-1,-1 1 0,0 0 1,0 0-1,-4-16 0,4 23-482,0 1 0,-1-1 0,1 1 0,-1 0 0,1-1 0,-1 1 0,0 0 0,0-1 0,1 1 0,-1 0 0,0 0 0,0 0 0,0 0 0,0 0 0,0 0-1,0 0 1,-1 0 0,0-1 0,0 2-37,1-1 0,-1 1 1,0 0-1,1 0 0,-1 0 0,0 0 0,0 0 0,1 0 0,-1 0 0,0 0 0,1 1 0,-1-1 0,1 0 0,-1 1 0,0 0 0,1-1 0,-1 1 0,1 0 0,-1 0 1,0 1-1,-9 5 36,0 1-1,1 0 1,0 1 0,1 0 0,0 1 0,1 0 0,-1 0 0,-6 13 0,-3 6 32,-27 60 0,39-76-116,1-1 0,1 1 1,0 0-1,0 1 0,-1 15 0,4-26-20,1 1 0,-1-1 0,1 1 1,1-1-1,-1 1 0,0-1 0,1 1 0,-1-1 0,1 1 0,0-1 0,1 1 0,-1-1 0,0 0 0,1 0 0,0 0 0,-1 0 0,1 0 0,1 0 0,-1 0 0,0 0 0,1-1 0,-1 0 0,1 1 0,0-1 0,3 2 0,42 21-199,-36-19 177,-1 0 1,1 0 0,-1 1 0,11 9-1,-18-13 29,-1 0-1,0 1 1,1 0-1,-1-1 0,-1 1 1,1 0-1,0 1 1,-1-1-1,0 0 1,0 1-1,0-1 0,-1 1 1,0-1-1,0 1 1,1 5-1,-1 1 96,0-1 0,-1 0 0,0 1 1,-1-1-1,0 0 0,-1 0 0,0 1 0,-1-1 0,0 0 0,0-1 0,-1 1 1,0-1-1,-1 1 0,0-1 0,0 0 0,-1-1 0,0 1 0,-1-1 1,0-1-1,0 1 0,-1-1 0,1 0 0,-2-1 0,1 0 0,-1 0 0,0-1 1,0 0-1,0-1 0,0 1 0,-1-2 0,0 1 0,0-2 0,0 1 0,0-1 1,-16 1-1,19-3-132,5-1-40,0 1 1,1 0-1,-1 0 1,0 0-1,1 0 0,-1 0 1,0 0-1,0 1 1,1-1-1,-1 1 0,1-1 1,-1 1-1,0-1 1,1 1-1,-1 0 0,-1 1 1,4-1-79,-1-1 0,1 1 0,0-1 0,0 0 0,0 1 0,0-1 0,0 0 1,0 0-1,0 1 0,0-1 0,0 0 0,0 0 0,0 0 0,0 0 0,2-1 0,-3 1 98,17-1-608,5-6-116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8:4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13075,'1'-1'155,"0"0"0,0 1 0,0-1 0,-1 0 0,1 1 0,0-1 0,-1 0 0,1 0 0,-1 1-1,1-1 1,-1 0 0,1 0 0,-1 0 0,1-1 0,-1 1-71,0 1 0,0 0 0,0-1 1,0 1-1,0 0 0,0 0 0,-1-1 0,1 1 0,0 0 0,0 0 0,0 0 0,0-1 0,0 1 0,-1 0 0,1 0 0,0 0 0,0-1 0,0 1 0,-1 0 0,1 0 1,0 0-1,0 0 0,-1-1 0,1 1 0,0 0 0,0 0 0,-1 0 0,1 0 0,0 0 0,-1 0 0,1 0 0,-3 0 186,0-1 0,0 1-1,-1 1 1,1-1 0,0 0-1,0 1 1,0-1 0,-4 3-1,-4 1-162,-1 2 0,1-1 0,1 2 0,-1-1 0,1 2 0,0-1 0,1 1 0,-1 1-1,2-1 1,-1 2 0,1-1 0,1 1 0,0 0 0,0 1 0,1 0 0,0 0 0,-7 21 0,5-11-69,1 1 0,1 0 0,1 0 1,1 0-1,1 1 0,1-1 0,1 1 1,4 43-1,-1-52-30,0-1 0,1-1 0,1 1 0,0 0 0,1-1 0,0 0 0,1 0 0,0 0 0,15 20 0,-18-27-7,1-1 0,0 1 0,1-1 0,-1 0 0,1 0 0,0-1 0,-1 1 0,2-1 0,-1 0 0,9 4 0,-10-6 5,0 0 0,0 0-1,0 0 1,1-1 0,-1 1 0,0-1 0,1 0-1,-1 0 1,0 0 0,0-1 0,1 1-1,-1-1 1,0 0 0,0-1 0,0 1-1,5-3 1,-4 2 32,0-1 0,-1 0-1,1 0 1,-1-1 0,1 1 0,-1-1-1,0 0 1,0 0 0,-1 0-1,1-1 1,-1 1 0,0-1-1,0 0 1,-1 0 0,1 0 0,-1 0-1,0 0 1,1-7 0,-2 7 18,1 0 1,-2 0-1,1 0 1,0 0 0,-1 0-1,0 0 1,0 0-1,-1 0 1,1 0-1,-1 0 1,0 1 0,0-1-1,-1 0 1,0 0-1,0 1 1,0-1-1,0 1 1,0-1 0,-1 1-1,-5-7 1,7 10-48,-1-1 0,1 1 0,-1-1 0,1 1 1,-1 0-1,0 0 0,1-1 0,-1 1 0,0 0 0,0 0 1,0 1-1,0-1 0,0 0 0,0 1 0,0-1 1,0 1-1,0 0 0,0-1 0,0 1 0,0 0 0,0 0 1,0 0-1,0 1 0,0-1 0,0 0 0,0 1 1,0 0-1,0-1 0,0 1 0,0 0 0,0 0 0,0 0 1,0 0-1,1 0 0,-1 0 0,0 1 0,1-1 1,-1 1-1,1-1 0,0 1 0,-1-1 0,1 1 0,0 0 1,0 0-1,0-1 0,0 1 0,0 0 0,1 0 1,-1 0-1,0 0 0,1 0 0,-1 0 0,1 0 0,0 0 1,0 0-1,0 0 0,0 1 0,0-1 0,0 0 1,1 2-1,0-2-14,-1-1 0,0 0 0,1 0 0,-1 0 1,1 0-1,0 1 0,-1-1 0,1 0 0,0 0 1,0 0-1,0 0 0,0-1 0,0 1 0,-1 0 0,2 0 1,-1 0-1,0-1 0,0 1 0,0 0 0,0-1 1,0 1-1,1-1 0,-1 0 0,0 1 0,0-1 0,0 0 1,1 0-1,-1 0 0,0 0 0,1 0 0,-1 0 1,0 0-1,0 0 0,1 0 0,-1 0 0,2-1 0,3-1-17,1 1-1,-1-1 1,0 0-1,0-1 1,12-6-1,41-33-115,-43 29 102,32-18 0,-47 30 35,-1 1 0,1-1 0,0 1 0,-1-1 0,1 1 0,0 0 0,-1-1-1,1 1 1,0 0 0,0 0 0,0 0 0,-1 0 0,1-1 0,0 1 0,0 0 0,0 0 0,-1 1 0,1-1 0,0 0 0,0 0 0,-1 0 0,1 0 0,0 1 0,0-1 0,-1 0 0,1 1 0,0-1 0,0 0 0,-1 1 0,1-1 0,-1 1 0,1-1 0,0 1 0,-1 0 0,1-1 0,-1 1 0,1-1 0,-1 1 0,1 0 0,-1 0 0,0-1 0,1 1 0,-1 0 0,0 1 0,2 4 0,0 0 0,-1 0 0,0 0 0,0 10 0,0-12 0,1 49-256,-1 0 0,-3-1 1,-2 1-1,-16 78 1,15-113-320,3-14 225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1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8849 12659,'-26'29'3877,"52"-28"-2849,-20-2-1017,0-1-1,0 0 1,0 0 0,-1 0 0,1-1 0,0 0-1,-1 0 1,0 0 0,6-5 0,44-42 113,-33 29-70,34-30-2,-3-3 1,-2-1-1,75-107 0,53-131-47,-73 114-41,98-149-4,-166 267 16,-3 0 0,-2-3 0,-3-1 0,29-91 0,60-243 31,52-161 3,-10 10-21,-134 433 25,-6-1 0,11-215 0,-43-96-1,-27 1-19,23 276-1,-78-576 50,32 285-22,33 199-14,-17-121 16,-22 6-5,45 280 2,-4 0-1,-2 2 1,-75-140 0,-13 10 0,-19-35 53,20-10 98,-87-393 1368,195 620-1643,1-1 0,1 1 1,1-1-1,2 0 1,1-44-1,3 55 63,5 2 78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18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1 816 13843,'0'1'76,"0"-1"1,0 1-1,1 0 1,-1 0-1,0-1 1,1 1-1,-1 0 0,0-1 1,1 1-1,-1 0 1,1-1-1,-1 1 1,1 0-1,-1-1 0,1 1 1,-1-1-1,1 1 1,0 0-1,0-1-32,-1 0 0,1 0-1,-1 0 1,1 0 0,-1 0 0,1 0 0,-1 0-1,1 0 1,-1 0 0,1 0 0,-1 0-1,1-1 1,-1 1 0,0 0 0,1 0-1,-1 0 1,1-1 0,-1 1 0,1 0 0,-1 0-1,1-1 1,3-3 156,-1 1-1,1-1 1,-1 0-1,5-9 1,9-15 255,-1-2 1,-2 0 0,13-38-1,25-100 478,-35 96-722,-3 0 1,-4-1-1,3-105 0,-13 166-149,0-1-1,-1 0 0,0 1 0,-4-17 0,10 46-46,0-1 1,2 1-1,0-2 1,1 1-1,0-1 0,2 0 1,-1-1-1,2 0 1,15 16-1,3 0-563,2-1-1,59 42 1,-89-70 526,5 3-92,0 0-1,0 1 1,0 0 0,8 9-1,-7 0-270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16796,'3'16'1817,"-1"0"0,6 16 0,-6-26-1533,44 210 1799,11 43-2262,-57-259 112,0 1 0,1 0 0,-1-1 1,0 1-1,1 0 0,-1 0 0,0-1 1,0 1-1,0 0 0,0 0 0,0-1 1,0 1-1,0 0 0,0 0 0,0-1 1,0 1-1,0 0 0,-1 0 0,1-1 1,0 1-1,0 0 0,-1-1 0,1 1 1,0 0-1,-1-1 0,1 1 0,-1-1 1,1 1-1,-1 0 0,1-1 0,-1 1 1,1-1-1,-1 1 0,0 0 0,-2-1-179,0 1 0,0-1 0,0 0 0,0 1 0,1-1-1,-1 0 1,-5-1 0,3 0 329,-16 0-811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50 102 18724,'-2'39'1401,"-12"70"-1,2-24-1150,6-31-176,-10 150 96,16-204-161,0 0 0,0 0-1,0 0 1,0 0 0,0 0-1,0 0 1,1 0 0,-1 0-1,0 0 1,0 0 0,0 0-1,0 0 1,0 0 0,0 0-1,0 0 1,0 0 0,0 0-1,0 0 1,0 0-1,0 0 1,0 0 0,0 0-1,0 0 1,0 0 0,1 0-1,-1 0 1,0 0 0,0 1-1,0-1 1,0 0 0,0 0-1,0 0 1,0 0 0,0 0-1,0 0 1,0 0 0,0 0-1,0 0 1,0 0 0,0 0-1,0 0 1,0 0 0,0 0-1,0 0 1,0 0 0,0 1-1,0-1 1,0 0-1,4-10 169,3-15-4,15-108 135,9-230 0,-30 348-330,-1 12 14,0-1 0,1 1 0,-1 0 1,0 0-1,-1-1 0,1 1 0,0 0 0,-1 0 0,0 0 1,0 0-1,0 0 0,-2-5 0,3 8 7,0 0 0,0-1 0,0 1-1,0 0 1,-1 0 0,1 0 0,0 0 0,0 0 0,0-1 0,0 1 0,0 0-1,-1 0 1,1 0 0,0 0 0,0 0 0,0 0 0,0 0 0,0 0 0,-1 0-1,1 0 1,0 0 0,0 0 0,0 0 0,-1 0 0,1 0 0,0 0 0,0 0-1,0 0 1,0 0 0,-1 0 0,1 0 0,0 0 0,0 0 0,0 0 0,0 0-1,-1 0 1,1 0 0,0 0 0,0 0 0,0 1 0,0-1 0,0 0 0,-1 0-1,1 0 1,0 0 0,0 0 0,0 0 0,0 1 0,0-1 0,0 0 0,0 0-1,0 0 1,0 0 0,0 1 0,-1-1 0,1 0 0,0 0 0,0 0 0,0 0-1,0 1 1,0-1 0,0 0 0,0 0 0,0 0 0,-3 15-31,3-15 30,-3 18-23,2 0 0,0 0-1,0 0 1,2-1 0,0 1-1,2 0 1,0 0 0,0-1-1,8 20 1,-10-34 21,0 0 0,0 0-1,0-1 1,0 1 0,1-1 0,-1 1 0,1-1 0,0 1 0,-1-1 0,1 0-1,0 0 1,0 0 0,1 0 0,-1 0 0,0-1 0,1 1 0,-1 0-1,1-1 1,3 2 0,-2-2 1,-1-1 0,1 0 1,-1 1-1,1-1 0,-1 0 0,0 0 0,1-1 0,-1 1 0,1-1 1,-1 0-1,0 0 0,0 0 0,1 0 0,2-2 0,9-5-1,0-1-1,-1-1 0,0 0 1,0 0-1,13-16 1,42-45-53,-45 44-3,1 1 0,30-24 0,-55 50 59,0 0-1,0 0 1,0 0-1,0 1 0,0-1 1,0 0-1,0 0 1,0 0-1,0 0 0,0 0 1,0 0-1,0 0 0,0 0 1,0 1-1,0-1 1,0 0-1,0 0 0,0 0 1,0 0-1,0 0 0,0 0 1,0 0-1,0 0 1,0 1-1,0-1 0,0 0 1,0 0-1,0 0 0,0 0 1,0 0-1,1 0 1,-1 0-1,0 0 0,0 0 1,0 0-1,0 0 1,0 1-1,0-1 0,0 0 1,0 0-1,0 0 0,0 0 1,1 0-1,-1 0 1,0 0-1,0 0 0,0 0 1,0 0-1,0 0 0,0 0 1,0 0-1,1 0 1,-1 0-1,0 0 0,0 0 1,0 0-1,0 0 0,0 0 1,0 0-1,0 0 1,0 0-1,0-1 0,1 1 1,-1 0-1,0 0 1,0 0-1,0 0 0,0 0 1,0 0-1,-3 16-60,-8 19-9,1-7-15,-16 42 137,-21 101 0,42-148-245,1-1 0,2 1-1,0 0 1,1 0 0,2 0 0,0 0 0,1-1-1,2 1 1,5 23 0,-3-32-173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0 346 15355,'1'1'176,"0"1"-1,0 0 0,0 0 0,0 0 0,0-1 1,1 1-1,-1-1 0,0 1 0,1-1 1,-1 1-1,1-1 0,-1 0 0,1 0 1,0 0-1,0 0 0,-1 0 0,1 0 1,0 0-1,3 1 0,-1-2 83,-1 1 0,1-1 1,0 0-1,0 0 0,0 0 0,0 0 0,0 0 1,-1-1-1,7-1 0,6-4 373,-1 1-1,0-2 1,24-14 0,-37 20-612,21-14-14,-1-2 0,0 0-1,-1-1 1,-1-1 0,0-2 0,-2 1 0,0-2 0,23-37 0,-39 55-141,1 1 0,-1-1 0,0 1 0,0-1 0,0 0 1,-1 0-1,1 0 0,-1 0 0,0 0 0,0 0 0,0 0 0,0-1 1,-1 1-1,0 0 0,0 0 0,0-1 0,0 1 0,-1 0 0,0 0 1,0 0-1,0-1 0,0 1 0,-3-5 0,-10-13-603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0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8 226 15771,'-7'-8'1641,"13"10"-769,7-1-288,17-1 1096,10-1-663,16-8-153,4-1-24,7-7-168,2 0-184,-2-5-392,-3 1-200,-14-2-704,-10 1-344,-16-5 920,-5 1-216,-12 0-152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17508,'-7'1'181,"0"0"1,0 1 0,0 0 0,0 0-1,1 0 1,-1 1 0,1 0-1,-1 0 1,1 1 0,0 0-1,0 0 1,1 0 0,-1 1-1,1 0 1,0 0 0,0 0-1,1 1 1,-8 11 0,1 1-33,0 0 0,1 1 1,1 1-1,1-1 0,-6 23 0,5-11 2,1 1 0,-6 58 0,12-74-101,2 0 0,0 0 1,0 0-1,2 0 0,0-1 1,0 1-1,9 26 0,-9-37-26,0-1-1,-1 1 1,2-1-1,-1 0 1,0 0-1,1 0 1,0 0-1,-1 0 1,2 0-1,-1-1 1,0 0-1,1 1 1,-1-1-1,1-1 1,0 1-1,0 0 1,0-1-1,1 0 1,-1 0-1,0 0 1,1-1-1,9 3 1,-8-3 16,1-1-1,-1 0 1,1 0 0,-1 0 0,1-1 0,-1 0 0,1 0 0,-1-1 0,1 0 0,-1 0 0,0 0 0,0-1-1,0 0 1,0 0 0,-1 0 0,7-5 0,-2 0 48,-1 0 0,0 0 0,0-1 0,0 0 0,-1 0-1,0-1 1,8-14 0,-13 18-44,0 1-1,0 0 1,-1-1-1,1 0 1,-1 0-1,0 0 1,-1 0-1,0 0 1,1 0-1,-2 0 1,1 0-1,-1 0 1,0 0 0,0-1-1,-1 1 1,-2-10-1,3 14-35,0 0 0,-1 1-1,1-1 1,-1 0 0,1 1 0,-1-1 0,0 1-1,1-1 1,-1 1 0,0-1 0,0 1 0,0 0-1,0-1 1,0 1 0,-1 0 0,1 0-1,0 0 1,0 0 0,-1 0 0,1 0 0,-1 0-1,1 0 1,-1 1 0,1-1 0,-1 0-1,0 1 1,1-1 0,-1 1 0,1 0 0,-1 0-1,0-1 1,1 1 0,-1 0 0,0 0 0,1 1-1,-1-1 1,0 0 0,1 0 0,-1 1-1,0-1 1,1 1 0,-1 0 0,-1 1 0,-1-1-12,0 2 1,0-1 0,0 0 0,1 1 0,0 0-1,-1-1 1,1 1 0,0 1 0,0-1 0,1 0-1,-1 1 1,1-1 0,-1 1 0,1 0 0,0 0-1,-1 4 1,2-6-9,0 0 0,1 1-1,-1-1 1,1 0 0,0 0 0,-1 0 0,1 1-1,0-1 1,0 0 0,1 0 0,-1 1-1,0-1 1,1 0 0,-1 0 0,1 0-1,0 1 1,0-1 0,0 0 0,1 2 0,-1-3 0,0 0 0,1 0 0,-1 0 1,0 0-1,1 0 0,-1 0 0,0-1 1,1 1-1,-1 0 0,1-1 0,-1 1 0,1-1 1,-1 0-1,1 1 0,0-1 0,-1 0 1,1 0-1,-1 0 0,1 0 0,-1 0 1,1 0-1,0-1 0,-1 1 0,1 0 1,-1-1-1,1 1 0,-1-1 0,2-1 1,5-1-45,0-1 1,-1-1-1,0 1 1,1-1-1,10-10 0,-13 10 28,0 0-1,1 1 0,-1 0 0,1 0 0,0 0 0,1 1 0,-1 0 0,0 0 0,10-2 0,-14 4 25,-1 1 0,1 0 0,-1 0 0,1 0-1,-1 0 1,1 0 0,-1 0 0,1 0 0,-1 1 0,0-1 0,1 0 0,-1 1 0,1-1 0,-1 1-1,0 0 1,1-1 0,-1 1 0,0 0 0,0 0 0,0 0 0,1 0 0,-1 0 0,0 0 0,0 0 0,0 0-1,-1 0 1,1 1 0,0-1 0,0 0 0,-1 1 0,1-1 0,-1 0 0,1 3 0,2 4 5,-1 0 0,0 0 0,-1 1 0,2 12 1,0 143-1047,-3-113 792,0-33 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4456 13371,'371'-207'2706,"-272"149"-2636,227-158 168,-247 161 6,322-188 1004,-28 20-817,-197 103-468,203-135-353,243-137-125,-601 380 513,413-231-30,29 6 65,-350 177-23,373-214 52,-334 181-44,243-162 33,-112 60-22,45-33-15,-19-23-7,-227 176-4,200-177 18,-225 204-8,-2-2 1,-2-3 0,83-110-1,-135 162-11,87-109 47,-77 98-40,1 0 0,0 0 0,1 1-1,1 1 1,-1 1 0,20-11-1,-38 24 221,-15 2 1023,9-6-1047,-1-1 71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16067,'-15'9'1834,"21"-10"-529,28-11-269,28-12-847,30-13 206,125-32 0,-204 66-395,32-6 2,-43 8-2,1 1 1,-1 0-1,0 0 1,1 0-1,-1 0 1,0 0 0,1 0-1,-1 1 1,1-1-1,-1 1 1,0 0-1,0-1 1,1 1 0,2 2-1,-4-2 1,0 0 1,-1-1-1,1 1 0,-1 0 0,1 0 0,-1 0 0,1-1 0,-1 1 1,1 0-1,-1 0 0,0 0 0,0 0 0,1 0 0,-1 0 1,0-1-1,0 1 0,0 0 0,0 0 0,0 0 0,0 0 1,0 0-1,0 0 0,0 0 0,-1 0 0,1 0 0,0 0 0,-1 1 1,-14 27 14,11-21-10,-53 95-5,-68 131-504,90-162 395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17796,'0'-1'78,"1"0"0,0 1 0,0-1 0,-1 1 0,1-1 0,0 1 0,0 0-1,0-1 1,0 1 0,0 0 0,0-1 0,0 1 0,0 0 0,0 0 0,0 0 0,0 0 0,0 0 0,0 0 0,0 0 0,0 0 0,0 1 0,0-1 0,-1 0 0,1 1 0,0-1 0,0 0 0,0 1 0,0-1 0,0 1 0,0-1 0,-1 1-1,1 0 1,0-1 0,-1 1 0,1 0 0,0-1 0,-1 1 0,1 0 0,-1 0 0,1 0 0,-1-1 0,1 1 0,-1 0 0,1 0 0,-1 0 0,0 0 0,0 0 0,1 1 0,1 8 277,0 0 0,0 0 0,1 19 1,-3-18-209,5 60-219,-3 0 0,-3 0 1,-13 87-1,13-149-107,0-1 0,-1 0-1,0 0 1,0 1 0,-1-1 0,0 0 0,0-1 0,-6 10 0,-5-1-318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15259,'0'10'1409,"8"0"-785,5-3-152,11-8 672,8-6-152,11-12-136,4-10-87,6-6-193,0-5-72,0-6-296,-3 1-224,-9 2-568,-7 5-360,-12 6 760,-5 8-161,-9 5-151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5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17372,'4'-10'2056,"8"3"-1360,11-3-288,4-1 1209,13-2-833,4 1-152,8 1-472,1-1-328,-1 5-864,-5 4 1792,-7 5-880,-3 1-64,-9 4-96</inkml:trace>
  <inkml:trace contextRef="#ctx0" brushRef="#br0" timeOffset="1">710 161 17908,'21'4'1664,"-11"13"-1088,-5 5-240,1 10 689,-3 5-233,-2 7-272,-2 2-184,1-2-200,-2 2-96,2-8-120,2-5-104,-2-15-256,0-15-152,3-1-481,-3-17 385,0-12 344,-6-7-176,0-4-136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20028,'5'-7'1769,"8"3"-1193,7-5-248,8-2 776,3-2-320,9-3-296,3 0-136,0 0-256,0 4-128,-8 2-360,-7 0-216,-6 4-520,-6 0-192,-15 6 904,2-1-273,-6 3-167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2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18020,'18'7'1744,"8"-7"-1072,4-2-264,9-8 745,1-1-217,2-1-320,-2 0-216,-6 4-544,-5 0-320,-11 7-664,-5 2 928,-11 9-216,-2 3-120</inkml:trace>
  <inkml:trace contextRef="#ctx0" brushRef="#br0" timeOffset="1">5 302 17772,'26'8'2160,"4"-5"-1376,6-7-327,4-7 1127,4-5-664,1-1-184,-5-8-584,-4-2-456,-8-3 288,-3 1-112,-7 3-88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16043,'3'11'4061,"31"116"-1694,-10-15-2081,21 83 161,-37-171-277,-8-24-158,0 0-1,0 0 1,0 1-1,0-1 1,0 0-1,0 1 1,0-1-1,0 0 0,1 0 1,-1 1-1,0-1 1,0 0-1,0 0 1,0 1-1,1-1 1,-1 0-1,0 0 1,0 0-1,0 1 0,1-1 1,-1 0-1,0 0 1,0 0-1,1 0 1,-1 0-1,0 1 1,0-1-1,1 0 1,-1 0-1,1 0 0,2-8 224,0-14 28,-4-20 141,-1 0 1,-12-63 0,-27-79-74,41 184-332,0 0-1,0 0 1,0-1-1,0 1 1,0 0-1,0 0 1,0-1 0,0 1-1,0 0 1,0 0-1,0-1 1,0 1-1,0 0 1,0 0-1,0-1 1,0 1 0,0 0-1,0 0 1,0 0-1,0-1 1,1 1-1,-1 0 1,0 0-1,0-1 1,0 1 0,0 0-1,1 0 1,-1 0-1,0 0 1,0-1-1,0 1 1,1 0-1,-1 0 1,0 0 0,0 0-1,0 0 1,1 0-1,-1 0 1,0 0-1,0 0 1,1-1-1,-1 1 1,0 0 0,1 0-1,-1 0 1,0 0-1,0 1 1,1-1-1,-1 0 1,0 0-1,0 0 1,0 0-1,1 0 1,-1 0 0,18 6-48,-15-5 32,5 1-110,1-1 0,0 0 0,-1 0 0,1 0 0,0-1 0,0-1 0,-1 0 0,1 0 0,0 0 0,-1-1 0,1 0 0,-1-1 0,0 0 0,1 0 0,-1-1 0,-1 0 0,1 0 0,10-9 0,-2 0-266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62 13667,'-14'39'1219,"1"1"-1,-7 50 1,16-70-921,2-1 0,0 0 0,2 1 0,0-1 0,1 0 0,6 38 0,-5-51-221,-1-1 0,1 1 0,0 0-1,0-1 1,1 1 0,-1-1-1,7 10 1,-7-13-53,-1-1-1,0 1 1,1-1 0,-1 0-1,1 1 1,0-1-1,-1 0 1,1 0 0,0 0-1,0 0 1,0 0 0,-1 0-1,1-1 1,0 1 0,0-1-1,0 1 1,0-1 0,0 0-1,0 1 1,1-1-1,-1 0 1,0 0 0,0-1-1,0 1 1,3-1 0,1-1 10,0 0-1,-1-1 1,1 1 0,-1-1 0,1 0 0,-1-1 0,0 1-1,0-1 1,-1 0 0,1 0 0,-1-1 0,0 1 0,5-7-1,4-7 81,-1 0-1,13-28 0,-5 10 40,-3-2 0,-1-1 0,-2 0 0,-1 0 0,-3-1 0,9-58 0,-20 89-22,-1 15-69,-4 16-23,2 10-292,2 0 1,1 0-1,2 1 0,0-1 0,3 0 0,14 61 0,-14-75-44,-2-3-106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12723,'6'4'222,"0"-1"0,1 0 1,-1 0-1,1-1 0,-1 0 1,11 2-1,14 5 101,4 6 318,66 41 0,-63-33-10,45 20-1,50 21 258,30 12-392,171 44-83,-189-71-222,-76-23-69,-2 2-1,-1 3 0,81 52 1,105 58 40,-41-27-52,-140-67-31,86 75 0,-22-15-28,-19-26-35,-54-39 0,-1 2-1,97 93 1,171 186 399,-282-275-381,-2 1 0,-2 2 0,-3 2 0,56 95 0,-50-80-1,2-3 0,84 86 0,15 20 23,-69-76-25,-35-45-10,-3 1 0,44 74-1,-16 26 69,-11-20 47,-52-123-115,0 0 0,0 0 0,1-1 1,0 1-1,12 10 0,-12-13 2,-9-8-188,2-1 0,-1 0-1,0 1 1,1-1 0,-1 0 0,1 0-1,-1-5 1,-1-2 6,-6-19-119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208 599 13715,'0'7'664,"0"-3"-449,-1-1 0,1 0 1,1 1-1,-1-1 0,1 1 1,1 5-1,0-9 1225,0-9-730,1-8 29,-6-36-79,-2 0 0,-3 1 0,-2 0 0,-2 0 0,-23-61 1,23 79-560,-26-55 0,32 78-84,0 1 1,-1-1-1,1 1 0,-2 0 1,0 1-1,0-1 1,-1 2-1,-16-14 0,13 11-11,30 18-49,-11-4 39,43 22-6,-1 2 0,-2 3 0,45 35 1,17 11-1154,-109-76 1149,13 7-186,-13-7 195,0 0-1,1 0 0,-1 1 0,0-1 1,0 0-1,1 0 0,-1 0 1,0 0-1,0 0 0,0 0 0,1 0 1,-1 0-1,0 0 0,0 0 0,1 0 1,-1 0-1,0 0 0,0 0 1,0 0-1,1 0 0,-1 0 0,0 0 1,0 0-1,1 0 0,-1 0 1,0 0-1,0-1 0,0 1 0,1 0 1,-1 0-1,0 0 0,0 0 1,0 0-1,0-1 0,1 1 0,-1 0 1,0 0-1,0 0 0,0-1 1,0 1-1,0 0 0,0 0 0,0 0 1,1-1-1,-1 1 0,0-1 1,-3-16-287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18908,'1'-3'252,"0"0"1,0 1-1,0-1 0,0 1 1,0-1-1,1 1 1,-1 0-1,1-1 0,-1 1 1,3-2-1,-3 3-201,-1 1 0,0 0 0,1 0 0,-1 0 0,1 0 1,-1-1-1,0 1 0,1 0 0,-1 0 0,0 0 0,1 0 0,-1 0 0,1 0 0,-1 0 1,0 0-1,1 0 0,-1 0 0,1 0 0,-1 0 0,0 1 0,1-1 0,-1 0 0,0 0 0,1 1 1,12 12 768,-4 5-696,0 0-1,-2 0 1,0 1-1,-1 0 1,0 0-1,3 30 1,-5-27-78,23 153-1613,-28-168 1496,-3-9-350,1-3 16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16171,'6'12'1609,"4"-4"-993,2-7-216,5-7 688,1-7-136,7-8-167,3-6-129,4-6-280,1-2-96,-2-2-80,1 4-144,-6 6-368,-3 3-360,-15 6 568,-5 7-120,-10 5-88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19676,'21'-26'1689,"0"-1"-1241,2-5-216,8-2 688,4-1-264,1 4-456,1 4-288,-4 5-680,-3 8-336,-3 7 864,1 1-184,-8 3-201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19084,'9'1'1544,"-5"16"-1168,2 5-167,1 11 631,3 4-328,-1 5-280,4-1-136,-3-2-280,0-5-176,1-11-320,1-7-177,-2-17-279,-3-11 64,0-14 544,-4-7-200,3-7 0</inkml:trace>
  <inkml:trace contextRef="#ctx0" brushRef="#br0" timeOffset="1">184 0 15411,'6'20'1489,"-4"12"-969,3 6-208,5 11 568,3 3-136,-2 1-312,2-5-224,1-5-328,1-4-216,-2-9-240,-1-10-120,-7-10-496,-5-8 800,-5-4-169,-2-3-47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2 112 17172,'-2'-4'1664,"6"-1"-1040,6 0-240,9-1 768,1-3-247,6-4-457,4 0-384,0-1-2001,3 0 1833,0-1-304,-4 1-184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0:4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13851,'0'0'31,"0"0"-1,0 0 1,0 0-1,0 0 1,1 0-1,-1 0 1,0 0-1,0-1 1,0 1 0,0 0-1,0 0 1,0 0-1,0 0 1,0 0-1,1 0 1,-1 0-1,0 0 1,0 0 0,0 0-1,0 0 1,0 0-1,0 0 1,1 0-1,-1 0 1,0 0-1,0 0 1,0 0 0,0 0-1,0 0 1,0 0-1,1 0 1,-1 0-1,0 0 1,0 0-1,0 0 1,0 0 0,0 0-1,0 0 1,1 0-1,-1 0 1,0 0-1,0 0 1,0 1-1,8 7 703,11 21-310,-8-12-273,25 36 86,-2 2 0,-3 1 0,-2 1 0,-2 2 0,-4 0 0,-2 2 0,20 92 0,97 540 1302,-22-74-946,6 23 315,37-9 238,-17 3-446,-91-367-595,66 167-30,-60-240-94,-45-148-354,-3 1 0,7 93 0,-18-130-582,-3-11 136,4-2 751,0 0 1,-1-1-1,1 1 1,0 0-1,0 0 1,0-1-1,0 1 1,0-1-1,0 1 1,-1-3-1,-8-21-487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0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14547,'1'15'389,"0"0"0,1-1 0,1 1-1,0-1 1,1 1 0,1-1 0,11 24 0,56 91 543,-50-94-657,-6-8-153,80 125 461,-70-115-290,60 66 0,-82-99-245,1 0 0,-1 0 1,1 0-1,0 0 0,0-1 0,0 0 0,0 0 0,0 0 0,1 0 0,-1-1 0,11 3 0,-13-5-12,0 1 0,0-1 0,0 0-1,0 0 1,0 0 0,-1-1-1,1 1 1,0-1 0,0 1 0,0-1-1,-1 0 1,1 0 0,0 0 0,-1 0-1,1-1 1,-1 1 0,1-1-1,-1 1 1,0-1 0,0 0 0,0 0-1,0 0 1,0 0 0,0-1-1,0 1 1,2-4 0,3-7 110,1 0 0,-2-1 0,0 0 0,0 0 0,-1-1 0,-1 0 0,4-28 0,-3 2-60,0-70 0,-9 47-519,-2 1 0,-3-1 0,-22-75 0,14 64 51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0:4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10874,'0'-2'2707,"2"9"-940,2 25-181,5 35-548,100 394 1432,39-10-2290,94 172-90,-124-332-39,26 139 6,-26 9-21,-76-278-24,70 230 8,24 99 15,-108-369-24,40 147 41,20-31-151,-116-276-1021,-48-72 638,25 26 169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17452,'-5'2'529,"-9"5"1759,14-4-1128,10-1-176,12-3-509,-1-1 1,1-1 0,-1-1-1,40-12 1,-20 5-248,-1-1-169,-23 7-625,0 0 0,0 1 0,1 1 1,22-1-1,-45 6-568,-6 1 367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0:4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10 978 15227,'-5'37'951,"1"21"-196,4-57-717,-1 0 0,1 0-1,0 0 1,0-1 0,1 1 0,-1 0 0,0 0 0,0 0-1,0 0 1,1 0 0,-1 0 0,0 0 0,1 0 0,-1 0-1,1-1 1,-1 1 0,1 1 0,0-2-14,-1 0-1,1 0 1,-1 0 0,0 0-1,1 0 1,-1 0 0,0 0 0,1 0-1,-1 0 1,1 0 0,-1 0-1,0-1 1,1 1 0,-1 0 0,0 0-1,1 0 1,-1-1 0,0 1-1,0 0 1,1 0 0,-1 0-1,0-1 1,1 1 0,-1 0 0,0-1-1,0 1 1,0 0 0,1-1-1,2-4 151,0 0-1,0 0 0,0 0 0,3-10 0,11-39 282,-2-2-1,-3 0 1,-2 0 0,3-67 0,-10-232 259,-24 139-519,9 116-100,12 98-93,-1 1 0,1-1 0,0 0 0,0 1 0,0-1 0,0 0 0,0 1 0,0-1 0,0 0 0,1 0 0,-1 1 0,1-1 0,-1 1 0,1-1 0,0 0 0,1-1 0,-1 2-3,0 1 1,0-1-1,0 1 1,0-1-1,0 1 0,0 0 1,0 0-1,0-1 0,0 1 1,0 0-1,1 0 1,-1 0-1,0 0 0,0 0 1,0 0-1,0 1 0,0-1 1,0 0-1,1 1 1,-1-1-1,0 0 0,0 1 1,0-1-1,1 2 0,9 4-13,0-1 0,-1 2 0,0-1-1,0 2 1,0-1 0,8 10 0,50 57-42,-64-70 54,56 73-48,-4 2 0,71 130-1,-121-197 33,-3-6-118,0 1 0,1-1 0,0 0-1,0 0 1,0-1 0,0 1 0,1-1 0,0 0-1,10 8 1,-15-12 128,1-1 0,-1 0 0,0 0 0,1 0-1,-1 0 1,1 1 0,-1-1 0,0 0 0,1 0 0,-1 0 0,1 0-1,-1 0 1,0 0 0,1 0 0,-1 0 0,1 0 0,-1 0 0,0 0 0,1-1-1,-1 1 1,1 0 0,-1 0 0,0 0 0,1 0 0,-1-1 0,0 1-1,1 0 1,-1 0 0,1-1 0,9-15-327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19932,'15'-10'1808,"-6"12"-716,-8 0-999,0 0 1,0 0-1,0 0 1,0 0-1,-1 1 1,1-1-1,-1 0 0,1 0 1,-1 4-1,3 8 122,92 502 547,-91-478-1615,-4-38 809,0 1 1,0 0-1,0-1 0,0 1 1,0-1-1,0 1 1,0-1-1,0 1 0,-1-1 1,1 1-1,0-1 0,0 1 1,0-1-1,-1 1 1,1-1-1,0 1 0,-1-1 1,1 1-1,0-1 1,-1 1-1,1-1 0,0 0 1,-1 1-1,0-1 12,0 0 1,0 0-1,0 0 0,0-1 0,0 1 0,0 0 1,1-1-1,-1 1 0,0 0 0,0-1 0,1 1 1,-1-1-1,0 0 0,0 1 0,1-1 0,-1 1 1,1-1-1,-1 0 0,0 1 0,0-3 0,-20-23-450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18404,'22'-6'2763,"45"-7"-1,2 1-1426,-13-6-1087,0-2 0,102-51 0,-157 70-393,1 0-1,0 0 0,-1 0 1,1 1-1,0-1 0,0 0 1,-1 1-1,1 0 0,0-1 1,0 1-1,2 0 1,-3 0 64,-1 0 1,1 1 0,-1-1-1,1 1 1,-1-1 0,1 1-1,-1-1 1,1 1 0,-1-1-1,1 1 1,-1-1 0,0 1-1,1 0 1,-1-1 0,0 1-1,1-1 1,-1 1 0,0 0-1,0-1 1,0 1 0,0 0-1,0 0 1,0-1 0,0 1-1,0 0 1,0-1 0,0 1-1,0 0 1,0 0 0,0 16-733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95 17748,'-7'17'1856,"17"-8"-1000,4-6-304,12-7 825,6-8-169,8-5-312,4-5-136,2 1-320,3-1-167,-11 8-497,1 3-305,-12 11-687,-7 4-104,-15 14 944,-8 5-272,-11 10-281</inkml:trace>
  <inkml:trace contextRef="#ctx0" brushRef="#br0" timeOffset="1">28 577 17692,'13'1'2040,"14"-4"-1112,3-10-351,6-5 959,1-5-256,8-3-544,-4-1-464,0 1-1216,-4 2-848,-8 1 1448,-5 0-344,-3-3-273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5 17876,'3'-4'1464,"-3"19"-1072,-7 8-184,-6 19 832,-1 9-479,-8 14-321,1 2-8,-1 2-32,4-3-24,1-9-8,-1-7 0,4-18-96,0-16-200,5-19-648,-2-13-209,-5-23 793,-3-9-176,-2-8-176</inkml:trace>
  <inkml:trace contextRef="#ctx0" brushRef="#br0" timeOffset="1">1 145 17124,'18'16'1768,"7"3"-952,1-1-272,6 4 793,3-1-217,4 5-256,1 0-216,0 5-824,-3 1-440,-7 5 568,-4-1-176,-7-3-128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4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18836,'1'0'126,"0"1"0,0 0 0,0-1 0,0 1 0,0 0 0,0 0 0,0 0 0,0 0 0,0 0 0,-1 0 0,1 0 0,0 0 0,-1 0 0,1 0 0,0 0 0,-1 0 0,1 0 0,-1 0 0,0 1 0,1-1 0,-1 0 0,0 2-1,1-1 119,57 224 3027,34 102-3018,-62-260-1535,-29-67 1297,-1-1 0,0 0 1,1 1-1,-1-1 1,0 0-1,0 1 0,0-1 1,0 0-1,1 1 1,-1-1-1,0 1 1,0-1-1,0 0 0,0 1 1,0-1-1,0 1 1,0-1-1,0 1 1,0-1-1,0 0 0,0 1 1,0-1-1,0 1 1,0-1-1,-1 0 1,1 1-1,0-1 0,0 1 1,-13 3-144,12-4 117,-21 4-207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1 305 13611,'1'8'2096,"13"-1"-775,9-5-473,12-9 2433,8-5-1745,13-8-352,4-4-72,3-8-303,1-2-201,-6-1-400,-7 3-192,-11 1-568,-8 6-417,-15 3 257,-5 3 408,-8 5-208,-3 0-200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4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1 310 18444,'14'-7'1904,"16"-6"-1063,4-6-297,17-8 808,3-3-296,13-7-152,4 1-111,-7-1-497,-2 4-304,-11 7-881,-8 6-159,-15 7 808,-11 4-224,-16 6-152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14163,'16'43'2678,"-3"1"0,13 68 0,-25-103-2543,3 13 196,0 1-1,1-1 1,9 26-1,-13-47-320,-1-1-1,0 1 0,0 0 0,1-1 0,-1 1 0,0 0 1,1-1-1,-1 1 0,1 0 0,-1-1 0,0 1 0,1-1 1,0 1-1,-1-1 0,1 1 0,-1-1 0,1 1 1,-1-1-1,1 0 0,0 1 0,0-1 0,0 0 2,0 0 0,-1 0 0,1 0-1,-1 0 1,1 0 0,-1-1 0,1 1-1,0 0 1,-1 0 0,1-1 0,-1 1-1,1 0 1,-1-1 0,1 1 0,-1 0-1,0-1 1,1 1 0,-1-1 0,1 1-1,-1-1 1,18-32 341,-17 30-327,44-113 557,-25 61-426,33-66 0,-53 121-156,15-24 8,-15 24-8,0 0 1,0-1 0,1 1-1,-1 0 1,0 0-1,0-1 1,0 1-1,0 0 1,1-1-1,-1 1 1,0 0 0,0 0-1,0-1 1,1 1-1,-1 0 1,0 0-1,1 0 1,-1-1 0,0 1-1,0 0 1,1 0-1,-1 0 1,0 0-1,1 0 1,-1 0 0,0 0-1,1 0 1,-1-1-1,0 1 1,1 0-1,-1 0 1,0 0-1,1 0 1,-1 1 0,0-1-1,1 0 1,-1 0-1,0 0 1,0 0-1,1 0 1,-1 0 0,0 0-1,1 1 1,-1-1-1,0 0 1,0 0-1,1 0 1,-1 1 0,0-1-1,0 0 1,1 0-1,-1 1 1,0-1-1,0 0 1,0 0 0,0 1-1,1-1 1,-1 0-1,0 1 1,0-1-1,0 0 1,0 1-1,0-1 1,0 0 0,0 1-1,0-1 1,3 19 28,-1 0 0,0-1 0,-2 1-1,-2 26 1,1 2 56,0-7 11,-1-23-21,2 0 0,0 0 0,1 0 0,1 0 0,0 0 0,7 22 1,-9-38-64,1 0 1,-1 0 0,0 0 0,1 0 0,-1 0-1,1 0 1,0 0 0,-1 0 0,1 0-1,0 0 1,-1 0 0,1 0 0,0 0 0,0-1-1,0 1 1,0 0 0,2 1 0,-3-2-2,1 0 0,0 0-1,0 0 1,-1 0 0,1 0 0,0 0 0,0 0 0,-1 0 0,1 0 0,0 0 0,0-1 0,-1 1-1,1 0 1,0 0 0,-1-1 0,1 1 0,0 0 0,-1-1 0,1 1 0,0-1 0,4-3 23,-2 0-1,1 0 1,0 0 0,-1 0 0,0-1 0,4-5 0,12-27 67,-1-1 0,19-57-1,6-15-73,-43 110-27,0 0 0,0 0-1,0 0 1,0-1 0,0 1 0,0 0-1,1 0 1,-1 0 0,0 0 0,0-1-1,0 1 1,0 0 0,0 0 0,0 0-1,0 0 1,0 0 0,0-1 0,0 1-1,1 0 1,-1 0 0,0 0 0,0 0 0,0 0-1,0 0 1,0 0 0,1 0 0,-1 0-1,0-1 1,0 1 0,0 0 0,0 0-1,0 0 1,1 0 0,-1 0 0,0 0-1,0 0 1,0 0 0,0 0 0,1 0-1,-1 0 1,0 0 0,0 0 0,0 0-1,0 0 1,1 1 0,-1-1 0,0 0-1,0 0 1,0 0 0,1 0 0,5 12-2,5 25 12,-10-30-9,18 84 53,-13-59-723,1 1 1,13 35 0,-18-64 296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1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18084,'5'-1'168,"-1"-1"1,0 1-1,1 0 0,-1 0 1,0 1-1,1-1 1,-1 1-1,1 0 0,-1 0 1,1 0-1,-1 1 1,1 0-1,-1 0 0,1 0 1,-1 0-1,0 1 0,0-1 1,1 1-1,-1 0 1,0 0-1,-1 1 0,1-1 1,5 6-1,7 5 151,-1 2 0,-1 0 0,23 33 0,-20-27-246,1 3 40,-4-5-53,0-1 0,2 0 0,0-1 1,18 15-1,-33-31-104,0 0 0,-1-1 0,1 1 0,0 0 1,0-1-1,0 1 0,-1-1 0,1 1 0,0-1 0,0 0 1,0 1-1,0-1 0,0 0 0,0 1 0,0-1 1,0 0-1,0 0 0,0 0 0,0 0 0,0 0 0,-1 0 1,1 0-1,0 0 0,0-1 0,0 1 0,0 0 0,0 0 1,0-1-1,0 1 0,0-1 0,0 1 0,-1-1 0,1 1 1,0-1-1,0 1 0,-1-1 0,1 0 0,0 1 0,-1-1 1,1 0-1,0 0 0,-1 1 0,1-1 0,-1 0 0,1 0 1,-1 0-1,0 0 0,1 0 0,-1 0 0,0 0 0,0 0 1,6-17-377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17236,'19'3'1864,"6"-10"-1064,4-7-320,5-5 953,2 2-425,3-2-272,-2 2-104,-4 4-568,-1 3-264,-11 7-608,-4 3-336,-9 8 888,-7 2-216,-2 2-209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18636,'3'13'1528,"-5"11"-1064,-3 6-192,-1 13 561,-3 6-257,1 11-192,-1 5-88,-2 6-112,1 2-80,0 3-72,-1-1-32,3-6 0,-1 0-104,4-11-376,0-2-312,2-17 640,3-5-104,2-19-96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14395,'7'-9'1332,"-6"7"-1075,1 0 0,-1 0 0,0 0 0,0 0 0,1 0 0,0 1 0,-1-1 0,1 0 0,0 1 0,-1-1 0,1 1 0,3-2 0,-4 6 54,-1 0-1,1 0 1,-1 0-1,0 0 1,0 0 0,0 0-1,0 4 1,0-3-37,-3 51 246,-12 71 0,0-4-1160,15-111-95,4-17-54,4-21-25,-7 25 863,9-29-591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14027,'1'3'261,"1"0"1,-1 0-1,0 0 1,0 0-1,0 0 0,0 0 1,0 1-1,-1-1 0,0 0 1,1 0-1,-2 7 1,-5 40 1294,2-17-648,-2 33 3,2-29-850,1 0 0,2 1 0,2-1-1,5 38 1,-6-75-112,0 0 0,0-1 1,-1 1-1,1 0 0,0 0 0,0 0 0,0 0 0,0 0 0,0 0 0,-1 0 1,1 0-1,0 0 0,0 0 0,0 0 0,-1 0 0,1 0 0,0 0 0,0 0 1,0 0-1,0 0 0,-1 0 0,1 0 0,0 0 0,0 0 0,0 0 1,0 0-1,-1 0 0,1 0 0,0 0 0,0 0 0,0 0 0,0 1 0,0-1 1,-1 0-1,1 0 0,0 0 0,0 0 0,0 0 0,0 0 0,0 1 0,0-1 1,0 0-1,-1 0 0,1 0 0,0 0 0,0 1 0,0-1 0,0 0 1,0 0-1,0 0 0,0 0 0,0 1 0,-16-19-705,13 14 431,-9-11-305</inkml:trace>
  <inkml:trace contextRef="#ctx0" brushRef="#br0" timeOffset="1">16 283 14339,'-10'-11'1664,"4"1"-775,6 0-297,6 4 768,-1 2-144,7-1-151,1 3-193,5-1-344,4-2-136,1 4-416,-2-3-288,1 1-664,-1-1-601,2-2 1241,-1 1-248,-2 0-248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18540,'3'11'2206,"4"40"-1346,0 90 0,-14 52-477,3 80-2489,6-259 1868,-2-14 231,0 1-1,-1-1 1,1 0 0,0 0 0,0 0 0,0 0 0,0 0 0,0 0 0,0 1 0,0-1 0,0 0 0,0 0-1,0 0 1,0 0 0,0 0 0,0 1 0,0-1 0,0 0 0,0 0 0,0 0 0,0 0 0,0 0 0,0 1-1,0-1 1,1 0 0,-1 0 0,0 0 0,0 0 0,0 0 0,0 0 0,0 0 0,0 1 0,0-1 0,0 0-1,1 0 1,-1 0 0,0 0 0,0 0 0,0 0 0,0 0 0,0 0 0,0 0 0,1 0 0,-1 0 0,0 0-1,0 0 1,0 0 0,0 0 0,0 0 0,1 0 0,-1 0 0,0 0 0,0 0 0,0 0 0,0 0 0,0 0-1,1 0 1,-1 0 0,0 0 0,0 0 0,0 0 0,0 0 0,0 0 0,0 0 0,1 0 0,-1 0 0,0-1-1,0 1 1,0 0 0,6-13-477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 14491,'4'-9'3290,"-16"23"-765,-4 12-2283,1 1 0,2 0 1,0 1-1,2 0 0,1 1 1,1 0-1,2 1 1,0 0-1,3 0 0,-3 58 1,7-78-215,1 0 0,0 0 0,1 0 0,0 0 0,0 0 0,6 13 0,-7-21-18,0 1-1,1 0 1,-1-1-1,1 1 1,0-1-1,-1 1 1,1-1-1,0 0 1,0 0-1,1 0 1,3 3-1,-5-4-4,1 0 0,0 0 0,0-1 1,0 1-1,0 0 0,0-1 0,-1 0 0,1 1 0,0-1 0,0 0 0,0 0 0,0 0 0,0 0 0,0 0 0,0-1 0,0 1 0,0 0 1,0-1-1,2-1 0,1 0 15,0-1-1,0 0 1,-1 0 0,1 0 0,-1 0 0,0-1 0,0 0 0,0 0-1,0 0 1,-1 0 0,0-1 0,4-6 0,-5 8-2,0 1 1,0-1-1,-1 0 0,1 0 1,-1 0-1,0 0 1,0 0-1,0-1 0,0 1 1,-1 0-1,1 0 1,-1-1-1,0 1 0,0 0 1,0-1-1,0 1 1,0 0-1,-1-1 0,0 1 1,0 0-1,-1-5 0,1 6-10,0 1 0,0 0 0,0 0 0,0-1 0,0 1 0,0 0 0,0 0 0,-1 0 0,1 1 0,0-1 0,0 0 0,-1 0 0,1 1 0,-1-1 0,1 0 0,-1 1 0,1 0 0,0-1 0,-1 1 0,0 0 0,1 0 0,-1-1 0,1 1 0,-1 1 0,1-1 0,-1 0 0,1 0 0,-1 0 0,1 1 0,-1-1 0,1 1 0,0-1 0,-1 1 0,1 0 0,-1-1 0,1 1 0,0 0 0,-2 1 0,-1 1 2,-1 0-1,1 0 1,0 0-1,0 1 1,0 0-1,1 0 1,-1-1-1,1 2 1,-5 7-1,7-10-10,0-1-1,0 0 0,1 1 1,-1-1-1,0 1 0,1-1 1,0 1-1,-1-1 0,1 1 1,0-1-1,0 1 0,0-1 1,0 1-1,0 3 0,0-5 0,0 0 0,1 1 0,-1-1 0,0 1 0,1-1-1,-1 0 1,0 1 0,1-1 0,-1 0 0,1 0 0,-1 1 0,0-1-1,1 0 1,-1 0 0,1 0 0,-1 1 0,1-1 0,-1 0-1,0 0 1,1 0 0,-1 0 0,1 0 0,-1 0 0,1 0-1,-1 0 1,1 0 0,-1 0 0,1 0 0,-1 0 0,1-1-1,4 0-9,0-1-1,0 1 0,0-1 0,-1-1 0,1 1 0,-1-1 0,5-3 1,43-35-97,17-12 17,-68 52 87,0 1-1,0-1 0,0 0 0,0 1 0,0-1 0,1 0 1,-1 1-1,0-1 0,0 1 0,1 0 0,-1-1 0,0 1 1,1 0-1,-1 0 0,0 0 0,1 0 0,1 0 1,-2 0 0,0 1 1,-1-1 0,1 1 0,0-1 0,-1 1 0,1-1 0,-1 1 0,1-1 0,-1 1 0,1-1 0,-1 1 0,1 0 0,-1-1-1,1 1 1,-1 0 0,0-1 0,1 1 0,-1 0 0,0-1 0,0 1 0,1 1 0,0 6-11,-1-1-1,0 1 1,0-1 0,-2 15 0,1-14 24,-10 58 152,7-51-36,1 1-1,1 0 0,0 0 1,1 21-1,2-37-234,3-6-139,3-9-354,-5 4 391,0 0-1,-1 0 0,0-1 0,-1 1 0,0 0 1,-2-14-1,-2-13-311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18892,'0'17'1912,"2"-1"-1423,0-3-225,1 0 1120,2 3-1496,-2-3-488,4-1 584,1-3-208,-1 0-152</inkml:trace>
  <inkml:trace contextRef="#ctx0" brushRef="#br0" timeOffset="1">12 305 16291,'-4'12'1857,"2"-5"-1129,4 0 1000,3-11-1624,4 0 297,3-2-201,2-1-408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37 15459,'4'-5'1018,"10"-19"1079,-14 17-965,-13 9 499,5 2-1479,0 0 0,0 1 1,0 0-1,1 0 1,0 1-1,0 0 1,0 0-1,-9 12 1,7-6-60,0 0 1,0 1 0,2-1 0,-10 22 0,15-30-69,0 0 0,0 0 0,1 1 0,0-1 0,0 1 0,0-1-1,0 1 1,1 0 0,0-1 0,0 1 0,0-1 0,0 1 0,1 0 0,1 5-1,-1-7-22,1 1-1,-1-1 1,1 1-1,0-1 1,0 0-1,0 0 0,0 0 1,1 0-1,-1 0 1,1 0-1,0-1 1,0 1-1,0-1 0,0 0 1,0 0-1,0 0 1,6 2-1,31 14-128,-24-11 11,0 0 1,0 0-1,-1 2 0,29 20 0,-41-27 105,0 1 0,1 0-1,-2 1 1,1-1 0,0 0-1,0 1 1,-1 0 0,0-1-1,0 1 1,0 0 0,0 0-1,-1 0 1,1 0-1,-1 1 1,0-1 0,0 0-1,-1 1 1,1-1 0,-1 0-1,0 1 1,0-1 0,-1 0-1,1 1 1,-3 7-1,2-7 60,-1-1-1,0 1 0,1-1 0,-2 0 0,1 0 0,0 0 0,-1 0 0,0-1 0,0 1 0,0-1 0,0 1 0,0-1 0,-1 0 0,1 0 0,-1-1 0,0 1 0,0-1 1,0 1-1,0-1 0,0-1 0,-1 1 0,1-1 0,-7 2 0,-4 1 160,0-2 1,-1 0-1,1 0 1,0-2-1,-27-1 0,40 1-288,0 0-1,0 0 1,1 0-1,-1-1 1,0 1 0,0-1-1,1 1 1,-1-1-1,0 1 1,1-1-1,-1 0 1,1 0-1,-3-1 1,4 2 32,0-1 0,0 1 1,0 0-1,0 0 0,0 0 1,0-1-1,-1 1 0,1 0 0,0 0 1,0 0-1,0-1 0,0 1 1,0 0-1,0 0 0,0-1 1,0 1-1,0 0 0,0 0 0,0 0 1,0-1-1,0 1 0,0 0 1,0 0-1,0-1 0,0 1 0,0 0 1,1 0-1,-1 0 0,0-1 1,0 1-1,0 0 0,0 0 1,13-9-711,6 3 127,6-2-195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78 16075,'0'-1'115,"0"-1"-1,1 1 0,-1 0 0,0 0 0,0 0 0,0 0 0,1 0 0,-1 0 0,0 0 0,0 0 1,-1 0-1,1-1 0,0 1 0,0 0 0,-1 0 0,1 0 0,0 0 0,-1 0 0,1 0 0,-1 0 0,1 0 1,-1 0-1,0 0 0,1 1 0,-1-1 0,-1-1 0,1 2-23,-1 0 0,1 0-1,0 0 1,0 0 0,-1 1 0,1-1 0,0 0-1,0 1 1,0-1 0,-1 1 0,1-1 0,0 1-1,0 0 1,0 0 0,0-1 0,0 1 0,0 0-1,1 0 1,-1 0 0,0 0 0,0 0-1,0 0 1,1 0 0,-1 0 0,0 2 0,-8 11 108,1 0 0,0 1 1,1-1-1,0 2 1,-3 15-1,6-20-194,1 0-1,1 0 0,0 0 1,1 0-1,0 0 1,0 1-1,1-1 0,2 13 1,-2-22-3,0 0 1,1 0-1,-1-1 0,0 1 1,1 0-1,-1-1 1,1 1-1,0 0 0,0-1 1,-1 1-1,1-1 0,0 1 1,0-1-1,0 1 1,0-1-1,1 0 0,-1 1 1,0-1-1,1 0 0,2 2 1,-3-3 1,1 1 1,0-1-1,-1 0 1,1 1-1,0-1 1,0 0-1,0 0 1,-1 0-1,1 0 1,0-1-1,0 1 0,-1 0 1,1-1-1,0 1 1,-1-1-1,4-1 1,3-2 16,0-1 0,0 0-1,0 0 1,-1-1 0,1 0 0,6-8 0,4-7 102,0 0 0,-2-1-1,-1-1 1,-1 0 0,-1-1 0,-1-1 0,-1 0 0,-1 0-1,8-35 1,-30 112-146,2 1-1,2 0 0,-2 63 1,13-98-347,-3-17 330,0-1 0,0 0 1,0 0-1,1 1 0,-1-1 0,0 0 0,0 0 1,0 1-1,0-1 0,1 0 0,-1 0 0,0 0 0,0 1 1,1-1-1,-1 0 0,0 0 0,0 0 0,1 0 1,-1 1-1,0-1 0,0 0 0,1 0 0,-1 0 0,0 0 1,0 0-1,1 0 0,-1 0 0,1 0 0,0-1-36,1 1 0,-1-1 0,0 0 0,0 0 0,1 0 0,-1 0 0,0 0 0,0 0-1,0 0 1,0 0 0,0 0 0,0-1 0,-1 1 0,1 0 0,0-1 0,-1 1 0,1-2 0,11-28-458,-1-13-169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17340,'-1'8'516,"0"0"0,0 0 1,-1 0-1,0 0 0,-4 11 0,-6 20 548,6 4-746,2-1 0,2 1 0,1 0 0,3 0 0,1 0 0,3-1 1,1 0-1,24 81 0,-30-120-299,6 17-1134,-7-21 1082,0 1 0,0 0 1,0 0-1,0 0 0,0-1 0,0 1 0,0 0 1,0 0-1,0-1 0,0 1 0,0 0 1,0 0-1,0-1 0,1 1 0,-1 0 0,0 0 1,0 0-1,0-1 0,0 1 0,0 0 1,0 0-1,1 0 0,-1-1 0,0 1 1,0 0-1,0 0 0,1 0 0,-1 0 0,0 0 1,0 0-1,0-1 0,1 1 0,-1 0 1,0 0-1,0 0 0,1 0 0,-1 0 0,0 0 1,0 0-1,0 0 0,1 0 0,-1 0 1,0 0-1,0 0 0,1 0 0,-1 0 0,0 0 1,0 0-1,1 0 0,-1 0 0,0 1 1,0-1-1,0 0 0,1 0 0,-1 0 1,0 0-1,0 0 0,0 1 0,1-1 0,-1 0 1,0 0-1,0 0 0,0 0 0,0 1 1,0-1-1,0 0 0,1 1 0,2-18-588,-3-11-185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88 15235,'12'-6'2381,"-9"0"814,-5 7-3069,-1 0 1,1 0-1,-1 0 1,1 1-1,0-1 0,0 1 1,0 0-1,0-1 0,0 1 1,0 0-1,0 0 0,1 0 1,-4 5-1,3-4-16,-12 15-22,0 0 0,2 1 0,0 1 0,2 0 0,0 0-1,1 1 1,1 0 0,1 0 0,-7 31 0,14-48-77,-1 0 1,1 0-1,0 0 1,0 0-1,0 0 0,0 0 1,1 0-1,0 0 1,-1 0-1,1 0 0,1-1 1,2 7-1,-3-8-2,0 0 0,0-1-1,1 1 1,-1 0 0,0-1 0,1 0-1,-1 1 1,1-1 0,0 0 0,-1 0-1,1 0 1,0 0 0,0 0-1,0 0 1,0 0 0,0-1 0,0 1-1,0-1 1,0 1 0,0-1 0,0 0-1,0 0 1,0 0 0,0 0 0,0 0-1,2-1 1,4 0 25,0-1-1,0 0 1,0 0-1,0-1 1,-1 0 0,1-1-1,-1 0 1,0 0-1,0 0 1,-1-1 0,1 0-1,-1 0 1,0-1-1,6-7 1,1-1 69,0-2 1,-1 1 0,-1-2-1,16-31 1,-20 34-34,0-1 0,-1 0 0,-1 0 0,6-23 0,-9 20-48,-3 15-23,-2 7-14,-4 10-9,1 1 1,0-1-1,1 1 1,0 0-1,-4 29 0,8-42 23,1 1 0,-1-1 0,1 0 0,0 0 1,0 0-1,0 0 0,0 0 0,0 0 0,1 0 0,-1 1 0,0-1 0,2 2 0,-2-4 1,0 0-1,0 1 1,1-1 0,-1 0 0,0 1 0,0-1 0,1 0-1,-1 0 1,0 1 0,1-1 0,-1 0 0,0 0 0,1 0-1,-1 1 1,0-1 0,1 0 0,-1 0 0,1 0 0,-1 0-1,0 0 1,1 0 0,-1 0 0,1 0 0,15-5 2,36-33-10,-45 31-11,1 1 0,0-1 0,0 2 0,1-1 0,0 1 0,0 0 0,0 1 0,0 0 0,18-5 0,-25 9 12,0 0-1,0-1 0,0 1 1,0 0-1,-1 0 1,1 0-1,0 1 0,0-1 1,0 0-1,0 1 0,0-1 1,-1 1-1,1 0 0,0-1 1,-1 1-1,1 0 0,0 0 1,-1 0-1,1 0 1,-1 1-1,1-1 0,-1 0 1,0 0-1,0 1 0,1-1 1,-1 1-1,1 2 0,2 3-12,-1 1-1,0 0 0,0 0 1,-1 0-1,2 8 1,2 9 64,-6-24-35,1-1 1,-1 0-1,0 1 1,0-1-1,0 1 0,0-1 1,0 0-1,0 1 0,0-1 1,1 0-1,-1 1 1,0-1-1,0 0 0,0 1 1,1-1-1,-1 0 1,0 1-1,0-1 0,1 0 1,-1 0-1,0 1 1,1-1-1,-1 0 0,0 0 1,1 1-1,-1-1 1,1 0-1,-1 0 0,0 0 1,1 0-1,-1 0 1,0 0-1,1 0 0,10-9 233,5-25 76,-15 32-290,10-31 154,-2 0 1,-1 0-1,7-61 0,-15 102-266,-1-1 0,1 0 0,0 0 0,1 1-1,0-1 1,2 11 0,-3-16 67,1 0 1,-1 0-1,1 0 0,0 0 0,0 0 1,0 0-1,0 0 0,0 0 0,0-1 1,0 1-1,0 0 0,1-1 0,-1 1 1,0 0-1,1-1 0,0 0 0,-1 1 1,1-1-1,0 0 0,0 0 0,0 0 1,-1 0-1,1 0 0,0-1 0,0 1 1,0 0-1,0-1 0,3 1 0,2-2-12,0 1 0,0-1 0,0 0-1,0 0 1,0-1 0,0 0-1,0-1 1,-1 1 0,1-1 0,9-6-1,6-4-61,32-26-1,-24 14-8,37-25-315,-67 50 408,0-1 0,0 1 0,0 0 0,1 0 0,-1 0 0,0 0 0,0 0 0,0 0 0,0 0 0,0 0 0,0 0 0,1-1 0,-1 1 0,0 0 1,0 0-1,0 0 0,0 0 0,1 0 0,-1 0 0,0 0 0,0 0 0,0 0 0,0 0 0,0 0 0,1 0 0,-1 0 0,0 0 0,0 0 0,0 0 0,0 0 0,1 0 0,-1 1 0,0-1 0,0 0 0,0 0 0,0 0 0,0 0 0,0 0 0,1 0 0,-1 0 0,0 0 0,0 1 0,0-1 0,0 0 0,0 0 0,0 0 0,0 0 0,0 0 0,0 0 0,1 1 0,-2 12-156,-9 23 111,8-29 36,-3 7 39,1 0 0,1 1-1,-3 29 1,6-38-10,1 1 0,-1-1 0,1 1 0,0-1 0,1 1 0,-1-1 0,1 0 0,0 0 0,1 0 0,0 0 0,5 9 0,21 30-95,-12-21-30,-2 2 1,21 44-1,-33-63 100,0-1 1,-1 1-1,1 0 0,-2 1 0,1-1 0,-1 0 1,0 0-1,-1 1 0,0-1 0,0 1 1,0-1-1,-1 0 0,0 1 0,-1-1 0,-3 13 1,4-18 39,0 1 0,0-1 1,-1 1-1,1-1 0,0 1 1,-1-1-1,0 0 1,1 0-1,-1 0 0,0 0 1,0 0-1,0 0 0,0-1 1,0 1-1,-1-1 1,1 1-1,0-1 0,-1 0 1,1 0-1,-1 0 0,-3 1 1,2-2 35,1 1 0,-1-1 1,1 0-1,-1 0 0,0 0 0,1-1 1,-1 1-1,1-1 0,-1 0 0,1 0 1,0 0-1,-1 0 0,1-1 1,-5-2-1,5 2 3,-1 0 1,1 0-1,0-1 1,0 1-1,0-1 1,0 0-1,0 0 1,0 0-1,1 0 1,0-1-1,-1 1 1,-2-8-1,4 9-50,0-1 1,0 1-1,1-1 1,-1 0-1,1 1 0,-1-1 1,1 0-1,0 1 0,0-1 1,0 0-1,0 1 0,1-1 1,-1 0-1,1 1 0,0-1 1,0 0-1,-1 1 1,2-1-1,-1 1 0,2-4 1,5-4-96,0 0 1,1 1-1,0 0 1,0 0-1,1 1 1,14-9 0,-7 5-375,21-21 1,-23 16 269,0-1-1,16-24 0,-2-1-185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4:5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13243,'0'10'1656,"14"-1"-704,6-5-335,13-5 1383,3-3-912,6-4-232,-1 0-71,1-1-521,-5-1-376,-1 2 152,-9 3-64,-8 4-128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15339,'1'-1'135,"0"0"-1,0 0 0,1 0 0,-1 0 1,0 0-1,0 0 0,1 0 0,-1 0 1,0 0-1,1 1 0,-1-1 0,1 1 1,-1-1-1,1 1 0,-1-1 1,1 1-1,2 0 0,-3 0-42,0 0 1,1 0-1,-1 1 0,0-1 0,0 0 0,0 1 0,0 0 1,0-1-1,0 1 0,0-1 0,0 1 0,0 0 1,0 0-1,0-1 0,-1 1 0,1 0 0,0 0 1,0 1-1,3 4 131,-1 0 0,-1 0 0,1 0 0,-1 0 0,0 1 0,2 10 0,8 61 143,-4 0 1,-3 105 0,-4-84-78,1-83-115,-2-15-169,0-1 0,0 0 0,0 0 0,0 0 0,0 0 0,0 0 0,0 0 0,0 0-1,0 0 1,0 0 0,0 0 0,0 0 0,0 1 0,0-1 0,0 0 0,0 0 0,0 0 0,0 0 0,1 0 0,-1 0 0,0 0 0,0 0 0,0 0 0,0 0 0,0 0 0,0 0 0,0 0 0,0 0 0,0 0 0,0 0 0,0 0 0,0 0 0,0 0 0,1 1 0,-1-1 0,0 0 0,0 0 0,0 0 0,0 0 0,0 0 0,0 0 0,0 0 0,0 0 0,0-1 0,0 1 0,0 0 0,1 0 0,-1 0 0,0 0 0,0 0-1,0 0 1,0 0 0,0 0 0,0 0 0,0 0 0,0 0 0,0 0 0,0 0 0,0 0 0,0 0 0,0 0 0,0 0 0,0 0 0,1 0 0,-1-1 0,7-24 375,10-56-84,2 1 0,34-86 0,-48 153-301,1-1 1,0 2-1,1-1 0,0 1 1,1 0-1,11-13 0,-17 22-6,1 0-1,0 0 0,0 1 0,0 0 1,0-1-1,0 1 0,0 0 0,0 0 1,1 1-1,-1-1 0,1 1 0,4-2 1,-5 3-9,0 0 0,0 0 0,0 0 0,0 0 0,0 0 0,0 0 1,0 1-1,0 0 0,0-1 0,-1 1 0,1 0 0,0 0 0,0 1 0,-1-1 1,1 1-1,-1-1 0,5 4 0,-4-3 4,-1 0 0,1 0 0,-1 0 0,1 0-1,-1 1 1,0-1 0,0 0 0,0 1 0,0 0 0,0-1 0,-1 1 0,1 0-1,-1 0 1,0 0 0,0 0 0,0 0 0,0 0 0,0 0 0,-1 0 0,1 1-1,-1-1 1,0 0 0,0 0 0,0 1 0,-1-1 0,1 0 0,-1 0 0,1 0-1,-1 0 1,0 0 0,0 0 0,-1 0 0,1 0 0,0 0 0,-1 0 0,0-1-1,-2 4 1,-2 2 20,0-1-1,0 0 0,-1-1 0,0 1 1,0-1-1,0 0 0,-1-1 1,0 0-1,0 0 0,0-1 0,-17 7 1,15-8-50,1-1 0,-1 0 0,1-1 0,-1 0 0,-14 0 1,21-1-27,0 0 1,1 0-1,-1-1 1,1 1 0,-1-1-1,0 0 1,1 1-1,-1-1 1,1 0 0,0-1-1,-4-1 1,5 3 8,0-1 0,0 0 0,1 0 0,-1 0 0,0 0 0,0 0 0,0 0 0,1 0 0,-1-1-1,1 1 1,-1 0 0,1 0 0,-1-1 0,1 1 0,-1 0 0,1 0 0,0-1 0,0 1 0,0 0 0,0-1 0,0 1 0,0 0 0,1-3 0,5-13-394,8 1-141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37 16147,'-2'-2'2152,"-9"2"-1166,-14 4 209,19-1-1102,-1 1 0,1-1 0,0 1 0,0 1 0,1-1 0,-1 1 0,1 0 0,0 0 0,0 1 0,0-1 0,1 1 0,-5 9 0,4-6-79,0 0 1,1 0-1,0 0 1,1 1-1,0 0 1,0-1-1,1 1 1,-1 14-1,2-23-10,1 1 1,0 0-1,-1-1 0,1 1 0,0-1 0,0 1 0,1 0 0,-1-1 0,0 1 0,0-1 0,1 1 0,-1-1 0,1 1 1,-1-1-1,1 1 0,0-1 0,0 1 0,-1-1 0,1 0 0,0 1 0,0-1 0,0 0 0,1 0 0,-1 0 1,0 0-1,0 0 0,1 0 0,-1 0 0,0 0 0,1 0 0,-1 0 0,1-1 0,-1 1 0,1-1 0,-1 1 1,1-1-1,-1 0 0,1 1 0,0-1 0,-1 0 0,1 0 0,-1 0 0,1 0 0,2-1 0,4-1 8,1 0-1,-1 0 0,1-1 1,-1 0-1,0 0 0,0-1 0,0 0 1,0-1-1,-1 0 0,1 0 1,7-8-1,3-2 43,-2-1 0,0-1-1,17-23 1,-27 32 4,1 0-1,-1 0 1,-1-1 0,1 0-1,-2 0 1,1 0 0,-1 0-1,4-17 1,-7 25-50,-1 1 0,0-1 0,0 1 0,0-1 0,0 1 0,0-1 0,0 1 0,1-1 0,-1 0 1,-1 1-1,1-1 0,0 1 0,0-1 0,0 1 0,0-1 0,0 1 0,0-1 0,-1 1 0,1-1 0,0 1 0,0-1 0,-1 1 0,1-1 0,0 1 1,-1-1-1,1 1 0,0-1 0,-1 1 0,1 0 0,-1-1 0,1 1 0,-1 0 0,1-1 0,-1 1 0,1 0 0,-1 0 0,1-1 0,-1 1 0,1 0 1,-1 0-1,1 0 0,-1 0 0,0 0 0,1 0 0,-1 0 0,1 0 0,-2 0 0,0 0 11,1 1 0,-1-1 0,0 1 1,0-1-1,1 1 0,-1 0 0,0 0 0,1 0 0,-1 0 0,1 0 0,-1 0 0,1 0 1,-2 2-1,-1 2-8,1 1 0,-1-1 0,1 1 0,0 0 0,1 0 0,-1 0 0,1 0 0,1 0 0,-1 1 0,1-1 0,0 0 0,0 1 0,1 10 0,0-15-31,0 1 1,0-1 0,0 0-1,0 1 1,0-1 0,1 1-1,-1-1 1,1 0 0,0 0-1,0 1 1,0-1 0,0 0-1,0 0 1,0 0 0,1 0-1,-1 0 1,0 0 0,1 0-1,0 0 1,-1-1 0,1 1-1,0-1 1,0 1 0,0-1-1,0 0 1,0 1 0,0-1-1,1 0 1,-1 0 0,0-1-1,0 1 1,1 0 0,-1-1-1,1 0 1,-1 1 0,0-1-1,1 0 1,4-1 0,-1 1-164,0-1 1,0 0-1,0 0 1,0-1-1,0 0 1,0 0-1,0 0 1,-1-1-1,7-3 1,1-3-127,-1 1 1,19-18 0,-3-1-306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31 376 14427,'-5'8'664,"0"0"0,0 0 0,1 1 0,1-1 0,-5 14 0,8-22-640,0 1 1,0-1 0,0 0 0,0 0-1,0 0 1,0 0 0,0 0 0,0 0-1,0 0 1,0 1 0,0-1 0,0 0-1,0 0 1,0 0 0,0 0 0,0 0-1,0 0 1,0 0 0,0 1 0,0-1-1,0 0 1,0 0 0,0 0 0,1 0-1,-1 0 1,0 0 0,0 0 0,0 0-1,0 0 1,0 0 0,0 1 0,0-1-1,0 0 1,0 0 0,1 0 0,-1 0-1,0 0 1,0 0 0,0 0 0,0 0-1,0 0 1,0 0 0,0 0 0,1 0-1,-1 0 1,0 0 0,0 0 0,0 0-1,10-3 490,8-6-108,5-9-247,-1 0 0,25-28 0,-3 3-10,-30 34-89,-14 9-58,1 0-1,-1 0 1,0 0-1,0 0 1,0 0-1,0 0 1,1 0-1,-1 0 1,0 0-1,0 0 1,0 0 0,0 1-1,1-1 1,-1 0-1,0 0 1,0 0-1,0 0 1,0 0-1,0 0 1,0 1-1,0-1 1,1 0-1,-1 0 1,0 0-1,0 0 1,0 1-1,0-1 1,0 0-1,0 0 1,0 0-1,0 0 1,0 1-1,0-1 1,0 0-1,0 0 1,0 0-1,0 1 1,0-1-1,0 0 1,0 0-1,-7 29 88,5-24-82,-16 48 156,3 1-1,2 0 0,-10 89 1,20-88-126,2-17-103,-3 0-1,0 0 1,-16 57 0,5-62-12,15-32 75,-1 0 1,1-1-1,-1 1 0,1 0 0,-1-1 0,1 1 0,-1 0 1,0-1-1,1 1 0,-1-1 0,0 1 0,0-1 1,1 1-1,-1-1 0,-1 1 0,1-1 2,1 0 0,-1 0-1,1-1 1,-1 1 0,1 0-1,0 0 1,-1 0 0,1-1 0,-1 1-1,1 0 1,-1 0 0,1-1-1,0 1 1,-1 0 0,1-1-1,0 1 1,-1-1 0,1 1 0,0 0-1,-1-1 1,1 1 0,0-1-1,0 1 1,0-1 0,-1 1 0,1-1-1,0 1 1,0-1 0,0 0-1,-2-6-4,1 0 0,0 0 0,0 0 0,1 0 1,-1 0-1,2 0 0,-1 0 0,1 0 0,0 0 0,2-7 0,4-11-35,13-34 1,-10 34 17,1 1 0,2 0 1,0 1-1,2 0 0,0 1 1,2 1-1,0 0 0,25-22 1,2 5 23,0 2 0,89-54 1,-121 83 10,32-23 58,-42 29-57,0-1 1,0 1 0,-1-1 0,1 1 0,0-1-1,-1 0 1,0 0 0,1 1 0,-1-1 0,0 0-1,0 0 1,0 0 0,0-1 0,0 1-1,-1 0 1,1 0 0,-1 0 0,1-4 0,-1 5-5,0 0 0,0 1 0,0-1 0,0 0 0,0 0 0,0 1 0,-1-1 0,1 0 0,0 1 0,0-1 0,-1 0 0,1 1 0,0-1 0,-1 0 0,1 1 0,-1-1 0,1 1 0,-1-1 0,1 1 0,-1-1 1,1 1-1,-1-1 0,1 1 0,-1 0 0,0-1 0,1 1 0,-2-1 0,0 1 7,0-1 0,0 1 0,0 0 1,0 0-1,0 0 0,0 0 0,0 0 1,0 0-1,0 1 0,-2-1 0,-4 3 34,1-1 0,-1 1 0,1 0 0,-9 5 0,2 0 55,1 1 1,-21 18-1,28-22-75,1 0-1,0 0 1,0 1-1,0 0 1,1 0-1,0 0 1,0 0-1,-3 8 1,6-13-27,1 0 0,0 0 0,-1 0 1,1-1-1,0 1 0,-1 0 0,1 0 0,0 0 1,0 0-1,0 0 0,0 0 0,0 0 1,0 0-1,0 0 0,0 0 0,0 0 1,0 0-1,0 0 0,1 0 0,-1 0 1,0 0-1,1-1 0,-1 1 0,1 0 1,0 1-1,1-1-17,-1 0 0,0 0 0,1 0 0,-1 0 0,0-1 1,1 1-1,-1 0 0,1-1 0,-1 1 0,1-1 0,0 0 0,-1 0 1,1 1-1,1-1 0,7 0-202,0-1 0,-1 0 0,1 0-1,10-3 1,0-2-436,0 0-1,-1-1 0,0-1 0,0-1 1,-1 0-1,20-14 0,-29 17 556,0 0-1,-1-1 1,0 0-1,0-1 1,0 1-1,-1-1 0,0-1 1,-1 0-1,1 0 1,-2 0-1,1 0 1,-1-1-1,4-13 1,-9 23 124,0 0 0,0 0 0,0 0 0,0 0 0,0-1 0,0 1 0,0 0 0,0 0 1,0 0-1,0 0 0,0 0 0,0 0 0,0-1 0,0 1 0,-1 0 0,1 0 0,0 0 0,0 0 1,0 0-1,0 0 0,0 0 0,0 0 0,0 0 0,0-1 0,-1 1 0,1 0 0,0 0 0,0 0 0,0 0 1,0 0-1,0 0 0,0 0 0,-1 0 0,1 0 0,0 0 0,0 0 0,0 0 0,0 0 0,0 0 0,-1 0 1,1 0-1,0 0 0,0 0 0,0 0 0,0 0 0,0 0 0,0 1 0,-1-1 0,1 0 0,0 0 1,0 0-1,0 0 0,0 0 0,0 0 0,0 0 0,0 0 0,0 0 0,0 0 0,-1 1 0,-6 6 345,1 1 0,-1 0 0,1 1 0,0-1-1,1 1 1,0 0 0,1 0 0,0 1 0,-5 14 0,8-20-297,-1 1 0,1 0 0,0 0 1,0 0-1,0 0 0,1 9 1,0-13-66,0-1 0,0 1 0,0 0 0,0-1 0,0 1 0,1 0 0,-1-1 0,0 1 0,0 0 0,1-1 0,-1 1 0,0-1 1,1 1-1,-1-1 0,1 1 0,-1-1 0,1 1 0,-1-1 0,1 1 0,-1-1 0,1 1 0,0 0 0,0-1-5,1 0-1,-1 0 0,0 1 0,1-1 1,-1 0-1,0 0 0,1 0 0,-1-1 0,0 1 1,1 0-1,-1 0 0,0-1 0,0 1 1,1 0-1,-1-1 0,2 0 0,5-4-1,0 1 0,-1-1 0,1 0-1,-1-1 1,0 0 0,0 0-1,-1 0 1,0-1 0,6-8 0,5-8 20,21-38 0,-20 27 24,-1 0 1,-2-2 0,-1 1 0,11-48-1,-23 63 43,-2 20-88,0 0 0,0-1 0,0 1 1,0 0-1,-1 0 0,1 0 0,0 0 0,0 0 0,0 0 0,0 0 1,0 0-1,0 0 0,0-1 0,0 1 0,-1 0 0,1 0 1,0 0-1,0 0 0,0 0 0,0 0 0,0 0 0,0 0 1,-1 0-1,1 0 0,0 0 0,0 0 0,0 0 0,0 0 0,0 0 1,-1 0-1,1 0 0,0 0 0,0 0 0,0 0 0,0 0 1,0 0-1,0 0 0,-1 1 0,1-1 0,0 0 0,0 0 0,0 0 1,0 0-1,0 0 0,0 0 0,0 0 0,0 0 0,0 0 1,-1 1-1,1-1 0,0 0 0,0 0 0,0 0 0,0 0 1,0 1-1,-3 2 26,0 1-1,1 0 1,-1 0 0,1 0 0,-3 8 0,-35 117 229,35-108-238,1 1 0,1 0 1,1 0-1,0 25 0,3-37-141,1 0 0,-1-1 0,2 1 0,0 0 0,5 12 0,0 2-25,-3-10-27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15403,'-6'19'811,"1"0"-1,0-1 1,2 1-1,0 1 1,1-1-1,2 37 1,-1-26-53,1-25-675,-1 37 614,1-1 1,10 79-1,-9-117-679,-1 0-1,1-1 0,-1 1 0,1-1 0,0 1 0,0-1 0,0 1 0,0-1 0,1 0 0,-1 0 0,1 1 0,-1-1 1,1 0-1,0 0 0,2 2 0,-2-3-13,-1 0 1,1-1 0,0 1-1,-1-1 1,1 1 0,-1-1-1,1 1 1,0-1 0,-1 0-1,1 0 1,0 0-1,-1 0 1,1 0 0,0 0-1,-1-1 1,1 1 0,0 0-1,-1-1 1,1 1 0,0-1-1,-1 0 1,1 0 0,-1 1-1,3-3 1,8-5 7,0 0 0,13-13 0,-18 14-12,1 1 0,0 0 0,1 0 0,-1 0 0,1 1 0,11-5 0,-18 9-2,-1 1 1,1-1 0,0 1-1,-1 0 1,1-1-1,-1 1 1,1 0-1,0 0 1,-1 0-1,1 0 1,0 0-1,-1 0 1,1 1 0,0-1-1,-1 0 1,1 1-1,-1 0 1,1-1-1,-1 1 1,1 0-1,-1-1 1,1 1-1,1 2 1,0 0-2,-1-1-1,0 1 1,0 0 0,0 0-1,-1-1 1,1 1-1,0 1 1,-1-1 0,0 0-1,0 0 1,1 4-1,0 1 47,-1 0 0,0 0 0,0 1 0,-1-1 0,0 0 0,0 0 0,-1 0 0,0 0-1,-3 11 1,4-16 11,-1 0 0,-1 0 0,1 0 0,0 0 0,-1 0 0,0 0 0,1 0 0,-1-1 0,0 1 0,-1-1 0,1 1 0,0-1 0,-1 0 0,1 0 0,-1 0 0,0 0 0,1 0 0,-1 0 0,0-1 0,0 0-1,0 1 1,-1-1 0,1 0 0,0 0 0,0-1 0,0 1 0,-1-1 0,1 0 0,0 0 0,-1 0 0,1 0 0,0 0 0,0-1 0,-5 0 0,-1-1-219,1-1 0,-1 0 0,1-1 0,0 1 0,0-1 0,0-1 0,0 0 0,1 0 0,-1 0 1,2-1-1,-11-10 0,16 15 26,-2-2-57,-1 0 0,1-1 0,1 1 0,-1-1 0,0 0 0,1 0 0,0 0 0,0 0 0,-3-7-1,6 4-492,6 5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16379,'0'-1'130,"1"1"-1,0-1 0,0 0 0,0 1 0,-1-1 0,1 1 1,0-1-1,0 1 0,0-1 0,0 1 0,0-1 0,0 1 1,0 0-1,0 0 0,0 0 0,1-1 0,-1 1 0,0 0 1,1 0-1,-1 1 40,0 0 1,-1 0-1,1 0 1,0-1-1,-1 1 1,1 0-1,0 0 1,-1 0-1,1 0 1,-1 0-1,1 0 1,-1 0-1,0 0 1,1 2-1,4 11 11,-3-10-148,0-1 0,-1 1 0,1 0 0,1-1 0,-1 1 0,0-1 0,1 0 0,0 0 1,0 0-1,6 5 0,-8-7-25,1 0 0,0 0 0,0 0 0,0-1 0,0 1 0,0-1 0,0 1 0,1-1 0,-1 0-1,0 0 1,0 0 0,0 0 0,0 0 0,0 0 0,0-1 0,0 1 0,0 0 0,0-1 0,0 0 0,0 0 0,0 0 0,3-1 0,28-22 143,-30 21-135,0 0 0,1 0 0,-1 0 0,0 1 0,1-1 0,0 1 0,-1 0 0,1 0 0,0 0-1,0 1 1,0 0 0,7-2 0,-11 3-15,1 0 1,0 0-1,0 1 0,0-1 0,-1 0 1,1 1-1,0-1 0,0 0 0,-1 1 1,1-1-1,0 1 0,-1-1 0,1 1 1,-1 0-1,1-1 0,0 1 1,-1 0-1,1-1 0,-1 1 0,0 0 1,1-1-1,-1 1 0,0 0 0,1 0 1,-1 0-1,0-1 0,0 1 0,1 1 1,2 26-4,-3-25 2,6 308 694,-7-205-24,1-106-666,0 0 1,0 0 0,-1 0-1,1 1 1,0-1-1,0 0 1,0 0 0,-1 0-1,1 0 1,0 0-1,0 1 1,0-1 0,-1 0-1,1 0 1,0 0-1,0 0 1,-1 0 0,1 0-1,0 0 1,0 0-1,-1 0 1,1 0 0,0 0-1,0 0 1,-1 0-1,1 0 1,0 0 0,0 0-1,-1 0 1,1-1-1,0 1 1,0 0 0,0 0-1,-1 0 1,1 0-1,0 0 1,0 0 0,0-1-1,-1 1 1,-8-8 16,0 0 0,0-1 0,-13-18 1,-1-1-5,18 23-21,1 2-10,1-1 1,-1 0-1,1 0 0,0-1 1,0 1-1,-4-9 1,6 12-30,1-1 1,0 0 0,-1 1 0,1-1 0,0 1-1,0-1 1,0 1 0,0-1 0,0 0-1,0 1 1,1-1 0,-1 1 0,0-1 0,1 1-1,0-1 1,-1 1 0,1-1 0,0 1 0,-1-1-1,1 1 1,0 0 0,0 0 0,0-1-1,0 1 1,0 0 0,1 0 0,0-1 0,59-49-1551,-35 32 1104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3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14 14635,'0'0'73,"0"0"0,0 0 1,0 0-1,0-1 0,0 1 0,0 0 0,0 0 0,0-1 0,0 1 1,0 0-1,0 0 0,0 0 0,0-1 0,0 1 0,-1 0 0,1 0 1,0 0-1,0-1 0,0 1 0,0 0 0,0 0 0,0 0 1,0-1-1,-1 1 0,1 0 0,0 0 0,0 0 0,0 0 0,-1 0 1,1-1-1,0 1 0,0 0 0,0 0 0,-1 0 0,1 0 0,0 0 1,0 0-1,0 0 0,-1 0 0,1 0 0,-11 5 1434,-8 11 36,3 5-740,1-1-1,-14 26 1,23-36-729,1 0 1,0 1-1,1-1 1,0 1-1,1 0 1,0 0-1,-2 13 1,5-23-74,0 0 1,-1 0 0,1 0-1,0 0 1,0 0-1,0 0 1,0 0 0,0 0-1,0 0 1,0 1-1,0-1 1,0 0-1,1 0 1,-1 0 0,0 0-1,1 0 1,-1 0-1,1 0 1,-1 0 0,1 0-1,-1 0 1,1 0-1,0-1 1,-1 1 0,1 0-1,0 0 1,0 0-1,-1-1 1,1 1 0,0 0-1,0-1 1,0 1-1,0-1 1,0 1 0,0-1-1,0 0 1,0 1-1,0-1 1,0 0 0,0 0-1,1 0 1,1 1-1,1-2-11,0 1 0,1-1 0,-1 0 0,0 0-1,1 0 1,-1-1 0,0 0 0,0 1 0,4-4-1,10-7-10,-1 0 0,-1-2 0,0 0 0,-1-1 0,0 0 0,-1-1 0,-1 0 0,-1-2 0,0 1-1,16-35 1,-20 27 52,-6 18-16,-6 17 10,-8 23 41,2 1 0,2 0 1,-6 43-1,12-58-42,1-1 0,1 1 0,1 0-1,0 0 1,1 0 0,1 0 0,10 31 0,1-8-13,19 70 5,-30-99-4,-1-1-1,0 1 1,-1 0 0,-1 0 0,0 0 0,-3 24-1,2-33 12,1-1 0,-1 1 0,0-1 0,0 1 0,-1 0 0,1-1 0,-1 0 0,0 1 0,0-1 0,0 0 0,0 0 0,0 0 0,-5 4-1,5-6 2,1 0 0,-1 1-1,0-1 1,0 0-1,0 0 1,0-1 0,0 1-1,0 0 1,0 0-1,0-1 1,0 0 0,0 1-1,-1-1 1,1 0-1,0 0 1,0 0 0,0 0-1,0 0 1,-1-1-1,1 1 1,0-1 0,0 1-1,0-1 1,-4-2-1,-1-1 29,-1 0 1,1-1-1,0 0 0,1 0 0,-1-1 0,1 0 0,0 0 1,1 0-1,-1-1 0,1 1 0,-7-13 0,5 6-133,0-1 0,0 0 0,1 0 0,1 0 0,-6-24 0,10 34-37,1 0 0,-1 0 0,1-1 0,-1 1 0,1 0 0,0 0 0,1-1 0,-1 1 0,1 0 0,0 0 0,0-1 0,0 1 0,1 0 0,-1 0 0,1 0 0,0 1 0,4-7 0,0 2 25,0 2 0,1-1 0,-1 1 0,2 0 1,-1 0-1,0 0 0,11-4 0,14-9-288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38 17556,'0'-2'190,"1"0"1,-1 0 0,0 0-1,0 0 1,0 0-1,0 0 1,0 0 0,-1 0-1,1 0 1,-2-3-1,2 4-161,0 1 0,0 0 0,0 0-1,0-1 1,-1 1 0,1 0-1,0 0 1,0 0 0,0-1-1,-1 1 1,1 0 0,0 0 0,0 0-1,-1 0 1,1 0 0,0-1-1,0 1 1,-1 0 0,1 0-1,0 0 1,0 0 0,-1 0 0,1 0-1,0 0 1,0 0 0,-1 0-1,1 0 1,-1 0 0,-12 9 737,6-1-523,0 1-1,0 1 0,1-1 1,0 1-1,1 0 1,0 0-1,0 1 0,-3 14 1,1-2-126,1 1 1,-5 45-1,10-63-91,1 0 0,0-1 0,1 1 0,-1 0 0,1 0-1,3 9 1,-4-14-22,0 0 0,1 0 0,-1 0 0,0 0 0,1 0 0,-1-1 0,1 1 0,-1 0 0,1 0 0,-1-1 0,1 1 0,-1 0-1,1-1 1,0 1 0,0 0 0,-1-1 0,1 1 0,0-1 0,0 0 0,0 1 0,1-1-2,-1 0 0,0 0 0,0 0 0,0 0 0,0 0 0,0-1 0,1 1 0,-1 0 0,0-1 0,0 1 0,0-1 0,0 1 0,0-1 0,0 1 0,0-1 0,0 0 0,-1 1 0,1-1 0,0 0 0,0 0 0,0-1 0,8-8 12,-1-1 0,0 0-1,-1-1 1,0 1 0,-1-1-1,0-1 1,-1 1 0,-1-1 0,0 0-1,0 0 1,-1 0 0,-1 0-1,1-22 1,-3 28-25,0 7-19,9 7-35,19 4-52,-24-10 105,0 0-1,-1 0 0,1 0 1,-1 0-1,1 1 0,-1-1 1,0 1-1,1 0 0,-1 0 1,0 0-1,0 1 0,0-1 1,-1 1-1,1-1 0,-1 1 1,1 0-1,-1 0 0,0 0 1,0 1-1,0-1 0,2 6 1,-1 3-17,0 0-1,-1 0 1,0 0 0,-1 0 0,-1 23-1,1 11-14,-1-45 48,0-1 0,0 1 0,0 0 0,0-1 0,0 1 0,0 0 0,0-1 0,1 1 0,-1 0 0,0-1 0,0 1-1,0 0 1,1-1 0,-1 1 0,0-1 0,1 1 0,-1 0 0,0-1 0,1 1 0,-1-1 0,1 1 0,-1-1 0,1 1 0,-1-1 0,1 0 0,-1 1 0,1-1 0,-1 1 0,1-1 0,1 1 0,-1-2 4,0 1 1,1 0-1,-1 0 0,0-1 0,1 1 1,-1-1-1,0 1 0,0-1 0,1 1 1,-1-1-1,0 0 0,0 1 0,0-1 0,2-1 1,6-7 55,0 0 1,12-15-1,-18 20-46,10-12 33,0-1 0,-1 0 0,-1-1 0,-1 0 0,-1 0 0,14-38 0,-22 45-42,-6 10-10,4 2 0,0 0 0,-1 0-1,1 0 1,0 1 0,0-1 0,0 0 0,0 0 0,0 1-1,1-1 1,-1 1 0,0-1 0,0 2 0,0-1-1,1-1 0,-1 1 0,1-1 1,-1 1-1,1-1 0,0 1 0,0 0 0,-1-1 0,1 1 1,0 0-1,0-1 0,1 1 0,-1 0 0,0-1 0,0 1 1,1-1-1,-1 1 0,1-1 0,0 1 0,-1-1 0,1 1 1,0-1-1,0 1 0,0-1 0,0 0 0,2 3 1,-1-3 0,0 0 0,0 0 0,0 0 0,0 0 0,0-1 0,0 1 0,0-1 0,1 1 1,-1-1-1,0 0 0,0 0 0,0 0 0,1 0 0,-1 0 0,0 0 0,0-1 0,0 1 1,1-1-1,-1 0 0,2 0 0,16-7 9,-1-1 1,0-1 0,23-16-1,-22 14-5,0 0 0,28-12 0,-46 23-7,-1 1 1,1-1 0,0 0 0,0 0 0,0 1 0,0-1 0,0 1 0,0-1-1,-1 1 1,1 0 0,0 0 0,0 0 0,0 0 0,0 0 0,0 1 0,0-1-1,0 0 1,0 1 0,0 0 0,0-1 0,0 1 0,-1 0 0,4 1 0,-3 1-1,0-1 0,0 1 1,0 0-1,0 0 1,-1 0-1,1 0 1,-1 0-1,0 0 0,0 0 1,0 0-1,0 1 1,0 4-1,0-7 13,-1 1-1,0 0 1,0-1 0,1 1-1,-1-1 1,1 1 0,-1 0-1,1-1 1,0 1 0,0-1-1,-1 0 1,1 1-1,0-1 1,0 1 0,0-1-1,1 0 1,-1 0 0,0 0-1,2 2 1,-1-3 3,-1 0 1,1 0-1,-1 0 0,1 0 1,-1-1-1,1 1 0,-1 0 1,1-1-1,0 1 0,-1 0 1,0-1-1,1 0 0,-1 1 1,1-1-1,-1 0 0,0 0 1,1 0-1,-1 0 0,0 0 1,0 0-1,2-2 0,78-59-1483,-22 28-3124,-41 21 2833,-9 3 972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12283,'0'8'1152,"-2"0"-768,2 4-184,-1-1 936,1 1-768,-1 3-240,1-2-64,-2-3-168,1-1-80,1-3-64,0-5-64,-3 2 192,-4-2-224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5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5 305 14515,'0'8'6058,"-2"20"-4237,1-7-1041,0-13-576,1-2-74,0 0 1,0 0-1,0 0 0,1 0 1,1 9-1,-1-13-111,-1-1-1,1 0 1,-1 0 0,1 1-1,-1-1 1,1 0 0,0 0-1,0 0 1,-1 0 0,1 0-1,0 0 1,0 0 0,0 0-1,0 0 1,0 0 0,1-1-1,-1 1 1,0 0 0,0-1-1,0 1 1,1-1 0,-1 1-1,0-1 1,1 0 0,-1 1-1,0-1 1,1 0 0,-1 0-1,0 0 1,2 0 0,3 0 10,1-1 0,-1 0 0,0 0 0,-1-1 0,1 0 0,0 0 0,0 0 0,-1-1 1,8-3-1,49-36-15,-35 23-11,-1 0-33,-16 11-23,-1 1 1,1 1-1,1-1 0,-1 2 1,16-7-1,-26 11 45,1 1 1,0 0-1,-1 0 0,1-1 0,0 1 0,-1 0 0,1 0 1,-1 0-1,1 0 0,0 0 0,-1 0 0,1 0 0,0 0 1,-1 0-1,1 0 0,0 0 0,-1 0 0,1 0 1,-1 1-1,1-1 0,0 0 0,-1 0 0,1 1 0,-1-1 1,1 0-1,-1 1 0,1-1 0,-1 0 0,1 1 0,-1-1 1,1 1-1,0 0 0,2 21-75,1 0 152,-4-22-63,1 1 0,-1-1 0,0 1 0,1-1 0,-1 1-1,1-1 1,0 0 0,-1 1 0,1-1 0,-1 0 0,1 0-1,-1 1 1,1-1 0,0 0 0,-1 0 0,1 0 0,0 0 0,-1 0-1,1 0 1,-1 0 0,1 0 0,0 0 0,-1 0 0,1 0-1,0 0 1,-1 0 0,1 0 0,0 0 0,-1-1 0,1 1-1,-1 0 1,1-1 0,0 1 0,9-5-2,1-1-1,-1 1 1,-1-2-1,1 1 1,15-16 0,-17 15-90,0 0-1,0 1 1,1-1 0,0 2 0,0-1-1,1 1 1,9-4 0,-18 9 76,-1 0 1,1 0-1,-1 0 0,1-1 1,-1 1-1,0 0 0,1 0 1,-1 0-1,1 0 0,-1 0 1,1 0-1,-1 0 1,1 0-1,-1 0 0,1 0 1,-1 0-1,0 0 0,1 0 1,-1 0-1,1 0 1,-1 1-1,1-1 0,-1 0 1,0 0-1,1 1 0,-1-1 1,1 0-1,-1 0 0,0 1 1,1-1-1,-1 0 1,0 1-1,1-1 0,-1 0 1,0 1-1,1 0 0,1 18-85,0 2 213,-1-20-111,-1-1 1,1 1-1,-1-1 1,1 0-1,-1 1 1,1-1-1,-1 0 1,1 1-1,-1-1 1,1 0-1,0 0 1,-1 1-1,1-1 1,0 0-1,-1 0 1,1 0-1,-1 0 0,1 0 1,0 0-1,-1 0 1,1 0-1,0 0 1,-1 0-1,1-1 1,-1 1-1,1 0 1,0 0-1,-1-1 1,1 1-1,-1 0 1,1-1-1,-1 1 1,1 0-1,0-1 1,9-5 37,-1 0 0,0 0 1,0-1-1,0 0 0,0 0 0,-1-1 1,7-9-1,47-65-80,-44 55-180,0-1 0,25-57 0,-46 95 229,0 0 0,1 1 0,0-1 0,1 1 0,0-1 0,0 1 0,1 0 0,1 0-1,0-1 1,0 1 0,1-1 0,0 1 0,1-1 0,0 0 0,1 0 0,0 0 0,1 0-1,-1-1 1,2 1 0,0-1 0,0-1 0,0 1 0,9 8 0,1-1-256,-10-11 57,-1 0 1,1 1-1,-1-1 1,0 1-1,-1 0 1,1 1-1,-1-1 1,-1 1-1,5 8 1,-8-15 165,0 1 0,0-1 0,0 0 1,0 0-1,0 1 0,0-1 0,0 0 0,0 0 1,0 1-1,0-1 0,0 0 0,0 0 1,0 1-1,0-1 0,0 0 0,-1 0 1,1 0-1,0 1 0,0-1 0,0 0 0,0 0 1,0 1-1,-1-1 0,1 0 0,0 0 1,0 0-1,0 0 0,-1 1 0,1-1 1,0 0-1,0 0 0,0 0 0,-1 0 0,1 0 1,0 0-1,0 0 0,-1 0 0,-13 0-270,-11-8 259,12 2 229,0 0-1,1 0 0,0-1 1,0-1-1,1 0 0,0 0 1,0-2-1,1 1 0,0-1 1,1 0-1,0-1 0,1 0 1,-10-17-1,17 27-177,0 0 0,0 0 0,1 0 0,-1-1-1,1 1 1,-1 0 0,1 0 0,-1-1 0,1 1 0,0 0 0,-1 0-1,1-1 1,0 1 0,0 0 0,0-1 0,0 1 0,0 0 0,0 0 0,1-1-1,-1 1 1,0 0 0,1 0 0,-1-1 0,1 1 0,-1 0 0,1 0-1,-1 0 1,1 0 0,0 0 0,0-1 0,0 1 0,-1 1 0,1-1 0,0 0-1,0 0 1,0 0 0,0 0 0,1 1 0,-1-1 0,0 0 0,0 1 0,0-1-1,0 1 1,1 0 0,-1-1 0,0 1 0,1 0 0,-1 0 0,1-1-1,12-1-124,-1 1 0,0 0 0,0 1 0,15 1 0,-9 0-378,-2-1 356,0 0 0,0-1 0,22-5 0,5-8-207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15603,'8'81'2370,"14"86"636,-17-140-2829,1 0 1,2-1-1,1 0 1,13 28-1,-21-53-182,9 18 15,-10-18-30,1-1 0,-1 1 0,0 0 0,0-1 0,1 1 0,-1-1 0,1 1 0,-1-1 0,1 1 0,-1 0 0,1-1 0,-1 0 1,1 1-1,-1-1 0,1 1 0,-1-1 0,1 0 0,0 1 0,-1-1 0,1 0 0,-1 0 0,1 1 0,0-1 0,-1 0 0,2 0 1,-2-1-37,0 0 0,0 0 0,0-1 1,0 1-1,0 0 0,0 0 0,0 0 0,-1 0 1,1 0-1,0 0 0,-1 0 0,1 0 1,-1 0-1,1 0 0,-2-2 0,-70-113-1676,7 13 2847,65 103-1084,0 0 0,-1 0 0,1-1 1,0 1-1,0 0 0,0 0 0,0-1 0,-1 1 1,1 0-1,0 0 0,0-1 0,0 1 0,0 0 1,0 0-1,0-1 0,0 1 0,0 0 0,0-1 0,0 1 1,0 0-1,0 0 0,0-1 0,0 1 0,0 0 1,0 0-1,0-1 0,0 1 0,1 0 0,-1 0 1,0-1-1,0 1 0,0 0 0,0 0 0,1-1 0,10 0 618,24 12-112,-22-7-363,6 1-262,0-1-1,0-1 0,1-1 1,-1 0-1,1-1 1,-1-2-1,1 0 1,-1 0-1,37-10 1,0-7-148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6:2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1049 12955,'-3'0'327,"-20"-3"512,22 3-814,0 0-1,1 0 1,-1 0 0,1 0 0,-1 0-1,1-1 1,-1 1 0,1 0-1,-1 0 1,1 0 0,-1-1 0,1 1-1,-1 0 1,1-1 0,-1 1 0,1 0-1,-1-1 1,1 1 0,0-1 0,-1 1-1,1-1 1,0 1 0,-1-1 0,1 1-1,0-1 1,0 1 0,0-1 0,-1 1-1,1-1 1,0 1 0,0-2 0,0 1 21,1 1 1,0-1 0,-1 0 0,1 0 0,0 0 0,-1 1 0,1-1-1,0 1 1,0-1 0,-1 0 0,1 1 0,0-1 0,0 1 0,0 0 0,0-1-1,0 1 1,0 0 0,1-1 0,24-6 269,-21 6-213,46-12 316,204-54 753,-5-22-681,113-86-77,-85 39-229,-174 91-148,110-31 1,115-17 7,137-46-11,-128 17-624,-327 116 277,-12 0-7,-3-7 721,4-3-441,1-3 25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 14211,'-27'43'1981,"9"-15"-223,-20 41 1,34-60-1521,0-1-1,1 1 0,0 0 1,1 0-1,-1 0 1,2 1-1,0-1 1,0 0-1,1 15 0,0-22-212,0 0 0,0 1-1,0-1 1,1 0 0,-1 0 0,1 0-1,-1 0 1,1 0 0,0 0-1,0 0 1,0 0 0,0 0-1,0 0 1,1 0 0,-1-1-1,1 1 1,-1 0 0,1-1-1,-1 1 1,1-1 0,0 0-1,0 1 1,0-1 0,-1 0 0,1 0-1,0 0 1,1 0 0,-1-1-1,0 1 1,0-1 0,0 1-1,0-1 1,0 1 0,1-1-1,-1 0 1,0 0 0,0 0-1,0-1 1,3 0 0,4 0 9,-1 0-1,1-1 1,-1 0 0,0-1-1,0 0 1,0 0 0,0-1-1,0 0 1,8-5 0,-6 1 43,-1 1 0,0-1 0,0-1 0,0 1 0,-1-2 0,-1 1 0,1-1 0,10-21 0,-15 27-54,-1-1 0,1 0 1,-1 0-1,-1 0 1,1 0-1,-1-1 1,1 1-1,-2 0 1,1-1-1,-1 1 1,1 0-1,-1-1 0,-1 1 1,1-1-1,-1 1 1,0 0-1,0 0 1,-1-1-1,1 1 1,-1 0-1,0 0 0,-5-7 1,6 10-59,-1-1-1,0 0 1,-1 1 0,1-1 0,0 1 0,-1 0-1,1 0 1,-1 0 0,0 0 0,0 0-1,0 1 1,0-1 0,-3 0 0,-3-1-117,-1 0 1,1 1-1,-11-1 1,-13-3-44,22 2-58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16203,'0'4'299,"-1"0"-1,1-1 0,0 1 0,0-1 0,0 1 1,1 0-1,-1-1 0,2 5 0,-2-6-81,7 43 1214,5 40 234,31 110 0,-42-191-1631,0 1 0,1 0 0,0 0 0,0-1 0,1 1 0,-1-1 1,6 8-1,-7-11-27,0 0 1,0 0 0,0-1 0,0 1 0,0 0 0,0 0 0,1-1 0,-1 1-1,0 0 1,0-1 0,0 1 0,1-1 0,-1 0 0,0 1 0,1-1 0,-1 0-1,0 0 1,1 0 0,-1 0 0,0 0 0,1 0 0,-1 0 0,0 0-1,1 0 1,-1-1 0,0 1 0,1-1 0,-1 1 0,0-1 0,0 1 0,0-1-1,1 0 1,0 0 0,7-6 37,0-1 1,0 0-1,0-1 0,-1 1 0,-1-2 0,1 1 0,-2-1 1,1 0-1,8-19 0,-7 15 9,0 0 0,1 0 1,0 1-1,12-12 0,-21 24-56,1 1 0,-1-1 1,0 1-1,0 0 0,1-1 0,-1 1 0,0 0 1,1-1-1,-1 1 0,0 0 0,1 0 0,-1-1 0,1 1 1,-1 0-1,0 0 0,1 0 0,-1 0 0,1-1 1,-1 1-1,1 0 0,-1 0 0,0 0 0,1 0 0,-1 0 1,1 0-1,-1 0 0,1 0 0,-1 0 0,1 0 1,-1 0-1,0 1 0,1-1 0,-1 0 0,1 0 0,-1 0 1,0 1-1,1-1 0,-1 0 0,1 0 0,-1 1 1,0-1-1,1 0 0,-1 1 0,0-1 0,0 0 0,1 1 1,-1-1-1,0 0 0,0 1 0,1-1 0,-1 1 1,0-1-1,0 0 0,0 1 0,0-1 0,0 1 1,0-1-1,0 1 0,0-1 0,0 0 0,0 1 0,0-1 1,0 1-1,4 37-422,-4-31 308,-1 18-334,1-19 148,-1 0 0,1 0 0,0 0 0,1 0 0,-1 0 0,1 0 0,0 0 0,4 10 1,-5-15 207,0-1 0,1 1 0,-1-1 0,0 0 0,0 1 0,1-1 1,-1 0-1,0 1 0,0-1 0,1 0 0,-1 0 0,0 1 0,1-1 1,-1 0-1,1 0 0,-1 0 0,0 0 0,1 1 0,-1-1 1,1 0-1,-1 0 0,0 0 0,1 0 0,-1 0 0,1 0 0,-1 0 1,1 0-1,-1 0 0,0 0 0,1 0 0,-1 0 0,1-1 0,15-9-1328,8-18 196,-6 0 22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43 137 13395,'0'1'141,"0"1"1,0 0 0,0-1-1,-1 1 1,1-1-1,-1 1 1,1 0 0,-1-1-1,1 1 1,-1-1-1,0 0 1,0 1 0,-1 1-1,-1 5 183,-5 12 817,-9 33 1,15-44-923,1-1 0,-1 1 0,1 0 0,1-1 0,0 1 0,1 16 0,-1-24-180,0 0-1,1 1 1,-1-1-1,0 0 0,0 0 1,1 1-1,-1-1 1,1 0-1,-1 0 0,1 0 1,-1 0-1,1 0 1,0 0-1,0 0 0,-1 0 1,1 0-1,0 0 1,0 0-1,0 0 0,0 0 1,0-1-1,0 1 1,0 0-1,0-1 0,2 1 1,-1 0 17,0-1 0,0 0 1,1 0-1,-1 0 0,0 0 0,0 0 1,0 0-1,0-1 0,0 1 0,0-1 1,0 0-1,0 1 0,4-3 0,0 0 65,1-1 1,0 0-1,-1 0 0,0-1 0,1 0 0,-2 0 1,9-9-1,-8 5-2,0 0 0,0-1 1,-1 0-1,0 0 0,-1 0 1,0-1-1,-1 1 0,0-1 1,-1 0-1,0 0 0,0 0 0,-1-15 1,0 24-106,-2 0 0,1 0 1,0 0-1,0 1 1,-1-1-1,1 0 0,-1 0 1,1 1-1,-1-1 0,0 0 1,1 1-1,-2-2 0,-5 0 56,-2 14-58,4 0-22,1 0 1,-6 19-1,9-25 4,0-1 0,0 1 0,1 0 0,-1 0 0,1 0 0,0-1 1,0 1-1,1 0 0,1 7 0,-2-11 6,0 0-1,0-1 1,0 1 0,1 0 0,-1-1 0,0 1 0,0 0 0,1-1-1,-1 1 1,1 0 0,-1-1 0,0 1 0,1-1 0,-1 1 0,1-1-1,0 1 1,-1-1 0,1 1 0,-1-1 0,1 0 0,-1 1 0,1-1-1,0 0 1,-1 0 0,1 1 0,0-1 0,-1 0 0,1 0 0,1 0-1,0 0 2,0 0 0,0-1 1,0 1-1,0-1 0,-1 1 0,1-1 0,0 0 0,0 0 0,-1 1 0,1-2 0,1 0 0,6-4 4,-1-1 1,-1 0 0,9-9-1,0-5-7,0-1 0,15-27-1,-17 26-159,0 1 0,21-24 0,-35 46 147,0-1 0,1 1-1,-1-1 1,1 1 0,-1-1 0,1 1 0,-1-1-1,1 1 1,-1 0 0,1-1 0,-1 1 0,1 0-1,-1-1 1,1 1 0,0 0 0,-1 0 0,1 0-1,0-1 1,-1 1 0,1 0 0,0 0 0,0 0 5,-1 1 0,0-1 0,1 0 0,-1 0 0,1 1 0,-1-1 1,1 0-1,-1 1 0,0-1 0,1 0 0,-1 1 0,0-1 0,0 0 1,1 1-1,-1-1 0,0 1 0,0-1 0,1 1 0,-1-1 0,0 1 1,0 0-1,4 31-234,-3-27 198,0 19-76,-1-4 51,6 30-1,-6-46 83,1 0 0,0 0 0,0 0-1,0 0 1,1 0 0,-1-1 0,1 1 0,0 0-1,0-1 1,0 0 0,0 1 0,1-1-1,5 5 1,-6-6 6,0-1 1,1 0-1,-1 0 0,0 0 1,1 0-1,-1 0 0,1 0 1,-1-1-1,1 1 0,-1-1 1,1 0-1,0 0 0,-1 0 1,1 0-1,-1 0 0,1 0 1,0-1-1,-1 1 0,1-1 1,-1 0-1,1 0 0,-1 0 1,0 0-1,1 0 0,-1 0 0,4-3 1,3-3 51,0 1 0,0-1 0,-1 0 0,15-16 1,-15 13-22,-1 1 0,1-1 1,-2 0-1,1-1 0,-1 0 1,-1 0-1,0 0 0,-1-1 1,0 1-1,0-1 0,2-18 1,-8 18-41,-3 17-8,-6 17-20,6-6-68,2-1 1,-1 0-1,2 1 0,0 0 1,1 0-1,1 24 0,0-39 20,0 0 1,0 0-1,0-1 0,0 1 0,1 0 0,-1 0 0,0 0 0,0 0 0,1 0 0,-1 0 1,0-1-1,1 1 0,-1 0 0,1 0 0,-1 0 0,1-1 0,-1 1 0,1 0 0,-1-1 1,1 1-1,0 0 0,1 0 0,-1-1 19,-1 0 0,1 0-1,0 0 1,0 0 0,0 0 0,-1 0 0,1 0-1,0 0 1,0 0 0,0-1 0,-1 1 0,1 0 0,0-1-1,0 1 1,-1 0 0,1-1 0,0 1 0,-1-1 0,2 0-1,3-4-139,0 0 0,0 0 0,0-1 0,4-6 0,10-18-607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16243,'-38'41'3473,"22"-24"-2490,0 0 0,-20 32 0,35-49-984,1 1 0,-1-1 0,1 1 0,0-1 1,-1 1-1,1 0 0,0-1 0,0 1 0,-1 0 0,1-1 1,0 1-1,0 0 0,0-1 0,0 1 0,0 0 0,0-1 0,0 1 1,0 0-1,0 0 0,0-1 0,0 1 0,1 0 0,-1-1 1,0 1-1,0-1 0,1 1 0,-1 0 0,0-1 0,1 1 0,-1-1 1,1 1-1,-1-1 0,1 1 0,-1-1 0,1 1 0,-1-1 1,1 1-1,-1-1 0,1 0 0,0 1 0,-1-1 0,1 0 0,-1 1 1,2-1-1,5 2-78,-1 0-1,1 0 1,12 1 0,-6 0-44,-2-1 39,-1 0 0,0 1 0,0 1 0,0 0 0,-1 0 0,1 1 0,-1 0 0,0 0 0,0 1 0,12 11 0,-20-15 94,0-1 1,0 0-1,0 0 0,0 0 1,0 1-1,0-1 0,-1 1 0,1-1 1,-1 0-1,1 1 0,-1-1 1,1 1-1,-1 0 0,0-1 0,1 1 1,-1-1-1,0 1 0,0-1 0,0 1 1,-1-1-1,1 4 0,-1-2 41,0-1 0,-1 1-1,1-1 1,0 0 0,-1 1-1,1-1 1,-1 0 0,0 0-1,0 0 1,0 0 0,-4 3-1,2-1-26,-1-1 0,0 0 0,0 0 0,0 0 0,0 0 0,-1-1 0,1 0 0,-1 0 0,1-1 0,-1 1 0,-9 0 0,14-2-53,0 0 0,0 0 0,0 0 0,0 0 0,0 0 0,-1-1 0,1 1 0,0 0 0,0 0 0,0-1 0,0 1 0,0-1 0,0 1 0,0-1 1,0 1-1,0-1 0,0 0 0,0 1 0,0-1 0,0 0 0,1 0 0,-1 0 0,0 0 0,1 0 0,-1 0 0,0 1 0,1-2 0,-1 1 0,1 0 0,-1 0 0,1 0 0,0 0 0,-1 0 1,1 0-1,0 0 0,0 0 0,0-1 0,0 1 0,0 0 0,0-2 0,0-21-349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95 15043,'8'3'508,"0"-1"0,1-1 0,-1 1 0,0-2 0,0 1 0,0-1 0,1 0-1,11-2 1,-17 2-390,-1-1 0,1 0-1,0 1 1,-1-1 0,1 0 0,0 0-1,-1 0 1,1-1 0,-1 1-1,0-1 1,1 1 0,-1-1-1,0 0 1,0 0 0,0 0 0,0 0-1,-1 0 1,1 0 0,0 0-1,-1-1 1,0 1 0,1-1-1,-1 1 1,0-1 0,0 1 0,0-1-1,-1 0 1,2-5 0,-2 7-86,0-1 1,1 0 0,-1 1 0,0-1 0,0 0 0,0 1-1,0-1 1,0 1 0,-1-1 0,1 0 0,0 1 0,-1-1 0,1 1-1,-1-1 1,0 0 0,1 1 0,-1 0 0,0-1 0,0 1-1,0-1 1,0 1 0,-2-2 0,1 2-21,0 0 0,0 0 1,0 0-1,0 0 0,0 1 0,0-1 0,0 1 1,0-1-1,0 1 0,0 0 0,0 0 0,0 0 0,0 0 1,0 0-1,0 0 0,0 1 0,-4 0 0,-1 2-16,0-1-1,0 1 0,0 0 0,0 1 0,1 0 0,0 0 0,0 0 1,0 1-1,0 0 0,0 0 0,1 0 0,0 1 0,0 0 0,1 0 1,-6 9-1,4-4-16,-1 0 1,2 1 0,0-1 0,0 1-1,1 0 1,0 0 0,1 1 0,-2 15-1,5-23-9,-1 1-1,1-1 0,0 1 0,1-1 0,-1 1 0,1-1 0,0 1 0,2 6 0,-2-10-5,0 0 0,0 0-1,0 0 1,0 0 0,0-1-1,0 1 1,0 0 0,1-1 0,-1 1-1,1-1 1,-1 1 0,1-1-1,-1 1 1,1-1 0,0 0-1,0 0 1,0 0 0,0 0 0,-1 0-1,1-1 1,0 1 0,1 0-1,-1-1 1,3 1 0,2-1-145,0 0-1,0 0 1,0 0 0,0-1 0,0 0-1,0-1 1,0 1 0,0-1 0,0-1 0,10-4-1,0-2-131,0-1-1,28-21 1,5-9-338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18220,'-8'10'310,"0"0"0,1 0 0,0 1-1,1 0 1,0 0 0,1 0 0,0 1 0,1 0 0,0 0 0,-2 15 0,4-18-200,0 1 1,1-1 0,0 1 0,1-1 0,0 1-1,0-1 1,1 1 0,0-1 0,1 1-1,0-1 1,1 0 0,0 1 0,0-1 0,5 8-1,-7-14-96,0 0-1,1-1 1,0 1 0,0-1-1,-1 0 1,1 1-1,1-1 1,-1 0-1,0 0 1,0 0 0,1 0-1,-1-1 1,1 1-1,0-1 1,-1 1-1,1-1 1,0 0 0,0 0-1,0 0 1,0 0-1,0-1 1,3 1-1,-2-1-8,0 0 0,0-1-1,0 0 1,0 1 0,0-2-1,0 1 1,0 0 0,0-1-1,0 1 1,-1-1 0,1 0-1,0-1 1,-1 1 0,0 0-1,5-6 1,18-17 0,-19 17-30,0 1-1,0 0 1,1 0 0,14-9 0,-21 15 18,0 1 1,0-1-1,0 1 1,0-1-1,1 1 1,-1-1-1,0 1 1,0 0-1,0 0 1,0-1-1,0 1 1,0 0-1,1 0 1,-1 0 0,0 0-1,0 0 1,0 1-1,0-1 1,0 0-1,1 1 1,-1-1-1,0 0 1,0 1-1,0-1 1,0 1-1,0 0 1,0-1-1,0 1 1,-1 0-1,1-1 1,0 1-1,0 0 1,0 0-1,-1 0 1,1 0-1,0 0 1,-1 0 0,1 0-1,-1 0 1,1 0-1,-1 0 1,1 0-1,-1 0 1,1 2-1,1 7-20,1 0 1,-1 0-1,2 19 0,-4-24 23,1 14-45,1 17-38,-2-35 5,0 1 0,0 0 0,1 0 0,-1 0-1,0 0 1,1 0 0,0-1 0,-1 1 0,1 0-1,0-1 1,0 1 0,2 3 0,-2-5 48,-1 0 1,1 0 0,-1 0-1,0 0 1,1 1 0,-1-1-1,1 0 1,-1 0 0,1 0-1,-1 0 1,0 0 0,1 0-1,-1 0 1,1 0 0,-1 0 0,1 0-1,-1 0 1,1-1 0,-1 1-1,0 0 1,1 0 0,-1 0-1,1 0 1,-1-1 0,0 1-1,1 0 1,-1 0 0,0-1-1,1 1 1,-1 0 0,0-1-1,1 1 1,-1 0 0,0-1-1,0 1 1,1-1 0,11-17-208,-10 14 97,12-20-383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5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87 370 13347,'-8'5'532,"1"-1"0,0 1 1,0 1-1,0-1 0,0 1 1,1 0-1,0 1 0,0-1 1,-8 13-1,13-16-444,-1-1 1,1 1-1,-1 0 0,1 0 1,0-1-1,0 1 0,1 0 1,-1 0-1,0 0 0,1 0 1,0 0-1,0 0 0,0 0 1,0 0-1,0 0 0,0 0 1,1 0-1,0 0 0,-1 0 1,1-1-1,0 1 0,0 0 1,1 0-1,-1-1 0,1 1 1,-1-1-1,1 1 0,0-1 1,0 1-1,0-1 0,4 3 1,-4-3-43,0 0-1,0 0 1,1 0 0,-1-1 0,0 1 0,1-1 0,0 1 0,-1-1 0,1 0 0,0 0 0,-1 0 0,1-1 0,0 1 0,0-1 0,0 1 0,0-1-1,4 0 1,-1-1 6,-1 0-1,0 0 1,0 0-1,0-1 1,-1 0-1,1 1 1,0-2-1,-1 1 1,7-4-1,0-2 21,0-1 0,0 0 0,-1-1 0,0 0-1,-1 0 1,13-18 0,12-27 8,-31 49-72,0 0 0,0-1 0,0 1 0,-1-1 0,0 1 0,2-14 0,-5 9 8,-3 13-34,4-2 17,0 0 1,0 0 0,0 0-1,0 1 1,-1-1-1,1 0 1,0 0 0,0 1-1,0-1 1,0 0-1,0 0 1,0 1 0,0-1-1,0 0 1,0 0 0,0 1-1,1-1 1,-1 0-1,0 0 1,0 1 0,0-1-1,0 0 1,0 0-1,0 1 1,0-1 0,1 0-1,-1 0 1,0 0 0,0 1-1,0-1 1,0 0-1,1 0 1,-1 0 0,0 0-1,0 0 1,0 1-1,1-1 1,-1 0 0,0 0-1,0 0 1,1 0-1,-1 0 1,0 0 0,0 0-1,1 0 1,-1 0 0,0 0-1,0 0 1,1 0-1,-1 0 1,0 0 0,0 0-1,1 0 1,-1 0-1,0 0 1,0 0 0,1 0-1,-1-1 1,0 1 0,0 0-1,1 0 1,-1 0-1,5-2 11,1 0-1,-1-1 0,0 1 1,1-1-1,-2 0 1,1 0-1,0-1 0,0 1 1,-1-1-1,0 0 1,0 0-1,5-7 0,-2 3 9,7-7 11,0 0 0,-1-1 0,-2-1 0,13-21 0,-18 27-20,0-1-1,-1 0 1,0-1-1,-1 1 1,-1-1 0,1 0-1,1-19 1,-5 28-9,0 0 0,0 1 0,0-1 1,0 1-1,-1-1 0,1 0 0,-1 1 0,0-1 0,0 1 1,-2-5-1,3 7 0,-1 0 0,1 0 0,-1 0 0,0 1-1,1-1 1,-1 0 0,0 1 0,1-1 0,-1 0 0,0 1 0,0-1 0,0 1 0,1-1 0,-1 1 0,0 0 0,0-1-1,0 1 1,0 0 0,0 0 0,0-1 0,0 1 0,1 0 0,-1 0 0,0 0 0,0 0 0,0 0 0,0 0 0,0 1 0,0-1-1,0 0 1,0 0 0,0 1 0,0-1 0,1 0 0,-1 1 0,0-1 0,0 1 0,0-1 0,1 1 0,-1 0 0,0-1-1,-1 2 1,-5 4 24,0 0 0,0 1-1,0 0 1,0 0 0,1 0-1,1 1 1,-1 0 0,1 0-1,-5 12 1,1-1 71,1 1 0,0 0 0,-4 24 0,8-31-18,1 1 1,1 0 0,0 0 0,1-1 0,0 1 0,2 15-1,-1-26-116,0-1 0,1 1 0,-1 0 0,1 0-1,0 0 1,0 0 0,0-1 0,0 1-1,0 0 1,1-1 0,-1 1 0,1-1-1,-1 1 1,1-1 0,0 0 0,0 0 0,0 0-1,0 0 1,1 0 0,-1 0 0,0-1-1,1 1 1,0-1 0,-1 1 0,1-1-1,0 0 1,-1 0 0,1 0 0,0 0 0,0-1-1,0 1 1,0-1 0,0 0 0,4 0-1,6 0-388,-1-2 0,1 1 0,-1-1 0,1-1 0,-1 0 0,0-1 0,0-1 0,19-9 0,5-2-522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117 307 12427,'0'-1'124,"0"-1"1,0 1-1,0 0 0,-1 0 1,1 0-1,-1 0 1,1-1-1,-1 1 1,1 0-1,-1 0 1,1 0-1,-1 0 1,0 0-1,0 0 1,1 0-1,-1 0 0,0 1 1,0-1-1,0 0 1,0 0-1,0 1 1,0-1-1,0 0 1,0 1-1,0-1 1,-1 1-1,1 0 1,0-1-1,0 1 0,0 0 1,-1 0-1,1-1 1,0 1-1,0 0 1,0 0-1,-1 0 1,1 1-1,0-1 1,0 0-1,-1 0 1,1 1-1,0-1 0,0 1 1,0-1-1,0 1 1,0-1-1,-1 2 1,-4 0 221,1 1 1,0 0 0,-1 1-1,2-1 1,-1 1 0,0 0-1,1 1 1,-7 6 0,9-8-252,-1 1 1,1-1 0,0 1 0,0 0-1,0-1 1,0 1 0,1 0-1,-1 0 1,1 0 0,0 0 0,1 0-1,-1 0 1,0 1 0,1-1 0,0 0-1,0 0 1,1 0 0,0 5-1,0-6-68,0-1 0,0 1-1,0 0 1,0-1-1,1 0 1,-1 1-1,1-1 1,0 0-1,-1 0 1,1 0-1,0 0 1,0 0-1,1 0 1,-1 0 0,0-1-1,1 1 1,-1-1-1,1 0 1,-1 1-1,1-1 1,-1 0-1,1-1 1,0 1-1,-1 0 1,1-1-1,0 0 1,5 1-1,0-1-14,-1 0-1,0 0 1,1 0-1,-1-1 0,0 0 1,0-1-1,0 1 0,0-1 1,0-1-1,0 1 0,0-1 1,6-4-1,-4 1 2,1-1-1,-1 0 1,0 0 0,-1-1-1,1 0 1,-2 0-1,8-11 1,-1 0 5,-2-1-1,0 0 1,-1-1 0,-1 0-1,-1-1 1,11-43 0,-14 45-6,-1-1 1,-1 0-1,-1 0 1,0-37-1,-3 56-12,0 0 0,0 0 0,-1 0 0,1 0-1,0 0 1,-1 0 0,0 0 0,1 0 0,-1 1 0,0-1-1,-1-3 1,1 5 0,1 0 0,0 0 0,0-1 1,0 1-1,-1 0 0,1 0 0,0 0 0,0-1 0,-1 1 0,1 0 0,0 0 0,-1 0 0,1 0 0,0 0 0,-1 0 0,1 0 0,0 0 0,0 0 1,-1 0-1,1 0 0,0 0 0,-1 0 0,1 0 0,0 0 0,-1 0 0,1 0 0,0 0 0,0 0 0,-1 0 0,-12 13 8,6 0 11,1 0 0,0 0 0,0 1 0,1 0 0,1 0 0,-4 18 0,2 6 56,-3 48 0,8-83-84,0 18 14,2 37 0,-1-53-100,1 0 1,-1 0 0,1 0-1,1 0 1,-1-1-1,1 1 1,-1 0-1,1-1 1,1 1-1,-1-1 1,0 1-1,1-1 1,5 5-1,-7-7 27,1 0-1,0-1 1,0 0-1,0 1 1,0-1-1,0 0 0,0 0 1,0 0-1,1 0 1,-1-1-1,0 1 1,0 0-1,1-1 0,-1 0 1,0 1-1,1-1 1,-1 0-1,0 0 1,1-1-1,-1 1 0,0 0 1,1-1-1,-1 1 1,0-1-1,0 0 1,1 0-1,-1 0 1,3-2-1,24-16-601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6:50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18500,'-4'1'245,"1"-1"1,-1 1-1,0 0 1,1 0-1,-1 0 1,1 0-1,-1 1 1,1 0-1,0-1 1,0 1-1,-1 0 1,1 1-1,0-1 1,-3 4-1,-3 2 436,1 2 0,-15 17 0,16-16-421,0 0-1,0 0 1,-5 13 0,10-21-262,1 0 0,0 0 0,-1 0 1,1 1-1,1-1 0,-1 0 0,0 0 1,1 1-1,0-1 0,-1 1 0,1-1 1,1 0-1,-1 1 0,0-1 0,1 0 1,0 1-1,1 3 0,-1-5-45,0-1 0,0 1 0,1-1 0,-1 1 0,0-1 0,1 0 0,-1 0 0,1 0 0,-1 0 0,1 0 0,0 0 0,-1 0 0,1 0 0,0-1 0,-1 1 0,1-1 0,0 1 0,0-1 0,0 1 0,0-1 0,-1 0 0,4 0 0,7 0-263,0-1 1,17-2-1,-8 0-4,-17 3 290,0 0 1,0 0 0,-1 0 0,1 0 0,0 1-1,0-1 1,-1 1 0,1 0 0,0 0 0,-1 0-1,1 1 1,-1-1 0,1 1 0,-1 0 0,0 0-1,4 3 1,-6-3 61,1-1-1,-1 1 1,1 0 0,-1 0-1,0 1 1,1-1-1,-1 0 1,0 0-1,-1 1 1,1-1 0,0 0-1,-1 1 1,1-1-1,-1 1 1,0-1 0,0 1-1,1-1 1,-2 0-1,1 1 1,0-1-1,-1 1 1,1-1 0,-1 1-1,1-1 1,-3 4-1,-1 4 122,0 0 0,-1-1 0,0 1 0,-1-1 0,0 0 0,-1 0 0,0-1 0,0 0 0,-1 0 0,-14 11 0,-9 5 19,-55 30 1,74-47-190,-6 3-97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16748,'1'-1'76,"-1"1"-1,1-1 1,-1 1 0,1-1 0,-1 1 0,1-1 0,-1 1 0,1-1 0,-1 1 0,1 0 0,0-1 0,-1 1 0,1 0 0,0 0-1,-1-1 1,1 1 0,0 0 0,-1 0 0,1 0 0,1 0 0,-2 0-37,1 0 0,-1 1-1,0-1 1,1 0 0,-1 1 0,1-1 0,-1 0-1,0 1 1,1-1 0,-1 0 0,0 1-1,0-1 1,1 1 0,-1-1 0,0 1 0,0-1-1,0 1 1,0-1 0,1 1 0,-1-1 0,0 1-1,0 0 1,0 40 681,-1-25-387,4 34-201,2-1 1,2 1-1,2-1 1,3 0-1,1-1 0,25 57 1,-35-96-352,8 22-714,-11-31 909,0 1 0,0 0 1,1 0-1,-1-1 0,0 1 0,0 0 1,0-1-1,0 1 0,-1 0 1,1 0-1,0-1 0,0 1 0,0 0 1,0-1-1,-1 1 0,1 0 0,0-1 1,-1 1-1,1-1 0,0 1 0,-1 0 1,1-1-1,-1 1 0,1-1 1,-1 1-1,1-1 0,-1 0 0,0 1 1,1-1-1,-1 1 0,1-1 0,-1 0 1,0 1-1,1-1 0,-1 0 1,0 0-1,-1 1 0,-16 0-436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6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233 403 5401,'-140'-64'925,"48"19"5078,98 48-5998,1-1 0,0 0 0,0 0-1,0-1 1,8 1 0,17 3-64,92 32 234,-64-17 138,124 22 0,-57-30 552,205-4 0,127-37-230,398-78-483,989-114-84,-1557 198-37,374-24-8,-1 44-13,-131 43-82,-268-18-23,-90-4 176,-1 8 1,239 67-1,-325-72-71,1-4 0,0-4 0,1-4 0,97-2 0,351-36 77,81 1-31,-550 32-43,121 24-1,59 32 33,-101-23-27,-92-24 16,149 33 63,-150-37-56,100 5-1,-81-16 8,134-21 1,-200 23-220,-7 2-56,-9 6-42,8-7 301,-15 9-170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3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14563,'0'15'1825,"7"-5"-873,6-6-360,11-4 2016,5-1-1575,13-6-393,5-3-32,10-9-184,2-1-120,0-5-208,-2 0-152,-10 0-272,-5 2-184,-13 3-576,-12 3 143,-13 3 601,-5 4-240,-18 0-136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15499,'0'0'1833,"8"0"-1137,15-6-168,9-1 824,17 0-512,6-2-55,12-1-145,5 0-240,1 2-832,-2-1-352,-6 3 648,-8 2-161,-17 1-143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17780,'-34'17'1163,"1"2"1,1 2-1,-35 29 1,51-38-1026,1 2 1,1 0-1,0 1 1,1 0-1,1 1 0,0 1 1,-15 29-1,24-41-136,0 1 0,1 0 0,0-1 0,0 1 1,1 0-1,0 0 0,0 1 0,0-1 0,0 0 0,1 0 0,1 8 0,-1-10-10,1 0-1,0 0 1,0 0-1,1 0 0,-1-1 1,1 1-1,0-1 0,0 1 1,0-1-1,0 0 0,0 1 1,1-1-1,0 0 1,-1-1-1,1 1 0,0 0 1,0-1-1,5 3 0,13 7-64,0-2-1,0 0 0,1-2 1,30 8-1,44 18-184,-86-29 223,0 0 1,0 0-1,-1 1 1,0 0-1,0 1 1,0 0-1,7 8 0,-13-12 22,1 1 0,-1 0-1,0 0 1,-1 0-1,1 0 1,-1 0-1,1 1 1,-2-1-1,1 1 1,0 0-1,-1-1 1,0 1-1,0 0 1,0 0 0,0 0-1,-1 6 1,0-5 49,-1 1 1,0-1 0,0 1 0,-1-1 0,0 0 0,0 1 0,0-1 0,-1 0 0,0 0-1,0-1 1,-5 7 0,3-4 87,-1 0 0,-1-1 0,1 1 1,-1-2-1,0 1 0,-1-1 0,1 0 0,-1 0 0,0-1 0,-1 0 0,1-1 0,-1 0 0,0 0 0,0-1 0,-1 0 1,-12 3-1,15-6-114,0 1 1,0-1 0,0 0-1,0-1 1,0 0 0,0 0-1,1 0 1,-1-1 0,0 0-1,1 0 1,-1-1 0,1 0-1,0 0 1,0 0 0,0-1-1,0 0 1,1 0-1,-1 0 1,-8-10 0,7 6-138,0 0 0,1-1 0,0 0 0,0-1 0,1 1 0,0-1 0,1 0 0,0 0 0,0 0 0,1-1 0,1 1 0,-2-13 0,0-43-405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19996,'0'2'2729,"0"-7"-2393,3 1 1240,1 1-1384,2 2-408,3-2 280,2-1-160,-2 1-176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1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16556,'-4'33'2048,"4"-8"-1320,4-15-296,3 1 993,2-5-665,1-2-288,1-1-168,2-2-112,-1-2-216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15931,'22'-10'2033,"-7"6"-1289,-7 12-320,-4 7 1929,0 10-1657,1 6-136,-3 10-216,3 6-128,0 5-192,1-2-144,3-4-368,-4-2-248,0-5-345,-2-6 809,-8-13-216,-5-8-200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16203,'6'15'1625,"10"-11"-873,7-4-256,11-10 1016,8 1-559,14-8-297,2-1-32,6-7-232,-6-4-288,-5-1-768,-7 0-336,-17 2 808,-8 0-184,-16 7-161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18436,'7'-14'2048,"6"1"-1407,10-4-297,7-1 1256,10-2-928,6 0-136,7 2-512,1 1-296,-1 5-816,-6 6 1888,-5 2-920,-8 4-64,-8 3-88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19740,'3'6'514,"0"1"0,0 0 0,-1-1 0,2 10 0,-2-9-309,0 1 0,1 0 1,-1-1-1,2 0 0,6 13 1,-9-18-195,0-1 0,0 0 1,0 0-1,0 0 1,1 0-1,-1 0 0,0 0 1,0 0-1,1-1 0,-1 1 1,0 0-1,1-1 0,-1 1 1,0-1-1,1 1 0,-1-1 1,1 0-1,-1 1 0,1-1 1,-1 0-1,1 0 0,-1 0 1,1 0-1,-1 0 1,1-1-1,-1 1 0,1 0 1,-1-1-1,1 1 0,-1-1 1,1 1-1,-1-1 0,0 0 1,1 0-1,0-1 0,5-2 19,-1-1 0,1 1 0,-1-1 0,6-8 0,-8 8-10,1 1 0,0 0 0,0 0 1,0 0-1,0 0 0,11-5 0,-15 9-22,-1 0 1,0 0-1,1 0 0,-1 0 0,1 0 1,-1 0-1,1 0 0,-1 0 0,1 0 0,-1 0 1,0 0-1,1 0 0,-1 1 0,1-1 0,-1 0 1,1 0-1,-1 1 0,0-1 0,1 0 1,-1 0-1,0 1 0,1-1 0,-1 0 0,0 1 1,0-1-1,1 1 0,-1-1 0,0 0 1,0 1-1,1-1 0,-1 1 0,0-1 0,0 0 1,0 1-1,0-1 0,0 1 0,0-1 1,0 1-1,0 0 0,4 22-149,-4-20 108,1 6-370,0 1 1,1 0-1,0 0 1,7 18-1,-9-26 333,1-1-1,-1 0 0,1 1 1,0-1-1,0 1 0,-1-1 1,1 0-1,0 0 1,0 1-1,0-1 0,1 0 1,-1 0-1,0 0 1,0 0-1,0 0 0,1 0 1,-1-1-1,0 1 0,1 0 1,-1-1-1,1 1 1,-1-1-1,1 1 0,-1-1 1,1 0-1,-1 1 1,1-1-1,0 0 0,-1 0 1,1 0-1,-1 0 1,1-1-1,-1 1 0,1 0 1,-1-1-1,1 1 0,-1-1 1,1 1-1,-1-1 1,3-1-1,13-9-827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3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15795,'0'5'195,"0"0"-1,0 0 0,1 1 0,-1-1 1,1 0-1,0 0 0,1 0 0,-1 0 1,1-1-1,0 1 0,0 0 0,0-1 1,1 1-1,0-1 0,0 0 0,0 0 1,0 0-1,1 0 0,-1 0 0,1-1 1,0 0-1,0 0 0,0 0 0,1 0 1,7 4-1,-7-4-40,0-1 1,0 1 0,0-1 0,1 0-1,-1 0 1,0-1 0,7 2-1,-10-3-72,0 0-1,0 0 0,0 0 1,0 0-1,1 0 0,-1-1 1,0 1-1,0-1 1,0 1-1,0-1 0,0 0 1,0 0-1,-1 0 0,1 0 1,0 0-1,0 0 0,-1 0 1,1-1-1,0 1 0,-1 0 1,0-1-1,3-3 0,4-5 110,0-2 0,-1 1 0,-1-1 0,7-17 0,-10 22-146,0 0 0,-1 0 0,0 0 0,-1 0 0,1 0 0,-1-1 0,-1 1 0,0 0 0,0-14 0,-2 14 183,1 12-117,4 15-104,-2-19-10,-1 1-1,1-1 0,-1 0 0,1 0 0,0 0 0,-1 0 0,1 0 0,0 0 0,0 0 1,0 0-1,-1 0 0,1-1 0,0 1 0,0 0 0,0 0 0,1-1 0,-1 1 0,0-1 0,0 1 1,0-1-1,0 1 0,1-1 0,-1 0 0,0 0 0,0 1 0,2-1 0,-1-1 2,0 1 0,0-1 0,0 0 0,0 0 0,0 1 0,0-1 0,-1 0 0,1-1 0,0 1 0,0 0 0,-1 0 0,1-1 0,-1 1 0,2-3 0,4-4 15,-1 0 1,0-1-1,0 0 0,-1 0 0,4-12 0,-7 17-6,12-35 43,-13 37-49,0 0-1,-1 0 1,1 0-1,-1 0 1,0 0-1,1 0 1,-1-1-1,0 1 1,0 0-1,-1 0 1,1 0-1,0 0 1,-1 0-1,0-4 1,1 6-3,-1 0 1,1 0 0,-1-1 0,1 1 0,0 0-1,-1 0 1,1-1 0,-1 1 0,1 0 0,0 0 0,-1 0-1,1 0 1,-1 0 0,1 0 0,-1 0 0,1 0-1,-1 0 1,1 0 0,0 0 0,-1 0 0,1 0 0,-1 0-1,1 0 1,-1 0 0,1 0 0,0 0 0,-1 1-1,1-1 1,-1 0 0,1 0 0,0 1 0,-1-1 0,1 0-1,0 0 1,-1 1 0,1-1 0,0 0 0,-1 1-1,1-1 1,-1 1 0,-12 15-26,12-16 25,-8 13-11,1 0-1,0 0 0,1 1 1,0 0-1,1 0 1,1 1-1,0 0 0,1 0 1,-3 27-1,6-40-34,1-1 0,0 1 0,-1 0 0,1 0 0,0 0 0,0-1 1,0 1-1,0 0 0,1 0 0,-1 0 0,0-1 0,1 1 0,-1 0 0,1-1 0,0 1 0,0 0 0,-1-1 0,1 1 0,0-1 0,0 1 0,0-1 0,1 1 0,-1-1 1,0 0-1,0 0 0,1 0 0,-1 1 0,1-1 0,-1 0 0,1-1 0,2 3 0,0-3-219,0 1 0,0-1 0,-1 0-1,1 0 1,0 0 0,0 0 0,-1-1 0,1 1 0,0-1 0,-1 0-1,1 0 1,0 0 0,-1-1 0,6-2 0,7-5-702,0-1-1,-1 0 1,-1-1 0,0 0-1,0-1 1,16-20 0,-18 19 1106,-1 0 1,-1-1 0,0-1 0,-1 0-1,-1 0 1,12-29 0,-19 40 218,1-1 0,-1 0 0,0 1 0,-1-1 0,1 0 1,-1 1-1,0-1 0,0 0 0,-1 1 0,0-8 0,0 10-212,1 1 0,0 0 0,-1 0 0,1 0 0,-1 0 0,1 0-1,-1 0 1,0 0 0,1 0 0,-1 0 0,0 0 0,0 0 0,1 0 0,-1 1 0,0-1-1,0 0 1,0 0 0,-2 0 0,1 0-50,1 1-1,-1 0 1,0-1 0,1 1 0,-1 0-1,0 0 1,0 0 0,1 0-1,-1 1 1,0-1 0,1 0-1,-1 1 1,0-1 0,1 1-1,-1-1 1,1 1 0,-3 1-1,0 0-40,0 0-1,1 1 0,-1-1 0,0 1 1,1 0-1,-1 0 0,1 0 0,0 1 0,0-1 1,0 1-1,1-1 0,-1 1 0,1 0 1,0 0-1,0 0 0,-2 6 0,3-7-61,1-1-1,-1 0 1,1 1-1,0-1 0,-1 1 1,1-1-1,0 0 1,0 1-1,1-1 1,-1 1-1,0-1 0,1 1 1,-1-1-1,1 0 1,0 1-1,0-1 1,0 0-1,0 0 0,0 0 1,1 0-1,-1 1 1,1-2-1,-1 1 1,1 0-1,0 0 0,-1 0 1,1-1-1,0 1 1,0-1-1,0 0 1,3 2-1,11 5-150,-1-1 0,25 6 0,-27-9 19,1 1 0,-1 0 0,-1 1 1,20 11-1,-31-17 131,0 1 1,0 0 0,0-1-1,0 1 1,-1 0-1,1-1 1,0 1 0,0 0-1,0 0 1,-1 0-1,1 0 1,-1 0 0,1 0-1,-1 0 1,1 0-1,-1 0 1,1 0 0,-1 0-1,0 0 1,1 0-1,-1 0 1,0 1 0,0-1-1,0 0 1,0 0 0,0 2-1,-1-1 11,0 1-1,0-1 1,0 0-1,0 1 1,0-1-1,-1 0 1,1 0 0,-1 0-1,1 0 1,-1 0-1,-3 2 1,-5 4 52,0 0 1,0-1-1,-20 10 0,22-13-143,1 0-1,-1-1 0,0 0 1,-9 2-1,16-4 66,-1-1 0,1 0 0,0 1 0,-1-1 0,1 0 0,0 0-1,-1 0 1,1 0 0,0 0 0,-1 0 0,1 0 0,0 0 0,-1 0 0,1-1 0,0 1 0,-1-1 0,1 1 0,0-1-1,0 1 1,-1-1 0,1 0 0,0 1 0,0-1 0,0 0 0,0 0 0,0 0 0,0 0 0,0 0 0,0 0 0,1 0-1,-1 0 1,0 0 0,0-1 0,1 1 0,-1-2 0,-3-19-270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6:5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23 525 11979,'-6'16'1045,"3"-10"-826,0 0 0,1-1 0,0 1 1,0 0-1,1 0 0,0 0 0,0 0 0,0 0 0,1 12 0,0-18-197,0 0 0,0 0 0,0 0 0,0 0 0,0 1 1,0-1-1,0 0 0,0 0 0,0 0 0,0 0 0,0 0 0,0 1 0,0-1 0,0 0 0,0 0 0,1 0 0,-1 0 0,0 0 0,0 0 0,0 0 0,0 0 0,0 1 0,0-1 0,0 0 1,1 0-1,-1 0 0,0 0 0,0 0 0,0 0 0,0 0 0,0 0 0,1 0 0,-1 0 0,0 0 0,0 0 0,0 0 0,0 0 0,0 0 0,1 0 0,-1 0 0,0 0 0,0 0 0,0 0 0,0 0 1,0 0-1,1 0 0,8-7 610,5-11 140,25-45 760,108-156 621,32 2-1909,-119 127-14,-67 123 56,-14 50-141,-14 109 1,30-153-96,3 1-1,0 1 1,3-1 0,11 78 0,-7-104-180,-3-19-762,-1-23 72,-2 0 509,-1-4-133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16596,'-1'0'127,"-1"0"1,1 0 0,-1 0 0,1 0 0,-1 0-1,1 1 1,-1-1 0,1 0 0,-1 1-1,1-1 1,-1 1 0,1-1 0,0 1 0,-1 0-1,1 0 1,0-1 0,0 1 0,0 0 0,-1 0-1,1 0 1,0 0 0,0 1 0,0-1 0,1 0-1,-1 0 1,0 0 0,0 1 0,0 1-1,-4 6 342,1-1-1,0 1 0,-3 11 0,0 5-183,1 0 1,1 1-1,2 0 0,0 0 1,2-1-1,2 39 0,4-8-70,24 106-1,-28-158-203,1 5 26,0-1 0,0 0 1,1 1-1,0-1 0,6 11 1,-9-20-35,0 1 0,0 0 1,0 0-1,0 0 1,0-1-1,0 1 1,0 0-1,0 0 0,0 0 1,0-1-1,1 1 1,-1 0-1,0 0 1,0 0-1,0 0 0,0 0 1,0-1-1,1 1 1,-1 0-1,0 0 0,0 0 1,0 0-1,0 0 1,1 0-1,-1 0 1,0 0-1,0 0 0,0 0 1,1 0-1,-1 0 1,0 0-1,0 0 0,0 0 1,1 0-1,-1 0 1,0 0-1,0 0 1,0 0-1,1 0 0,-1 0 1,0 0-1,0 0 1,0 0-1,0 0 1,1 0-1,-1 0 0,0 0 1,0 1-1,0-1 1,0 0-1,0 0 0,1 0 1,-1 1-1,-1-23 75,-3 0-71,-2 0-1,0 0 0,-1 0 0,-2 1 0,0 0 0,-1 1 1,-1 0-1,-1 0 0,-1 1 0,-17-20 0,30 39-7,0 0-1,0 0 0,0 0 0,0 0 0,0 0 0,0 0 0,0 0 1,0 0-1,0 0 0,0 0 0,0 0 0,0 0 0,0 0 0,0 0 1,0-1-1,0 1 0,0 0 0,0 0 0,0 0 0,0 0 0,0 0 1,0 0-1,0 0 0,0 0 0,0 0 0,8 5-23,0 1 16,1 0 0,0-1 0,10 4 0,-9-6-7,0 0 1,0-1-1,0 0 0,0-1 1,0 0-1,1-1 0,-1 0 1,0 0-1,1-1 0,-1-1 1,0 1-1,0-2 0,0 1 1,15-7-1,1-3-134,1-2 1,-2 0-1,44-33 1,-69 47 145,0 0 1,0-1 0,1 1-1,-1 0 1,0 0 0,0-1 0,1 1-1,-1 0 1,0 0 0,0 0 0,1-1-1,-1 1 1,0 0 0,1 0 0,-1 0-1,0 0 1,1 0 0,-1 0-1,0 0 1,1 0 0,-1 0 0,0 0-1,1 0 1,-1 0 0,0 0 0,1 0-1,-1 0 1,0 0 0,1 0 0,-1 0-1,1 1 1,-1 9-18,-12 25 81,9-28-50,1-1 5,-12 38 56,13-41-58,0 0-1,0 0 1,1 0 0,-1 0-1,1 1 1,0-1 0,0 0-1,0 0 1,1 0 0,-1 0-1,2 5 1,-1-7-8,-1 0 0,1-1 0,-1 1 0,1 0 0,-1-1 0,1 1 0,0 0 0,-1-1 0,1 1 0,0-1 0,0 1 0,-1-1 0,1 1 0,0-1 0,0 0 0,0 0 0,0 1 0,-1-1-1,1 0 1,0 0 0,0 0 0,0 0 0,0 0 0,0 0 0,0 0 0,0 0 0,-1 0 0,1 0 0,0 0 0,0-1 0,0 1 0,1-1 0,28-12 76,-28 12-74,38-22 90,70-55 0,2-2-107,-111 79 5,1 0-1,0-1 1,0 1 0,-1 0-1,1 0 1,0 1-1,0-1 1,0 0-1,0 1 1,0-1-1,0 1 1,0-1 0,0 1-1,1 0 1,1 0-1,-3 1 4,0-1-1,0 1 1,0 0-1,-1-1 1,1 1 0,0 0-1,0 0 1,-1 0-1,1 0 1,0 0-1,-1 0 1,1 0-1,-1 0 1,0 0-1,1 0 1,-1 0-1,0 0 1,1 0-1,-1 0 1,0 0 0,0 1-1,0-1 1,0 0-1,0 0 1,0 0-1,0 0 1,-1 1-1,1 3 6,0-1 20,0 0 0,0 0 0,0 0 0,1 0-1,0 0 1,1 6 0,-1-9-17,-1 0 0,1 0 0,-1 0 0,1 0 0,-1-1 0,1 1 0,0 0 0,-1 0 0,1-1-1,0 1 1,0 0 0,-1-1 0,1 1 0,0-1 0,0 1 0,0-1 0,0 1 0,0-1 0,0 0 0,0 1 0,0-1 0,0 0 0,0 0 0,0 0 0,0 0-1,0 0 1,0 0 0,0 0 0,0 0 0,0 0 0,0 0 0,2-1 0,10-3 43,1 0 0,-1-1 1,0-1-1,-1 0 0,1-1 0,-1 0 1,-1 0-1,14-12 0,-10 8-53,0 0-1,0 2 1,34-16-1,-48 25 1,0-1-1,-1 1 0,1-1 0,0 1 1,0 0-1,0 0 0,0-1 0,0 1 1,0 0-1,0 0 0,-1 0 0,1 0 1,0 0-1,0 0 0,0 0 0,0 0 1,0 1-1,0-1 0,0 0 0,0 1 0,-1-1 1,1 0-1,0 1 0,0-1 0,0 1 1,-1-1-1,1 1 0,0-1 0,0 1 1,-1 0-1,1-1 0,-1 1 0,1 0 1,0-1-1,-1 1 0,0 0 0,1 0 1,-1 0-1,1 0 0,-1-1 0,0 1 1,1 1-1,0 6-10,1-1 1,-1 1 0,-1 0 0,0 12-1,2 10 1,-2-29 7,0 0 1,0 0-1,0 0 0,1 0 1,-1 0-1,0 0 1,1-1-1,-1 1 1,0 0-1,1 0 0,-1 0 1,1-1-1,0 1 1,-1 0-1,1-1 1,-1 1-1,1 0 0,0-1 1,-1 1-1,1-1 1,0 1-1,0-1 1,0 1-1,-1-1 1,2 1-1,0-1-50,-1 0-1,0 0 1,1-1 0,-1 1 0,0 0-1,1 0 1,-1-1 0,0 1 0,0 0 0,1-1-1,-1 1 1,0-1 0,0 0 0,2-1-1,4-3-433,0 0-1,-1-1 0,11-12 0,17-29-573,-18 23 328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5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3 367 17452,'0'0'57,"0"0"-1,-1 1 1,1-1 0,0 0 0,0 0 0,0 0 0,0 0-1,0 0 1,0 0 0,0 1 0,-1-1 0,1 0-1,0 0 1,0 0 0,0 0 0,0 0 0,0 1 0,0-1-1,0 0 1,0 0 0,0 0 0,0 0 0,0 1 0,0-1-1,0 0 1,0 0 0,0 0 0,0 0 0,0 1-1,0-1 1,0 0 0,0 0 0,0 0 0,0 0 0,0 1-1,0-1 1,1 0 0,-1 0 0,0 0 0,0 0 0,0 0-1,0 0 1,0 1 0,0-1 0,0 0 0,1 0-1,-1 0 1,0 0 0,0 0 0,0 0 0,0 0 0,1 0-1,-1 0 1,0 0 0,0 0 0,0 0 0,1 1 0,15-3 1432,17-10-686,-29 10-735,-1 1-46,0 0 0,0 0 0,0 0 0,0-1-1,0 1 1,-1-1 0,1 0 0,-1 0 0,1 0 0,-1 0-1,0 0 1,0-1 0,0 1 0,2-4 0,-4 6-21,1 0 0,-1 0 0,0-1-1,0 1 1,0 0 0,0 0 0,0 0 0,0 0 0,0 0 0,0 0 0,0-1 0,0 1 0,0 0 0,0 0 0,0 0 0,0 0 0,0 0 0,0 0 0,0 0 0,0-1 0,0 1 0,0 0 0,0 0 0,0 0 0,-1 0-1,1 0 1,0 0 0,0 0 0,0-1 0,0 1 0,0 0 0,0 0 0,0 0 0,0 0 0,0 0 0,0 0 0,-1 0 0,1 0 0,0 0 0,0 0 0,0 0 0,0 0 0,0 0 0,0 0 0,0 0 0,-1 0-1,1 0 1,0 0 0,0 0 0,0 0 0,0 0 0,-10 3 25,-7 9-4,13-8-17,1-1 0,0 1 0,0 0 0,0 0 0,0 0 0,0 1 0,1-1 0,0 0 0,0 1 0,0 0 0,1-1 0,-1 1 0,1 0 0,0 0 0,1 0-1,-1 0 1,1 0 0,0 6 0,0-7-1,1-1 0,0 0 1,-1 1-1,1-1 0,0 0 0,0 0 0,1 0 0,-1 0 0,1 0 0,0 0 0,-1 0 0,1 0 0,0 0 0,1-1 0,-1 1 0,0-1 0,1 0 0,0 0 1,-1 1-1,1-2 0,0 1 0,0 0 0,0-1 0,0 1 0,0-1 0,0 0 0,5 1 0,0 0-22,0-1-1,1 0 1,-1-1-1,1 1 1,-1-2-1,0 1 1,1-1 0,-1-1-1,0 1 1,0-1-1,0-1 1,0 1-1,0-2 1,0 1 0,-1-1-1,1 0 1,-1 0-1,0-1 1,9-7-1,-2-1-194,0 1-1,-1-2 0,0 1 0,-1-2 0,0 0 1,-1 0-1,14-27 0,-13 16-147,-1 0 0,-1 0 0,11-51 1,3-85 2542,-24 160-2294,-2 6 26,-5 17-25,-7 28 50,14-48 63,-10 40 152,-5 47-1,13-77-109,1 0-1,1 0 1,0 0 0,1 0-1,0 0 1,0 0 0,1 0-1,1 0 1,5 17 0,-5-22-40,0-2 0,0 1 0,0 0 0,1-1 1,-1 1-1,1-1 0,8 7 0,-10-9-26,-1-1 1,1 1-1,0-1 0,0 1 1,0-1-1,1 0 0,-1 0 1,0 0-1,0 0 0,1 0 1,-1 0-1,0-1 0,1 1 1,-1-1-1,1 1 0,-1-1 1,1 0-1,-1 0 0,5-1 1,-7 1 9,0 0 1,0 0-1,0-1 0,0 1 1,0 0-1,0 0 1,0-1-1,0 1 0,0 0 1,0 0-1,0-1 1,0 1-1,0 0 1,0 0-1,0 0 0,0-1 1,0 1-1,0 0 1,0 0-1,0-1 0,-1 1 1,1 0-1,0 0 1,0 0-1,0 0 0,0-1 1,0 1-1,-1 0 1,1 0-1,0 0 1,0 0-1,0-1 0,-1 1 1,1 0-1,0 0 1,0 0-1,0 0 0,-1 0 1,1 0-1,0 0 1,0 0-1,-1 0 0,1 0 1,-11-7-179,2 2 66,-74-42-653,74 41 888,-1-1 0,1-1 0,0 1 1,0-2-1,-14-17 0,22 25-49,-1-1 1,1 1-1,0-1 0,0 0 0,0 1 0,0-1 1,0 0-1,0 0 0,1 0 0,-1 0 1,1 0-1,-1 0 0,1 0 0,0 0 0,-1 0 1,1 0-1,0-2 0,1 3-16,0-1-1,-1 1 1,1 0-1,0 0 1,0 0 0,0 0-1,0 0 1,0 0 0,0 0-1,0 0 1,0 0-1,0 0 1,0 0 0,0 1-1,0-1 1,1 0-1,-1 1 1,0-1 0,1 1-1,-1-1 1,0 1 0,1 0-1,-1 0 1,0 0-1,3-1 1,23-1 176,38 1 0,-48 2-309,0-1 0,0-1 0,-1 0 0,1-1 0,0-1 0,25-7 0,-9-8-84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21605,'6'13'1328,"6"-13"-1480,-2-3-376,3-6 624,1-1-224,-3 0-40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17844,'0'2'1808,"7"1"-1360,3-7-512,2-3 440,5-6-48,2 0 9,-1-6-386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69 18932,'1'-4'169,"0"0"1,-1 0-1,1 0 1,-1 0-1,0 0 0,0 0 1,0 0-1,-1-4 0,0 6-144,1 1 0,-1-1-1,0 1 1,1-1 0,-1 1-1,0 0 1,0-1-1,1 1 1,-1 0 0,0 0-1,0 0 1,-1-1-1,1 1 1,0 0 0,0 0-1,0 1 1,-1-1 0,1 0-1,0 0 1,-1 1-1,1-1 1,-1 1 0,1-1-1,-1 1 1,-1-1 0,-3 0 77,0 1 0,-1 0 1,1 0-1,0 0 1,0 1-1,-1 0 1,1 0-1,0 0 1,0 1-1,0 0 0,0 0 1,-9 5-1,-9 6 32,-34 22 0,56-34-130,-30 21 19,-45 40 0,63-50-13,2 1-1,-1 0 0,2 1 1,0 0-1,-15 26 0,24-38-11,1 0-1,0 0 0,0 0 1,0 0-1,0 0 0,1 0 1,-1 0-1,1 0 1,-1 0-1,1 1 0,0-1 1,-1 0-1,1 0 0,0 0 1,0 1-1,1-1 0,-1 0 1,0 0-1,2 3 1,-1-3-5,0 0 0,1 0 0,-1 0 0,1-1 1,0 1-1,-1 0 0,1-1 0,0 0 1,0 1-1,0-1 0,0 0 0,0 0 0,0 0 1,1 0-1,-1 0 0,0 0 0,0-1 1,3 1-1,31 7-141,49 3 0,-61-9 62,1 1 1,-1 1-1,-1 1 0,1 1 0,35 14 0,-55-18 69,0 0 0,0 0 0,-1 0 0,1 1 1,0-1-1,-1 1 0,0 0 0,1 0 0,-1 0 0,0 0 0,-1 1 0,1-1 0,-1 1 0,3 4 1,-4-5 22,0 0 1,0 0-1,0 1 1,0-1-1,-1 0 1,1 1-1,-1-1 1,0 0-1,0 1 1,0-1-1,-1 0 1,1 1-1,-1-1 1,0 0 0,1 1-1,-2-1 1,1 0-1,-3 5 1,-6 10 119,-1-1 1,-1 0 0,-1-1 0,0 0 0,-1-1 0,-1-1-1,0 0 1,-1-1 0,-21 13 0,36-25-164,0 0 0,0 0 0,0 0 0,-1 0 0,1-1 0,0 1 0,0 0 0,-1-1 0,1 1 0,0-1 0,-1 0 1,1 1-1,-1-1 0,1 0 0,0 0 0,-1 0 0,1 0 0,-1 0 0,1 0 0,-1 0 0,1-1 0,0 1 0,-1 0 0,-1-2 0,2 1 11,0 0 1,0 0-1,0 0 0,1 0 0,-1 0 0,0-1 0,1 1 1,-1 0-1,1 0 0,-1-1 0,1 1 0,0 0 1,0-1-1,0 1 0,-1-1 0,1 1 0,0 0 0,1-1 1,-1 1-1,0 0 0,0-1 0,0 1 0,1 0 1,-1-1-1,2-1 0,8-26-364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17988,'-12'4'289,"0"1"1,0 0 0,1 0-1,0 2 1,0-1 0,1 1-1,0 1 1,0 0-1,1 1 1,-1-1 0,2 2-1,0-1 1,0 1-1,0 0 1,1 1 0,1 0-1,-6 13 1,11-22-265,0 1 1,0-1-1,0 0 0,0 1 0,1-1 1,-1 1-1,1 0 0,0-1 1,0 1-1,0-1 0,0 1 1,0-1-1,0 1 0,1 0 0,-1-1 1,1 1-1,0-1 0,1 4 1,-1-4-11,1 0 1,-1 0 0,1-1-1,-1 1 1,1 0 0,0-1-1,-1 0 1,1 1 0,0-1-1,0 0 1,0 0 0,0 0-1,0 0 1,0 0 0,0 0-1,0-1 1,1 1 0,-1-1-1,0 1 1,0-1 0,4 0-1,4 0 22,0-1 0,1 0-1,-1 0 1,0-1 0,0-1-1,0 0 1,0 0 0,-1-1-1,1 0 1,-1 0 0,0-1-1,14-10 1,-4 2 34,-2-1 0,1-1 0,-1-1-1,23-28 1,-35 38-53,0 0-1,0 0 1,-1 0-1,0 0 1,-1-1-1,1 0 1,2-7-1,-6 14-16,0 0 0,0 0 0,0 0-1,-1 0 1,1 0 0,0 0-1,0 0 1,0 0 0,0 0 0,0 0-1,0 0 1,0 0 0,0 0 0,0 0-1,0 0 1,-1 0 0,1 0 0,0 0-1,0 0 1,0 0 0,0 0 0,0 0-1,0-1 1,0 1 0,0 0-1,0 0 1,0 0 0,0 0 0,0 0-1,0 0 1,0 0 0,0 0 0,0 0-1,-1 0 1,1 0 0,0-1 0,0 1-1,0 0 1,0 0 0,0 0 0,0 0-1,0 0 1,0 0 0,0 0-1,0 0 1,1 0 0,-1-1 0,0 1-1,0 0 1,0 0 0,0 0 0,0 0-1,0 0 1,0 0 0,0 0 0,0 0-1,0 0 1,0 0 0,0 0 0,0-1-1,0 1 1,0 0 0,0 0-1,1 0 1,-1 0 0,0 0 0,0 0-1,0 0 1,0 0 0,-7 7 19,-7 14-66,11-14-116,0 0 1,0 1 0,1-1-1,0 1 1,-1 10 0,3-15 102,-1 0 0,1-1 0,0 1 0,0 0 0,0 0 1,1 0-1,-1 0 0,1-1 0,-1 1 0,1 0 0,0 0 1,0-1-1,0 1 0,1-1 0,-1 1 0,1-1 0,2 4 1,10 4-325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38 227 16091,'-12'29'4760,"1"13"-3542,-2 46-1110,12-77-7,0 0-1,1 0 1,1 0 0,-1 0 0,5 20-1,-4-29-59,-1 0 0,1 0 0,0 0 0,-1 0 0,1 0 0,0-1 0,0 1 0,0 0 0,0-1 0,0 1 0,1-1 0,-1 1 0,0-1 0,1 1 0,-1-1 0,1 0 0,-1 0 0,1 0 0,0 0 0,-1 0 0,1 0 0,0 0 0,0-1 0,0 1 0,-1 0 0,1-1 0,0 0 0,0 1 0,0-1 0,0 0 0,0 0 0,0 0 0,0 0 0,0 0 0,0-1 0,0 1 0,0-1 0,0 1 0,-1-1 0,1 0 0,3-1 0,2-1 78,1-1 0,-1 0 1,0 0-1,-1 0 0,1-1 1,-1 0-1,0 0 0,0-1 1,0 0-1,-1 0 0,9-13 1,-4 5 6,-1-1 1,-1 0 0,0-1 0,8-24-1,-16 40-124,10-38 128,-9 36-123,-1 0 0,1 0 0,-1 0 0,0 0 0,0-1 0,0 1 0,0 0 0,-1 0 0,1 0 0,0 0 0,-1 0 0,0 0 0,1 0 0,-1 0 0,-1-2 0,2 3-5,-1 1-1,1-1 0,0 1 0,-1 0 1,1-1-1,-1 1 0,1 0 0,-1 0 0,1-1 1,0 1-1,-1 0 0,1 0 0,-1 0 1,1-1-1,-1 1 0,1 0 0,-1 0 1,1 0-1,-1 0 0,0 0 0,1 0 1,-1 0-1,1 0 0,-1 0 0,1 0 0,-1 1 1,1-1-1,-1 0 0,1 0 0,0 0 1,-1 1-1,1-1 0,-1 0 0,1 0 1,-1 1-1,1-1 0,0 0 0,-1 1 0,1-1 1,0 1-1,-1-1 0,0 1 0,-13 19 30,12-15-37,0 0-1,0 1 1,0 0-1,1-1 1,0 1-1,0 0 0,0 0 1,1 0-1,0-1 1,0 1-1,0 0 1,2 8-1,-1-11 3,-1 0 1,1 0-1,0-1 1,0 1-1,0 0 0,0-1 1,0 1-1,1-1 0,-1 1 1,1-1-1,0 1 1,0-1-1,-1 0 0,2 0 1,-1 0-1,0 0 1,0 0-1,0-1 0,1 1 1,-1-1-1,1 1 0,-1-1 1,1 0-1,0 0 1,-1 0-1,1 0 0,3 0 1,2 0-3,0-1-1,0 0 1,-1-1 0,1 0 0,0 0 0,0 0-1,-1-1 1,1 0 0,-1-1 0,0 0 0,1 0-1,8-5 1,8-7-5,0 0-1,23-19 1,-2-5-25,-33 26-36,2 2 1,0-1-1,19-11 0,-33 23 63,1-1-1,0 1 0,-1-1 0,1 1 1,0-1-1,-1 1 0,1 0 1,0-1-1,0 1 0,0 0 0,-1 0 1,1 0-1,0-1 0,0 1 1,0 0-1,0 0 0,-1 0 0,1 0 1,0 1-1,0-1 0,0 0 1,0 0-1,-1 0 0,1 1 0,0-1 1,0 0-1,0 1 0,-1-1 1,1 0-1,0 1 0,-1-1 0,2 2 1,0 1-23,0 0 0,-1 0 0,1 0 0,-1 0 0,1 0 0,1 7 0,-3-8 26,1 1 0,0 0 0,-1-1 0,1 1 0,0-1 0,1 1 0,-1-1 0,0 1 0,1-1 0,-1 0 0,1 0 0,0 0 0,0 0 0,0 0 0,3 3 0,-1-4 15,1 0 0,-1 1 0,0-2 0,1 1-1,-1 0 1,0-1 0,1 0 0,-1 0 0,1 0 0,-1-1-1,0 1 1,1-1 0,7-3 0,3-1 23,0 0 1,23-13 0,9-10 70,52-39 0,2-2-61,-99 68-44,0-1 1,1 1-1,-1 0 1,1 0-1,-1 0 0,0 0 1,1 0-1,0 0 1,-1 1-1,1-1 1,0 1-1,-1 0 1,6 0-1,-4 1-8,1 0 0,-1 0-1,0 1 1,0-1 0,0 1-1,0 0 1,5 3 0,-8-4-57,1 0-1,0 0 1,0 0 0,-1 0 0,1 0 0,0-1 0,0 1 0,0-1 0,0 1 0,0-1 0,0 0 0,0 0 0,0 1 0,0-2 0,0 1 0,0 0 0,0 0 0,0-1 0,0 1 0,0-1 0,0 1-1,0-1 1,0 0 0,-1 0 0,1 0 0,0 0 0,0 0 0,-1 0 0,1 0 0,-1-1 0,1 1 0,-1-1 0,0 1 0,2-3 0,1-1-156,0-1 1,-1 0 0,0 0-1,0 0 1,0-1 0,-1 1-1,0-1 1,0 1 0,1-8-1,-1-18-616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16860,'-3'0'1464,"5"5"-1088,2-3-136,5 3 280,1-1-640,5-3 248,4 4-104,4-1-224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17188,'2'3'234,"-1"0"0,-1 0 0,1 0 0,0 0 0,-1 0 0,1 1 0,-1-1 0,0 0 0,0 0 0,0 0 0,-1 0 1,1 1-1,-2 3 0,0 16 596,5 5-524,0 0 0,16 53-1,-2-5-282,-8-26-81,-2 1-1,-2-1 0,-3 55 0,-3-84 34,-1-1 1,-1 0 0,-1-1-1,-8 28 1,8-35 50,-1-1 0,0 0 0,0 0 0,-1 0 0,-1-1 0,0 0 1,0 0-1,-11 11 0,15-18 55,1-1 0,-1 1 0,0 0 0,-1-1 0,1 1 0,0-1 1,-1 0-1,1 0 0,-1 0 0,1 0 0,-1-1 0,0 0 0,0 0 0,0 0 1,0 0-1,0 0 0,0-1 0,0 0 0,-7 0 0,8-1-8,0 1 0,0-2-1,0 1 1,0 0 0,0-1 0,0 1-1,0-1 1,1 0 0,-1 0 0,0 0-1,1 0 1,0 0 0,-1-1 0,1 1-1,0-1 1,0 1 0,1-1 0,-1 0 0,0 0-1,1 0 1,0 0 0,-1 0 0,1 0-1,1 0 1,-2-4 0,-3-16 88,1 0 1,0 0-1,2 0 1,1-1-1,3-43 1,1 34-381,2 0 1,1 0-1,17-51 0,-18 69-18,1-1-1,0 1 0,1 0 0,1 1 1,0 0-1,1 0 0,0 1 0,1 0 0,1 1 1,0 0-1,1 0 0,18-14 0,19-3-475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19:4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 20508,'-5'-1'132,"0"-1"0,0 1 0,0-1-1,0 1 1,0 1 0,-1-1-1,1 1 1,0 0 0,0 0 0,0 0-1,-1 1 1,1 0 0,0 0-1,0 0 1,0 0 0,0 1 0,0 0-1,0 0 1,1 1 0,-1-1-1,1 1 1,-1 0 0,1 0 0,0 0-1,0 1 1,0-1 0,1 1-1,-1 0 1,-5 9 0,8-12-166,1 1 1,-1 0-1,1 0 1,-1 0-1,1 0 0,0-1 1,-1 1-1,1 0 1,0 0-1,0 0 1,1 0-1,-1 0 0,0-1 1,0 1-1,1 0 1,0 0-1,-1 0 0,1-1 1,0 1-1,-1 0 1,1-1-1,0 1 1,0-1-1,1 1 0,-1-1 1,0 1-1,0-1 1,1 0-1,2 3 1,5 3-106,0-1 1,0 1 0,18 8 0,-20-11 115,38 16-42,16 9 7,-57-27 47,1 1 1,-1 0-1,1 0 0,-1 0 1,0 1-1,0-1 0,-1 1 1,1 0-1,4 7 1,-8-10 10,1 1 1,0 0-1,0-1 1,-1 1-1,1 0 1,-1 0-1,0-1 1,1 1-1,-1 0 1,0 0-1,0 0 1,0-1-1,0 1 1,-1 0-1,1 0 1,0 0-1,-1-1 1,1 1-1,-1 0 1,1 0-1,-1-1 1,0 1-1,0-1 1,0 1-1,0 0 1,0-1-1,-2 3 1,-3 2 48,0 0 1,-1 0-1,1 0 0,-12 7 1,-11 6 21,-1-1 1,-1-1-1,0-2 1,-62 21-1,90-35-129,-29 6-364,31-7 407,0 1-1,0-1 1,0 0-1,0 0 0,0 0 1,0 0-1,0 0 1,0 0-1,0 0 0,0 0 1,0 0-1,0-1 1,0 1-1,0 0 0,0-1 1,0 1-1,1 0 0,-1-1 1,0 1-1,0-1 1,0 0-1,1 1 0,-1-1 1,0 0-1,0 1 1,1-1-1,-1 0 0,1 1 1,-2-3-1,3-10-345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47 169 13723,'-9'-8'1498,"9"7"-1297,-1 1 0,0 0 0,1-1 0,-1 0 0,0 1 0,1-1 0,-1 1 0,1-1 0,-1 0 0,1 1 0,-1-1-1,1 0 1,0 1 0,-1-1 0,1 0 0,-1-1 0,2 0-73,-1 1 0,1-1-1,-1 1 1,1-1 0,0 1 0,-1-1-1,1 1 1,0 0 0,0-1-1,0 1 1,0 0 0,2-2 0,7-9 183,2 0 1,0 1 0,0 0-1,1 0 1,0 2 0,1 0-1,17-9 1,-20 12-225,1 1 0,-1 0 0,1 1 0,0 0 0,0 1 0,1 0 0,-1 1 0,0 0 0,26 0 0,-36 2-81,1 0 0,0 1 0,-1-1 0,1 0 0,-1 1 0,1 0 0,-1-1 0,1 1 0,-1 0 0,0 0 0,1 1 1,-1-1-1,0 0 0,0 1 0,0-1 0,3 4 0,-4-4-5,0 0 1,0 1 0,-1-1 0,1 1-1,0-1 1,-1 1 0,1-1 0,-1 1-1,0 0 1,0-1 0,1 1-1,-1 0 1,0-1 0,0 1 0,0-1-1,0 1 1,-1 0 0,1-1 0,0 1-1,-1-1 1,1 1 0,-1 0 0,0-1-1,1 1 1,-1-1 0,-1 2-1,-12 19 18,-1-2-1,0 0 0,-1 0 1,-30 26-1,8-7 5,30-31-19,-103 120 47,99-112-45,1 0 1,1 1-1,0 0 1,1 1-1,1 0 1,-9 30-1,16-44 0,-1 1-1,1 0 1,1 0-1,-1-1 1,1 1-1,-1 0 1,1 0-1,1 0 0,-1 0 1,1 0-1,1 7 1,-1-10 0,0 0 1,0 0-1,1 1 1,-1-1-1,0 0 1,1 0-1,0 0 1,-1-1-1,1 1 1,0 0-1,0-1 1,0 1-1,0-1 1,0 1-1,0-1 1,0 0-1,1 0 1,-1 0-1,0 0 1,1 0-1,-1-1 1,1 1-1,4 0 1,15 0-26,-1-1 0,1 0 0,0-2 0,0 0 0,-1-1 0,26-8 0,-30 7-167,-7 3 79,0-1-1,0 0 1,-1-1 0,1 0 0,-1-1-1,0 0 1,0 0 0,0-1 0,14-11 0,3-8-224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18908,'-2'8'404,"-1"1"0,1 0-1,1 0 1,0 0 0,0 0 0,1 0-1,0 14 1,0-21-300,4 58 171,3 1-1,2-1 0,3-1 1,29 87-1,-37-126-962,-4-20 666,0 0 0,0 0 0,0 0 0,0 0 1,0 0-1,0-1 0,0 1 0,0 0 0,0 0 0,0 0 0,-1 0 0,1 0 0,0 0 1,0 0-1,0 0 0,0 0 0,0 0 0,0 0 0,0 0 0,0 0 0,0 0 0,0 0 1,0 0-1,0 0 0,-1 0 0,1 0 0,0 0 0,0 0 0,0 0 0,0 0 0,0 0 1,0 0-1,0 0 0,0 0 0,0 0 0,0 0 0,-1 0 0,1 0 0,0 0 0,0 0 1,0 0-1,0 0 0,0 0 0,0 0 0,0 0 0,0 0 0,0 0 0,0 0 0,0 0 1,0 0-1,0 0 0,0 1 0,0-1 0,-1 0 0,1 0 0,0 0 0,0 0 0,0 0 1,0 0-1,0 0 0,0 0 0,0 0 0,0 1 0,-2-5-141,0 1-1,0 0 1,1-1-1,-1 0 1,1 1 0,-1-1-1,0-5 1,-5-32-483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19076,'-3'-3'1600,"9"3"-1031,7 2-201,11-1 616,5 1-216,9-2-232,7 0-72,2-5-224,2 1-184,-5-3-528,-1 0-352,-11-2 664,-8 2-144,-17 4-112</inkml:trace>
  <inkml:trace contextRef="#ctx0" brushRef="#br0" timeOffset="1">181 208 17956,'4'20'1728,"10"-11"-1072,6-5-280,12-5 665,2-4-161,6-3-432,2-1-344,-6-1-816,0 4-280,-13 3 736,-9 1-193,-21 3-199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1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15379,'10'6'2121,"6"0"-1249,6-6-344,5-2 1136,6-3-783,3-4-297,4-4-720,1-3-472,2-5 480,-2-4-217,2-9-175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17908,'-1'16'2024,"-8"11"-1392,-14 18-304,-1 6 1401,-4 11-1193,1 2-184,3 1-216,1-5-176,7-11-360,0-8-168,9-18-336,6-20-193,-11-2 689,8-15-184,3-26-8</inkml:trace>
  <inkml:trace contextRef="#ctx0" brushRef="#br0" timeOffset="1">1 125 14947,'4'17'1849,"6"6"-937,3 0-360,3 1 1160,4 2-591,3-3-529,3-2-416,4-6-848,3-8 672,-5-13-265,0-8-119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16956,'-4'1'1696,"2"5"-1256,2 3-336,0 1 1064,7-2-1600,-2 1 488,8-1-88,-3 1-144</inkml:trace>
  <inkml:trace contextRef="#ctx0" brushRef="#br0" timeOffset="1">60 196 15859,'-4'23'1761,"4"-2"-993,-1-1-312,1-3 864,1-1-375,3-4-873,-1-2-128,7-16 112,3-6-152,0-6-209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15 159 15475,'6'39'1849,"-4"1"-1017,0-4-376,1-3 1696,2 4-1383,6-2-425,0-2-160,2-8-464,-3-2-208,0-8-241,-3-5-63,-5-10-280,2-2-32,-8-12 648,-2-6-112,-6-13 71</inkml:trace>
  <inkml:trace contextRef="#ctx0" brushRef="#br0" timeOffset="1">2 119 13963,'-1'-23'1968,"1"5"-1055,11 8-241,5 5 1640,12 5-1047,4-1-105,11 1-384,4-1-152,6-4-120,-3 1-168,-4-3-512,-4 0-312,-15-3-536,-5 1 832,-17-3-176,-6 5-136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16892,'23'13'1904,"9"-9"-1096,2-4-328,8-4 761,1-2-145,-2-1-576,-5 0-472,-7 0 1256,-8-2-1216,-8 9-56,-8 1 0</inkml:trace>
  <inkml:trace contextRef="#ctx0" brushRef="#br0" timeOffset="1">10 186 15667,'16'8'2105,"0"-4"-1257,11-7-336,6-4 1096,10-6-711,-1 0-305,4-3-688,-1-1-504,-6 0 488,-3-3-192,-4 5-185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14187,'1'1'177,"0"0"0,-1 0 0,1 0 0,-1 0 0,1 0 0,-1 1 0,0-1 0,1 0 0,-1 0 0,0 0 0,0 1 0,0-1 0,0 0 1,0 0-1,0 0 0,0 1 0,0-1 0,0 0 0,-1 0 0,1 0 0,-1 1 0,1-1 0,-2 2 0,-15 30 1187,12-24-817,-96 150 2766,-16-13-3713,112-139 134,4-6 176,0 1 0,0-1 0,0 0 1,0 1-1,0-1 0,-1 0 0,1 0 1,0 0-1,0 0 0,-1 0 0,1 0 1,-1-1-1,1 1 0,-2 0 0,2-1 101,1 0 0,-1-1-1,1 1 1,0 0 0,-1-1 0,1 1-1,0 0 1,-1-1 0,1 1 0,0-1-1,-1 1 1,1 0 0,0-1-1,0 1 1,0-1 0,0 1 0,-1-1-1,1 1 1,0-1 0,0 1 0,0-1-1,0 1 1,0-1 0,0 1-1,0-1 1,0 1 0,0-1 0,0 1-1,1-2 1,1-20-475,-2 20 453,3-30-390</inkml:trace>
  <inkml:trace contextRef="#ctx0" brushRef="#br0" timeOffset="1">60 86 16844,'7'8'1576,"0"9"-1056,4 5-208,7 2 624,0 2-296,7-3-592,5-2-408,0-12 360,3-5-144,3-14-128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 16187,'-6'23'520,"1"1"0,2 0 0,0 0 0,2 1 0,0-1-1,2 0 1,3 26 0,8 19 326,22 74 1,-5-25-853,-19-47-2,-22-590-392,12 509 376,3-60-166,-2 63 165,0 1-1,0-1 1,1 0-1,0 1 1,0-1-1,0 1 1,6-10-1,-7 14 20,1 0 0,0 0 0,-1 0 0,1 1 0,0-1 0,0 1 0,0-1 1,0 1-1,0-1 0,0 1 0,0 0 0,0 0 0,1 0 0,-1 1 0,0-1 0,0 0 0,1 1 0,-1-1 0,1 1 0,-1 0 0,1 0 0,-1 0 0,0 0 0,1 0 0,-1 1 0,3 0 0,4 0 1,-1 2-1,0-1 0,1 1 1,-1 0-1,14 8 0,-17-9 27,0 1 0,-1 0 0,1 1-1,0-1 1,-1 1 0,0 0-1,0 0 1,0 0 0,6 10-1,-9-11 12,1 0 0,-1-1 0,1 1 0,-1 0 0,0 1 0,-1-1 0,1 0 0,0 0 0,-1 0 0,0 0 0,1 1 0,-1-1 0,-1 0 0,1 0 0,0 0 0,-1 1 0,1-1 0,-1 0 0,-2 5 0,-1 1 104,-1 0 0,0 0-1,0-1 1,-1 1 0,0-1-1,-1-1 1,0 1 0,-13 11-1,3-5 91,-1 0-1,0-2 1,-20 11-1,36-22-278,0 0 0,0 0-1,0 0 1,0 0-1,0 0 1,0 0-1,-1-1 1,1 1-1,0-1 1,0 0-1,-1 1 1,-2-1-1,5 0 15,-1 0 0,1-1 0,-1 1 0,1 0 0,0 0 0,-1 0 0,1 0 0,0-1 0,-1 1 0,1 0 0,0 0 0,0-1 0,-1 1 0,1 0 0,0 0 0,0-1 0,-1 1 0,1 0 0,0-1 0,0 1 0,0 0 0,-1-1 0,1 1 0,0-1 0,0 1 0,0-1 0,3-18-1001,2 5 631,1 1 1,13-21-1,5-4-435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100 321 17340,'-1'4'215,"-1"-1"0,-1 0 1,1 1-1,0-1 1,-1 0-1,0 0 0,1 0 1,-1 0-1,-4 2 0,-9 10 379,8-4-260,0 0 0,-14 23-1,19-28-299,1-1-1,-1 1 0,1 0 0,0-1 0,0 1 1,1 0-1,0 1 0,-1 9 0,2-15-26,0 1-1,0-1 0,0 0 1,0 0-1,0 0 0,1 0 1,-1 0-1,0 0 1,1 1-1,-1-1 0,1 0 1,-1 0-1,1 0 0,-1 0 1,1 0-1,0-1 1,-1 1-1,1 0 0,0 0 1,0 0-1,-1 0 0,1-1 1,0 1-1,0 0 0,0-1 1,0 1-1,0-1 1,0 1-1,0-1 0,0 0 1,1 1-1,-1-1 0,0 0 1,0 0-1,0 0 1,0 1-1,0-1 0,0 0 1,1-1-1,-1 1 0,0 0 1,0 0-1,0 0 0,0-1 1,1 1-1,7-2 21,0-1 0,-1 0-1,1 0 1,9-5 0,1-2 5,0-1 0,17-14 0,-18 12 65,30-17 1,-47 30-93,-1 0 1,0 0-1,0-1 1,0 1-1,0 0 1,1 0-1,-1 0 1,0 0-1,0 0 0,0-1 1,1 1-1,-1 0 1,0 0-1,0 0 1,1 0-1,-1 0 1,0 0-1,0 0 1,1 0-1,-1 0 1,0 0-1,0 0 1,1 0-1,-1 0 1,0 0-1,0 0 0,1 0 1,-1 0-1,0 0 1,0 0-1,0 1 1,1-1-1,-1 0 1,0 0-1,0 0 1,0 0-1,1 0 1,-1 1-1,0-1 1,0 0-1,0 0 1,0 0-1,1 0 0,-1 1 1,0-1-1,-2 14 161,-12 17 49,14-31-208,-10 15 113,13-26-112,14-26-179,-8 21-206,1 1 0,1 1 0,0 0 0,0 0 0,2 1 1,0 0-1,0 1 0,1 1 0,28-18 0,-12 10-388,-1 0-1,41-38 1,-60 49 790,-1-2-1,0 1 1,-1-1 0,0 0-1,0-1 1,-1 0 0,-1 0-1,0-1 1,0 0 0,4-14 0,-10 24 42,1 0 1,-1 0 0,1 0-1,-1 0 1,0 0 0,1 0-1,-1 0 1,0 0-1,0 0 1,-1 0 0,1 0-1,0 0 1,-1 0 0,1 0-1,-1 1 1,0-1 0,1 0-1,-3-3 1,3 5-31,0-1 1,-1 1-1,1 0 0,-1-1 1,1 1-1,-1 0 0,1-1 0,0 1 1,-1 0-1,1-1 0,-1 1 1,1 0-1,-1 0 0,1 0 1,-1 0-1,0 0 0,1 0 0,-1-1 1,1 1-1,-1 0 0,1 0 1,-1 0-1,1 1 0,-1-1 1,0 0-1,-1 1 19,1-1 0,-1 1 0,0 0-1,1 0 1,-1 0 0,1 0 0,-1 0 0,1 1 0,0-1 0,-1 0 0,-1 3 0,-2 4 41,-1 0 0,1 0 0,1 1 0,0-1 0,0 1 0,0 0 0,1 0 1,1 1-1,-1-1 0,2 1 0,-1-1 0,0 19 0,2-12-109,1 1-1,0-1 0,1 0 0,0 1 1,2-1-1,8 28 0,-8-35-53,0 3-116,0-1-1,1 0 0,0 0 1,1 0-1,11 16 1,-17-27 167,0 1 0,0-1 0,0 0 0,0 0 0,0 1 0,0-1 0,1 0 0,-1 0 0,0 1 0,0-1 0,0 0 0,1 0 0,-1 1 1,0-1-1,0 0 0,1 0 0,-1 0 0,0 0 0,0 1 0,1-1 0,-1 0 0,0 0 0,1 0 0,-1 0 0,0 0 0,0 0 0,1 0 0,-1 0 1,0 0-1,1 0 0,-1 0 0,0 0 0,1 0 0,-1 0 0,0 0 0,0 0 0,1 0 0,-1 0 0,0 0 0,1 0 0,-1-1 0,0 1 0,1 0 1,-1-1-6,0 0 1,0 1 0,1-1-1,-1 0 1,0 0 0,0 1-1,0-1 1,0 0 0,0 0 0,0 1-1,0-1 1,0 0 0,0 0-1,-1 1 1,1-1 0,0 0 0,-1-1-1,-5-12 242,-1 1-1,0 0 0,-1 0 0,-1 1 1,-18-21-1,3 7 1209,-37-29 0,66 58-1673,0-1 0,1 0 0,-1 0 0,12 1 0,-5 0-186,37 10-1829,53 5 0,-78-16 1988,-1 0 1,1-1 0,0-2-1,35-4 1,-31-5 2011,-27 10-1646,-1 0 0,1 0 0,-1 0 0,1 0-1,-1 0 1,1-1 0,-1 1 0,0 0 0,1 0 0,-1-1 0,1 1 0,-1 0-1,0-1 1,1 1 0,-1 0 0,1-1 0,-1 1 0,0-1 0,0 1 0,1 0-1,-1-1 1,0 1 0,0-1 0,1 1 0,-1-1 0,0 1 0,0-1 0,0 1-1,0-1 1,0 1 0,0-1 0,0 1 0,0-1 0,0 1 0,0-1 0,0 1 0,0-1-1,0 1 1,0-1 0,0 1 0,-1-1 0,1 1 0,0-1 0,0 1 0,-1-1-1,1 1 1,0 0 0,-2-2 747,4 4-802,0 0 0,0 0 1,0-1-1,-1 1 0,1 0 1,1-1-1,-1 0 0,4 3 1,-3-2-114,18 11-339,-12-8 181,0 1 1,0 0 0,-1 0 0,0 1-1,10 10 1,-17-15 220,1 0 0,0 0-1,-1 1 1,1-1 0,-1 1 0,0 0-1,0-1 1,0 1 0,0 0 0,0-1 0,0 1-1,-1 0 1,1 0 0,-1 0 0,0 0-1,0 0 1,0-1 0,0 1 0,-1 0-1,1 0 1,-1 0 0,0 0 0,0-1-1,-1 4 1,-1 1 30,0 0 0,-1 0 0,1-1-1,-1 0 1,-1 0 0,1 0 0,-1 0 0,0-1 0,0 1-1,-1-1 1,0 0 0,0-1 0,0 0 0,0 0 0,-12 6-1,6-5-62,0-1 0,0 0 0,0-1 0,0 0-1,0-1 1,-1 0 0,1-1 0,-21 0-1,-21-4-121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4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22 547 13051,'-22'28'4408,"22"-28"-4358,0 0-1,0 0 1,1 0 0,-1 0 0,0 0-1,0 0 1,0 0 0,0 0 0,0 0-1,0 0 1,0 0 0,0 0-1,0 0 200,0 1-199,1-1 0,-1 0-1,0 0 1,0 0 0,0 0 0,0 0-1,0 0 1,0 0 0,0 0-1,0 0 1,0 0 0,0 0 0,0 0-1,0 1 1,0-1 0,0 0 0,0 0-1,0 0 1,0 0 0,0 0-1,0 0 1,0 0 0,0 0 0,0 0-1,0 0 1,0 0 0,0 0 0,0 1-1,0-1 1,0 0 0,-1 0 198,1 0-198,0 0 0,0 0 0,14-13 929,296-368 1123,-259 313-1972,27-46 31,-75 113-151,0 8-8,-1 11-3,-4 66-15,-25 165-1,7-92 6,14-67-2380,6-89 1950,0-1 400,1 0-1,-1 1 1,0-1 0,0 0-1,0 0 1,0 0 0,0 0-1,0 1 1,0-1 0,0 0 0,0 0-1,0 0 1,0 1 0,0-1-1,-1 0 1,1 0 0,0 0-1,0 1 1,0-1 0,0 0-1,0 0 1,0 0 0,0 0-1,0 1 1,-1-1 0,1 0-1,0 0 1,0 0 0,0 0-1,0 0 1,0 0 0,-1 0-1,1 1 1,0-1 0,0 0-1,0 0 1,-1 0 0,1 0-1,0 0 1,0 0 0,0 0-1,0 0 1,-1 0 0,-8 1-730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20220,'7'-3'1641,"3"7"-1209,2 6-192,2 9 632,2 5-248,4 12-272,3 7-184,-2 6-424,2 1-272,-3 0-520,-1-4-136,-6-4-1297,-3-5 1873,-6-8-480,-2-5-297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248 605 16283,'0'3'1809,"16"-4"-913,6-4-320,11-9 880,3-3-215,11-6-297,4-3-128,4-7-584,-2 2-360,-10-5-808,-4-3-192,-19 1 824,-9 2-232,-17 1-241</inkml:trace>
  <inkml:trace contextRef="#ctx0" brushRef="#br0" timeOffset="1">1 134 17436,'2'-4'1992,"13"-2"-1296,13-7-304,10 0 913,9-4-513,6 0-304,7-1-800,-1 1-416,-5 3 608,-2 4-208,-9 6-144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14147,'2'0'281,"0"1"0,1-1 0,-1 1 0,0 0 0,1 0-1,-1 0 1,0 0 0,0 0 0,0 0 0,0 1 0,0-1 0,0 1 0,0-1 0,0 1 0,2 2-1,27 35 1762,-21-25-1789,10 14 228,12 17-121,-30-42-318,1 0 0,0 0 0,-1-1 0,1 1 0,0-1 0,1 1 0,-1-1-1,0 0 1,1 0 0,5 2 0,-6-4-4,-1 1 0,1-1 0,0 0 0,0 0 0,0 0 0,0 0 0,0 0 0,-1-1 0,1 1 0,0-1 0,0 0 0,0 1 0,-1-2 0,1 1 0,0 0 0,-1 0 0,1-1 0,-1 1 0,5-5 0,3-3 166,1 0 1,15-20 0,-17 19-41,20-26 345,-19 23-294,0 1-1,1 0 0,13-11 1,-24 23-198,1-1 1,-1 1 0,1-1-1,-1 1 1,1-1 0,-1 1-1,1-1 1,0 1 0,-1 0-1,1-1 1,-1 1 0,1 0-1,0 0 1,-1-1 0,1 1-1,0 0 1,-1 0-1,1 0 1,0 0 0,-1 0-1,1 0 1,0 0 0,0 0-1,-1 0 1,1 0 0,0 0-1,-1 1 1,1-1 0,0 0-1,-1 0 1,1 1 0,-1-1-1,2 1 1,0 1 18,0 0 0,-1 1 0,1-1 1,-1 0-1,0 1 0,1-1 0,0 5 0,-1-5-29,-1 0 0,1 0-1,0 1 1,1-1 0,-1 0-1,0 0 1,0 0 0,1 0-1,-1 0 1,1-1 0,2 3-1,-2-3-3,0 0 0,1-1 0,-1 1 0,0-1 0,1 1 0,-1-1 0,1 0 0,-1 0 0,1 0-1,-1 0 1,0-1 0,1 1 0,-1-1 0,0 1 0,1-1 0,-1 0 0,0 0 0,0 0 0,1 0 0,-1 0 0,3-2-1,6-4 14,-1-1 0,16-13 0,48-47-242,-74 68 204,1 0 0,-1 0 1,0 0-1,0-1 0,0 1 1,0 0-1,1 0 0,-1 0 0,0 0 1,0 0-1,0-1 0,1 1 1,-1 0-1,0 0 0,0 0 1,0 0-1,1 0 0,-1 0 1,0 0-1,0 0 0,1 0 1,-1 0-1,0 0 0,0 0 1,1 0-1,-1 0 0,0 0 1,0 0-1,1 0 0,-1 0 1,0 0-1,0 0 0,0 0 1,1 0-1,-1 0 0,0 1 1,0-1-1,0 0 0,1 0 1,-1 0-1,0 0 0,0 0 1,0 1-1,0-1 0,1 0 1,-1 0-1,0 0 0,0 1 1,0-1-1,0 0 0,0 0 1,0 1-1,0-1 0,1 0 1,-1 0-1,0 0 0,0 1 1,0-1-1,0 0 0,0 0 0,0 1 1,0-1-1,0 0 0,0 0 1,-1 1-1,1-1 0,0 0 1,0 1-1,-3 27-2066,1-7-30,5-19 1338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20852,'5'12'1545,"-3"-5"-1297,-2 3-312,6-1-248,-1-1 560,4 1-272,5-2-168</inkml:trace>
  <inkml:trace contextRef="#ctx0" brushRef="#br0" timeOffset="1">120 191 14531,'-2'9'2185,"5"-1"-1241,0-6-608,3-2 1784,5-3-1552,5-1 41,2-2-313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19428,'9'15'1472,"-7"11"-1103,0 1-161,4 12 464,2 4-256,4 4-152,1 2-88,1-4-256,-1-4-184,0-8-528,-2-4-233,-2-11 785,-8 0-184,-8-7-184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17596,'16'-6'1832,"11"0"-1104,6-4-296,16-3 873,4-2-305,9-8-312,-2-2-232,-3-2-632,-5-3-328,-14-4 488,-9-2-88,-16-6-96,-12 2-72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8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 17028,'-5'-1'1968,"16"-6"-1040,13-5-360,15-5 1313,11-2-737,13-1-440,0 0-352,3 3-1104,-6 3-1016,-7 9 1480,-5 5-312,-12 3-257</inkml:trace>
  <inkml:trace contextRef="#ctx0" brushRef="#br0" timeOffset="1">568 304 16179,'0'8'253,"0"0"0,0 0 0,1-1-1,-1 1 1,2 0 0,-1-1-1,1 1 1,5 10 0,-6-15-181,0-1 1,0 0 0,0 0-1,1 0 1,-1 0-1,1 0 1,0 0 0,-1 0-1,1 0 1,0-1-1,0 1 1,0-1 0,0 1-1,0-1 1,1 0-1,-1 0 1,0 0 0,1 0-1,-1 0 1,0-1-1,1 1 1,-1-1 0,1 1-1,-1-1 1,1 0-1,-1 0 1,1 0 0,-1 0-1,1 0 1,3-2-1,6-1 87,0 0 0,0-1 0,0 0 0,0-1 0,-1-1 0,0 0 0,20-14 0,-1-3 138,37-35 0,16-25 210,-83 83-496,1-1-1,-1 1 1,0-1 0,1 1-1,0-1 1,-1 1 0,1-1-1,-1 1 1,1 0 0,-1-1-1,1 1 1,0 0 0,-1 0-1,1-1 1,0 1 0,-1 0-1,1 0 1,0 0 0,-1 0-1,1 0 1,0 0 0,-1 0-1,1 0 1,1 0 0,-2 0-4,1 1 0,-1-1 1,1 1-1,-1-1 1,1 1-1,-1 0 1,1-1-1,-1 1 1,0 0-1,1-1 1,-1 1-1,0 0 1,0-1-1,1 1 1,-1 0-1,0-1 1,0 1-1,0 1 1,-1 44 107,0-36-68,1-7-33,0-1-1,0 1 1,0 0 0,0-1 0,0 1 0,1 0 0,-1-1-1,1 1 1,0-1 0,0 1 0,0-1 0,0 1 0,3 4-1,-3-7-6,0 1-1,0 0 0,0 0 0,0-1 0,0 1 0,0 0 1,0-1-1,0 1 0,0-1 0,0 1 0,0-1 1,1 0-1,-1 1 0,0-1 0,0 0 0,1 0 1,-1 0-1,0 0 0,0 0 0,0 0 0,1 0 0,-1-1 1,0 1-1,0 0 0,0-1 0,1 1 0,-1-1 1,0 1-1,0-1 0,2-1 0,12-7-196,-1-1 0,0-1-1,-1 0 1,0-1 0,0 0 0,15-20-1,-7 8-573,-13 16 522,3-5-641,1 0 1,0 0-1,1 2 1,0-1-1,1 2 1,0-1-1,1 2 1,20-10-1,-25 14 622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13995,'-6'30'1241,"1"-1"-1,2 1 1,1 0 0,3 47-1,19 119 596,-19-189-1775,14 106 102,-10-167 97,-3-10-121,7-130 63,-4 139-233,18-80 0,-22 130 22,0 0 1,0-1-1,1 1 0,0 0 0,0 0 1,0 0-1,5-5 0,-7 9 10,1 0-1,0 0 0,0 0 1,0 1-1,0-1 0,0 0 0,0 1 1,0-1-1,0 0 0,0 1 1,0-1-1,0 1 0,0 0 1,0-1-1,0 1 0,1 0 0,-1 0 1,0-1-1,0 1 0,0 0 1,1 0-1,-1 0 0,0 1 0,0-1 1,0 0-1,0 0 0,1 1 1,-1-1-1,0 0 0,0 1 0,0 0 1,0-1-1,0 1 0,0-1 1,0 1-1,1 1 0,4 2 9,0 0 0,-1 1 1,0 0-1,0-1 0,0 2 0,0-1 0,-1 0 0,0 1 0,0 0 0,0 0 0,-1 0 1,0 1-1,0-1 0,-1 1 0,3 8 0,-4-11-24,-1-1 0,1 1 1,-1-1-1,1 1 0,-1 0 0,0-1 0,-1 1 0,1-1 1,-1 1-1,1-1 0,-1 1 0,0-1 0,0 0 1,-1 1-1,1-1 0,-1 0 0,1 0 0,-1 0 1,0 0-1,0 0 0,-1 0 0,1 0 0,0-1 1,-1 1-1,0-1 0,1 0 0,-1 0 0,0 0 1,0 0-1,0 0 0,-6 2 0,7-3-38,-1 0 0,1 0-1,0 0 1,-1-1 0,1 1 0,-1 0-1,1-1 1,0 0 0,-1 1-1,1-1 1,-1 0 0,1 0 0,-1 0-1,1-1 1,-1 1 0,1-1 0,-1 1-1,1-1 1,0 0 0,-1 0 0,1 0-1,0 0 1,0 0 0,0-1 0,-1 1-1,1-1 1,1 1 0,-1-1-1,0 0 1,0 1 0,1-1 0,-2-3-1,-7-11-362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124 507 13323,'-2'1'1424,"-30"25"889,16-14-1078,-22 20-1,35-28-1135,-1-1 0,1 1 0,-1 0 0,1 1-1,0-1 1,1 1 0,-1-1 0,1 1 0,0 0 0,-3 8-1,5-12-77,-1 0 0,1 0 0,0 0 0,0 0 0,-1 0 0,1 0 0,0 0 0,0 0 0,0 0 0,0 0 0,0 0 0,1 0 0,-1 0 0,0 0 0,0 0 0,1 0 0,-1 0 0,0 0 0,1 0 0,-1 0 0,1 0 0,0 0-1,-1 0 1,1 0 0,1 1 0,-1-1 4,1 0 0,0 0-1,-1-1 1,1 1-1,0-1 1,-1 1-1,1-1 1,0 0 0,-1 0-1,1 1 1,0-1-1,0 0 1,-1-1-1,4 1 1,4-2 54,0 0 0,1 0 1,-1-1-1,15-7 0,-12 4-182,0 0 0,0-1-1,0-1 1,-1 1 0,0-2-1,-1 1 1,0-2 0,0 1 0,-1-1-1,0-1 1,-1 0 0,0 0 0,-1 0-1,0-1 1,-1 0 0,0-1 0,-1 1-1,-1-1 1,1 0 0,2-19 0,78-295-5123,-81 317 5261,0-2 314,0-1 0,-1 1 0,2-18 0,-5 30-309,1-1-1,-1 1 1,0 0-1,0-1 1,0 1-1,0-1 0,0 1 1,0 0-1,0-1 1,0 1-1,0-1 0,0 1 1,0 0-1,0-1 1,0 1-1,0-1 1,0 1-1,-1 0 0,1-1 1,0 1-1,0 0 1,0-1-1,0 1 1,-1 0-1,1-1 0,0 1 1,-1 0-1,1 0 1,0-1-1,-1 1 1,-9 5 1047,-9 19 322,12-10-1209,0 0 0,2 0 0,0 0 0,0 1 1,1 0-1,1 0 0,0 0 0,1 0 1,1 0-1,1 21 0,1-6-152,2-1 1,1 1-1,1 0 1,13 36-1,-14-50-78,1 0 1,0 0-1,2 0 1,0-1-1,1-1 0,0 1 1,1-1-1,19 24 0,-27-37 12,0-1-1,-1 1 0,1 0 0,-1 0 1,1-1-1,0 1 0,-1-1 0,1 1 1,0 0-1,0-1 0,0 1 0,-1-1 1,1 0-1,0 1 0,0-1 0,0 0 1,0 0-1,1 1 0,-2-2 3,0 1 0,1 0 0,-1-1 0,0 1 0,0-1 1,1 1-1,-1-1 0,0 1 0,0 0 0,0-1 0,0 1 0,0-1 0,0 1 0,0-1 0,0 1 0,0-1 0,0 1 0,0-1 0,0 1 0,0-1 0,0 1 0,-1-1 0,1 0 0,-14-35-245,-34-44 897,29 50 57,1-1-1,-14-32 1,31 62-667,1 0 0,-1-1-1,0 1 1,1 0 0,0 0 0,-1-1-1,1 1 1,0 0 0,-1 0 0,1-1-1,0 1 1,0 0 0,0-1 0,0 1-1,1 0 1,-1-1 0,0 1 0,0 0-1,1-1 1,-1 1 0,1 0 0,0-2-1,1 2-45,-1-1 0,0 1 0,1 0-1,-1 1 1,1-1 0,0 0 0,-1 0-1,1 1 1,0-1 0,-1 1 0,1-1 0,0 1-1,0-1 1,-1 1 0,1 0 0,0 0-1,2 0 1,92 0-2268,48-3 263,-86-1 1149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20 17900,'-3'-2'276,"0"-1"0,-1 1 0,1 0 0,-1 0 0,1 1 0,-1-1 0,0 1 0,0 0 0,1 0 0,-1 0 0,0 0 0,0 1 0,0-1 0,0 1 0,-7 0 0,4 1-54,-1-1 0,1 1 0,0 0 0,0 1 0,1 0 0,-1 0 0,-13 5 0,19-6-232,-1 0 1,1 0-1,-1-1 0,0 1 1,1 0-1,0 0 1,-1 1-1,1-1 1,0 0-1,-1 0 0,1 1 1,0-1-1,0 0 1,0 1-1,0-1 0,0 1 1,1 0-1,-1-1 1,0 1-1,1 0 0,-1-1 1,1 1-1,-1 0 1,1-1-1,0 1 1,0 0-1,0 0 0,0 0 1,0-1-1,0 1 1,0 0-1,1 0 0,-1-1 1,1 1-1,-1 0 1,1-1-1,0 1 0,-1 0 1,1-1-1,0 1 1,0-1-1,2 2 1,4 7-161,1 0 1,1 0 0,0-1-1,17 14 1,-16-14 90,-9-9 75,7 8-48,1-1 1,-1 1-1,-1 0 0,0 1 1,7 10-1,-13-17 70,1 0 0,-1 0 0,0 0 0,0 1 0,0-1 1,0 1-1,-1-1 0,1 0 0,-1 1 0,1-1 0,-1 1 0,0 0 0,0-1 0,0 1 0,0-1 0,-1 1 0,1-1 0,-1 1 0,1-1 0,-1 1 0,0-1 0,0 0 0,0 1 0,0-1 0,0 0 0,-1 0 1,1 0-1,-3 3 0,-1 1-13,-1-1 0,0 1 0,0-1 0,0 0 0,-1-1 0,1 0 1,-1 0-1,0 0 0,-11 3 0,-10 3-184,-33 7 0,43-12 264,-32 7-190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06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 10986,'-32'1'493,"0"1"0,-1 2 0,1 1 0,1 2 0,-46 15 0,34-6-256,1 2 0,1 1 0,-51 32 1,76-40-191,-1 1 1,2 0 0,0 0 0,0 2 0,1 0 0,1 1-1,0 0 1,1 1 0,1 0 0,0 1 0,1 0 0,1 0-1,1 1 1,0 1 0,-8 32 0,-31 143 129,42-165-105,1 0 0,2-1 0,1 1 0,4 54 0,-1-73-61,-1 0-1,2 0 0,-1-1 1,2 0-1,-1 1 1,1-1-1,0 0 0,1 0 1,0-1-1,0 0 0,13 14 1,-8-11-13,0-2-1,0 0 1,1 0 0,0 0 0,1-2 0,0 1 0,22 9 0,-10-8-13,1 0 1,0-2-1,1 0 0,-1-2 0,1-1 0,0-1 1,0-1-1,43-2 0,-52-2 8</inkml:trace>
  <inkml:trace contextRef="#ctx0" brushRef="#br0" timeOffset="1">466 1059 16161,'8'-1'-3,"0"0"0</inkml:trace>
  <inkml:trace contextRef="#ctx0" brushRef="#br0" timeOffset="-1">751 967 16095,'16'-8'4,"32"-20"8,-1-2-1,51-42 1,-75 54-4,-2-1-1,0-1 1,-1 0 0,0-2-1,-2 0 1,-1-1-1,-1-1 1,-1-1 0,-1 0-1,-1-1 1,-1 0 0,-1-1-1,8-34 1,-9 20 13,-3-1-1,4-55 1,-10 71 21,-1 1 0,-1-1 0,-2 1-1,0 0 1,-8-29 0,10 49-26,0 0 0,-1 0 0,0 1-1,0-1 1,0 0 0,-1 1 0,1-1 0,-1 1-1,0 0 1,0-1 0,-1 2 0,1-1 0,-9-7-1,8 9-17,0 0 0,0 0 0,0 0 0,0 1 0,0-1 0,0 1-1,-1 0 1,1 0 0,0 0 0,-1 1 0,1-1 0,-1 1 0,1 0-1,0 1 1,-1-1 0,1 1 0,-5 1 0,-11 3-134,0 1 0,1 1 1,-33 18-1,26-13 26,-27 10 0,3-10-101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16147,'0'6'1945,"0"8"-1289,4 15-320,5 12 2089,1 17-2153,0 2-192,3 4-232,-3-2-224,0-3-249,-2-6 1,-2-13-208,-3-11-112,-4-22 840,-5-10-312,-7-24 144,0-12 104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12459,'15'18'1586,"-1"1"0,17 30 0,3 5 5,-5-13-966,37 39 0,-56-68-555,1-1 0,1 0 0,0-1 0,0-1 0,1 0 0,0 0 0,27 11 0,-38-18-39,1-1 0,0 0 1,0 0-1,0 0 0,0-1 1,0 1-1,1-1 0,-1 0 1,0 1-1,0-2 0,0 1 1,0 0-1,0 0 0,0-1 1,0 0-1,0 0 0,0 0 1,4-1-1,-4 0 30,0 0-1,0-1 1,0 1 0,0-1-1,0 1 1,0-1 0,-1 0 0,1 0-1,-1 0 1,0 0 0,0-1-1,0 1 1,0-1 0,2-5-1,1-7 162,0-1 0,-2 1 0,1-1 0,-2 0 0,0 0 0,-1 0 0,-1 0 0,-1 0-1,-3-23 1,-1 7 51,-2 0 1,-1 0-1,-22-54 0,25 72-255,-1 0 1,-1 1-1,0 0 0,0 1 1,-2-1-1,1 1 0,-2 1 1,-12-14-1,21 26-31,1-1 0,-1 0 0,0 0-1,1 1 1,-1-1 0,0 0 0,0 1 0,0-1-1,0 1 1,0-1 0,0 1 0,0-1 0,0 1-1,0 0 1,0-1 0,0 1 0,0 0 0,0 0-1,0 0 1,0 0 0,-2 0 0,3 0-35,-1 1 0,1-1 0,-1 1-1,0 0 1,1-1 0,-1 1 0,1-1 0,0 1 0,-1 0 0,1-1 0,-1 1 0,1 0 0,0-1 0,0 1-1,-1 0 1,1 0 0,0-1 0,0 1 0,0 0 0,0 0 0,0 1 0,0 6-327,0 0 1,1-1-1,-1 1 1,3 8-1,3 5-114,-1 1-108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15923,'11'30'1745,"5"3"-1169,-4 6-144,2 5 888,0 7-536,2 2-119,-2-3-241,1-4-128,-2-8-176,-2-5-112,-1-11-296,-3-8-128,-7-12-393,2-1-175,-11-14 680,-7-6-192,-9-5-72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16588,'4'0'2072,"5"-4"-1312,8-3-248,9-2 1073,8-4-505,3-1-176,11-5-376,0 1-128,2-2-240,-2 0-168,-8 4-720,-9 1-256,-5-2 800,-6 3-184,-10 0-144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17564,'11'30'1384,"-7"-11"-1048,-1-3-280,6-5 440,1-4-208,0-7-144,-4-3-56</inkml:trace>
  <inkml:trace contextRef="#ctx0" brushRef="#br0" timeOffset="1">85 254 16163,'4'6'1745,"2"-1"-1241,-3-5-536,1 0 824,5-3-496,0-1-88,-1-6-232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3 145 18892,'0'0'88,"1"0"-1,-1 0 1,1 0 0,-1 1 0,1-1-1,-1 0 1,1 1 0,-1-1 0,1 0-1,-1 1 1,1-1 0,-1 1-1,1-1 1,-1 1 0,0-1 0,1 1-1,-1-1 1,0 1 0,1-1 0,-1 1-1,0-1 1,0 1 0,0 0-1,1 0 1,4 19-152,-4-15 318,41 209 1394,-2-6-2041,-33-183 93,-2-20-187,-2-15-175,-5-30-163,-2 1 1,-1 0 0,-2 0 0,-14-45 0,11 45 302,-56-193 175,79 267 1001,2-2-1,1 0 0,37 56 0,-44-76-497,1 0 0,0-1-1,1 0 1,0-1 0,1 0 0,0-1 0,0 0 0,1-1-1,1-1 1,-1 0 0,24 10 0,-34-16-94,1-1 1,0 0 0,0 1-1,0-2 1,0 1-1,-1 0 1,1-1 0,0 1-1,0-1 1,0 0-1,0-1 1,0 1 0,0-1-1,0 1 1,0-1-1,0 0 1,0-1 0,-1 1-1,1-1 1,0 0-1,-1 1 1,1-1 0,-1-1-1,0 1 1,0-1-1,0 1 1,0-1 0,0 0-1,0 0 1,-1 0-1,0 0 1,3-4 0,2-6 14,-1 0 1,-1 0-1,0-1 1,-1 0-1,0 1 1,-1-1-1,-1-1 1,0 1-1,-1 0 1,0-1-1,-1 1 1,-1 0-1,0 0 1,-1-1-1,-1 1 1,0 0-1,-1 0 1,0 1-1,-1-1 1,-1 1-1,0 0 1,0 0-1,-2 1 1,-8-13-1,11 20-240,1 1 0,-2-1 0,1 1 1,0-1-1,-1 1 0,1 1 0,-12-6 0,16 8 111,0 0 0,0 1 0,0-1 1,-1 1-1,1-1 0,0 1 0,0 0 1,0-1-1,-1 1 0,1 0 0,0 0 0,0 0 1,-1 0-1,1 0 0,0 0 0,0 0 0,0 0 1,-1 0-1,1 1 0,0-1 0,0 1 1,0-1-1,-1 1 0,1-1 0,0 1 0,0-1 1,0 1-1,0 0 0,0 0 0,0-1 0,0 1 1,1 0-1,-1 0 0,0 0 0,0 0 0,1 0 1,-1 0-1,0 0 0,1 0 0,-1 1 1,1-1-1,-1 0 0,1 0 0,0 0 0,0 1 1,-1-1-1,1 0 0,0 0 0,0 2 0,-1 20-604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35 620 17580,'6'-11'502,"1"0"0,-2 0 1,0-1-1,0 0 0,-1 0 1,0-1-1,-1 1 0,2-16 1,-5 27-501,0 0 1,0 1-1,0-1 0,0 0 1,0 0-1,0 1 1,0-1-1,0 0 1,0 1-1,0-1 0,0 0 1,0 0-1,0 1 1,0-1-1,-1 0 1,1 1-1,0-1 0,-1 0 1,1 1-1,0-1 1,-1 1-1,1-1 1,-1 0-1,1 1 0,-1-1 1,1 1-1,-1-1 1,1 1-1,-1 0 1,1-1-1,-1 1 0,0 0 1,1-1-1,-1 1 1,0 0-1,1-1 1,-1 1-1,0 0 0,-1 0-3,0 0-1,1 1 0,-1-1 0,1 0 0,-1 1 1,1-1-1,-1 1 0,1 0 0,0-1 0,-1 1 1,1 0-1,0 0 0,0 0 0,-1 0 0,1 0 1,-2 2-1,-2 4-9,1-1 0,0 1 1,0 0-1,0 0 1,1 0-1,0 1 0,0-1 1,1 1-1,-1 0 1,2 0-1,-1 0 0,1 0 1,0 13-1,1-14 7,0 0 0,0 0-1,1 1 1,0-1 0,0 0 0,1 0 0,0 0-1,0 0 1,0-1 0,1 1 0,0 0 0,0-1-1,1 0 1,0 0 0,6 9 0,-8-13 4,0 0 1,0 0-1,1 0 0,-1-1 1,0 1-1,1 0 1,-1-1-1,1 0 0,-1 1 1,1-1-1,0 0 1,-1 0-1,1-1 1,0 1-1,0 0 0,0-1 1,0 0-1,4 0 1,-3 0-8,1-1 0,-1 0 0,1 0 0,-1 0 0,0-1 0,0 0 0,0 0 0,0 0 0,0 0 0,0 0-1,3-4 1,3-2-85,0-1-1,0-1 0,-1 0 1,0 0-1,-1-1 1,0 0-1,7-15 0,-4 4 47,-2 0 0,0-1 0,-2 0 0,-1 0 0,0-1 0,-2 1 0,0-1 0,-2-1 0,-1-28 0,-2 11-453,-13-81 0,-9 19-3084,19 89 3006,-1-1 0,0 1 0,-11-19 0,16 33 439,-1-1 1,1 1 0,-1 0 0,0 0 0,0 0 0,1 0-1,-1 0 1,0 0 0,0 0 0,0 0 0,0 0-1,0 0 1,-3-1 0,4 2 133,0 0 0,-1 0-1,1 0 1,0 0 0,-1 0-1,1 0 1,0 0 0,-1 0-1,1 0 1,0 0 0,-1 0 0,1 1-1,0-1 1,-1 0 0,1 0-1,0 0 1,-1 1 0,1-1 0,0 0-1,0 0 1,-1 0 0,1 1-1,0-1 1,0 0 0,0 1-1,-1-1 1,1 0 0,0 0 0,0 1-1,0-1 1,0 0 0,-1 1-1,0 4 145,0-1 1,0 1-1,0-1 0,0 1 0,1 0 0,0 5 0,1 15 256,1-1 0,2 1 0,0-1 0,1 0 1,2 0-1,13 33 0,1-9-248,1-1 0,30 45 0,-15-38-19,54 64 0,-96-123-276,0 0-1,-1 1 1,0 0-1,-11-6 1,0-1 22,-66-36 242,-23-15 1803,104 61-1808,0-1-1,0 1 0,0 0 1,0-1-1,1 1 0,-1-1 1,0 0-1,1 0 0,-1 0 1,1 1-1,-2-5 0,3 6-78,0 0 0,-1-1 1,1 1-1,0-1 0,0 1 0,0-1 0,0 1 0,0-1 0,0 1 0,0-1 0,1 1 1,-1 0-1,0-1 0,0 1 0,0-1 0,0 1 0,1-1 0,-1 1 0,0 0 0,0-1 0,1 1 1,-1-1-1,16-9 479,69-16 224,-59 20-377,0-2-1,32-14 0,-6-7-194,-1-7 26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17012,'67'231'4312,"1"5"-2956,-66-230-1317,0 0 0,1 1 1,0-1-1,0 0 0,0-1 1,1 1-1,0 0 1,6 6-1,-9-11-24,0 0 1,0 0-1,0 0 1,0 0-1,1-1 1,-1 1-1,0 0 1,0-1-1,1 1 1,-1-1-1,0 1 1,0-1-1,1 0 1,-1 1-1,1-1 1,-1 0-1,0 0 1,3 0-1,-2-1 3,0 1-1,0-1 1,0 0 0,0 0-1,0 0 1,0 0-1,0 0 1,-1 0-1,1-1 1,0 1-1,-1 0 1,1-1-1,-1 0 1,1 1 0,1-4-1,9-13 123,0-1-1,-2 0 1,12-29 0,-11 24-105,21-36 1,-25 53-134,-2 11 16,-1 14-5,-4-17 85,2 12-41,0 13-18,2 1 1,1-1 0,9 28-1,-13-52 71,-1 0 0,1-1 0,0 1 0,-1-1 1,1 1-1,0-1 0,0 1 0,0-1 0,-1 0 0,2 1 0,-1-1 0,0 0 0,0 0 0,0 0 0,1 0 1,-1 0-1,2 1 0,-2-2 3,0 1 0,0-1-1,-1 0 1,1 0 0,0 0 0,0 0 0,0 0 0,0 0 0,0 0 0,0 0 0,0-1 0,-1 1 0,1 0-1,0-1 1,0 1 0,0 0 0,0-1 0,-1 1 0,1-1 0,0 1 0,0-1 0,0 0 0,3-3 34,-1 1 1,0-1 0,0 1 0,-1-1 0,1 0-1,-1 0 1,0 0 0,0-1 0,0 1-1,2-7 1,0-8 71,0-1 0,-2 0 0,0 0-1,-1 0 1,-2-31 0,-2 21-199,-2-1 0,-14-55 1,17 74-585,8 15-73,5 2 92,-5-3 396,1 0 1,0-1-1,0-1 0,0 1 1,0-1-1,0 0 1,0 0-1,0-1 0,0 0 1,-1 0-1,1-1 0,0 0 1,7-3-1,24-10-487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80 15291,'-7'12'395,"0"0"0,1 0 0,1 0-1,0 0 1,1 1 0,0 0 0,1 0-1,0 0 1,1 0 0,-1 28 0,3-40-360,0 0 1,0 0 0,0 1-1,0-1 1,0 0 0,0 1-1,1-1 1,-1 0 0,0 0-1,1 1 1,-1-1 0,1 0 0,-1 0-1,1 0 1,-1 0 0,1 0-1,0 0 1,0 1 0,-1-2-1,1 1 1,0 0 0,0 0-1,0 0 1,2 1 0,-2-2-6,1 0 0,-1 1 0,1-1 0,-1 0 0,1-1 1,-1 1-1,1 0 0,-1 0 0,0-1 0,1 1 0,-1-1 0,0 1 1,1-1-1,-1 1 0,0-1 0,1 0 0,1-1 0,5-5 53,1 0-1,-1 0 1,-1-1-1,11-12 1,18-33 155,-22 33-140,29-36 0,-42 56-97,-1-1-1,0 1 1,1-1-1,-1 0 1,1 1-1,0-1 1,-1 1-1,1 0 1,-1-1-1,1 1 1,0-1-1,-1 1 1,1 0-1,0-1 1,-1 1-1,1 0 1,0 0-1,-1 0 1,1 0-1,0-1 1,0 1-1,1 0 1,-2 1 0,1-1 0,0 1 0,-1-1 0,1 0 0,-1 1 0,1-1 0,-1 1 0,1-1 0,-1 1 0,1-1 0,-1 1 0,0 0 0,1-1 0,-1 1 0,0 0 0,1-1 0,-1 1 0,0 0 1,0 0-1,2 8 21,0 0 0,-1 1 0,0 10 0,0-3 52,-1-16-64,0 1-1,0-1 1,0 0 0,1 1 0,-1-1-1,0 1 1,1-1 0,-1 0-1,1 0 1,-1 1 0,1-1-1,-1 0 1,1 0 0,0 0-1,0 1 1,0-1 0,0 0 0,0 0-1,0 0 1,0 0 0,0-1-1,0 1 1,0 0 0,2 1-1,-1-2-5,0 0-1,0 0 0,0 0 0,0 0 1,0-1-1,0 1 0,-1 0 0,1-1 1,0 1-1,0-1 0,0 0 0,-1 0 1,1 1-1,0-1 0,-1 0 0,1-1 1,-1 1-1,3-2 0,18-17 169,0 0 0,-1-2-1,27-37 1,-31 37-308,10-11 168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16339,'-15'7'1100,"11"-6"-924,0 0 0,0 1 0,0 0 0,0 0 0,1 0 0,-7 6 0,9-8-169,0 1 0,1 0-1,-1 0 1,1 0 0,-1 0 0,1 0 0,-1 0-1,1 0 1,-1 0 0,1 0 0,0 0 0,0 0 0,-1 0-1,1 0 1,0 0 0,0 1 0,0-1 0,0 0 0,0 0-1,1 0 1,-1 0 0,0 0 0,0 0 0,1 0-1,-1 0 1,1 0 0,-1 0 0,1 0 0,-1 0 0,1 0-1,-1 0 1,2 1 0,0 1-31,1 1 0,0-1 0,0 1 0,0-1 0,0 0 0,0 0 0,1-1 0,-1 1 0,1-1 0,0 1 0,7 2-1,2 0-144,1 0-1,18 4 0,-22-7 142,-1 0-1,1 1 1,-1 0 0,1 1-1,-1 0 1,11 7 0,-19-11 78,0 1 0,0 0 0,0 0-1,0 0 1,0 0 0,0 0 0,0 0 0,-1 0 0,1 0 0,0 0 0,-1 1 0,1-1 0,-1 0 0,1 0 0,-1 0-1,1 1 1,-1-1 0,0 0 0,0 1 0,0-1 0,0 0 0,0 1 0,0-1 0,0 0 0,0 1 0,0-1 0,-1 0-1,1 0 1,0 1 0,-1-1 0,1 0 0,-1 0 0,-1 2 0,-2 5 232,0-1 0,-1 0 0,0-1 0,-7 8 1,6-7-104,-1 1 21,-5 6 332,-22 21-1,31-32-539,0 0 0,0-1 0,0 1 0,0-1 0,-1 0 0,1 0 0,-1 0 0,1-1 0,-1 1 0,0-1 0,0 0 0,1 0 0,-9 1 0,11-2-31,0 0 1,0 0-1,0-1 0,0 1 1,0 0-1,0 0 0,0-1 1,0 1-1,0-1 0,0 1 0,0-1 1,0 1-1,0-1 0,0 0 1,0 1-1,0-1 0,1 0 1,-1 0-1,0 0 0,1 1 0,-1-1 1,0 0-1,1 0 0,-1 0 1,1 0-1,0 0 0,-1 0 1,1 0-1,0 0 0,-1 0 0,1 0 1,0 0-1,0-1 0,0 1 1,0 0-1,0 0 0,0 0 1,1-1-1,-1-5-70,1 0 1,0 0-1,0 0 0,4-12 1,12-23-454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9:5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58 16460,'-3'-1'111,"-1"0"0,1 0 0,0 1 0,0 0 0,-1-1 0,1 1 0,-1 0 0,1 1 0,0-1 0,0 1 0,-1-1 0,1 1 0,0 0 0,0 0 0,-1 0 1,1 1-1,0-1 0,0 1 0,1 0 0,-1-1 0,0 1 0,1 1 0,-5 3 0,-2 2 32,1 0 0,1 1 0,-1 0 0,2 0 0,-11 18 0,10-13-90,0 0-1,2 1 1,0 0-1,0 0 1,2 0 0,-1 1-1,2-1 1,0 1 0,1 0-1,1-1 1,0 1 0,1 0-1,1-1 1,1 1 0,0-1-1,8 27 1,-9-38-19,0-1 1,-1 1 0,1 0-1,1-1 1,-1 1 0,0-1-1,1 1 1,5 4 0,-7-7-11,0 0 0,1 0 0,-1 0 0,1 0 0,-1 0 0,1-1 0,-1 1 0,1 0 0,0-1 0,-1 1 0,1-1 0,0 0 1,-1 0-1,1 1 0,0-1 0,0 0 0,-1 0 0,1 0 0,0-1 0,0 1 0,-1 0 0,1-1 0,0 1 0,1-2 0,4-1 55,-1-1 0,0 1 0,1-1 0,-1-1 0,-1 1 0,1-1 0,-1 0 1,0-1-1,0 1 0,0-1 0,4-8 0,4-6 182,-1-1 0,12-27 1,-15 28-94,-1-1 1,0 0-1,-2 0 1,-1-1-1,0 1 1,-2-1-1,2-26 1,-5 45-157,0 1 1,0-1-1,-1 1 1,1-1-1,0 1 1,-1-1-1,0 1 1,1 0-1,-1-1 1,0 1-1,0 0 1,-1 0-1,1-1 1,0 1-1,-1 0 1,-1-2-1,2 3-10,1 1-1,-1 0 1,1-1 0,-1 1 0,0-1-1,1 1 1,-1 0 0,0 0 0,1-1-1,-1 1 1,0 0 0,1 0 0,-1 0-1,0 0 1,1 0 0,-1 0 0,0 0-1,1 0 1,-1 0 0,0 0-1,0 0 1,0 0 0,0 1-3,-1 0 1,1-1 0,-1 1-1,1 0 1,0 0-1,0 0 1,-1 0-1,1 0 1,0 0-1,0 1 1,0-1-1,0 0 1,-1 2-1,-1 1-4,0 0 0,1 0 0,0-1-1,0 1 1,0 1 0,0-1 0,0 0-1,1 0 1,0 1 0,-1-1 0,2 1-1,-1-1 1,1 1 0,-1 4 0,1-8 4,0-1 0,1 1 0,-1 0 0,0-1 0,0 1-1,0-1 1,0 1 0,1-1 0,-1 1 0,0-1 0,1 1 0,-1-1 0,0 1 0,1-1 0,-1 1 0,1-1 0,-1 1 0,1-1 0,-1 0 0,0 1 0,1-1 0,0 0 0,-1 1 0,1-1 0,-1 0 0,2 0 0,18-1-20,18-15-2,46-25-5,-70 35-1,-1 1 1,1 1-1,-1 0 1,23-3-1,-32 7 12,1 0 0,-1 0 0,1 0 0,-1 1 0,1 0 0,-1 0 1,1 0-1,-1 0 0,1 1 0,-1-1 0,0 1 0,0 0 0,0 0 0,0 1 0,0-1 0,0 1 0,-1 0 0,1 0 1,-1 0-1,0 1 0,3 4 0,7 9-66,0 1-1,-2 0 1,13 28 0,1 0-19,-23-43 98,0 0 0,0 0 0,0 1 1,0-2-1,0 1 0,1 0 0,0 0 0,-1-1 0,1 0 0,0 1 0,0-1 0,0 0 1,1-1-1,-1 1 0,0 0 0,1-1 0,-1 0 0,1 0 0,5 1 0,-5-2 13,0 0 0,1 0 0,-1-1 1,0 1-1,0-1 0,1 0 0,-1 0 0,0-1 0,0 1 0,0-1 0,-1 0 0,1 0 0,0 0 0,-1-1 0,1 1 0,5-6 0,0-1 35,0-1 0,0 1 0,0-2 0,-2 1 0,1-1 0,10-21 0,-13 23-17,-1 0-1,-1 0 0,0 0 0,0 0 1,0 0-1,-1-1 0,-1 1 1,0-1-1,0 0 0,-1-9 1,0 18-27,0 0 1,0 0-1,0-1 1,0 1 0,0 0-1,-1 0 1,1 0-1,0 0 1,-1 0 0,1 0-1,-1 0 1,1 0-1,-2-1 1,2 2-1,0-1 0,-1 1-1,1 0 1,0 0 0,-1 0 0,1-1-1,0 1 1,-1 0 0,1 0 0,0 0 0,0 0-1,-1 0 1,1 0 0,0 0 0,-1 0-1,1 0 1,-1 0 0,1 0 0,0 0 0,-1 0-1,1 0 1,0 0 0,-1 0 0,1 0-1,0 0 1,0 0 0,-1 1 0,-1 0-4,1 0 1,0 0-1,-1 0 0,1 0 1,0 0-1,0 0 0,0 1 1,0-1-1,0 0 0,0 1 1,0-1-1,0 1 0,1-1 1,-1 1-1,0 3 1,0-3-5,0 1 1,1-1 0,-1 1 0,1-1 0,0 1 0,0 0 0,0-1 0,0 1 0,0-1 0,0 1 0,1-1 0,-1 1-1,1 0 1,0-1 0,0 0 0,0 1 0,0-1 0,0 0 0,0 1 0,1-1 0,-1 0 0,3 3 0,-2-4 3,0 0 0,-1 0 0,1 0 0,0 0 0,0 0 0,0 0 0,-1 0 0,1-1 0,0 1 0,0 0 0,0-1 0,0 0 0,0 0 0,0 1 0,0-1 0,1 0 0,-1-1 0,0 1 0,0 0 0,0-1 0,0 1 0,0-1 0,-1 1 0,1-1 0,0 0 0,0 0 0,0 0 0,3-2 0,1-1 3,1-1 0,-1 0 0,0 0 0,0 0 0,-1-1 0,1 0 0,-1 0 0,-1 0 0,9-14 0,-6 6 12,0-1 1,-1 0-1,8-28 1,-10 35-80,-1 17 25,-1 26 2,-2-24 30,0-1 1,1 13 63,8 46 1,-8-64-54,1 1 1,-1-1-1,1 0 0,0 0 0,0 1 1,0-1-1,1 0 0,0-1 1,0 1-1,0 0 0,0-1 1,1 0-1,0 0 0,4 4 1,-7-7-69,1 0 1,-1 0-1,0 0 1,1 0 0,-1 0-1,1-1 1,-1 1-1,1-1 1,0 1-1,-1-1 1,1 0 0,0 1-1,-1-1 1,1 0-1,0 0 1,-1 0 0,1 0-1,0 0 1,-1-1-1,1 1 1,-1 0 0,1-1-1,0 1 1,-1-1-1,1 0 1,-1 1 0,1-1-1,-1 0 1,0 0-1,1 0 1,-1 0-1,0 0 1,0 0 0,1-1-1,-1 1 1,0 0-1,0 0 1,0-1 0,-1 1-1,1-1 1,0 1-1,0-1 1,0-2 0,5-16-522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8:2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1731 251 12123,'-40'-39'884,"24"23"-642,-33-26-1,42 37-247,-1 0 0,1 1-1,-1 0 1,0 0 0,0 0-1,-1 1 1,1 1 0,-13-3 0,2 2-58,-1 2 1,1 0-1,-1 1 1,1 0-1,-36 7 1,-96 29-86,83-18 228,-137 31 503,-320 93 1019,469-123-1568,1 2 0,2 2-1,0 3 1,-52 34 0,95-53-34,0 1 0,0 0-1,0 0 1,1 1 0,0 1 0,1-1-1,0 1 1,1 1 0,-9 14 0,12-17-6,1 0 0,0 0 0,0 0 0,1 0 0,0 0 0,1 1 0,-1-1 0,1 0 0,1 1 0,0 0 0,0-1 0,1 1 0,0-1 0,0 0 0,3 9 0,0-4-1,1-1 0,0-1 0,0 1 0,1-1 0,1 1 0,0-2 0,1 1 0,-1-1 0,2 0 0,0-1 0,0 0 0,0 0 0,1-1 0,20 12 0,4 1 37,2-1 0,0-2 1,54 18-1,-42-19 20,1-3-1,0-1 1,0-3-1,1-2 1,0-2-1,1-2 1,-1-2-1,1-3 1,0-2-1,-1-2 1,0-2-1,0-2 1,-1-3-1,0-2 1,70-29-1,-6-9-39,-2-4-1,-2-5 0,100-76 1,-184 119-7,-2 0 0,0-2 0,-2 0-1,0-1 1,-1-1 0,-1-2 0,16-24 0,-28 37 4,-1 0 0,0 0 0,-1 0-1,0 0 1,-1-1 0,-1 0 0,1 0-1,-2 0 1,0-1 0,0 1 0,-1 0-1,0-1 1,-1 1 0,-1-1 0,0 1-1,-1 0 1,0-1 0,-1 1 0,-6-17-1,4 17 10,-1 1-1,0-1 0,-1 1 1,0 0-1,-1 0 0,0 1 1,0 0-1,-1 1 0,-1 0 1,0 0-1,0 1 0,0 0 1,-23-11-1,7 5-22,-1 1 1,0 1-1,-1 2 0,-1 1 1,-29-6-1,5 5 27,0 3 0,-1 1 0,-72 3 0,-162 26 19,107 1-71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14211,'-7'20'844,"2"0"0,0 1 0,1-1 0,1 1 0,1 0 0,1 33 0,1-48-697,0 48 552,3 0 0,12 67-1,31 106 95,-37-188-626,-59-288 836,49 244-1031,0-2 0,0 1 0,1 0-1,0 0 1,1-11 0,-1 16 18,0 0 1,0 0 0,1-1-1,-1 1 1,1 0-1,-1 0 1,1 0-1,-1 0 1,1 0-1,0 0 1,-1 0 0,1 0-1,0 0 1,0 0-1,-1 0 1,1 1-1,0-1 1,0 0-1,0 0 1,0 1-1,0-1 1,1 1 0,-1-1-1,0 1 1,0-1-1,0 1 1,0 0-1,0 0 1,1-1-1,-1 1 1,0 0-1,0 0 1,0 0 0,3 1-1,9 0-99,0 1 0,-1 0 0,1 1 1,23 10-1,19 3-20,-55-16 139,1 0 1,0 0 0,-1 0-1,1 0 1,-1 0-1,1 0 1,-1 0 0,1 0-1,-1-1 1,1 1 0,0 0-1,-1 0 1,0-1 0,1 1-1,-1 0 1,1-1 0,-1 1-1,1 0 1,-1-1-1,0 1 1,1-1 0,-1 1-1,1-1 1,-1 1 0,0-1-1,0 1 1,1-1 0,-1 1-1,0-1 1,0 1 0,0-1-1,0 1 1,0-1 0,1 0-1,-1 1 1,0-1-1,0 1 1,0-1 0,-1 1-1,1-1 1,0 0 0,0 1-1,0-1 1,0 0 0,-5-36 206,3 26-177,-6-28-315,-5 25-2606,7 1 2321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66 320 16812,'-2'6'3849,"-2"-17"-1784,4 9-2014,-1 0 1,1 1-1,-1-1 1,1 0-1,-1 0 1,0 1-1,0-1 1,0 0-1,0 1 1,0-1-1,0 1 0,0-1 1,-2-1-1,3 3-52,-1 1-1,1-1 1,0 0 0,-1 0-1,1 1 1,0-1-1,-1 0 1,1 0-1,0 1 1,0-1-1,-1 0 1,1 1 0,0-1-1,0 0 1,-1 1-1,1-1 1,0 1-1,0-1 1,0 0-1,0 1 1,0-1 0,-1 1-1,1-1 1,0 0-1,0 1 1,0-1-1,0 1 1,0-1-1,0 1 1,1-1 0,-1 0-1,0 1 1,0-1-1,0 1 1,0-1-1,0 0 1,0 1-1,1-1 1,-1 0 0,0 1-1,0-1 1,1 0-1,-1 1 1,9 17-98,-9-19 105,-1 0-1,0 0 1,1 0 0,-1 0 0,0 0 0,1-1 0,0 1 0,-1 0 0,1 0-1,0-1 1,-1 1 0,1 0 0,0-1 0,0 1 0,0 0 0,0-1 0,1 1 0,-1 0-1,0-1 1,0 1 0,1 0 0,-1 0 0,1-1 0,-1 1 0,1 0 0,-1 0-1,1 0 1,0 0 0,0 0 0,-1 0 0,1 0 0,0 0 0,0 0 0,0 0 0,0 0-1,0 0 1,0 0 0,1 1 0,-1-1 0,0 1 0,0-1 0,0 1 0,1-1-1,-1 1 1,0-1 0,0 1 0,1 0 0,-1 0 0,0 0 0,1 0 0,-1 0 0,0 0-1,1 0 1,-1 0 0,0 1 0,1-1 0,-1 0 0,0 1 0,0-1 0,1 1-1,-1-1 1,0 1 0,0 0 0,0-1 0,0 1 0,0 0 0,2 2 0,-7-8 63,1 0 1,0 0 0,0 0-1,1 0 1,-4-10-1,-10-17-165,16 31 89,-1 0 0,1 1-1,0-1 1,-1 1 0,1-1 0,0 1 0,-1-1-1,1 1 1,-1 0 0,1-1 0,-1 1 0,1-1-1,-1 1 1,1 0 0,-1 0 0,1-1-1,-1 1 1,0 0 0,1 0 0,-1-1 0,1 1-1,-1 0 1,0 0 0,1 0 0,-1 0 0,0 0-1,1 0 1,-1 0 0,0 0 0,-1 1 2,1 0 0,0 0 1,0-1-1,0 1 1,0 0-1,0 0 0,0 0 1,0 0-1,0 0 1,0 0-1,0 0 0,-1 3 1,-15 37-29,14-29 36,0 0 1,0 0 0,1 1-1,-1 14 1,3-24 2,0-1-1,0 1 1,0 0-1,0-1 1,0 1 0,0 0-1,1-1 1,0 1-1,-1-1 1,1 1 0,0-1-1,0 1 1,0-1-1,0 0 1,1 1-1,-1-1 1,1 0 0,-1 0-1,1 0 1,0 0-1,0 0 1,0 0 0,0-1-1,0 1 1,0-1-1,0 1 1,3 0-1,-3-1 10,-1-1 0,1 0-1,0 0 1,-1 0 0,1 0-1,0 0 1,-1 0 0,1 0 0,0-1-1,-1 1 1,1 0 0,-1-1-1,1 1 1,0-1 0,-1 0-1,1 0 1,-1 1 0,0-1-1,1 0 1,-1 0 0,0 0-1,1-1 1,1-1 0,19-11 87,-14 11-100,-1 0 0,1-1 0,-1 0 0,0-1 0,0 1 0,0-1-1,10-10 1,40-44 53,-49 50-35,2-3 10,18-20 48,-27 31-72,0-1-1,1 1 0,-1 0 1,0 0-1,1 0 0,-1 0 1,1 0-1,-1 0 1,1 0-1,0 0 0,-1 1 1,1-1-1,0 1 0,-1-1 1,1 1-1,0 0 1,3-1-1,-5 2-3,1-1-1,0 1 1,0-1 0,0 1 0,-1-1 0,1 1-1,0-1 1,0 1 0,-1 0 0,1 0-1,0-1 1,-1 1 0,1 0 0,-1 0 0,1 0-1,-1-1 1,0 1 0,1 0 0,-1 0-1,0 0 1,1 0 0,-1 0 0,0 1 0,5 28 0,-5-23-4,7 69 44,-7-75-35,0-1 0,0 1 0,0-1 0,0 0 0,0 1-1,0-1 1,0 1 0,0-1 0,0 0 0,0 1 0,0-1 0,0 0 0,1 1-1,-1-1 1,0 1 0,0-1 0,0 0 0,0 1 0,1-1 0,-1 0-1,0 1 1,0-1 0,1 0 0,-1 0 0,0 1 0,1-1 0,6-6 230,4-20 90,-6 5-104,-1 0 0,-1 0 1,-1 0-1,-1-40 1,-18-85 383,17 146-632,0-1-1,0 0 0,0 0 1,-1 1-1,1-1 0,1 0 1,-1 0-1,0 1 1,0-1-1,0 0 0,0 1 1,0-1-1,1 0 1,-1 1-1,0-1 0,1 0 1,-1 1-1,0-1 1,1 0-1,-1 1 0,1-1 1,-1 1-1,1-1 0,-1 1 1,1-1-1,-1 1 1,1 0-1,0-1 0,-1 1 1,1-1-1,0 1 1,-1 0-1,1 0 0,0-1 1,-1 1-1,1 0 0,1 0 1,33-1-1829,-19 1 1127,0 0 206,0 0-50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1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97 15171,'12'-46'2778,"-11"43"-2585,-1 1 0,1-1 0,-1 1 0,0-1 1,0 1-1,0-1 0,0 0 0,-1 1 0,1-1 0,-1 1 1,1-1-1,-1 1 0,0-1 0,0 1 0,0-1 0,-2-1 1,3 3-154,-1 1 0,1-1 1,0 1-1,-1-1 1,1 1-1,-1 0 0,1-1 1,-1 1-1,1 0 1,-1-1-1,0 1 0,1 0 1,-1 0-1,1 0 0,-1-1 1,1 1-1,-1 0 1,0 0-1,1 0 0,-1 0 1,1 0-1,-1 0 1,0 0-1,1 0 0,-1 0 1,1 1-1,-1-1 1,0 0-1,1 0 0,-1 0 1,1 1-1,-1-1 1,1 0-1,-1 1 0,1-1 1,-1 0-1,1 1 1,-1-1-1,1 1 0,-1-1 1,1 0-1,0 1 1,-1-1-1,1 1 0,0-1 1,-1 1-1,1 1 1,-15 27 255,9-11-292,2 0 0,0 0-1,1 0 1,1 0 0,0 0 0,2 30 0,3-6-21,15 74 0,-11-85 17,1-1-1,15 35 1,-17-49 6,1-1 0,1-1 0,0 1 0,1-1 0,20 25 0,-28-38-5,0 0 0,0 1 1,0-1-1,0 0 1,0 0 0,1 0-1,-1 0 1,0 0 0,0 0-1,1 0 1,-1 0-1,0 0 1,1 0 0,-1-1-1,1 1 1,2 0-1,-5-3-11,1 0 0,-1 0 0,0 1 0,0-1-1,0 0 1,0 0 0,0 0 0,0 1 0,0-1-1,0 1 1,-1-1 0,1 1 0,-3-2 0,3 1-6,-174-174-592,166 162 891,9 14-275,0-1 0,0 1 0,0 0 0,0-1 0,0 1 0,0 0 0,1 0 0,-1-1 0,0 1 0,0 0 0,0-1 0,0 1 0,0 0 0,0 0 0,0-1-1,1 1 1,-1 0 0,0 0 0,0 0 0,0-1 0,0 1 0,1 0 0,-1 0 0,0 0 0,0 0 0,1-1 0,-1 1 0,0 0 0,0 0 0,1 0 0,3-1 33,0 0 1,0 1-1,0-1 1,0 1 0,-1 0-1,5 1 1,17-2-87,-16 0-105,0-1 1,0-1 0,0 1 0,0-1-1,0-1 1,-1 0 0,0 0 0,1-1-1,-1 0 1,-1 0 0,1-1-1,-1 0 1,13-13 0,-3-5-249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 14435,'-1'0'114,"0"-1"0,0 1 0,1-1 0,-1 0 0,0 1 0,0 0 0,0-1 0,1 1 0,-1-1 0,0 1-1,0 0 1,0 0 0,0-1 0,0 1 0,0 0 0,0 0 0,0 0 0,1 0 0,-1 0 0,0 0 0,0 0 0,0 0 0,0 1 0,-2-1 0,3 1-12,-1 0 0,0 0 0,0 0 0,1 0 0,-1 0 0,1 0 0,-1 0 0,1 0 1,-1 0-1,1 0 0,-1 0 0,1 0 0,0 0 0,0 0 0,-1 0 0,1 0 0,0 2 0,0 7 368,1 1 1,-1 0-1,4 14 0,-3-20-293,2 9 67,0 0 1,1 1-1,1-2 0,7 16 0,-9-21-186,1-1 0,0 0 0,0 0 0,1 0-1,0 0 1,0-1 0,1 0 0,10 10 0,-9-11 646,-6-6-283,-13-13-130,-5-6-191,8 5 57,-13-29 0,20 39-93,0-1 0,0 1 1,1 0-1,-1 0 0,1-1 1,0 1-1,1 0 1,0-1-1,-1 1 0,2-8 1,-1 12-48,1 0 1,-1-1-1,1 1 0,0 0 1,-1 0-1,1 0 1,0 0-1,0 0 0,0 0 1,0 0-1,0 0 1,0 0-1,0 0 0,0 0 1,0 0-1,0 1 1,0-1-1,0 1 1,1-1-1,-1 1 0,0-1 1,3 0-1,36-7-37,-20 5-204,-14 1-103,0 1-1,-1-1 1,1-1 0,-1 1-1,0-1 1,1 0 0,-1 0-1,-1-1 1,1 0 0,0 1-1,-1-1 1,0-1 0,7-8-1,-2-2-476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11418,'2'1'212,"-1"-1"-1,0 0 0,1 0 0,-1 1 1,0-1-1,1 0 0,-1 0 0,0 0 1,1-1-1,-1 1 0,0 0 0,3-1 1,-4 1-112,1 0 1,-1 0 0,0 0 0,1 0 0,-1 0 0,0-1 0,1 1 0,-1 0 0,0 0-1,1 0 1,-1 0 0,0-1 0,1 1 0,-1 0 0,0 0 0,1-1 0,-1 1-1,0 0 1,0-1 0,0 1 0,1 0 0,-1 0 0,0-1 0,0 1 0,0 0-1,0-1 1,1 1 0,-1-1 0,0 1 0,0 0 0,0-1 0,0 1 0,0 0 0,0-1-1,0 1 1,0 0 0,0-1 0,0 1 0,0-1 0,0 1 0,-1 0 0,1-1-1,0 1 1,0 0 0,0-1 0,0 1 0,-1 0 0,1-1 0,0 1 0,-1-1-1,1 1-55,0 0 0,-1-1 0,1 1-1,-1 0 1,1 0 0,0-1-1,-1 1 1,1 0 0,-1 0-1,1 0 1,-1 0 0,1-1 0,-1 1-1,1 0 1,-1 0 0,1 0-1,-1 0 1,1 0 0,-1 0-1,1 0 1,-1 0 0,1 1-1,-1-1 1,1 0 0,0 0 0,-1 0-1,1 0 1,-1 1 0,1-1-1,-1 0 1,1 0 0,0 1-1,-1-1 1,1 0 0,-1 1 0,1-1-1,0 0 1,0 1 0,-1-1-1,1 1 1,0-1 0,0 0-1,-1 1 1,1 0 0,-14 21 287,11-16-324,0-1 0,1 1 0,0 0 0,0 0 1,0-1-1,1 1 0,0 0 0,0 1 0,0-1 1,1 0-1,0 0 0,0 7 0,0-13-1,0 0 0,0 1 0,0-1 0,0 1 0,1-1 0,-1 1 0,0-1 0,0 0 0,0 1 0,0-1 0,1 1 0,-1-1 0,0 0 0,0 1 0,1-1 1,-1 0-1,0 1 0,1-1 0,-1 0 0,0 0 0,1 1 0,-1-1 0,0 0 0,1 0 0,-1 0 0,1 1 0,-1-1 0,0 0 0,1 0 0,-1 0 0,1 0 0,15-5 182,15-20 102,-28 23-250,22-22 201,-18 16-208,-1 1 1,1 0-1,1 1 0,-1 0 0,1 0 1,0 0-1,1 1 0,-1 0 0,1 1 0,10-4 1,-18 8-38,1 0 1,0 0-1,0-1 1,0 1-1,0 0 1,0 1-1,0-1 0,0 0 1,0 0-1,0 1 1,-1-1-1,1 1 1,0 0-1,0 0 1,-1-1-1,1 1 1,0 0-1,-1 0 1,1 1-1,-1-1 1,1 0-1,-1 0 1,1 1-1,-1-1 1,0 1-1,0-1 1,0 1-1,0 0 1,0-1-1,1 4 1,-1-3 13,1 0-1,-1 1 1,1-1 0,-1 0 0,1 0 0,0 0 0,0 0 0,0 0 0,0-1 0,0 1 0,1-1-1,-1 1 1,3 1 0,-3-3 9,-1 0 0,0 0-1,1 0 1,-1 0 0,0 0-1,1 0 1,-1 0 0,0-1-1,1 1 1,-1 0 0,0-1-1,0 1 1,1-1 0,-1 1-1,0-1 1,0 0 0,0 1-1,0-1 1,0 0 0,0 0-1,2-1 1,21-25 282,-20 21-229,2-1 11,-1 1-49,0 0 1,0 0 0,1 1 0,-1-1-1,9-5 1,-13 10-43,0 1-1,0-1 1,0 0 0,1 1-1,-1-1 1,0 1-1,0-1 1,0 1 0,1 0-1,-1-1 1,0 1 0,1 0-1,-1 0 1,0 0-1,1 0 1,-1 0 0,0 0-1,1 0 1,-1 1 0,0-1-1,0 0 1,1 1-1,-1-1 1,0 1 0,0-1-1,0 1 1,0 0 0,1-1-1,-1 1 1,0 0-1,0 0 1,0 0 0,0 0-1,-1 0 1,1 0 0,0 0-1,1 2 1,-1-2 6,-1 0 0,1 0 1,-1 0-1,1 0 0,0 0 1,0 0-1,0 0 1,0 0-1,-1 0 0,1-1 1,0 1-1,0 0 0,1-1 1,-1 1-1,0 0 0,0-1 1,0 0-1,0 1 0,0-1 1,1 0-1,-1 1 0,0-1 1,0 0-1,0 0 0,1 0 1,0 0-1,1-1 18,0 0-1,0-1 1,0 1 0,0-1 0,-1 0-1,1 0 1,-1 0 0,1 0-1,3-4 1,5-5 34,-7 6-66,0 1 1,1-1 0,0 1-1,0 0 1,0 0 0,1 0-1,-1 1 1,12-6-1,-16 9 4,0 0-1,0 0 1,0 0-1,0 0 1,0 0-1,1 0 1,-1 0-1,0 0 1,0 0-1,0 0 1,0 1-1,0-1 0,0 0 1,0 1-1,0-1 1,0 1-1,0-1 1,0 1-1,0-1 1,0 1-1,0 0 1,0-1-1,-1 1 1,1 0-1,0 0 0,1 2 1,15 29-471,-10-17 31,-7-14 396,0-1 0,0 0-1,0 1 1,0-1 0,0 0-1,0 0 1,1 1 0,-1-1 0,0 0-1,0 0 1,0 1 0,1-1-1,-1 0 1,0 0 0,0 0-1,0 1 1,1-1 0,-1 0 0,0 0-1,1 0 1,-1 0 0,0 0-1,0 1 1,1-1 0,-1 0-1,0 0 1,1 0 0,-1 0 0,0 0-1,0 0 1,1 0 0,-1 0-1,0 0 1,1 0 0,-1 0-1,0 0 1,1 0 0,-1 0 0,0-1-1,0 1 1,1 0 0,-1 0-1,0 0 1,0 0 0,1 0-1,-1-1 1,0 1 0,0 0 0,1 0-1,-1-1 1,0 1 0,0 0-1,0 0 1,0-1 0,1 1-1,-1 0 1,0 0 0,0-1 0,0 1-1,0-1 1,9-20-2090,-3 3 1152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16291,'1'37'2024,"7"49"-1,1-37-1327,24 82 1,-30-123-657,10 28 66,-12-34-99,-1 0 0,1-1 0,0 1 0,0-1-1,0 0 1,0 1 0,0-1 0,0 0 0,0 1 0,0-1 0,0 0-1,1 0 1,-1 0 0,0 0 0,1 0 0,-1 0 0,1-1 0,1 2-1,-2-2-5,0 0 0,1-1 0,-1 1 0,0 0 0,0 0 0,0-1 0,0 1 0,0-1 0,1 1 0,-1-1 0,0 1-1,0-1 1,0 1 0,0-1 0,-1 0 0,1 0 0,0 0 0,0 1 0,0-1 0,0 0 0,-1 0 0,1 0 0,-1 0 0,1 0 0,-1 0-1,2-2 1,13-34-64,-15 36 61,10-33-77,-2 0-1,-1 0 0,3-44 0,-5-108-290,-5 181 366,0 0 8,0-1 0,0 1 0,-1 0-1,1 0 1,-1-1 0,-2-4 0,3 10-3,0 0 0,0 0 0,0 0 1,-1 0-1,1 1 0,0-1 0,0 0 0,0 0 1,0 0-1,0 0 0,0 0 0,0 0 1,0 0-1,0 0 0,0 0 0,-1 0 1,1 0-1,0 0 0,0 0 0,0 0 1,0 0-1,0 0 0,0 0 0,0 0 1,0 0-1,-1 0 0,1 0 0,0 0 0,0 0 1,0 0-1,0 0 0,0 0 0,0 0 1,0 0-1,0 0 0,0 0 0,-1 0 1,1 0-1,0 0 0,0-1 0,0 1 1,0 0-1,0 0 0,0 0 0,0 0 1,0 0-1,0 0 0,0 0 0,0 0 0,0 0 1,0 0-1,0-1 0,0 1 0,0 0 1,0 0-1,0 0 0,0 0 0,0 0 1,0 0-1,0 0 0,0 0 0,0-1 1,0 1-1,0 0 0,0 0 0,-3 13 69,1 18 55,4-11-137,0-1 1,1 0-1,1-1 1,1 1 0,0 0-1,1-1 1,2 0 0,-1-1-1,2 0 1,0 0-1,1-1 1,1 0 0,1 0-1,24 25 1,-28-34-491,-9-11-333,-14-15 49,0 5 492,-5-7 683,0 1 0,-2 0 1,-42-28-1,70 51-569,1-2 1,-1 1-1,1-1 1,0 0-1,-1 0 1,1-1-1,0 1 1,0-2-1,11-1 1,4 0-396,0-1 1,29-9 0,-35 7-107,1-1 0,-1-1 0,26-14 0,-37 18 772,0 0 0,0-1 0,0 1 0,0-1 0,-1 0-1,0 0 1,0 0 0,0-1 0,0 0 0,0 1 0,-1-1 0,0 0 0,0-1-1,3-8 1,-6 14-48,1-1-1,-1 1 0,0 0 0,0-1 0,1 1 0,-1-1 0,0 1 1,0 0-1,0-1 0,0 1 0,0-1 0,0 1 0,1-1 1,-1 1-1,0 0 0,0-1 0,0 1 0,0-1 0,-1 1 0,1-1 1,0 1-1,0 0 0,0-1 0,0 1 0,0-1 0,0 1 1,-1-1-1,1 1 0,0 0 0,0-1 0,-1 1 0,1 0 0,0-1 1,-1 1-1,1 0 0,0-1 0,-1 1 0,1 0 0,0 0 1,-1-1-1,1 1 0,-1 0 0,1 0 0,0 0 0,-1 0 0,1 0 1,-1-1-1,1 1 0,-1 0 0,1 0 0,0 0 0,-1 0 1,1 0-1,-1 0 0,1 0 0,-1 0 0,1 1 0,0-1 0,-1 0 1,1 0-1,-1 0 0,1 0 0,-1 1 0,1-1 0,0 0 1,-1 0-1,1 0 0,-1 1 0,-2 1 174,-1-1 0,0 1 0,1 0 0,0 1 0,-1-1 0,-4 5 0,4-1-93,-1 0-1,1 0 1,0 0-1,1 1 1,0-1-1,0 1 1,0 0-1,1 0 0,-2 10 1,3-15-102,0 0 1,0 1-1,1-1 1,0 1-1,-1 0 0,1-1 1,0 1-1,0-1 1,0 1-1,1-1 1,-1 1-1,1-1 0,-1 1 1,1-1-1,0 1 1,0-1-1,0 1 0,0-1 1,0 0-1,1 0 1,-1 0-1,0 0 0,1 0 1,0 0-1,0 0 1,-1 0-1,1 0 1,0-1-1,4 3 0,-3-3-2,-1 0 0,1-1 0,-1 1 0,1-1 0,-1 1 0,1-1 0,0 0 0,-1 0 0,1 0 0,0-1 0,-1 1 0,1 0 0,-1-1 1,1 0-1,-1 0 0,1 0 0,-1 0 0,1 0 0,-1 0 0,0 0 0,1-1 0,-1 1 0,0-1 0,0 0 0,3-3 0,2-2 32,0 0 1,-1-1 0,1 0 0,-2 0 0,9-13 0,-9 10-41,1-1 0,-1 1 0,-1-1 1,0 0-1,-1 0 0,0 0 0,1-14 0,-5 20-147,-3 9 30,-3 11-11,6-7 109,-1 0-1,2 0 0,-1 0 0,1 0 0,0 9 0,0-15 15,0 0 1,0-1-1,1 1 0,-1 0 1,0 0-1,0 0 0,0 0 1,1 0-1,-1 0 0,0 0 1,1 0-1,-1-1 1,1 1-1,-1 0 0,1 0 1,-1 0-1,1-1 0,-1 1 1,1 0-1,0-1 0,-1 1 1,1 0-1,0-1 0,0 1 1,0-1-1,-1 1 0,1-1 1,0 0-1,0 1 0,0-1 1,0 0-1,0 0 0,0 1 1,0-1-1,0 0 0,0 0 1,-1 0-1,1 0 0,0 0 1,0 0-1,0-1 0,0 1 1,0 0-1,0 0 1,0-1-1,0 1 0,0 0 1,1-2-1,4-1 19,0 0 0,0-1 0,0 0 0,0 0 0,-1 0-1,1-1 1,-1 0 0,0 0 0,-1 0 0,1 0 0,4-9 0,6-10-342,17-36 0,-25 45-60,-7 44-581,-3-10 955,2-12 84,0 1-1,0 0 0,1 0 0,0-1 1,1 11-1,-1-18-63,0 1 0,0-1 0,0 0 0,0 1 1,0-1-1,0 1 0,0-1 0,1 1 0,-1-1 0,0 0 0,0 1 1,0-1-1,1 1 0,-1-1 0,0 0 0,0 1 0,1-1 0,-1 0 0,0 0 1,1 1-1,-1-1 0,0 0 0,1 0 0,-1 1 0,1-1 0,-1 0 0,0 0 1,1 0-1,-1 1 0,1-1 0,-1 0 0,0 0 0,1 0 0,15-7 316,11-17-44,8-23-80,-29 37-333,1 0 0,0 1 0,0 0-1,13-13 1,-20 22 114,1 0 0,-1 0 0,0 0 0,0 0 0,0 0 0,0 0 0,0-1 0,0 1 0,0 0 0,0 0-1,0 0 1,0 0 0,0 0 0,0 0 0,0 0 0,1 0 0,-1 0 0,0 0 0,0 0 0,0 0 0,0 0 0,0 0 0,0 0 0,0 0 0,0 0 0,0 0 0,0 0 0,1 0-1,-1 0 1,0 0 0,0 0 0,0 0 0,0 0 0,0 0 0,0 0 0,0 1 0,0-1 0,0 0 0,0 0 0,0 0 0,0 0 0,0 0 0,0 0 0,1 0 0,-1 0 0,0 0-1,0 0 1,0 0 0,0 0 0,0 0 0,0 1 0,0-1 0,0 0 0,0 0 0,0 0 0,0 0 0,0 0 0,0 9-229,-1 6-16,-1-7 37,1-6 96,0 1-1,0 0 1,1-1 0,-1 1 0,1 0-1,0-1 1,-1 1 0,1 0 0,0-1 0,1 1-1,-1 0 1,0-1 0,1 1 0,0 2-1,5-3-175,2-6-93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16139,'-12'12'921,"-4"3"131,-18 24 0,31-35-990,0 0 0,0 0 0,0 1 0,1-1 1,-1 1-1,1 0 0,0 0 0,1-1 0,-1 1 0,1 0 0,-1 8 1,2-12-89,0 1 0,0-1 0,1 1 0,-1-1 0,0 1 0,1-1 0,-1 1 1,1-1-1,0 1 0,-1-1 0,1 0 0,0 1 0,0-1 0,0 0 0,0 1 1,0-1-1,0 0 0,0 0 0,0 0 0,0 0 0,1 0 0,-1 0 0,0-1 1,1 1-1,-1 0 0,0-1 0,1 1 0,-1-1 0,1 1 0,1-1 0,8 3-230,-1-1-1,0 0 1,16 0-1,-13-1-22,-11-1 221,6 0-107,0 1 1,0 1-1,0-1 0,0 1 0,12 5 1,-19-7 168,1 1 0,-1-1 1,0 1-1,0 0 1,0 0-1,0-1 1,0 1-1,0 0 0,0 0 1,-1 0-1,1 0 1,0 0-1,0 0 1,-1 0-1,1 0 1,0 1-1,0 1 0,-1-2 38,0 1 0,0 0 0,0 0 0,0-1 0,0 1 0,0 0 0,0-1 0,-1 1 0,1 0 0,-1-1 0,1 1 0,-1 0 0,0-1 0,1 1 0,-1-1 0,-2 3 0,0 1 49,0 0 0,-1-1 0,1 0 0,-1 0 0,0 0 0,0 0 0,-1 0 0,1-1 0,-1 0 0,1 0 0,-1 0 0,0-1 0,-8 4 0,10-5-111,0 0-1,0-1 1,-1 1 0,1 0-1,0-1 1,-1 0 0,1 0 0,-1 0-1,1 0 1,0 0 0,-1-1-1,1 1 1,0-1 0,-1 0 0,1 0-1,0 0 1,0-1 0,0 1-1,0-1 1,0 0 0,0 0-1,0 0 1,-3-3 0,-11-15-224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11698,'1'0'171,"0"1"0,-1 0 0,1 0 0,0 0 0,0 0-1,0-1 1,0 1 0,0 0 0,0-1 0,0 1-1,0-1 1,0 1 0,0-1 0,0 0 0,0 1 0,0-1-1,0 0 1,0 0 0,1 0 0,-1 1 0,2-1-1,-1-1 110,1 1-1,0-1 0,0 0 1,0 1-1,0-1 0,0-1 0,-1 1 1,4-2-1,4-3 276,0-1-1,0 0 1,9-10-1,-9 7-261,0 0 0,-1 0 0,0-1-1,10-17 1,-16 23-235,1-1 0,-1 0 0,-1 1-1,1-1 1,-1 0 0,0-1 0,0 1 0,-1 0 0,0-1-1,0 1 1,0-12 0,-1 17-54,0 0 0,0 0 0,0 0 0,0 0 0,0 0 0,0 0 0,0 0 0,0 0 0,0 1 0,-1-1 0,1 0 0,0 0 0,-1 0 0,1 0-1,-1 0 1,1 1 0,-1-1 0,1 0 0,-1 0 0,0 1 0,1-1 0,-1 0 0,0 1 0,1-1 0,-1 1 0,0-1 0,0 1 0,0-1 0,1 1 0,-1 0 0,0-1 0,0 1 0,0 0 0,0 0 0,0-1 0,0 1 0,0 0 0,0 0 0,0 0-1,1 0 1,-1 0 0,0 0 0,-2 1 0,0 0-1,0 0-1,0 0 0,0 0 0,0 1 1,0-1-1,0 1 0,0 0 0,1 0 1,-1 0-1,1 0 0,-5 5 0,-1 3 2,1 0 0,1 1 0,0 0 0,0 1-1,1-1 1,0 1 0,1 0 0,1 1-1,0-1 1,0 0 0,1 1 0,1 0 0,0-1-1,1 1 1,0 0 0,1-1 0,2 14 0,-3-24-30,1 0 0,-1 0 0,1 0 0,-1 0 0,1 0 0,0 0 0,0 0 0,0 0 0,0 0 0,0 0 0,0 0 0,1 0 0,-1-1 0,0 1 1,1 0-1,0-1 0,-1 0 0,1 1 0,0-1 0,2 1 0,-3-1-97,1 0 0,0-1 0,0 0 0,0 1-1,0-1 1,-1 0 0,1 0 0,0 0 0,0 0 0,0-1 0,0 1 0,0 0 0,-1-1 0,1 1-1,0-1 1,0 0 0,-1 0 0,1 1 0,0-1 0,-1 0 0,1 0 0,-1-1 0,1 1 0,1-2-1,4-4-122,-1 0 0,-1 0 0,1 0 0,-1-1 0,7-13 0,9-21-675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17212,'-1'0'104,"-1"1"1,1 0 0,0-1-1,-1 1 1,1 0 0,0 0-1,0 0 1,0 0-1,0 0 1,0 0 0,0 0-1,0 0 1,0 0 0,0 1-1,0-1 1,0 0 0,1 0-1,-1 1 1,1-1-1,-1 1 1,0 2 0,-10 34 833,9-22-534,0 1 1,0-1-1,2 31 0,0-41-343,1 1 1,0-1-1,0 1 0,0-1 1,1 1-1,0-1 1,0 0-1,1 0 1,-1 0-1,1 0 1,1 0-1,5 7 1,-8-11-53,1 0 0,0 0-1,0 0 1,0-1 0,0 1 0,0-1 0,0 0 0,0 0 0,0 1 0,1-1 0,-1-1 0,0 1 0,1 0 0,-1 0 0,0-1 0,1 0 0,-1 1 0,4-1 0,-1 0-3,-1-1 0,1 0-1,0 1 1,0-2 0,-1 1 0,1 0-1,0-1 1,7-4 0,5-4-20,0-1-1,-1-1 1,22-21 0,-32 28 9,-4 2-11,1 1 1,0-1 0,0 1 0,0 0-1,0 0 1,0 0 0,7-2 0,-10 4 10,1 0 1,-1-1-1,1 1 0,0 0 1,-1 0-1,1 0 1,-1 0-1,1 0 1,0 0-1,-1 1 0,1-1 1,-1 0-1,1 0 1,0 0-1,-1 0 1,1 1-1,-1-1 0,1 0 1,-1 0-1,1 1 1,0 0 1,0 1 0,0-1 0,0 0 0,0 0 0,-1 0 0,1 0-1,0 1 1,-1-1 0,1 0 0,-1 1 0,1-1 0,-1 2 0,7 31-37,-4-17-23,1 0 1,8 22-1,-12-38 36,0-1 0,0 1 0,0-1 0,0 1 0,0-1 0,0 1 1,0-1-1,0 1 0,0-1 0,1 0 0,-1 1 0,0-1 0,0 1 0,1-1 0,-1 1 0,0-1 0,0 0 0,1 1 0,-1-1 0,0 0 0,1 1 0,-1-1 0,1 0 0,-1 0 0,1 1 0,-1-1 0,0 0 1,1 0-1,-1 0 0,1 1 0,-1-1 0,1 0 0,-1 0 0,1 0 0,-1 0 0,1 0 0,-1 0 0,1 0 0,-1 0 0,1 0 0,-1 0 0,1 0 0,-1-1 0,1 1 0,-1 0 0,0 0 0,1 0 1,-1 0-1,1-1 0,-1 1 0,1 0 0,-1-1 0,0 1 0,1 0 0,-1-1 0,0 1 0,1 0 0,-1-1 0,0 1 0,1-1 0,17-30-886,-17 28 919,10-22-513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35 394 14107,'-12'22'1530,"9"-18"-1253,1 1 0,-1-1-1,1 1 1,-1 0-1,1 0 1,1 0 0,-1 0-1,1 0 1,0 0 0,0 0-1,0 1 1,1 6-1,0-11-254,0-1 0,0 1 0,1 0-1,-1-1 1,0 1 0,1-1-1,-1 1 1,1 0 0,-1-1 0,1 1-1,-1-1 1,1 0 0,-1 1 0,1-1-1,-1 1 1,1-1 0,-1 0-1,1 1 1,0-1 0,-1 0 0,1 1-1,0-1 1,-1 0 0,1 0-1,0 0 1,-1 0 0,1 0 0,0 0-1,-1 0 1,1 0 0,0 0 0,-1 0-1,1 0 1,0 0 0,-1 0-1,1-1 1,0 1 0,-1 0 0,1 0-1,0-1 1,-1 1 0,1 0-1,0-1 1,2-1-18,0 1-1,0 0 1,0-1-1,-1 0 0,1 1 1,-1-1-1,1 0 1,3-5-1,-1-1 15,-1 0 0,0 0 0,0 0 0,-1-1 0,0 1 0,0-1 0,-1 0 0,-1 0 0,1 0 0,-1 0 0,-1-14 0,-1 20 170,1 7 167,0-4-343,0 0 0,0 1 0,0-1 0,0 0 0,0 0 0,0 1 0,0-1 0,0 0 0,0 0 0,1 0 0,-1 1-1,0-1 1,0 0 0,0 0 0,0 0 0,1 1 0,-1-1 0,0 0 0,0 0 0,0 0 0,1 0 0,-1 0 0,0 0 0,0 1-1,1-1 1,-1 0 0,0 0 0,0 0 0,1 0 0,-1 0 0,0 0 0,0 0 0,1 0 0,-1 0 0,0 0 0,0 0 0,1 0-1,-1 0 1,0 0 0,0 0 0,1 0 0,-1-1 0,0 1 0,0 0 0,1 0 0,-1 0 0,0 0 0,0 0 0,0-1 0,1 1 0,-1 0-1,0 0 1,0-1 0,7-4 89,0-1-1,-1 0 1,0 0-1,0 0 0,-1-1 1,0 0-1,0 0 1,7-14-1,-12 21-100,12-22-18,-1 0-1,0 0 0,-2-1 0,0-1 0,-2 0 1,-1 0-1,0 0 0,2-34 0,-8 54-8,0 0-1,0 1 1,0-1-1,0 0 1,-1 1-1,0-1 0,1 1 1,-4-7-1,4 9 23,0 1 0,0 0 0,0-1 0,-1 1 0,1-1 0,0 1 0,0 0 0,-1-1 0,1 1 0,0 0 0,-1-1 0,1 1 0,0 0 0,-1 0 0,1-1 0,-1 1 0,1 0-1,0 0 1,-1-1 0,1 1 0,-1 0 0,1 0 0,0 0 0,-1 0 0,1 0 0,-1 0 0,0 0 0,0 0 0,0 1-1,-1-1 1,1 1 0,0 0 0,0-1-1,0 1 1,0 0 0,0 0 0,0 0-1,0 0 1,0 0 0,1 0-1,-1 0 1,0 0 0,0 1 0,-7 11 45,0 0 1,2 1 0,0 0 0,0 0 0,1 1-1,-5 24 1,4-7 139,1 0-1,0 37 1,5-62-152,0 1 1,0-1 0,1 1-1,-1 0 1,2-1-1,-1 0 1,1 1 0,4 7-1,-6-13-89,1 0 0,0 0 0,0 0 0,1 0 0,-1 0-1,0-1 1,1 1 0,-1 0 0,1-1 0,-1 1 0,1-1 0,0 1-1,-1-1 1,1 0 0,0 0 0,0 0 0,0 0 0,0 0 0,0 0-1,0-1 1,0 1 0,1 0 0,-1-1 0,0 0 0,0 0 0,0 1-1,1-1 1,-1-1 0,0 1 0,0 0 0,4-1 0,0-1-56,-1 1 0,1-1 0,-1-1 1,0 1-1,0-1 0,9-5 0,10-10-447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0:0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13 664 27943,'-1'0'-29,"0"0"0,-1 0-1,1 0 1,0 0 0,0 0 0,0 0 0,-2-1-1,3 1-15,0 0 0,0 0 0,0 0 0,0-1 0,-1 1 0,1 0 0,0 0 0,0-1 0,0 1 0,0 0 0,0 0 0,0-1 0,0 1 0,0 0 0,-1 0 0,1-1 0,0 1 0,0 0 0,0-1 0,0 1 0,1 0 0,-1 0 0,0-1 0,0 1-1,0 0 1,0 0 0,0-1 0,0 1 0,0 0 0,0 0 0,0-1 0,1 1 0,-1 0 0,2-3-175,0 0 0,0 0-1,0 1 1,0 0 0,-1 0 109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101 267 17740,'-8'5'274,"0"0"0,1 1 0,0 0 0,0 0 1,0 1-1,1 0 0,0 0 0,1 1 0,-1-1 0,1 1 1,1 0-1,0 1 0,0-1 0,0 1 0,1 0 0,1 0 1,-1 0-1,0 10 0,2-18-267,1 0 1,0 0 0,0 1-1,0-1 1,0 0-1,0 0 1,0 0 0,0 1-1,0-1 1,0 0-1,0 0 1,1 1 0,-1-1-1,1 0 1,-1 0-1,1 0 1,-1 0 0,1 0-1,0 0 1,-1 0-1,1 0 1,0 0-1,0 0 1,0 0 0,-1 0-1,1 0 1,0-1-1,0 1 1,0 0 0,1-1-1,-1 1 1,0-1-1,0 1 1,0-1 0,0 1-1,0-1 1,1 0-1,-1 0 1,0 1-1,0-1 1,1 0 0,-1 0-1,0 0 1,0 0-1,2-1 1,1 0-5,0 1-1,0-1 1,0 0-1,0-1 1,0 1 0,0-1-1,0 0 1,0 0-1,-1 0 1,1 0-1,-1-1 1,5-3 0,0-4-4,0 0 0,0-1 0,-1 0 0,0 0 0,-1 0 0,0-1 0,5-15 0,25-88-127,-28 84 52,-2-1 1,-1 0 0,2-60-1,-9 72 54,2 20 24,0 0-1,0 0 1,0 0-1,0-1 0,-1 1 1,1 0-1,0 0 1,0 0-1,0 0 0,0-1 1,0 1-1,0 0 1,0 0-1,-1 0 0,1 0 1,0-1-1,0 1 1,0 0-1,0 0 0,-1 0 1,1 0-1,0 0 1,0 0-1,0 0 0,0 0 1,-1 0-1,1 0 1,0 0-1,0 0 0,0 0 1,-1-1-1,1 1 1,0 1-1,0-1 0,0 0 1,-1 0-1,1 0 1,0 0-1,0 0 0,-1 0 1,0 1 13,-1 1 0,0 0 0,1 0-1,-1-1 1,1 1 0,0 0 0,0 0 0,0 0 0,0 1 0,0-1 0,-1 4 0,-5 15 100,1 0 1,0 1-1,-3 41 1,8-49-192,0-1 1,1 1-1,0-1 1,1 1-1,1-1 0,0 0 1,7 21-1,-9-32 0,1 0 0,-1-1 0,1 1-1,-1 0 1,1-1 0,0 1 0,0-1 0,0 1-1,0-1 1,0 0 0,0 1 0,0-1 0,0 0-1,1 0 1,-1 1 0,0-1 0,1 0-1,2 1 1,-2-2 35,-1 0-1,1 0 1,-1 0-1,1 0 1,-1 0-1,1 0 1,-1-1-1,1 1 0,-1-1 1,1 1-1,-1-1 1,1 1-1,-1-1 1,0 0-1,1 0 1,-1 0-1,0 0 1,0 0-1,1 0 0,-1 0 1,1-1-1,22-21-558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17124,'-3'0'240,"1"1"0,-1-1 0,0 1 0,0 0 1,0 0-1,1 0 0,-1 1 0,0-1 0,1 1 1,0-1-1,-1 1 0,1 0 0,0 0 1,0 0-1,0 0 0,0 0 0,0 0 0,0 1 1,-2 3-1,0 0 90,0 1 1,0 0 0,0 1-1,1-1 1,-4 16 0,6-20-309,0 1 1,0 0-1,1 0 1,-1-1-1,1 1 1,0 0-1,0 0 1,1 0-1,-1 0 1,1-1 0,0 1-1,2 5 1,-3-8-48,1 1 0,0-1 0,0 1 0,0-1 0,0 1 0,0-1 0,0 0 0,0 0 0,1 0 0,-1 0 0,0 0 0,1 0 0,-1 0 0,1 0 0,-1 0 0,1-1 0,-1 1 0,1 0 0,-1-1 0,1 0 0,0 1 0,-1-1 0,1 0 0,0 0 0,-1 0 0,1 0 0,0 0 0,0 0 0,-1 0 0,3-1 0,26-8-616,-26 7 543,1 1 0,-1-1 0,0 1 0,0 0 0,1 0 0,-1 0 0,1 1 0,6-1 0,-11 1 100,1 1 0,0-1 0,-1 0 0,1 0 0,-1 1 0,1-1 0,0 0 0,-1 1 0,1-1 0,-1 0 0,1 1-1,-1-1 1,1 1 0,-1-1 0,1 1 0,-1-1 0,0 1 0,1-1 0,-1 1 0,0 0 0,1-1 0,-1 1 0,0-1 0,0 1-1,1 0 1,-1-1 0,0 1 0,0 0 0,0-1 0,0 1 0,0 0 0,0-1 0,0 1 0,0 0 0,0 0 0,-7 27 408,1-13-250,-1 0 0,-1-1 0,0 0-1,-1 0 1,-14 17 0,11-16-627,-1-2 0,-1 1 0,0-2 0,-22 15 0,12-9 20,9-5-201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4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17764,'0'0'37,"0"0"0,0 0 1,0 0-1,0-1 0,0 1 0,-1 0 0,1 0 1,0 0-1,0-1 0,0 1 0,0 0 1,0 0-1,0-1 0,0 1 0,0 0 1,0 0-1,1-1 0,-1 1 0,0 0 1,0 0-1,0 0 0,0-1 0,0 1 1,0 0-1,0 0 0,0 0 0,1-1 1,-1 1-1,0 0 0,0 0 0,0 0 1,0 0-1,1-1 0,-1 1 0,0 0 0,0 0 1,1 0-1,5 7 412,4 17 1,55 141 354,-52-138-761,2 0-1,0-1 1,35 43-1,-48-66-69,1-1-1,0 1 1,-1-1-1,1 0 1,0 0-1,0-1 0,6 4 1,-9-5 5,0 0 1,1 0-1,-1 0 1,0 1-1,1-1 1,-1 0-1,0 0 1,1 0-1,-1 0 1,1 0 0,-1 0-1,0 0 1,1 0-1,-1 0 1,0 0-1,1 0 1,-1 0-1,1 0 1,-1 0-1,0-1 1,1 1-1,-1 0 1,0 0-1,1 0 1,-1 0-1,1-1 1,-1 0-13,0 1 1,0-1-1,1 0 1,-1 0 0,0 0-1,0 1 1,0-1-1,0 0 1,0 0-1,0 0 1,-1 0-1,1 1 1,0-1-1,0 0 1,-1 0 0,1 1-1,0-1 1,-1-1-1,-8-14-211,-4-3-90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57 15491,'-7'-5'1521,"10"3"-913,3-1-248,8 1 752,2-1-208,8-1-488,0-2-296,5 2-728,0-2 2169,-5-1-1521,2 0 24,-3 0-16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 15579,'-2'1'160,"0"1"-1,-1-1 1,1 1-1,0-1 0,0 1 1,0 0-1,0 0 1,0 0-1,0 0 1,0 0-1,1 1 0,-1-1 1,1 0-1,0 1 1,-1-1-1,1 1 1,0-1-1,-1 5 0,-1 4 4,1 0-1,0 0 0,-2 12 0,4-15-136,-1 1 0,1-1 1,0 0-1,1 1 0,0-1 0,0 0 0,5 16 0,-5-21 4,0-1 1,0 0 0,0 0 0,0 1 0,0-1-1,1 0 1,-1 0 0,1 0 0,-1-1 0,1 1-1,0 0 1,0 0 0,0-1 0,0 1 0,0-1-1,0 0 1,0 1 0,0-1 0,0 0 0,1 0-1,-1-1 1,0 1 0,1 0 0,-1-1-1,1 1 1,-1-1 0,0 0 0,1 0 0,-1 0-1,1 0 1,2-1 0,2 0 97,-1 0 1,1-1-1,-1 0 1,0-1-1,1 1 1,-1-1-1,0 0 0,-1-1 1,1 0-1,0 0 1,-1 0-1,6-6 1,-5 5 35,-1-1 0,0 1 0,0-1 0,0 0 0,-1-1 0,0 1 0,0-1 0,0 0 0,-1 0 0,4-12 0,-6 15-133,-1 1-1,0-1 1,0 1 0,0-1-1,0 0 1,0 1 0,-1-1-1,0 1 1,0-1 0,0 1-1,0-1 1,0 1 0,-1-1-1,1 1 1,-1 0 0,0 0-1,0 0 1,0 0 0,0 0-1,-1 0 1,1 1-1,-1-1 1,0 1 0,1 0-1,-1-1 1,0 1 0,0 1-1,-5-3 1,4 1-173,0 1 0,0 0 1,0 0-1,-1 1 0,1-1 0,0 1 0,-1 0 1,1 0-1,-1 0 0,1 1 0,-1-1 0,1 1 1,-1 0-1,1 1 0,-1-1 0,0 1 0,1 0 1,0 0-1,-1 0 0,1 1 0,0-1 0,-7 4 1,10-4 71,0 0 0,-1 0 0,1 0 0,0 0 0,0 0 0,0 1 0,0-1 0,0 0 1,0 0-1,0 1 0,1-1 0,-1 1 0,0-1 0,1 1 0,-1-1 0,0 3 0,-1 12-658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81 16363,'1'-8'638,"0"0"-1,-1 0 0,0-1 1,-1-13-1,0 20-544,1 1-1,0-1 1,-1 1 0,1 0 0,-1-1 0,1 1 0,-1-1 0,1 1-1,-1 0 1,0 0 0,0-1 0,0 1 0,0 0 0,-2-2-1,2 2-33,0 1 0,0 0 0,0-1 0,0 1-1,0 0 1,0-1 0,0 1 0,0 0-1,0 0 1,0 0 0,0 0 0,0 0-1,0 0 1,0 0 0,0 0 0,0 0-1,0 1 1,0-1 0,0 0 0,0 1-1,0-1 1,0 1 0,0-1 0,-1 2-1,-1 0-35,0 0-1,0 0 0,0 1 1,0 0-1,0-1 0,1 1 0,-1 0 1,1 0-1,0 1 0,0-1 1,0 0-1,-3 8 0,-13 46-23,10-23-7,1-1 0,2 1 0,-2 61 1,7-72 11,1 1 1,2-1-1,0 1 0,1-1 1,1 0-1,11 31 1,-11-43 10,0-1 0,0 1 0,1-1 1,0 0-1,1-1 0,8 11 1,-11-15 3,1-1 1,-1 1 0,1-1 0,0 0 0,0 0 0,0-1 0,1 1 0,-1-1-1,1 0 1,0-1 0,0 0 0,10 3 0,-16-4-19,1-1 1,-1 0-1,1 0 1,-1 0-1,1 0 1,-1 0-1,1 0 1,-1 1-1,1-1 1,-1 0-1,0 0 1,1-1-1,-1 1 1,1 0-1,-1 0 1,1 0-1,-1 0 1,1 0-1,-1 0 1,0-1-1,1 1 1,-1 0-1,1 0 1,0-1-1,-4-8-103,-14-13-240,16 22 325,-31-30-459,-1 2-1,-2 2 1,-56-34 0,66 45 562,27 13 258,8 0-170,16-1-70,-20 3-62,4-1-131,0 0 0,0-1-1,0 0 1,-1 0 0,1-1 0,-1 0 0,1-1 0,-1 0 0,0-1-1,0 0 1,-1 0 0,9-7 0,5-11-138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148 222 16067,'1'-1'171,"-1"0"0,1-1 0,-1 1-1,1-1 1,-1 1 0,0 0 0,0-1 0,0 1-1,0-1 1,0 1 0,-1-3 0,1 3-107,0 1 0,0-1-1,0 1 1,0 0 0,-1-1 0,1 1 0,0-1 0,0 1 0,-1 0 0,1 0 0,0-1 0,-1 1 0,1 0 0,0-1 0,-1 1 0,1 0 0,0 0 0,-1 0 0,1-1 0,0 1 0,-1 0 0,1 0 0,-1 0 0,1 0 0,-1 0 0,1 0 0,-2 0 61,0 0 1,0 0-1,0 1 1,0-1-1,0 1 1,0-1-1,1 1 1,-1 0-1,0 0 1,0 0-1,1 0 0,-1 0 1,1 0-1,-1 0 1,-2 3-1,-9 9 6,0 1 1,2 0-1,-1 1 0,-11 21 0,17-26-136,1 0 0,0 1 0,0-1 1,1 1-1,1 0 0,0 0 0,0 0 0,-1 15 0,4-25 9,0 0 0,0 0-1,0 0 1,0-1 0,0 1-1,0 0 1,0 0 0,0 0-1,0 0 1,0 0 0,1 0-1,-1 0 1,0 0 0,1 0-1,-1 0 1,1 0 0,-1-1-1,1 1 1,0 1-1,-1-2 2,1 1 0,0-1-1,-1 0 1,1 0 0,-1 1-1,1-1 1,0 0 0,-1 0-1,1 0 1,-1 0 0,1 0-1,0 0 1,-1 0 0,1 0-1,0 0 1,-1 0 0,1 0-1,-1-1 1,1 1 0,0 0-1,0-1 1,4-1 15,-1 0 0,0-1 0,0 0 0,1 0 0,5-7 1,28-28 76,-25 23-49,1 1 0,0 0 0,1 1 0,26-17 0,-40 29-45,1 0 1,-1 0-1,1 1 0,-1-1 1,1 0-1,0 1 0,0-1 1,-1 1-1,1 0 0,0-1 1,0 1-1,1 0 0,-2 0-2,0 0 0,0 0-1,0 1 1,-1-1 0,1 0-1,0 1 1,0-1 0,-1 0-1,1 1 1,0-1 0,0 1 0,-1-1-1,1 1 1,0-1 0,-1 1-1,1 0 1,-1-1 0,1 2-1,1 2 9,0 0-1,0 0 0,-1 0 0,1 0 1,-1 1-1,0-1 0,0 7 1,0-5 19,-6-57 1297,1-65 0,4 115-1330,0 1 1,0 0 0,0 0-1,0-1 1,0 1 0,0 0 0,0 0-1,0-1 1,0 1 0,1 0-1,-1 0 1,0 0 0,0-1 0,0 1-1,0 0 1,1 0 0,-1 0 0,0-1-1,0 1 1,0 0 0,1 0-1,-1 0 1,0 0 0,0 0 0,1-1-1,-1 1 1,0 0 0,0 0-1,1 0 1,-1 0 0,0 0 0,0 0-1,1 0 1,-1 0 0,0 0 0,0 0-1,1 0 1,-1 0 0,0 0-1,0 0 1,1 0 0,-1 0 0,0 1-1,0-1 1,1 0 0,-1 0 0,18 7-193,-8-3 65,-4-3 100,-1-1-1,1 0 1,-1 0-1,1 0 1,-1-1 0,1 0-1,-1 0 1,0 0-1,1 0 1,-1-1 0,0 0-1,0 0 1,0-1-1,0 1 1,0-1-1,-1 0 1,1 0 0,7-8-1,-6 7 35,-1-1 0,0 0-1,0-1 1,0 1 0,-1-1-1,1 0 1,-1 0 0,-1 0-1,1-1 1,-1 1 0,-1-1-1,1 0 1,-1 0 0,2-8-1,-6 4 2,-4 12-32,-9 17-31,11-10 30,0 1 1,1 0 0,-3 12 0,5-18 15,0 1 0,1 0 0,-1 0 0,1 0 0,0 0 0,0 0 1,0-1-1,0 1 0,1 0 0,1 7 0,-1-10 10,-1-1 0,0 1 0,0 0 0,1 0 0,-1-1-1,1 1 1,-1 0 0,1 0 0,-1-1 0,1 1 0,-1 0 0,1-1 0,-1 1-1,1-1 1,0 1 0,-1-1 0,1 1 0,0-1 0,0 0 0,-1 1 0,1-1 0,0 0-1,0 1 1,0-1 0,-1 0 0,1 0 0,2 0 0,-1 0-4,0 0 0,1 0 1,-1-1-1,0 0 1,0 1-1,1-1 0,-1 0 1,0 0-1,0 0 0,2-2 1,5-2-17,-1-1 0,0-1 0,12-11 0,53-70-24,-73 88 47,0-1-1,0 1 0,0 0 0,0-1 1,1 1-1,-1 0 0,0-1 0,0 1 1,1 0-1,-1-1 0,0 1 0,0 0 1,1 0-1,-1 0 0,0-1 0,1 1 1,-1 0-1,0 0 0,1 0 0,-1 0 1,0-1-1,1 1 0,-1 0 0,1 0 0,-1 0 1,0 0-1,1 0 0,-1 0 0,1 0 1,-1 0-1,0 0 0,1 0 0,-1 0 1,0 0-1,1 1 0,-1-1 0,0 0 1,1 0-1,-1 0 0,1 0 0,-1 1 1,0-1-1,0 0 0,1 0 0,-1 1 1,0-1-1,1 0 0,-1 0 0,0 1 0,0-1 1,0 0-1,1 1 0,-1-1 0,0 0 1,0 1-1,0-1 0,0 0 0,0 1 1,1-1-1,-1 1 0,0-1 0,0 0 1,0 1-1,0-1 0,0 0 0,0 1 1,-1 0-1,5 37-56,-3-27 35,0-4 21,0 0 0,0 1-1,1-1 1,1 0 0,-1 0-1,7 12 1,-8-17-3,0-1 1,-1 0 0,1 0-1,0 0 1,0 0-1,0 0 1,-1 0 0,1 0-1,0-1 1,1 1 0,-1 0-1,0 0 1,0-1-1,0 1 1,0-1 0,0 1-1,1-1 1,1 1 0,-1-1-21,-1 0 1,1 0 0,-1-1-1,1 1 1,-1 0-1,1-1 1,-1 1 0,1-1-1,-1 0 1,1 0 0,-1 1-1,0-1 1,1 0 0,-1 0-1,0 0 1,0 0 0,0-1-1,0 1 1,2-2 0,0-2-118,1 0 0,-2 0 0,1 0 0,0 0 0,-1-1 0,0 1 0,0 0 0,-1-1 0,0 0 0,0 1 0,0-1 0,0 0 0,-1 1 0,0-1 0,0 0 0,-2-10 0,-4-21-420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15147,'-2'4'1681,"2"-3"-649,3 1 344,0-2-680,4 0-936,2 0 432,-1 6-264,2-2-128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14139,'4'-9'1359,"-2"6"-171,-3 5-192,-10 32 990,10-21-1913,1 0 1,0 0-1,1 0 0,1 0 0,0 0 1,0 0-1,1-1 0,1 1 0,0-1 1,0 0-1,2 0 0,-1 0 1,15 21-1,-10-17-60,53 91 54,-57-95-91,-1-1 1,-1 2 0,0-1 0,0 0 0,-1 1 0,-1 0 0,1 19-1,-2-28 13,-1-1 0,-1 0 0,1 0 0,0 0 0,-1 0 0,1 1 0,-1-1 0,0 0 0,0 0 0,0 0 0,-1 0 0,1 0-1,-1-1 1,1 1 0,-1 0 0,0-1 0,0 1 0,0-1 0,0 0 0,-1 1 0,-2 1 0,3-3 25,0 0-1,0 0 1,0 0 0,-1 0 0,1 0-1,0-1 1,-1 1 0,1-1 0,0 0 0,-1 1-1,1-1 1,0 0 0,-1 0 0,1-1-1,-1 1 1,1 0 0,0-1 0,-1 1 0,1-1-1,0 0 1,0 0 0,-1 0 0,1 0 0,0 0-1,0 0 1,0-1 0,0 1 0,-2-3-1,0 0 34,-1 0-1,1-1 0,0 0 0,0 1 0,1-2 0,-1 1 0,1 0 0,0-1 0,1 1 1,-1-1-1,1 0 0,0 0 0,1 0 0,-1 0 0,1 0 0,0 0 0,1 0 0,-1 0 1,1-1-1,1-7 0,0 4-20,1-1 1,-1 0-1,2 1 0,-1-1 1,2 1-1,-1 0 1,1 0-1,1 0 1,0 1-1,12-18 0,39-37 51,-36 44-36,-1-1 1,19-30 0,-33 45-26,-1-1 0,-1 1-1,1-1 1,-1 0 0,0-1 0,-1 1 0,1 0 0,-2-1 0,1 1 0,-1-1 0,0 0 0,0-14-1,-1 21-9,0 1-1,0-1 0,0 1 0,0-1 0,0 0 0,-1 1 0,1-1 0,0 0 0,0 1 0,0-1 0,0 1 0,-1-1 0,1 1 1,0-1-1,-1 1 0,1-1 0,0 1 0,-1-1 0,1 1 0,-1-1 0,1 1 0,-1-1 0,1 1 0,-1 0 0,1-1 0,-1 1 1,1 0-1,-1-1 0,1 1 0,-2 0 0,2 0-1,-1 0 0,1 0 0,-1 0 1,1 0-1,-1 0 0,1 1 0,0-1 0,-1 0 0,1 0 1,-1 1-1,1-1 0,-1 0 0,1 1 0,0-1 1,-1 0-1,1 1 0,0-1 0,-1 1 0,1-1 0,0 0 1,0 1-1,-1-1 0,1 1 0,0-1 0,0 1 0,0-1 1,0 1-1,0-1 0,0 1 0,-1-1 0,1 1 0,0-1 1,0 1-1,0-1 0,1 1 0,-1-1 0,0 1 1,5-4 242,0-5-85,-4 5-118,1 0 1,-1 0-1,1 0 0,0 1 1,0-1-1,0 0 1,0 1-1,1 0 0,4-5 1,-7 7-44,1 0 1,-1 0-1,1-1 1,-1 1-1,1 0 0,-1 0 1,1 0-1,-1 0 1,1-1-1,-1 1 1,1 0-1,-1 0 0,1 0 1,-1 0-1,1 0 1,-1 0-1,1 1 0,-1-1 1,1 0-1,-1 0 1,1 0-1,-1 0 1,1 1-1,-1-1 0,1 0 1,0 2-4,1-1-1,-1 0 1,0 0 0,0 1-1,0-1 1,-1 0 0,1 1-1,0-1 1,0 1 0,-1-1-1,1 1 1,0 2 0,3 15 12,5 31 0,-1 3 216,-8-53-220,0 1-1,0-1 0,0 0 0,0 0 1,0 1-1,0-1 0,1 0 0,-1 1 0,0-1 1,0 0-1,0 0 0,0 1 0,0-1 1,0 0-1,0 0 0,1 0 0,-1 1 0,0-1 1,0 0-1,0 0 0,1 0 0,-1 1 1,0-1-1,0 0 0,0 0 0,1 0 1,-1 0-1,0 0 0,0 0 0,1 1 0,-1-1 1,0 0-1,1 0 0,-1 0 0,9-7 102,7-16-9,-15 21-83,30-63 99,-23 45-107,16-27-1,-24 47-9,0-1 0,1 1 1,-1-1-1,0 1 0,0-1 0,1 1 0,-1-1 1,0 1-1,1-1 0,-1 1 0,0 0 0,1-1 1,-1 1-1,1-1 0,-1 1 0,0 0 1,1 0-1,-1-1 0,1 1 0,-1 0 0,1 0 1,0-1-1,0 1 0,3 10-38,-4 28-2,0-31 34,-2 28-1,0-18 52,2 0-1,0 0 0,2 18 1,0-39 139,-1-9-125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64 17892,'0'0'16,"1"-7"448,1 1-1,-2 0 1,1 0-1,-1-1 1,0-6-1,0 12-394,0 0 1,0 0-1,0 0 1,-1 0-1,1 0 1,0 0-1,-1 1 1,1-1-1,0 0 1,-1 0-1,1 0 0,-1 1 1,1-1-1,-1 0 1,0 1-1,1-1 1,-1 0-1,-1 0 1,1 0 5,0 1 1,0 0 0,0-1 0,0 1-1,0 0 1,-1 0 0,1 0 0,0 0-1,0 0 1,0 0 0,0 0-1,-1 0 1,1 1 0,0-1 0,0 0-1,0 1 1,0-1 0,-2 2 0,-4 1 3,1 0 0,0 1 0,0 0 1,1 1-1,-1-1 0,1 1 0,0 0 0,0 1 1,0-1-1,-5 9 0,-2 5-67,0 0 0,-9 21 0,7-8-8,1 0 1,-12 45-1,20-60-1,2-1 0,0 0 0,1 1 1,1-1-1,0 1 0,1 0 0,3 17 0,-3-31-9,1 1 0,0 0 1,0-1-1,0 1 0,0-1 0,0 0 0,1 1 0,-1-1 0,1 0 0,0 0 1,4 5-1,-4-6-31,-1-1 1,1 0 0,-1 0 0,1 0 0,-1 1-1,1-1 1,0-1 0,0 1 0,0 0-1,-1 0 1,1-1 0,0 1 0,0-1-1,0 0 1,0 1 0,0-1 0,0 0-1,0 0 1,0 0 0,0 0 0,0-1-1,0 1 1,2-1 0,5-2-196,-1-1 0,1 0 0,-1 0 0,0-1 0,0 0 0,-1-1 0,0 1 0,0-2 0,0 1 0,0-1-1,-1 1 1,8-13 0,10-14-488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0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14763,'24'-27'534,"1"1"1,1 1-1,2 1 0,0 1 0,1 2 1,2 1-1,0 1 0,1 2 0,46-19 1,-73 34-458,1 0 0,-1 1 1,0-1-1,1 1 1,10-1-1,-15 2-67,0 0 1,1 0-1,-1 0 0,0 1 0,0-1 1,0 0-1,0 0 0,1 1 1,-1-1-1,0 1 0,0-1 0,0 1 1,0-1-1,0 1 0,0 0 0,0 0 1,0-1-1,0 1 0,0 0 0,-1 0 1,1 0-1,0 0 0,0 0 1,-1 0-1,1 0 0,-1 0 0,1 0 1,-1 0-1,1 0 0,-1 1 0,0-1 1,1 0-1,-1 2 0,1 5 5,-1 0 1,0 0-1,-1 0 0,0-1 1,0 1-1,0 0 0,-1-1 0,0 1 1,-1-1-1,0 0 0,-7 14 0,-3 4 15,-2-1-1,-18 23 0,-23 21 261,-2-2 0,-90 77 1,144-139-263,-3 2 23,1-1-1,1 0 1,-1 1-1,1 0 1,0 1-1,0-1 0,-4 9 1,9-14-42,-1 0 0,1-1 0,-1 1-1,1 0 1,0 0 0,0-1 0,-1 1 0,1 0 0,0 0 0,0 0 0,0-1 0,0 1-1,0 0 1,0 0 0,0 0 0,0 0 0,0-1 0,0 1 0,0 0 0,1 0 0,-1 0 0,0-1-1,1 1 1,-1 0 0,0 0 0,1-1 0,-1 1 0,1 0 0,-1-1 0,2 2 0,0-1 3,0 0 0,0 0 1,0 0-1,0 0 0,0 0 1,1 0-1,-1-1 1,0 1-1,0-1 0,1 1 1,2-1-1,9 0 28,0 0-1,25-4 1,-38 4-38,54-10-327,80-26-1,-7 2-634,-101 28 650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137 291 15467,'-3'0'175,"1"0"0,0 0 0,-1 0-1,1 0 1,-1 1 0,1-1 0,0 0-1,-1 1 1,1 0 0,0-1 0,0 1-1,0 0 1,-1 0 0,1 1 0,0-1-1,0 0 1,1 1 0,-1-1 0,0 1-1,0-1 1,1 1 0,-1 0 0,1 0-1,-2 2 1,-4 6 46,0 0 0,1 1-1,-6 14 1,11-23-186,-8 18 23,1-1 1,0 2-1,2-1 1,0 1-1,2 0 1,0 0 0,1 0-1,1 0 1,2 34-1,0-52-45,1 0-1,-1 1 1,1-1 0,-1 0-1,1 0 1,0 1 0,0-1-1,1 0 1,-1 0-1,1 0 1,0 0 0,-1-1-1,1 1 1,0 0 0,3 2-1,-3-4-1,-1 0 1,1 0-1,-1 0 0,1 0 0,0-1 1,-1 1-1,1-1 0,0 1 0,-1-1 1,1 0-1,0 1 0,-1-1 1,1 0-1,0 0 0,0 0 0,-1 0 1,1-1-1,0 1 0,-1 0 0,1-1 1,0 1-1,-1-1 0,1 0 0,0 1 1,-1-1-1,1 0 0,-1 0 0,1 0 1,-1 0-1,0 0 0,1-1 0,0 0 1,8-7 89,0-1 1,-1 0 0,0 0 0,-1-1-1,0 0 1,0 0 0,-2-1 0,10-19-1,-6 6 159,-1 0-1,0 0 1,6-38-1,-12 47-120,-1 0-1,-1-1 1,0 1-1,-1 0 0,0 0 1,-2-1-1,-5-25 0,7 40-127,0 1 0,-1-1 0,1 1 0,-1 0 0,1-1 0,-1 1 0,0 0 0,0-1 0,1 1 0,-1 0 0,-2-2 0,3 3-8,-1 0 0,1-1 0,0 1 0,-1 0 0,1 0 0,0 0 1,-1 0-1,1-1 0,0 1 0,-1 0 0,1 0 0,0 0 0,-1 0 0,1 0 0,-1 0 0,1 0 0,0 0 0,-1 0 0,1 0 0,-1 0 0,1 0 0,0 0 0,-1 1 0,1-1 0,0 0 0,-1 0 0,0 1 0,0 0-1,-1 0 1,1 1-1,0-1 0,0 1 0,-1-1 0,1 1 0,0-1 1,0 1-1,0 0 0,0 0 0,1 0 0,-1-1 0,0 1 1,0 4-1,1-5-2,-7 41-4,6-39 3,1 0 1,0 0-1,0 0 1,0 0 0,1 0-1,-1 0 1,1 0-1,-1 0 1,1 0-1,0 0 1,3 5-1,-4-8 2,0 0-1,0 1 0,1-1 0,-1 0 0,0 0 0,0 0 0,1 1 0,-1-1 1,0 0-1,1 0 0,-1 0 0,0 0 0,1 1 0,-1-1 0,0 0 0,1 0 1,-1 0-1,0 0 0,1 0 0,-1 0 0,0 0 0,1 0 0,-1 0 0,0 0 1,1 0-1,-1-1 0,0 1 0,1 0 0,-1 0 0,0 0 0,1 0 1,-1 0-1,0-1 0,1 1 0,-1 0 0,0 0 0,0 0 0,1-1 0,-1 1 1,0 0-1,0 0 0,1-1 0,-1 1 0,0-1 0,12-15 9,-11 15-9,6-10 20,0 0 0,-1-1-1,0 0 1,4-16 0,-22 72 298,11-40-308,1 0 0,1 1 0,-1-1-1,0 0 1,1 0 0,2 7-1,1 19 2,21-14-728,-7-3 565,-16-11 132,-1 0 1,1-1-1,0 1 0,0-1 0,0 0 1,0 1-1,0-1 0,0 0 1,0 0-1,5 1 0,-6-3 15,0 1 0,1 0 0,-1 0 1,0-1-1,1 1 0,-1-1 0,0 1 0,0-1 0,0 0 0,1 0 0,-1 1 0,0-1 0,0 0 0,0 0 0,0 0 0,0 0 0,0 0 1,-1 0-1,1 0 0,0 0 0,0-1 0,-1 1 0,2-2 0,6-13-5,-1 1 1,0-1-1,-1 0 0,-1-1 1,0 0-1,3-23 0,7-106 281,-16 124-169,0 17-15,-1 16-39,-9 105-59,11-97-7,0 0-1,1 0 1,1 0 0,5 22-1,-6-38 11,-1 0 0,1 0 0,0 0 0,1 0 0,-1 0 0,0 0 0,1 0 0,-1 0-1,1-1 1,0 1 0,0-1 0,0 1 0,4 3 0,-5-6 3,0 1 0,0-1 1,0 1-1,0-1 0,0 0 0,0 1 1,0-1-1,0 0 0,0 1 0,0-1 1,0 0-1,0 0 0,0 0 0,0 0 1,0 0-1,0 0 0,2-1 0,-1 0 0,0 1-1,0-1 1,0 0-1,-1 0 0,1 0 1,0-1-1,0 1 0,-1 0 1,1-1-1,-1 1 0,3-3 1,5-7-15,-1-1 1,0 0 0,-1 0 0,0-1 0,-1 1 0,10-28 0,15-84-14,-26 103-16,-4 20 24,-1 4 0,-4 31-53,2-12 68,0 1-10,0-11 12,1 1-1,1 0 0,1 22 0,-1-35 10,0 0-1,0 0 0,0-1 0,1 1 0,-1 0 1,0 0-1,0 0 0,0 0 0,0-1 0,0 1 1,1 0-1,-1 0 0,0 0 0,0 0 0,0 0 0,0 0 1,1-1-1,-1 1 0,0 0 0,0 0 0,0 0 1,1 0-1,-1 0 0,0 0 0,0 0 0,0 0 0,1 0 1,-1 0-1,0 0 0,0 0 0,0 0 0,1 0 1,-1 0-1,0 0 0,0 0 0,0 0 0,1 0 0,-1 1 1,0-1-1,0 0 0,0 0 0,0 0 0,1 0 1,-1 0-1,0 0 0,0 1 0,0-1 0,0 0 0,0 0 1,0 0-1,1 0 0,-1 1 0,0-1 0,0 0 1,0 0-1,0 0 0,0 1 0,0-1 0,0 0 1,0 0-1,0 0 0,0 1 0,0-1 0,0 0 0,0 0 1,0 0-1,0 1 0,0-1 0,8-13 9,21-50-7,-19 39 10,1 1 1,20-33 0,-29 54-14,-1 0 0,0 0 0,1 0 0,0 0 0,-1 1 0,1-1 0,0 0 0,0 1 0,0-1 0,0 1 0,0 0-1,0 0 1,0-1 0,0 1 0,5-1 0,-6 2 0,1 0 0,-1 0 0,0 0 0,1 1 0,-1-1 0,1 0 0,-1 1 0,1-1 0,-1 0 0,0 1-1,1 0 1,-1-1 0,0 1 0,0 0 0,1 0 0,-1-1 0,0 1 0,0 0 0,0 0 0,0 0 0,0 1 0,0-1 0,0 0-1,-1 0 1,1 0 0,0 1 0,0 1 0,11 20-10,14 44-1,-15-34 29,-11-33-19,0 0 1,0 0 0,1 0-1,-1 0 1,0 1 0,0-1 0,0 0-1,0 0 1,0 0 0,0 0 0,1 0-1,-1 1 1,0-1 0,0 0 0,0 0-1,0 0 1,1 0 0,-1 0 0,0 0-1,0 0 1,0 0 0,1 0 0,-1 0-1,0 0 1,0 0 0,0 0-1,1 0 1,-1 0 0,0 0 0,0 0-1,0 0 1,1 0 0,-1 0 0,0 0-1,0 0 1,0 0 0,0 0 0,1 0-1,-1 0 1,0 0 0,0-1 0,0 1-1,0 0 1,1 0 0,-1 0 0,0 0-1,0 0 1,0-1 0,0 1 0,0 0-1,0 0 1,1 0 0,-1-1-1,6-8-208,1-11-114,-2-1 1,0 0-1,-2 0 1,3-43-1,-5 31-5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15603,'2'8'489,"0"1"1,-1-1-1,1 15 0,1 7 142,0-11-277,-1-1-177,1-1 0,0 1 1,2-1-1,0 0 0,1 0 0,14 29 1,-19-45-177,-1 0 0,1 0 1,0 0-1,-1 0 1,1 0-1,0 0 1,0 0-1,-1 0 0,1 0 1,0 0-1,0-1 1,0 1-1,0 0 0,0-1 1,0 1-1,0-1 1,0 1-1,1-1 1,-1 0-1,0 1 0,0-1 1,0 0-1,0 0 1,0 0-1,1 1 1,-1-1-1,0-1 0,0 1 1,0 0-1,1 0 1,-1 0-1,0-1 0,2 0 1,3-2 6,0 0 1,0 0-1,-1-1 1,1 0-1,6-6 1,-9 7-7,0 0 1,0 0 0,1 0-1,-1 1 1,1 0-1,0-1 1,-1 1 0,1 1-1,0-1 1,0 0 0,6-1-1,-8 4 4,-1-1-1,1 0 0,-1 0 1,1 1-1,-1-1 1,1 1-1,-1-1 0,1 1 1,-1 0-1,0-1 1,1 1-1,-1 0 0,0 0 1,0 0-1,0 0 0,1 0 1,-1 0-1,0 0 1,-1 1-1,1-1 0,0 0 1,0 0-1,0 1 1,-1-1-1,1 1 0,-1-1 1,1 0-1,0 2 0,-1 0 10,1-1 0,0 0 0,0 0 0,0 0 0,1 0 0,-1 0 0,0-1 0,1 1 0,-1 0-1,4 2 1,-5-4 2,1 0 1,-1 0-1,0 0 0,1 0 0,-1 0 0,0 0 0,1 0 0,-1 0 0,1 0 0,-1 0 1,0 0-1,1 0 0,-1 0 0,0-1 0,1 1 0,-1 0 0,0 0 0,1 0 0,-1-1 0,0 1 1,0 0-1,1 0 0,-1-1 0,0 1 0,0 0 0,1 0 0,-1-1 0,0 1 0,0 0 1,0-1-1,1 1 0,-1 0 0,0-1 0,0 1 0,0-1 0,0 1 0,0 0 0,0-1 1,0 1-1,0-1 0,5-17 327,-5 18-323,4-30 709,2-57 1,-7 85-679,-1 7-41,-1 7-10,3-9 6,0 1 1,0 0-1,0 0 1,1 0 0,0 0-1,0 0 1,0-1-1,0 1 1,3 6 0,-4-10-3,1 1 0,-1 0 1,1 0-1,-1-1 1,1 1-1,0-1 1,-1 1-1,1 0 0,0-1 1,-1 1-1,1-1 1,0 0-1,0 1 1,-1-1-1,1 1 0,0-1 1,0 0-1,0 0 1,0 1-1,1-1 4,0 0 1,-1-1-1,1 1 0,0 0 1,-1 0-1,1-1 0,-1 1 0,1-1 1,-1 0-1,1 1 0,-1-1 1,1 0-1,2-1 0,5-5 38,0-1 0,-1 1 0,1-1 0,-1-1 0,-1 0 0,0 0 0,8-12 0,-1-2 3,22-49 0,-52 104-184,10-21 148,0 1 0,1 0 0,0 0 0,0 0 0,1 1 0,-3 19 0,7-32-11,0 1 0,1 0 0,-1-1 0,0 1 0,0-1-1,0 1 1,1 0 0,-1-1 0,0 1 0,0-1 0,1 1-1,-1 0 1,1-1 0,-1 1 0,0-1 0,1 0 0,-1 1-1,1-1 1,-1 1 0,1-1 0,-1 0 0,1 1 0,0-1 0,-1 0-1,1 1 1,0-1 0,22 8 19,-7-3-27,-15-5 2,-1 1-1,1-1 1,-1 0 0,0 0 0,1 0-1,-1 1 1,1-1 0,-1 0 0,1 0 0,-1 0-1,1 0 1,-1 0 0,1 0 0,-1 0 0,1 0-1,-1 0 1,1 0 0,-1-1 0,1 1-1,-1 0 1,1 0 0,-1 0 0,1-1 0,-1 1-1,0 0 1,1 0 0,-1-1 0,1 1 0,-1 0-1,0-1 1,1 1 0,-1 0 0,0-1-1,1 1 1,-1-1 0,0 1 0,0 0 0,0-1-1,1 1 1,-1-1 0,0 1 0,0-1-1,0 1 1,0-1 0,0 1 0,0-1 0,0 0-1,2-3 24,22-38-182,-20 36 152,1-1 0,-1 0 0,0 0 1,-1 0-1,0 0 0,0-1 1,3-14-1,1-22 73,-5 41-55,1 1-8,-2 0 4,0 0 0,0 0 0,-1 0 1,1 0-1,-1 0 0,1 0 1,-1 0-1,0 0 0,0 0 0,0-1 1,0 1-1,-1 0 0,1 0 0,-1-3 1,1 5-14,0-1 14,0 0 0,0 0 1,0 1-1,0-1 0,0 0 1,-1 0-1,1 0 0,0 1 1,0-1-1,-1 0 0,1 0 1,-1 1-1,1-1 0,0 0 0,-1 1 1,0-2-1,0 2-5,1 0-1,0 0 1,0-1-1,0 1 1,-1 0 0,1 0-1,0 0 1,0 0-1,-1-1 1,1 1 0,0 0-1,0 0 1,-1 0-1,1 0 1,0 0 0,0 0-1,-1 0 1,1 0 0,0 0-1,-1 0 1,1 0-1,0 0 1,0 0 0,-1 0-1,1 0 1,0 0-1,0 0 1,-1 0 0,1 1-1,0-1 1,0 0-1,-1 0 1,1 0 0,0 0-1,0 0 1,-1 1-1,1-1 1,0 0 0,0 0-1,0 0 1,0 1-1,-1-1 1,1 0 0,0 0-1,0 1 1,0-1-1,0 1 1,-6 13-20,5-12 19,-2 7 3,0 1 0,1 1 0,0-1-1,0 0 1,1 1 0,0-1 0,1 0 0,1 14 0,-1-21-1,0 0-1,1 0 1,-1 0 0,1 0 0,0-1 0,0 1 0,0 0-1,0 0 1,0-1 0,0 1 0,1-1 0,-1 1 0,1-1 0,0 1-1,0-1 1,0 0 0,0 0 0,0 0 0,0 0 0,0 0-1,1-1 1,-1 1 0,1-1 0,-1 1 0,1-1 0,0 0-1,-1 0 1,1 0 0,0 0 0,0-1 0,0 1 0,0-1 0,3 1-1,1-1-117,-1 0 0,1-1-1,-1 0 1,0 0 0,0 0-1,9-4 1,-14 5 63,-1 0-1,1 0 1,0 0 0,0-1-1,0 1 1,0 0 0,0-1-1,-1 1 1,1 0 0,0-1-1,0 1 1,-1-1-1,1 0 1,0 1 0,-1-1-1,1 0 1,0 1 0,-1-1-1,1 0 1,-1 1 0,1-1-1,-1 0 1,1 0-1,-1 0 1,0 0 0,1 1-1,-1-1 1,0 0 0,0 0-1,0 0 1,0 0 0,0 0-1,0 0 1,0 0-1,0 0 1,0 1 0,0-1-1,0 0 1,0 0 0,-1 0-1,1 0 1,0 0 0,-1 0-1,1 1 1,-1-1-1,1 0 1,-1 0 0,1 1-1,-1-1 1,1 0 0,-1 1-1,0-1 1,0 0 0,-11-12-668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16147,'0'3'1529,"2"-1"-1017,-1-2-216,1 2 696,-1 1-288,0 0-760,2 2-384,-3-3 416,-1 1-144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3:5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11522,'-9'8'8439,"-17"17"-5287,-47 47-3068,54-52 42,9-10-59,1-1 0,0 1 0,1 1 0,-8 12 0,16-23-64,-1 1-1,1-1 0,0 0 0,-1 1 1,1-1-1,0 0 0,0 1 0,0-1 1,-1 1-1,1-1 0,0 0 0,0 1 1,0-1-1,0 1 0,0-1 1,0 1-1,0-1 0,0 0 0,0 1 1,0-1-1,0 1 0,0-1 0,0 1 1,0-1-1,0 0 0,0 1 0,0-1 1,1 1-1,-1-1 0,0 0 0,0 1 1,1-1-1,-1 0 0,0 1 0,0-1 1,1 0-1,-1 1 0,0-1 1,1 0-1,-1 0 0,0 1 0,1-1 1,-1 0-1,1 0 0,-1 0 0,0 1 1,1-1-1,-1 0 0,1 0 0,-1 0 1,0 0-1,1 0 0,-1 0 0,1 0 1,-1 0-1,1 0 0,-1 0 0,0 0 1,1 0-1,0 0 0,30-6 2,-28 6 2,18-5-3,0-2-39,2 2 0,-1 1 0,0 1 0,27 0 0,-47 3 28,-1 0-1,1 0 1,-1 0-1,1 0 1,-1 0 0,0 0-1,1 1 1,-1-1-1,1 1 1,-1-1-1,0 1 1,1-1 0,-1 1-1,0 0 1,1 0-1,-1-1 1,0 1 0,0 0-1,0 0 1,0 0-1,0 1 1,0-1-1,1 1 1,-1 0 22,-1 0 1,1 0-1,-1 0 0,1 0 0,-1 0 1,0 0-1,0 0 0,0 1 0,0-1 1,0 0-1,0 0 0,-1 0 0,1 0 1,-2 3-1,-1 4 139,-1 1-1,0-1 1,-1 0 0,0 0-1,-9 12 1,9-15-241,0 1 0,0-1 0,0 0 0,-1 0 0,0-1 0,0 1 0,0-1 0,-1-1 0,0 1 0,0-1 0,0 0 0,0-1 0,-14 5 0,12-6-312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4:4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12859,'2'3'175,"-1"-1"-1,0 0 1,0 1 0,0 0 0,0-1-1,0 1 1,-1 0 0,1-1 0,-1 1-1,0 0 1,0 3 0,2 8 131,7 18 121,16 37 0,2 8-53,38 175 178,17 56-420,-20-82-170,-54-208-1045,-4-18-715,0-10 918,0-8 252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4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12227,'1'3'197,"-1"0"0,1 0 1,-1 0-1,0 0 0,0 0 1,-1 0-1,0 3 0,1-5-88,-2 37 315,1-1-1,2 0 1,1 0 0,3 0 0,11 49 0,62 181 36,-23-91-316,174 571-27,-207-687-104,99 290 41,-29 8 159,-64-190-48,42 196 144,14-52-61,-61-239-40,4-1 0,43 82 0,-57-130-190,-5-12-191,-1 0 0,-1 1 0,0-1 0,-1 1-1,0 1 1,-1-1 0,2 15 0,-7-12-64,-9-4-63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23 16564,'4'-2'727,"-1"1"-500,-1 0 0,1 0 0,-1 0-1,0 0 1,1 0 0,-1 0 0,0-1-1,0 1 1,0-1 0,0 0 0,1-4 2262,-11 7-1545,-7 4-318,-4 7-447,1 1 0,1 0 0,0 1 1,1 1-1,0 0 0,1 1 0,-15 21 0,14-15-133,1 1 0,1 1 0,1 0 1,1 1-1,-11 33 0,19-47-29,1-1 0,0 1 1,1 0-1,0 0 0,1 0 0,1 0 1,-1 0-1,1 0 0,3 15 1,-2-22-54,-1 0 1,1-1 0,1 1 0,-1 0-1,0-1 1,1 1 0,0-1 0,0 0-1,0 0 1,0 1 0,0-1 0,0 0 0,1-1-1,0 1 1,-1 0 0,1-1 0,0 0-1,0 1 1,1-1 0,-1 0 0,0-1-1,1 1 1,-1-1 0,1 1 0,-1-1 0,1 0-1,0 0 1,-1-1 0,8 1 0,2 0-133,-1-2 1,1 1-1,0-2 1,-1 0-1,1 0 1,-1-1 0,0-1-1,18-7 1,20-11-320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38 116 13627,'83'-104'7016,"-82"103"-6914,-1 0 0,1 0 0,-1 0 0,1 1 0,0-1 0,-1 0 0,1 1 0,0-1 0,0 0 0,-1 1 0,1-1 1,0 1-1,0-1 0,0 1 0,0 0 0,0-1 0,0 1 0,0 0 0,1-1 0,-1 2-46,-1-1 1,0 0-1,1 1 1,-1-1-1,1 1 0,-1-1 1,0 1-1,0-1 1,1 1-1,-1-1 1,0 1-1,0-1 1,1 1-1,-1-1 1,0 1-1,0-1 0,0 1 1,0-1-1,0 1 1,0-1-1,0 1 1,0 0-1,0-1 1,0 1-1,-7 46 870,-50 158-408,-14 65-698,64-237-43,6-22-87,4-14-450,19-55-1535,24-106 0,-36 122 1906,9-32-454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13299,'1'44'3538,"-2"-4"-2170,1 1 0,7 47 1,-2-52-1037,2-1 1,1-1-1,2 1 1,1-2-1,18 38 1,-25-62-469,-2-6-23,0 0 1,-1 0 0,1 1-1,-1-1 1,0 0-1,0 1 1,0-1 0,0 5-1,-1-8 114,-1 1-1,1-1 1,0 0-1,0 0 1,0 1-1,0-1 0,-1 0 1,1 0-1,0 0 1,0 0-1,0 0 1,-1 1-1,1-1 1,0 0-1,0 0 1,-1 0-1,1 0 1,0 0-1,0 0 0,-1 0 1,1 0-1,0 0 1,0 0-1,-1 0 1,1 0-1,0 0 1,0 0-1,-1 0 1,1 0-1,0 0 0,0 0 1,-1 0-1,1 0 1,0 0-1,0 0 1,-1-1-1,1 1 1,0 0-1,0 0 1,-1 0-1,1 0 1,0-1-1,-14-6-1079,-14-16-57,1-1 0,-27-31 0,-10-22 4903,64 77-3657,0-1 1,0 1 0,0 0-1,-1 0 1,1 0 0,0-1-1,0 1 1,0 0 0,0 0-1,-1-1 1,1 1 0,0 0-1,0-1 1,0 1 0,0 0-1,0 0 1,0-1 0,0 1 0,0 0-1,0-1 1,0 1 0,0 0-1,0-1 1,0 1 0,0 0-1,0 0 1,0-1 0,0 1-1,0 0 1,0 0 0,1-1-1,-1 1 1,0 0 0,0-1-1,0 1 1,0 0 0,1 0-1,-1 0 1,0-1 0,0 1-1,1 0 1,-1 0 0,0 0 0,0 0-1,1-1 1,-1 1 0,0 0-1,0 0 1,1 0 0,-1 0-1,0 0 1,1 0 0,-1 0-1,0 0 1,0 0 0,1 0-1,0 0 1,23-2 1121,-16 3-813,23-5-736,0 0 1,-1-2-1,0-1 0,49-18 0,-39 9-131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19548,'-5'5'1553,"5"5"-1209,1-2-288,2 2-16,1 0-424,5 2 424,-1 1-168,3-2-257</inkml:trace>
  <inkml:trace contextRef="#ctx0" brushRef="#br0" timeOffset="1">62 251 16155,'-1'13'2041,"1"-3"-1297,1-9-424,2-1 1448,1-7-1872,1-3 529,1-3-361,1-1-208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0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20540,'5'0'2249,"0"0"-1593,-12 0 1841,5 1-2097,5-2-2497,-7-5 961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8 184 16500,'10'-57'3655,"-17"96"-3294,2 1 0,1 0 1,2 0-1,2 0 0,6 47 0,-5-76-352,1 0-1,0 0 1,0-1 0,1 1-1,1-1 1,-1 0 0,7 11-1,-9-19 2,0-1 0,0 1-1,0 0 1,0-1 0,0 1 0,1-1 0,-1 0-1,1 1 1,-1-1 0,1 0 0,-1 0-1,1 0 1,0 0 0,-1 0 0,1 0-1,0 0 1,0 0 0,3 0 0,-2-1 8,-1 0 0,1-1 0,-1 1 0,1 0 0,-1-1 0,1 0 0,-1 0 0,1 0 0,-1 0 0,1 0 0,-1 0 0,0 0 0,0-1 0,0 1 0,1-1 0,-1 0 0,-1 1 1,4-4-1,5-6 75,-1 0 0,0-1 0,0 0 0,-1 0 0,0-1 0,-1 0 0,-1 0 0,7-20 0,1-9 243,12-67-1,-19 71-170,-1-1 0,-2 1 0,-1-61 0,-5 85-140,2 14-25,0 0 0,0 0 0,0 0 1,0 0-1,0 0 0,0 0 0,0 0 0,0 0 1,0 0-1,0 0 0,0 0 0,0 0 0,0 0 0,0 0 1,0 1-1,0-1 0,0 0 0,0 0 0,0 0 1,-1 0-1,1 0 0,0 0 0,0 0 0,0 0 1,0 0-1,0 0 0,0 0 0,0 0 0,0 0 1,0 0-1,0 0 0,0 0 0,0 0 0,0 0 1,0 0-1,0-1 0,0 1 0,0 0 0,0 0 1,-1 0-1,1 0 0,0 0 0,0 0 0,0 0 1,0 0-1,0 0 0,0 0 0,0 0 0,0 0 1,0 0-1,0 0 0,0 0 0,0 0 0,0 0 1,0 0-1,0 0 0,-4 25 0,-3 320-55,8-343 56,-1 6 2,1 0 0,0 0 1,0 1-1,3 8 0,-3-15-1,-1 0 0,1-1 0,0 1 0,-1 0 0,1-1-1,0 1 1,0-1 0,0 1 0,0-1 0,0 0 0,1 1 0,-1-1-1,0 0 1,1 0 0,-1 0 0,0 0 0,1 0 0,0 0 0,-1 0 0,1 0-1,-1-1 1,1 1 0,0-1 0,0 1 0,2 0 0,-3-1-1,0 0-1,0 0 1,-1 0 0,1 1 0,0-1 0,0 0-1,0 0 1,0 0 0,0-1 0,0 1 0,0 0-1,-1 0 1,1 0 0,0 0 0,0-1 0,0 1 0,0-1-1,-1 1 1,1 0 0,0-1 0,0 1 0,1-2-1,-2 0 3,1 1-1,0-1 0,-1 0 0,0 1 1,1-1-1,-1 0 0,0 0 0,0 1 1,0-1-1,0-2 0,0-8 1,3-9 3,1 1 0,0 0 0,1 0 0,1 0 0,15-31 0,-9 23 4,12-48 0,-18 61-10,-5 13-2,1 0 0,-1 0 0,-1 0 0,1-1 0,0 1 0,0 0 0,-1-1 0,1 1 0,-1 0 0,0-5 0,0 8 15,-24 14-1408,15-22-2204,6-2 2921,1-2-66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43 14451,'1'-1'487,"14"-20"1342,-15 20-1652,1 1 0,-1-1 0,1 0 0,-1 1 0,1-1 0,-1 0-1,0 0 1,1 0 0,-1 1 0,0-1 0,1 0 0,-1 0 0,0 0-1,0 0 1,0 1 0,0-1 0,0 0 0,0 0 0,0 0 0,0 0-1,0 0 1,-1-1 0,0 2-19,0 0 1,-1 0-1,1 0 0,0 0 0,0 0 1,-1 0-1,1 0 0,0 1 0,0-1 1,-1 0-1,1 1 0,0-1 0,0 1 1,0 0-1,-2 0 0,0 1 28,-15 6-26,1 2 0,0 0 1,1 1-1,0 1 0,0 0 0,1 1 0,1 0 0,-20 25 1,18-17-109,0 0 0,2 0 0,0 2 0,2-1 0,0 2 0,-8 24 0,15-34-29,1 1 1,0-1-1,0 1 1,2-1-1,0 1 1,1 0-1,0 0 1,2 16-1,-1-26-20,1 0-1,-1-1 0,1 1 0,1 0 1,-1-1-1,1 1 0,-1-1 0,1 0 0,1 0 1,-1 0-1,0 0 0,1 0 0,0 0 1,0 0-1,0-1 0,0 1 0,1-1 1,0 0-1,-1 0 0,1-1 0,0 1 1,0-1-1,0 1 0,1-1 0,-1-1 1,0 1-1,1-1 0,-1 1 0,6 0 0,4 0-112,1-1-1,0-1 1,-1 0-1,1 0 1,0-2-1,-1 0 1,1 0-1,-1-1 1,0-1-1,0-1 1,0 0-1,0 0 1,-1-2-1,0 1 1,19-14-1,-27 16 66,-1 1 0,1-1 0,0 0 0,-1-1 0,0 1 0,0-1 0,5-7 0,5-14-283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70 862 13203,'6'-19'1450,"0"0"1,-2-1 0,3-30-1,-7 50-1412,0 0-1,0 0 0,0 0 0,0 1 0,-1-1 1,1 0-1,0 0 0,0 0 0,0 0 1,0 0-1,0 0 0,0 0 0,0 0 0,-1 0 1,1 0-1,0 0 0,0 0 0,0 0 1,0 0-1,0 1 0,-1-1 0,1 0 0,0 0 1,0 0-1,0-1 0,0 1 0,0 0 1,-1 0-1,1 0 0,0 0 0,0 0 0,0 0 1,0 0-1,0 0 0,-1 0 0,1 0 1,0 0-1,0 0 0,0 0 0,0 0 0,0-1 1,0 1-1,0 0 0,-1 0 0,1 0 0,0 0 1,0 0-1,0 0 0,0-1 0,0 1 1,0 0-1,0 0 0,0 0 0,0 0 0,0 0 1,0 0-1,0-1 0,0 1 0,0 0 1,0 0-1,0 0 0,0 0 0,0-1 0,0 1 1,-8 9 456,-2 12-218,1 0-1,0 0 0,2 1 0,1 0 0,-6 39 1,8-43-190,-3 13 31,2 0-1,0 0 1,2 0 0,2 1 0,2 37-1,-1-67-109,0 0-1,1 0 0,-1-1 1,0 1-1,1 0 1,-1 0-1,1 0 1,-1-1-1,1 1 0,0 0 1,0-1-1,0 1 1,0 0-1,0-1 1,0 1-1,0-1 0,0 0 1,1 1-1,-1-1 1,0 0-1,1 0 1,-1 0-1,1 0 0,0 0 1,-1 0-1,1 0 1,0-1-1,-1 1 1,1 0-1,0-1 0,0 1 1,0-1-1,-1 0 1,1 0-1,0 0 1,0 0-1,0 0 0,0 0 1,-1 0-1,1-1 1,0 1-1,0 0 1,2-2-1,6-1 10,1-1 0,-1-1 0,0 1 0,-1-2 0,1 1 0,-1-1 0,0-1 0,-1 0 0,1 0 0,-2 0 0,1-1 0,-1 0 0,0-1 0,9-14 0,-4 5 3,-2-1 0,0 0 1,-1-1-1,0 0 0,-2 0 0,7-30 1,-13 46-17,1-4 7,0-2 0,0 1 0,-1 0 0,0 0-1,-1-18 1,-1 27-10,1 0 0,0 0 0,0 1 0,0-1 0,0 0-1,0 0 1,0 0 0,0 0 0,0 0 0,0 0 0,-1 0-1,1 0 1,0 0 0,0 0 0,0 0 0,0 0 0,0 0-1,0 0 1,0 0 0,-1 0 0,1 0 0,0 0 0,0 0 0,0 0-1,0 0 1,0 0 0,0 0 0,0 0 0,-1 0 0,1 0-1,0 0 1,0 0 0,0 0 0,0 0 0,0-1 0,0 1-1,0 0 1,0 0 0,0 0 0,-1 0 0,1 0 0,0 0-1,0 0 1,0 0 0,0 0 0,0-1 0,0 1 0,0 0 0,0 0-1,0 0 1,0 0 0,0 0 0,0 0 0,0 0 0,0-1-1,0 1 1,0 0 0,0 0 0,0 0 0,-8 16-13,-5 24-6,3 2-4,-8 37 29,16-70-8,1 0 1,0 0-1,1 0 1,0 1-1,0-1 1,3 12-1,-3-20 1,0 0 1,0 0-1,1 0 1,-1 0-1,0 0 0,1-1 1,-1 1-1,0 0 1,1 0-1,-1 0 0,1 0 1,-1 0-1,1-1 1,0 1-1,-1 0 0,1-1 1,0 1-1,1 1 1,-1-2-1,-1 0 0,1 0 0,0 0 0,-1 1 0,1-1 1,0 0-1,-1 0 0,1 0 0,0 0 0,-1 0 0,1-1 1,0 1-1,-1 0 0,1 0 0,0 0 0,-1-1 0,1 1 1,-1 0-1,1 0 0,0-1 0,3-2-2,-1 1 0,0-1 0,1 0 0,-1 0 0,-1 0-1,6-7 1,18-31 15,23-50-1,-31 55 19,2 0 0,33-46-1,-50 78-29,0 1-1,0-1 0,0 1 1,0 0-1,1 0 0,-1 0 1,1 1-1,0-1 0,0 1 1,0 0-1,0 0 0,5-2 1,-8 4-3,1 0 0,0-1-1,-1 1 1,1 0 0,0 0 0,0 0 0,-1 0 0,1 1 0,0-1 0,-1 0 0,1 1 0,-1-1-1,1 1 1,0-1 0,-1 1 0,1 0 0,-1 0 0,1-1 0,-1 1 0,0 0 0,1 0 0,-1 1 0,0-1-1,0 0 1,0 0 0,0 1 0,0-1 0,0 0 0,0 1 0,0-1 0,0 1 0,-1-1 0,1 1-1,-1 0 1,1 2 0,3 8-6,0 1 0,-1 0-1,-1-1 1,0 1 0,0 23-1,-7 65 30,5-97-17,-4 51 81,1-42 87,3-39 63,2-51 21,-4 0 0,-13-84 0,11 148-324,4 13 68,0-1 0,-1 1-1,1 0 1,0 0 0,0 0 0,0 0-1,0 0 1,-1 0 0,1 0 0,0 0-1,0 0 1,0 0 0,0 0 0,0 1 0,-1-1-1,1 0 1,0 0 0,0 0 0,0 0-1,0 0 1,0 0 0,-1 0 0,1 0 0,0 0-1,0 0 1,0 1 0,0-1 0,0 0-1,0 0 1,0 0 0,0 0 0,-1 0 0,1 0-1,0 1 1,0-1 0,0 0 0,0 0-1,0 0 1,0 0 0,0 0 0,0 1-1,0-1 1,0 0 16,0-1-13,0-1 0,1 0 0,-1 0 1,1 1-1,0-1 0,-1 1 0,1-1 0,0 0 1,0 1-1,0-1 0,0 1 0,0 0 0,2-3 1,-2 4 5,-2 0 0,1 1-6,-1-1 0,1 1 1,0-1-1,-1 0 0,1 1 1,0-1-1,-1 1 0,1 0 1,0-1-1,-1 1 0,1-1 1,0 1-1,0-1 0,0 1 1,0 0-1,0-1 0,0 1 1,0-1-1,-1 1 0,2 0 1,-1-1-1,0 1 0,0-1 1,0 1-1,0-1 0,0 1 1,1 1-1,6 19-16,-5-15 17,-1-4-5,-1 0-1,1 0 0,-1 0 1,1 0-1,0 0 0,-1 0 1,1-1-1,0 1 0,0 0 1,0 0-1,1-1 0,-1 1 1,0-1-1,1 1 0,-1-1 1,1 0-1,-1 1 0,1-1 1,-1 0-1,1 0 0,0 0 1,3 1-1,-3-2 1,0 0 0,1 0 0,-1 0 0,0 0 0,0 0 0,1-1-1,-1 1 1,0-1 0,1 0 0,-1 0 0,0 0 0,0 0 0,0 0 0,0 0 0,0 0 0,0-1 0,0 1 0,-1 0 0,3-3 0,39-36-19,23-20 33,-58 54-14,0 0 1,1 0 0,0 1 0,0 0 0,0 0-1,13-3 1,-20 7-1,-1 1 0,0-1 0,0 1-1,1-1 1,-1 1 0,0 0 0,1 0 0,-1 0-1,0 0 1,1 0 0,-1 0 0,0 0-1,0 0 1,1 0 0,-1 1 0,0-1 0,1 0-1,-1 1 1,0-1 0,0 1 0,0 0 0,0-1-1,2 2 1,-2-1 0,0 1-1,0-1 1,0 1 0,0-1-1,0 1 1,-1 0-1,1-1 1,0 1 0,-1 0-1,1 0 1,-1-1-1,0 1 1,0 0 0,1 3-1,-2 8-6,0 1-1,-1-1 0,-5 23 0,3-21 4,-2 20-4,-3 8 11,-5 69 1,14-111-2,0 1 1,0-1-1,0 1 0,0-1 1,0 0-1,0 1 1,0-1-1,1 0 0,-1 1 1,0-1-1,1 0 0,0 2 1,-1-3-1,0 0 1,1 1-1,-1-1 0,0 0 1,0 0-1,0 0 1,1 0-1,-1 0 0,0 0 1,0 1-1,1-1 0,-1 0 1,0 0-1,0 0 1,1 0-1,-1 0 0,0 0 1,1 0-1,-1 0 1,0 0-1,0 0 0,1 0 1,-1 0-1,0 0 0,0 0 1,1 0-1,-1-1 1,0 1-1,0 0 0,1 0 1,-1 0-1,0 0 1,0 0-1,0 0 0,1-1 1,1-1 3,1 0 0,-1-1 0,0 1 0,0-1 0,0 1 1,0-1-1,0 0 0,1-3 0,9-22 29,-2 0 1,0 0-1,-2-1 0,-1 0 1,-1 0-1,-2-1 0,2-52 1,-8 69-56,-3 12-15,4 2 31,1 0 0,-1 0 0,0 0 0,0 0 0,0 0 0,1 0 0,-1 0 0,1 0 0,-1 0-1,1 1 1,-1-1 0,0 2 0,0 0-1,0 0 0,1 0 0,-1 0 0,1 0 0,-1 0 0,1 0 0,0 0 0,0 0 0,0 0 0,1 6 0,-1-9 7,1 1 0,-1-1-1,0 1 1,1-1 0,-1 1 0,0-1 0,1 1 0,-1-1 0,1 1-1,-1-1 1,1 0 0,-1 1 0,1-1 0,-1 0 0,1 1-1,-1-1 1,1 0 0,-1 0 0,1 1 0,1-1 0,21-1-2,75-25-43,-83 22 20,-11 2 21,0 0 1,0 0-1,-1 0 0,0 0 0,1 0 0,-1-1 1,0 1-1,0-1 0,0 0 0,0 0 0,-1 0 0,1 0 1,-1 0-1,0-1 0,0 1 0,0-1 0,0 0 1,0 1-1,-1-1 0,0 0 0,2-6 0,-1 0-3,0-1 1,0 0-1,-1 1 0,0-1 0,-1 0 0,-2-19 0,2 29 4,0 1 0,0-1 0,0 0 0,0 1 0,0-1 0,0 0 0,0 1 0,0-1 0,0 1 0,-1-1 0,1 0 0,0 1 0,0-1 0,-1 0 0,1 1 0,0-1 0,-1 1 0,1-1 0,0 1 0,-1-1 0,1 1 0,-1-1 0,1 1 0,-1 0 0,1-1 0,-1 0 0,0 2 0,0-1-1,1 0 0,-1 1 1,0-1-1,1 0 0,-1 1 1,0-1-1,1 1 0,-1-1 1,1 1-1,-1-1 0,1 1 1,-1-1-1,1 1 0,-1-1 0,1 1 1,0 0-1,-1 0 0,-15 34-77,8-9 33,-7 37-1,13-54 50,1 1-1,0-1 0,1 1 0,0-1 1,0 1-1,1-1 0,3 15 0,-4-23 2,1 0-1,-1 0 0,0 1 0,1-1 0,-1 0 0,0 0 1,1 0-1,0-1 0,-1 1 0,1 0 0,-1 0 0,1 0 1,0 0-1,0 0 0,0-1 0,-1 1 0,1 0 0,0-1 0,0 1 1,0-1-1,0 1 0,2 0 0,-1-1 1,0 1 0,0-1-1,0 0 1,0 0 0,0 0-1,0 0 1,-1-1 0,1 1-1,0 0 1,0-1 0,0 1 0,2-2-1,4-1 6,0-1 0,0-1 0,0 1-1,11-10 1,50-47 56,-49 41-35,1 2-1,1 0 1,31-20 0,-51 37-26,-1 0 1,0 1 0,1-1-1,-1 0 1,1 0 0,-1 1 0,1-1-1,-1 1 1,1 0 0,0-1 0,-1 1-1,1 0 1,-1 0 0,1 0 0,0 0-1,1 0 1,-2 0 1,-1 1-1,1-1 1,0 0-1,-1 1 1,1-1-1,-1 1 1,1-1-1,-1 1 1,1-1-1,-1 1 1,1-1-1,-1 1 1,0 0-1,1-1 1,-1 1-1,0-1 1,1 1-1,-1 0 1,0-1-1,0 1 1,0 0-1,0 0 1,1-1-1,-1 2 1,-1 6 36,1 0 0,-1 0 1,0-1-1,0 1 0,-4 7 1,3-4 29,2-11-66,0 1 0,0-1-1,-1 0 1,1 0-1,0 1 1,0-1 0,0 0-1,0 0 1,0 1 0,0-1-1,0 0 1,0 0 0,0 1-1,0-1 1,0 0-1,0 0 1,1 1 0,-1-1-1,0 0 1,0 0 0,0 0-1,0 1 1,0-1 0,0 0-1,1 0 1,-1 0-1,0 1 1,0-1 0,0 0-1,0 0 1,1 0 0,-1 0-1,0 1 1,0-1 0,0 0-1,1 0 1,-1 0-1,0 0 1,0 0 0,1 0-1,-1 0 1,0 0 0,0 0-1,1 0 1,-1 0 0,0 0-1,0 0 1,1 0-1,-1 0 1,0 0 0,0 0-1,1 0 1,-1 0 0,0 0-1,0 0 1,0 0 0,1 0-1,-1-1 1,15-5 66,-15 6-67,17-11 22,0-1-1,-2 0 1,0-1-1,20-21 1,-8 7-96,-10 9-21,-12 13 29,-1 0 0,0 0 0,1 1 1,0 0-1,10-7 0,-15 11 54,0 0 0,0 0 0,1 0 0,-1 0 0,0 0 0,0 0 0,0 0 0,1 0 0,-1 0 0,0 0 0,0-1 0,1 1 0,-1 0 0,0 0 0,0 0 1,0 1-1,1-1 0,-1 0 0,0 0 0,0 0 0,1 0 0,-1 0 0,0 0 0,0 0 0,0 0 0,1 0 0,-1 0 0,0 1 0,0-1 0,0 0 0,0 0 0,1 0 0,-1 0 0,0 1 0,0-1 0,0 0 0,0 0 0,0 0 0,0 0 0,1 1 1,-1-1-1,0 1 0,2 15-200,-3 20 55,0-34 142,0 9-18,0-8 24,1 0-1,-1 0 1,1-1-1,0 1 1,0 0-1,0 0 0,0 0 1,1 0-1,-1 0 1,1 0-1,0-1 1,1 6-1,-2-8 6,0 0 0,1 1 0,-1-1 0,0 0 0,0 1 0,1-1 0,-1 0 0,0 1 0,0-1 0,1 0 0,-1 0 0,0 1 0,1-1 0,-1 0 0,0 0 0,1 0 0,-1 1 0,0-1 0,1 0 0,-1 0 0,1 0 0,-1 0 0,0 0 0,1 0 0,-1 0-1,1 0 1,-1 0 0,0 0 0,1 0 0,-1 0 0,0 0 0,1 0 0,14-10-19,8-17-10,-9 3 16,0 0 0,-2-1 1,-1-1-1,-1 1 0,-1-2 0,6-30 1,23-167-235,-37 214 227,2-7-12,-2 11 14,1 0 0,-1 0 0,-1 0 0,1 0 0,-1-1 1,0 1-1,0 0 0,-1 0 0,-2-11 0,3 17 18,0 0 0,0 0 0,0 0 0,0 0 0,0 0 0,-1-1 0,1 1 0,0 0 0,0 0 0,0 0 0,0 0 0,0 0 0,0 0 0,-1 0 0,1 0 0,0 0 0,0 0 0,0 0 0,0 0 0,0 0 0,-1 0 0,1 0 0,0 0 0,0 0 0,0 0 0,0 0 0,0 0 0,-1 0 0,1 0 0,0 0 0,0 0 0,0 0 0,0 0 0,0 0 0,0 0 0,-1 0 0,1 0 0,0 1 0,0-1 0,0 0 0,0 0 0,0 0 0,0 0 0,0 0 0,0 0 0,-1 0 0,1 1 0,0-1 0,0 0 0,0 0 0,0 0 0,0 0 0,0 0 0,0 1 0,0-1 0,0 0 0,-5 10-4,-1 10 46,1 1 0,1 0 0,1 0 0,1 0 1,0 1-1,2-1 0,2 24 0,4 12 34,18 78-1,33 73-168,-55-200 39,-4-7 18,-10-13 3,-13-24 21,-3-9 25,-36-64 147,54 91-47,1-2-1,1 1 1,-10-38-1,17 52-73,0 1 0,0-1-1,0 0 1,1 0-1,0 1 1,0-1 0,0 0-1,0 0 1,2-5-1,-1 8-15,0 0-1,0-1 0,0 1 1,0 0-1,0 0 0,0 0 1,1 0-1,-1 0 1,1 0-1,0 0 0,-1 0 1,1 0-1,0 1 0,0-1 1,0 1-1,0 0 0,1-1 1,3-1-1,13-4-166,1 0 0,0 1 1,1 1-1,25-3 0,-26 5-435,0-1-1,0 0 0,-1-1 1,0-2-1,19-8 0,-10 0-246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18 15923,'8'-17'1672,"-8"17"-1646,0 0 0,0 0 0,0 0 0,0 0 0,0 0-1,1 0 1,-1 0 0,0 0 0,0 0 0,0 0 0,0 0 0,0 0 0,1 0 0,-1 0 0,0 0-1,0 0 1,0 0 0,0 1 0,0-1 0,0 0 0,1 0 0,-1 0 0,0 0 0,0 0 0,0 0-1,0 0 1,0 1 0,0-1 0,0 0 0,0 0 0,0 0 0,0 0 0,0 0 0,0 1 0,0-1-1,1 0 1,-1 0 0,0 0 0,0 0 0,0 0 0,0 1 0,-1-1 0,1 0 0,0 0 0,0 0-1,0 0 1,0 0 0,0 1 0,0-1 0,0 0 0,-1 41 1424,-6 22-738,-24 100 0,-31 60-637,60-216-57,-3 11-23,-75 226-108,74-233-209,4-17-103,4-17-173,76-337-4572,-8 124 5006,-64 216 434,-4 12-37,0 1 0,0-1 0,1 1 0,0 0 0,0 0 1,8-11-1,-11 17-209,0 1 1,0 0-1,0 0 1,0 0 0,0 0-1,0-1 1,1 1 0,-1 0-1,0 0 1,0 0-1,0 0 1,0 0 0,1 0-1,-1 0 1,0-1-1,0 1 1,0 0 0,0 0-1,1 0 1,-1 0-1,0 0 1,0 0 0,0 0-1,1 0 1,-1 0-1,0 0 1,0 0 0,0 0-1,1 0 1,-1 0 0,0 0-1,0 0 1,0 1-1,1-1 1,-1 0 0,0 0-1,0 0 1,0 0-1,0 0 1,0 0 0,1 0-1,-1 1 1,6 10 539,1 13 5,-7-24-565,25 169 1799,5 22-729,-24-164-965,1 0-1,1-1 1,2 0 0,24 46-1,-32-69-106,-1 0-6,0-1 1,0 1-1,1-1 1,-1 1 0,1-1-1,0 1 1,0-1-1,0 0 1,0 0 0,0 0-1,0 0 1,0 0-1,5 2 1,-7-5-8,0 0 0,0 0-1,0 0 1,0 0 0,0 0 0,0 0 0,0 0 0,0 0 0,0 0-1,0 0 1,0 1 0,-1-1 0,1 0 0,0 0 0,-1 0 0,0-1-1,-12-26-233,-2 2-1,0-1 1,-20-23-1,-62-70 11,54 74 1126,43 45-872,0 1 0,0 0 0,-1 0 0,1 0 1,0 0-1,0 0 0,0 0 0,0 0 0,0-1 1,0 1-1,0 0 0,0 0 0,0 0 0,0 0 0,0 0 1,0-1-1,0 1 0,0 0 0,0 0 0,0 0 1,0 0-1,0 0 0,0-1 0,0 1 0,0 0 0,0 0 1,0 0-1,0 0 0,0 0 0,0-1 0,0 1 1,0 0-1,0 0 0,0 0 0,0 0 0,0 0 0,1 0 1,-1 0-1,0-1 0,0 1 0,9-3 346,14-1-312,-18 3-76,105-27-2173,-56 12 1662,-15 5-26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31 12163,'1'-3'115,"5"-23"5841,-7 26-5900,1 0 1,0 0-1,0 0 0,0 0 1,0 0-1,0 0 1,0 0-1,0 0 0,0-1 1,0 1-1,0 0 1,0 0-1,0 0 0,0 0 1,0 0-1,0 0 1,-1 0-1,1 0 0,0 0 1,0 0-1,0 0 1,0 0-1,0 0 0,0 0 1,0 0-1,0 0 1,0 0-1,-1 0 1,1 0-1,0 0 0,0 0 1,0 0-1,0 0 1,0 0-1,0 0 0,0 0 1,0 0-1,0 0 1,-1 0-1,1 0 0,0 0 1,0 0-1,0 0 1,0 0-1,0 0 0,0 0 1,0 1-1,0-1 1,0 0-1,0 0 1,0 0-1,0 0 0,0 0 1,0 0-1,0 0 1,-1 0-1,1 1 0,-11 12 1084,-59 86 261,61-85-1376,0 2-1,1-1 1,1 1 0,-9 32-1,14-42-26,1 0-1,0 0 1,0 0-1,0 1 1,1-1-1,0 0 1,1 1-1,-1-1 1,3 8-1,-3-11-11,1-1 0,0 1 0,0-1-1,0 1 1,0-1 0,0 0-1,1 0 1,-1 1 0,1-1-1,0 0 1,-1 0 0,1-1-1,0 1 1,0 0 0,0 0-1,0-1 1,0 1 0,1-1-1,-1 0 1,0 0 0,1 0-1,-1 0 1,1 0 0,4 1-1,-1-1-116,1-1-1,-1 0 0,0 0 0,0 0 1,1 0-1,-1-1 0,0 0 0,0-1 0,11-3 1,-3 0-92,-1-1 0,27-15 1,-8-2-198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15 15307,'0'0'142,"0"-1"0,1 1 0,-1-1 0,0 1 0,1-1 0,-1 1 0,0-1 0,0 1 0,1-1 0,-1 1 0,0-1 0,0 1 0,0-1 0,0 1 0,1-1 0,-1 1 0,0-1 0,0 0 0,0 1 0,0-1 0,-1 1 0,1-1 0,0 1 0,0-1 0,0 1 0,-1-2 0,1 2-60,-1 0 1,1 0-1,-1 1 0,1-1 0,-1 0 1,1 0-1,-1 0 0,1 0 0,-1 1 0,1-1 1,-1 0-1,1 0 0,-1 1 0,1-1 0,-1 0 1,1 1-1,0-1 0,-1 1 0,1-1 1,0 1-1,-1-1 0,1 0 0,0 1 0,0-1 1,-1 1-1,1-1 0,0 2 0,-14 24 119,1 1-1,2 0 0,1 1 1,0 0-1,3 1 1,0 0-1,2 0 0,1 0 1,1 1-1,2 36 1,1-58-184,0 0 1,1 0 0,0-1-1,0 1 1,1 0 0,0 0-1,4 8 1,-6-14-34,1 0-1,0 0 1,0 0-1,0-1 1,1 1-1,-1 0 1,0-1-1,0 1 1,1-1-1,-1 0 1,1 1-1,0-1 1,-1 0-1,1 0 1,0 0-1,0 0 1,-1 0-1,1 0 1,0 0-1,0-1 1,0 1-1,0-1 1,0 0-1,0 1 1,0-1-1,0 0 1,0 0-1,0 0 1,0 0-1,0-1 1,0 1-1,4-1 1,3-2-212,-1 0-1,0-1 1,0 0 0,0 0 0,0 0-1,-1-1 1,1 0 0,-1-1-1,0 0 1,-1 0 0,11-12-1,-5 4-169,-1-1 0,-1 0 0,0-1 0,14-29 0,-7 1-385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4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116 534 13715,'0'-1'105,"0"1"0,0-1 0,0 1 0,0-1 0,0 1 0,0-1 0,-1 1 0,1-1 0,0 1 0,0-1 1,0 1-1,0-1 0,-1 1 0,1 0 0,0-1 0,-1 1 0,1-1 0,0 1 0,-1 0 0,1-1 0,0 1 0,-1 0 0,1-1 0,0 1 0,-1 0 0,1 0 0,-1-1 0,1 1 0,-1 0 1,1 0-1,-1 0 0,1 0 0,-1 0 0,1 0 0,-1-1 0,1 1 0,-1 0 0,1 0 0,-1 0 0,1 1 0,-1-1 0,1 0 0,0 0 0,-1 0 0,0 1 0,-1-1 46,-1 1 0,1-1 0,0 1 0,0 0 0,0 0 0,0 0 0,0 0 0,-3 3 0,-2 4-18,0 0 0,0 1 1,1 0-1,0 1 0,0-1 1,1 1-1,0 0 1,1 0-1,0 1 0,-3 17 1,2-9-65,2 0-1,0-1 1,2 1 0,0 0 0,2 27 0,0-38-44,0-1-1,0 0 1,0 0-1,1 0 1,0 0 0,1-1-1,0 1 1,0-1-1,0 1 1,8 10 0,-9-15-4,-1 0 0,1 0 1,0 0-1,0 0 1,0 0-1,0-1 0,1 1 1,-1-1-1,0 1 0,1-1 1,-1 0-1,1 0 1,-1 0-1,1 0 0,-1 0 1,1-1-1,0 1 1,0-1-1,-1 0 0,1 1 1,0-1-1,0-1 0,-1 1 1,1 0-1,0-1 1,-1 1-1,1-1 0,0 0 1,-1 0-1,5-2 1,1-1 57,-1 0 0,0-1 0,0 0 0,0 0 0,-1 0 1,1-1-1,-1 0 0,-1-1 0,1 1 0,-1-1 1,0 0-1,-1 0 0,0-1 0,0 1 0,0-1 1,-1 0-1,3-10 0,-1 0 61,0 0 0,-2 0 1,0 0-1,-1 0 0,0-1 0,-2 1 1,-1-19-1,0 30-76,0-1 1,0 1 0,-5-14-1,6 20-56,0-1 0,-1 1-1,1 0 1,-1-1 0,1 1-1,-1 0 1,0 0-1,1-1 1,-1 1 0,0 0-1,0 0 1,0 0-1,0 0 1,0 0 0,0 0-1,0 0 1,0 0-1,-1 1 1,1-1 0,0 0-1,0 1 1,-1-1-1,1 1 1,0-1 0,-1 1-1,-1-1 1,1 1-6,1 1 1,-1-1-1,1 0 0,0 1 1,-1-1-1,1 1 0,0 0 1,0-1-1,0 1 0,-1 0 1,1 0-1,0 0 0,0 0 1,0 0-1,0 0 0,0 0 1,0 0-1,1 0 0,-1 0 1,0 1-1,0-1 0,1 0 1,-1 2-1,-13 35 12,12-29-15,-1 5 12,8-17 4,9-21 5,-9 14-14,2-6-6,-4 16-8,0 8-8,-3 5 29,0-12-6,0 0 0,0 0 0,0 0 0,0 1 0,0-1 0,0 0 0,1 0 0,-1 0 0,0 0 0,0 1 0,1-1 0,-1 0 0,1 0 0,0 2 0,3 3-10,-1-1 0,1 0 1,0 1-1,0-1 0,0-1 1,1 1-1,9 7 0,-13-11 3,0 0 0,1 0 0,-1-1-1,0 1 1,1 0 0,-1-1-1,0 1 1,1-1 0,-1 0-1,1 1 1,-1-1 0,0 0-1,1 0 1,-1 0 0,1 0 0,-1 0-1,1 0 1,-1-1 0,1 1-1,-1 0 1,0-1 0,1 1-1,-1-1 1,1 1 0,-1-1-1,0 0 1,0 1 0,1-1 0,-1 0-1,0 0 1,0 0 0,0 0-1,0 0 1,0 0 0,0 0-1,0 0 1,0-1 0,-1 1 0,2-3-1,5-8 10,-1 0 0,0 0 0,-1-1-1,0 1 1,3-16 0,12-68 59,-18 88-61,5-45 68,-7 46-50,0 8-4,-5 29-3,0 10-18,2 0 0,4 69 0,-1-104-2,1 0 1,-1 0 0,1 0-1,0 0 1,1 0-1,-1 0 1,1-1-1,3 7 1,-5-10 1,1 0 0,-1-1 0,1 1 0,-1 0 0,1-1 0,-1 1 0,1-1 0,-1 1 0,1-1 0,-1 1 0,1-1 0,0 0 0,-1 1 0,1-1 0,0 0 0,-1 1 0,1-1 0,0 0 0,0 0 0,-1 1 0,1-1 0,0 0 0,1 0 0,0-1 0,-1 1 0,1-1 0,0 1 0,-1-1 0,1 0 0,-1 0 0,1 0 0,-1 0 0,0 0 0,1 0 0,-1 0 1,0 0-1,1 0 0,-1-1 0,1-1 0,16-20 11,-2-1 1,27-52-1,7-9 7,-50 83-18,1 1 0,0 0 0,-1 0 0,1 0 0,0 0 0,0 0 0,0 0 0,0 0 0,0 0 0,0 0 0,0 1 0,0-1 1,3-1-1,-4 2 0,0 0-1,1 0 1,-1 0 0,0 0 0,1 0 0,-1 0 0,1 0 0,-1 1 0,0-1 0,1 0 0,-1 0-1,0 0 1,1 0 0,-1 0 0,0 1 0,1-1 0,-1 0 0,0 0 0,0 1 0,1-1 0,-1 0-1,0 1 1,0-1 0,1 0 0,-1 0 0,0 1 0,0-1 0,0 1 0,0-1 0,1 1 0,1 5-2,-1 1 0,1-1 0,-1 1 0,0 8 1,1 3-1,-2-17 3,0 0 0,0 0 0,0 0 0,0 0 0,1 0 0,-1 0 0,0 0 0,0 0 0,1 0 0,-1 0 0,1-1 0,-1 1 0,0 0 0,1 0 0,0 0 0,-1 0 0,1-1 0,-1 1 0,1 0 0,0 0 0,0-1 0,-1 1 0,1-1 0,0 1 0,0-1 1,0 1-1,0-1 0,0 1 0,0-1 0,0 0 0,0 1 0,0-1 0,0 0 0,0 0 0,0 0 0,0 0 0,1 0 0,2-1 5,-1 0-1,1-1 1,-1 1 0,1-1-1,-1 0 1,0 0 0,0 0 0,5-5-1,38-32 59,-35 27-49,1 1 1,1 1 0,0 0 0,1 0 0,0 2 0,19-10 0,-32 17-18,0 0 1,0 1-1,0-1 1,1 1-1,-1-1 1,0 1-1,1 0 1,-1 0-1,0-1 1,1 1-1,-1 0 1,0 0-1,1 0 1,-1 0-1,0 1 1,1-1-1,-1 0 1,0 0-1,0 1 1,1-1-1,-1 1 1,0-1-1,0 1 0,0 0 1,1-1-1,-1 1 1,0 0-1,0 0 1,0 0-1,1 2 1,1 1-9,-1 0 1,0 1 0,0-1-1,-1 1 1,1-1-1,-1 1 1,1 5 0,9 24-22,-11-34 31,0 0-1,0 1 1,0-1 0,0 0 0,1 0 0,-1 0 0,0 0 0,0 1 0,0-1 0,0 0 0,1 0 0,-1 0 0,0 0-1,0 0 1,0 0 0,0 0 0,1 1 0,-1-1 0,0 0 0,0 0 0,0 0 0,1 0 0,-1 0 0,0 0 0,0 0 0,1 0-1,-1 0 1,0 0 0,0 0 0,0 0 0,1 0 0,-1 0 0,0-1 0,0 1 0,0 0 0,1 0 0,-1 0 0,9-8-9,6-14-19,-15 20 24,16-26-223,-2 0 1,-1-2 0,-2 0-1,16-60 1,-15 30-646,8-98-1,-20 144 777,-2 20 130,-3 21 107,3 5-38,1 0 0,2 0 1,7 49-1,28 91 203,-30-151-268,18 64 53,-20-75-80,0 0-1,1 0 1,0 0 0,0 0 0,12 14 0,-17-23-10,1-1 0,-1 1 0,1 0 0,-1-1 0,1 1 0,-1 0 0,1-1 0,0 1 0,-1-1 0,1 1 0,0-1 1,0 1-1,-1-1 0,1 0 0,0 1 0,0-1 0,0 0 0,-1 0 0,2 1 0,-1-1 0,-1-1 0,0 1 0,1 0 0,-1 0 0,1 0 1,-1-1-1,0 1 0,1 0 0,-1-1 0,0 1 0,1 0 1,-1-1-1,0 1 0,1 0 0,-1-1 0,0 1 0,0 0 0,1-1 1,-1 1-1,0-1 0,0 1 0,0-1 0,0 1 0,1-1 0,0-3 6,-1 0 0,1 0 0,-1 1-1,0-1 1,0 0 0,0-6-1,-3-2-4,0 0-1,0 0 1,-1 0-1,-1 0 1,0 1-1,0 0 1,-1 0-1,0 0 1,-1 1-1,-1 0 1,-9-11-1,-6-4 8,-1 1-1,-51-38 0,55 49 120,15 10-43,1 0 0,-1 0 1,1-1-1,-7-6 1,11 10-78,0 0 0,-1 0 0,1 0 0,0 0 0,0 0 0,0 0 0,0-1 0,0 1 0,0 0 0,0 0 0,0 0 0,0 0 0,0 0 1,0 0-1,0-1 0,0 1 0,0 0 0,0 0 0,0 0 0,0 0 0,0 0 0,0-1 0,0 1 0,0 0 0,0 0 0,0 0 0,0 0 0,0 0 0,0 0 0,0-1 1,0 1-1,0 0 0,0 0 0,0 0 0,0 0 0,1 0 0,-1 0 0,0 0 0,0-1 0,0 1 0,0 0 0,0 0 0,10-4 232,17-1 53,-18 3-173,24-5-116,0-1 1,40-17-1,-64 21-94,0 0 1,1-1-1,-2 0 0,1-1 1,-1 1-1,1-2 0,-2 1 0,1-1 1,-1 0-1,0-1 0,11-16 1,5-15-221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11698,'-1'-1'70,"1"1"-1,0-1 0,0 1 0,0 0 1,0-1-1,0 1 0,0-1 0,0 1 0,0-1 1,0 1-1,0-1 0,0 1 0,0-1 1,0 1-1,0-1 0,0 1 0,0-1 0,1 1 1,-1-1-1,0 1 0,0-1 0,1 1 1,-1-1-1,0 1 0,0 0 0,1-1 0,-1 1 1,0 0-1,1-1 0,-1 1 0,1 0 1,-1-1-1,1 1 0,-1 0 0,0 0 0,1 0 1,-1-1-1,1 1 0,-1 0 0,1 0 1,2 0 120,-1 1 0,0 0 1,0 0-1,0 0 1,0 0-1,-1 0 1,1 1-1,0-1 0,2 2 1,0 2 38,1-1 0,0 1-1,-1 0 1,0 1 0,0-1 0,0 1 0,-1 0 0,0 0 0,4 9-1,1 9 244,7 29-1,-9-32-295,2 11 0,132 444 813,-57-178-800,-24 6 90,-14-69-179,-5-26-92,17 78 9,4-75 10,-25-90-17,31 86 5,20 76-44,-53-146 20,65 337-30,-36-56-263,-41-303 55,25 206 65,-45-297 122,-1 8 5,1 0-1,2 0 1,2-1 0,9 34 0,-13-63 104,5 9-589,-7-12 532,0 0 0,0 1-1,0-1 1,1 0 0,-1 0 0,0 0 0,0 0 0,0 0-1,0 1 1,0-1 0,0 0 0,0 0 0,1 0 0,-1 0-1,0 1 1,0-1 0,0 0 0,0 0 0,0 0 0,0 1-1,0-1 1,0 0 0,0 0 0,0 0 0,0 1 0,0-1-1,0 0 1,0 0 0,0 0 0,-1 0 0,1 1 0,0-1-1,0 0 1,0 0 0,0 0 0,0 0 0,0 1 0,0-1-1,0 0 1,-1 0 0,1 0 0,0 0 0,0 0 0,0 1-1,0-1 1,-1 0 0,1 0 0,-5 0-147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14739,'5'19'491,"1"0"0,1-1-1,0 0 1,2 0 0,11 18 0,58 78 882,-50-77-716,44 78 0,-37-32-237,-27-60-355,1 0 0,1-1 0,2 0 0,14 21 1,-26-42-67,0 0 0,1 0 1,-1 0-1,1 0 0,0 0 1,-1 0-1,1-1 0,0 1 1,-1 0-1,1 0 0,0-1 1,0 1-1,0-1 0,-1 1 1,1-1-1,0 1 0,0-1 1,0 1-1,0-1 0,0 0 1,0 1-1,0-1 1,0 0-1,0 0 0,0 0 1,0 0-1,0 0 0,0 0 1,0 0-1,0 0 0,0 0 1,2-1-1,-2 0 0,0 0 0,0 0 0,1-1 0,-1 1-1,0 0 1,0-1 0,0 1 0,0 0 0,-1-1 0,1 1 0,0-1 0,-1 1-1,1-1 1,-1 0 0,1 1 0,-1-1 0,0 0 0,1 1 0,-1-3 0,13-198 396,4-33-169,-11 185-237,3 1-1,24-82 0,-32 131-46,-1-1-1,1 1 1,-1-1 0,0 0-1,1 1 1,-1-1-1,0 0 1,0 0-1,1 1 1,-1-1 0,0 0-1,0 0 1,0 1-1,0-1 1,0 0-1,0 1 1,0-1 0,0 0-1,0 0 1,-1 1-1,1-1 1,0 0-1,0 0 1,-1 1 0,1-1-1,0 0 1,-1 1-1,1-1 1,-1 1-1,1-1 1,0 0 0,-1 1-1,0-1 1,1 1-1,-1-1 1,1 1-1,-1 0 1,0-1 0,1 1-1,-1 0 1,0-1-1,1 1 1,-1 0-1,0-1 1,1 1 0,-1 0-1,0 0 1,0 0-1,1 0 1,-1 0-1,-1 0 1,-6-2 29,-4-2-487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41 11570,'28'-10'1561,"-21"8"-794,1-1 0,-1 0 0,0 0 0,0 0 0,0-1 0,12-9 0,-46 17 2082,3 4-2632,1 1 1,1 1 0,-1 1 0,2 0 0,-1 2 0,2 1 0,0 0-1,-27 26 1,23-16-49,1 1-1,1 1 1,1 1-1,1 1 0,-25 49 1,31-51-89,-16 43-1,27-62-70,1 1-1,0-1 0,0 1 0,1 0 1,-1 0-1,2-1 0,-1 1 0,1 0 1,0 0-1,1 0 0,2 9 1,-3-14-22,1 0 1,0 0 0,0 0 0,1 0 0,-1 0 0,1-1 0,-1 1-1,1 0 1,0-1 0,0 1 0,0-1 0,0 0 0,0 0 0,1 0-1,-1 0 1,6 3 0,-4-2-38,0-2-1,0 1 0,1 0 1,-1-1-1,1 0 1,0 0-1,-1 0 1,1-1-1,0 0 0,5 0 1,3-1-174,-1 0 1,0-1 0,0-1-1,0 0 1,-1 0-1,1-1 1,20-11 0,-21 9-367,0-1 1,0 0-1,0-1 1,-1 0-1,0-1 1,12-13-1,4-11-596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37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978 43 15659,'-29'-10'176,"-1"2"-1,0 0 1,0 2-1,0 1 1,0 2-1,-1 1 1,0 1-1,1 2 1,-1 1-1,0 1 1,1 1-1,0 2 1,0 2-1,1 0 1,0 2-1,0 1 1,1 1-1,0 2 1,2 0-1,-1 2 1,2 1-1,0 1 1,1 1-1,1 1 1,1 2-1,-22 25 1,21-16-146,0 1 1,2 1-1,2 1 1,1 1 0,2 0-1,1 2 1,1-1-1,3 2 1,1 0-1,1 0 1,3 0 0,-4 79-1,10-88-34,2 1-1,1-1 1,1 0-1,1-1 1,2 1 0,0-1-1,15 33 1,-14-44 3,0 0 0,1-1 0,0 0 0,2 0 0,0-1 0,0 0 0,2-1 0,-1-1 0,2 0 0,0 0 0,0-2 0,24 15 0,-18-14 20,0-2-1,1-1 1,0 0-1,1-1 1,-1-2-1,45 8 1,-35-10 33,0-1 0,1-2 1,-1-1-1,46-7 0,-12-4 76,-2-4 0,0-2 1,-1-3-1,79-36 0,-70 24 14,-2-4-1,-1-2 1,69-53-1,-91 57-47,-2-3-1,-1-1 1,-3-2-1,70-88 1,-98 112-75,-1-1 0,0-1 0,-2 0 0,0 0 0,0-1 0,10-37 0,-17 48-33,0 0 0,-1 0 0,0 0 0,0 0 1,-1 0-1,0 0 0,0-1 0,-1 1 0,0 0 0,0 0 0,-1 0 0,0 0 0,-1 1 0,0-1 0,0 0 0,0 1 0,-1 0 0,0 0 0,-9-12 1,3 9-58,1 0 0,-2 1 0,1 1 1,-1 0-1,0 0 0,-1 1 1,0 0-1,0 1 0,-1 1 1,1 0-1,-1 0 0,-21-3 0,-13-2-377,0 2 0,-58-1 0,-135 9-483,117 8 374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10 15779,'1'-1'137,"0"0"1,0 0-1,0 1 0,1-1 0,-1 0 0,0 0 0,0 1 0,1-1 0,-1 1 0,0-1 0,1 1 1,-1-1-1,0 1 0,3 0 0,-4 0-78,0 0 0,1 1 0,-1-1 0,0 1 0,0-1 0,0 0 0,0 1 0,0-1 0,1 1 0,-1-1 0,0 0 0,0 1 0,0-1 0,0 1 0,0-1 0,0 1 0,0-1 0,0 0 0,0 1 0,-1-1 0,1 1 0,0-1 0,0 0 0,0 1 0,0-1 0,-1 1 0,1-1 0,0 0 0,-1 1 0,-25 44 1791,23-39-1859,-156 271 1711,42-67-1025,100-181-1161,-40 51 0,57-80 458,0 0 0,0 0 0,0-1 1,0 1-1,0 0 0,0 0 0,0 0 0,0 0 0,0 0 0,0 0 0,0 0 0,0 0 0,0 0 0,0 0 1,0 0-1,0 0 0,0 0 0,-1 0 0,1 0 0,0 0 0,0 0 0,0 0 0,0 0 0,0-1 0,0 1 1,0 0-1,0 0 0,0 0 0,0 0 0,0 0 0,0 0 0,-1 0 0,1 0 0,0 0 0,0 0 0,0 1 1,0-1-1,0 0 0,0 0 0,0 0 0,0 0 0,0 0 0,0 0 0,0 0 0,0 0 0,0 0 0,-1 0 0,1 0 1,0 0-1,0 0 0,0 0 0,0 0 0,0 0 0,0 0 0,0 0 0,0 0 0,0 1 0,0-1 0,0 0 1,0 0-1,0 0 0,0 0 0,0 0 0,0 0 0,0 0 0,0 0 0,0 0 0,1-9-360,6-12 223,6-7-334,6-10-5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3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34 15467,'4'-4'569,"27"-20"797,-30 23-1307,-1 1 1,1 0-1,-1-1 0,1 1 1,-1-1-1,1 1 0,0 0 1,-1-1-1,1 1 0,-1 0 1,1 0-1,0-1 0,-1 1 0,1 0 1,-1 0-1,1 0 0,0 0 1,-1 0-1,1 0 0,0 0 1,-1 0-1,1 0 0,0 0 1,-1 0-1,1 1 0,0-1 0,-1 0 1,1 0-1,-1 1 0,1-1 1,0 0-1,-1 1 0,1-1 1,-1 0-1,1 1 0,-1-1 1,1 1-1,-1-1 0,0 1 1,1-1-1,-1 1 0,0-1 0,1 1 1,-1-1-1,0 1 0,1 0 1,-1-1-1,0 2 0,3 16 404,0 1 0,-2 0-1,0 0 1,-3 37 0,0-15-189,1-24-196,2 190 539,2-178-573,0 0-1,2 0 1,1-1 0,1 0-1,12 30 1,-17-52-169,0-1-1,1 1 0,0-1 1,0 0-1,6 7 1,-21-31-3834,-97-81-3164,31 39 6646,20 15 4350,79 47 1186,35 6-3457,71 11-1970,-107-15 168,-5-3-102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5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15627,'0'0'153,"0"1"0,0 0 0,0-1 0,1 1 0,-1-1 0,0 1 0,1 0 0,-1-1 0,0 1 0,1-1 0,-1 1 0,1-1 0,-1 1 0,1-1 0,-1 1 0,1-1-1,-1 1 1,1-1 0,0 0 0,-1 1 0,1-1 0,-1 0 0,1 1 0,0-1 0,-1 0 0,2 0 0,24 5 1282,-19-4-990,45 5 489,0-2 0,70-4 0,48 2-1044,-132 6-950,-30-6 266,-22-8-1069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5:5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16980,'1'25'1864,"12"-5"-1040,7-7-320,13-3 945,6-4-385,11-3-288,3-2-208,2-2-608,-2-3-400,-5-3 376,0-6-96,-11-5-72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16219,'5'12'903,"-1"-1"-1,0 1 1,-1 0-1,3 17 1,5 60-524,-8-61-61,5 78-11,-5-57-254,1 0-1,13 50 1,-17-97-83,1 0 0,-1 0 0,1 0 0,0 0 0,0 0 0,0 0 0,0 0 1,0-1-1,0 1 0,0 0 0,2 1 0,-2-3 15,-1 1 1,0-1 0,0 0-1,0 0 1,0 0-1,1 0 1,-1 0-1,0 0 1,0 0 0,0 0-1,0 1 1,1-1-1,-1 0 1,0 0 0,0 0-1,0 0 1,1 0-1,-1 0 1,0 0-1,0 0 1,0 0 0,1 0-1,-1 0 1,0 0-1,0 0 1,0-1-1,1 1 1,-1 0 0,0 0-1,0 0 1,0 0-1,0 0 1,1 0 0,-1 0-1,0 0 1,0-1-1,0 1 1,4-15-229,-3-11 46,-3-12-58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2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18684,'2'2'267,"0"1"0,0-1 0,1 0 0,-1 0 0,0-1 0,1 1 0,0 0 0,-1-1 1,1 1-1,0-1 0,0 0 0,0 0 0,3 1 0,8 3-87,0-1 0,19 4 1,-1-5-24,1-2 1,0-1-1,-1-2 0,64-11 1,37-2-1343,-121 17-432,-16 4 774,-18 7 2,-7 0 28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15123,'0'15'1929,"0"-1"-1145,10-7-184,7-1 1216,11-6-671,8 0-177,7-5-248,5 1-136,-3 0-224,0 1-152,-6 3-360,-8 1-224,-8 9-448,-9 5-320,-14 6 271,-8 2 449,-11 4-248,-11 2-144</inkml:trace>
  <inkml:trace contextRef="#ctx0" brushRef="#br0" timeOffset="1">0 493 14563,'3'16'1664,"10"-3"-791,4-6-249,13-4 920,6-2-312,10-1-239,3-1-137,1-3-384,-3-2-232,-2-1-528,-5-2-392,-9 1-481,-5-4 897,-6-2-232,0-2-200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16452,'0'0'60,"1"0"1,0 0 0,-1 0-1,1 0 1,-1 0 0,1 0 0,-1 1-1,1-1 1,0 0 0,-1 0 0,1 1-1,-1-1 1,1 0 0,-1 1 0,1-1-1,-1 1 1,0-1 0,1 0 0,-1 1-1,1-1 1,-1 1 0,0-1 0,1 1-1,-1-1 1,0 1 0,0 0 0,1-1-1,-1 2 1,0 0 40,1 0 0,-1 0 0,0 1 0,0-1 0,0 0 0,-1 0 0,1 0 0,-2 4 0,-2 7 219,0 0-1,-9 14 1,11-21-123,-100 192 1502,53-110-1675,-69 180 1,118-268-48,0 0-1,0 1 1,0-1 0,0 0-1,0 0 1,0 1 0,0-1-1,0 0 1,0 0 0,0 1-1,0-1 1,0 0 0,-1 0-1,1 0 1,0 1 0,0-1-1,0 0 1,0 0 0,0 0-1,-1 1 1,1-1 0,0 0-1,0 0 1,0 0 0,-1 0-1,1 0 1,0 0 0,0 1-1,0-1 1,-1 0 0,1 0-1,0 0 1,0 0 0,-1 0-1,1 0 1,0 0-1,0 0 1,-1 0 0,1 0-1,0 0 1,0 0 0,0 0-1,-1 0 1,1 0 0,0 0-1,0-1 1,-1 1 0,1 0-1,0 0 1,-1 0 0,-6-10-286,3-9-158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0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16548,'4'0'1840,"8"0"-1184,5 6-200,6 4 936,11 7-519,8 5-145,7 9-192,2 7-72,1 6-184,-1 3-64,-5 2-144,0 3-112,-10-5-432,-6-1-504,-3-13 840,-2-7-168,-1-12-88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2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15395,'0'0'351,"0"1"1,0-1-1,0 1 0,0-1 0,0 1 0,0-1 0,4 6 4916,-3-5-4916,12 2 3032,22-9-3342,-15 2 753,31 0-636,0 3 0,59 5 0,-109-4-142,29-1-1211,-30 1 1154,1 0 0,-1 0 0,1 0 0,-1 0 0,1 0 0,-1 0 0,1 0 0,-1 0 0,0-1 0,1 1 0,-1 0 0,1 0 0,-1 0 0,0-1 1,1 1-1,-1 0 0,0 0 0,1-1 0,-1 1 0,0 0 0,1-1 0,-1 1 0,0 0 0,0-1 0,1 1 0,-1-1 0,0 1 0,0 0 0,0-1 0,1 1 0,-1-1 0,0 1 0,0-1 0,0 1 0,0-1 0,0 1 0,0 0 0,0-1 0,0 1 0,0-1 0,0 1 0,0-1 0,-1 1 0,1-1 1,0 1-1,0 0 0,0-1 0,0 1 0,-1-1 0,1 1 0,0 0 0,0-1 0,-1 1 0,1 0 0,0-1 0,-1 1 0,0-1 0,-12-17-621,-5-8-183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66 15931,'-20'12'1113,"14"-4"-776,6-8-325,0 0 0,0 1 0,0-1 1,1 0-1,-1 0 0,0 1 0,0-1 0,0 0 1,1 0-1,-1 1 0,0-1 0,0 0 1,1 0-1,-1 0 0,0 0 0,0 1 0,1-1 1,-1 0-1,0 0 0,1 0 0,-1 0 1,0 0-1,0 0 0,1 0 0,-1 0 0,0 0 1,1 0-1,-1 0 0,0 0 0,1 0 1,-1 0-1,63 3 280,91-8-1,-75 0-243,2166-77 1277,-1532 83-818,-1 50-304,-285-8-758,-423-42 498,12-2-137,-12-3 22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16508,'2'1'2456,"-2"-1"-2409,2 9 814,0 15 94,-2 309 2454,-1-33-1993,1-286-1320,1 1 0,0-1 0,1 0 0,0 0 0,8 25 0,-4-68-2850,-4 13 2273,2-2-179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2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19652,'5'1'3327,"19"5"-2025,33 2-1070,0-3 0,0-2 0,68-6 0,-87-5-3670,-22 3 523,-14 5 1679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18572,'10'9'1728,"7"-18"-1128,6-8-239,6-4 807,4-4-320,3-3-328,-1 2-144,0 2-304,-5 3-184,-9 9-456,-1 2-280,-10 7 1200,-2 0-536,-7 1-128,2-5-88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2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41 17388,'1'1'84,"-1"-1"0,1 1 1,0 0-1,-1 0 0,1-1 0,-1 1 1,1 0-1,-1 0 0,1 0 1,-1 0-1,0 0 0,1 0 0,-1 0 1,0 0-1,0 0 0,0-1 1,0 1-1,0 0 0,0 0 0,0 0 1,0 2-1,-4 26 42,2-17 118,-23 188 1350,0 243 0,29-409-1163,-4-34-424,0 0-1,0 1 1,0-1-1,0 0 1,0 0-1,0 0 1,0 0-1,0 0 1,0 1-1,0-1 1,0 0-1,0 0 1,0 0-1,0 0 1,0 0-1,1 0 0,-1 0 1,0 1-1,0-1 1,0 0-1,0 0 1,0 0-1,0 0 1,0 0-1,0 0 1,0 0-1,1 0 1,-1 1-1,0-1 1,0 0-1,0 0 1,0 0-1,0 0 0,0 0 1,1 0-1,-1 0 1,0 0-1,0 0 1,0 0-1,0 0 1,0 0-1,1 0 1,-1 0-1,0 0 1,0 0-1,0 0 1,0 0-1,0 0 1,0 0-1,1 0 0,-1 0 1,0-1-1,7-16 248,2-35-94,-2-1 0,-3 1 0,-3-89 0,-1 123-145,-6-153 14,3 137-46,-1 1 0,-17-64 0,21 95 15,0 1 0,-1 0-1,1 0 1,0 0-1,-1 0 1,1 0 0,-1 0-1,1-1 1,-1 1 0,1 0-1,-1 0 1,0 0 0,0 1-1,1-1 1,-1 0 0,-1-1-1,1 2 2,1 0-1,0 1 1,-1-1-1,1 0 1,-1 0-1,1 1 1,0-1-1,-1 0 1,1 1-1,0-1 1,0 1-1,-1-1 0,1 0 1,0 1-1,0-1 1,-1 1-1,1-1 1,0 0-1,0 1 1,0-1-1,0 1 1,0-1-1,0 1 1,0-1-1,0 1 1,-5 41-45,6-24 35,1-1 1,0 1-1,7 25 1,-8-37 7,1 0 0,0 1 0,0-1 0,1 0 0,0 0 0,0 0 0,0 0 0,1-1 1,0 0-1,0 1 0,0-1 0,7 6 0,-8-10 4,-1 1 1,1-1-1,-1 1 0,1-1 1,0 0-1,-1 0 1,1-1-1,0 1 0,0 0 1,0-1-1,0 0 1,-1 1-1,1-1 0,0 0 1,0-1-1,0 1 0,0 0 1,0-1-1,-1 0 1,1 0-1,0 1 0,0-2 1,-1 1-1,1 0 1,4-3-1,3-3 12,0 0 0,0 0 0,0-1 0,14-16 0,8-12 53,-3-2-1,49-80 0,-34 48-37,-36 61-34,-4 11-8,-5 23-22,-9 85-48,-12 211 397,22-271-364,3-1 0,1 1 0,3-1 0,19 74 0,16 21-2435,-35-127 1902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4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15571,'-1'0'91,"1"-1"-1,0 1 1,0 0 0,0 0-1,-1 0 1,1 0-1,0 0 1,0 0-1,0-1 1,-1 1-1,1 0 1,0 0-1,0 0 1,-1 0 0,1 0-1,0 0 1,0 0-1,-1 0 1,1 0-1,0 0 1,0 0-1,0 0 1,-1 0-1,1 0 1,0 0 0,0 0-1,-1 0 1,1 0-1,0 1 1,0-1-1,0 0 1,-1 0-1,1 0 1,0 0-1,0 0 1,0 1 0,-1-1-1,1 0 1,0 0-1,0 0 1,0 1-1,0-1 1,0 0-1,-1 0 1,1 0-1,0 1 1,0-1 0,0 0-1,0 0 1,0 1-1,0-1 1,0 0-1,0 0 1,0 0-1,0 1 1,0-1-1,0 0 1,0 0 0,0 1-1,0-1 1,0 1 123,0 1 0,0-1 0,0 0 0,0 0 0,0 0 0,0 0 0,0 1 0,0-1 0,0 0 0,0 0 0,1 0 0,-1 0 0,1 0 0,0 2 0,2 1-33,0-1 0,1 0 1,-1 0-1,1-1 0,0 1 0,0-1 0,0 1 0,0-1 0,0-1 1,0 1-1,1 0 0,6 1 0,5 0 11,0 0 0,19 1 0,-6-2-67,-1-1-1,1-2 0,48-6 0,-106 4-1962,5 5 1520,-4 1-102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42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 16724,'-1'-19'2059,"0"12"-1295,2 11 979,7 181-449,-21 271 0,9-433-1978,3-22 292,0-5 8,-2-36-413,2 27 1050,-2-36-616,-1-14 25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53 15155,'-2'-9'1583,"2"15"-276,4 19-21,24 65-341,4-2 0,49 94 0,-30-87-219,-44-83-586,1-1 0,1 0 0,-1 0 1,2-1-1,17 16 0,-25-24-101,1 0 0,-1-1 0,0 1 0,1-1 0,-1 1 0,1-1 0,0 0-1,-1 0 1,1 0 0,0 0 0,0-1 0,-1 1 0,1-1 0,0 1 0,0-1 0,0 0 0,0 0 0,-1-1 0,1 1 0,4-1-1,-3-1 3,-1 1 0,0 0-1,0-1 1,-1 0-1,1 0 1,0 0-1,-1 0 1,1 0-1,-1 0 1,1-1-1,-1 1 1,0-1-1,0 1 1,0-1-1,0 0 1,-1 0 0,3-5-1,3-11 115,0-1-1,-1 0 1,-2-1 0,0 1-1,-1-1 1,-1 1 0,0-1-1,-3-33 1,-4 1 95,-2-1 0,-14-58 0,16 88-183,-2 0-1,0 1 1,-1-1 0,-12-23-1,16 44-225,4 11-296,5 13-1291,-5-19 1550,1-1-1,0 0 1,0 1 0,0-1 0,0 0-1,0 0 1,0 0 0,0 0 0,1 0-1,-1 0 1,0 0 0,2 1 0,0-2-627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17572,'0'-1'42,"0"1"0,0 0 0,0-1 0,0 1 0,0 0 0,0 0 0,0-1 0,0 1 0,0 0 0,0-1 0,0 1 0,0 0 0,1 0 0,-1-1 0,0 1 0,0 0 0,0 0 0,0-1 0,1 1 0,-1 0 0,0 0 0,0-1 0,0 1 0,1 0 0,-1 0 0,0 0 0,0 0 0,0-1 0,1 1 0,-1 0 0,0 0 0,1 0 0,-1 0 0,0 0 0,0 0 0,1 0 0,-1 0 0,8 9 713,3 22 258,4 45-72,-3 1-1,2 93 0,12 78-911,-23-236-711,-3-19-620,-4-21 384,-6-10 385,-3-13-190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6:4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88 15715,'-27'-5'1781,"19"7"-645,8-1-1054,0 0-1,0 0 0,0-1 1,1 1-1,-1 0 1,0-1-1,1 1 0,-1 0 1,0-1-1,1 1 1,-1 0-1,1-1 1,-1 1-1,1-1 0,0 1 1,-1-1-1,2 1 1,3 3 169,-1-1 0,1 0 0,0-1 0,0 1 0,0-1 1,1 0-1,-1-1 0,0 1 0,1-1 0,-1 0 0,9 0 1,3 1 202,1-2 0,25-1 1,1-6 96,0-2 1,0-2 0,70-26 0,60-15-1172,-173 51 582,38-4-1000,-38 5 1006,0 0 0,1 0 0,-1 0-1,0 0 1,1 0 0,-1 0-1,0 0 1,0 1 0,1-1-1,-1 0 1,0 1 0,0-1-1,0 1 1,1 0 0,-1-1-1,0 1 1,0 0 0,0-1-1,0 1 1,0 0 0,0 0-1,0 0 1,-1 0 0,3 2 0,-1 9-526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17044,'-5'72'3916,"0"-14"-3817,-6 124 12,-5 67-503,10-343-2521,4 36 2300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18852,'3'-5'199,"0"1"0,0 0 0,0 0 0,0 0 0,1 0 0,-1 0 0,1 1 0,0-1 0,1 1 1,-1 0-1,0 0 0,1 1 0,8-4 0,1-1 39,1 2 1,-1 0-1,23-4 1,-31 7-208,1 1 0,-1 1 0,1-1 0,-1 1 0,1 0 0,-1 0 0,1 1 0,-1 0 0,0 0 0,10 4 0,-14-5-28,0 1 0,0 0 0,0 0 0,0 0 0,-1 0 0,1 0 0,-1 1 0,1-1 0,-1 0 0,1 1 0,-1-1 0,0 1 0,1 0 0,-1-1 0,0 1 0,0 0 0,0 0 0,0-1 1,-1 1-1,1 0 0,0 0 0,-1 0 0,0 0 0,1 0 0,-1 0 0,0 0 0,0 0 0,0 0 0,0 0 0,0 0 0,0 0 0,-1 0 0,1 0 0,-1 0 0,1 0 0,-1 0 0,-1 2 0,-5 12 38,-1-1 0,0 0 0,-1-1 0,0 0 0,-2 0 0,-19 21 0,12-14 43,-21 30 0,32-38-50,0 0 0,0 0-1,2 0 1,-1 1 0,2 0 0,-4 15 0,7-24-35,0 1 0,0-1 0,0 0 0,1 0 0,-1 1 0,1-1 0,1 0 1,-1 1-1,1-1 0,0 0 0,0 0 0,0 0 0,1 0 0,0 0 0,0 0 0,0 0 0,0 0 0,1-1 0,0 1 0,3 4 0,-3-7-57,0 1-1,-1-1 0,1 0 1,0 0-1,0 0 1,0 0-1,1 0 1,-1-1-1,0 1 1,1-1-1,-1 0 1,1 0-1,6 1 0,-4-2-103,1 1-1,-1-1 1,1-1-1,-1 1 1,1-1-1,-1 0 1,8-3-1,4-2-239,-1-1 1,0 0-1,-1-1 0,26-17 0,5-8-258,0-5-164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4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14075,'7'4'3220,"9"17"-2296,18 26-684,47 75 421,-25-37 141,72 86 0,-121-163-689,1 1 0,0-2 0,0 1 0,1-1 0,0-1-1,16 10 1,-22-14-66,-1-1-1,0 0 1,0 0 0,1 0-1,-1 0 1,1 0-1,-1-1 1,1 1 0,-1-1-1,1 0 1,-1 1-1,1-1 1,-1 0 0,1-1-1,0 1 1,-1 0-1,1-1 1,-1 1-1,1-1 1,-1 0 0,0 0-1,1 0 1,-1 0-1,0 0 1,1 0 0,-1-1-1,0 1 1,0-1-1,0 0 1,0 1 0,-1-1-1,1 0 1,0 0-1,1-4 1,3-4 119,0 0 0,-1-1 0,0 0 0,-1 0 0,-1-1 0,1 1 0,-2-1 0,3-16 0,1-96 706,-5 120-854,-1-3 19,1-24 73,-1 0-1,-2 0 1,0 0 0,-13-54 0,15 85-124,0-1 0,0 1 0,0 0 1,0 0-1,0 0 0,0 0 0,0 0 0,0-1 0,0 1 1,0 0-1,0 0 0,-1 0 0,1 0 0,0 0 0,0-1 1,0 1-1,0 0 0,0 0 0,0 0 0,0 0 0,0 0 1,-1 0-1,1 0 0,0-1 0,0 1 0,0 0 0,0 0 1,0 0-1,-1 0 0,1 0 0,0 0 0,0 0 0,0 0 0,0 0 1,0 0-1,-1 0 0,1 0 0,0 0 0,0 0 0,0 0 1,0 0-1,-1 0 0,-4 7-1626,5-6 1547,0-1 0,0 1 0,-1 0-1,1 0 1,0 0 0,0 0 0,0-1 0,0 1 0,0 0 0,0 0 0,0 0 0,0 0 0,0-1 0,0 1 0,1 0 0,-1 0 0,0 0 0,0-1-1,1 1 1,-1 0 0,1 0 0,-1-1 0,1 1 0,-1 0 0,1-1 0,-1 1 0,2 0 0,7 5-721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4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13291,'2'1'141,"1"1"0,-1 0 1,1 0-1,-1 0 0,0 0 1,0 0-1,0 1 0,0-1 1,0 1-1,-1-1 0,1 1 1,-1-1-1,0 1 0,1 0 1,-1 0-1,0 0 0,-1 0 1,1 0-1,0 3 0,2 12 358,-1 1 0,0 18 0,-1-8 107,5 38 344,27 203 1633,-32-254-2779,-10-39-452,8 19 687,-11-28-236,-4-7-78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2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14787,'0'-1'101,"0"1"-1,0 0 1,0-1-1,0 1 1,0-1-1,0 1 0,0 0 1,0-1-1,0 1 1,1 0-1,-1-1 1,0 1-1,0 0 1,0-1-1,0 1 1,1 0-1,-1-1 1,0 1-1,0 0 1,1 0-1,-1-1 0,0 1 1,0 0-1,1 0 1,-1 0-1,0-1 1,1 1-1,-1 0 1,0 0-1,1 0 1,-1 0-1,0 0 1,1 0-1,-1-1 1,0 1-1,1 0 0,-1 0 1,0 0-1,1 0 1,-1 0-1,1 1 1,26-7 1492,-18 5-1194,68-10 892,1 3 0,153 6 0,-203 3-1565,1 1 1,-1 1-1,0 1 1,0 2-1,49 16 0,-74-21-27,0 1-103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2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32 116 15619,'-11'-27'1552,"8"19"-1165,-1 0-1,1-1 1,1 1-1,-1 0 1,1-1-1,1 1 1,-1-14-1,2 22-368,0 0-1,-1-1 1,1 1-1,0 0 1,0 0-1,0-1 1,0 1 0,0 0-1,1-1 1,-1 1-1,0 0 1,0-1-1,0 1 1,0 0 0,0 0-1,0-1 1,0 1-1,1 0 1,-1 0 0,0-1-1,0 1 1,0 0-1,0 0 1,1-1-1,-1 1 1,0 0 0,0 0-1,1 0 1,-1 0-1,0-1 1,0 1-1,1 0 1,-1 0 0,0 0-1,1 0 1,-1 0-1,0 0 1,0 0-1,1 0 1,-1 0 0,1 0-1,12 9 243,-2 5-232,-1 1 0,-1 0 0,14 29 0,-7-12-22,96 186 18,163 282 80,-271-492-151,13 17-210,-16-24 191,-1 0-1,1 0 1,0 0 0,0 0-1,0 0 1,-1 0 0,1 0-1,0 0 1,1 0 0,-1-1-1,0 1 1,0 0 0,0-1-1,0 1 1,2 0 0,-3-2 31,0-1 0,0 1 0,1 0 0,-1-1 0,0 1 1,-1 0-1,1-1 0,0 1 0,0 0 0,-1-1 0,1 1 1,0 0-1,-1 0 0,0-1 0,0-1 0,-17-29-345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34 953 13955,'-20'0'880,"6"1"643,24-8-148,-3 3-1129,-1 0-1,1-1 0,-1 0 1,0 0-1,0 0 0,0-1 1,-1 0-1,1 0 1,-2 0-1,1 0 0,-1-1 1,7-12-1,1-9 412,19-55 0,-28 72-528,17-59 118,-4 0-1,-2-1 1,-4 0-1,-3-1 1,-2 0-1,-5 0 1,-10-98 0,1 102-158,9 68-88,0 0-1,0 0 1,0 0 0,0 0-1,0 0 1,-1 0 0,1 0-1,0-1 1,0 1 0,0 0-1,0 0 1,0 0-1,0 0 1,0 0 0,0-1-1,0 1 1,0 0 0,0 0-1,0 0 1,0 0 0,0 0-1,0 0 1,0-1 0,0 1-1,0 0 1,0 0 0,0 0-1,0 0 1,1 0 0,-1 0-1,0-1 1,0 1 0,0 0-1,0 0 1,0 0 0,0 0-1,0 0 1,0 0 0,0 0-1,1 0 1,-1 0 0,0-1-1,0 1 1,0 0 0,0 0-1,0 0 1,0 0 0,1 0-1,-1 0 1,0 0 0,0 0-1,0 0 1,0 0 0,0 0-1,0 0 1,1 0 0,-1 0-1,0 0 1,0 0 0,0 0-1,0 0 1,0 0 0,1 0-1,-1 1 1,0-1 0,0 0-1,0 0 1,0 0 0,13 12 17,21 32-19,-25-32 1,25 29-325,0-2 1,3-1-1,1-2 1,2-1-1,1-3 0,1-1 1,2-2-1,51 25 1,-83-48 61,1 0-1,1-1 1,19 5-1,-3-6-368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 15939,'-17'0'918,"0"0"-1,0 2 0,0 0 0,1 1 0,-18 5 0,26-6-761,0 1 0,1 0 1,-1 1-1,1 0 0,0 0 0,0 0 0,1 1 0,-1 0 0,1 1 0,0-1 0,1 1 1,-9 11-1,1 1-40,2 1 1,0 0-1,1 0 0,1 1 1,1 1-1,1-1 1,0 1-1,2 1 1,1-1-1,0 1 0,1-1 1,1 29-1,2-45-118,0 1-1,1-1 0,-1 0 0,1 0 1,0 0-1,0 0 0,1 0 1,0 0-1,4 9 0,-5-12-50,0 0 0,1-1 0,-1 1-1,0-1 1,1 1 0,-1-1 0,1 0 0,0 0 0,0 1-1,-1-1 1,1 0 0,0 0 0,0-1 0,0 1-1,0 0 1,0-1 0,0 1 0,0-1 0,0 0 0,0 1-1,0-1 1,0 0 0,0 0 0,0 0 0,0-1-1,0 1 1,4-1 0,11-5-467,0 1-1,0-2 1,-1 0 0,0-1 0,0-1-1,18-14 1,-25 18 348,37-27-727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 14179,'0'-1'60,"0"1"-1,0 0 1,-1 0-1,1-1 1,0 1 0,0 0-1,-1 0 1,1-1 0,0 1-1,0 0 1,-1 0-1,1 0 1,0 0 0,-1 0-1,1-1 1,0 1-1,-1 0 1,1 0 0,0 0-1,-1 0 1,1 0-1,0 0 1,-1 0 0,1 0-1,0 0 1,-1 0-1,1 0 1,0 0 0,-1 0-1,1 1 1,0-1 0,-1 0-1,1 0 1,0 0-1,-1 0 1,1 0 0,0 1-1,0-1 1,-1 0-1,1 0 1,0 1 0,-1-1-1,-15 10 957,11-5-766,-1 1 0,1 0 0,0 1 0,1-1-1,-1 1 1,1 0 0,0 0 0,1 0-1,0 0 1,-3 13 0,1-5-97,1 1 0,1 0-1,0 0 1,0 20 0,3-34-122,0 1 1,0-1-1,0 1 0,0-1 1,0 1-1,1-1 0,-1 1 1,1-1-1,1 5 1,-1-6-22,-1-1 1,1 1 0,-1-1 0,1 1 0,-1-1 0,1 1 0,-1-1 0,1 0 0,0 1 0,-1-1 0,1 0 0,0 1 0,-1-1 0,1 0 0,0 0 0,-1 0 0,1 0 0,0 1-1,-1-1 1,1 0 0,0 0 0,-1 0 0,1 0 0,0 0 0,0-1 0,-1 1 0,1 0 0,0 0 0,-1 0 0,1-1 0,-1 1 0,1 0 0,0-1 0,-1 1 0,1 0-1,-1-1 1,2 0 0,20-13 203,0-1-1,-1-1 0,20-19 0,-28 22-133,1 1 1,1 0-1,0 1 1,0 0-1,1 1 1,1 1-1,30-12 1,-44 20-75,-1 0 1,1 0 0,-1 1 0,1-1 0,-1 1 0,1 0-1,-1 0 1,1 0 0,0 0 0,-1 0 0,1 0-1,-1 1 1,1-1 0,-1 1 0,1 0 0,-1 0 0,1 0-1,-1 0 1,4 2 0,-3 0 1,0-1 0,0 1 0,0 0 0,-1 1 0,1-1 0,-1 0 0,0 1 0,0-1 0,0 1 0,0-1 0,2 9 0,-3-9 8,0 1 0,1-1 0,-1 1 0,1-1 0,0 0 1,0 1-1,0-1 0,4 5 0,-5-8-5,0 1 0,0 0 0,0-1-1,0 1 1,0-1 0,0 1 0,0-1 0,0 0 0,0 1-1,0-1 1,0 0 0,0 0 0,1 0 0,-1 0 0,0 0-1,0 0 1,0 0 0,0 0 0,0 0 0,0-1 0,1 1-1,-1 0 1,0-1 0,0 1 0,0-1 0,0 1 0,0-1 0,0 1-1,0-1 1,-1 0 0,3-1 0,38-34 317,-34 29-265,0 0 0,0 1 1,1 0-1,0 0 1,12-6-1,-19 11-59,0 1 1,0-1-1,0 1 0,0 0 1,0-1-1,0 1 0,0 0 1,1 0-1,-1 0 0,0 0 1,0 0-1,0 0 0,0 0 1,0 0-1,1 0 0,-1 1 1,0-1-1,0 0 0,0 1 1,0-1-1,0 1 0,0-1 1,0 1-1,0-1 0,0 1 1,0 0-1,0 0 0,0-1 1,-1 1-1,1 0 0,0 0 1,0 0-1,-1 0 0,1 0 1,-1 0-1,1 0 0,-1 0 1,1 0-1,-1 0 0,1 0 1,-1 2-1,3 7 22,0-1 0,-1 1-1,2 17 1,-3-20-3,4 41-68,1-82-1662,-2 14 1464,1-6-153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93 165 16804,'0'0'58,"0"-1"1,1 1 0,-1-1 0,0 1-1,0-1 1,1 1 0,-1-1 0,0 1 0,0-1-1,0 1 1,0-1 0,0 1 0,0-1-1,1 1 1,-1-1 0,0 1 0,0-1 0,-1 0-1,1 1 1,0-1 0,0 1 0,0-1-1,0 1 1,0-1 0,-1 1 0,1-1-1,0 1 1,0-1 0,-1 1 0,1-1 0,0 1-1,-1 0 1,1-1 0,0 1 0,-1-1-1,1 1 1,-1 0 0,1-1 0,-1 1 0,1 0-1,-1 0 1,1-1 0,-1 1 0,1 0-1,-1 0 1,1 0 0,-1 0 0,1 0-1,-1-1 1,1 1 0,-1 0 0,1 0 0,-1 0-1,1 1 1,-1-1 0,0 0 0,1 0-1,-1 0 1,-2 0 73,1 0-1,-1 1 1,1-1-1,-1 0 1,1 1-1,0-1 1,-1 1 0,1 0-1,0 0 1,0 0-1,-1 0 1,1 0-1,-3 3 1,0 1-74,1 1 0,0 0 0,0 0 0,1 0 0,0 0 0,0 0 0,0 1 0,1-1 0,0 1 0,0 0 0,-1 9 0,1-1-50,1 1 1,0-1 0,1 1 0,2 15 0,-2-28-5,1 1 0,-1 0 0,1-1 0,0 1 0,0 0 0,0-1 0,0 1 0,1-1 0,-1 0-1,1 1 1,0-1 0,0 0 0,3 4 0,-3-6 1,0 0-1,-1 1 0,1-1 0,0 0 1,0 0-1,0 0 0,0 0 0,0 0 0,0-1 1,0 1-1,0-1 0,0 1 0,0-1 1,0 0-1,0 0 0,0 0 0,0 0 1,0 0-1,0 0 0,0 0 0,1-1 1,-1 1-1,0-1 0,3-1 0,4-2 15,0 0 0,0-1 0,0 0 0,-1 0 0,0-1 0,0 0-1,0 0 1,-1-1 0,8-9 0,9-13 111,21-31 0,-45 60-129,7-9 31,62-96 351,-61 91-274,0 0 1,-1-1-1,0 0 1,-2 0-1,7-25 1,-12 26 89,-5 19-25,-8 22-40,-1 6-51,1 0 0,3 1 0,0 1-1,-8 60 1,18-93-76,0 0 0,-1 0-1,1 1 1,0-1 0,0 0-1,0 0 1,1 0-1,-1 0 1,0 0 0,1 0-1,0 0 1,-1 0-1,1 0 1,0 0 0,0 0-1,0 0 1,0 0 0,0-1-1,2 3 1,-1-3-4,-1 0 0,1-1 1,-1 1-1,1 0 0,-1-1 1,1 0-1,0 1 0,-1-1 1,1 0-1,-1 0 0,1 0 1,0 0-1,-1 0 0,1 0 1,-1-1-1,1 1 0,0 0 1,-1-1-1,1 1 0,-1-1 1,1 0-1,-1 0 0,1 1 1,-1-1-1,2-1 0,7-5 13,0 0 0,-1 0-1,0-1 1,0 0 0,9-11-1,-2 3-50,-42 59-28,25-42 67,1 1 1,0-1-1,-1 0 0,1 1 0,0-1 0,0 0 0,0 1 1,0-1-1,0 1 0,0-1 0,0 0 0,0 1 1,1-1-1,-1 0 0,0 1 0,1-1 0,-1 0 0,1 1 1,0-1-1,-1 0 0,1 0 0,0 0 0,0 0 1,0 1-1,0-1 0,0 0 0,0-1 0,0 1 0,2 1 1,-2 0-14,0-1 1,1 0 0,-1 0 0,1 0 0,0 0 0,-1 0-1,1 0 1,0 0 0,-1 0 0,1-1 0,0 1-1,0-1 1,0 1 0,0-1 0,-1 0 0,1 1 0,0-1-1,0 0 1,0-1 0,0 1 0,0 0 0,2-1-1,2-2-8,-1 0-1,-1 0 0,1-1 0,0 0 0,-1 0 0,0 0 0,0 0 0,0-1 1,6-9-1,28-51 1,-29 48 32,-4 7-17,4-8 57,-6 17-37,-2 11-29,-3 34 45,1-32-1,0 0-1,0 0 0,1 0 1,1 0-1,0 0 1,0 0-1,2 0 0,5 19 1,-8-31-43,0 1 0,0-1 1,0 0-1,0 1 0,1-1 1,-1 1-1,0-1 0,0 1 0,1-1 1,-1 0-1,0 1 0,1-1 1,-1 1-1,1-1 0,-1 0 1,0 1-1,1-1 0,-1 0 0,1 0 1,-1 1-1,1-1 0,-1 0 1,0 0-1,1 0 0,-1 0 0,1 0 1,-1 1-1,1-1 0,0 0 1,11-9-1374,-9 5 1056,0 0 1,-1 0 0,0 0 0,0 0 0,3-6-1,-1-7-289,-1-2-195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17044,'0'5'350,"1"-1"1,-1 1 0,0 0 0,0-1-1,0 1 1,-1-1 0,1 1 0,-1-1-1,-1 1 1,0 4 0,-4 13 866,-1 15-379,-23 136 795,24-131-1482,3-1 0,2 50 0,1-88-136,0-1 0,0 1 0,1-1 0,-1 0 0,1 1 0,-1-1 0,1 1 0,0-1 0,0 0 0,0 0 0,2 4 0,-3-5-9,1-1-1,-1 0 0,0 0 0,0 1 0,1-1 0,-1 0 0,0 0 0,1 1 0,-1-1 0,0 0 0,1 0 0,-1 0 0,0 0 0,1 0 0,-1 0 0,0 1 0,1-1 0,-1 0 0,1 0 0,-1 0 0,0 0 0,1 0 0,-1 0 0,0 0 0,1-1 0,-1 1 0,1 0 0,0-1 5,0 1 0,0-1 0,1 0 0,-1 0 0,0 0 0,-1 1-1,1-1 1,0 0 0,0 0 0,0-1 0,1-1 0,6-13 46,-1-1 0,-1 0 0,0 0 0,-1-1 0,-1 1 0,-1-1 0,2-19 0,-5 30-142,-3 7 46,-2 8-6,3 1 13,0 0 0,1 1 0,0-1 0,0 1 0,2 14 1,-1-21 25,1-1 1,-1 1-1,1-1 1,-1 0 0,1 1-1,0-1 1,0 0 0,0 1-1,0-1 1,0 0 0,0 0-1,2 2 1,-2-3 4,0 0 0,0 0 0,0 0 0,0-1 0,1 1 0,-1 0 0,0-1 0,0 1 0,0-1 0,1 1 0,-1-1 0,0 0 0,1 1 0,-1-1 0,0 0 0,1 0 0,-1 0 0,0 0 0,1 0 0,-1 0 0,0 0 0,1-1 0,1 0 0,5-1-5,-1-1-1,0 0 1,0 0 0,0-1 0,0 0 0,0 0 0,-1 0-1,10-10 1,46-49-11,-36 36 19,-19 19 1,-6 6-2,0 0 0,1 0 0,-1 0 0,1 1 0,0-1 0,-1 0 1,1 1-1,0-1 0,0 1 0,0 0 0,0 0 0,0-1 0,0 1 1,0 1-1,0-1 0,1 0 0,-1 0 0,0 1 0,4-1 0,-5 2 4,0-1-1,0 1 1,0 0-1,0-1 0,-1 1 1,1 0-1,0 0 1,0 0-1,-1 0 0,1 0 1,0 0-1,-1 0 1,1 0-1,-1 0 1,1 0-1,-1 0 0,0 0 1,1 0-1,-1 0 1,0 1-1,0-1 0,0 0 1,0 1-1,3 36 65,-3-29-44,1 22 38,-1-18-20,0 1-1,1-1 0,4 21 1,-5-34-47,0 1 0,0 0 0,0-1 0,0 1 0,0 0 0,1-1 0,-1 1 0,0-1 1,0 1-1,0 0 0,1-1 0,-1 1 0,0-1 0,1 1 0,-1-1 0,0 1 0,1-1 0,-1 1 0,1-1 0,-1 1 1,1-1-1,-1 1 0,1-1 0,-1 0 0,1 1 0,-1-1 0,1 0 0,0 0 0,-1 1 0,1-1 0,1 0 0,-1 0-58,0-1-1,0 1 0,0-1 1,0 0-1,0 1 0,0-1 1,0 0-1,0 0 0,0 0 1,0 1-1,0-1 0,0 0 1,-1 0-1,2-2 0,20-41-1298,-14 18 956,-3-1-135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18516,'-4'0'2048,"1"-3"-1439,0 3 1039,4 0-1472,2 3-680,0 0 480,0 3-200,1 2-208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14251,'0'0'72,"1"-1"0,-1 1 1,0 0-1,0 0 0,1 0 0,-1-1 0,0 1 1,1 0-1,-1 0 0,0 0 0,0 0 0,1 0 0,-1-1 1,0 1-1,1 0 0,-1 0 0,0 0 0,1 0 1,-1 0-1,0 0 0,1 0 0,-1 0 0,0 0 0,1 0 1,-1 0-1,0 1 0,1-1 0,-1 0 0,0 0 1,1 0-1,-1 0 0,0 0 0,1 1 0,-1-1 0,0 0 1,0 0-1,1 1 0,-1-1 0,0 0 0,0 0 1,1 1-1,-1-1 0,0 0 0,0 0 0,0 1 0,0-1 1,0 0-1,1 1 0,-1-1 0,0 0 0,0 1 1,0-1-1,0 0 0,0 1 0,0-1 0,0 0 0,0 1 1,0 0-1,0 26 1774,0-23-1606,-5 104 1172,0 55-886,5-118-2057,10 69-1,-9-111 752,-2-5 628,1 1-30,0-13-443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 16732,'-7'3'469,"0"0"1,0 0 0,1 0 0,-1 1 0,1 0-1,0 0 1,-9 9 0,11-10-318,1 0 1,0 0-1,0 1 1,0-1-1,1 1 1,-1 0-1,1 0 1,0 0-1,0 0 1,0 0-1,1 0 1,-1 1-1,0 6 1,1-10-132,1-1 1,0 1-1,0 0 1,0 0-1,0 0 1,0-1-1,0 1 1,0 0-1,0 0 1,0 0-1,0-1 1,1 1-1,-1 0 1,0 0-1,0 0 1,1-1-1,-1 1 1,1 0-1,-1-1 1,0 1-1,1 0 1,0-1-1,-1 1 1,1 0-1,-1-1 1,1 1-1,-1-1 1,1 1-1,1-1 1,0 1 16,0 0 0,-1-1 0,1 1 0,1-1 1,-1 0-1,0 0 0,0 0 0,0 0 0,0 0 0,0 0 0,3-1 1,5-1 97,0-1 1,0 0 0,16-8 0,47-29 400,17-7 37,-77 41-513,1 0-1,0 1 0,0 1 1,25-4-1,-35 7-53,0 0-1,0 1 0,0 0 1,1 0-1,-1 0 1,0 1-1,0-1 0,0 1 1,0 0-1,0 0 1,0 0-1,0 1 1,0-1-1,4 4 0,-1 0 11,0 0 0,0 1 0,-1 0 0,12 13-1,-1 0 23,-14-17-24,-1 0-1,0 0 1,0 0-1,0-1 1,1 0 0,-1 1-1,1-1 1,-1 0 0,1 0-1,0 0 1,-1 0-1,1-1 1,0 1 0,-1-1-1,1 0 1,0 1 0,0-1-1,0-1 1,-1 1-1,1 0 1,0-1 0,2 0-1,9-2 57,-1-2 0,0 1 0,17-10 0,5 0 22,-28 11-76,1 1-1,0-1 1,0 2-1,0-1 1,1 1-1,14 0 1,-19 1-20,-1 1 1,1-1 0,-1 1-1,1 0 1,-1 0 0,1 0-1,-1 0 1,1 1 0,-1 0-1,0-1 1,0 1 0,0 0-1,0 1 1,0-1 0,0 0-1,-1 1 1,5 5 0,-7-8 1,4 5-6,-1-1-1,1 0 0,0 0 1,0 0-1,9 7 0,-11-10 8,0 0-1,0-1 1,0 1 0,0 0-1,0-1 1,0 1-1,0-1 1,1 1-1,-1-1 1,0 0 0,0 0-1,0 0 1,0 0-1,0 0 1,1-1 0,-1 1-1,0-1 1,0 1-1,3-2 1,11-6-3,0 1 1,0-2-1,15-10 0,-21 11-51,1 1 0,1 0-1,-1 1 1,1 0 0,0 1-1,0 0 1,18-3 0,-28 7 34,0 1 1,0 0 0,0-1 0,0 1-1,0 0 1,0 1 0,0-1 0,0 0-1,0 0 1,0 1 0,0-1 0,0 1-1,0 0 1,0 0 0,-1-1 0,1 1-1,0 0 1,0 0 0,2 3 0,-2-2 1,0 0 1,0 1-1,-1-1 0,1 1 1,0-1-1,-1 1 1,0 0-1,0 0 0,0-1 1,0 1-1,1 5 1,0 4-315,-1 0 0,0 0 1,-1 0-1,0 0 0,-2 14 1,0-24 77,-4-1-95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 11642,'3'-10'665,"6"-22"692,-8 30-1230,0 1 0,-1-1 0,1 0 0,0 1 0,0-1-1,0 1 1,0-1 0,0 1 0,0-1 0,0 1 0,1-1 0,2-1 0,-4 3-58,1 0 0,-1 0-1,0 0 1,0 0 0,1 0 0,-1 0 0,0 0-1,1 0 1,-1 1 0,0-1 0,1 0-1,-1 0 1,0 0 0,0 0 0,1 0 0,-1 1-1,0-1 1,0 0 0,1 0 0,-1 1 0,0-1-1,0 0 1,0 0 0,1 1 0,-1-1 0,0 0-1,0 1 1,0-1 0,0 0 0,0 0 0,0 1-1,0-1 1,0 0 0,1 1 0,3 15 888,0 21-152,-1 1 1,-2 0 0,-3 39 0,0-29-461,-6 231 922,7-283-1641,0 0 0,0 1 0,-1-1 0,1 1 0,-1-1 0,0 1 0,0 0 0,0 0 0,0 0 0,0 0-1,0 0 1,-1 0 0,0 0 0,0 1 0,-4-4 0,-6-2-751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16452,'5'8'1520,"4"-3"-888,2-2-208,8-3 776,1-3-183,7-4-233,3-3-80,5-4-168,-4-3-72,2-3-168,-1-2-48,-6 1-248,-2 1-208,-5 1-664,-4 2-312,-10 2 936,-2 5-200,-8 2-185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17340,'6'15'1656,"8"-11"-992,4-3-216,5-3 745,2-3-233,7 1-296,-1-2-112,2 2-416,0 1-264,-5 6-656,-3 3-304,-6 5 816,-3 1-201,-2 1-199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12595,'22'152'9331,"-21"-149"-9256,-1-1 0,0 0 0,1 1 0,0-1 0,-1 0 0,1 1 0,0-1 0,0 0 0,0 0 0,0 0 1,1 0-1,-1 0 0,1 0 0,1 2 0,-2-4-71,0 1 1,0-1 0,0 1 0,0-1-1,0 0 1,0 0 0,0 0-1,0 0 1,0 1 0,0-1 0,0-1-1,0 1 1,0 0 0,0 0 0,0 0-1,0 0 1,0-1 0,0 1-1,0 0 1,0-1 0,0 1 0,0-1-1,0 1 1,-1-1 0,1 0-1,0 1 1,0-1 0,0 0 0,-1 1-1,1-1 1,0 0 0,-1 0 0,1 0-1,0-1 1,13-19 176,-12 18-130,0 0 1,-1 0 0,1 0 0,0 0 0,0 0 0,1 0 0,-1 1-1,1-1 1,-1 1 0,1 0 0,6-4 0,-9 6-49,0 0 0,1 0 1,-1 0-1,0 0 0,0 0 0,1 1 0,-1-1 1,0 0-1,0 0 0,1 1 0,-1-1 1,0 0-1,0 0 0,1 1 0,-1-1 1,0 0-1,0 0 0,0 1 0,0-1 0,0 0 1,1 1-1,-1-1 0,0 0 0,0 1 1,0-1-1,0 0 0,0 1 0,0-1 1,0 0-1,0 1 0,0-1 0,0 0 1,0 1-1,0-1 0,0 0 0,-1 0 0,1 1 1,0 0-1,-2 13 228,-2-5-65,1 1 1,1 0-1,0 0 0,0 0 0,1 0 0,0 0 0,1 13 1,0-18-155,0 0 1,1 0-1,-1 0 1,1 0-1,0 0 1,0 0 0,1-1-1,0 1 1,0 0-1,0-1 1,0 1-1,1-1 1,-1 1-1,1-1 1,0 0 0,5 5-1,-8-9-2,1 0 0,-1 0 0,0 1 1,1-1-1,-1 0 0,1 0 0,-1 1 0,1-1 0,-1 0 0,1 0 0,-1 0 0,1 0 0,-1 0 1,1 0-1,-1 0 0,1 0 0,-1 0 0,1 0 0,-1 0 0,1 0 0,-1 0 0,1 0 0,-1 0 0,1-1 1,-1 1-1,0 0 0,1 0 0,-1 0 0,1-1 0,-1 1 0,0 0 0,1-1 0,-1 1 0,1 0 0,-1-1 1,0 1-1,1 0 0,-1-1 0,0 1 0,0-1 0,1 1 0,-1-1 0,0 1 0,0 0 0,0-1 1,0 1-1,0-1 0,1 1 0,-1-1 0,0 1 0,0-1 0,0 0 0,0 0-106,0 0 1,1 0-1,-1 0 0,0 0 1,0 0-1,0 0 0,0 0 0,0 0 1,0 1-1,0-1 0,0 0 0,0 0 1,0 0-1,0 0 0,0 0 1,-1 0-1,1 0 0,0 0 0,-1 0 1,1 0-1,-1 0 0,1 0 0,-1 1 1,0-1-1,1 0 0,-2-1 0,-13-7-868,7 2 287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18396,'0'0'56,"0"-1"0,0 1 0,0 0 0,-1 0 0,1 0 0,0 0 0,0 0 0,0 0 0,0 0 0,0 0 0,0 0 0,0 0 0,-1 0 0,1 0 0,0 0 0,0 0 0,0 0 1,0 0-1,0 0 0,0 0 0,-1 0 0,1 0 0,0 0 0,0 0 0,0 0 0,0 0 0,0 1 0,0-1 0,0 0 0,-1 0 0,1 0 0,0 0 0,0 0 0,0 0 0,0 0 0,0 0 0,0 0 0,0 1 0,0-1 0,0 0 0,0 0 0,0 0 0,0 0 0,0 0 0,-1 0 0,1 0 1,0 1-1,0-1 0,0 0 0,0 0 0,-3 13 1022,-1 13-513,4-25-540,-5 56 992,1 0 0,7 79-1,-3-136-1005,0 1-1,0-1 0,-1 1 1,1-1-1,0 1 0,0-1 1,0 1-1,0 0 1,0-1-1,0 1 0,1-1 1,-1 1-1,0-1 1,0 0-1,0 1 0,0-1 1,1 1-1,-1-1 0,0 1 1,0-1-1,1 1 1,-1-1-1,0 0 0,1 1 1,-1-1-1,0 0 0,1 1 1,-1-1-1,1 0 1,-1 1-1,0-1 0,1 0 1,-1 0-1,1 1 0,-1-1 1,1 0-1,-1 0 1,1 0-1,-1 0 0,1 0 1,-1 0-1,1 0 0,-1 0 1,1 0-1,-1 0 1,1 0-1,-1 0 0,1 0 1,-1 0-1,1 0 1,-1-1-1,1 1 0,-1 0 1,1 0-1,-1 0 0,1-1 1,-1 1-1,0 0 1,1-1-1,-1 1 0,1 0 1,-1-1-1,0 1 0,1-1 1,23-26 168,9-17-65,-10 12-76,1 1-1,1 1 0,31-27 1,-53 54-47,0 0 0,0 1-1,0-1 1,1 1 0,0 0 0,-1 0 0,1 0 0,0 1 0,0-1 0,0 1 0,8-2-1,-10 3 4,-1 0 0,1 0 0,0 0-1,0 1 1,-1-1 0,1 0-1,0 1 1,-1-1 0,1 1-1,-1 0 1,1 0 0,-1-1-1,1 1 1,-1 0 0,1 0-1,-1 0 1,0 1 0,1-1-1,-1 0 1,0 0 0,0 1-1,0-1 1,0 1 0,0-1-1,0 1 1,-1-1 0,1 1-1,0-1 1,-1 1 0,1 3-1,3 12-16,0 0 0,-2 0-1,0 0 1,-1 0 0,-1 1-1,0-1 1,-5 29 0,5-43-1310,1-7 999,2-9 124,3-1-178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13771,'2'-12'2137,"-1"7"736,0 15-850,1 48 101,5 48-469,-6-93-1512,2 0-1,-1-1 0,2 1 1,0-1-1,0 0 1,7 12-1,-10-21-115,1 1 1,0-1-1,0 0 1,0 0-1,0 0 0,1-1 1,-1 1-1,1 0 0,-1-1 1,1 0-1,0 0 0,0 1 1,0-2-1,1 1 0,-1 0 1,0-1-1,1 1 0,-1-1 1,4 1-1,-3-2-2,1 1-1,-1-1 1,0 0 0,1 0-1,-1-1 1,0 1 0,1-1-1,-1 0 1,0 0 0,0-1-1,0 1 1,0-1 0,0 0-1,0 0 1,7-5 0,-1 0 52,0-1 1,0-1 0,-1 1-1,0-2 1,0 1 0,-1-1-1,11-19 1,-15 23-23,0-1 0,0 0-1,-1 0 1,0-1 0,0 1 0,-1-1 0,0 1-1,0-1 1,0 0 0,-1 0 0,-1 0-1,1 0 1,-2-12 0,1 18-41,-1 0 0,1 0 0,0 0 1,-1 0-1,0 0 0,1 0 0,-1 0 0,0 0 0,0 1 0,0-1 1,0 0-1,0 0 0,-1 1 0,1-1 0,0 1 0,-1-1 0,-2-1 1,3 2-6,0 0 0,-1 1 0,1-1 0,0 1 0,-1-1 0,1 1 0,-1-1 0,1 1 0,-1 0 1,1-1-1,-1 1 0,0 0 0,1 0 0,-1 0 0,1 1 0,-1-1 0,1 0 0,-3 1 0,2 0-7,0 0-1,0 0 1,-1 0-1,1 0 1,0 0-1,0 1 1,1-1-1,-1 1 1,0-1-1,0 1 1,1 0-1,-1 0 1,1-1-1,-1 1 1,1 0-1,0 0 1,0 1-1,0-1 1,0 0-1,0 0 1,0 0-1,1 1 1,-1-1-1,1 0 1,0 1-1,-1-1 1,1 0-1,0 1 1,1 3-1,-1-5-3,0 1 0,0-1 1,1 1-1,-1-1 0,0 1 0,1 0 0,0-1 0,-1 0 1,1 1-1,0-1 0,0 1 0,0-1 0,0 0 0,0 0 0,0 1 1,0-1-1,0 0 0,0 0 0,1 0 0,-1 0 0,0 0 1,1-1-1,-1 1 0,0 0 0,1-1 0,-1 1 0,1-1 1,-1 1-1,1-1 0,0 0 0,-1 1 0,1-1 0,-1 0 1,1 0-1,0 0 0,2-1 0,6 0-14,1 0 0,0-1 0,-1-1 0,14-4 0,-13 4-9,-4 1 2,32-9-624,59-26 0,-95 36 613,-1-2 1,1 1-1,-1 0 0,1 0 0,-1-1 0,0 1 0,0-1 0,0 0 0,0 0 0,-1 1 0,1-1 0,-1 0 0,1-1 0,-1 1 0,0 0 0,1-5 1,1-7 29,0-1 1,1-15 0,-4 30 3,1-10 7,0 1 1,0-1-1,-2 0 1,-1-16-1,2 26-6,0 1-1,0 0 1,0-1 0,0 1 0,0 0-1,0 0 1,0-1 0,0 1 0,0 0-1,0 0 1,0-1 0,0 1 0,0 0-1,0 0 1,0-1 0,0 1 0,-1 0-1,1 0 1,0-1 0,0 1 0,0 0-1,0 0 1,-1 0 0,1-1 0,0 1-1,0 0 1,0 0 0,-1 0-1,1 0 1,0 0 0,0-1 0,-1 1-1,1 0 1,0 0 0,0 0 0,-1 0-1,1 0 1,0 0 0,-1 0 0,-6 9 5,-4 20 7,10-29-13,-8 30 104,0 0 0,2 0 0,-5 39 0,11-58-67,0 0 1,1 1-1,0-1 1,1 0-1,0 0 1,1 0-1,0 0 1,1-1-1,0 1 1,0-1-1,1 1 1,10 16-1,-13-25-54,0 0-1,0 0 1,0 0-1,1 0 1,-1 0-1,1-1 1,-1 1-1,1-1 1,0 1 0,0-1-1,-1 1 1,1-1-1,0 0 1,0 0-1,0 0 1,0 0-1,1 0 1,1 0-1,-2-1-73,0 0 0,0 0-1,0 0 1,1 0 0,-1 0-1,0-1 1,0 1-1,0-1 1,0 1 0,0-1-1,0 0 1,0 0 0,-1 0-1,1 0 1,3-2 0,3-4-477,0-1 0,0 1 0,-1-1 0,0 0 0,-1-1 0,7-11 0,14-28-1887,-2 0 0,-3-2 0,32-102 1,-46 120 3511,-8 32-1015,0 0 0,0 0 0,0 0 0,0-1 0,0 1 0,0 0 0,0 0 0,0 0 0,0 0 0,0 0 0,0 0 0,0 0 0,0 0 0,0 0 0,0 0 0,0 0 0,0 0 0,0 0 0,0 0 0,0-1 0,0 1 0,0 0 0,0 0 0,0 0 0,0 0 0,0 0 0,0 0 0,0 0 0,0 0 0,0 0 0,0 0 126,0 0-126,0 0 0,0 0 0,-1-1 0,1 1 0,0 0 0,0 0 0,0 0 0,0 0 0,0 0 0,0 0 0,0 0 0,0 0 0,0 0 0,0 0 0,0 0 0,0 0 0,0 0 0,0 0 0,-1 0 0,1 0 0,0 0 0,0 0 0,0 0 0,0 0 0,0 0 0,0 0 0,0 0 0,0 0 0,0 0 0,0 1 0,0-1 0,0 0 0,-6 5 1214,-5 8-206,-32 64 2028,39-68-2824,0 1 0,0 0 0,1 0 0,0 0-1,1 0 1,-2 15 0,4-25-244,1 1 0,-1 0-1,0 0 1,0 0 0,1-1 0,-1 1 0,0 0 0,1 0 0,-1-1-1,0 1 1,1 0 0,-1-1 0,1 1 0,0 0 0,-1-1 0,1 1-1,-1-1 1,1 1 0,0-1 0,-1 1 0,1-1 0,0 0 0,0 1 0,-1-1-1,1 0 1,0 1 0,0-1 0,0 0 0,-1 0 0,1 0 0,0 0-1,0 0 1,0 0 0,0 0 0,-1 0 0,1 0 0,1 0 0,42-5-15,-31 3 27,12-1-26,46 3 1,-61 0-1,1 1 0,0 1 0,-1 0 1,1 1-1,-1 0 0,19 8 1,-27-11 14,0 1 1,0 0 0,-1 0 0,1 0 0,0 0 0,0 0-1,-1 0 1,1 1 0,-1-1 0,1 0 0,-1 1 0,1-1-1,-1 1 1,0 0 0,0-1 0,0 1 0,0 0 0,0 0-1,0 0 1,0-1 0,0 1 0,-1 0 0,1 0 0,-1 0-1,0 0 1,1 0 0,-1 0 0,0 0 0,0 1 0,0-1-1,-1 0 1,1 0 0,0 0 0,-1 0 0,1 0 0,-1 0-1,0-1 1,0 1 0,0 0 0,0 0 0,0 0 0,0-1-1,0 1 1,0 0 0,-1-1 0,-2 3 0,-3 4 77,-1 0-1,0 0 1,0-1 0,-1 0 0,0-1 0,0 0 0,0 0-1,-1-1 1,0 0 0,0-1 0,-1 0 0,1-1 0,-1 0-1,1 0 1,-1-1 0,0-1 0,-20 1 0,29-2-181,0 0 1,0 0 0,0 0-1,0 0 1,0-1 0,0 1-1,0-1 1,-1 1 0,1-1-1,0 0 1,0 0 0,1 1-1,-1-2 1,0 1-1,0 0 1,0 0 0,1 0-1,-1-1 1,1 1 0,-1-1-1,1 0 1,-1 1 0,1-1-1,0 0 1,0 0 0,0 0-1,0 1 1,0-1 0,0 0-1,1 0 1,-1 0-1,1-1 1,-1 1 0,1 0-1,0 0 1,0 0 0,0 0-1,0 0 1,0-4 0,5-10-650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16796,'-3'15'2637,"-3"32"0,4 26-1217,10 77-937,-8-147-415,3 36 226,1 0 1,1 0-1,2 0 0,16 45 0,-4-50-70,-18-33-212,-1-1 1,1 1 0,0 0 0,-1 0 0,1-1 0,0 1 0,0 0 0,-1-1 0,1 1 0,0-1 0,0 1-1,0-1 1,0 1 0,1-1 0,-2 0-2,1 0 0,-1 0-1,1 0 1,-1 0 0,0-1 0,1 1 0,-1 0-1,1-1 1,-1 1 0,0 0 0,1-1-1,-1 1 1,0 0 0,1-1 0,-1 1-1,0 0 1,0-1 0,0 1 0,1-1-1,-1 1 1,0-1 0,0 1 0,0-1-1,0 1 1,0 0 0,0-1 0,1 1-1,-1-1 1,0 1 0,-1-1 0,1 1 0,0-2-1,0-5 66,0-1 0,-1 1 0,0-1-1,0 1 1,-1-1 0,0 1 0,0 0-1,-1 0 1,1 0 0,-7-10 0,1 2 39,-1 0 1,-1 1 0,-17-21 0,0 12-65,27 22-53,-1 1 1,1 0 0,0 0 0,-1-1-1,1 1 1,-1 0 0,1 0 0,-1 0-1,1-1 1,-1 1 0,1 0-1,-1 0 1,1 0 0,-1 0 0,1 0-1,-1 0 1,1 0 0,-1 0 0,1 0-1,-1 1 1,1-1 0,-2 0 0,2 1-3,-1-1 1,1 1 0,0 0 0,-1-1 0,1 1 0,0 0 0,-1 0 0,1-1 0,0 1 0,0 0 0,0 0 0,0-1 0,0 1-1,0 0 1,0 0 0,0-1 0,0 1 0,0 0 0,0 0 0,1 1 0,-1-1-2,0 0 0,0 1 1,1-1-1,-1 0 0,1 0 1,-1 0-1,1 1 0,-1-1 0,1 0 1,0 0-1,-1 0 0,1 0 0,0 0 1,0 0-1,0 0 0,0 0 1,0-1-1,0 1 0,0 0 0,2 0 1,-1 1-7,1-1 0,0 0 0,0 0 0,0-1 0,0 1 0,0-1 0,0 1 0,5-1 0,0 0-24,0-1 0,1 0-1,-1 0 1,0-1 0,14-5-1,-1-2-53,-1-1 0,-1-2 0,33-23-1,-29 18-58,39-20-1,-60 35 137,1 1 1,-1 0 0,0 0-1,0 0 1,0 0 0,1 0-1,-1 1 1,0-1-1,1 1 1,-1 0 0,1-1-1,-1 1 1,0 0 0,1 0-1,-1 1 1,1-1 0,-1 0-1,0 1 1,1-1 0,-1 1-1,0 0 1,1 0 0,-1 0-1,0 0 1,0 0 0,0 1-1,0-1 1,0 0-1,0 1 1,0 0 0,0-1-1,-1 1 1,1 0 0,-1 0-1,1 0 1,-1 0 0,0 0-1,0 0 1,0 0 0,1 4-1,2 3 0,-2 1 0,1-1 1,-1 1-1,-1-1 0,0 1 0,0 0 0,-2 19 0,3 19 89,-2-48-76,0 0 1,0 1 0,0-1 0,0 0 0,0 1 0,0-1 0,0 0-1,0 0 1,0 1 0,0-1 0,0 0 0,0 0 0,0 1 0,0-1-1,0 0 1,1 1 0,-1-1 0,0 0 0,0 0 0,0 0 0,0 1 0,1-1-1,-1 0 1,0 0 0,0 0 0,0 1 0,1-1 0,-1 0 0,0 0-1,0 0 1,1 0 0,-1 0 0,0 0 0,1 1 0,-1-1 0,0 0-1,11-6 39,10-19-6,-19 23-30,10-15 0,43-50 15,-47 58-25,0 1 1,0 0-1,1 0 0,1 1 0,11-7 0,-20 13 3,1 0-1,0 0 0,0 0 1,-1 0-1,1 1 0,0-1 1,0 1-1,0-1 0,0 1 1,0-1-1,0 1 0,0 0 1,0 0-1,0 0 0,0 0 1,0 1-1,0-1 0,-1 0 1,1 1-1,3 0 0,-3 1-1,1-1 0,-1 1 0,0-1 0,0 1 0,0 0 0,0 0 0,0 0 0,0 0 0,0 0 0,-1 0 0,1 1 0,-1-1 0,2 3 0,2 7-13,-1 0-1,0 0 0,0 0 1,-2 0-1,3 16 1,-2 1 4,-2-17 28,0 1 0,6 19 1,-7-32-13,0 0 1,0 1-1,0-1 1,0 0-1,0 1 1,0-1-1,1 0 1,-1 1-1,0-1 1,0 0-1,0 1 1,0-1-1,1 0 1,-1 1-1,0-1 0,0 0 1,1 0-1,-1 1 1,0-1-1,1 0 1,-1 0-1,0 0 1,0 1-1,1-1 1,-1 0-1,0 0 1,1 0-1,-1 0 1,0 0-1,1 0 1,-1 0-1,1 0 1,-1 0-1,0 0 1,1 0-1,-1 0 0,0 0 1,1 0-1,-1 0 1,0 0-1,1 0 1,-1 0-1,0 0 1,1 0-1,-1-1 1,0 1-1,1 0 1,-1 0-1,0 0 1,0-1-1,1 1 1,-1 0-1,1-1 1,12-13 53,-13 14-55,42-66 144,-27 41-131,20-26 0,-33 49-25,0-1 0,-1 1 0,1 0 0,0 0-1,1 1 1,-1-1 0,0 0 0,0 1 0,1-1 0,3-1 0,-5 3 5,-1 0 0,1 0 0,0 0-1,0 0 1,0-1 0,0 1 0,0 0 0,-1 1 0,1-1 0,0 0 0,0 0 0,0 0 0,0 0 0,-1 1 0,1-1 0,0 0 0,0 1-1,0-1 1,-1 0 0,1 1 0,0-1 0,-1 1 0,1 0 0,0-1 0,-1 1 0,1-1 0,0 1 0,-1 0 0,1 0 0,-1-1-1,0 1 1,1 0 0,-1 0 0,1 1 0,2 6-34,0 0-1,0 0 1,-1 1 0,1 12-1,-1-12 23,0 1 0,0-1-1,0-1 1,5 11 0,-7-19 18,0 1 1,0-1 0,0 0-1,1 1 1,-1-1 0,0 1-1,1-1 1,-1 0 0,0 1-1,1-1 1,-1 0 0,1 1-1,-1-1 1,0 0 0,1 1-1,-1-1 1,1 0 0,-1 0-1,1 0 1,-1 1 0,1-1-1,-1 0 1,1 0-1,-1 0 1,1 0 0,-1 0-1,1 0 1,-1 0 0,1 0-1,-1 0 1,1 0 0,-1 0-1,1 0 1,-1-1 0,1 1-1,-1 0 1,1 0 0,-1 0-1,1-1 1,-1 1 0,0 0-1,1 0 1,-1-1 0,1 1-1,-1 0 1,0-1-1,1 1 1,-1-1 0,0 1-1,1 0 1,-1-2 0,23-28 5,-17 21-25,-2 4-2,0 0 0,0 1 0,0 0 0,0 0 0,10-7 0,-13 10 13,0 0-1,0 1 0,1-1 1,-1 1-1,0-1 0,0 1 0,0 0 1,0-1-1,0 1 0,1 0 1,-1 0-1,0 0 0,0 0 0,0 0 1,1 0-1,-1 0 0,0 0 1,0 0-1,0 1 0,0-1 0,1 0 1,-1 1-1,0-1 0,0 1 1,0-1-1,0 1 0,0 0 0,0-1 1,0 1-1,0 0 0,-1 0 1,1 0-1,0 0 0,0 0 0,0 0 1,0 1-1,4 6-24,-1-1-1,-1 0 1,1 1-1,-1 0 1,0 0-1,-1 0 1,2 11 0,0 4-645,1 33 1,-7-44 195,0-19 179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14611,'0'2'236,"0"0"0,1 0 0,-1 0 0,1 0 0,-1 0 0,1 0 0,0 0 0,-1 0 0,1 0 0,0 0 0,0-1 0,1 1 0,-1 0 0,0-1 0,1 1 0,-1 0 0,1-1 0,2 3 0,-2-4-119,-1 1 0,1-1-1,-1 1 1,1-1 0,-1 1 0,1-1 0,0 0-1,-1 0 1,1 0 0,-1 0 0,1 0-1,0 0 1,-1 0 0,1-1 0,-1 1 0,1-1-1,0 1 1,-1-1 0,1 1 0,-1-1-1,0 0 1,1 0 0,-1 0 0,0 0 0,3-1-1,3-4 124,0-1-1,-1 1 1,1-1-1,-1 0 0,-1 0 1,0-1-1,9-14 0,-12 19-191,-1-1-1,1 1 0,0-1 0,-1 1 1,0-1-1,0 1 0,0-1 0,0 1 0,0-1 1,-1 0-1,1 0 0,-1 1 0,0-1 1,-1 0-1,1 0 0,0 1 0,-1-1 0,0 0 1,0 1-1,0-1 0,-3-5 0,3 8-41,1 0-1,-1 0 1,1 0 0,-1 0-1,1 1 1,-1-1-1,0 0 1,1 1-1,-1-1 1,0 1-1,0-1 1,0 0 0,1 1-1,-1 0 1,0-1-1,0 1 1,0 0-1,0-1 1,0 1 0,0 0-1,0 0 1,0 0-1,0-1 1,0 1-1,0 0 1,-1 1-1,0-1-1,0 1 0,0 0 0,0-1 0,0 1 0,-1 0 0,1 0 0,0 1 1,1-1-1,-1 0 0,-3 4 0,-2 1-5,1 1 0,0 0 0,1 0 1,-9 14-1,7-7-3,0 0-1,1 0 1,1 0 0,0 1-1,1-1 1,1 1 0,0 0-1,1 0 1,1 0 0,0 1-1,2 16 1,-1-31 5,0 1 0,0-1-1,0 1 1,0-1 0,0 1 0,0-1 0,1 1-1,-1-1 1,1 0 0,-1 1 0,1-1 0,-1 0-1,1 1 1,0-1 0,0 0 0,0 0 0,0 1-1,0-1 1,0 0 0,0 0 0,0 0 0,0 0-1,0 0 1,0 0 0,1-1 0,-1 1 0,0 0-1,1-1 1,-1 1 0,0-1 0,1 1-1,-1-1 1,1 0 0,-1 1 0,1-1 0,-1 0-1,1 0 1,-1 0 0,1 0 0,-1 0 0,1-1-1,-1 1 1,1 0 0,-1-1 0,0 1 0,2-1-1,6-3 6,0 1 0,0-1 0,-1 0-1,0-1 1,0 0 0,13-10 0,45-45 20,-35 31-9,2-3 7,29-26-8,-54 52-23,-1 1 0,1-1-1,0 1 1,0 1-1,0-1 1,12-3-1,-19 8 6,1-1 0,-1 1 0,1-1 0,-1 1 0,1 0-1,-1 0 1,1 0 0,-1 0 0,1 0 0,-1 0 0,1 0-1,-1 0 1,1 1 0,-1-1 0,1 1 0,-1-1-1,1 1 1,-1-1 0,0 1 0,1 0 0,-1 0 0,0-1-1,0 1 1,1 0 0,-1 0 0,0 1 0,0-1 0,0 0-1,0 0 1,0 0 0,-1 1 0,1-1 0,0 0 0,0 1-1,-1-1 1,1 0 0,-1 1 0,1-1 0,-1 4-1,3 6 3,-1 0-1,0 0 0,-1 1 1,0 13-1,-1-15 11,2 79 310,-2-89-309,0 1-1,0-1 0,0 1 0,0-1 0,0 1 0,0-1 0,0 1 0,0-1 0,0 1 0,0-1 0,0 1 0,1-1 0,-1 0 0,0 1 0,0-1 0,0 1 0,1-1 0,-1 0 0,0 1 0,1-1 0,-1 1 0,0-1 0,1 0 0,0 1 1,7-6 156,7-18 29,-14 23-188,8-18 84,20-30 40,-27 44-134,1 1 0,-1 0 0,1-1 0,0 1 0,0 0 0,0 1 0,1-1 0,-1 1 0,1-1 0,4-1 0,-7 3-4,0 1 1,1 0-1,-1-1 1,0 1-1,0 0 1,1 0 0,-1 0-1,0 0 1,0 0-1,0 0 1,1 1-1,-1-1 1,0 0-1,0 0 1,0 1 0,0-1-1,0 1 1,1-1-1,-1 1 1,0 0-1,0-1 1,0 1-1,0 0 1,-1 0-1,1-1 1,0 1 0,0 0-1,0 0 1,0 2-1,5 4-23,-1 1 0,0 0 0,4 10 0,4 5-42,-12-21 69,0-1 1,0 1-1,0-1 1,0 0 0,0 0-1,0 1 1,1-1-1,-1 0 1,0 0-1,1 0 1,-1 0-1,1-1 1,-1 1-1,1 0 1,-1-1-1,1 1 1,0-1-1,-1 1 1,3 0 0,-2-2 5,1 1 0,-1 0 0,0 0 0,0-1 0,0 0 0,0 1 0,0-1 0,1 0 0,-1 0 0,0 0 0,-1 0 0,1 0 0,0 0 0,3-4 0,34-35 31,-33 32-45,0 0 0,1 1 0,0 0 0,0 1 0,1 0 0,8-6 0,-15 12 2,0-1-1,-1 1 1,1 0 0,0 0-1,-1 0 1,1 0 0,0 0-1,-1 0 1,1 0 0,0 0-1,-1 0 1,1 0 0,0 0-1,-1 0 1,1 0 0,0 0-1,-1 1 1,1-1 0,-1 0-1,1 0 1,0 1 0,-1-1-1,1 1 1,-1-1 0,1 0 0,-1 1-1,1-1 1,-1 1 0,1-1-1,-1 1 1,0-1 0,1 1-1,-1 0 1,1-1 0,-1 1-1,0-1 1,0 1 0,0 0-1,1-1 1,-1 1 0,0 0-1,0-1 1,0 1 0,0 0-1,0 0 1,4 33-775,-4-26 504,0 0 0,0 0-1,-1 0 1,-1-1 0,1 1 0,-4 10-1,0-10-141,1-18-91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17812,'4'56'1472,"2"1"0,15 58 1,-20-114-1459,-1 1 1,0-1-1,1 1 0,-1-1 1,1 1-1,0-1 1,-1 1-1,1-1 0,0 0 1,0 1-1,0-1 1,0 0-1,2 2 0,-2-3-8,-1 1 0,1-1 0,-1 0 0,1 0 0,-1 0-1,1 1 1,-1-1 0,1 0 0,-1 0 0,1 0-1,-1 0 1,1 0 0,-1 0 0,1 0 0,-1 0-1,1 0 1,-1-1 0,1 1 0,-1 0 0,1 0 0,-1 0-1,1-1 1,-1 1 0,1 0 0,-1 0 0,1-1-1,3-3 21,-1 1-1,0-1 0,0 1 1,0-1-1,-1 0 1,1 0-1,3-8 0,59-156 480,-48 118-351,-14 42-124,-3 6-24,0 0 0,0 1-1,1-1 1,-1 1 0,1-1 0,-1 0 0,1 1-1,0-1 1,0 1 0,0 0 0,0-1 0,0 1-1,0-1 1,0 1 0,0 0 0,0 0-1,0 0 1,3-2 0,-4 3-4,1 0-1,-1 0 1,0 0 0,1 0 0,-1 0-1,0 0 1,1 0 0,-1 0 0,0 0-1,1 0 1,-1 0 0,0 0-1,1 0 1,-1 0 0,0 1 0,0-1-1,1 0 1,-1 0 0,0 0-1,1 0 1,-1 1 0,0-1 0,0 0-1,1 0 1,-1 1 0,0-1 0,0 0-1,0 0 1,1 1 0,-1-1-1,0 0 1,0 1 0,0-1 0,0 0-1,5 14 19,-5-12-11,16 71 72,-12-48-303,1-1-1,13 36 1,-17-58 180,0-3-14,-2-11-93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15 218 18956,'-9'-4'1792,"5"2"-1239,2 1-249,7 1 800,3 1-216,5-1-424,4 0-272,6 0-488,2 0-288,5-3-568,-2-1 944,-2-2-176,0 1-168</inkml:trace>
  <inkml:trace contextRef="#ctx0" brushRef="#br0" timeOffset="1">326 265 14371,'1'1'125,"1"-1"0,-1 1 0,1-1 0,0 0 1,-1 0-1,1 0 0,0 0 0,-1 0 0,1 0 0,0 0 0,-1 0 0,1-1 0,-1 1 0,1-1 1,-1 1-1,1-1 0,-1 0 0,1 1 0,-1-1 0,1 0 0,-1 0 0,0 0 0,2-1 0,32-32 870,-26 25-628,168-183 2228,-176 189-2533,1 1 0,0 0-1,0 0 1,0 0 0,0 0 0,1 0 0,-1 0 0,0 1-1,4-3 1,-5 4-50,-1 0 0,0 0 0,0 0 1,1 0-1,-1 0 0,0 0 0,0 0 0,1 0 0,-1 0 0,0 0 0,0 0 0,0 0 0,1 1 0,-1-1 1,0 0-1,0 0 0,0 0 0,1 0 0,-1 0 0,0 0 0,0 1 0,0-1 0,1 0 0,-1 0 0,0 0 0,0 0 1,0 1-1,0-1 0,0 0 0,0 0 0,1 1 0,-1-1 0,0 0 0,0 0 0,0 1 0,0 18 197,-5 30-431,2 0 0,5 85 0,-2-133 131,4 21-532,-4-21 601,0-1 1,0 1 0,0-1 0,0 1 0,0-1 0,0 1 0,0 0 0,0-1 0,0 1 0,0-1-1,0 1 1,1-1 0,-1 0 0,0 1 0,0-1 0,1 1 0,-1-1 0,0 1 0,1-1-1,-1 0 1,1 1 0,-1-1 0,0 0 0,1 1 0,-1-1 0,1 0 0,-1 1 0,1-1-1,-1 0 1,1 0 0,-1 0 0,1 1 0,10-10-418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16620,'1'-14'2019,"2"18"-525,4 22 106,55 323 1336,-15-84-1876,-39-240-963,-8-25-99,0 0-1,0 1 1,0-1-1,1 0 1,-1 0 0,0 0-1,0 0 1,0 0 0,0 0-1,0 0 1,0 0 0,0 0-1,0 0 1,0 0-1,0 0 1,0 0 0,0 0-1,0 0 1,0 0 0,0 0-1,0 0 1,1 1 0,-1-1-1,0 0 1,0 0-1,0 0 1,0 0 0,0 0-1,0 0 1,0 0 0,0 0-1,0 0 1,0 0 0,0 0-1,1-1 1,-1 1-1,0 0 1,0 0 0,0 0-1,0 0 1,0 0 0,0 0-1,0 0 1,0 0 0,0 0-1,0 0 1,0 0-1,0 0 1,0 0 0,0 0-1,0 0 1,0 0 0,1 0-1,-1 0 1,0 0 0,0-1-1,0 1 1,0 0-1,0 0 1,0 0 0,0 0-1,0 0 1,0 0 0,0 0-1,0 0 1,1-15-389,-3 0-73,0-1 0,-1 1 0,0 0 0,-1 0 0,-1 0-1,0 1 1,-1 0 0,-1 0 0,-10-16 0,-5-4-551,-1 1-1,-37-40 1,21 37 2704,39 36-1638,0 0 0,0 0 0,0 0 0,0-1-1,0 1 1,0 0 0,0 0 0,-1 0 0,1 0 0,0 0-1,0 0 1,0 0 0,0-1 0,0 1 0,0 0-1,0 0 1,0 0 0,0 0 0,0-1 0,0 1-1,0 0 1,0 0 0,0 0 0,0 0 0,0 0-1,0-1 1,0 1 0,0 0 0,0 0 0,0 0-1,0 0 1,0 0 0,0-1 0,0 1 0,0 0 0,0 0-1,0 0 1,1 0 0,-1 0 0,0 0 0,0-1-1,0 1 1,10-5 1438,25-5 71,-10 3-926,-12 2-320,22-8-330,34-18 1,-60 27-302,0-1-1,-1 0 1,1 0 0,-1-1 0,-1-1 0,1 1 0,-1-1 0,0 0 0,7-10 0,-8 4-475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4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16804,'-1'24'675,"2"-1"0,0 1 0,2-1 0,0 0 1,2 0-1,8 27 0,-12-48-676,-1-1 0,0 0 1,1 1-1,-1-1 0,1 1 0,0-1 1,-1 0-1,1 0 0,0 1 1,0-1-1,-1 0 0,1 0 0,0 0 1,0 0-1,1 0 0,-1 0 0,0 0 1,0 0-1,0 0 0,1-1 0,-1 1 1,0 0-1,3 0 0,-3-1-18,1 0-1,0-1 1,-1 1-1,1-1 1,0 1-1,-1-1 1,1 1-1,-1-1 1,1 0-1,-1 0 1,0 0-1,1 0 1,-1 0-1,0 0 1,1 0-1,-1 0 1,0 0-1,0-1 1,0 1-1,0 0 1,1-3-1,8-12-141,-1-1 0,0-1 0,-2 0 0,0 0-1,8-31 1,-9 27-130,1 0 0,20-40 0,-27 110 272,-5 27 377,2-30 59,3 82 0,3-113-525,-1-23-36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16900,'4'8'2120,"3"-5"-1288,10-6-256,8 1 1601,18-6-1049,4-2-240,10 0-336,5 0-96,2 0-263,-1 3-209,-8 1-529,-6 5-343,-18 1 840,-9 0-184,-12 0-160,-9 0-128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16147,'19'13'2073,"5"0"-1233,10-13-232,8 0 1297,9-3-865,4-4-200,4-3-256,-2 0-264,-7-2-952,-5-2 696,-14-5-176,-6-2-104,-11-9-104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16307,'4'9'745,"0"1"0,-1 0-1,3 13 1,8 24 417,-12-42-1119,1 1-1,0-1 1,0 0-1,0 0 1,6 7-1,-9-11-49,1 0 0,0-1 0,-1 1 0,1 0 0,0 0 0,0-1 0,0 1 0,-1 0 0,1-1 0,0 1 0,0-1 0,0 1 0,0-1-1,0 0 1,0 1 0,0-1 0,0 0 0,0 0 0,0 1 0,0-1 0,0 0 0,0 0 0,0 0 0,1 0 0,-1-1 0,0 1 0,0 0 0,0 0 0,0-1 0,0 1 0,0 0 0,0-1 0,0 1 0,0-1 0,-1 1 0,1-1 0,0 0 0,0 1 0,1-2 0,2-3-42,-1 1 1,1 0-1,-1-1 1,0 1-1,0-1 1,-1 0-1,1 0 1,2-9 0,11-48-266,-9 32 236,-3 12 25,-3 12 10,0 0 0,1 0 0,-1 1-1,1-1 1,1 0 0,4-9 0,-7 15 38,0-1 1,1 1-1,-1 0 1,0 0 0,0 0-1,0-1 1,0 1-1,1 0 1,-1 0-1,0 0 1,0 0 0,0-1-1,1 1 1,-1 0-1,0 0 1,0 0-1,1 0 1,-1 0-1,0 0 1,0 0 0,1 0-1,-1 0 1,0 0-1,0 0 1,1 0-1,-1 0 1,0 0-1,0 0 1,1 0 0,-1 0-1,0 0 1,0 0-1,1 0 1,-1 0-1,0 0 1,0 0 0,0 0-1,1 0 1,-1 1-1,0-1 1,0 0-1,1 0 1,-1 0-1,0 0 1,0 1 0,0-1-1,0 0 1,1 0-1,-1 1 1,0-1-1,0 0 1,0 0-1,0 1 1,7 13-46,-7-13 42,7 23-155,7 44 0,-11-47-28,1 1 0,1-1 0,10 25-1,-3-21 26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95 16179,'0'-3'281,"1"-9"286,-1 1 1,-2-18 0,1 27-489,1 0-1,0 0 1,0 0-1,-1 0 1,1 0 0,-1 0-1,0 0 1,1 1 0,-1-1-1,0 0 1,0 0-1,0 1 1,0-1 0,-1 1-1,1-1 1,0 1-1,-1-1 1,1 1 0,-1 0-1,1 0 1,-1-1-1,-2 0 1,2 2-2,0-1 0,0 1-1,0 0 1,0 0 0,0 0 0,0 0-1,0 1 1,0-1 0,0 1 0,0-1 0,0 1-1,1-1 1,-1 1 0,0 0 0,0 0-1,1 0 1,-1 0 0,0 0 0,1 1 0,-1-1-1,1 0 1,-1 1 0,-1 2 0,-5 5 67,0 0 0,-9 16 1,16-24-123,-13 22 49,0 1 1,2 0 0,-13 35-1,20-44-62,0 0 0,1 0 0,1 0 0,0 0 0,1 1 0,1-1 0,0 22 0,2-33-9,-1-1-1,1 1 1,0 0-1,0-1 1,0 1-1,1-1 1,-1 1-1,1-1 1,0 0-1,0 0 1,0 0-1,0 0 1,1 0-1,-1 0 1,1 0-1,0-1 1,0 1-1,0-1 1,0 0-1,0 0 1,6 3-1,7 2-30,0 0 0,0-1 0,26 6 0,-5-1-24,-14-3-2,-1 1 0,1 1-1,-2 0 1,35 24 0,-48-29 51,0 2 0,-1-1-1,0 1 1,0 0 0,-1 0 0,8 11-1,-11-13 36,0 0 0,-1 0 0,1 0 0,-1 0 0,0 1 0,0-1 0,-1 1 0,1-1 0,-1 1 0,-1 0 0,1 8 0,-1-10 19,0-1-1,0 0 0,-1 0 1,1 0-1,-1 0 0,0 0 1,0 0-1,0 0 0,0 0 1,0 0-1,-1 0 0,0-1 1,1 1-1,-1 0 0,0-1 1,-3 3-1,1-1 49,-1 0 0,0 0 0,0-1 0,0 1 1,0-1-1,0-1 0,-1 1 0,-5 1 0,-9 2 240,0 0 0,0-2 0,-39 3 0,47-5-447,0-1 0,0-1 0,1 0 0,-1 0 0,0-2 0,0 1 0,-17-5 0,29 6 60,-1-1 0,1 1 0,0 0 0,-1 0-1,1-1 1,-1 1 0,1 0 0,0-1 0,-1 1-1,1 0 1,0-1 0,-1 1 0,1 0 0,0-1 0,0 1-1,0-1 1,-1 1 0,1 0 0,0-1 0,0 1 0,0-1-1,0 1 1,0-1 0,-1 1 0,1-1 0,0 1-1,0-1 1,0 1 0,0-1 0,1 1 0,-1-1 0,0 1-1,0 0 1,0-1 0,0 1 0,0-1 0,0 1 0,1-1-1,-1 1 1,0 0 0,1-2 0,14-19-409,-12 17 170,14-16-476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39 16812,'-2'-1'131,"0"1"1,0-1-1,0 0 1,0 1 0,0 0-1,0-1 1,0 1 0,0 0-1,0 0 1,0 0 0,0 0-1,1 1 1,-1-1-1,0 0 1,0 1 0,0 0-1,0-1 1,0 1 0,0 0-1,1 0 1,-1 0-1,0 0 1,1 0 0,-1 0-1,0 0 1,1 1 0,0-1-1,-1 1 1,1-1 0,0 1-1,0-1 1,-2 3-1,-2 4 82,0 0-1,0 0 0,1 1 0,0-1 1,-4 16-1,3-8-121,1 1 0,1 0 0,1 1 1,0-1-1,1 0 0,1 1 0,4 31 0,-4-46-64,0-1-1,0 0 0,1 0 0,-1 0 1,1 0-1,-1 0 0,1 0 0,0 0 0,0 0 1,0 0-1,0-1 0,0 1 0,1 0 1,-1-1-1,0 1 0,1 0 0,-1-1 1,1 0-1,-1 1 0,1-1 0,2 2 1,-2-3 1,0 0 1,0 0-1,-1 1 1,1-1 0,0-1-1,0 1 1,-1 0-1,1 0 1,0-1 0,0 1-1,-1 0 1,1-1-1,0 0 1,-1 1 0,1-1-1,-1 0 1,1 0-1,-1 0 1,1 0 0,-1 0-1,0 0 1,1-1-1,-1 1 1,0 0 0,0-1-1,1-1 1,13-16 220,-1-1 1,0 0-1,-2 0 1,19-44-1,27-95 524,-54 146-735,-5 20-20,0-1 0,1 0 1,-1 0-1,1 1 0,2 8 1,-1 8-21,-2-14-20,5 102 20,-2-98-97,0 0 0,0 0-1,1 0 1,1 0 0,0-1-1,8 17 1,-11-26 28,1 0 0,-1 0 0,1 0-1,0-1 1,1 1 0,-1-1 0,0 1 0,4 2 0,-6-5 59,1 1 0,0-1 1,-1 1-1,1-1 0,0 0 0,0 1 1,0-1-1,-1 0 0,1 0 0,0 1 0,0-1 1,0 0-1,-1 0 0,1 0 0,0 0 1,0 0-1,0 0 0,0 0 0,0 0 0,-1-1 1,1 1-1,0 0 0,0 0 0,0-1 0,-1 1 1,1 0-1,0-1 0,-1 1 0,1-1 1,0 1-1,-1-1 0,1 1 0,0-1 0,-1 0 1,1 1-1,-1-1 0,1 0 0,-1 1 1,1-1-1,-1-1 0,14-23-319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19084,'0'0'59,"0"0"1,1 0-1,-1 0 0,0 0 1,0-1-1,0 1 1,0 0-1,0 0 0,1 0 1,-1 0-1,0 0 0,0-1 1,0 1-1,0 0 0,1 0 1,-1 0-1,0 0 0,0 0 1,0 0-1,1 0 1,-1 0-1,0 0 0,0 0 1,1 0-1,-1 0 0,0 0 1,0 0-1,0 0 0,1 0 1,-1 0-1,0 0 0,0 0 1,0 0-1,1 0 0,-1 0 1,0 0-1,0 1 1,0-1-1,1 0 0,-1 0 1,0 0-1,0 0 0,0 0 1,0 0-1,0 1 0,1-1 1,-1 0-1,0 0 0,0 1 1,7 16 1184,3 25-661,-10-39-450,17 87 326,35 105-1,-50-188-396,0 0-1,1-1 1,0 1-1,0-1 1,1 0-1,0 0 1,5 7-1,-9-13-38,1 1 0,0 0 0,-1 0 0,1-1 0,0 1 0,0-1 0,0 1-1,0 0 1,-1-1 0,1 0 0,0 1 0,0-1 0,0 1 0,0-1 0,0 0-1,0 0 1,0 0 0,0 0 0,0 1 0,0-1 0,0 0 0,2-1 0,-1 0 13,-1 1-1,1-1 1,0 0 0,0 0 0,-1-1 0,1 1 0,-1 0 0,1 0 0,-1-1-1,1 1 1,-1-1 0,0 0 0,0 1 0,0-1 0,0 0 0,1-2 0,7-14 208,-1 0 0,0 0 0,-2-1 0,0 0 0,5-28 0,-6 14 103,-1 0 1,-1-49 0,-3 68-248,-1 1 0,-1-1 1,0 1-1,-5-18 0,7 27-96,-1 1 0,0 0 0,0 0-1,0 0 1,-1 0 0,1 0 0,-1 0 0,0 1 0,0-1-1,1 0 1,-2 1 0,1 0 0,0-1 0,0 1 0,-1 0 0,1 0-1,-1 0 1,0 0 0,0 1 0,0-1 0,1 1 0,-1-1-1,-6 0 1,8 1-47,0 1-1,1 0 1,-1 0-1,0 0 1,1 0-1,-1-1 1,0 1-1,0 0 1,1 0-1,-1 0 1,0 1-1,1-1 1,-1 0-1,0 0 1,1 0-1,-1 0 1,0 1-1,1-1 1,-1 0-1,0 1 1,1-1-1,-1 0 1,0 1-1,1-1 1,-1 1-1,1-1 1,-1 1-1,1-1 1,-1 1-1,1-1 1,0 1-1,-1 0 1,1-1-1,0 1 1,-1 0-1,1-1 1,0 1-1,0 0 1,-1-1-1,1 1 1,0 0-1,0-1 1,0 1-1,0 1 1,0-1-95,0 1 1,1-1 0,-1 0-1,0 0 1,1 0 0,-1 0-1,0 1 1,1-1 0,-1 0 0,1 0-1,0 0 1,-1 0 0,1 0-1,0 0 1,0 0 0,0-1-1,0 1 1,-1 0 0,1 0-1,0 0 1,0-1 0,1 1-1,-1-1 1,0 1 0,0-1-1,0 1 1,1-1 0,12 3-654,3-1-93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15187,'0'0'59,"0"0"-1,0 0 0,0 0 1,0 0-1,0-1 0,0 1 1,0 0-1,0 0 0,0 0 1,0 0-1,0 0 0,0 0 1,0-1-1,0 1 0,0 0 1,0 0-1,0 0 0,0 0 1,0 0-1,0 0 0,0-1 1,0 1-1,0 0 0,0 0 1,0 0-1,0 0 0,0 0 1,1 0-1,-1 0 1,0 0-1,0 0 0,0 0 1,0-1-1,0 1 0,0 0 1,0 0-1,1 0 0,-1 0 1,0 0-1,0 0 0,0 0 1,0 0-1,0 0 0,0 0 1,0 0-1,1 0 0,-1 0 1,0 0-1,0 0 0,0 0 1,0 0-1,0 0 0,0 0 1,1 0-1,-1 0 0,0 0 1,0 0-1,0 1 0,0-1 1,0 0-1,0 0 0,0 0 1,1 0-1,5 12 1639,3 18-301,26 140 649,-21-90-1552,-14-76-440,1-1 0,0 1 0,0 0 1,0 0-1,0-1 0,1 1 0,2 4 0,-3-7-39,-1-1 0,0 1-1,1-1 1,-1 0 0,0 1-1,1-1 1,-1 0 0,0 1-1,1-1 1,-1 0-1,1 0 1,-1 0 0,1 1-1,-1-1 1,1 0 0,-1 0-1,0 0 1,1 0 0,-1 0-1,1 0 1,-1 0 0,1 0-1,-1 0 1,2 0-1,-1 0 7,0-1 0,0 1 0,1-1 0,-1 1 0,0-1 0,0 0 0,0 0 0,0 0 0,0 1 0,0-1 0,0 0 0,2-3-1,15-19 221,-2-1 0,27-52-1,-31 54-186,0 0 1,1 0-1,1 1 1,29-32-1,-42 52-52,0-1 0,1 1 0,-1 0 0,0 0 0,1-1-1,-1 1 1,1 0 0,-1 0 0,1 1 0,-1-1 0,1 0 0,0 0 0,-1 1 0,1-1 0,0 1 0,0-1-1,3 1 1,-4 0 0,0 1 0,0-1 0,0 1 0,0-1 0,0 1 0,0 0 0,0-1 0,0 1 1,0 0-1,0 0 0,0 0 0,0-1 0,0 1 0,-1 0 0,1 0 0,0 0 0,-1 0 0,1 0 0,-1 1 0,1-1 0,-1 0 0,1 0 0,-1 0 0,0 0 0,1 3 0,6 38 25,-6-32-8,0-1 0,1 1 0,0-1-1,1 1 1,0-1 0,6 15-1,-8-23-10,-1-1 0,1 1-1,-1 0 1,1-1-1,0 1 1,-1-1-1,1 1 1,0-1 0,-1 1-1,1-1 1,0 0-1,-1 1 1,1-1-1,0 0 1,0 1 0,-1-1-1,1 0 1,0 0-1,0 0 1,0 0-1,-1 0 1,1 0 0,0 0-1,0 0 1,0 0-1,-1 0 1,1 0-1,0 0 1,0 0 0,0-1-1,-1 1 1,1 0-1,0-1 1,0 1-1,-1-1 1,1 1 0,0 0-1,-1-1 1,1 0-1,-1 1 1,2-2-1,25-26 166,-3-5-23,-17 22-106,0 1 0,1 0 0,0 0 0,0 1 0,1 0 0,0 0 0,19-13 0,-27 22-42,1-1 0,-1 0 0,0 1 0,1-1 1,-1 1-1,1 0 0,-1-1 0,1 1 0,-1 0 0,1 0 1,-1 0-1,1 0 0,-1 0 0,1 0 0,-1 0 0,1 0 1,-1 1-1,1-1 0,-1 1 0,1-1 0,-1 1 1,0-1-1,1 1 0,-1 0 0,0 0 0,1 0 0,-1-1 1,0 1-1,0 0 0,0 1 0,0-1 0,0 0 1,0 0-1,1 2 0,3 5-1,0 0 1,-1 1-1,1-1 0,3 14 1,-3-8-6,-1-5 1,-1-2 7,0 0 0,0 0 0,0-1 0,1 1 0,8 10 0,-11-16-2,0 0-1,0 0 0,0 0 0,0 0 1,0 0-1,1-1 0,-1 1 0,0 0 1,0 0-1,1-1 0,-1 1 1,0-1-1,1 1 0,-1-1 0,1 0 1,-1 0-1,1 1 0,-1-1 0,0 0 1,1 0-1,-1 0 0,1-1 1,-1 1-1,1 0 0,-1 0 0,0-1 1,1 1-1,-1-1 0,0 1 0,1-1 1,-1 0-1,0 1 0,0-1 0,1 0 1,-1 0-1,1-1 0,1 0-107,-1 0-1,1 0 0,-1 0 0,0 0 1,0 0-1,1 0 0,-2-1 1,1 1-1,0-1 0,0 1 0,-1-1 1,1 0-1,-1 0 0,0 1 1,0-1-1,1-6 0,-2 7-37,0-1 0,0 0 0,0 1 1,-1-1-1,1 0 0,-1 1 0,1-1 0,-1 1 0,0-1 0,0 1 0,0-1 0,-1 1 1,1 0-1,-1-1 0,1 1 0,-1 0 0,0 0 0,1 0 0,-5-3 0,-13-13-712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 17892,'-3'7'2008,"6"-4"-1408,3-3-272,2-3 1321,2-2-1217,0 0-568,3-4 192,0-2-128,-3-4-136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8:41:2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16460,'0'30'1552,"-8"11"-1040,-3 2-208,0 5 704,3 0-320,5 0-376,2-5-192,4-6-472,4-4-184,2-9-376,-1-5-1416,-2-10 1839,-6-8-391,0-10-96</inkml:trace>
  <inkml:trace contextRef="#ctx0" brushRef="#br0" timeOffset="1">1 226 17988,'0'0'1832,"4"0"-1304,6 0-248,2 0 1041,3-2-729,4-1-168,4 2-480,0 0-232,-2-1-520,-1 1-193,-4 1 737,-9-2-208,-5 2-168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95 19244,'-2'-3'171,"0"0"0,-1 1-1,1-1 1,-1 1 0,1-1-1,-1 1 1,0 0 0,0 0 0,0 0-1,-1 1 1,1-1 0,0 1 0,0-1-1,-1 1 1,1 0 0,-1 1-1,1-1 1,-1 0 0,-7 1 0,6 0-45,0 1 1,0 0-1,-1 0 0,1 1 1,0 0-1,0 0 1,0 0-1,1 0 0,-1 1 1,0-1-1,1 1 1,-6 5-1,3-2-96,0 0 0,0 0-1,1 1 1,0 0 0,1 0 0,-1 0 0,1 1-1,1 0 1,-1 0 0,2 0 0,-1 0 0,1 1-1,0-1 1,0 1 0,-1 16 0,3-23-32,1-1 1,0 1 0,0-1-1,0 1 1,0 0 0,0-1 0,1 1-1,-1-1 1,0 1 0,1-1-1,-1 1 1,1-1 0,0 1-1,-1-1 1,1 1 0,0-1-1,0 0 1,0 1 0,0-1 0,1 1-1,-1-1 1,0-1 0,0 1 0,1-1 0,-1 1 0,0-1 0,0 1 0,1-1 0,-1 0 0,0 0-1,0 0 1,1 0 0,-1 0 0,0 0 0,1 0 0,-1 0 0,0 0 0,0-1 0,3 0 0,2-1-2,1-1 0,-1 0 1,0 0-1,0-1 0,0 1 1,-1-1-1,9-8 0,5-9 2,-2 0-1,0-1 0,-2 0 0,23-42 1,4-8 17,-42 72-16,0 0 0,0-1-1,0 1 1,0 0 0,0 0-1,0 0 1,1-1-1,-1 1 1,0 0 0,0 0-1,0 0 1,0 0 0,0-1-1,0 1 1,0 0 0,0 0-1,0 0 1,1 0 0,-1-1-1,0 1 1,0 0 0,0 0-1,0 0 1,0 0 0,1 0-1,-1 0 1,0 0-1,0 0 1,0-1 0,0 1-1,1 0 1,-1 0 0,0 0-1,0 0 1,0 0 0,0 0-1,1 0 1,-1 0 0,0 0-1,0 0 1,0 0 0,1 0-1,-1 0 1,0 0 0,0 0-1,0 1 1,1-1-1,-1 0 1,0 0 0,0 0-1,0 0 1,0 0 0,0 0-1,1 0 1,-1 0 0,0 1-1,0-1 1,0 0 0,0 0-1,0 0 1,1 1 0,2 18-10,-5 37 11,2-50 0,0 280 619,4-229-281,3 1-1,28 110 0,-24-136-244,25 50 1,-18-43-3,-18-39-86,-1-1 0,1 1-1,0 0 1,0 0 0,0 0-1,0 0 1,0 0 0,0 0-1,0 0 1,0 0 0,0 0-1,-1-1 1,1 1-1,0 0 1,0 0 0,0 0-1,0 0 1,0 0 0,0 0-1,-1 0 1,1 0 0,0 0-1,0 0 1,0 0 0,0 0-1,0 0 1,0 0 0,-1 0-1,1 0 1,0 0 0,0 0-1,0 0 1,0 0-1,0 0 1,0 0 0,0 0-1,-1 1 1,1-1 0,0 0-1,0 0 1,0 0 0,0 0-1,0 0 1,0 0 0,0 0-1,0 0 1,0 0 0,0 1-1,-1-1 1,1 0 0,0 0-1,0 0 1,0 0-1,0 0 1,0 0 0,0 0-1,0 1 1,0-1 0,0 0-1,0 0 1,0 0 0,0 0-1,0 0 1,0 0 0,0 1-1,-10-7 96,-19-19-101,1-1 1,1-1-1,1-1 1,2-2-1,0 0 1,3-1-1,-26-49 1,44 75-144,1 0 0,-1 0-1,1-1 1,0 0 0,1 1 0,-1-1 0,1 0 0,0 0 0,1 1 0,0-8 0,0 9-172,1 0 0,0-1 1,0 1-1,0 0 0,0 0 0,1 0 1,0 0-1,0 0 0,0 0 1,0 0-1,0 0 0,1 1 1,0-1-1,4-3 0,40-39-1801,-16 19 929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 19548,'1'-1'92,"-1"0"0,0 1 0,0-1 0,0 1 1,0-1-1,0 0 0,0 1 0,0-1 0,0 0 0,0 1 0,0-1 0,0 1 0,-1-1 0,1 0 0,0 1 0,0-1 0,-1 1 0,1-1 0,-1 0 1,-8 1 1004,6 2-904,1 0-1,-1 0 1,1 0 0,-1 0-1,1 0 1,0 0-1,-2 3 1,-49 78 836,47-72-1004,0 0 0,1 0 0,0 1 0,1 0 0,-4 23 0,8-34-23,-1 0 1,1 1 0,1-1 0,-1 0-1,0 0 1,0 1 0,0-1 0,1 0-1,-1 0 1,0 1 0,1-1 0,-1 0-1,1 0 1,0 0 0,-1 0-1,1 0 1,0 0 0,-1 0 0,1 0-1,0 0 1,0 0 0,0 0 0,0-1-1,0 1 1,0 0 0,0-1 0,0 1-1,0-1 1,1 1 0,-1-1-1,0 1 1,0-1 0,0 0 0,3 1-1,6 1-1,0-1 0,1 0 0,14 0 0,-5 0-32,-19-1 30,27 3-122,42 9 1,-63-10 94,-1-1 0,1 1-1,-1 1 1,0-1 0,0 1-1,0 0 1,0 0 0,0 1-1,-1 0 1,1 0 0,-1 0 0,7 8-1,-11-10 49,0 0 0,1 0-1,-1 0 1,0 0-1,0 0 1,-1 1 0,1-1-1,0 0 1,-1 0 0,1 1-1,-1-1 1,0 1-1,0-1 1,0 0 0,0 1-1,0-1 1,0 1-1,-1-1 1,1 0 0,-1 1-1,1-1 1,-1 0 0,0 1-1,0-1 1,0 0-1,0 0 1,-1 0 0,1 0-1,-1 0 1,1 0 0,-3 2-1,-5 6 230,0 0-1,-1-1 0,0 0 1,-14 9-1,13-10-116,0 1-1,-1-2 1,0 0 0,0 0 0,-1-1-1,0 0 1,0-1 0,0-1-1,-1 0 1,0-1 0,0 0 0,-17 1-1,31-4-187,-1 0-1,1 0 0,0 0 0,-1 0 1,1 0-1,0-1 0,-1 1 0,1 0 1,0 0-1,-1 0 0,1 0 1,0 0-1,-1-1 0,1 1 0,0 0 1,0 0-1,-1 0 0,1-1 0,0 1 1,0 0-1,-1 0 0,1-1 0,0 1 1,0 0-1,0-1 0,-1 1 0,1 0 1,0-1-1,0 1 0,0 0 1,0-1-1,0 1 0,0 0 0,0-1 1,0 1-1,0 0 0,0-1 0,0 1 1,0 0-1,0-1 0,0 1 0,0-1 1,0 1-1,0 0 0,0-1 0,0 1 1,1 0-1,-1 0 0,0-1 1,0 1-1,0 0 0,1-1 0,-1 1 1,0 0-1,0 0 0,1-1 0,3-7-723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438 224 11626,'-29'-27'713,"3"-2"-649,-2-1-8,0 4 48,-2 4-40,-1 3 0,-2 2 0,-2 1-40,-5 2-40,-6 5 24,-4 0-16,-11 4-8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7:5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2280 1 11034,'-504'147'854,"361"-99"-850,-310 112 128,356-120-56,1 5 0,-138 87 0,138-68 284,-153 133 1,210-160-235,1 1 1,2 2-1,2 2 0,1 1 1,3 2-1,-25 48 1,29-44-113,3 1 1,2 1 0,2 2 0,-22 102-1,36-130-25,1 1 0,2 0 0,1 0 0,0 0 0,2 0 0,1 0 0,2 0 0,0 0 0,2-1 0,0 0 0,2 0 0,16 36 0,-9-33 0,1 0 0,1-2 0,1 0-1,2-1 1,0-1 0,2-1 0,45 39-1,11-3-19,104 59 0,-26-17 54,140 114 401,6-8 117,-235-170-457,2-2 0,2-3 0,1-3 0,101 25 0,-55-25-59,1-6 0,128 8 0,-94-22-113,1-7 1,-1-6-1,171-28 0,447-129-864,-265 3 186,-367 103 458,205-111 1,-297 139 276,0-3 1,-2-2-1,-2-1 0,77-76 1,-93 79 105,-1-1-1,-2 0 1,-1-2 0,-1-1 0,-2-1 0,-2-1-1,21-55 1,-28 59 73,-3-1 0,0 0 0,-2 0-1,-2 0 1,-1 0 0,-1-1 0,-2 1 0,-1-1-1,-10-54 1,4 52-9,-1-1-1,-2 1 1,-2 1-1,-1 0 1,-1 0-1,-3 2 1,0 0-1,-32-44 1,30 52-98,0 2 1,-2 0-1,-1 1 0,-1 1 1,0 1-1,-2 1 1,0 1-1,-38-19 1,21 16-30,-1 2 1,-1 2 0,0 2-1,-84-18 1,-65-1-51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8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917 56 9338,'-109'-29'2770,"22"5"-2193,78 23-532,0 0 0,0 0 0,0 1 0,0 0 0,0 1-1,0 0 1,0 0 0,1 1 0,-1 0 0,0 1 0,1-1 0,-1 2-1,1-1 1,0 1 0,-10 7 0,-11 8 55,1 1 1,-41 39 0,43-36-106,-25 22 124,-81 94 0,108-109-2,1 1 0,1 1 0,2 1 0,-28 61 0,27-38 3,3 0-1,1 2 1,4 0 0,1 0-1,4 1 1,-2 77-1,9-52-104,5 0-1,2 0 0,34 156 0,-28-189-40,3-1 1,28 66-1,-30-86 5,2-1 0,1 0 0,2-2 0,41 52 0,-20-36-8,2-1 0,2-2 0,1-2 0,2-2 0,60 36 0,-78-56 21,1 0-1,0-2 1,1-1 0,1-1-1,0-2 1,0-1 0,1-1 0,0-2-1,1-1 1,58 1 0,-61-9 1,1 0 0,-1-2 0,-1-1-1,1-2 1,-1 0 0,-1-2 0,1-2 0,-2 0 0,0-2 0,33-21 0,-12 2 0,-1-2 1,-2-2-1,-1-1 1,55-65-1,-59 56 19,-2-2-1,-1-1 1,-3-2-1,40-83 0,-55 93 4,-1-2-1,-3 0 0,-1-1 1,-2 0-1,-3-1 0,7-75 1,-13 72-34,-2 0 0,-3 0 1,-2 0-1,-1 0 0,-3 0 1,-2 1-1,-3 1 0,-1-1 1,-2 2-1,-2 0 0,-3 1 0,-41-67 1,48 91-3,0 1 1,-2 0-1,0 1 1,-1 1-1,-38-31 1,41 39-103,-1 0-1,1 1 1,-2 1 0,1 0 0,-1 1 0,0 1 0,0 1 0,-1 0 0,-25-4 0,19 6 24,1 1 0,-1 1 0,0 1 0,1 1 0,-41 6-1,-18 12-202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8:4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 12547,'-24'5'271,"-19"5"70,-1 1-1,-56 24 1,87-29-321,1 0 1,-1 0-1,1 2 0,1-1 0,-1 2 1,1-1-1,1 1 0,0 1 0,0 0 1,1 1-1,-16 22 0,12-9-6,1 0 0,1 1 0,2 0 0,0 1-1,1 0 1,2 0 0,-4 40 0,3 2-17,3 123 0,7-133-34,2 0-1,3 0 0,2 0 1,3-1-1,2-1 0,3 0 0,2-1 1,3-1-1,2-1 0,31 49 1,-24-51 6,2-3 0,2 0 0,2-3 0,2-1 0,2-2 0,57 45 0,-60-58 46,1-1 0,1-2 0,1-2 0,1-2-1,2-2 1,0-1 0,0-3 0,52 11 0,-65-20 0,0-1 1,0-2 0,1-2-1,-1-1 1,1-1-1,-1-2 1,0-1-1,1-1 1,-2-2-1,1-1 1,0-2-1,-2-1 1,1-1-1,-1-2 1,-1-1 0,0-1-1,-1-2 1,-1 0-1,0-2 1,-2-1-1,0-1 1,37-42-1,-30 25-25,-3-1-1,-1-1 0,-2-1 0,-1-2 1,-3-1-1,-1 0 0,27-89 0,-30 68-50,-4 0 0,-2-1 0,-3-1 0,-3 1 0,-2-85 0,-5 111-97,-2 0 0,-2 0 0,-1 0 0,-18-58 0,18 79 91,-1-1-1,-1 2 1,0-1 0,-2 1-1,0 0 1,-1 1 0,-1 1-1,-1-1 1,0 2 0,-26-25-1,-47-26-218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8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5 13531,'-10'-2'-30,"1"1"0,-1 0 0,1 1 0,-1-1 0,1 2-1,-1-1 1,1 2 0,-1-1 0,1 1 0,0 0 0,-1 1 0,-8 4 0,6-1-239,0 0 1,0 1-1,1 1 0,0 0 0,0 0 1,1 1-1,-16 17 0,2 4-183,1 1-1,1 2 1,2 0-1,1 1 1,-14 37-1,-1 8 762,3 2-1,-37 158 0,56-175 335,2 0-1,3 0 0,3 0 1,6 100-1,1-129-546,2 0 0,1-1-1,1 0 1,2 0 0,2-1 0,1 0-1,1-1 1,2-1 0,1 0 0,2-1 0,1 0-1,1-2 1,1 0 0,1-1 0,2-2-1,1 0 1,0-2 0,2 0 0,1-2 0,0-1-1,32 16 1,-30-21-85,1 0 0,0-3 0,1 0 0,0-2 0,0-2-1,1-1 1,0-1 0,0-2 0,67 0 0,-61-6-44,-1-1 0,1-3 0,-1-1 0,0-2 0,0-1 0,-1-2 0,-1-1 0,49-26 0,-49 19-32,-1-1-1,-1-2 1,0-1 0,-2-1 0,-1-2-1,-2-1 1,46-56 0,-46 45-215,-1 0 1,-3-2 0,-1-1-1,-2-1 1,-2-1 0,19-61-1,-25 55-140,-1 0 0,-3-1-1,-1 0 1,-4 0 0,-1-1 0,-3 0-1,-9-92 1,4 106 236,-3 1 1,-1 0-1,-1 0 1,-2 0-1,-2 2 0,-2-1 1,-1 2-1,-1 0 1,-2 1-1,-1 1 1,-31-38-1,36 52 203,-2 1-1,1 1 1,-2 1 0,0 0-1,-1 1 1,0 1 0,-1 1-1,0 1 1,-1 1 0,0 0-1,-1 2 1,0 0 0,0 2-1,-1 0 1,-38-4 0,31 8 93,1 1 1,-46 5-1,-61 13 814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28:4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0 14987,'-21'2'10,"1"0"-1,0 2 1,0 0-1,0 1 0,0 1 1,1 1-1,0 0 1,0 2-1,1 0 1,-29 19-1,9 1-228,1 1 0,2 2 0,1 2 0,1 0 0,2 3-1,2 0 1,1 2 0,2 1 0,2 1 0,-38 88 0,40-72 281,2 1 0,3 0 0,2 2 0,3 0 0,3 0 0,2 1 0,3 0 0,4 73 0,3-100 39,0-1 0,2 1 0,2-1 0,1-1 0,1 1 0,2-1 0,1-1 0,17 32-1,-16-40-53,1 0-1,0-1 0,2-1 0,1 0 0,1-2 0,0 1 1,1-2-1,2-1 0,-1 0 0,41 23 0,-33-25-56,0-1 0,2-1 1,-1-2-1,1-1 0,1-1 0,-1-2 0,2-1 0,-1-1 0,0-2 0,1-1 1,42-3-1,-36-2-37,1-2 0,-1-1 1,0-2-1,-1-2 0,0-1 0,0-2 1,-2-1-1,66-37 0,-49 18-6,-1-2 0,-2-2 0,-2-2 0,-1-3 1,-2-1-1,-3-2 0,47-64 0,-49 53 29,-2-2 0,-3-2 0,-2-1 0,-3-1 0,-2-2 0,22-86 1,-17 7 5,-31 137 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0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1934 205 11731,'-7'0'233,"1"0"0,-1 0 0,0-1 1,1 0-1,-1 0 0,1-1 1,-1 0-1,1 0 0,0 0 0,-11-6 1,9 4-59,1 1 0,-1 0 0,0 0 1,0 1-1,0 0 0,-14-2 0,1 4 52,1-1 1,0-2-1,-1 0 0,1-1 0,-38-12 0,-12-11-35,-2 3-1,0 2 1,-1 5-1,-1 2 1,-1 4-1,0 3 1,0 3-1,-1 3 1,-82 10-1,69-2-119,33-3-7,1 2 1,-60 14-1,97-14-57,1 0-1,0 0 1,1 2 0,0 0-1,0 1 1,0 0 0,1 1-1,0 1 1,0 1 0,-22 21-1,6 3-4,2 2-1,1 1 1,-40 74-1,35-56 0,18-29 1,2 0-1,0 1 0,2 0 0,1 0 0,2 2 1,-10 50-1,12-30 4,2 0-1,1 0 1,7 65 0,-4-101-6,2 1 0,0-1 0,1 0 0,1 0 1,0 0-1,0 0 0,8 15 0,-8-21 6,1-1 0,-1 0 1,1 0-1,0 0 0,1-1 1,-1 0-1,1 0 0,1 0 1,-1-1-1,1 0 0,0 0 1,0 0-1,13 6 0,7-1 36,0 0-1,1-2 0,-1-1 1,2-1-1,51 4 0,147-5 144,-227-5-185,748-59 238,-642 47-229,139-35-1,-204 36 0,0-2 0,-1-1 0,-1-2 0,-1-2-1,0-2 1,48-33 0,-51 27 24,-2-1-1,0-1 1,-2-2 0,-1-2-1,-2 0 1,-1-2-1,-1-1 1,32-59-1,-51 80 13,0-1-1,-1 1 1,-1-1-1,0 0 1,6-30-1,-10 37-17,-1 1 0,1 0 0,-1 0 0,-1-1-1,1 1 1,-1 0 0,0 0 0,-1 0-1,0 0 1,0 0 0,-1 0 0,1 1 0,-1-1-1,-1 1 1,-4-8 0,-3-1 31,-1 1 0,-1 1-1,1 0 1,-2 1 0,0 0 0,-1 1 0,0 0 0,-18-9 0,-140-61 165,124 61-228,-216-119-1842,230 117 1474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9:31:0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12131,'9'0'253,"1"-1"1,-1-1 0,17-4-1,12-2-116,24 0 155,185-16 581,-115 23-636,-107 2-200,-1 2 0,1 1 0,32 8 1,21 9 15,0-3 0,2-4 0,150 6 0,300-30 8,-334 2-52,455 24-215,176 82 92,-576-68 116,1-10 1,257-14-1,161-50 4,-17 0-35,-346 32 24,595-17-6,-716 26 11,715 4-8,182 7 60,-898-10-32,167-2-3,697 14-24,-398 19 30,0-44-24,309-60-215,-931 72 227,0 1 0,1 2 0,-1 0 1,0 2-1,30 7 0,-58-9 5,1 0 0,-1 0 0,0 1-1,1-1 1,-1 1 0,0 0 0,1-1 0,-1 1 0,0 0 0,0 0 0,0 0 0,1-1 0,0 3 0,-2-2-12,1-1 0,-1 1 1,1-1-1,-1 1 1,0 0-1,0-1 1,1 1-1,-1 0 0,0 0 1,0-1-1,0 1 1,0 0-1,0-1 0,0 1 1,0 0-1,0 0 1,0-1-1,0 1 1,-1 1-1,-1 3-23,0-1 0,-1 1 0,1-1-1,-1 0 1,0 0 0,-5 6 0,-9 14-258,17-20 166,7-15-41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731750C-C2D9-4EA0-92BE-F14DF5E7411F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544C13F-9959-4DF1-9B30-B723B52168F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B0D5615-F20B-4D76-B320-60E40A97873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45B7816-A449-4EA6-BADC-09902857C38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CA0C5D-FFD6-43C2-8CEA-75241ABDFBD8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B0B2E0-68E2-4CAC-B6D2-A9DB2FAAD935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42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12713" y="889000"/>
            <a:ext cx="7791451" cy="438308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6594" y="4811574"/>
            <a:ext cx="5492750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D9F3A82-C5AB-41AB-9423-7C684689752A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499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25A102-B141-410D-AB89-69B896BECDE4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650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5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2819BAE-667F-461C-AEFD-034F7310BD53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10" tIns="46806" rIns="90010" bIns="46806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C0DA41-BECA-4F6A-B6CA-402E76C1446D}" type="slidenum">
              <a:rPr lang="de-DE" altLang="de-DE">
                <a:latin typeface="Sparkasse Rg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095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187FACD-EB06-496E-B61C-C6410A61C44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DB0C72D-7BFE-4E47-B13E-CEFD29536966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1ABF143-93FE-446C-8F3B-26520A7874C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9E9EA269-331E-4CA1-A6F3-5274331E43B0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3334B05-98D5-4FA7-B331-874ED2CB13B9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C79B0EB5-7EA8-4872-8CBA-591F15ACAB0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38B193B-0651-488D-954C-EF0082D05DC4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2950"/>
            <a:ext cx="6619875" cy="3724275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51" tIns="45724" rIns="91451" bIns="45724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49885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31683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13480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095278" indent="-240899" defTabSz="47343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2846" algn="l"/>
                <a:tab pos="1524019" algn="l"/>
                <a:tab pos="2290211" algn="l"/>
                <a:tab pos="3051383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0E7716-4F65-4B76-8FC5-7B1BD20C5EAD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4313" y="812800"/>
            <a:ext cx="7237413" cy="407193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334" y="5156994"/>
            <a:ext cx="4998466" cy="48844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215900" y="823913"/>
            <a:ext cx="7235825" cy="4070350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0584" y="5155469"/>
            <a:ext cx="5444344" cy="28196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80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34.xml"/><Relationship Id="rId7" Type="http://schemas.openxmlformats.org/officeDocument/2006/relationships/customXml" Target="../ink/ink36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customXml" Target="../ink/ink38.xml"/><Relationship Id="rId5" Type="http://schemas.openxmlformats.org/officeDocument/2006/relationships/customXml" Target="../ink/ink35.xm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customXml" Target="../ink/ink3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4.xml"/><Relationship Id="rId18" Type="http://schemas.openxmlformats.org/officeDocument/2006/relationships/image" Target="../media/image48.png"/><Relationship Id="rId26" Type="http://schemas.openxmlformats.org/officeDocument/2006/relationships/image" Target="../media/image52.png"/><Relationship Id="rId39" Type="http://schemas.openxmlformats.org/officeDocument/2006/relationships/customXml" Target="../ink/ink57.xml"/><Relationship Id="rId21" Type="http://schemas.openxmlformats.org/officeDocument/2006/relationships/customXml" Target="../ink/ink48.xml"/><Relationship Id="rId34" Type="http://schemas.openxmlformats.org/officeDocument/2006/relationships/image" Target="../media/image56.png"/><Relationship Id="rId42" Type="http://schemas.openxmlformats.org/officeDocument/2006/relationships/image" Target="../media/image60.png"/><Relationship Id="rId47" Type="http://schemas.openxmlformats.org/officeDocument/2006/relationships/customXml" Target="../ink/ink61.xml"/><Relationship Id="rId50" Type="http://schemas.openxmlformats.org/officeDocument/2006/relationships/image" Target="../media/image64.png"/><Relationship Id="rId7" Type="http://schemas.openxmlformats.org/officeDocument/2006/relationships/customXml" Target="../ink/ink41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png"/><Relationship Id="rId29" Type="http://schemas.openxmlformats.org/officeDocument/2006/relationships/customXml" Target="../ink/ink52.xml"/><Relationship Id="rId11" Type="http://schemas.openxmlformats.org/officeDocument/2006/relationships/customXml" Target="../ink/ink43.xml"/><Relationship Id="rId24" Type="http://schemas.openxmlformats.org/officeDocument/2006/relationships/image" Target="../media/image51.png"/><Relationship Id="rId32" Type="http://schemas.openxmlformats.org/officeDocument/2006/relationships/image" Target="../media/image55.png"/><Relationship Id="rId37" Type="http://schemas.openxmlformats.org/officeDocument/2006/relationships/customXml" Target="../ink/ink56.xml"/><Relationship Id="rId40" Type="http://schemas.openxmlformats.org/officeDocument/2006/relationships/image" Target="../media/image59.png"/><Relationship Id="rId45" Type="http://schemas.openxmlformats.org/officeDocument/2006/relationships/customXml" Target="../ink/ink60.xml"/><Relationship Id="rId53" Type="http://schemas.openxmlformats.org/officeDocument/2006/relationships/customXml" Target="../ink/ink64.xml"/><Relationship Id="rId5" Type="http://schemas.openxmlformats.org/officeDocument/2006/relationships/customXml" Target="../ink/ink40.xml"/><Relationship Id="rId10" Type="http://schemas.openxmlformats.org/officeDocument/2006/relationships/image" Target="../media/image44.png"/><Relationship Id="rId19" Type="http://schemas.openxmlformats.org/officeDocument/2006/relationships/customXml" Target="../ink/ink47.xml"/><Relationship Id="rId31" Type="http://schemas.openxmlformats.org/officeDocument/2006/relationships/customXml" Target="../ink/ink53.xml"/><Relationship Id="rId44" Type="http://schemas.openxmlformats.org/officeDocument/2006/relationships/image" Target="../media/image61.png"/><Relationship Id="rId52" Type="http://schemas.openxmlformats.org/officeDocument/2006/relationships/image" Target="../media/image65.png"/><Relationship Id="rId4" Type="http://schemas.openxmlformats.org/officeDocument/2006/relationships/image" Target="../media/image41.png"/><Relationship Id="rId9" Type="http://schemas.openxmlformats.org/officeDocument/2006/relationships/customXml" Target="../ink/ink42.xml"/><Relationship Id="rId14" Type="http://schemas.openxmlformats.org/officeDocument/2006/relationships/image" Target="../media/image46.png"/><Relationship Id="rId22" Type="http://schemas.openxmlformats.org/officeDocument/2006/relationships/image" Target="../media/image50.png"/><Relationship Id="rId27" Type="http://schemas.openxmlformats.org/officeDocument/2006/relationships/customXml" Target="../ink/ink51.xml"/><Relationship Id="rId30" Type="http://schemas.openxmlformats.org/officeDocument/2006/relationships/image" Target="../media/image54.png"/><Relationship Id="rId35" Type="http://schemas.openxmlformats.org/officeDocument/2006/relationships/customXml" Target="../ink/ink55.xml"/><Relationship Id="rId43" Type="http://schemas.openxmlformats.org/officeDocument/2006/relationships/customXml" Target="../ink/ink59.xml"/><Relationship Id="rId48" Type="http://schemas.openxmlformats.org/officeDocument/2006/relationships/image" Target="../media/image63.png"/><Relationship Id="rId8" Type="http://schemas.openxmlformats.org/officeDocument/2006/relationships/image" Target="../media/image43.png"/><Relationship Id="rId51" Type="http://schemas.openxmlformats.org/officeDocument/2006/relationships/customXml" Target="../ink/ink63.xml"/><Relationship Id="rId3" Type="http://schemas.openxmlformats.org/officeDocument/2006/relationships/customXml" Target="../ink/ink39.xml"/><Relationship Id="rId12" Type="http://schemas.openxmlformats.org/officeDocument/2006/relationships/image" Target="../media/image45.png"/><Relationship Id="rId17" Type="http://schemas.openxmlformats.org/officeDocument/2006/relationships/customXml" Target="../ink/ink46.xml"/><Relationship Id="rId25" Type="http://schemas.openxmlformats.org/officeDocument/2006/relationships/customXml" Target="../ink/ink50.xml"/><Relationship Id="rId33" Type="http://schemas.openxmlformats.org/officeDocument/2006/relationships/customXml" Target="../ink/ink54.xml"/><Relationship Id="rId38" Type="http://schemas.openxmlformats.org/officeDocument/2006/relationships/image" Target="../media/image58.png"/><Relationship Id="rId46" Type="http://schemas.openxmlformats.org/officeDocument/2006/relationships/image" Target="../media/image62.png"/><Relationship Id="rId20" Type="http://schemas.openxmlformats.org/officeDocument/2006/relationships/image" Target="../media/image49.png"/><Relationship Id="rId41" Type="http://schemas.openxmlformats.org/officeDocument/2006/relationships/customXml" Target="../ink/ink58.xml"/><Relationship Id="rId5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5" Type="http://schemas.openxmlformats.org/officeDocument/2006/relationships/customXml" Target="../ink/ink45.xml"/><Relationship Id="rId23" Type="http://schemas.openxmlformats.org/officeDocument/2006/relationships/customXml" Target="../ink/ink49.xml"/><Relationship Id="rId28" Type="http://schemas.openxmlformats.org/officeDocument/2006/relationships/image" Target="../media/image53.png"/><Relationship Id="rId36" Type="http://schemas.openxmlformats.org/officeDocument/2006/relationships/image" Target="../media/image57.png"/><Relationship Id="rId49" Type="http://schemas.openxmlformats.org/officeDocument/2006/relationships/customXml" Target="../ink/ink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70.xml"/><Relationship Id="rId18" Type="http://schemas.openxmlformats.org/officeDocument/2006/relationships/image" Target="../media/image74.png"/><Relationship Id="rId3" Type="http://schemas.openxmlformats.org/officeDocument/2006/relationships/customXml" Target="../ink/ink65.xml"/><Relationship Id="rId21" Type="http://schemas.openxmlformats.org/officeDocument/2006/relationships/customXml" Target="../ink/ink74.xml"/><Relationship Id="rId7" Type="http://schemas.openxmlformats.org/officeDocument/2006/relationships/customXml" Target="../ink/ink67.xml"/><Relationship Id="rId12" Type="http://schemas.openxmlformats.org/officeDocument/2006/relationships/image" Target="../media/image71.png"/><Relationship Id="rId17" Type="http://schemas.openxmlformats.org/officeDocument/2006/relationships/customXml" Target="../ink/ink72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3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customXml" Target="../ink/ink69.xml"/><Relationship Id="rId24" Type="http://schemas.openxmlformats.org/officeDocument/2006/relationships/image" Target="../media/image77.png"/><Relationship Id="rId5" Type="http://schemas.openxmlformats.org/officeDocument/2006/relationships/customXml" Target="../ink/ink66.xml"/><Relationship Id="rId15" Type="http://schemas.openxmlformats.org/officeDocument/2006/relationships/customXml" Target="../ink/ink71.xml"/><Relationship Id="rId23" Type="http://schemas.openxmlformats.org/officeDocument/2006/relationships/customXml" Target="../ink/ink75.xml"/><Relationship Id="rId10" Type="http://schemas.openxmlformats.org/officeDocument/2006/relationships/image" Target="../media/image70.png"/><Relationship Id="rId19" Type="http://schemas.openxmlformats.org/officeDocument/2006/relationships/customXml" Target="../ink/ink73.xml"/><Relationship Id="rId4" Type="http://schemas.openxmlformats.org/officeDocument/2006/relationships/image" Target="../media/image67.png"/><Relationship Id="rId9" Type="http://schemas.openxmlformats.org/officeDocument/2006/relationships/customXml" Target="../ink/ink68.xml"/><Relationship Id="rId14" Type="http://schemas.openxmlformats.org/officeDocument/2006/relationships/image" Target="../media/image72.png"/><Relationship Id="rId22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3.xml"/><Relationship Id="rId21" Type="http://schemas.openxmlformats.org/officeDocument/2006/relationships/customXml" Target="../ink/ink85.xml"/><Relationship Id="rId42" Type="http://schemas.openxmlformats.org/officeDocument/2006/relationships/image" Target="../media/image97.png"/><Relationship Id="rId63" Type="http://schemas.openxmlformats.org/officeDocument/2006/relationships/customXml" Target="../ink/ink106.xml"/><Relationship Id="rId84" Type="http://schemas.openxmlformats.org/officeDocument/2006/relationships/image" Target="../media/image118.png"/><Relationship Id="rId138" Type="http://schemas.openxmlformats.org/officeDocument/2006/relationships/image" Target="../media/image145.png"/><Relationship Id="rId159" Type="http://schemas.openxmlformats.org/officeDocument/2006/relationships/image" Target="../media/image155.png"/><Relationship Id="rId170" Type="http://schemas.openxmlformats.org/officeDocument/2006/relationships/customXml" Target="../ink/ink160.xml"/><Relationship Id="rId191" Type="http://schemas.openxmlformats.org/officeDocument/2006/relationships/image" Target="../media/image171.png"/><Relationship Id="rId205" Type="http://schemas.openxmlformats.org/officeDocument/2006/relationships/image" Target="../media/image178.png"/><Relationship Id="rId226" Type="http://schemas.openxmlformats.org/officeDocument/2006/relationships/customXml" Target="../ink/ink188.xml"/><Relationship Id="rId247" Type="http://schemas.openxmlformats.org/officeDocument/2006/relationships/image" Target="../media/image199.png"/><Relationship Id="rId107" Type="http://schemas.openxmlformats.org/officeDocument/2006/relationships/customXml" Target="../ink/ink128.xml"/><Relationship Id="rId11" Type="http://schemas.openxmlformats.org/officeDocument/2006/relationships/customXml" Target="../ink/ink80.xml"/><Relationship Id="rId32" Type="http://schemas.openxmlformats.org/officeDocument/2006/relationships/image" Target="../media/image92.png"/><Relationship Id="rId53" Type="http://schemas.openxmlformats.org/officeDocument/2006/relationships/customXml" Target="../ink/ink101.xml"/><Relationship Id="rId74" Type="http://schemas.openxmlformats.org/officeDocument/2006/relationships/image" Target="../media/image113.png"/><Relationship Id="rId128" Type="http://schemas.openxmlformats.org/officeDocument/2006/relationships/image" Target="../media/image140.png"/><Relationship Id="rId149" Type="http://schemas.openxmlformats.org/officeDocument/2006/relationships/customXml" Target="../ink/ink149.xml"/><Relationship Id="rId5" Type="http://schemas.openxmlformats.org/officeDocument/2006/relationships/customXml" Target="../ink/ink77.xml"/><Relationship Id="rId95" Type="http://schemas.openxmlformats.org/officeDocument/2006/relationships/customXml" Target="../ink/ink122.xml"/><Relationship Id="rId160" Type="http://schemas.openxmlformats.org/officeDocument/2006/relationships/customXml" Target="../ink/ink155.xml"/><Relationship Id="rId181" Type="http://schemas.openxmlformats.org/officeDocument/2006/relationships/image" Target="../media/image166.png"/><Relationship Id="rId216" Type="http://schemas.openxmlformats.org/officeDocument/2006/relationships/customXml" Target="../ink/ink183.xml"/><Relationship Id="rId237" Type="http://schemas.openxmlformats.org/officeDocument/2006/relationships/image" Target="../media/image194.png"/><Relationship Id="rId22" Type="http://schemas.openxmlformats.org/officeDocument/2006/relationships/image" Target="../media/image87.png"/><Relationship Id="rId43" Type="http://schemas.openxmlformats.org/officeDocument/2006/relationships/customXml" Target="../ink/ink96.xml"/><Relationship Id="rId64" Type="http://schemas.openxmlformats.org/officeDocument/2006/relationships/image" Target="../media/image108.png"/><Relationship Id="rId118" Type="http://schemas.openxmlformats.org/officeDocument/2006/relationships/image" Target="../media/image135.png"/><Relationship Id="rId139" Type="http://schemas.openxmlformats.org/officeDocument/2006/relationships/customXml" Target="../ink/ink144.xml"/><Relationship Id="rId85" Type="http://schemas.openxmlformats.org/officeDocument/2006/relationships/customXml" Target="../ink/ink117.xml"/><Relationship Id="rId150" Type="http://schemas.openxmlformats.org/officeDocument/2006/relationships/image" Target="../media/image151.png"/><Relationship Id="rId171" Type="http://schemas.openxmlformats.org/officeDocument/2006/relationships/image" Target="../media/image161.png"/><Relationship Id="rId192" Type="http://schemas.openxmlformats.org/officeDocument/2006/relationships/customXml" Target="../ink/ink171.xml"/><Relationship Id="rId206" Type="http://schemas.openxmlformats.org/officeDocument/2006/relationships/customXml" Target="../ink/ink178.xml"/><Relationship Id="rId227" Type="http://schemas.openxmlformats.org/officeDocument/2006/relationships/image" Target="../media/image189.png"/><Relationship Id="rId248" Type="http://schemas.openxmlformats.org/officeDocument/2006/relationships/customXml" Target="../ink/ink199.xml"/><Relationship Id="rId12" Type="http://schemas.openxmlformats.org/officeDocument/2006/relationships/image" Target="../media/image82.png"/><Relationship Id="rId33" Type="http://schemas.openxmlformats.org/officeDocument/2006/relationships/customXml" Target="../ink/ink91.xml"/><Relationship Id="rId108" Type="http://schemas.openxmlformats.org/officeDocument/2006/relationships/image" Target="../media/image130.png"/><Relationship Id="rId129" Type="http://schemas.openxmlformats.org/officeDocument/2006/relationships/customXml" Target="../ink/ink139.xml"/><Relationship Id="rId54" Type="http://schemas.openxmlformats.org/officeDocument/2006/relationships/image" Target="../media/image103.png"/><Relationship Id="rId75" Type="http://schemas.openxmlformats.org/officeDocument/2006/relationships/customXml" Target="../ink/ink112.xml"/><Relationship Id="rId96" Type="http://schemas.openxmlformats.org/officeDocument/2006/relationships/image" Target="../media/image124.png"/><Relationship Id="rId140" Type="http://schemas.openxmlformats.org/officeDocument/2006/relationships/image" Target="../media/image146.png"/><Relationship Id="rId161" Type="http://schemas.openxmlformats.org/officeDocument/2006/relationships/image" Target="../media/image156.png"/><Relationship Id="rId182" Type="http://schemas.openxmlformats.org/officeDocument/2006/relationships/customXml" Target="../ink/ink166.xml"/><Relationship Id="rId217" Type="http://schemas.openxmlformats.org/officeDocument/2006/relationships/image" Target="../media/image184.png"/><Relationship Id="rId6" Type="http://schemas.openxmlformats.org/officeDocument/2006/relationships/image" Target="../media/image79.png"/><Relationship Id="rId238" Type="http://schemas.openxmlformats.org/officeDocument/2006/relationships/customXml" Target="../ink/ink194.xml"/><Relationship Id="rId23" Type="http://schemas.openxmlformats.org/officeDocument/2006/relationships/customXml" Target="../ink/ink86.xml"/><Relationship Id="rId119" Type="http://schemas.openxmlformats.org/officeDocument/2006/relationships/customXml" Target="../ink/ink134.xml"/><Relationship Id="rId44" Type="http://schemas.openxmlformats.org/officeDocument/2006/relationships/image" Target="../media/image98.png"/><Relationship Id="rId65" Type="http://schemas.openxmlformats.org/officeDocument/2006/relationships/customXml" Target="../ink/ink107.xml"/><Relationship Id="rId86" Type="http://schemas.openxmlformats.org/officeDocument/2006/relationships/image" Target="../media/image119.png"/><Relationship Id="rId130" Type="http://schemas.openxmlformats.org/officeDocument/2006/relationships/image" Target="../media/image141.png"/><Relationship Id="rId151" Type="http://schemas.openxmlformats.org/officeDocument/2006/relationships/customXml" Target="../ink/ink150.xml"/><Relationship Id="rId172" Type="http://schemas.openxmlformats.org/officeDocument/2006/relationships/customXml" Target="../ink/ink161.xml"/><Relationship Id="rId193" Type="http://schemas.openxmlformats.org/officeDocument/2006/relationships/image" Target="../media/image172.png"/><Relationship Id="rId207" Type="http://schemas.openxmlformats.org/officeDocument/2006/relationships/image" Target="../media/image179.png"/><Relationship Id="rId228" Type="http://schemas.openxmlformats.org/officeDocument/2006/relationships/customXml" Target="../ink/ink189.xml"/><Relationship Id="rId249" Type="http://schemas.openxmlformats.org/officeDocument/2006/relationships/image" Target="../media/image200.png"/><Relationship Id="rId13" Type="http://schemas.openxmlformats.org/officeDocument/2006/relationships/customXml" Target="../ink/ink81.xml"/><Relationship Id="rId109" Type="http://schemas.openxmlformats.org/officeDocument/2006/relationships/customXml" Target="../ink/ink129.xml"/><Relationship Id="rId34" Type="http://schemas.openxmlformats.org/officeDocument/2006/relationships/image" Target="../media/image93.png"/><Relationship Id="rId55" Type="http://schemas.openxmlformats.org/officeDocument/2006/relationships/customXml" Target="../ink/ink102.xml"/><Relationship Id="rId76" Type="http://schemas.openxmlformats.org/officeDocument/2006/relationships/image" Target="../media/image114.png"/><Relationship Id="rId97" Type="http://schemas.openxmlformats.org/officeDocument/2006/relationships/customXml" Target="../ink/ink123.xml"/><Relationship Id="rId120" Type="http://schemas.openxmlformats.org/officeDocument/2006/relationships/image" Target="../media/image136.png"/><Relationship Id="rId141" Type="http://schemas.openxmlformats.org/officeDocument/2006/relationships/customXml" Target="../ink/ink145.xml"/><Relationship Id="rId7" Type="http://schemas.openxmlformats.org/officeDocument/2006/relationships/customXml" Target="../ink/ink78.xml"/><Relationship Id="rId162" Type="http://schemas.openxmlformats.org/officeDocument/2006/relationships/customXml" Target="../ink/ink156.xml"/><Relationship Id="rId183" Type="http://schemas.openxmlformats.org/officeDocument/2006/relationships/image" Target="../media/image167.png"/><Relationship Id="rId218" Type="http://schemas.openxmlformats.org/officeDocument/2006/relationships/customXml" Target="../ink/ink184.xml"/><Relationship Id="rId239" Type="http://schemas.openxmlformats.org/officeDocument/2006/relationships/image" Target="../media/image195.png"/><Relationship Id="rId250" Type="http://schemas.openxmlformats.org/officeDocument/2006/relationships/customXml" Target="../ink/ink200.xml"/><Relationship Id="rId24" Type="http://schemas.openxmlformats.org/officeDocument/2006/relationships/image" Target="../media/image88.png"/><Relationship Id="rId45" Type="http://schemas.openxmlformats.org/officeDocument/2006/relationships/customXml" Target="../ink/ink97.xml"/><Relationship Id="rId66" Type="http://schemas.openxmlformats.org/officeDocument/2006/relationships/image" Target="../media/image109.png"/><Relationship Id="rId87" Type="http://schemas.openxmlformats.org/officeDocument/2006/relationships/customXml" Target="../ink/ink118.xml"/><Relationship Id="rId110" Type="http://schemas.openxmlformats.org/officeDocument/2006/relationships/image" Target="../media/image131.png"/><Relationship Id="rId131" Type="http://schemas.openxmlformats.org/officeDocument/2006/relationships/customXml" Target="../ink/ink140.xml"/><Relationship Id="rId152" Type="http://schemas.openxmlformats.org/officeDocument/2006/relationships/image" Target="../media/image152.png"/><Relationship Id="rId173" Type="http://schemas.openxmlformats.org/officeDocument/2006/relationships/image" Target="../media/image162.png"/><Relationship Id="rId194" Type="http://schemas.openxmlformats.org/officeDocument/2006/relationships/customXml" Target="../ink/ink172.xml"/><Relationship Id="rId208" Type="http://schemas.openxmlformats.org/officeDocument/2006/relationships/customXml" Target="../ink/ink179.xml"/><Relationship Id="rId229" Type="http://schemas.openxmlformats.org/officeDocument/2006/relationships/image" Target="../media/image190.png"/><Relationship Id="rId240" Type="http://schemas.openxmlformats.org/officeDocument/2006/relationships/customXml" Target="../ink/ink195.xml"/><Relationship Id="rId14" Type="http://schemas.openxmlformats.org/officeDocument/2006/relationships/image" Target="../media/image83.png"/><Relationship Id="rId35" Type="http://schemas.openxmlformats.org/officeDocument/2006/relationships/customXml" Target="../ink/ink92.xml"/><Relationship Id="rId56" Type="http://schemas.openxmlformats.org/officeDocument/2006/relationships/image" Target="../media/image104.png"/><Relationship Id="rId77" Type="http://schemas.openxmlformats.org/officeDocument/2006/relationships/customXml" Target="../ink/ink113.xml"/><Relationship Id="rId100" Type="http://schemas.openxmlformats.org/officeDocument/2006/relationships/image" Target="../media/image126.png"/><Relationship Id="rId8" Type="http://schemas.openxmlformats.org/officeDocument/2006/relationships/image" Target="../media/image80.png"/><Relationship Id="rId98" Type="http://schemas.openxmlformats.org/officeDocument/2006/relationships/image" Target="../media/image125.png"/><Relationship Id="rId121" Type="http://schemas.openxmlformats.org/officeDocument/2006/relationships/customXml" Target="../ink/ink135.xml"/><Relationship Id="rId142" Type="http://schemas.openxmlformats.org/officeDocument/2006/relationships/image" Target="../media/image147.png"/><Relationship Id="rId163" Type="http://schemas.openxmlformats.org/officeDocument/2006/relationships/image" Target="../media/image157.png"/><Relationship Id="rId184" Type="http://schemas.openxmlformats.org/officeDocument/2006/relationships/customXml" Target="../ink/ink167.xml"/><Relationship Id="rId219" Type="http://schemas.openxmlformats.org/officeDocument/2006/relationships/image" Target="../media/image185.png"/><Relationship Id="rId230" Type="http://schemas.openxmlformats.org/officeDocument/2006/relationships/customXml" Target="../ink/ink190.xml"/><Relationship Id="rId251" Type="http://schemas.openxmlformats.org/officeDocument/2006/relationships/image" Target="../media/image201.png"/><Relationship Id="rId25" Type="http://schemas.openxmlformats.org/officeDocument/2006/relationships/customXml" Target="../ink/ink87.xml"/><Relationship Id="rId46" Type="http://schemas.openxmlformats.org/officeDocument/2006/relationships/image" Target="../media/image99.png"/><Relationship Id="rId67" Type="http://schemas.openxmlformats.org/officeDocument/2006/relationships/customXml" Target="../ink/ink108.xml"/><Relationship Id="rId88" Type="http://schemas.openxmlformats.org/officeDocument/2006/relationships/image" Target="../media/image120.png"/><Relationship Id="rId111" Type="http://schemas.openxmlformats.org/officeDocument/2006/relationships/customXml" Target="../ink/ink130.xml"/><Relationship Id="rId132" Type="http://schemas.openxmlformats.org/officeDocument/2006/relationships/image" Target="../media/image142.png"/><Relationship Id="rId153" Type="http://schemas.openxmlformats.org/officeDocument/2006/relationships/customXml" Target="../ink/ink151.xml"/><Relationship Id="rId174" Type="http://schemas.openxmlformats.org/officeDocument/2006/relationships/customXml" Target="../ink/ink162.xml"/><Relationship Id="rId195" Type="http://schemas.openxmlformats.org/officeDocument/2006/relationships/image" Target="../media/image173.png"/><Relationship Id="rId209" Type="http://schemas.openxmlformats.org/officeDocument/2006/relationships/image" Target="../media/image180.png"/><Relationship Id="rId220" Type="http://schemas.openxmlformats.org/officeDocument/2006/relationships/customXml" Target="../ink/ink185.xml"/><Relationship Id="rId241" Type="http://schemas.openxmlformats.org/officeDocument/2006/relationships/image" Target="../media/image196.png"/><Relationship Id="rId15" Type="http://schemas.openxmlformats.org/officeDocument/2006/relationships/customXml" Target="../ink/ink82.xml"/><Relationship Id="rId36" Type="http://schemas.openxmlformats.org/officeDocument/2006/relationships/image" Target="../media/image94.png"/><Relationship Id="rId57" Type="http://schemas.openxmlformats.org/officeDocument/2006/relationships/customXml" Target="../ink/ink103.xml"/><Relationship Id="rId78" Type="http://schemas.openxmlformats.org/officeDocument/2006/relationships/image" Target="../media/image115.png"/><Relationship Id="rId99" Type="http://schemas.openxmlformats.org/officeDocument/2006/relationships/customXml" Target="../ink/ink124.xml"/><Relationship Id="rId101" Type="http://schemas.openxmlformats.org/officeDocument/2006/relationships/customXml" Target="../ink/ink125.xml"/><Relationship Id="rId122" Type="http://schemas.openxmlformats.org/officeDocument/2006/relationships/image" Target="../media/image137.png"/><Relationship Id="rId143" Type="http://schemas.openxmlformats.org/officeDocument/2006/relationships/customXml" Target="../ink/ink146.xml"/><Relationship Id="rId164" Type="http://schemas.openxmlformats.org/officeDocument/2006/relationships/customXml" Target="../ink/ink157.xml"/><Relationship Id="rId185" Type="http://schemas.openxmlformats.org/officeDocument/2006/relationships/image" Target="../media/image168.png"/><Relationship Id="rId9" Type="http://schemas.openxmlformats.org/officeDocument/2006/relationships/customXml" Target="../ink/ink79.xml"/><Relationship Id="rId210" Type="http://schemas.openxmlformats.org/officeDocument/2006/relationships/customXml" Target="../ink/ink180.xml"/><Relationship Id="rId26" Type="http://schemas.openxmlformats.org/officeDocument/2006/relationships/image" Target="../media/image89.png"/><Relationship Id="rId231" Type="http://schemas.openxmlformats.org/officeDocument/2006/relationships/image" Target="../media/image191.png"/><Relationship Id="rId252" Type="http://schemas.openxmlformats.org/officeDocument/2006/relationships/customXml" Target="../ink/ink201.xml"/><Relationship Id="rId47" Type="http://schemas.openxmlformats.org/officeDocument/2006/relationships/customXml" Target="../ink/ink98.xml"/><Relationship Id="rId68" Type="http://schemas.openxmlformats.org/officeDocument/2006/relationships/image" Target="../media/image110.png"/><Relationship Id="rId89" Type="http://schemas.openxmlformats.org/officeDocument/2006/relationships/customXml" Target="../ink/ink119.xml"/><Relationship Id="rId112" Type="http://schemas.openxmlformats.org/officeDocument/2006/relationships/image" Target="../media/image132.png"/><Relationship Id="rId133" Type="http://schemas.openxmlformats.org/officeDocument/2006/relationships/customXml" Target="../ink/ink141.xml"/><Relationship Id="rId154" Type="http://schemas.openxmlformats.org/officeDocument/2006/relationships/image" Target="../media/image153.png"/><Relationship Id="rId175" Type="http://schemas.openxmlformats.org/officeDocument/2006/relationships/image" Target="../media/image163.png"/><Relationship Id="rId196" Type="http://schemas.openxmlformats.org/officeDocument/2006/relationships/customXml" Target="../ink/ink173.xml"/><Relationship Id="rId200" Type="http://schemas.openxmlformats.org/officeDocument/2006/relationships/customXml" Target="../ink/ink175.xml"/><Relationship Id="rId16" Type="http://schemas.openxmlformats.org/officeDocument/2006/relationships/image" Target="../media/image84.png"/><Relationship Id="rId221" Type="http://schemas.openxmlformats.org/officeDocument/2006/relationships/image" Target="../media/image186.png"/><Relationship Id="rId242" Type="http://schemas.openxmlformats.org/officeDocument/2006/relationships/customXml" Target="../ink/ink196.xml"/><Relationship Id="rId37" Type="http://schemas.openxmlformats.org/officeDocument/2006/relationships/customXml" Target="../ink/ink93.xml"/><Relationship Id="rId58" Type="http://schemas.openxmlformats.org/officeDocument/2006/relationships/image" Target="../media/image105.png"/><Relationship Id="rId79" Type="http://schemas.openxmlformats.org/officeDocument/2006/relationships/customXml" Target="../ink/ink114.xml"/><Relationship Id="rId102" Type="http://schemas.openxmlformats.org/officeDocument/2006/relationships/image" Target="../media/image127.png"/><Relationship Id="rId123" Type="http://schemas.openxmlformats.org/officeDocument/2006/relationships/customXml" Target="../ink/ink136.xml"/><Relationship Id="rId144" Type="http://schemas.openxmlformats.org/officeDocument/2006/relationships/image" Target="../media/image148.png"/><Relationship Id="rId90" Type="http://schemas.openxmlformats.org/officeDocument/2006/relationships/image" Target="../media/image121.png"/><Relationship Id="rId165" Type="http://schemas.openxmlformats.org/officeDocument/2006/relationships/image" Target="../media/image158.png"/><Relationship Id="rId186" Type="http://schemas.openxmlformats.org/officeDocument/2006/relationships/customXml" Target="../ink/ink168.xml"/><Relationship Id="rId211" Type="http://schemas.openxmlformats.org/officeDocument/2006/relationships/image" Target="../media/image181.png"/><Relationship Id="rId232" Type="http://schemas.openxmlformats.org/officeDocument/2006/relationships/customXml" Target="../ink/ink191.xml"/><Relationship Id="rId253" Type="http://schemas.openxmlformats.org/officeDocument/2006/relationships/image" Target="../media/image202.png"/><Relationship Id="rId27" Type="http://schemas.openxmlformats.org/officeDocument/2006/relationships/customXml" Target="../ink/ink88.xml"/><Relationship Id="rId48" Type="http://schemas.openxmlformats.org/officeDocument/2006/relationships/image" Target="../media/image100.png"/><Relationship Id="rId69" Type="http://schemas.openxmlformats.org/officeDocument/2006/relationships/customXml" Target="../ink/ink109.xml"/><Relationship Id="rId113" Type="http://schemas.openxmlformats.org/officeDocument/2006/relationships/customXml" Target="../ink/ink131.xml"/><Relationship Id="rId134" Type="http://schemas.openxmlformats.org/officeDocument/2006/relationships/image" Target="../media/image143.png"/><Relationship Id="rId80" Type="http://schemas.openxmlformats.org/officeDocument/2006/relationships/image" Target="../media/image116.png"/><Relationship Id="rId155" Type="http://schemas.openxmlformats.org/officeDocument/2006/relationships/customXml" Target="../ink/ink152.xml"/><Relationship Id="rId176" Type="http://schemas.openxmlformats.org/officeDocument/2006/relationships/customXml" Target="../ink/ink163.xml"/><Relationship Id="rId197" Type="http://schemas.openxmlformats.org/officeDocument/2006/relationships/image" Target="../media/image174.png"/><Relationship Id="rId201" Type="http://schemas.openxmlformats.org/officeDocument/2006/relationships/image" Target="../media/image176.png"/><Relationship Id="rId222" Type="http://schemas.openxmlformats.org/officeDocument/2006/relationships/customXml" Target="../ink/ink186.xml"/><Relationship Id="rId243" Type="http://schemas.openxmlformats.org/officeDocument/2006/relationships/image" Target="../media/image197.png"/><Relationship Id="rId17" Type="http://schemas.openxmlformats.org/officeDocument/2006/relationships/customXml" Target="../ink/ink83.xml"/><Relationship Id="rId38" Type="http://schemas.openxmlformats.org/officeDocument/2006/relationships/image" Target="../media/image95.png"/><Relationship Id="rId59" Type="http://schemas.openxmlformats.org/officeDocument/2006/relationships/customXml" Target="../ink/ink104.xml"/><Relationship Id="rId103" Type="http://schemas.openxmlformats.org/officeDocument/2006/relationships/customXml" Target="../ink/ink126.xml"/><Relationship Id="rId124" Type="http://schemas.openxmlformats.org/officeDocument/2006/relationships/image" Target="../media/image138.png"/><Relationship Id="rId70" Type="http://schemas.openxmlformats.org/officeDocument/2006/relationships/image" Target="../media/image111.png"/><Relationship Id="rId91" Type="http://schemas.openxmlformats.org/officeDocument/2006/relationships/customXml" Target="../ink/ink120.xml"/><Relationship Id="rId145" Type="http://schemas.openxmlformats.org/officeDocument/2006/relationships/customXml" Target="../ink/ink147.xml"/><Relationship Id="rId166" Type="http://schemas.openxmlformats.org/officeDocument/2006/relationships/customXml" Target="../ink/ink158.xml"/><Relationship Id="rId187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81.xml"/><Relationship Id="rId233" Type="http://schemas.openxmlformats.org/officeDocument/2006/relationships/image" Target="../media/image192.png"/><Relationship Id="rId28" Type="http://schemas.openxmlformats.org/officeDocument/2006/relationships/image" Target="../media/image90.png"/><Relationship Id="rId49" Type="http://schemas.openxmlformats.org/officeDocument/2006/relationships/customXml" Target="../ink/ink99.xml"/><Relationship Id="rId114" Type="http://schemas.openxmlformats.org/officeDocument/2006/relationships/image" Target="../media/image133.png"/><Relationship Id="rId60" Type="http://schemas.openxmlformats.org/officeDocument/2006/relationships/image" Target="../media/image106.png"/><Relationship Id="rId81" Type="http://schemas.openxmlformats.org/officeDocument/2006/relationships/customXml" Target="../ink/ink115.xml"/><Relationship Id="rId135" Type="http://schemas.openxmlformats.org/officeDocument/2006/relationships/customXml" Target="../ink/ink142.xml"/><Relationship Id="rId156" Type="http://schemas.openxmlformats.org/officeDocument/2006/relationships/image" Target="../media/image154.png"/><Relationship Id="rId177" Type="http://schemas.openxmlformats.org/officeDocument/2006/relationships/image" Target="../media/image164.png"/><Relationship Id="rId198" Type="http://schemas.openxmlformats.org/officeDocument/2006/relationships/customXml" Target="../ink/ink174.xml"/><Relationship Id="rId202" Type="http://schemas.openxmlformats.org/officeDocument/2006/relationships/customXml" Target="../ink/ink176.xml"/><Relationship Id="rId223" Type="http://schemas.openxmlformats.org/officeDocument/2006/relationships/image" Target="../media/image187.png"/><Relationship Id="rId244" Type="http://schemas.openxmlformats.org/officeDocument/2006/relationships/customXml" Target="../ink/ink197.xml"/><Relationship Id="rId18" Type="http://schemas.openxmlformats.org/officeDocument/2006/relationships/image" Target="../media/image85.png"/><Relationship Id="rId39" Type="http://schemas.openxmlformats.org/officeDocument/2006/relationships/customXml" Target="../ink/ink94.xml"/><Relationship Id="rId50" Type="http://schemas.openxmlformats.org/officeDocument/2006/relationships/image" Target="../media/image101.png"/><Relationship Id="rId104" Type="http://schemas.openxmlformats.org/officeDocument/2006/relationships/image" Target="../media/image128.png"/><Relationship Id="rId125" Type="http://schemas.openxmlformats.org/officeDocument/2006/relationships/customXml" Target="../ink/ink137.xml"/><Relationship Id="rId146" Type="http://schemas.openxmlformats.org/officeDocument/2006/relationships/image" Target="../media/image149.png"/><Relationship Id="rId167" Type="http://schemas.openxmlformats.org/officeDocument/2006/relationships/image" Target="../media/image159.png"/><Relationship Id="rId188" Type="http://schemas.openxmlformats.org/officeDocument/2006/relationships/customXml" Target="../ink/ink169.xml"/><Relationship Id="rId71" Type="http://schemas.openxmlformats.org/officeDocument/2006/relationships/customXml" Target="../ink/ink110.xml"/><Relationship Id="rId92" Type="http://schemas.openxmlformats.org/officeDocument/2006/relationships/image" Target="../media/image122.png"/><Relationship Id="rId213" Type="http://schemas.openxmlformats.org/officeDocument/2006/relationships/image" Target="../media/image182.png"/><Relationship Id="rId234" Type="http://schemas.openxmlformats.org/officeDocument/2006/relationships/customXml" Target="../ink/ink192.xml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89.xml"/><Relationship Id="rId40" Type="http://schemas.openxmlformats.org/officeDocument/2006/relationships/image" Target="../media/image96.png"/><Relationship Id="rId115" Type="http://schemas.openxmlformats.org/officeDocument/2006/relationships/customXml" Target="../ink/ink132.xml"/><Relationship Id="rId136" Type="http://schemas.openxmlformats.org/officeDocument/2006/relationships/image" Target="../media/image144.png"/><Relationship Id="rId157" Type="http://schemas.openxmlformats.org/officeDocument/2006/relationships/customXml" Target="../ink/ink153.xml"/><Relationship Id="rId178" Type="http://schemas.openxmlformats.org/officeDocument/2006/relationships/customXml" Target="../ink/ink164.xml"/><Relationship Id="rId61" Type="http://schemas.openxmlformats.org/officeDocument/2006/relationships/customXml" Target="../ink/ink105.xml"/><Relationship Id="rId82" Type="http://schemas.openxmlformats.org/officeDocument/2006/relationships/image" Target="../media/image117.png"/><Relationship Id="rId199" Type="http://schemas.openxmlformats.org/officeDocument/2006/relationships/image" Target="../media/image175.png"/><Relationship Id="rId203" Type="http://schemas.openxmlformats.org/officeDocument/2006/relationships/image" Target="../media/image177.png"/><Relationship Id="rId19" Type="http://schemas.openxmlformats.org/officeDocument/2006/relationships/customXml" Target="../ink/ink84.xml"/><Relationship Id="rId224" Type="http://schemas.openxmlformats.org/officeDocument/2006/relationships/customXml" Target="../ink/ink187.xml"/><Relationship Id="rId245" Type="http://schemas.openxmlformats.org/officeDocument/2006/relationships/image" Target="../media/image198.png"/><Relationship Id="rId30" Type="http://schemas.openxmlformats.org/officeDocument/2006/relationships/image" Target="../media/image91.png"/><Relationship Id="rId105" Type="http://schemas.openxmlformats.org/officeDocument/2006/relationships/customXml" Target="../ink/ink127.xml"/><Relationship Id="rId126" Type="http://schemas.openxmlformats.org/officeDocument/2006/relationships/image" Target="../media/image139.png"/><Relationship Id="rId147" Type="http://schemas.openxmlformats.org/officeDocument/2006/relationships/customXml" Target="../ink/ink148.xml"/><Relationship Id="rId168" Type="http://schemas.openxmlformats.org/officeDocument/2006/relationships/customXml" Target="../ink/ink159.xml"/><Relationship Id="rId51" Type="http://schemas.openxmlformats.org/officeDocument/2006/relationships/customXml" Target="../ink/ink100.xml"/><Relationship Id="rId72" Type="http://schemas.openxmlformats.org/officeDocument/2006/relationships/image" Target="../media/image112.png"/><Relationship Id="rId93" Type="http://schemas.openxmlformats.org/officeDocument/2006/relationships/customXml" Target="../ink/ink121.xml"/><Relationship Id="rId189" Type="http://schemas.openxmlformats.org/officeDocument/2006/relationships/image" Target="../media/image170.png"/><Relationship Id="rId3" Type="http://schemas.openxmlformats.org/officeDocument/2006/relationships/customXml" Target="../ink/ink76.xml"/><Relationship Id="rId214" Type="http://schemas.openxmlformats.org/officeDocument/2006/relationships/customXml" Target="../ink/ink182.xml"/><Relationship Id="rId235" Type="http://schemas.openxmlformats.org/officeDocument/2006/relationships/image" Target="../media/image193.png"/><Relationship Id="rId116" Type="http://schemas.openxmlformats.org/officeDocument/2006/relationships/image" Target="../media/image134.png"/><Relationship Id="rId137" Type="http://schemas.openxmlformats.org/officeDocument/2006/relationships/customXml" Target="../ink/ink143.xml"/><Relationship Id="rId158" Type="http://schemas.openxmlformats.org/officeDocument/2006/relationships/customXml" Target="../ink/ink154.xml"/><Relationship Id="rId20" Type="http://schemas.openxmlformats.org/officeDocument/2006/relationships/image" Target="../media/image86.png"/><Relationship Id="rId41" Type="http://schemas.openxmlformats.org/officeDocument/2006/relationships/customXml" Target="../ink/ink95.xml"/><Relationship Id="rId62" Type="http://schemas.openxmlformats.org/officeDocument/2006/relationships/image" Target="../media/image107.png"/><Relationship Id="rId83" Type="http://schemas.openxmlformats.org/officeDocument/2006/relationships/customXml" Target="../ink/ink116.xml"/><Relationship Id="rId179" Type="http://schemas.openxmlformats.org/officeDocument/2006/relationships/image" Target="../media/image165.png"/><Relationship Id="rId190" Type="http://schemas.openxmlformats.org/officeDocument/2006/relationships/customXml" Target="../ink/ink170.xml"/><Relationship Id="rId204" Type="http://schemas.openxmlformats.org/officeDocument/2006/relationships/customXml" Target="../ink/ink177.xml"/><Relationship Id="rId225" Type="http://schemas.openxmlformats.org/officeDocument/2006/relationships/image" Target="../media/image188.png"/><Relationship Id="rId246" Type="http://schemas.openxmlformats.org/officeDocument/2006/relationships/customXml" Target="../ink/ink198.xml"/><Relationship Id="rId106" Type="http://schemas.openxmlformats.org/officeDocument/2006/relationships/image" Target="../media/image129.png"/><Relationship Id="rId127" Type="http://schemas.openxmlformats.org/officeDocument/2006/relationships/customXml" Target="../ink/ink138.xml"/><Relationship Id="rId10" Type="http://schemas.openxmlformats.org/officeDocument/2006/relationships/image" Target="../media/image81.png"/><Relationship Id="rId31" Type="http://schemas.openxmlformats.org/officeDocument/2006/relationships/customXml" Target="../ink/ink90.xml"/><Relationship Id="rId52" Type="http://schemas.openxmlformats.org/officeDocument/2006/relationships/image" Target="../media/image102.png"/><Relationship Id="rId73" Type="http://schemas.openxmlformats.org/officeDocument/2006/relationships/customXml" Target="../ink/ink111.xml"/><Relationship Id="rId94" Type="http://schemas.openxmlformats.org/officeDocument/2006/relationships/image" Target="../media/image123.png"/><Relationship Id="rId148" Type="http://schemas.openxmlformats.org/officeDocument/2006/relationships/image" Target="../media/image150.png"/><Relationship Id="rId169" Type="http://schemas.openxmlformats.org/officeDocument/2006/relationships/image" Target="../media/image160.png"/><Relationship Id="rId4" Type="http://schemas.openxmlformats.org/officeDocument/2006/relationships/image" Target="../media/image78.png"/><Relationship Id="rId180" Type="http://schemas.openxmlformats.org/officeDocument/2006/relationships/customXml" Target="../ink/ink165.xml"/><Relationship Id="rId215" Type="http://schemas.openxmlformats.org/officeDocument/2006/relationships/image" Target="../media/image183.png"/><Relationship Id="rId236" Type="http://schemas.openxmlformats.org/officeDocument/2006/relationships/customXml" Target="../ink/ink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7.png"/><Relationship Id="rId299" Type="http://schemas.openxmlformats.org/officeDocument/2006/relationships/image" Target="../media/image318.png"/><Relationship Id="rId21" Type="http://schemas.openxmlformats.org/officeDocument/2006/relationships/customXml" Target="../ink/ink211.xml"/><Relationship Id="rId63" Type="http://schemas.openxmlformats.org/officeDocument/2006/relationships/customXml" Target="../ink/ink232.xml"/><Relationship Id="rId159" Type="http://schemas.openxmlformats.org/officeDocument/2006/relationships/image" Target="../media/image248.png"/><Relationship Id="rId324" Type="http://schemas.openxmlformats.org/officeDocument/2006/relationships/customXml" Target="../ink/ink363.xml"/><Relationship Id="rId170" Type="http://schemas.openxmlformats.org/officeDocument/2006/relationships/customXml" Target="../ink/ink286.xml"/><Relationship Id="rId226" Type="http://schemas.openxmlformats.org/officeDocument/2006/relationships/customXml" Target="../ink/ink314.xml"/><Relationship Id="rId268" Type="http://schemas.openxmlformats.org/officeDocument/2006/relationships/customXml" Target="../ink/ink335.xml"/><Relationship Id="rId32" Type="http://schemas.openxmlformats.org/officeDocument/2006/relationships/image" Target="../media/image165.png"/><Relationship Id="rId74" Type="http://schemas.openxmlformats.org/officeDocument/2006/relationships/image" Target="../media/image206.png"/><Relationship Id="rId128" Type="http://schemas.openxmlformats.org/officeDocument/2006/relationships/customXml" Target="../ink/ink265.xml"/><Relationship Id="rId335" Type="http://schemas.openxmlformats.org/officeDocument/2006/relationships/image" Target="../media/image336.png"/><Relationship Id="rId5" Type="http://schemas.openxmlformats.org/officeDocument/2006/relationships/customXml" Target="../ink/ink203.xml"/><Relationship Id="rId181" Type="http://schemas.openxmlformats.org/officeDocument/2006/relationships/image" Target="../media/image259.png"/><Relationship Id="rId237" Type="http://schemas.openxmlformats.org/officeDocument/2006/relationships/image" Target="../media/image287.png"/><Relationship Id="rId279" Type="http://schemas.openxmlformats.org/officeDocument/2006/relationships/image" Target="../media/image308.png"/><Relationship Id="rId43" Type="http://schemas.openxmlformats.org/officeDocument/2006/relationships/customXml" Target="../ink/ink222.xml"/><Relationship Id="rId139" Type="http://schemas.openxmlformats.org/officeDocument/2006/relationships/image" Target="../media/image238.png"/><Relationship Id="rId290" Type="http://schemas.openxmlformats.org/officeDocument/2006/relationships/customXml" Target="../ink/ink346.xml"/><Relationship Id="rId304" Type="http://schemas.openxmlformats.org/officeDocument/2006/relationships/customXml" Target="../ink/ink353.xml"/><Relationship Id="rId346" Type="http://schemas.openxmlformats.org/officeDocument/2006/relationships/customXml" Target="../ink/ink374.xml"/><Relationship Id="rId85" Type="http://schemas.openxmlformats.org/officeDocument/2006/relationships/image" Target="../media/image211.png"/><Relationship Id="rId150" Type="http://schemas.openxmlformats.org/officeDocument/2006/relationships/customXml" Target="../ink/ink276.xml"/><Relationship Id="rId192" Type="http://schemas.openxmlformats.org/officeDocument/2006/relationships/customXml" Target="../ink/ink297.xml"/><Relationship Id="rId206" Type="http://schemas.openxmlformats.org/officeDocument/2006/relationships/customXml" Target="../ink/ink304.xml"/><Relationship Id="rId248" Type="http://schemas.openxmlformats.org/officeDocument/2006/relationships/customXml" Target="../ink/ink325.xml"/><Relationship Id="rId12" Type="http://schemas.openxmlformats.org/officeDocument/2006/relationships/image" Target="../media/image155.png"/><Relationship Id="rId108" Type="http://schemas.openxmlformats.org/officeDocument/2006/relationships/customXml" Target="../ink/ink255.xml"/><Relationship Id="rId315" Type="http://schemas.openxmlformats.org/officeDocument/2006/relationships/image" Target="../media/image326.png"/><Relationship Id="rId357" Type="http://schemas.openxmlformats.org/officeDocument/2006/relationships/image" Target="../media/image346.png"/><Relationship Id="rId54" Type="http://schemas.openxmlformats.org/officeDocument/2006/relationships/image" Target="../media/image178.png"/><Relationship Id="rId96" Type="http://schemas.openxmlformats.org/officeDocument/2006/relationships/customXml" Target="../ink/ink249.xml"/><Relationship Id="rId161" Type="http://schemas.openxmlformats.org/officeDocument/2006/relationships/image" Target="../media/image249.png"/><Relationship Id="rId217" Type="http://schemas.openxmlformats.org/officeDocument/2006/relationships/image" Target="../media/image277.png"/><Relationship Id="rId259" Type="http://schemas.openxmlformats.org/officeDocument/2006/relationships/image" Target="../media/image298.png"/><Relationship Id="rId23" Type="http://schemas.openxmlformats.org/officeDocument/2006/relationships/customXml" Target="../ink/ink212.xml"/><Relationship Id="rId119" Type="http://schemas.openxmlformats.org/officeDocument/2006/relationships/image" Target="../media/image228.png"/><Relationship Id="rId270" Type="http://schemas.openxmlformats.org/officeDocument/2006/relationships/customXml" Target="../ink/ink336.xml"/><Relationship Id="rId326" Type="http://schemas.openxmlformats.org/officeDocument/2006/relationships/customXml" Target="../ink/ink364.xml"/><Relationship Id="rId65" Type="http://schemas.openxmlformats.org/officeDocument/2006/relationships/customXml" Target="../ink/ink233.xml"/><Relationship Id="rId130" Type="http://schemas.openxmlformats.org/officeDocument/2006/relationships/customXml" Target="../ink/ink266.xml"/><Relationship Id="rId172" Type="http://schemas.openxmlformats.org/officeDocument/2006/relationships/customXml" Target="../ink/ink287.xml"/><Relationship Id="rId228" Type="http://schemas.openxmlformats.org/officeDocument/2006/relationships/customXml" Target="../ink/ink315.xml"/><Relationship Id="rId281" Type="http://schemas.openxmlformats.org/officeDocument/2006/relationships/image" Target="../media/image309.png"/><Relationship Id="rId337" Type="http://schemas.openxmlformats.org/officeDocument/2006/relationships/image" Target="../media/image152.png"/><Relationship Id="rId34" Type="http://schemas.openxmlformats.org/officeDocument/2006/relationships/image" Target="../media/image168.png"/><Relationship Id="rId76" Type="http://schemas.openxmlformats.org/officeDocument/2006/relationships/image" Target="../media/image207.png"/><Relationship Id="rId141" Type="http://schemas.openxmlformats.org/officeDocument/2006/relationships/image" Target="../media/image239.png"/><Relationship Id="rId7" Type="http://schemas.openxmlformats.org/officeDocument/2006/relationships/customXml" Target="../ink/ink204.xml"/><Relationship Id="rId183" Type="http://schemas.openxmlformats.org/officeDocument/2006/relationships/image" Target="../media/image260.png"/><Relationship Id="rId239" Type="http://schemas.openxmlformats.org/officeDocument/2006/relationships/image" Target="../media/image288.png"/><Relationship Id="rId250" Type="http://schemas.openxmlformats.org/officeDocument/2006/relationships/customXml" Target="../ink/ink326.xml"/><Relationship Id="rId292" Type="http://schemas.openxmlformats.org/officeDocument/2006/relationships/customXml" Target="../ink/ink347.xml"/><Relationship Id="rId306" Type="http://schemas.openxmlformats.org/officeDocument/2006/relationships/customXml" Target="../ink/ink354.xml"/><Relationship Id="rId45" Type="http://schemas.openxmlformats.org/officeDocument/2006/relationships/customXml" Target="../ink/ink223.xml"/><Relationship Id="rId87" Type="http://schemas.openxmlformats.org/officeDocument/2006/relationships/image" Target="../media/image212.png"/><Relationship Id="rId110" Type="http://schemas.openxmlformats.org/officeDocument/2006/relationships/customXml" Target="../ink/ink256.xml"/><Relationship Id="rId348" Type="http://schemas.openxmlformats.org/officeDocument/2006/relationships/customXml" Target="../ink/ink375.xml"/><Relationship Id="rId152" Type="http://schemas.openxmlformats.org/officeDocument/2006/relationships/customXml" Target="../ink/ink277.xml"/><Relationship Id="rId194" Type="http://schemas.openxmlformats.org/officeDocument/2006/relationships/customXml" Target="../ink/ink298.xml"/><Relationship Id="rId208" Type="http://schemas.openxmlformats.org/officeDocument/2006/relationships/customXml" Target="../ink/ink305.xml"/><Relationship Id="rId261" Type="http://schemas.openxmlformats.org/officeDocument/2006/relationships/image" Target="../media/image299.png"/><Relationship Id="rId14" Type="http://schemas.openxmlformats.org/officeDocument/2006/relationships/image" Target="../media/image156.png"/><Relationship Id="rId56" Type="http://schemas.openxmlformats.org/officeDocument/2006/relationships/image" Target="../media/image179.png"/><Relationship Id="rId317" Type="http://schemas.openxmlformats.org/officeDocument/2006/relationships/image" Target="../media/image327.png"/><Relationship Id="rId359" Type="http://schemas.openxmlformats.org/officeDocument/2006/relationships/image" Target="../media/image347.png"/><Relationship Id="rId98" Type="http://schemas.openxmlformats.org/officeDocument/2006/relationships/customXml" Target="../ink/ink250.xml"/><Relationship Id="rId121" Type="http://schemas.openxmlformats.org/officeDocument/2006/relationships/image" Target="../media/image229.png"/><Relationship Id="rId163" Type="http://schemas.openxmlformats.org/officeDocument/2006/relationships/image" Target="../media/image250.png"/><Relationship Id="rId219" Type="http://schemas.openxmlformats.org/officeDocument/2006/relationships/image" Target="../media/image278.png"/><Relationship Id="rId230" Type="http://schemas.openxmlformats.org/officeDocument/2006/relationships/customXml" Target="../ink/ink316.xml"/><Relationship Id="rId25" Type="http://schemas.openxmlformats.org/officeDocument/2006/relationships/customXml" Target="../ink/ink213.xml"/><Relationship Id="rId67" Type="http://schemas.openxmlformats.org/officeDocument/2006/relationships/customXml" Target="../ink/ink234.xml"/><Relationship Id="rId272" Type="http://schemas.openxmlformats.org/officeDocument/2006/relationships/customXml" Target="../ink/ink337.xml"/><Relationship Id="rId328" Type="http://schemas.openxmlformats.org/officeDocument/2006/relationships/customXml" Target="../ink/ink365.xml"/><Relationship Id="rId88" Type="http://schemas.openxmlformats.org/officeDocument/2006/relationships/customXml" Target="../ink/ink245.xml"/><Relationship Id="rId111" Type="http://schemas.openxmlformats.org/officeDocument/2006/relationships/image" Target="../media/image224.png"/><Relationship Id="rId132" Type="http://schemas.openxmlformats.org/officeDocument/2006/relationships/customXml" Target="../ink/ink267.xml"/><Relationship Id="rId153" Type="http://schemas.openxmlformats.org/officeDocument/2006/relationships/image" Target="../media/image245.png"/><Relationship Id="rId174" Type="http://schemas.openxmlformats.org/officeDocument/2006/relationships/customXml" Target="../ink/ink288.xml"/><Relationship Id="rId195" Type="http://schemas.openxmlformats.org/officeDocument/2006/relationships/image" Target="../media/image266.png"/><Relationship Id="rId209" Type="http://schemas.openxmlformats.org/officeDocument/2006/relationships/image" Target="../media/image273.png"/><Relationship Id="rId360" Type="http://schemas.openxmlformats.org/officeDocument/2006/relationships/customXml" Target="../ink/ink381.xml"/><Relationship Id="rId220" Type="http://schemas.openxmlformats.org/officeDocument/2006/relationships/customXml" Target="../ink/ink311.xml"/><Relationship Id="rId241" Type="http://schemas.openxmlformats.org/officeDocument/2006/relationships/image" Target="../media/image289.png"/><Relationship Id="rId15" Type="http://schemas.openxmlformats.org/officeDocument/2006/relationships/customXml" Target="../ink/ink208.xml"/><Relationship Id="rId36" Type="http://schemas.openxmlformats.org/officeDocument/2006/relationships/image" Target="../media/image169.png"/><Relationship Id="rId57" Type="http://schemas.openxmlformats.org/officeDocument/2006/relationships/customXml" Target="../ink/ink229.xml"/><Relationship Id="rId262" Type="http://schemas.openxmlformats.org/officeDocument/2006/relationships/customXml" Target="../ink/ink332.xml"/><Relationship Id="rId283" Type="http://schemas.openxmlformats.org/officeDocument/2006/relationships/image" Target="../media/image310.png"/><Relationship Id="rId318" Type="http://schemas.openxmlformats.org/officeDocument/2006/relationships/customXml" Target="../ink/ink360.xml"/><Relationship Id="rId339" Type="http://schemas.openxmlformats.org/officeDocument/2006/relationships/image" Target="../media/image337.png"/><Relationship Id="rId78" Type="http://schemas.openxmlformats.org/officeDocument/2006/relationships/image" Target="../media/image208.png"/><Relationship Id="rId99" Type="http://schemas.openxmlformats.org/officeDocument/2006/relationships/image" Target="../media/image218.png"/><Relationship Id="rId101" Type="http://schemas.openxmlformats.org/officeDocument/2006/relationships/image" Target="../media/image219.png"/><Relationship Id="rId122" Type="http://schemas.openxmlformats.org/officeDocument/2006/relationships/customXml" Target="../ink/ink262.xml"/><Relationship Id="rId143" Type="http://schemas.openxmlformats.org/officeDocument/2006/relationships/image" Target="../media/image240.png"/><Relationship Id="rId164" Type="http://schemas.openxmlformats.org/officeDocument/2006/relationships/customXml" Target="../ink/ink283.xml"/><Relationship Id="rId185" Type="http://schemas.openxmlformats.org/officeDocument/2006/relationships/image" Target="../media/image261.png"/><Relationship Id="rId350" Type="http://schemas.openxmlformats.org/officeDocument/2006/relationships/customXml" Target="../ink/ink376.xml"/><Relationship Id="rId9" Type="http://schemas.openxmlformats.org/officeDocument/2006/relationships/customXml" Target="../ink/ink205.xml"/><Relationship Id="rId210" Type="http://schemas.openxmlformats.org/officeDocument/2006/relationships/customXml" Target="../ink/ink306.xml"/><Relationship Id="rId26" Type="http://schemas.openxmlformats.org/officeDocument/2006/relationships/image" Target="../media/image162.png"/><Relationship Id="rId231" Type="http://schemas.openxmlformats.org/officeDocument/2006/relationships/image" Target="../media/image284.png"/><Relationship Id="rId252" Type="http://schemas.openxmlformats.org/officeDocument/2006/relationships/customXml" Target="../ink/ink327.xml"/><Relationship Id="rId273" Type="http://schemas.openxmlformats.org/officeDocument/2006/relationships/image" Target="../media/image305.png"/><Relationship Id="rId294" Type="http://schemas.openxmlformats.org/officeDocument/2006/relationships/customXml" Target="../ink/ink348.xml"/><Relationship Id="rId308" Type="http://schemas.openxmlformats.org/officeDocument/2006/relationships/customXml" Target="../ink/ink355.xml"/><Relationship Id="rId329" Type="http://schemas.openxmlformats.org/officeDocument/2006/relationships/image" Target="../media/image333.png"/><Relationship Id="rId47" Type="http://schemas.openxmlformats.org/officeDocument/2006/relationships/customXml" Target="../ink/ink224.xml"/><Relationship Id="rId68" Type="http://schemas.openxmlformats.org/officeDocument/2006/relationships/image" Target="../media/image191.png"/><Relationship Id="rId89" Type="http://schemas.openxmlformats.org/officeDocument/2006/relationships/image" Target="../media/image213.png"/><Relationship Id="rId112" Type="http://schemas.openxmlformats.org/officeDocument/2006/relationships/customXml" Target="../ink/ink257.xml"/><Relationship Id="rId133" Type="http://schemas.openxmlformats.org/officeDocument/2006/relationships/image" Target="../media/image235.png"/><Relationship Id="rId154" Type="http://schemas.openxmlformats.org/officeDocument/2006/relationships/customXml" Target="../ink/ink278.xml"/><Relationship Id="rId175" Type="http://schemas.openxmlformats.org/officeDocument/2006/relationships/image" Target="../media/image256.png"/><Relationship Id="rId340" Type="http://schemas.openxmlformats.org/officeDocument/2006/relationships/customXml" Target="../ink/ink371.xml"/><Relationship Id="rId361" Type="http://schemas.openxmlformats.org/officeDocument/2006/relationships/image" Target="../media/image348.png"/><Relationship Id="rId196" Type="http://schemas.openxmlformats.org/officeDocument/2006/relationships/customXml" Target="../ink/ink299.xml"/><Relationship Id="rId200" Type="http://schemas.openxmlformats.org/officeDocument/2006/relationships/customXml" Target="../ink/ink301.xml"/><Relationship Id="rId16" Type="http://schemas.openxmlformats.org/officeDocument/2006/relationships/image" Target="../media/image157.png"/><Relationship Id="rId221" Type="http://schemas.openxmlformats.org/officeDocument/2006/relationships/image" Target="../media/image279.png"/><Relationship Id="rId242" Type="http://schemas.openxmlformats.org/officeDocument/2006/relationships/customXml" Target="../ink/ink322.xml"/><Relationship Id="rId263" Type="http://schemas.openxmlformats.org/officeDocument/2006/relationships/image" Target="../media/image300.png"/><Relationship Id="rId284" Type="http://schemas.openxmlformats.org/officeDocument/2006/relationships/customXml" Target="../ink/ink343.xml"/><Relationship Id="rId319" Type="http://schemas.openxmlformats.org/officeDocument/2006/relationships/image" Target="../media/image328.png"/><Relationship Id="rId37" Type="http://schemas.openxmlformats.org/officeDocument/2006/relationships/customXml" Target="../ink/ink219.xml"/><Relationship Id="rId58" Type="http://schemas.openxmlformats.org/officeDocument/2006/relationships/image" Target="../media/image180.png"/><Relationship Id="rId79" Type="http://schemas.openxmlformats.org/officeDocument/2006/relationships/customXml" Target="../ink/ink240.xml"/><Relationship Id="rId102" Type="http://schemas.openxmlformats.org/officeDocument/2006/relationships/customXml" Target="../ink/ink252.xml"/><Relationship Id="rId123" Type="http://schemas.openxmlformats.org/officeDocument/2006/relationships/image" Target="../media/image230.png"/><Relationship Id="rId144" Type="http://schemas.openxmlformats.org/officeDocument/2006/relationships/customXml" Target="../ink/ink273.xml"/><Relationship Id="rId330" Type="http://schemas.openxmlformats.org/officeDocument/2006/relationships/customXml" Target="../ink/ink366.xml"/><Relationship Id="rId90" Type="http://schemas.openxmlformats.org/officeDocument/2006/relationships/customXml" Target="../ink/ink246.xml"/><Relationship Id="rId165" Type="http://schemas.openxmlformats.org/officeDocument/2006/relationships/image" Target="../media/image251.png"/><Relationship Id="rId186" Type="http://schemas.openxmlformats.org/officeDocument/2006/relationships/customXml" Target="../ink/ink294.xml"/><Relationship Id="rId351" Type="http://schemas.openxmlformats.org/officeDocument/2006/relationships/image" Target="../media/image343.png"/><Relationship Id="rId211" Type="http://schemas.openxmlformats.org/officeDocument/2006/relationships/image" Target="../media/image274.png"/><Relationship Id="rId232" Type="http://schemas.openxmlformats.org/officeDocument/2006/relationships/customXml" Target="../ink/ink317.xml"/><Relationship Id="rId253" Type="http://schemas.openxmlformats.org/officeDocument/2006/relationships/image" Target="../media/image295.png"/><Relationship Id="rId274" Type="http://schemas.openxmlformats.org/officeDocument/2006/relationships/customXml" Target="../ink/ink338.xml"/><Relationship Id="rId295" Type="http://schemas.openxmlformats.org/officeDocument/2006/relationships/image" Target="../media/image316.png"/><Relationship Id="rId309" Type="http://schemas.openxmlformats.org/officeDocument/2006/relationships/image" Target="../media/image323.png"/><Relationship Id="rId27" Type="http://schemas.openxmlformats.org/officeDocument/2006/relationships/customXml" Target="../ink/ink214.xml"/><Relationship Id="rId48" Type="http://schemas.openxmlformats.org/officeDocument/2006/relationships/image" Target="../media/image175.png"/><Relationship Id="rId69" Type="http://schemas.openxmlformats.org/officeDocument/2006/relationships/customXml" Target="../ink/ink235.xml"/><Relationship Id="rId113" Type="http://schemas.openxmlformats.org/officeDocument/2006/relationships/image" Target="../media/image225.png"/><Relationship Id="rId134" Type="http://schemas.openxmlformats.org/officeDocument/2006/relationships/customXml" Target="../ink/ink268.xml"/><Relationship Id="rId320" Type="http://schemas.openxmlformats.org/officeDocument/2006/relationships/customXml" Target="../ink/ink361.xml"/><Relationship Id="rId80" Type="http://schemas.openxmlformats.org/officeDocument/2006/relationships/customXml" Target="../ink/ink241.xml"/><Relationship Id="rId155" Type="http://schemas.openxmlformats.org/officeDocument/2006/relationships/image" Target="../media/image246.png"/><Relationship Id="rId176" Type="http://schemas.openxmlformats.org/officeDocument/2006/relationships/customXml" Target="../ink/ink289.xml"/><Relationship Id="rId197" Type="http://schemas.openxmlformats.org/officeDocument/2006/relationships/image" Target="../media/image267.png"/><Relationship Id="rId341" Type="http://schemas.openxmlformats.org/officeDocument/2006/relationships/image" Target="../media/image338.png"/><Relationship Id="rId362" Type="http://schemas.openxmlformats.org/officeDocument/2006/relationships/customXml" Target="../ink/ink382.xml"/><Relationship Id="rId201" Type="http://schemas.openxmlformats.org/officeDocument/2006/relationships/image" Target="../media/image269.png"/><Relationship Id="rId222" Type="http://schemas.openxmlformats.org/officeDocument/2006/relationships/customXml" Target="../ink/ink312.xml"/><Relationship Id="rId243" Type="http://schemas.openxmlformats.org/officeDocument/2006/relationships/image" Target="../media/image290.png"/><Relationship Id="rId264" Type="http://schemas.openxmlformats.org/officeDocument/2006/relationships/customXml" Target="../ink/ink333.xml"/><Relationship Id="rId285" Type="http://schemas.openxmlformats.org/officeDocument/2006/relationships/image" Target="../media/image311.png"/><Relationship Id="rId17" Type="http://schemas.openxmlformats.org/officeDocument/2006/relationships/customXml" Target="../ink/ink209.xml"/><Relationship Id="rId38" Type="http://schemas.openxmlformats.org/officeDocument/2006/relationships/image" Target="../media/image170.png"/><Relationship Id="rId59" Type="http://schemas.openxmlformats.org/officeDocument/2006/relationships/customXml" Target="../ink/ink230.xml"/><Relationship Id="rId103" Type="http://schemas.openxmlformats.org/officeDocument/2006/relationships/image" Target="../media/image220.png"/><Relationship Id="rId124" Type="http://schemas.openxmlformats.org/officeDocument/2006/relationships/customXml" Target="../ink/ink263.xml"/><Relationship Id="rId310" Type="http://schemas.openxmlformats.org/officeDocument/2006/relationships/customXml" Target="../ink/ink356.xml"/><Relationship Id="rId70" Type="http://schemas.openxmlformats.org/officeDocument/2006/relationships/image" Target="../media/image192.png"/><Relationship Id="rId91" Type="http://schemas.openxmlformats.org/officeDocument/2006/relationships/image" Target="../media/image214.png"/><Relationship Id="rId145" Type="http://schemas.openxmlformats.org/officeDocument/2006/relationships/image" Target="../media/image241.png"/><Relationship Id="rId166" Type="http://schemas.openxmlformats.org/officeDocument/2006/relationships/customXml" Target="../ink/ink284.xml"/><Relationship Id="rId187" Type="http://schemas.openxmlformats.org/officeDocument/2006/relationships/image" Target="../media/image262.png"/><Relationship Id="rId331" Type="http://schemas.openxmlformats.org/officeDocument/2006/relationships/image" Target="../media/image334.png"/><Relationship Id="rId352" Type="http://schemas.openxmlformats.org/officeDocument/2006/relationships/customXml" Target="../ink/ink377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7.xml"/><Relationship Id="rId233" Type="http://schemas.openxmlformats.org/officeDocument/2006/relationships/image" Target="../media/image285.png"/><Relationship Id="rId254" Type="http://schemas.openxmlformats.org/officeDocument/2006/relationships/customXml" Target="../ink/ink328.xml"/><Relationship Id="rId28" Type="http://schemas.openxmlformats.org/officeDocument/2006/relationships/image" Target="../media/image163.png"/><Relationship Id="rId49" Type="http://schemas.openxmlformats.org/officeDocument/2006/relationships/customXml" Target="../ink/ink225.xml"/><Relationship Id="rId114" Type="http://schemas.openxmlformats.org/officeDocument/2006/relationships/customXml" Target="../ink/ink258.xml"/><Relationship Id="rId275" Type="http://schemas.openxmlformats.org/officeDocument/2006/relationships/image" Target="../media/image306.png"/><Relationship Id="rId296" Type="http://schemas.openxmlformats.org/officeDocument/2006/relationships/customXml" Target="../ink/ink349.xml"/><Relationship Id="rId300" Type="http://schemas.openxmlformats.org/officeDocument/2006/relationships/customXml" Target="../ink/ink351.xml"/><Relationship Id="rId60" Type="http://schemas.openxmlformats.org/officeDocument/2006/relationships/image" Target="../media/image181.png"/><Relationship Id="rId81" Type="http://schemas.openxmlformats.org/officeDocument/2006/relationships/image" Target="../media/image209.png"/><Relationship Id="rId135" Type="http://schemas.openxmlformats.org/officeDocument/2006/relationships/image" Target="../media/image236.png"/><Relationship Id="rId156" Type="http://schemas.openxmlformats.org/officeDocument/2006/relationships/customXml" Target="../ink/ink279.xml"/><Relationship Id="rId177" Type="http://schemas.openxmlformats.org/officeDocument/2006/relationships/image" Target="../media/image257.png"/><Relationship Id="rId198" Type="http://schemas.openxmlformats.org/officeDocument/2006/relationships/customXml" Target="../ink/ink300.xml"/><Relationship Id="rId321" Type="http://schemas.openxmlformats.org/officeDocument/2006/relationships/image" Target="../media/image329.png"/><Relationship Id="rId342" Type="http://schemas.openxmlformats.org/officeDocument/2006/relationships/customXml" Target="../ink/ink372.xml"/><Relationship Id="rId363" Type="http://schemas.openxmlformats.org/officeDocument/2006/relationships/image" Target="../media/image349.png"/><Relationship Id="rId202" Type="http://schemas.openxmlformats.org/officeDocument/2006/relationships/customXml" Target="../ink/ink302.xml"/><Relationship Id="rId223" Type="http://schemas.openxmlformats.org/officeDocument/2006/relationships/image" Target="../media/image280.png"/><Relationship Id="rId244" Type="http://schemas.openxmlformats.org/officeDocument/2006/relationships/customXml" Target="../ink/ink323.xml"/><Relationship Id="rId18" Type="http://schemas.openxmlformats.org/officeDocument/2006/relationships/image" Target="../media/image158.png"/><Relationship Id="rId39" Type="http://schemas.openxmlformats.org/officeDocument/2006/relationships/customXml" Target="../ink/ink220.xml"/><Relationship Id="rId265" Type="http://schemas.openxmlformats.org/officeDocument/2006/relationships/image" Target="../media/image301.png"/><Relationship Id="rId286" Type="http://schemas.openxmlformats.org/officeDocument/2006/relationships/customXml" Target="../ink/ink344.xml"/><Relationship Id="rId50" Type="http://schemas.openxmlformats.org/officeDocument/2006/relationships/image" Target="../media/image176.png"/><Relationship Id="rId104" Type="http://schemas.openxmlformats.org/officeDocument/2006/relationships/customXml" Target="../ink/ink253.xml"/><Relationship Id="rId125" Type="http://schemas.openxmlformats.org/officeDocument/2006/relationships/image" Target="../media/image231.png"/><Relationship Id="rId146" Type="http://schemas.openxmlformats.org/officeDocument/2006/relationships/customXml" Target="../ink/ink274.xml"/><Relationship Id="rId167" Type="http://schemas.openxmlformats.org/officeDocument/2006/relationships/image" Target="../media/image252.png"/><Relationship Id="rId188" Type="http://schemas.openxmlformats.org/officeDocument/2006/relationships/customXml" Target="../ink/ink295.xml"/><Relationship Id="rId311" Type="http://schemas.openxmlformats.org/officeDocument/2006/relationships/image" Target="../media/image324.png"/><Relationship Id="rId332" Type="http://schemas.openxmlformats.org/officeDocument/2006/relationships/customXml" Target="../ink/ink367.xml"/><Relationship Id="rId353" Type="http://schemas.openxmlformats.org/officeDocument/2006/relationships/image" Target="../media/image344.png"/><Relationship Id="rId71" Type="http://schemas.openxmlformats.org/officeDocument/2006/relationships/customXml" Target="../ink/ink236.xml"/><Relationship Id="rId92" Type="http://schemas.openxmlformats.org/officeDocument/2006/relationships/customXml" Target="../ink/ink247.xml"/><Relationship Id="rId213" Type="http://schemas.openxmlformats.org/officeDocument/2006/relationships/image" Target="../media/image275.png"/><Relationship Id="rId234" Type="http://schemas.openxmlformats.org/officeDocument/2006/relationships/customXml" Target="../ink/ink318.xml"/><Relationship Id="rId2" Type="http://schemas.openxmlformats.org/officeDocument/2006/relationships/notesSlide" Target="../notesSlides/notesSlide16.xml"/><Relationship Id="rId29" Type="http://schemas.openxmlformats.org/officeDocument/2006/relationships/customXml" Target="../ink/ink215.xml"/><Relationship Id="rId255" Type="http://schemas.openxmlformats.org/officeDocument/2006/relationships/image" Target="../media/image296.png"/><Relationship Id="rId276" Type="http://schemas.openxmlformats.org/officeDocument/2006/relationships/customXml" Target="../ink/ink339.xml"/><Relationship Id="rId297" Type="http://schemas.openxmlformats.org/officeDocument/2006/relationships/image" Target="../media/image317.png"/><Relationship Id="rId40" Type="http://schemas.openxmlformats.org/officeDocument/2006/relationships/image" Target="../media/image171.png"/><Relationship Id="rId115" Type="http://schemas.openxmlformats.org/officeDocument/2006/relationships/image" Target="../media/image226.png"/><Relationship Id="rId136" Type="http://schemas.openxmlformats.org/officeDocument/2006/relationships/customXml" Target="../ink/ink269.xml"/><Relationship Id="rId157" Type="http://schemas.openxmlformats.org/officeDocument/2006/relationships/image" Target="../media/image247.png"/><Relationship Id="rId178" Type="http://schemas.openxmlformats.org/officeDocument/2006/relationships/customXml" Target="../ink/ink290.xml"/><Relationship Id="rId301" Type="http://schemas.openxmlformats.org/officeDocument/2006/relationships/image" Target="../media/image319.png"/><Relationship Id="rId322" Type="http://schemas.openxmlformats.org/officeDocument/2006/relationships/customXml" Target="../ink/ink362.xml"/><Relationship Id="rId343" Type="http://schemas.openxmlformats.org/officeDocument/2006/relationships/image" Target="../media/image339.png"/><Relationship Id="rId61" Type="http://schemas.openxmlformats.org/officeDocument/2006/relationships/customXml" Target="../ink/ink231.xml"/><Relationship Id="rId82" Type="http://schemas.openxmlformats.org/officeDocument/2006/relationships/customXml" Target="../ink/ink242.xml"/><Relationship Id="rId199" Type="http://schemas.openxmlformats.org/officeDocument/2006/relationships/image" Target="../media/image268.png"/><Relationship Id="rId203" Type="http://schemas.openxmlformats.org/officeDocument/2006/relationships/image" Target="../media/image270.png"/><Relationship Id="rId19" Type="http://schemas.openxmlformats.org/officeDocument/2006/relationships/customXml" Target="../ink/ink210.xml"/><Relationship Id="rId224" Type="http://schemas.openxmlformats.org/officeDocument/2006/relationships/customXml" Target="../ink/ink313.xml"/><Relationship Id="rId245" Type="http://schemas.openxmlformats.org/officeDocument/2006/relationships/image" Target="../media/image291.png"/><Relationship Id="rId266" Type="http://schemas.openxmlformats.org/officeDocument/2006/relationships/customXml" Target="../ink/ink334.xml"/><Relationship Id="rId287" Type="http://schemas.openxmlformats.org/officeDocument/2006/relationships/image" Target="../media/image312.png"/><Relationship Id="rId30" Type="http://schemas.openxmlformats.org/officeDocument/2006/relationships/image" Target="../media/image164.png"/><Relationship Id="rId105" Type="http://schemas.openxmlformats.org/officeDocument/2006/relationships/image" Target="../media/image221.png"/><Relationship Id="rId126" Type="http://schemas.openxmlformats.org/officeDocument/2006/relationships/customXml" Target="../ink/ink264.xml"/><Relationship Id="rId147" Type="http://schemas.openxmlformats.org/officeDocument/2006/relationships/image" Target="../media/image242.png"/><Relationship Id="rId168" Type="http://schemas.openxmlformats.org/officeDocument/2006/relationships/customXml" Target="../ink/ink285.xml"/><Relationship Id="rId312" Type="http://schemas.openxmlformats.org/officeDocument/2006/relationships/customXml" Target="../ink/ink357.xml"/><Relationship Id="rId333" Type="http://schemas.openxmlformats.org/officeDocument/2006/relationships/image" Target="../media/image335.png"/><Relationship Id="rId354" Type="http://schemas.openxmlformats.org/officeDocument/2006/relationships/customXml" Target="../ink/ink378.xml"/><Relationship Id="rId51" Type="http://schemas.openxmlformats.org/officeDocument/2006/relationships/customXml" Target="../ink/ink226.xml"/><Relationship Id="rId72" Type="http://schemas.openxmlformats.org/officeDocument/2006/relationships/image" Target="../media/image205.png"/><Relationship Id="rId93" Type="http://schemas.openxmlformats.org/officeDocument/2006/relationships/image" Target="../media/image215.png"/><Relationship Id="rId189" Type="http://schemas.openxmlformats.org/officeDocument/2006/relationships/image" Target="../media/image263.png"/><Relationship Id="rId3" Type="http://schemas.openxmlformats.org/officeDocument/2006/relationships/customXml" Target="../ink/ink202.xml"/><Relationship Id="rId214" Type="http://schemas.openxmlformats.org/officeDocument/2006/relationships/customXml" Target="../ink/ink308.xml"/><Relationship Id="rId235" Type="http://schemas.openxmlformats.org/officeDocument/2006/relationships/image" Target="../media/image286.png"/><Relationship Id="rId256" Type="http://schemas.openxmlformats.org/officeDocument/2006/relationships/customXml" Target="../ink/ink329.xml"/><Relationship Id="rId277" Type="http://schemas.openxmlformats.org/officeDocument/2006/relationships/image" Target="../media/image307.png"/><Relationship Id="rId298" Type="http://schemas.openxmlformats.org/officeDocument/2006/relationships/customXml" Target="../ink/ink350.xml"/><Relationship Id="rId116" Type="http://schemas.openxmlformats.org/officeDocument/2006/relationships/customXml" Target="../ink/ink259.xml"/><Relationship Id="rId137" Type="http://schemas.openxmlformats.org/officeDocument/2006/relationships/image" Target="../media/image237.png"/><Relationship Id="rId158" Type="http://schemas.openxmlformats.org/officeDocument/2006/relationships/customXml" Target="../ink/ink280.xml"/><Relationship Id="rId302" Type="http://schemas.openxmlformats.org/officeDocument/2006/relationships/customXml" Target="../ink/ink352.xml"/><Relationship Id="rId323" Type="http://schemas.openxmlformats.org/officeDocument/2006/relationships/image" Target="../media/image330.png"/><Relationship Id="rId344" Type="http://schemas.openxmlformats.org/officeDocument/2006/relationships/customXml" Target="../ink/ink373.xml"/><Relationship Id="rId20" Type="http://schemas.openxmlformats.org/officeDocument/2006/relationships/image" Target="../media/image159.png"/><Relationship Id="rId41" Type="http://schemas.openxmlformats.org/officeDocument/2006/relationships/customXml" Target="../ink/ink221.xml"/><Relationship Id="rId62" Type="http://schemas.openxmlformats.org/officeDocument/2006/relationships/image" Target="../media/image182.png"/><Relationship Id="rId83" Type="http://schemas.openxmlformats.org/officeDocument/2006/relationships/image" Target="../media/image210.png"/><Relationship Id="rId179" Type="http://schemas.openxmlformats.org/officeDocument/2006/relationships/image" Target="../media/image258.png"/><Relationship Id="rId190" Type="http://schemas.openxmlformats.org/officeDocument/2006/relationships/customXml" Target="../ink/ink296.xml"/><Relationship Id="rId204" Type="http://schemas.openxmlformats.org/officeDocument/2006/relationships/customXml" Target="../ink/ink303.xml"/><Relationship Id="rId225" Type="http://schemas.openxmlformats.org/officeDocument/2006/relationships/image" Target="../media/image281.png"/><Relationship Id="rId246" Type="http://schemas.openxmlformats.org/officeDocument/2006/relationships/customXml" Target="../ink/ink324.xml"/><Relationship Id="rId267" Type="http://schemas.openxmlformats.org/officeDocument/2006/relationships/image" Target="../media/image302.png"/><Relationship Id="rId288" Type="http://schemas.openxmlformats.org/officeDocument/2006/relationships/customXml" Target="../ink/ink345.xml"/><Relationship Id="rId106" Type="http://schemas.openxmlformats.org/officeDocument/2006/relationships/customXml" Target="../ink/ink254.xml"/><Relationship Id="rId127" Type="http://schemas.openxmlformats.org/officeDocument/2006/relationships/image" Target="../media/image232.png"/><Relationship Id="rId313" Type="http://schemas.openxmlformats.org/officeDocument/2006/relationships/image" Target="../media/image325.png"/><Relationship Id="rId10" Type="http://schemas.openxmlformats.org/officeDocument/2006/relationships/image" Target="../media/image93.png"/><Relationship Id="rId31" Type="http://schemas.openxmlformats.org/officeDocument/2006/relationships/customXml" Target="../ink/ink216.xml"/><Relationship Id="rId52" Type="http://schemas.openxmlformats.org/officeDocument/2006/relationships/image" Target="../media/image177.png"/><Relationship Id="rId73" Type="http://schemas.openxmlformats.org/officeDocument/2006/relationships/customXml" Target="../ink/ink237.xml"/><Relationship Id="rId94" Type="http://schemas.openxmlformats.org/officeDocument/2006/relationships/customXml" Target="../ink/ink248.xml"/><Relationship Id="rId148" Type="http://schemas.openxmlformats.org/officeDocument/2006/relationships/customXml" Target="../ink/ink275.xml"/><Relationship Id="rId169" Type="http://schemas.openxmlformats.org/officeDocument/2006/relationships/image" Target="../media/image253.png"/><Relationship Id="rId334" Type="http://schemas.openxmlformats.org/officeDocument/2006/relationships/customXml" Target="../ink/ink368.xml"/><Relationship Id="rId355" Type="http://schemas.openxmlformats.org/officeDocument/2006/relationships/image" Target="../media/image345.png"/><Relationship Id="rId4" Type="http://schemas.openxmlformats.org/officeDocument/2006/relationships/image" Target="../media/image203.png"/><Relationship Id="rId180" Type="http://schemas.openxmlformats.org/officeDocument/2006/relationships/customXml" Target="../ink/ink291.xml"/><Relationship Id="rId215" Type="http://schemas.openxmlformats.org/officeDocument/2006/relationships/image" Target="../media/image276.png"/><Relationship Id="rId236" Type="http://schemas.openxmlformats.org/officeDocument/2006/relationships/customXml" Target="../ink/ink319.xml"/><Relationship Id="rId257" Type="http://schemas.openxmlformats.org/officeDocument/2006/relationships/image" Target="../media/image297.png"/><Relationship Id="rId278" Type="http://schemas.openxmlformats.org/officeDocument/2006/relationships/customXml" Target="../ink/ink340.xml"/><Relationship Id="rId303" Type="http://schemas.openxmlformats.org/officeDocument/2006/relationships/image" Target="../media/image320.png"/><Relationship Id="rId42" Type="http://schemas.openxmlformats.org/officeDocument/2006/relationships/image" Target="../media/image172.png"/><Relationship Id="rId84" Type="http://schemas.openxmlformats.org/officeDocument/2006/relationships/customXml" Target="../ink/ink243.xml"/><Relationship Id="rId138" Type="http://schemas.openxmlformats.org/officeDocument/2006/relationships/customXml" Target="../ink/ink270.xml"/><Relationship Id="rId345" Type="http://schemas.openxmlformats.org/officeDocument/2006/relationships/image" Target="../media/image340.png"/><Relationship Id="rId191" Type="http://schemas.openxmlformats.org/officeDocument/2006/relationships/image" Target="../media/image264.png"/><Relationship Id="rId205" Type="http://schemas.openxmlformats.org/officeDocument/2006/relationships/image" Target="../media/image271.png"/><Relationship Id="rId247" Type="http://schemas.openxmlformats.org/officeDocument/2006/relationships/image" Target="../media/image292.png"/><Relationship Id="rId107" Type="http://schemas.openxmlformats.org/officeDocument/2006/relationships/image" Target="../media/image222.png"/><Relationship Id="rId289" Type="http://schemas.openxmlformats.org/officeDocument/2006/relationships/image" Target="../media/image313.png"/><Relationship Id="rId11" Type="http://schemas.openxmlformats.org/officeDocument/2006/relationships/customXml" Target="../ink/ink206.xml"/><Relationship Id="rId53" Type="http://schemas.openxmlformats.org/officeDocument/2006/relationships/customXml" Target="../ink/ink227.xml"/><Relationship Id="rId149" Type="http://schemas.openxmlformats.org/officeDocument/2006/relationships/image" Target="../media/image243.png"/><Relationship Id="rId314" Type="http://schemas.openxmlformats.org/officeDocument/2006/relationships/customXml" Target="../ink/ink358.xml"/><Relationship Id="rId356" Type="http://schemas.openxmlformats.org/officeDocument/2006/relationships/customXml" Target="../ink/ink379.xml"/><Relationship Id="rId95" Type="http://schemas.openxmlformats.org/officeDocument/2006/relationships/image" Target="../media/image216.png"/><Relationship Id="rId160" Type="http://schemas.openxmlformats.org/officeDocument/2006/relationships/customXml" Target="../ink/ink281.xml"/><Relationship Id="rId216" Type="http://schemas.openxmlformats.org/officeDocument/2006/relationships/customXml" Target="../ink/ink309.xml"/><Relationship Id="rId258" Type="http://schemas.openxmlformats.org/officeDocument/2006/relationships/customXml" Target="../ink/ink330.xml"/><Relationship Id="rId22" Type="http://schemas.openxmlformats.org/officeDocument/2006/relationships/image" Target="../media/image160.png"/><Relationship Id="rId64" Type="http://schemas.openxmlformats.org/officeDocument/2006/relationships/image" Target="../media/image183.png"/><Relationship Id="rId118" Type="http://schemas.openxmlformats.org/officeDocument/2006/relationships/customXml" Target="../ink/ink260.xml"/><Relationship Id="rId325" Type="http://schemas.openxmlformats.org/officeDocument/2006/relationships/image" Target="../media/image331.png"/><Relationship Id="rId171" Type="http://schemas.openxmlformats.org/officeDocument/2006/relationships/image" Target="../media/image254.png"/><Relationship Id="rId227" Type="http://schemas.openxmlformats.org/officeDocument/2006/relationships/image" Target="../media/image282.png"/><Relationship Id="rId269" Type="http://schemas.openxmlformats.org/officeDocument/2006/relationships/image" Target="../media/image303.png"/><Relationship Id="rId33" Type="http://schemas.openxmlformats.org/officeDocument/2006/relationships/customXml" Target="../ink/ink217.xml"/><Relationship Id="rId129" Type="http://schemas.openxmlformats.org/officeDocument/2006/relationships/image" Target="../media/image233.png"/><Relationship Id="rId280" Type="http://schemas.openxmlformats.org/officeDocument/2006/relationships/customXml" Target="../ink/ink341.xml"/><Relationship Id="rId336" Type="http://schemas.openxmlformats.org/officeDocument/2006/relationships/customXml" Target="../ink/ink369.xml"/><Relationship Id="rId75" Type="http://schemas.openxmlformats.org/officeDocument/2006/relationships/customXml" Target="../ink/ink238.xml"/><Relationship Id="rId140" Type="http://schemas.openxmlformats.org/officeDocument/2006/relationships/customXml" Target="../ink/ink271.xml"/><Relationship Id="rId182" Type="http://schemas.openxmlformats.org/officeDocument/2006/relationships/customXml" Target="../ink/ink292.xml"/><Relationship Id="rId6" Type="http://schemas.openxmlformats.org/officeDocument/2006/relationships/image" Target="../media/image204.png"/><Relationship Id="rId238" Type="http://schemas.openxmlformats.org/officeDocument/2006/relationships/customXml" Target="../ink/ink320.xml"/><Relationship Id="rId291" Type="http://schemas.openxmlformats.org/officeDocument/2006/relationships/image" Target="../media/image314.png"/><Relationship Id="rId305" Type="http://schemas.openxmlformats.org/officeDocument/2006/relationships/image" Target="../media/image321.png"/><Relationship Id="rId347" Type="http://schemas.openxmlformats.org/officeDocument/2006/relationships/image" Target="../media/image341.png"/><Relationship Id="rId44" Type="http://schemas.openxmlformats.org/officeDocument/2006/relationships/image" Target="../media/image173.png"/><Relationship Id="rId86" Type="http://schemas.openxmlformats.org/officeDocument/2006/relationships/customXml" Target="../ink/ink244.xml"/><Relationship Id="rId151" Type="http://schemas.openxmlformats.org/officeDocument/2006/relationships/image" Target="../media/image244.png"/><Relationship Id="rId193" Type="http://schemas.openxmlformats.org/officeDocument/2006/relationships/image" Target="../media/image265.png"/><Relationship Id="rId207" Type="http://schemas.openxmlformats.org/officeDocument/2006/relationships/image" Target="../media/image272.png"/><Relationship Id="rId249" Type="http://schemas.openxmlformats.org/officeDocument/2006/relationships/image" Target="../media/image293.png"/><Relationship Id="rId13" Type="http://schemas.openxmlformats.org/officeDocument/2006/relationships/customXml" Target="../ink/ink207.xml"/><Relationship Id="rId109" Type="http://schemas.openxmlformats.org/officeDocument/2006/relationships/image" Target="../media/image223.png"/><Relationship Id="rId260" Type="http://schemas.openxmlformats.org/officeDocument/2006/relationships/customXml" Target="../ink/ink331.xml"/><Relationship Id="rId316" Type="http://schemas.openxmlformats.org/officeDocument/2006/relationships/customXml" Target="../ink/ink359.xml"/><Relationship Id="rId55" Type="http://schemas.openxmlformats.org/officeDocument/2006/relationships/customXml" Target="../ink/ink228.xml"/><Relationship Id="rId97" Type="http://schemas.openxmlformats.org/officeDocument/2006/relationships/image" Target="../media/image217.png"/><Relationship Id="rId120" Type="http://schemas.openxmlformats.org/officeDocument/2006/relationships/customXml" Target="../ink/ink261.xml"/><Relationship Id="rId358" Type="http://schemas.openxmlformats.org/officeDocument/2006/relationships/customXml" Target="../ink/ink380.xml"/><Relationship Id="rId162" Type="http://schemas.openxmlformats.org/officeDocument/2006/relationships/customXml" Target="../ink/ink282.xml"/><Relationship Id="rId218" Type="http://schemas.openxmlformats.org/officeDocument/2006/relationships/customXml" Target="../ink/ink310.xml"/><Relationship Id="rId271" Type="http://schemas.openxmlformats.org/officeDocument/2006/relationships/image" Target="../media/image304.png"/><Relationship Id="rId24" Type="http://schemas.openxmlformats.org/officeDocument/2006/relationships/image" Target="../media/image161.png"/><Relationship Id="rId66" Type="http://schemas.openxmlformats.org/officeDocument/2006/relationships/image" Target="../media/image190.png"/><Relationship Id="rId131" Type="http://schemas.openxmlformats.org/officeDocument/2006/relationships/image" Target="../media/image234.png"/><Relationship Id="rId327" Type="http://schemas.openxmlformats.org/officeDocument/2006/relationships/image" Target="../media/image332.png"/><Relationship Id="rId173" Type="http://schemas.openxmlformats.org/officeDocument/2006/relationships/image" Target="../media/image255.png"/><Relationship Id="rId229" Type="http://schemas.openxmlformats.org/officeDocument/2006/relationships/image" Target="../media/image283.png"/><Relationship Id="rId240" Type="http://schemas.openxmlformats.org/officeDocument/2006/relationships/customXml" Target="../ink/ink321.xml"/><Relationship Id="rId35" Type="http://schemas.openxmlformats.org/officeDocument/2006/relationships/customXml" Target="../ink/ink218.xml"/><Relationship Id="rId77" Type="http://schemas.openxmlformats.org/officeDocument/2006/relationships/customXml" Target="../ink/ink239.xml"/><Relationship Id="rId100" Type="http://schemas.openxmlformats.org/officeDocument/2006/relationships/customXml" Target="../ink/ink251.xml"/><Relationship Id="rId282" Type="http://schemas.openxmlformats.org/officeDocument/2006/relationships/customXml" Target="../ink/ink342.xml"/><Relationship Id="rId338" Type="http://schemas.openxmlformats.org/officeDocument/2006/relationships/customXml" Target="../ink/ink370.xml"/><Relationship Id="rId8" Type="http://schemas.openxmlformats.org/officeDocument/2006/relationships/image" Target="../media/image154.png"/><Relationship Id="rId142" Type="http://schemas.openxmlformats.org/officeDocument/2006/relationships/customXml" Target="../ink/ink272.xml"/><Relationship Id="rId184" Type="http://schemas.openxmlformats.org/officeDocument/2006/relationships/customXml" Target="../ink/ink293.xml"/><Relationship Id="rId251" Type="http://schemas.openxmlformats.org/officeDocument/2006/relationships/image" Target="../media/image294.png"/><Relationship Id="rId46" Type="http://schemas.openxmlformats.org/officeDocument/2006/relationships/image" Target="../media/image174.png"/><Relationship Id="rId293" Type="http://schemas.openxmlformats.org/officeDocument/2006/relationships/image" Target="../media/image315.png"/><Relationship Id="rId307" Type="http://schemas.openxmlformats.org/officeDocument/2006/relationships/image" Target="../media/image322.png"/><Relationship Id="rId349" Type="http://schemas.openxmlformats.org/officeDocument/2006/relationships/image" Target="../media/image342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0.xml"/><Relationship Id="rId21" Type="http://schemas.openxmlformats.org/officeDocument/2006/relationships/customXml" Target="../ink/ink392.xml"/><Relationship Id="rId42" Type="http://schemas.openxmlformats.org/officeDocument/2006/relationships/image" Target="../media/image174.png"/><Relationship Id="rId63" Type="http://schemas.openxmlformats.org/officeDocument/2006/relationships/customXml" Target="../ink/ink413.xml"/><Relationship Id="rId84" Type="http://schemas.openxmlformats.org/officeDocument/2006/relationships/image" Target="../media/image358.png"/><Relationship Id="rId138" Type="http://schemas.openxmlformats.org/officeDocument/2006/relationships/image" Target="../media/image385.png"/><Relationship Id="rId159" Type="http://schemas.openxmlformats.org/officeDocument/2006/relationships/customXml" Target="../ink/ink461.xml"/><Relationship Id="rId170" Type="http://schemas.openxmlformats.org/officeDocument/2006/relationships/image" Target="../media/image400.png"/><Relationship Id="rId191" Type="http://schemas.openxmlformats.org/officeDocument/2006/relationships/customXml" Target="../ink/ink477.xml"/><Relationship Id="rId205" Type="http://schemas.openxmlformats.org/officeDocument/2006/relationships/customXml" Target="../ink/ink484.xml"/><Relationship Id="rId226" Type="http://schemas.openxmlformats.org/officeDocument/2006/relationships/image" Target="../media/image428.png"/><Relationship Id="rId107" Type="http://schemas.openxmlformats.org/officeDocument/2006/relationships/customXml" Target="../ink/ink435.xml"/><Relationship Id="rId11" Type="http://schemas.openxmlformats.org/officeDocument/2006/relationships/customXml" Target="../ink/ink387.xml"/><Relationship Id="rId32" Type="http://schemas.openxmlformats.org/officeDocument/2006/relationships/image" Target="../media/image169.png"/><Relationship Id="rId53" Type="http://schemas.openxmlformats.org/officeDocument/2006/relationships/customXml" Target="../ink/ink408.xml"/><Relationship Id="rId74" Type="http://schemas.openxmlformats.org/officeDocument/2006/relationships/image" Target="../media/image353.png"/><Relationship Id="rId128" Type="http://schemas.openxmlformats.org/officeDocument/2006/relationships/image" Target="../media/image380.png"/><Relationship Id="rId149" Type="http://schemas.openxmlformats.org/officeDocument/2006/relationships/customXml" Target="../ink/ink456.xml"/><Relationship Id="rId5" Type="http://schemas.openxmlformats.org/officeDocument/2006/relationships/customXml" Target="../ink/ink384.xml"/><Relationship Id="rId95" Type="http://schemas.openxmlformats.org/officeDocument/2006/relationships/customXml" Target="../ink/ink429.xml"/><Relationship Id="rId160" Type="http://schemas.openxmlformats.org/officeDocument/2006/relationships/image" Target="../media/image395.png"/><Relationship Id="rId181" Type="http://schemas.openxmlformats.org/officeDocument/2006/relationships/customXml" Target="../ink/ink472.xml"/><Relationship Id="rId216" Type="http://schemas.openxmlformats.org/officeDocument/2006/relationships/image" Target="../media/image423.png"/><Relationship Id="rId22" Type="http://schemas.openxmlformats.org/officeDocument/2006/relationships/image" Target="../media/image162.png"/><Relationship Id="rId43" Type="http://schemas.openxmlformats.org/officeDocument/2006/relationships/customXml" Target="../ink/ink403.xml"/><Relationship Id="rId64" Type="http://schemas.openxmlformats.org/officeDocument/2006/relationships/image" Target="../media/image191.png"/><Relationship Id="rId118" Type="http://schemas.openxmlformats.org/officeDocument/2006/relationships/image" Target="../media/image375.png"/><Relationship Id="rId139" Type="http://schemas.openxmlformats.org/officeDocument/2006/relationships/customXml" Target="../ink/ink451.xml"/><Relationship Id="rId85" Type="http://schemas.openxmlformats.org/officeDocument/2006/relationships/customXml" Target="../ink/ink424.xml"/><Relationship Id="rId150" Type="http://schemas.openxmlformats.org/officeDocument/2006/relationships/image" Target="../media/image390.png"/><Relationship Id="rId171" Type="http://schemas.openxmlformats.org/officeDocument/2006/relationships/customXml" Target="../ink/ink467.xml"/><Relationship Id="rId192" Type="http://schemas.openxmlformats.org/officeDocument/2006/relationships/image" Target="../media/image411.png"/><Relationship Id="rId206" Type="http://schemas.openxmlformats.org/officeDocument/2006/relationships/image" Target="../media/image418.png"/><Relationship Id="rId227" Type="http://schemas.openxmlformats.org/officeDocument/2006/relationships/customXml" Target="../ink/ink495.xml"/><Relationship Id="rId12" Type="http://schemas.openxmlformats.org/officeDocument/2006/relationships/image" Target="../media/image157.png"/><Relationship Id="rId33" Type="http://schemas.openxmlformats.org/officeDocument/2006/relationships/customXml" Target="../ink/ink398.xml"/><Relationship Id="rId108" Type="http://schemas.openxmlformats.org/officeDocument/2006/relationships/image" Target="../media/image370.png"/><Relationship Id="rId129" Type="http://schemas.openxmlformats.org/officeDocument/2006/relationships/customXml" Target="../ink/ink446.xml"/><Relationship Id="rId54" Type="http://schemas.openxmlformats.org/officeDocument/2006/relationships/image" Target="../media/image180.png"/><Relationship Id="rId75" Type="http://schemas.openxmlformats.org/officeDocument/2006/relationships/customXml" Target="../ink/ink419.xml"/><Relationship Id="rId96" Type="http://schemas.openxmlformats.org/officeDocument/2006/relationships/image" Target="../media/image364.png"/><Relationship Id="rId140" Type="http://schemas.openxmlformats.org/officeDocument/2006/relationships/image" Target="../media/image386.png"/><Relationship Id="rId161" Type="http://schemas.openxmlformats.org/officeDocument/2006/relationships/customXml" Target="../ink/ink462.xml"/><Relationship Id="rId182" Type="http://schemas.openxmlformats.org/officeDocument/2006/relationships/image" Target="../media/image406.png"/><Relationship Id="rId217" Type="http://schemas.openxmlformats.org/officeDocument/2006/relationships/customXml" Target="../ink/ink490.xml"/><Relationship Id="rId6" Type="http://schemas.openxmlformats.org/officeDocument/2006/relationships/image" Target="../media/image93.png"/><Relationship Id="rId23" Type="http://schemas.openxmlformats.org/officeDocument/2006/relationships/customXml" Target="../ink/ink393.xml"/><Relationship Id="rId119" Type="http://schemas.openxmlformats.org/officeDocument/2006/relationships/customXml" Target="../ink/ink441.xml"/><Relationship Id="rId44" Type="http://schemas.openxmlformats.org/officeDocument/2006/relationships/image" Target="../media/image175.png"/><Relationship Id="rId65" Type="http://schemas.openxmlformats.org/officeDocument/2006/relationships/customXml" Target="../ink/ink414.xml"/><Relationship Id="rId86" Type="http://schemas.openxmlformats.org/officeDocument/2006/relationships/image" Target="../media/image359.png"/><Relationship Id="rId130" Type="http://schemas.openxmlformats.org/officeDocument/2006/relationships/image" Target="../media/image381.png"/><Relationship Id="rId151" Type="http://schemas.openxmlformats.org/officeDocument/2006/relationships/customXml" Target="../ink/ink457.xml"/><Relationship Id="rId172" Type="http://schemas.openxmlformats.org/officeDocument/2006/relationships/image" Target="../media/image401.png"/><Relationship Id="rId193" Type="http://schemas.openxmlformats.org/officeDocument/2006/relationships/customXml" Target="../ink/ink478.xml"/><Relationship Id="rId207" Type="http://schemas.openxmlformats.org/officeDocument/2006/relationships/customXml" Target="../ink/ink485.xml"/><Relationship Id="rId228" Type="http://schemas.openxmlformats.org/officeDocument/2006/relationships/image" Target="../media/image429.png"/><Relationship Id="rId13" Type="http://schemas.openxmlformats.org/officeDocument/2006/relationships/customXml" Target="../ink/ink388.xml"/><Relationship Id="rId109" Type="http://schemas.openxmlformats.org/officeDocument/2006/relationships/customXml" Target="../ink/ink436.xml"/><Relationship Id="rId34" Type="http://schemas.openxmlformats.org/officeDocument/2006/relationships/image" Target="../media/image170.png"/><Relationship Id="rId55" Type="http://schemas.openxmlformats.org/officeDocument/2006/relationships/customXml" Target="../ink/ink409.xml"/><Relationship Id="rId76" Type="http://schemas.openxmlformats.org/officeDocument/2006/relationships/image" Target="../media/image354.png"/><Relationship Id="rId97" Type="http://schemas.openxmlformats.org/officeDocument/2006/relationships/customXml" Target="../ink/ink430.xml"/><Relationship Id="rId120" Type="http://schemas.openxmlformats.org/officeDocument/2006/relationships/image" Target="../media/image376.png"/><Relationship Id="rId141" Type="http://schemas.openxmlformats.org/officeDocument/2006/relationships/customXml" Target="../ink/ink452.xml"/><Relationship Id="rId7" Type="http://schemas.openxmlformats.org/officeDocument/2006/relationships/customXml" Target="../ink/ink385.xml"/><Relationship Id="rId162" Type="http://schemas.openxmlformats.org/officeDocument/2006/relationships/image" Target="../media/image396.png"/><Relationship Id="rId183" Type="http://schemas.openxmlformats.org/officeDocument/2006/relationships/customXml" Target="../ink/ink473.xml"/><Relationship Id="rId218" Type="http://schemas.openxmlformats.org/officeDocument/2006/relationships/image" Target="../media/image424.png"/><Relationship Id="rId24" Type="http://schemas.openxmlformats.org/officeDocument/2006/relationships/image" Target="../media/image163.png"/><Relationship Id="rId45" Type="http://schemas.openxmlformats.org/officeDocument/2006/relationships/customXml" Target="../ink/ink404.xml"/><Relationship Id="rId66" Type="http://schemas.openxmlformats.org/officeDocument/2006/relationships/image" Target="../media/image192.png"/><Relationship Id="rId87" Type="http://schemas.openxmlformats.org/officeDocument/2006/relationships/customXml" Target="../ink/ink425.xml"/><Relationship Id="rId110" Type="http://schemas.openxmlformats.org/officeDocument/2006/relationships/image" Target="../media/image371.png"/><Relationship Id="rId131" Type="http://schemas.openxmlformats.org/officeDocument/2006/relationships/customXml" Target="../ink/ink447.xml"/><Relationship Id="rId152" Type="http://schemas.openxmlformats.org/officeDocument/2006/relationships/image" Target="../media/image391.png"/><Relationship Id="rId173" Type="http://schemas.openxmlformats.org/officeDocument/2006/relationships/customXml" Target="../ink/ink468.xml"/><Relationship Id="rId194" Type="http://schemas.openxmlformats.org/officeDocument/2006/relationships/image" Target="../media/image412.png"/><Relationship Id="rId208" Type="http://schemas.openxmlformats.org/officeDocument/2006/relationships/image" Target="../media/image419.png"/><Relationship Id="rId229" Type="http://schemas.openxmlformats.org/officeDocument/2006/relationships/customXml" Target="../ink/ink496.xml"/><Relationship Id="rId14" Type="http://schemas.openxmlformats.org/officeDocument/2006/relationships/image" Target="../media/image158.png"/><Relationship Id="rId35" Type="http://schemas.openxmlformats.org/officeDocument/2006/relationships/customXml" Target="../ink/ink399.xml"/><Relationship Id="rId56" Type="http://schemas.openxmlformats.org/officeDocument/2006/relationships/image" Target="../media/image181.png"/><Relationship Id="rId77" Type="http://schemas.openxmlformats.org/officeDocument/2006/relationships/customXml" Target="../ink/ink420.xml"/><Relationship Id="rId100" Type="http://schemas.openxmlformats.org/officeDocument/2006/relationships/image" Target="../media/image366.png"/><Relationship Id="rId8" Type="http://schemas.openxmlformats.org/officeDocument/2006/relationships/image" Target="../media/image155.png"/><Relationship Id="rId98" Type="http://schemas.openxmlformats.org/officeDocument/2006/relationships/image" Target="../media/image365.png"/><Relationship Id="rId121" Type="http://schemas.openxmlformats.org/officeDocument/2006/relationships/customXml" Target="../ink/ink442.xml"/><Relationship Id="rId142" Type="http://schemas.openxmlformats.org/officeDocument/2006/relationships/image" Target="../media/image95.png"/><Relationship Id="rId163" Type="http://schemas.openxmlformats.org/officeDocument/2006/relationships/customXml" Target="../ink/ink463.xml"/><Relationship Id="rId184" Type="http://schemas.openxmlformats.org/officeDocument/2006/relationships/image" Target="../media/image407.png"/><Relationship Id="rId219" Type="http://schemas.openxmlformats.org/officeDocument/2006/relationships/customXml" Target="../ink/ink491.xml"/><Relationship Id="rId230" Type="http://schemas.openxmlformats.org/officeDocument/2006/relationships/image" Target="../media/image430.png"/><Relationship Id="rId25" Type="http://schemas.openxmlformats.org/officeDocument/2006/relationships/customXml" Target="../ink/ink394.xml"/><Relationship Id="rId46" Type="http://schemas.openxmlformats.org/officeDocument/2006/relationships/image" Target="../media/image176.png"/><Relationship Id="rId67" Type="http://schemas.openxmlformats.org/officeDocument/2006/relationships/customXml" Target="../ink/ink415.xml"/><Relationship Id="rId20" Type="http://schemas.openxmlformats.org/officeDocument/2006/relationships/image" Target="../media/image161.png"/><Relationship Id="rId41" Type="http://schemas.openxmlformats.org/officeDocument/2006/relationships/customXml" Target="../ink/ink402.xml"/><Relationship Id="rId62" Type="http://schemas.openxmlformats.org/officeDocument/2006/relationships/image" Target="../media/image190.png"/><Relationship Id="rId83" Type="http://schemas.openxmlformats.org/officeDocument/2006/relationships/customXml" Target="../ink/ink423.xml"/><Relationship Id="rId88" Type="http://schemas.openxmlformats.org/officeDocument/2006/relationships/image" Target="../media/image360.png"/><Relationship Id="rId111" Type="http://schemas.openxmlformats.org/officeDocument/2006/relationships/customXml" Target="../ink/ink437.xml"/><Relationship Id="rId132" Type="http://schemas.openxmlformats.org/officeDocument/2006/relationships/image" Target="../media/image382.png"/><Relationship Id="rId153" Type="http://schemas.openxmlformats.org/officeDocument/2006/relationships/customXml" Target="../ink/ink458.xml"/><Relationship Id="rId174" Type="http://schemas.openxmlformats.org/officeDocument/2006/relationships/image" Target="../media/image402.png"/><Relationship Id="rId179" Type="http://schemas.openxmlformats.org/officeDocument/2006/relationships/customXml" Target="../ink/ink471.xml"/><Relationship Id="rId195" Type="http://schemas.openxmlformats.org/officeDocument/2006/relationships/customXml" Target="../ink/ink479.xml"/><Relationship Id="rId209" Type="http://schemas.openxmlformats.org/officeDocument/2006/relationships/customXml" Target="../ink/ink486.xml"/><Relationship Id="rId190" Type="http://schemas.openxmlformats.org/officeDocument/2006/relationships/image" Target="../media/image410.png"/><Relationship Id="rId204" Type="http://schemas.openxmlformats.org/officeDocument/2006/relationships/image" Target="../media/image417.png"/><Relationship Id="rId220" Type="http://schemas.openxmlformats.org/officeDocument/2006/relationships/image" Target="../media/image425.png"/><Relationship Id="rId225" Type="http://schemas.openxmlformats.org/officeDocument/2006/relationships/customXml" Target="../ink/ink494.xml"/><Relationship Id="rId15" Type="http://schemas.openxmlformats.org/officeDocument/2006/relationships/customXml" Target="../ink/ink389.xml"/><Relationship Id="rId36" Type="http://schemas.openxmlformats.org/officeDocument/2006/relationships/image" Target="../media/image171.png"/><Relationship Id="rId57" Type="http://schemas.openxmlformats.org/officeDocument/2006/relationships/customXml" Target="../ink/ink410.xml"/><Relationship Id="rId106" Type="http://schemas.openxmlformats.org/officeDocument/2006/relationships/image" Target="../media/image369.png"/><Relationship Id="rId127" Type="http://schemas.openxmlformats.org/officeDocument/2006/relationships/customXml" Target="../ink/ink445.xml"/><Relationship Id="rId10" Type="http://schemas.openxmlformats.org/officeDocument/2006/relationships/image" Target="../media/image156.png"/><Relationship Id="rId31" Type="http://schemas.openxmlformats.org/officeDocument/2006/relationships/customXml" Target="../ink/ink397.xml"/><Relationship Id="rId52" Type="http://schemas.openxmlformats.org/officeDocument/2006/relationships/image" Target="../media/image179.png"/><Relationship Id="rId73" Type="http://schemas.openxmlformats.org/officeDocument/2006/relationships/customXml" Target="../ink/ink418.xml"/><Relationship Id="rId78" Type="http://schemas.openxmlformats.org/officeDocument/2006/relationships/image" Target="../media/image355.png"/><Relationship Id="rId94" Type="http://schemas.openxmlformats.org/officeDocument/2006/relationships/image" Target="../media/image363.png"/><Relationship Id="rId99" Type="http://schemas.openxmlformats.org/officeDocument/2006/relationships/customXml" Target="../ink/ink431.xml"/><Relationship Id="rId101" Type="http://schemas.openxmlformats.org/officeDocument/2006/relationships/customXml" Target="../ink/ink432.xml"/><Relationship Id="rId122" Type="http://schemas.openxmlformats.org/officeDocument/2006/relationships/image" Target="../media/image377.png"/><Relationship Id="rId143" Type="http://schemas.openxmlformats.org/officeDocument/2006/relationships/customXml" Target="../ink/ink453.xml"/><Relationship Id="rId148" Type="http://schemas.openxmlformats.org/officeDocument/2006/relationships/image" Target="../media/image389.png"/><Relationship Id="rId164" Type="http://schemas.openxmlformats.org/officeDocument/2006/relationships/image" Target="../media/image397.png"/><Relationship Id="rId169" Type="http://schemas.openxmlformats.org/officeDocument/2006/relationships/customXml" Target="../ink/ink466.xml"/><Relationship Id="rId185" Type="http://schemas.openxmlformats.org/officeDocument/2006/relationships/customXml" Target="../ink/ink474.xml"/><Relationship Id="rId4" Type="http://schemas.openxmlformats.org/officeDocument/2006/relationships/image" Target="../media/image154.png"/><Relationship Id="rId9" Type="http://schemas.openxmlformats.org/officeDocument/2006/relationships/customXml" Target="../ink/ink386.xml"/><Relationship Id="rId180" Type="http://schemas.openxmlformats.org/officeDocument/2006/relationships/image" Target="../media/image405.png"/><Relationship Id="rId210" Type="http://schemas.openxmlformats.org/officeDocument/2006/relationships/image" Target="../media/image420.png"/><Relationship Id="rId215" Type="http://schemas.openxmlformats.org/officeDocument/2006/relationships/customXml" Target="../ink/ink489.xml"/><Relationship Id="rId26" Type="http://schemas.openxmlformats.org/officeDocument/2006/relationships/image" Target="../media/image164.png"/><Relationship Id="rId231" Type="http://schemas.openxmlformats.org/officeDocument/2006/relationships/customXml" Target="../ink/ink497.xml"/><Relationship Id="rId47" Type="http://schemas.openxmlformats.org/officeDocument/2006/relationships/customXml" Target="../ink/ink405.xml"/><Relationship Id="rId68" Type="http://schemas.openxmlformats.org/officeDocument/2006/relationships/image" Target="../media/image350.png"/><Relationship Id="rId89" Type="http://schemas.openxmlformats.org/officeDocument/2006/relationships/customXml" Target="../ink/ink426.xml"/><Relationship Id="rId112" Type="http://schemas.openxmlformats.org/officeDocument/2006/relationships/image" Target="../media/image372.png"/><Relationship Id="rId133" Type="http://schemas.openxmlformats.org/officeDocument/2006/relationships/customXml" Target="../ink/ink448.xml"/><Relationship Id="rId154" Type="http://schemas.openxmlformats.org/officeDocument/2006/relationships/image" Target="../media/image392.png"/><Relationship Id="rId175" Type="http://schemas.openxmlformats.org/officeDocument/2006/relationships/customXml" Target="../ink/ink469.xml"/><Relationship Id="rId196" Type="http://schemas.openxmlformats.org/officeDocument/2006/relationships/image" Target="../media/image413.png"/><Relationship Id="rId200" Type="http://schemas.openxmlformats.org/officeDocument/2006/relationships/image" Target="../media/image415.png"/><Relationship Id="rId16" Type="http://schemas.openxmlformats.org/officeDocument/2006/relationships/image" Target="../media/image159.png"/><Relationship Id="rId221" Type="http://schemas.openxmlformats.org/officeDocument/2006/relationships/customXml" Target="../ink/ink492.xml"/><Relationship Id="rId37" Type="http://schemas.openxmlformats.org/officeDocument/2006/relationships/customXml" Target="../ink/ink400.xml"/><Relationship Id="rId58" Type="http://schemas.openxmlformats.org/officeDocument/2006/relationships/image" Target="../media/image182.png"/><Relationship Id="rId79" Type="http://schemas.openxmlformats.org/officeDocument/2006/relationships/customXml" Target="../ink/ink421.xml"/><Relationship Id="rId102" Type="http://schemas.openxmlformats.org/officeDocument/2006/relationships/image" Target="../media/image367.png"/><Relationship Id="rId123" Type="http://schemas.openxmlformats.org/officeDocument/2006/relationships/customXml" Target="../ink/ink443.xml"/><Relationship Id="rId144" Type="http://schemas.openxmlformats.org/officeDocument/2006/relationships/image" Target="../media/image387.png"/><Relationship Id="rId90" Type="http://schemas.openxmlformats.org/officeDocument/2006/relationships/image" Target="../media/image361.png"/><Relationship Id="rId165" Type="http://schemas.openxmlformats.org/officeDocument/2006/relationships/customXml" Target="../ink/ink464.xml"/><Relationship Id="rId186" Type="http://schemas.openxmlformats.org/officeDocument/2006/relationships/image" Target="../media/image408.png"/><Relationship Id="rId211" Type="http://schemas.openxmlformats.org/officeDocument/2006/relationships/customXml" Target="../ink/ink487.xml"/><Relationship Id="rId232" Type="http://schemas.openxmlformats.org/officeDocument/2006/relationships/image" Target="../media/image431.png"/><Relationship Id="rId27" Type="http://schemas.openxmlformats.org/officeDocument/2006/relationships/customXml" Target="../ink/ink395.xml"/><Relationship Id="rId48" Type="http://schemas.openxmlformats.org/officeDocument/2006/relationships/image" Target="../media/image177.png"/><Relationship Id="rId69" Type="http://schemas.openxmlformats.org/officeDocument/2006/relationships/customXml" Target="../ink/ink416.xml"/><Relationship Id="rId113" Type="http://schemas.openxmlformats.org/officeDocument/2006/relationships/customXml" Target="../ink/ink438.xml"/><Relationship Id="rId134" Type="http://schemas.openxmlformats.org/officeDocument/2006/relationships/image" Target="../media/image383.png"/><Relationship Id="rId80" Type="http://schemas.openxmlformats.org/officeDocument/2006/relationships/image" Target="../media/image356.png"/><Relationship Id="rId155" Type="http://schemas.openxmlformats.org/officeDocument/2006/relationships/customXml" Target="../ink/ink459.xml"/><Relationship Id="rId176" Type="http://schemas.openxmlformats.org/officeDocument/2006/relationships/image" Target="../media/image403.png"/><Relationship Id="rId197" Type="http://schemas.openxmlformats.org/officeDocument/2006/relationships/customXml" Target="../ink/ink480.xml"/><Relationship Id="rId201" Type="http://schemas.openxmlformats.org/officeDocument/2006/relationships/customXml" Target="../ink/ink482.xml"/><Relationship Id="rId222" Type="http://schemas.openxmlformats.org/officeDocument/2006/relationships/image" Target="../media/image426.png"/><Relationship Id="rId17" Type="http://schemas.openxmlformats.org/officeDocument/2006/relationships/customXml" Target="../ink/ink390.xml"/><Relationship Id="rId38" Type="http://schemas.openxmlformats.org/officeDocument/2006/relationships/image" Target="../media/image172.png"/><Relationship Id="rId59" Type="http://schemas.openxmlformats.org/officeDocument/2006/relationships/customXml" Target="../ink/ink411.xml"/><Relationship Id="rId103" Type="http://schemas.openxmlformats.org/officeDocument/2006/relationships/customXml" Target="../ink/ink433.xml"/><Relationship Id="rId124" Type="http://schemas.openxmlformats.org/officeDocument/2006/relationships/image" Target="../media/image378.png"/><Relationship Id="rId70" Type="http://schemas.openxmlformats.org/officeDocument/2006/relationships/image" Target="../media/image351.png"/><Relationship Id="rId91" Type="http://schemas.openxmlformats.org/officeDocument/2006/relationships/customXml" Target="../ink/ink427.xml"/><Relationship Id="rId145" Type="http://schemas.openxmlformats.org/officeDocument/2006/relationships/customXml" Target="../ink/ink454.xml"/><Relationship Id="rId166" Type="http://schemas.openxmlformats.org/officeDocument/2006/relationships/image" Target="../media/image398.png"/><Relationship Id="rId187" Type="http://schemas.openxmlformats.org/officeDocument/2006/relationships/customXml" Target="../ink/ink47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21.png"/><Relationship Id="rId233" Type="http://schemas.openxmlformats.org/officeDocument/2006/relationships/customXml" Target="../ink/ink498.xml"/><Relationship Id="rId28" Type="http://schemas.openxmlformats.org/officeDocument/2006/relationships/image" Target="../media/image165.png"/><Relationship Id="rId49" Type="http://schemas.openxmlformats.org/officeDocument/2006/relationships/customXml" Target="../ink/ink406.xml"/><Relationship Id="rId114" Type="http://schemas.openxmlformats.org/officeDocument/2006/relationships/image" Target="../media/image373.png"/><Relationship Id="rId60" Type="http://schemas.openxmlformats.org/officeDocument/2006/relationships/image" Target="../media/image183.png"/><Relationship Id="rId81" Type="http://schemas.openxmlformats.org/officeDocument/2006/relationships/customXml" Target="../ink/ink422.xml"/><Relationship Id="rId135" Type="http://schemas.openxmlformats.org/officeDocument/2006/relationships/customXml" Target="../ink/ink449.xml"/><Relationship Id="rId156" Type="http://schemas.openxmlformats.org/officeDocument/2006/relationships/image" Target="../media/image393.png"/><Relationship Id="rId177" Type="http://schemas.openxmlformats.org/officeDocument/2006/relationships/customXml" Target="../ink/ink470.xml"/><Relationship Id="rId198" Type="http://schemas.openxmlformats.org/officeDocument/2006/relationships/image" Target="../media/image414.png"/><Relationship Id="rId202" Type="http://schemas.openxmlformats.org/officeDocument/2006/relationships/image" Target="../media/image416.png"/><Relationship Id="rId223" Type="http://schemas.openxmlformats.org/officeDocument/2006/relationships/customXml" Target="../ink/ink493.xml"/><Relationship Id="rId18" Type="http://schemas.openxmlformats.org/officeDocument/2006/relationships/image" Target="../media/image160.png"/><Relationship Id="rId39" Type="http://schemas.openxmlformats.org/officeDocument/2006/relationships/customXml" Target="../ink/ink401.xml"/><Relationship Id="rId50" Type="http://schemas.openxmlformats.org/officeDocument/2006/relationships/image" Target="../media/image178.png"/><Relationship Id="rId104" Type="http://schemas.openxmlformats.org/officeDocument/2006/relationships/image" Target="../media/image368.png"/><Relationship Id="rId125" Type="http://schemas.openxmlformats.org/officeDocument/2006/relationships/customXml" Target="../ink/ink444.xml"/><Relationship Id="rId146" Type="http://schemas.openxmlformats.org/officeDocument/2006/relationships/image" Target="../media/image388.png"/><Relationship Id="rId167" Type="http://schemas.openxmlformats.org/officeDocument/2006/relationships/customXml" Target="../ink/ink465.xml"/><Relationship Id="rId188" Type="http://schemas.openxmlformats.org/officeDocument/2006/relationships/image" Target="../media/image409.png"/><Relationship Id="rId71" Type="http://schemas.openxmlformats.org/officeDocument/2006/relationships/customXml" Target="../ink/ink417.xml"/><Relationship Id="rId92" Type="http://schemas.openxmlformats.org/officeDocument/2006/relationships/image" Target="../media/image362.png"/><Relationship Id="rId213" Type="http://schemas.openxmlformats.org/officeDocument/2006/relationships/customXml" Target="../ink/ink488.xml"/><Relationship Id="rId234" Type="http://schemas.openxmlformats.org/officeDocument/2006/relationships/image" Target="../media/image432.png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396.xml"/><Relationship Id="rId40" Type="http://schemas.openxmlformats.org/officeDocument/2006/relationships/image" Target="../media/image173.png"/><Relationship Id="rId115" Type="http://schemas.openxmlformats.org/officeDocument/2006/relationships/customXml" Target="../ink/ink439.xml"/><Relationship Id="rId136" Type="http://schemas.openxmlformats.org/officeDocument/2006/relationships/image" Target="../media/image384.png"/><Relationship Id="rId157" Type="http://schemas.openxmlformats.org/officeDocument/2006/relationships/customXml" Target="../ink/ink460.xml"/><Relationship Id="rId178" Type="http://schemas.openxmlformats.org/officeDocument/2006/relationships/image" Target="../media/image404.png"/><Relationship Id="rId61" Type="http://schemas.openxmlformats.org/officeDocument/2006/relationships/customXml" Target="../ink/ink412.xml"/><Relationship Id="rId82" Type="http://schemas.openxmlformats.org/officeDocument/2006/relationships/image" Target="../media/image357.png"/><Relationship Id="rId199" Type="http://schemas.openxmlformats.org/officeDocument/2006/relationships/customXml" Target="../ink/ink481.xml"/><Relationship Id="rId203" Type="http://schemas.openxmlformats.org/officeDocument/2006/relationships/customXml" Target="../ink/ink483.xml"/><Relationship Id="rId19" Type="http://schemas.openxmlformats.org/officeDocument/2006/relationships/customXml" Target="../ink/ink391.xml"/><Relationship Id="rId224" Type="http://schemas.openxmlformats.org/officeDocument/2006/relationships/image" Target="../media/image427.png"/><Relationship Id="rId30" Type="http://schemas.openxmlformats.org/officeDocument/2006/relationships/image" Target="../media/image168.png"/><Relationship Id="rId105" Type="http://schemas.openxmlformats.org/officeDocument/2006/relationships/customXml" Target="../ink/ink434.xml"/><Relationship Id="rId126" Type="http://schemas.openxmlformats.org/officeDocument/2006/relationships/image" Target="../media/image379.png"/><Relationship Id="rId147" Type="http://schemas.openxmlformats.org/officeDocument/2006/relationships/customXml" Target="../ink/ink455.xml"/><Relationship Id="rId168" Type="http://schemas.openxmlformats.org/officeDocument/2006/relationships/image" Target="../media/image399.png"/><Relationship Id="rId51" Type="http://schemas.openxmlformats.org/officeDocument/2006/relationships/customXml" Target="../ink/ink407.xml"/><Relationship Id="rId72" Type="http://schemas.openxmlformats.org/officeDocument/2006/relationships/image" Target="../media/image352.png"/><Relationship Id="rId93" Type="http://schemas.openxmlformats.org/officeDocument/2006/relationships/customXml" Target="../ink/ink428.xml"/><Relationship Id="rId189" Type="http://schemas.openxmlformats.org/officeDocument/2006/relationships/customXml" Target="../ink/ink476.xml"/><Relationship Id="rId3" Type="http://schemas.openxmlformats.org/officeDocument/2006/relationships/customXml" Target="../ink/ink383.xml"/><Relationship Id="rId214" Type="http://schemas.openxmlformats.org/officeDocument/2006/relationships/image" Target="../media/image422.png"/><Relationship Id="rId116" Type="http://schemas.openxmlformats.org/officeDocument/2006/relationships/image" Target="../media/image374.png"/><Relationship Id="rId137" Type="http://schemas.openxmlformats.org/officeDocument/2006/relationships/customXml" Target="../ink/ink450.xml"/><Relationship Id="rId158" Type="http://schemas.openxmlformats.org/officeDocument/2006/relationships/image" Target="../media/image3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customXml" Target="../ink/ink504.xml"/><Relationship Id="rId18" Type="http://schemas.openxmlformats.org/officeDocument/2006/relationships/image" Target="../media/image440.png"/><Relationship Id="rId3" Type="http://schemas.openxmlformats.org/officeDocument/2006/relationships/customXml" Target="../ink/ink499.xml"/><Relationship Id="rId21" Type="http://schemas.openxmlformats.org/officeDocument/2006/relationships/customXml" Target="../ink/ink508.xml"/><Relationship Id="rId7" Type="http://schemas.openxmlformats.org/officeDocument/2006/relationships/customXml" Target="../ink/ink501.xml"/><Relationship Id="rId12" Type="http://schemas.openxmlformats.org/officeDocument/2006/relationships/image" Target="../media/image437.png"/><Relationship Id="rId17" Type="http://schemas.openxmlformats.org/officeDocument/2006/relationships/customXml" Target="../ink/ink50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39.png"/><Relationship Id="rId20" Type="http://schemas.openxmlformats.org/officeDocument/2006/relationships/image" Target="../media/image4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4.png"/><Relationship Id="rId11" Type="http://schemas.openxmlformats.org/officeDocument/2006/relationships/customXml" Target="../ink/ink503.xml"/><Relationship Id="rId24" Type="http://schemas.openxmlformats.org/officeDocument/2006/relationships/image" Target="../media/image443.png"/><Relationship Id="rId5" Type="http://schemas.openxmlformats.org/officeDocument/2006/relationships/customXml" Target="../ink/ink500.xml"/><Relationship Id="rId15" Type="http://schemas.openxmlformats.org/officeDocument/2006/relationships/customXml" Target="../ink/ink505.xml"/><Relationship Id="rId23" Type="http://schemas.openxmlformats.org/officeDocument/2006/relationships/customXml" Target="../ink/ink509.xml"/><Relationship Id="rId10" Type="http://schemas.openxmlformats.org/officeDocument/2006/relationships/image" Target="../media/image436.png"/><Relationship Id="rId19" Type="http://schemas.openxmlformats.org/officeDocument/2006/relationships/customXml" Target="../ink/ink507.xml"/><Relationship Id="rId4" Type="http://schemas.openxmlformats.org/officeDocument/2006/relationships/image" Target="../media/image433.png"/><Relationship Id="rId9" Type="http://schemas.openxmlformats.org/officeDocument/2006/relationships/customXml" Target="../ink/ink502.xml"/><Relationship Id="rId14" Type="http://schemas.openxmlformats.org/officeDocument/2006/relationships/image" Target="../media/image438.png"/><Relationship Id="rId22" Type="http://schemas.openxmlformats.org/officeDocument/2006/relationships/image" Target="../media/image442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7.xml"/><Relationship Id="rId671" Type="http://schemas.openxmlformats.org/officeDocument/2006/relationships/customXml" Target="../ink/ink844.xml"/><Relationship Id="rId769" Type="http://schemas.openxmlformats.org/officeDocument/2006/relationships/customXml" Target="../ink/ink893.xml"/><Relationship Id="rId976" Type="http://schemas.openxmlformats.org/officeDocument/2006/relationships/customXml" Target="../ink/ink997.xml"/><Relationship Id="rId21" Type="http://schemas.openxmlformats.org/officeDocument/2006/relationships/customXml" Target="../ink/ink519.xml"/><Relationship Id="rId324" Type="http://schemas.openxmlformats.org/officeDocument/2006/relationships/image" Target="../media/image601.png"/><Relationship Id="rId531" Type="http://schemas.openxmlformats.org/officeDocument/2006/relationships/customXml" Target="../ink/ink774.xml"/><Relationship Id="rId629" Type="http://schemas.openxmlformats.org/officeDocument/2006/relationships/customXml" Target="../ink/ink823.xml"/><Relationship Id="rId170" Type="http://schemas.openxmlformats.org/officeDocument/2006/relationships/image" Target="../media/image526.png"/><Relationship Id="rId836" Type="http://schemas.openxmlformats.org/officeDocument/2006/relationships/customXml" Target="../ink/ink927.xml"/><Relationship Id="rId268" Type="http://schemas.openxmlformats.org/officeDocument/2006/relationships/image" Target="../media/image574.png"/><Relationship Id="rId475" Type="http://schemas.openxmlformats.org/officeDocument/2006/relationships/customXml" Target="../ink/ink746.xml"/><Relationship Id="rId682" Type="http://schemas.openxmlformats.org/officeDocument/2006/relationships/image" Target="../media/image780.png"/><Relationship Id="rId903" Type="http://schemas.openxmlformats.org/officeDocument/2006/relationships/image" Target="../media/image889.png"/><Relationship Id="rId32" Type="http://schemas.openxmlformats.org/officeDocument/2006/relationships/image" Target="../media/image458.png"/><Relationship Id="rId128" Type="http://schemas.openxmlformats.org/officeDocument/2006/relationships/image" Target="../media/image505.png"/><Relationship Id="rId335" Type="http://schemas.openxmlformats.org/officeDocument/2006/relationships/customXml" Target="../ink/ink676.xml"/><Relationship Id="rId542" Type="http://schemas.openxmlformats.org/officeDocument/2006/relationships/image" Target="../media/image710.png"/><Relationship Id="rId181" Type="http://schemas.openxmlformats.org/officeDocument/2006/relationships/customXml" Target="../ink/ink599.xml"/><Relationship Id="rId402" Type="http://schemas.openxmlformats.org/officeDocument/2006/relationships/image" Target="../media/image640.png"/><Relationship Id="rId847" Type="http://schemas.openxmlformats.org/officeDocument/2006/relationships/image" Target="../media/image861.png"/><Relationship Id="rId279" Type="http://schemas.openxmlformats.org/officeDocument/2006/relationships/customXml" Target="../ink/ink648.xml"/><Relationship Id="rId486" Type="http://schemas.openxmlformats.org/officeDocument/2006/relationships/image" Target="../media/image682.png"/><Relationship Id="rId693" Type="http://schemas.openxmlformats.org/officeDocument/2006/relationships/customXml" Target="../ink/ink855.xml"/><Relationship Id="rId707" Type="http://schemas.openxmlformats.org/officeDocument/2006/relationships/customXml" Target="../ink/ink862.xml"/><Relationship Id="rId914" Type="http://schemas.openxmlformats.org/officeDocument/2006/relationships/customXml" Target="../ink/ink966.xml"/><Relationship Id="rId43" Type="http://schemas.openxmlformats.org/officeDocument/2006/relationships/customXml" Target="../ink/ink530.xml"/><Relationship Id="rId139" Type="http://schemas.openxmlformats.org/officeDocument/2006/relationships/customXml" Target="../ink/ink578.xml"/><Relationship Id="rId346" Type="http://schemas.openxmlformats.org/officeDocument/2006/relationships/image" Target="../media/image612.png"/><Relationship Id="rId553" Type="http://schemas.openxmlformats.org/officeDocument/2006/relationships/customXml" Target="../ink/ink785.xml"/><Relationship Id="rId760" Type="http://schemas.openxmlformats.org/officeDocument/2006/relationships/image" Target="../media/image818.png"/><Relationship Id="rId192" Type="http://schemas.openxmlformats.org/officeDocument/2006/relationships/image" Target="../media/image537.png"/><Relationship Id="rId206" Type="http://schemas.openxmlformats.org/officeDocument/2006/relationships/image" Target="../media/image544.png"/><Relationship Id="rId413" Type="http://schemas.openxmlformats.org/officeDocument/2006/relationships/customXml" Target="../ink/ink715.xml"/><Relationship Id="rId858" Type="http://schemas.openxmlformats.org/officeDocument/2006/relationships/customXml" Target="../ink/ink938.xml"/><Relationship Id="rId497" Type="http://schemas.openxmlformats.org/officeDocument/2006/relationships/customXml" Target="../ink/ink757.xml"/><Relationship Id="rId620" Type="http://schemas.openxmlformats.org/officeDocument/2006/relationships/image" Target="../media/image749.png"/><Relationship Id="rId718" Type="http://schemas.openxmlformats.org/officeDocument/2006/relationships/image" Target="../media/image797.png"/><Relationship Id="rId925" Type="http://schemas.openxmlformats.org/officeDocument/2006/relationships/image" Target="../media/image900.png"/><Relationship Id="rId357" Type="http://schemas.openxmlformats.org/officeDocument/2006/relationships/customXml" Target="../ink/ink687.xml"/><Relationship Id="rId54" Type="http://schemas.openxmlformats.org/officeDocument/2006/relationships/image" Target="../media/image468.png"/><Relationship Id="rId217" Type="http://schemas.openxmlformats.org/officeDocument/2006/relationships/customXml" Target="../ink/ink617.xml"/><Relationship Id="rId564" Type="http://schemas.openxmlformats.org/officeDocument/2006/relationships/image" Target="../media/image721.png"/><Relationship Id="rId771" Type="http://schemas.openxmlformats.org/officeDocument/2006/relationships/customXml" Target="../ink/ink894.xml"/><Relationship Id="rId869" Type="http://schemas.openxmlformats.org/officeDocument/2006/relationships/image" Target="../media/image872.png"/><Relationship Id="rId424" Type="http://schemas.openxmlformats.org/officeDocument/2006/relationships/image" Target="../media/image651.png"/><Relationship Id="rId631" Type="http://schemas.openxmlformats.org/officeDocument/2006/relationships/customXml" Target="../ink/ink824.xml"/><Relationship Id="rId729" Type="http://schemas.openxmlformats.org/officeDocument/2006/relationships/customXml" Target="../ink/ink873.xml"/><Relationship Id="rId270" Type="http://schemas.openxmlformats.org/officeDocument/2006/relationships/image" Target="../media/image575.png"/><Relationship Id="rId936" Type="http://schemas.openxmlformats.org/officeDocument/2006/relationships/customXml" Target="../ink/ink977.xml"/><Relationship Id="rId65" Type="http://schemas.openxmlformats.org/officeDocument/2006/relationships/customXml" Target="../ink/ink541.xml"/><Relationship Id="rId130" Type="http://schemas.openxmlformats.org/officeDocument/2006/relationships/image" Target="../media/image506.png"/><Relationship Id="rId368" Type="http://schemas.openxmlformats.org/officeDocument/2006/relationships/image" Target="../media/image623.png"/><Relationship Id="rId575" Type="http://schemas.openxmlformats.org/officeDocument/2006/relationships/customXml" Target="../ink/ink796.xml"/><Relationship Id="rId782" Type="http://schemas.openxmlformats.org/officeDocument/2006/relationships/image" Target="../media/image829.png"/><Relationship Id="rId228" Type="http://schemas.openxmlformats.org/officeDocument/2006/relationships/image" Target="../media/image555.png"/><Relationship Id="rId435" Type="http://schemas.openxmlformats.org/officeDocument/2006/relationships/customXml" Target="../ink/ink726.xml"/><Relationship Id="rId642" Type="http://schemas.openxmlformats.org/officeDocument/2006/relationships/image" Target="../media/image760.png"/><Relationship Id="rId281" Type="http://schemas.openxmlformats.org/officeDocument/2006/relationships/customXml" Target="../ink/ink649.xml"/><Relationship Id="rId502" Type="http://schemas.openxmlformats.org/officeDocument/2006/relationships/image" Target="../media/image690.png"/><Relationship Id="rId947" Type="http://schemas.openxmlformats.org/officeDocument/2006/relationships/image" Target="../media/image911.png"/><Relationship Id="rId76" Type="http://schemas.openxmlformats.org/officeDocument/2006/relationships/image" Target="../media/image479.png"/><Relationship Id="rId141" Type="http://schemas.openxmlformats.org/officeDocument/2006/relationships/customXml" Target="../ink/ink579.xml"/><Relationship Id="rId379" Type="http://schemas.openxmlformats.org/officeDocument/2006/relationships/customXml" Target="../ink/ink698.xml"/><Relationship Id="rId586" Type="http://schemas.openxmlformats.org/officeDocument/2006/relationships/image" Target="../media/image732.png"/><Relationship Id="rId793" Type="http://schemas.openxmlformats.org/officeDocument/2006/relationships/customXml" Target="../ink/ink905.xml"/><Relationship Id="rId807" Type="http://schemas.openxmlformats.org/officeDocument/2006/relationships/customXml" Target="../ink/ink912.xml"/><Relationship Id="rId7" Type="http://schemas.openxmlformats.org/officeDocument/2006/relationships/customXml" Target="../ink/ink512.xml"/><Relationship Id="rId239" Type="http://schemas.openxmlformats.org/officeDocument/2006/relationships/customXml" Target="../ink/ink628.xml"/><Relationship Id="rId446" Type="http://schemas.openxmlformats.org/officeDocument/2006/relationships/image" Target="../media/image662.png"/><Relationship Id="rId653" Type="http://schemas.openxmlformats.org/officeDocument/2006/relationships/customXml" Target="../ink/ink835.xml"/><Relationship Id="rId292" Type="http://schemas.openxmlformats.org/officeDocument/2006/relationships/image" Target="../media/image586.png"/><Relationship Id="rId306" Type="http://schemas.openxmlformats.org/officeDocument/2006/relationships/image" Target="../media/image593.png"/><Relationship Id="rId860" Type="http://schemas.openxmlformats.org/officeDocument/2006/relationships/customXml" Target="../ink/ink939.xml"/><Relationship Id="rId958" Type="http://schemas.openxmlformats.org/officeDocument/2006/relationships/customXml" Target="../ink/ink988.xml"/><Relationship Id="rId87" Type="http://schemas.openxmlformats.org/officeDocument/2006/relationships/customXml" Target="../ink/ink552.xml"/><Relationship Id="rId513" Type="http://schemas.openxmlformats.org/officeDocument/2006/relationships/customXml" Target="../ink/ink765.xml"/><Relationship Id="rId597" Type="http://schemas.openxmlformats.org/officeDocument/2006/relationships/customXml" Target="../ink/ink807.xml"/><Relationship Id="rId720" Type="http://schemas.openxmlformats.org/officeDocument/2006/relationships/image" Target="../media/image798.png"/><Relationship Id="rId818" Type="http://schemas.openxmlformats.org/officeDocument/2006/relationships/image" Target="../media/image847.png"/><Relationship Id="rId152" Type="http://schemas.openxmlformats.org/officeDocument/2006/relationships/image" Target="../media/image517.png"/><Relationship Id="rId457" Type="http://schemas.openxmlformats.org/officeDocument/2006/relationships/customXml" Target="../ink/ink737.xml"/><Relationship Id="rId664" Type="http://schemas.openxmlformats.org/officeDocument/2006/relationships/image" Target="../media/image771.png"/><Relationship Id="rId871" Type="http://schemas.openxmlformats.org/officeDocument/2006/relationships/image" Target="../media/image873.png"/><Relationship Id="rId969" Type="http://schemas.openxmlformats.org/officeDocument/2006/relationships/image" Target="../media/image922.png"/><Relationship Id="rId14" Type="http://schemas.openxmlformats.org/officeDocument/2006/relationships/image" Target="../media/image449.png"/><Relationship Id="rId317" Type="http://schemas.openxmlformats.org/officeDocument/2006/relationships/customXml" Target="../ink/ink667.xml"/><Relationship Id="rId524" Type="http://schemas.openxmlformats.org/officeDocument/2006/relationships/image" Target="../media/image701.png"/><Relationship Id="rId731" Type="http://schemas.openxmlformats.org/officeDocument/2006/relationships/customXml" Target="../ink/ink874.xml"/><Relationship Id="rId98" Type="http://schemas.openxmlformats.org/officeDocument/2006/relationships/image" Target="../media/image490.png"/><Relationship Id="rId163" Type="http://schemas.openxmlformats.org/officeDocument/2006/relationships/customXml" Target="../ink/ink590.xml"/><Relationship Id="rId370" Type="http://schemas.openxmlformats.org/officeDocument/2006/relationships/image" Target="../media/image624.png"/><Relationship Id="rId829" Type="http://schemas.openxmlformats.org/officeDocument/2006/relationships/image" Target="../media/image852.png"/><Relationship Id="rId230" Type="http://schemas.openxmlformats.org/officeDocument/2006/relationships/image" Target="../media/image556.png"/><Relationship Id="rId468" Type="http://schemas.openxmlformats.org/officeDocument/2006/relationships/image" Target="../media/image673.png"/><Relationship Id="rId675" Type="http://schemas.openxmlformats.org/officeDocument/2006/relationships/customXml" Target="../ink/ink846.xml"/><Relationship Id="rId882" Type="http://schemas.openxmlformats.org/officeDocument/2006/relationships/customXml" Target="../ink/ink950.xml"/><Relationship Id="rId25" Type="http://schemas.openxmlformats.org/officeDocument/2006/relationships/customXml" Target="../ink/ink521.xml"/><Relationship Id="rId328" Type="http://schemas.openxmlformats.org/officeDocument/2006/relationships/image" Target="../media/image603.png"/><Relationship Id="rId535" Type="http://schemas.openxmlformats.org/officeDocument/2006/relationships/customXml" Target="../ink/ink776.xml"/><Relationship Id="rId742" Type="http://schemas.openxmlformats.org/officeDocument/2006/relationships/image" Target="../media/image809.png"/><Relationship Id="rId174" Type="http://schemas.openxmlformats.org/officeDocument/2006/relationships/image" Target="../media/image528.png"/><Relationship Id="rId381" Type="http://schemas.openxmlformats.org/officeDocument/2006/relationships/customXml" Target="../ink/ink699.xml"/><Relationship Id="rId602" Type="http://schemas.openxmlformats.org/officeDocument/2006/relationships/image" Target="../media/image740.png"/><Relationship Id="rId241" Type="http://schemas.openxmlformats.org/officeDocument/2006/relationships/customXml" Target="../ink/ink629.xml"/><Relationship Id="rId479" Type="http://schemas.openxmlformats.org/officeDocument/2006/relationships/customXml" Target="../ink/ink748.xml"/><Relationship Id="rId686" Type="http://schemas.openxmlformats.org/officeDocument/2006/relationships/image" Target="../media/image782.png"/><Relationship Id="rId893" Type="http://schemas.openxmlformats.org/officeDocument/2006/relationships/image" Target="../media/image884.png"/><Relationship Id="rId907" Type="http://schemas.openxmlformats.org/officeDocument/2006/relationships/image" Target="../media/image891.png"/><Relationship Id="rId36" Type="http://schemas.openxmlformats.org/officeDocument/2006/relationships/image" Target="../media/image460.png"/><Relationship Id="rId339" Type="http://schemas.openxmlformats.org/officeDocument/2006/relationships/customXml" Target="../ink/ink678.xml"/><Relationship Id="rId546" Type="http://schemas.openxmlformats.org/officeDocument/2006/relationships/image" Target="../media/image712.png"/><Relationship Id="rId753" Type="http://schemas.openxmlformats.org/officeDocument/2006/relationships/customXml" Target="../ink/ink885.xml"/><Relationship Id="rId101" Type="http://schemas.openxmlformats.org/officeDocument/2006/relationships/customXml" Target="../ink/ink559.xml"/><Relationship Id="rId185" Type="http://schemas.openxmlformats.org/officeDocument/2006/relationships/customXml" Target="../ink/ink601.xml"/><Relationship Id="rId406" Type="http://schemas.openxmlformats.org/officeDocument/2006/relationships/image" Target="../media/image642.png"/><Relationship Id="rId960" Type="http://schemas.openxmlformats.org/officeDocument/2006/relationships/customXml" Target="../ink/ink989.xml"/><Relationship Id="rId392" Type="http://schemas.openxmlformats.org/officeDocument/2006/relationships/image" Target="../media/image635.png"/><Relationship Id="rId613" Type="http://schemas.openxmlformats.org/officeDocument/2006/relationships/customXml" Target="../ink/ink815.xml"/><Relationship Id="rId697" Type="http://schemas.openxmlformats.org/officeDocument/2006/relationships/customXml" Target="../ink/ink857.xml"/><Relationship Id="rId820" Type="http://schemas.openxmlformats.org/officeDocument/2006/relationships/image" Target="../media/image848.png"/><Relationship Id="rId918" Type="http://schemas.openxmlformats.org/officeDocument/2006/relationships/customXml" Target="../ink/ink968.xml"/><Relationship Id="rId252" Type="http://schemas.openxmlformats.org/officeDocument/2006/relationships/image" Target="../media/image566.png"/><Relationship Id="rId47" Type="http://schemas.openxmlformats.org/officeDocument/2006/relationships/customXml" Target="../ink/ink532.xml"/><Relationship Id="rId112" Type="http://schemas.openxmlformats.org/officeDocument/2006/relationships/image" Target="../media/image497.png"/><Relationship Id="rId557" Type="http://schemas.openxmlformats.org/officeDocument/2006/relationships/customXml" Target="../ink/ink787.xml"/><Relationship Id="rId764" Type="http://schemas.openxmlformats.org/officeDocument/2006/relationships/image" Target="../media/image820.png"/><Relationship Id="rId971" Type="http://schemas.openxmlformats.org/officeDocument/2006/relationships/image" Target="../media/image923.png"/><Relationship Id="rId196" Type="http://schemas.openxmlformats.org/officeDocument/2006/relationships/image" Target="../media/image539.png"/><Relationship Id="rId417" Type="http://schemas.openxmlformats.org/officeDocument/2006/relationships/customXml" Target="../ink/ink717.xml"/><Relationship Id="rId624" Type="http://schemas.openxmlformats.org/officeDocument/2006/relationships/image" Target="../media/image751.png"/><Relationship Id="rId831" Type="http://schemas.openxmlformats.org/officeDocument/2006/relationships/image" Target="../media/image853.png"/><Relationship Id="rId263" Type="http://schemas.openxmlformats.org/officeDocument/2006/relationships/customXml" Target="../ink/ink640.xml"/><Relationship Id="rId470" Type="http://schemas.openxmlformats.org/officeDocument/2006/relationships/image" Target="../media/image674.png"/><Relationship Id="rId929" Type="http://schemas.openxmlformats.org/officeDocument/2006/relationships/image" Target="../media/image902.png"/><Relationship Id="rId58" Type="http://schemas.openxmlformats.org/officeDocument/2006/relationships/image" Target="../media/image470.png"/><Relationship Id="rId123" Type="http://schemas.openxmlformats.org/officeDocument/2006/relationships/customXml" Target="../ink/ink570.xml"/><Relationship Id="rId330" Type="http://schemas.openxmlformats.org/officeDocument/2006/relationships/image" Target="../media/image604.png"/><Relationship Id="rId568" Type="http://schemas.openxmlformats.org/officeDocument/2006/relationships/image" Target="../media/image723.png"/><Relationship Id="rId775" Type="http://schemas.openxmlformats.org/officeDocument/2006/relationships/customXml" Target="../ink/ink896.xml"/><Relationship Id="rId428" Type="http://schemas.openxmlformats.org/officeDocument/2006/relationships/image" Target="../media/image653.png"/><Relationship Id="rId635" Type="http://schemas.openxmlformats.org/officeDocument/2006/relationships/customXml" Target="../ink/ink826.xml"/><Relationship Id="rId842" Type="http://schemas.openxmlformats.org/officeDocument/2006/relationships/customXml" Target="../ink/ink930.xml"/><Relationship Id="rId274" Type="http://schemas.openxmlformats.org/officeDocument/2006/relationships/image" Target="../media/image577.png"/><Relationship Id="rId481" Type="http://schemas.openxmlformats.org/officeDocument/2006/relationships/customXml" Target="../ink/ink749.xml"/><Relationship Id="rId702" Type="http://schemas.openxmlformats.org/officeDocument/2006/relationships/image" Target="../media/image789.png"/><Relationship Id="rId69" Type="http://schemas.openxmlformats.org/officeDocument/2006/relationships/customXml" Target="../ink/ink543.xml"/><Relationship Id="rId134" Type="http://schemas.openxmlformats.org/officeDocument/2006/relationships/image" Target="../media/image508.png"/><Relationship Id="rId579" Type="http://schemas.openxmlformats.org/officeDocument/2006/relationships/customXml" Target="../ink/ink798.xml"/><Relationship Id="rId786" Type="http://schemas.openxmlformats.org/officeDocument/2006/relationships/image" Target="../media/image831.png"/><Relationship Id="rId341" Type="http://schemas.openxmlformats.org/officeDocument/2006/relationships/customXml" Target="../ink/ink679.xml"/><Relationship Id="rId439" Type="http://schemas.openxmlformats.org/officeDocument/2006/relationships/customXml" Target="../ink/ink728.xml"/><Relationship Id="rId646" Type="http://schemas.openxmlformats.org/officeDocument/2006/relationships/image" Target="../media/image762.png"/><Relationship Id="rId201" Type="http://schemas.openxmlformats.org/officeDocument/2006/relationships/customXml" Target="../ink/ink609.xml"/><Relationship Id="rId285" Type="http://schemas.openxmlformats.org/officeDocument/2006/relationships/customXml" Target="../ink/ink651.xml"/><Relationship Id="rId506" Type="http://schemas.openxmlformats.org/officeDocument/2006/relationships/image" Target="../media/image692.png"/><Relationship Id="rId853" Type="http://schemas.openxmlformats.org/officeDocument/2006/relationships/image" Target="../media/image864.png"/><Relationship Id="rId492" Type="http://schemas.openxmlformats.org/officeDocument/2006/relationships/image" Target="../media/image685.png"/><Relationship Id="rId713" Type="http://schemas.openxmlformats.org/officeDocument/2006/relationships/customXml" Target="../ink/ink865.xml"/><Relationship Id="rId797" Type="http://schemas.openxmlformats.org/officeDocument/2006/relationships/customXml" Target="../ink/ink907.xml"/><Relationship Id="rId920" Type="http://schemas.openxmlformats.org/officeDocument/2006/relationships/customXml" Target="../ink/ink969.xml"/><Relationship Id="rId145" Type="http://schemas.openxmlformats.org/officeDocument/2006/relationships/customXml" Target="../ink/ink581.xml"/><Relationship Id="rId352" Type="http://schemas.openxmlformats.org/officeDocument/2006/relationships/image" Target="../media/image615.png"/><Relationship Id="rId212" Type="http://schemas.openxmlformats.org/officeDocument/2006/relationships/image" Target="../media/image547.png"/><Relationship Id="rId657" Type="http://schemas.openxmlformats.org/officeDocument/2006/relationships/customXml" Target="../ink/ink837.xml"/><Relationship Id="rId864" Type="http://schemas.openxmlformats.org/officeDocument/2006/relationships/customXml" Target="../ink/ink941.xml"/><Relationship Id="rId296" Type="http://schemas.openxmlformats.org/officeDocument/2006/relationships/image" Target="../media/image588.png"/><Relationship Id="rId517" Type="http://schemas.openxmlformats.org/officeDocument/2006/relationships/customXml" Target="../ink/ink767.xml"/><Relationship Id="rId724" Type="http://schemas.openxmlformats.org/officeDocument/2006/relationships/image" Target="../media/image800.png"/><Relationship Id="rId931" Type="http://schemas.openxmlformats.org/officeDocument/2006/relationships/image" Target="../media/image903.png"/><Relationship Id="rId60" Type="http://schemas.openxmlformats.org/officeDocument/2006/relationships/image" Target="../media/image471.png"/><Relationship Id="rId156" Type="http://schemas.openxmlformats.org/officeDocument/2006/relationships/image" Target="../media/image519.png"/><Relationship Id="rId363" Type="http://schemas.openxmlformats.org/officeDocument/2006/relationships/customXml" Target="../ink/ink690.xml"/><Relationship Id="rId570" Type="http://schemas.openxmlformats.org/officeDocument/2006/relationships/image" Target="../media/image724.png"/><Relationship Id="rId223" Type="http://schemas.openxmlformats.org/officeDocument/2006/relationships/customXml" Target="../ink/ink620.xml"/><Relationship Id="rId430" Type="http://schemas.openxmlformats.org/officeDocument/2006/relationships/image" Target="../media/image654.png"/><Relationship Id="rId668" Type="http://schemas.openxmlformats.org/officeDocument/2006/relationships/image" Target="../media/image773.png"/><Relationship Id="rId875" Type="http://schemas.openxmlformats.org/officeDocument/2006/relationships/image" Target="../media/image875.png"/><Relationship Id="rId18" Type="http://schemas.openxmlformats.org/officeDocument/2006/relationships/image" Target="../media/image451.png"/><Relationship Id="rId528" Type="http://schemas.openxmlformats.org/officeDocument/2006/relationships/image" Target="../media/image703.png"/><Relationship Id="rId735" Type="http://schemas.openxmlformats.org/officeDocument/2006/relationships/customXml" Target="../ink/ink876.xml"/><Relationship Id="rId942" Type="http://schemas.openxmlformats.org/officeDocument/2006/relationships/customXml" Target="../ink/ink980.xml"/><Relationship Id="rId167" Type="http://schemas.openxmlformats.org/officeDocument/2006/relationships/customXml" Target="../ink/ink592.xml"/><Relationship Id="rId374" Type="http://schemas.openxmlformats.org/officeDocument/2006/relationships/image" Target="../media/image626.png"/><Relationship Id="rId581" Type="http://schemas.openxmlformats.org/officeDocument/2006/relationships/customXml" Target="../ink/ink799.xml"/><Relationship Id="rId71" Type="http://schemas.openxmlformats.org/officeDocument/2006/relationships/customXml" Target="../ink/ink544.xml"/><Relationship Id="rId234" Type="http://schemas.openxmlformats.org/officeDocument/2006/relationships/image" Target="../media/image558.png"/><Relationship Id="rId679" Type="http://schemas.openxmlformats.org/officeDocument/2006/relationships/customXml" Target="../ink/ink848.xml"/><Relationship Id="rId802" Type="http://schemas.openxmlformats.org/officeDocument/2006/relationships/image" Target="../media/image839.png"/><Relationship Id="rId886" Type="http://schemas.openxmlformats.org/officeDocument/2006/relationships/customXml" Target="../ink/ink952.xml"/><Relationship Id="rId2" Type="http://schemas.openxmlformats.org/officeDocument/2006/relationships/notesSlide" Target="../notesSlides/notesSlide19.xml"/><Relationship Id="rId29" Type="http://schemas.openxmlformats.org/officeDocument/2006/relationships/customXml" Target="../ink/ink523.xml"/><Relationship Id="rId441" Type="http://schemas.openxmlformats.org/officeDocument/2006/relationships/customXml" Target="../ink/ink729.xml"/><Relationship Id="rId539" Type="http://schemas.openxmlformats.org/officeDocument/2006/relationships/customXml" Target="../ink/ink778.xml"/><Relationship Id="rId746" Type="http://schemas.openxmlformats.org/officeDocument/2006/relationships/image" Target="../media/image811.png"/><Relationship Id="rId178" Type="http://schemas.openxmlformats.org/officeDocument/2006/relationships/image" Target="../media/image530.png"/><Relationship Id="rId301" Type="http://schemas.openxmlformats.org/officeDocument/2006/relationships/customXml" Target="../ink/ink659.xml"/><Relationship Id="rId953" Type="http://schemas.openxmlformats.org/officeDocument/2006/relationships/image" Target="../media/image914.png"/><Relationship Id="rId82" Type="http://schemas.openxmlformats.org/officeDocument/2006/relationships/image" Target="../media/image482.png"/><Relationship Id="rId385" Type="http://schemas.openxmlformats.org/officeDocument/2006/relationships/customXml" Target="../ink/ink701.xml"/><Relationship Id="rId592" Type="http://schemas.openxmlformats.org/officeDocument/2006/relationships/image" Target="../media/image735.png"/><Relationship Id="rId606" Type="http://schemas.openxmlformats.org/officeDocument/2006/relationships/image" Target="../media/image742.png"/><Relationship Id="rId813" Type="http://schemas.openxmlformats.org/officeDocument/2006/relationships/customXml" Target="../ink/ink915.xml"/><Relationship Id="rId245" Type="http://schemas.openxmlformats.org/officeDocument/2006/relationships/customXml" Target="../ink/ink631.xml"/><Relationship Id="rId452" Type="http://schemas.openxmlformats.org/officeDocument/2006/relationships/image" Target="../media/image665.png"/><Relationship Id="rId897" Type="http://schemas.openxmlformats.org/officeDocument/2006/relationships/image" Target="../media/image886.png"/><Relationship Id="rId105" Type="http://schemas.openxmlformats.org/officeDocument/2006/relationships/customXml" Target="../ink/ink561.xml"/><Relationship Id="rId312" Type="http://schemas.openxmlformats.org/officeDocument/2006/relationships/image" Target="../media/image596.png"/><Relationship Id="rId757" Type="http://schemas.openxmlformats.org/officeDocument/2006/relationships/customXml" Target="../ink/ink887.xml"/><Relationship Id="rId964" Type="http://schemas.openxmlformats.org/officeDocument/2006/relationships/customXml" Target="../ink/ink991.xml"/><Relationship Id="rId93" Type="http://schemas.openxmlformats.org/officeDocument/2006/relationships/customXml" Target="../ink/ink555.xml"/><Relationship Id="rId189" Type="http://schemas.openxmlformats.org/officeDocument/2006/relationships/customXml" Target="../ink/ink603.xml"/><Relationship Id="rId396" Type="http://schemas.openxmlformats.org/officeDocument/2006/relationships/image" Target="../media/image637.png"/><Relationship Id="rId617" Type="http://schemas.openxmlformats.org/officeDocument/2006/relationships/customXml" Target="../ink/ink817.xml"/><Relationship Id="rId824" Type="http://schemas.openxmlformats.org/officeDocument/2006/relationships/image" Target="../media/image850.png"/><Relationship Id="rId256" Type="http://schemas.openxmlformats.org/officeDocument/2006/relationships/image" Target="../media/image568.png"/><Relationship Id="rId463" Type="http://schemas.openxmlformats.org/officeDocument/2006/relationships/customXml" Target="../ink/ink740.xml"/><Relationship Id="rId670" Type="http://schemas.openxmlformats.org/officeDocument/2006/relationships/image" Target="../media/image774.png"/><Relationship Id="rId116" Type="http://schemas.openxmlformats.org/officeDocument/2006/relationships/image" Target="../media/image499.png"/><Relationship Id="rId323" Type="http://schemas.openxmlformats.org/officeDocument/2006/relationships/customXml" Target="../ink/ink670.xml"/><Relationship Id="rId530" Type="http://schemas.openxmlformats.org/officeDocument/2006/relationships/image" Target="../media/image704.png"/><Relationship Id="rId768" Type="http://schemas.openxmlformats.org/officeDocument/2006/relationships/image" Target="../media/image822.png"/><Relationship Id="rId975" Type="http://schemas.openxmlformats.org/officeDocument/2006/relationships/image" Target="../media/image925.png"/><Relationship Id="rId20" Type="http://schemas.openxmlformats.org/officeDocument/2006/relationships/image" Target="../media/image452.png"/><Relationship Id="rId628" Type="http://schemas.openxmlformats.org/officeDocument/2006/relationships/image" Target="../media/image753.png"/><Relationship Id="rId835" Type="http://schemas.openxmlformats.org/officeDocument/2006/relationships/image" Target="../media/image855.png"/><Relationship Id="rId267" Type="http://schemas.openxmlformats.org/officeDocument/2006/relationships/customXml" Target="../ink/ink642.xml"/><Relationship Id="rId474" Type="http://schemas.openxmlformats.org/officeDocument/2006/relationships/image" Target="../media/image676.png"/><Relationship Id="rId127" Type="http://schemas.openxmlformats.org/officeDocument/2006/relationships/customXml" Target="../ink/ink572.xml"/><Relationship Id="rId681" Type="http://schemas.openxmlformats.org/officeDocument/2006/relationships/customXml" Target="../ink/ink849.xml"/><Relationship Id="rId779" Type="http://schemas.openxmlformats.org/officeDocument/2006/relationships/customXml" Target="../ink/ink898.xml"/><Relationship Id="rId902" Type="http://schemas.openxmlformats.org/officeDocument/2006/relationships/customXml" Target="../ink/ink960.xml"/><Relationship Id="rId31" Type="http://schemas.openxmlformats.org/officeDocument/2006/relationships/customXml" Target="../ink/ink524.xml"/><Relationship Id="rId334" Type="http://schemas.openxmlformats.org/officeDocument/2006/relationships/image" Target="../media/image606.png"/><Relationship Id="rId541" Type="http://schemas.openxmlformats.org/officeDocument/2006/relationships/customXml" Target="../ink/ink779.xml"/><Relationship Id="rId639" Type="http://schemas.openxmlformats.org/officeDocument/2006/relationships/customXml" Target="../ink/ink828.xml"/><Relationship Id="rId180" Type="http://schemas.openxmlformats.org/officeDocument/2006/relationships/image" Target="../media/image531.png"/><Relationship Id="rId278" Type="http://schemas.openxmlformats.org/officeDocument/2006/relationships/image" Target="../media/image579.png"/><Relationship Id="rId401" Type="http://schemas.openxmlformats.org/officeDocument/2006/relationships/customXml" Target="../ink/ink709.xml"/><Relationship Id="rId846" Type="http://schemas.openxmlformats.org/officeDocument/2006/relationships/customXml" Target="../ink/ink932.xml"/><Relationship Id="rId485" Type="http://schemas.openxmlformats.org/officeDocument/2006/relationships/customXml" Target="../ink/ink751.xml"/><Relationship Id="rId692" Type="http://schemas.openxmlformats.org/officeDocument/2006/relationships/image" Target="../media/image784.png"/><Relationship Id="rId706" Type="http://schemas.openxmlformats.org/officeDocument/2006/relationships/image" Target="../media/image791.png"/><Relationship Id="rId913" Type="http://schemas.openxmlformats.org/officeDocument/2006/relationships/image" Target="../media/image894.png"/><Relationship Id="rId42" Type="http://schemas.openxmlformats.org/officeDocument/2006/relationships/image" Target="../media/image219.png"/><Relationship Id="rId138" Type="http://schemas.openxmlformats.org/officeDocument/2006/relationships/image" Target="../media/image510.png"/><Relationship Id="rId345" Type="http://schemas.openxmlformats.org/officeDocument/2006/relationships/customXml" Target="../ink/ink681.xml"/><Relationship Id="rId552" Type="http://schemas.openxmlformats.org/officeDocument/2006/relationships/image" Target="../media/image715.png"/><Relationship Id="rId191" Type="http://schemas.openxmlformats.org/officeDocument/2006/relationships/customXml" Target="../ink/ink604.xml"/><Relationship Id="rId205" Type="http://schemas.openxmlformats.org/officeDocument/2006/relationships/customXml" Target="../ink/ink611.xml"/><Relationship Id="rId412" Type="http://schemas.openxmlformats.org/officeDocument/2006/relationships/image" Target="../media/image645.png"/><Relationship Id="rId857" Type="http://schemas.openxmlformats.org/officeDocument/2006/relationships/image" Target="../media/image866.png"/><Relationship Id="rId289" Type="http://schemas.openxmlformats.org/officeDocument/2006/relationships/customXml" Target="../ink/ink653.xml"/><Relationship Id="rId496" Type="http://schemas.openxmlformats.org/officeDocument/2006/relationships/image" Target="../media/image687.png"/><Relationship Id="rId717" Type="http://schemas.openxmlformats.org/officeDocument/2006/relationships/customXml" Target="../ink/ink867.xml"/><Relationship Id="rId924" Type="http://schemas.openxmlformats.org/officeDocument/2006/relationships/customXml" Target="../ink/ink971.xml"/><Relationship Id="rId53" Type="http://schemas.openxmlformats.org/officeDocument/2006/relationships/customXml" Target="../ink/ink535.xml"/><Relationship Id="rId149" Type="http://schemas.openxmlformats.org/officeDocument/2006/relationships/customXml" Target="../ink/ink583.xml"/><Relationship Id="rId356" Type="http://schemas.openxmlformats.org/officeDocument/2006/relationships/image" Target="../media/image617.png"/><Relationship Id="rId563" Type="http://schemas.openxmlformats.org/officeDocument/2006/relationships/customXml" Target="../ink/ink790.xml"/><Relationship Id="rId770" Type="http://schemas.openxmlformats.org/officeDocument/2006/relationships/image" Target="../media/image823.png"/><Relationship Id="rId216" Type="http://schemas.openxmlformats.org/officeDocument/2006/relationships/image" Target="../media/image549.png"/><Relationship Id="rId423" Type="http://schemas.openxmlformats.org/officeDocument/2006/relationships/customXml" Target="../ink/ink720.xml"/><Relationship Id="rId868" Type="http://schemas.openxmlformats.org/officeDocument/2006/relationships/customXml" Target="../ink/ink943.xml"/><Relationship Id="rId630" Type="http://schemas.openxmlformats.org/officeDocument/2006/relationships/image" Target="../media/image754.png"/><Relationship Id="rId728" Type="http://schemas.openxmlformats.org/officeDocument/2006/relationships/image" Target="../media/image802.png"/><Relationship Id="rId935" Type="http://schemas.openxmlformats.org/officeDocument/2006/relationships/image" Target="../media/image905.png"/><Relationship Id="rId64" Type="http://schemas.openxmlformats.org/officeDocument/2006/relationships/image" Target="../media/image473.png"/><Relationship Id="rId367" Type="http://schemas.openxmlformats.org/officeDocument/2006/relationships/customXml" Target="../ink/ink692.xml"/><Relationship Id="rId574" Type="http://schemas.openxmlformats.org/officeDocument/2006/relationships/image" Target="../media/image726.png"/><Relationship Id="rId227" Type="http://schemas.openxmlformats.org/officeDocument/2006/relationships/customXml" Target="../ink/ink622.xml"/><Relationship Id="rId781" Type="http://schemas.openxmlformats.org/officeDocument/2006/relationships/customXml" Target="../ink/ink899.xml"/><Relationship Id="rId879" Type="http://schemas.openxmlformats.org/officeDocument/2006/relationships/image" Target="../media/image877.png"/><Relationship Id="rId434" Type="http://schemas.openxmlformats.org/officeDocument/2006/relationships/image" Target="../media/image656.png"/><Relationship Id="rId641" Type="http://schemas.openxmlformats.org/officeDocument/2006/relationships/customXml" Target="../ink/ink829.xml"/><Relationship Id="rId739" Type="http://schemas.openxmlformats.org/officeDocument/2006/relationships/customXml" Target="../ink/ink878.xml"/><Relationship Id="rId280" Type="http://schemas.openxmlformats.org/officeDocument/2006/relationships/image" Target="../media/image580.png"/><Relationship Id="rId501" Type="http://schemas.openxmlformats.org/officeDocument/2006/relationships/customXml" Target="../ink/ink759.xml"/><Relationship Id="rId946" Type="http://schemas.openxmlformats.org/officeDocument/2006/relationships/customXml" Target="../ink/ink982.xml"/><Relationship Id="rId75" Type="http://schemas.openxmlformats.org/officeDocument/2006/relationships/customXml" Target="../ink/ink546.xml"/><Relationship Id="rId140" Type="http://schemas.openxmlformats.org/officeDocument/2006/relationships/image" Target="../media/image511.png"/><Relationship Id="rId378" Type="http://schemas.openxmlformats.org/officeDocument/2006/relationships/image" Target="../media/image628.png"/><Relationship Id="rId585" Type="http://schemas.openxmlformats.org/officeDocument/2006/relationships/customXml" Target="../ink/ink801.xml"/><Relationship Id="rId792" Type="http://schemas.openxmlformats.org/officeDocument/2006/relationships/image" Target="../media/image834.png"/><Relationship Id="rId806" Type="http://schemas.openxmlformats.org/officeDocument/2006/relationships/image" Target="../media/image841.png"/><Relationship Id="rId6" Type="http://schemas.openxmlformats.org/officeDocument/2006/relationships/image" Target="../media/image445.png"/><Relationship Id="rId238" Type="http://schemas.openxmlformats.org/officeDocument/2006/relationships/image" Target="../media/image560.png"/><Relationship Id="rId445" Type="http://schemas.openxmlformats.org/officeDocument/2006/relationships/customXml" Target="../ink/ink731.xml"/><Relationship Id="rId652" Type="http://schemas.openxmlformats.org/officeDocument/2006/relationships/image" Target="../media/image765.png"/><Relationship Id="rId291" Type="http://schemas.openxmlformats.org/officeDocument/2006/relationships/customXml" Target="../ink/ink654.xml"/><Relationship Id="rId305" Type="http://schemas.openxmlformats.org/officeDocument/2006/relationships/customXml" Target="../ink/ink661.xml"/><Relationship Id="rId512" Type="http://schemas.openxmlformats.org/officeDocument/2006/relationships/image" Target="../media/image695.png"/><Relationship Id="rId957" Type="http://schemas.openxmlformats.org/officeDocument/2006/relationships/image" Target="../media/image916.png"/><Relationship Id="rId86" Type="http://schemas.openxmlformats.org/officeDocument/2006/relationships/image" Target="../media/image484.png"/><Relationship Id="rId151" Type="http://schemas.openxmlformats.org/officeDocument/2006/relationships/customXml" Target="../ink/ink584.xml"/><Relationship Id="rId389" Type="http://schemas.openxmlformats.org/officeDocument/2006/relationships/customXml" Target="../ink/ink703.xml"/><Relationship Id="rId596" Type="http://schemas.openxmlformats.org/officeDocument/2006/relationships/image" Target="../media/image737.png"/><Relationship Id="rId817" Type="http://schemas.openxmlformats.org/officeDocument/2006/relationships/customXml" Target="../ink/ink917.xml"/><Relationship Id="rId249" Type="http://schemas.openxmlformats.org/officeDocument/2006/relationships/customXml" Target="../ink/ink633.xml"/><Relationship Id="rId456" Type="http://schemas.openxmlformats.org/officeDocument/2006/relationships/image" Target="../media/image667.png"/><Relationship Id="rId663" Type="http://schemas.openxmlformats.org/officeDocument/2006/relationships/customXml" Target="../ink/ink840.xml"/><Relationship Id="rId870" Type="http://schemas.openxmlformats.org/officeDocument/2006/relationships/customXml" Target="../ink/ink944.xml"/><Relationship Id="rId13" Type="http://schemas.openxmlformats.org/officeDocument/2006/relationships/customXml" Target="../ink/ink515.xml"/><Relationship Id="rId109" Type="http://schemas.openxmlformats.org/officeDocument/2006/relationships/customXml" Target="../ink/ink563.xml"/><Relationship Id="rId316" Type="http://schemas.openxmlformats.org/officeDocument/2006/relationships/image" Target="../media/image597.png"/><Relationship Id="rId523" Type="http://schemas.openxmlformats.org/officeDocument/2006/relationships/customXml" Target="../ink/ink770.xml"/><Relationship Id="rId968" Type="http://schemas.openxmlformats.org/officeDocument/2006/relationships/customXml" Target="../ink/ink993.xml"/><Relationship Id="rId97" Type="http://schemas.openxmlformats.org/officeDocument/2006/relationships/customXml" Target="../ink/ink557.xml"/><Relationship Id="rId730" Type="http://schemas.openxmlformats.org/officeDocument/2006/relationships/image" Target="../media/image803.png"/><Relationship Id="rId828" Type="http://schemas.openxmlformats.org/officeDocument/2006/relationships/customXml" Target="../ink/ink923.xml"/><Relationship Id="rId162" Type="http://schemas.openxmlformats.org/officeDocument/2006/relationships/image" Target="../media/image522.png"/><Relationship Id="rId467" Type="http://schemas.openxmlformats.org/officeDocument/2006/relationships/customXml" Target="../ink/ink742.xml"/><Relationship Id="rId674" Type="http://schemas.openxmlformats.org/officeDocument/2006/relationships/image" Target="../media/image776.png"/><Relationship Id="rId881" Type="http://schemas.openxmlformats.org/officeDocument/2006/relationships/image" Target="../media/image878.png"/><Relationship Id="rId24" Type="http://schemas.openxmlformats.org/officeDocument/2006/relationships/image" Target="../media/image454.png"/><Relationship Id="rId327" Type="http://schemas.openxmlformats.org/officeDocument/2006/relationships/customXml" Target="../ink/ink672.xml"/><Relationship Id="rId534" Type="http://schemas.openxmlformats.org/officeDocument/2006/relationships/image" Target="../media/image706.png"/><Relationship Id="rId741" Type="http://schemas.openxmlformats.org/officeDocument/2006/relationships/customXml" Target="../ink/ink879.xml"/><Relationship Id="rId839" Type="http://schemas.openxmlformats.org/officeDocument/2006/relationships/image" Target="../media/image857.png"/><Relationship Id="rId173" Type="http://schemas.openxmlformats.org/officeDocument/2006/relationships/customXml" Target="../ink/ink595.xml"/><Relationship Id="rId380" Type="http://schemas.openxmlformats.org/officeDocument/2006/relationships/image" Target="../media/image629.png"/><Relationship Id="rId601" Type="http://schemas.openxmlformats.org/officeDocument/2006/relationships/customXml" Target="../ink/ink809.xml"/><Relationship Id="rId240" Type="http://schemas.openxmlformats.org/officeDocument/2006/relationships/image" Target="../media/image561.png"/><Relationship Id="rId478" Type="http://schemas.openxmlformats.org/officeDocument/2006/relationships/image" Target="../media/image678.png"/><Relationship Id="rId685" Type="http://schemas.openxmlformats.org/officeDocument/2006/relationships/customXml" Target="../ink/ink851.xml"/><Relationship Id="rId892" Type="http://schemas.openxmlformats.org/officeDocument/2006/relationships/customXml" Target="../ink/ink955.xml"/><Relationship Id="rId906" Type="http://schemas.openxmlformats.org/officeDocument/2006/relationships/customXml" Target="../ink/ink962.xml"/><Relationship Id="rId35" Type="http://schemas.openxmlformats.org/officeDocument/2006/relationships/customXml" Target="../ink/ink526.xml"/><Relationship Id="rId100" Type="http://schemas.openxmlformats.org/officeDocument/2006/relationships/image" Target="../media/image491.png"/><Relationship Id="rId338" Type="http://schemas.openxmlformats.org/officeDocument/2006/relationships/image" Target="../media/image608.png"/><Relationship Id="rId545" Type="http://schemas.openxmlformats.org/officeDocument/2006/relationships/customXml" Target="../ink/ink781.xml"/><Relationship Id="rId752" Type="http://schemas.openxmlformats.org/officeDocument/2006/relationships/image" Target="../media/image814.png"/><Relationship Id="rId184" Type="http://schemas.openxmlformats.org/officeDocument/2006/relationships/image" Target="../media/image533.png"/><Relationship Id="rId391" Type="http://schemas.openxmlformats.org/officeDocument/2006/relationships/customXml" Target="../ink/ink704.xml"/><Relationship Id="rId405" Type="http://schemas.openxmlformats.org/officeDocument/2006/relationships/customXml" Target="../ink/ink711.xml"/><Relationship Id="rId612" Type="http://schemas.openxmlformats.org/officeDocument/2006/relationships/image" Target="../media/image745.png"/><Relationship Id="rId251" Type="http://schemas.openxmlformats.org/officeDocument/2006/relationships/customXml" Target="../ink/ink634.xml"/><Relationship Id="rId489" Type="http://schemas.openxmlformats.org/officeDocument/2006/relationships/customXml" Target="../ink/ink753.xml"/><Relationship Id="rId696" Type="http://schemas.openxmlformats.org/officeDocument/2006/relationships/image" Target="../media/image786.png"/><Relationship Id="rId917" Type="http://schemas.openxmlformats.org/officeDocument/2006/relationships/image" Target="../media/image896.png"/><Relationship Id="rId46" Type="http://schemas.openxmlformats.org/officeDocument/2006/relationships/image" Target="../media/image464.png"/><Relationship Id="rId349" Type="http://schemas.openxmlformats.org/officeDocument/2006/relationships/customXml" Target="../ink/ink683.xml"/><Relationship Id="rId556" Type="http://schemas.openxmlformats.org/officeDocument/2006/relationships/image" Target="../media/image717.png"/><Relationship Id="rId763" Type="http://schemas.openxmlformats.org/officeDocument/2006/relationships/customXml" Target="../ink/ink890.xml"/><Relationship Id="rId111" Type="http://schemas.openxmlformats.org/officeDocument/2006/relationships/customXml" Target="../ink/ink564.xml"/><Relationship Id="rId195" Type="http://schemas.openxmlformats.org/officeDocument/2006/relationships/customXml" Target="../ink/ink606.xml"/><Relationship Id="rId209" Type="http://schemas.openxmlformats.org/officeDocument/2006/relationships/customXml" Target="../ink/ink613.xml"/><Relationship Id="rId416" Type="http://schemas.openxmlformats.org/officeDocument/2006/relationships/image" Target="../media/image647.png"/><Relationship Id="rId970" Type="http://schemas.openxmlformats.org/officeDocument/2006/relationships/customXml" Target="../ink/ink994.xml"/><Relationship Id="rId623" Type="http://schemas.openxmlformats.org/officeDocument/2006/relationships/customXml" Target="../ink/ink820.xml"/><Relationship Id="rId830" Type="http://schemas.openxmlformats.org/officeDocument/2006/relationships/customXml" Target="../ink/ink924.xml"/><Relationship Id="rId928" Type="http://schemas.openxmlformats.org/officeDocument/2006/relationships/customXml" Target="../ink/ink973.xml"/><Relationship Id="rId57" Type="http://schemas.openxmlformats.org/officeDocument/2006/relationships/customXml" Target="../ink/ink537.xml"/><Relationship Id="rId262" Type="http://schemas.openxmlformats.org/officeDocument/2006/relationships/image" Target="../media/image571.png"/><Relationship Id="rId567" Type="http://schemas.openxmlformats.org/officeDocument/2006/relationships/customXml" Target="../ink/ink792.xml"/><Relationship Id="rId122" Type="http://schemas.openxmlformats.org/officeDocument/2006/relationships/image" Target="../media/image502.png"/><Relationship Id="rId774" Type="http://schemas.openxmlformats.org/officeDocument/2006/relationships/image" Target="../media/image825.png"/><Relationship Id="rId427" Type="http://schemas.openxmlformats.org/officeDocument/2006/relationships/customXml" Target="../ink/ink722.xml"/><Relationship Id="rId634" Type="http://schemas.openxmlformats.org/officeDocument/2006/relationships/image" Target="../media/image756.png"/><Relationship Id="rId841" Type="http://schemas.openxmlformats.org/officeDocument/2006/relationships/image" Target="../media/image858.png"/><Relationship Id="rId273" Type="http://schemas.openxmlformats.org/officeDocument/2006/relationships/customXml" Target="../ink/ink645.xml"/><Relationship Id="rId480" Type="http://schemas.openxmlformats.org/officeDocument/2006/relationships/image" Target="../media/image679.png"/><Relationship Id="rId701" Type="http://schemas.openxmlformats.org/officeDocument/2006/relationships/customXml" Target="../ink/ink859.xml"/><Relationship Id="rId939" Type="http://schemas.openxmlformats.org/officeDocument/2006/relationships/image" Target="../media/image907.png"/><Relationship Id="rId68" Type="http://schemas.openxmlformats.org/officeDocument/2006/relationships/image" Target="../media/image475.png"/><Relationship Id="rId133" Type="http://schemas.openxmlformats.org/officeDocument/2006/relationships/customXml" Target="../ink/ink575.xml"/><Relationship Id="rId340" Type="http://schemas.openxmlformats.org/officeDocument/2006/relationships/image" Target="../media/image609.png"/><Relationship Id="rId578" Type="http://schemas.openxmlformats.org/officeDocument/2006/relationships/image" Target="../media/image728.png"/><Relationship Id="rId785" Type="http://schemas.openxmlformats.org/officeDocument/2006/relationships/customXml" Target="../ink/ink901.xml"/><Relationship Id="rId200" Type="http://schemas.openxmlformats.org/officeDocument/2006/relationships/image" Target="../media/image541.png"/><Relationship Id="rId438" Type="http://schemas.openxmlformats.org/officeDocument/2006/relationships/image" Target="../media/image658.png"/><Relationship Id="rId645" Type="http://schemas.openxmlformats.org/officeDocument/2006/relationships/customXml" Target="../ink/ink831.xml"/><Relationship Id="rId852" Type="http://schemas.openxmlformats.org/officeDocument/2006/relationships/customXml" Target="../ink/ink935.xml"/><Relationship Id="rId284" Type="http://schemas.openxmlformats.org/officeDocument/2006/relationships/image" Target="../media/image582.png"/><Relationship Id="rId491" Type="http://schemas.openxmlformats.org/officeDocument/2006/relationships/customXml" Target="../ink/ink754.xml"/><Relationship Id="rId505" Type="http://schemas.openxmlformats.org/officeDocument/2006/relationships/customXml" Target="../ink/ink761.xml"/><Relationship Id="rId712" Type="http://schemas.openxmlformats.org/officeDocument/2006/relationships/image" Target="../media/image794.png"/><Relationship Id="rId79" Type="http://schemas.openxmlformats.org/officeDocument/2006/relationships/customXml" Target="../ink/ink548.xml"/><Relationship Id="rId144" Type="http://schemas.openxmlformats.org/officeDocument/2006/relationships/image" Target="../media/image513.png"/><Relationship Id="rId589" Type="http://schemas.openxmlformats.org/officeDocument/2006/relationships/customXml" Target="../ink/ink803.xml"/><Relationship Id="rId796" Type="http://schemas.openxmlformats.org/officeDocument/2006/relationships/image" Target="../media/image836.png"/><Relationship Id="rId351" Type="http://schemas.openxmlformats.org/officeDocument/2006/relationships/customXml" Target="../ink/ink684.xml"/><Relationship Id="rId449" Type="http://schemas.openxmlformats.org/officeDocument/2006/relationships/customXml" Target="../ink/ink733.xml"/><Relationship Id="rId656" Type="http://schemas.openxmlformats.org/officeDocument/2006/relationships/image" Target="../media/image767.png"/><Relationship Id="rId863" Type="http://schemas.openxmlformats.org/officeDocument/2006/relationships/image" Target="../media/image869.png"/><Relationship Id="rId211" Type="http://schemas.openxmlformats.org/officeDocument/2006/relationships/customXml" Target="../ink/ink614.xml"/><Relationship Id="rId295" Type="http://schemas.openxmlformats.org/officeDocument/2006/relationships/customXml" Target="../ink/ink656.xml"/><Relationship Id="rId309" Type="http://schemas.openxmlformats.org/officeDocument/2006/relationships/customXml" Target="../ink/ink663.xml"/><Relationship Id="rId516" Type="http://schemas.openxmlformats.org/officeDocument/2006/relationships/image" Target="../media/image697.png"/><Relationship Id="rId723" Type="http://schemas.openxmlformats.org/officeDocument/2006/relationships/customXml" Target="../ink/ink870.xml"/><Relationship Id="rId930" Type="http://schemas.openxmlformats.org/officeDocument/2006/relationships/customXml" Target="../ink/ink974.xml"/><Relationship Id="rId155" Type="http://schemas.openxmlformats.org/officeDocument/2006/relationships/customXml" Target="../ink/ink586.xml"/><Relationship Id="rId362" Type="http://schemas.openxmlformats.org/officeDocument/2006/relationships/image" Target="../media/image620.png"/><Relationship Id="rId222" Type="http://schemas.openxmlformats.org/officeDocument/2006/relationships/image" Target="../media/image552.png"/><Relationship Id="rId667" Type="http://schemas.openxmlformats.org/officeDocument/2006/relationships/customXml" Target="../ink/ink842.xml"/><Relationship Id="rId874" Type="http://schemas.openxmlformats.org/officeDocument/2006/relationships/customXml" Target="../ink/ink946.xml"/><Relationship Id="rId17" Type="http://schemas.openxmlformats.org/officeDocument/2006/relationships/customXml" Target="../ink/ink517.xml"/><Relationship Id="rId527" Type="http://schemas.openxmlformats.org/officeDocument/2006/relationships/customXml" Target="../ink/ink772.xml"/><Relationship Id="rId734" Type="http://schemas.openxmlformats.org/officeDocument/2006/relationships/image" Target="../media/image805.png"/><Relationship Id="rId941" Type="http://schemas.openxmlformats.org/officeDocument/2006/relationships/image" Target="../media/image908.png"/><Relationship Id="rId70" Type="http://schemas.openxmlformats.org/officeDocument/2006/relationships/image" Target="../media/image476.png"/><Relationship Id="rId166" Type="http://schemas.openxmlformats.org/officeDocument/2006/relationships/image" Target="../media/image524.png"/><Relationship Id="rId373" Type="http://schemas.openxmlformats.org/officeDocument/2006/relationships/customXml" Target="../ink/ink695.xml"/><Relationship Id="rId580" Type="http://schemas.openxmlformats.org/officeDocument/2006/relationships/image" Target="../media/image729.png"/><Relationship Id="rId801" Type="http://schemas.openxmlformats.org/officeDocument/2006/relationships/customXml" Target="../ink/ink909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625.xml"/><Relationship Id="rId440" Type="http://schemas.openxmlformats.org/officeDocument/2006/relationships/image" Target="../media/image659.png"/><Relationship Id="rId678" Type="http://schemas.openxmlformats.org/officeDocument/2006/relationships/image" Target="../media/image778.png"/><Relationship Id="rId885" Type="http://schemas.openxmlformats.org/officeDocument/2006/relationships/image" Target="../media/image880.png"/><Relationship Id="rId28" Type="http://schemas.openxmlformats.org/officeDocument/2006/relationships/image" Target="../media/image456.png"/><Relationship Id="rId300" Type="http://schemas.openxmlformats.org/officeDocument/2006/relationships/image" Target="../media/image590.png"/><Relationship Id="rId538" Type="http://schemas.openxmlformats.org/officeDocument/2006/relationships/image" Target="../media/image708.png"/><Relationship Id="rId745" Type="http://schemas.openxmlformats.org/officeDocument/2006/relationships/customXml" Target="../ink/ink881.xml"/><Relationship Id="rId952" Type="http://schemas.openxmlformats.org/officeDocument/2006/relationships/customXml" Target="../ink/ink985.xml"/><Relationship Id="rId81" Type="http://schemas.openxmlformats.org/officeDocument/2006/relationships/customXml" Target="../ink/ink549.xml"/><Relationship Id="rId177" Type="http://schemas.openxmlformats.org/officeDocument/2006/relationships/customXml" Target="../ink/ink597.xml"/><Relationship Id="rId384" Type="http://schemas.openxmlformats.org/officeDocument/2006/relationships/image" Target="../media/image631.png"/><Relationship Id="rId591" Type="http://schemas.openxmlformats.org/officeDocument/2006/relationships/customXml" Target="../ink/ink804.xml"/><Relationship Id="rId605" Type="http://schemas.openxmlformats.org/officeDocument/2006/relationships/customXml" Target="../ink/ink811.xml"/><Relationship Id="rId812" Type="http://schemas.openxmlformats.org/officeDocument/2006/relationships/image" Target="../media/image844.png"/><Relationship Id="rId244" Type="http://schemas.openxmlformats.org/officeDocument/2006/relationships/image" Target="../media/image563.png"/><Relationship Id="rId689" Type="http://schemas.openxmlformats.org/officeDocument/2006/relationships/customXml" Target="../ink/ink853.xml"/><Relationship Id="rId896" Type="http://schemas.openxmlformats.org/officeDocument/2006/relationships/customXml" Target="../ink/ink957.xml"/><Relationship Id="rId39" Type="http://schemas.openxmlformats.org/officeDocument/2006/relationships/customXml" Target="../ink/ink528.xml"/><Relationship Id="rId451" Type="http://schemas.openxmlformats.org/officeDocument/2006/relationships/customXml" Target="../ink/ink734.xml"/><Relationship Id="rId549" Type="http://schemas.openxmlformats.org/officeDocument/2006/relationships/customXml" Target="../ink/ink783.xml"/><Relationship Id="rId756" Type="http://schemas.openxmlformats.org/officeDocument/2006/relationships/image" Target="../media/image816.png"/><Relationship Id="rId104" Type="http://schemas.openxmlformats.org/officeDocument/2006/relationships/image" Target="../media/image493.png"/><Relationship Id="rId188" Type="http://schemas.openxmlformats.org/officeDocument/2006/relationships/image" Target="../media/image535.png"/><Relationship Id="rId311" Type="http://schemas.openxmlformats.org/officeDocument/2006/relationships/customXml" Target="../ink/ink664.xml"/><Relationship Id="rId395" Type="http://schemas.openxmlformats.org/officeDocument/2006/relationships/customXml" Target="../ink/ink706.xml"/><Relationship Id="rId409" Type="http://schemas.openxmlformats.org/officeDocument/2006/relationships/customXml" Target="../ink/ink713.xml"/><Relationship Id="rId963" Type="http://schemas.openxmlformats.org/officeDocument/2006/relationships/image" Target="../media/image919.png"/><Relationship Id="rId92" Type="http://schemas.openxmlformats.org/officeDocument/2006/relationships/image" Target="../media/image487.png"/><Relationship Id="rId616" Type="http://schemas.openxmlformats.org/officeDocument/2006/relationships/image" Target="../media/image747.png"/><Relationship Id="rId823" Type="http://schemas.openxmlformats.org/officeDocument/2006/relationships/customXml" Target="../ink/ink920.xml"/><Relationship Id="rId255" Type="http://schemas.openxmlformats.org/officeDocument/2006/relationships/customXml" Target="../ink/ink636.xml"/><Relationship Id="rId462" Type="http://schemas.openxmlformats.org/officeDocument/2006/relationships/image" Target="../media/image670.png"/><Relationship Id="rId115" Type="http://schemas.openxmlformats.org/officeDocument/2006/relationships/customXml" Target="../ink/ink566.xml"/><Relationship Id="rId322" Type="http://schemas.openxmlformats.org/officeDocument/2006/relationships/image" Target="../media/image600.png"/><Relationship Id="rId767" Type="http://schemas.openxmlformats.org/officeDocument/2006/relationships/customXml" Target="../ink/ink892.xml"/><Relationship Id="rId974" Type="http://schemas.openxmlformats.org/officeDocument/2006/relationships/customXml" Target="../ink/ink996.xml"/><Relationship Id="rId61" Type="http://schemas.openxmlformats.org/officeDocument/2006/relationships/customXml" Target="../ink/ink539.xml"/><Relationship Id="rId199" Type="http://schemas.openxmlformats.org/officeDocument/2006/relationships/customXml" Target="../ink/ink608.xml"/><Relationship Id="rId571" Type="http://schemas.openxmlformats.org/officeDocument/2006/relationships/customXml" Target="../ink/ink794.xml"/><Relationship Id="rId627" Type="http://schemas.openxmlformats.org/officeDocument/2006/relationships/customXml" Target="../ink/ink822.xml"/><Relationship Id="rId669" Type="http://schemas.openxmlformats.org/officeDocument/2006/relationships/customXml" Target="../ink/ink843.xml"/><Relationship Id="rId834" Type="http://schemas.openxmlformats.org/officeDocument/2006/relationships/customXml" Target="../ink/ink926.xml"/><Relationship Id="rId876" Type="http://schemas.openxmlformats.org/officeDocument/2006/relationships/customXml" Target="../ink/ink947.xml"/><Relationship Id="rId19" Type="http://schemas.openxmlformats.org/officeDocument/2006/relationships/customXml" Target="../ink/ink518.xml"/><Relationship Id="rId224" Type="http://schemas.openxmlformats.org/officeDocument/2006/relationships/image" Target="../media/image553.png"/><Relationship Id="rId266" Type="http://schemas.openxmlformats.org/officeDocument/2006/relationships/image" Target="../media/image573.png"/><Relationship Id="rId431" Type="http://schemas.openxmlformats.org/officeDocument/2006/relationships/customXml" Target="../ink/ink724.xml"/><Relationship Id="rId473" Type="http://schemas.openxmlformats.org/officeDocument/2006/relationships/customXml" Target="../ink/ink745.xml"/><Relationship Id="rId529" Type="http://schemas.openxmlformats.org/officeDocument/2006/relationships/customXml" Target="../ink/ink773.xml"/><Relationship Id="rId680" Type="http://schemas.openxmlformats.org/officeDocument/2006/relationships/image" Target="../media/image779.png"/><Relationship Id="rId736" Type="http://schemas.openxmlformats.org/officeDocument/2006/relationships/image" Target="../media/image806.png"/><Relationship Id="rId901" Type="http://schemas.openxmlformats.org/officeDocument/2006/relationships/image" Target="../media/image888.png"/><Relationship Id="rId30" Type="http://schemas.openxmlformats.org/officeDocument/2006/relationships/image" Target="../media/image457.png"/><Relationship Id="rId126" Type="http://schemas.openxmlformats.org/officeDocument/2006/relationships/image" Target="../media/image504.png"/><Relationship Id="rId168" Type="http://schemas.openxmlformats.org/officeDocument/2006/relationships/image" Target="../media/image525.png"/><Relationship Id="rId333" Type="http://schemas.openxmlformats.org/officeDocument/2006/relationships/customXml" Target="../ink/ink675.xml"/><Relationship Id="rId540" Type="http://schemas.openxmlformats.org/officeDocument/2006/relationships/image" Target="../media/image709.png"/><Relationship Id="rId778" Type="http://schemas.openxmlformats.org/officeDocument/2006/relationships/image" Target="../media/image827.png"/><Relationship Id="rId943" Type="http://schemas.openxmlformats.org/officeDocument/2006/relationships/image" Target="../media/image909.png"/><Relationship Id="rId72" Type="http://schemas.openxmlformats.org/officeDocument/2006/relationships/image" Target="../media/image477.png"/><Relationship Id="rId375" Type="http://schemas.openxmlformats.org/officeDocument/2006/relationships/customXml" Target="../ink/ink696.xml"/><Relationship Id="rId582" Type="http://schemas.openxmlformats.org/officeDocument/2006/relationships/image" Target="../media/image730.png"/><Relationship Id="rId638" Type="http://schemas.openxmlformats.org/officeDocument/2006/relationships/image" Target="../media/image758.png"/><Relationship Id="rId803" Type="http://schemas.openxmlformats.org/officeDocument/2006/relationships/customXml" Target="../ink/ink910.xml"/><Relationship Id="rId845" Type="http://schemas.openxmlformats.org/officeDocument/2006/relationships/image" Target="../media/image860.png"/><Relationship Id="rId3" Type="http://schemas.openxmlformats.org/officeDocument/2006/relationships/customXml" Target="../ink/ink510.xml"/><Relationship Id="rId235" Type="http://schemas.openxmlformats.org/officeDocument/2006/relationships/customXml" Target="../ink/ink626.xml"/><Relationship Id="rId277" Type="http://schemas.openxmlformats.org/officeDocument/2006/relationships/customXml" Target="../ink/ink647.xml"/><Relationship Id="rId400" Type="http://schemas.openxmlformats.org/officeDocument/2006/relationships/image" Target="../media/image639.png"/><Relationship Id="rId442" Type="http://schemas.openxmlformats.org/officeDocument/2006/relationships/image" Target="../media/image660.png"/><Relationship Id="rId484" Type="http://schemas.openxmlformats.org/officeDocument/2006/relationships/image" Target="../media/image681.png"/><Relationship Id="rId705" Type="http://schemas.openxmlformats.org/officeDocument/2006/relationships/customXml" Target="../ink/ink861.xml"/><Relationship Id="rId887" Type="http://schemas.openxmlformats.org/officeDocument/2006/relationships/image" Target="../media/image881.png"/><Relationship Id="rId137" Type="http://schemas.openxmlformats.org/officeDocument/2006/relationships/customXml" Target="../ink/ink577.xml"/><Relationship Id="rId302" Type="http://schemas.openxmlformats.org/officeDocument/2006/relationships/image" Target="../media/image591.png"/><Relationship Id="rId344" Type="http://schemas.openxmlformats.org/officeDocument/2006/relationships/image" Target="../media/image611.png"/><Relationship Id="rId691" Type="http://schemas.openxmlformats.org/officeDocument/2006/relationships/customXml" Target="../ink/ink854.xml"/><Relationship Id="rId747" Type="http://schemas.openxmlformats.org/officeDocument/2006/relationships/customXml" Target="../ink/ink882.xml"/><Relationship Id="rId789" Type="http://schemas.openxmlformats.org/officeDocument/2006/relationships/customXml" Target="../ink/ink903.xml"/><Relationship Id="rId912" Type="http://schemas.openxmlformats.org/officeDocument/2006/relationships/customXml" Target="../ink/ink965.xml"/><Relationship Id="rId954" Type="http://schemas.openxmlformats.org/officeDocument/2006/relationships/customXml" Target="../ink/ink986.xml"/><Relationship Id="rId41" Type="http://schemas.openxmlformats.org/officeDocument/2006/relationships/customXml" Target="../ink/ink529.xml"/><Relationship Id="rId83" Type="http://schemas.openxmlformats.org/officeDocument/2006/relationships/customXml" Target="../ink/ink550.xml"/><Relationship Id="rId179" Type="http://schemas.openxmlformats.org/officeDocument/2006/relationships/customXml" Target="../ink/ink598.xml"/><Relationship Id="rId386" Type="http://schemas.openxmlformats.org/officeDocument/2006/relationships/image" Target="../media/image632.png"/><Relationship Id="rId551" Type="http://schemas.openxmlformats.org/officeDocument/2006/relationships/customXml" Target="../ink/ink784.xml"/><Relationship Id="rId593" Type="http://schemas.openxmlformats.org/officeDocument/2006/relationships/customXml" Target="../ink/ink805.xml"/><Relationship Id="rId607" Type="http://schemas.openxmlformats.org/officeDocument/2006/relationships/customXml" Target="../ink/ink812.xml"/><Relationship Id="rId649" Type="http://schemas.openxmlformats.org/officeDocument/2006/relationships/customXml" Target="../ink/ink833.xml"/><Relationship Id="rId814" Type="http://schemas.openxmlformats.org/officeDocument/2006/relationships/image" Target="../media/image845.png"/><Relationship Id="rId856" Type="http://schemas.openxmlformats.org/officeDocument/2006/relationships/customXml" Target="../ink/ink937.xml"/><Relationship Id="rId190" Type="http://schemas.openxmlformats.org/officeDocument/2006/relationships/image" Target="../media/image536.png"/><Relationship Id="rId204" Type="http://schemas.openxmlformats.org/officeDocument/2006/relationships/image" Target="../media/image543.png"/><Relationship Id="rId246" Type="http://schemas.openxmlformats.org/officeDocument/2006/relationships/image" Target="../media/image336.png"/><Relationship Id="rId288" Type="http://schemas.openxmlformats.org/officeDocument/2006/relationships/image" Target="../media/image584.png"/><Relationship Id="rId411" Type="http://schemas.openxmlformats.org/officeDocument/2006/relationships/customXml" Target="../ink/ink714.xml"/><Relationship Id="rId453" Type="http://schemas.openxmlformats.org/officeDocument/2006/relationships/customXml" Target="../ink/ink735.xml"/><Relationship Id="rId509" Type="http://schemas.openxmlformats.org/officeDocument/2006/relationships/customXml" Target="../ink/ink763.xml"/><Relationship Id="rId660" Type="http://schemas.openxmlformats.org/officeDocument/2006/relationships/image" Target="../media/image769.png"/><Relationship Id="rId898" Type="http://schemas.openxmlformats.org/officeDocument/2006/relationships/customXml" Target="../ink/ink958.xml"/><Relationship Id="rId106" Type="http://schemas.openxmlformats.org/officeDocument/2006/relationships/image" Target="../media/image494.png"/><Relationship Id="rId313" Type="http://schemas.openxmlformats.org/officeDocument/2006/relationships/customXml" Target="../ink/ink665.xml"/><Relationship Id="rId495" Type="http://schemas.openxmlformats.org/officeDocument/2006/relationships/customXml" Target="../ink/ink756.xml"/><Relationship Id="rId716" Type="http://schemas.openxmlformats.org/officeDocument/2006/relationships/image" Target="../media/image796.png"/><Relationship Id="rId758" Type="http://schemas.openxmlformats.org/officeDocument/2006/relationships/image" Target="../media/image817.png"/><Relationship Id="rId923" Type="http://schemas.openxmlformats.org/officeDocument/2006/relationships/image" Target="../media/image899.png"/><Relationship Id="rId965" Type="http://schemas.openxmlformats.org/officeDocument/2006/relationships/image" Target="../media/image920.png"/><Relationship Id="rId10" Type="http://schemas.openxmlformats.org/officeDocument/2006/relationships/image" Target="../media/image447.png"/><Relationship Id="rId52" Type="http://schemas.openxmlformats.org/officeDocument/2006/relationships/image" Target="../media/image467.png"/><Relationship Id="rId94" Type="http://schemas.openxmlformats.org/officeDocument/2006/relationships/image" Target="../media/image488.png"/><Relationship Id="rId148" Type="http://schemas.openxmlformats.org/officeDocument/2006/relationships/image" Target="../media/image515.png"/><Relationship Id="rId355" Type="http://schemas.openxmlformats.org/officeDocument/2006/relationships/customXml" Target="../ink/ink686.xml"/><Relationship Id="rId397" Type="http://schemas.openxmlformats.org/officeDocument/2006/relationships/customXml" Target="../ink/ink707.xml"/><Relationship Id="rId520" Type="http://schemas.openxmlformats.org/officeDocument/2006/relationships/image" Target="../media/image699.png"/><Relationship Id="rId562" Type="http://schemas.openxmlformats.org/officeDocument/2006/relationships/image" Target="../media/image720.png"/><Relationship Id="rId618" Type="http://schemas.openxmlformats.org/officeDocument/2006/relationships/image" Target="../media/image748.png"/><Relationship Id="rId825" Type="http://schemas.openxmlformats.org/officeDocument/2006/relationships/customXml" Target="../ink/ink921.xml"/><Relationship Id="rId215" Type="http://schemas.openxmlformats.org/officeDocument/2006/relationships/customXml" Target="../ink/ink616.xml"/><Relationship Id="rId257" Type="http://schemas.openxmlformats.org/officeDocument/2006/relationships/customXml" Target="../ink/ink637.xml"/><Relationship Id="rId422" Type="http://schemas.openxmlformats.org/officeDocument/2006/relationships/image" Target="../media/image650.png"/><Relationship Id="rId464" Type="http://schemas.openxmlformats.org/officeDocument/2006/relationships/image" Target="../media/image671.png"/><Relationship Id="rId867" Type="http://schemas.openxmlformats.org/officeDocument/2006/relationships/image" Target="../media/image871.png"/><Relationship Id="rId299" Type="http://schemas.openxmlformats.org/officeDocument/2006/relationships/customXml" Target="../ink/ink658.xml"/><Relationship Id="rId727" Type="http://schemas.openxmlformats.org/officeDocument/2006/relationships/customXml" Target="../ink/ink872.xml"/><Relationship Id="rId934" Type="http://schemas.openxmlformats.org/officeDocument/2006/relationships/customXml" Target="../ink/ink976.xml"/><Relationship Id="rId63" Type="http://schemas.openxmlformats.org/officeDocument/2006/relationships/customXml" Target="../ink/ink540.xml"/><Relationship Id="rId159" Type="http://schemas.openxmlformats.org/officeDocument/2006/relationships/customXml" Target="../ink/ink588.xml"/><Relationship Id="rId366" Type="http://schemas.openxmlformats.org/officeDocument/2006/relationships/image" Target="../media/image622.png"/><Relationship Id="rId573" Type="http://schemas.openxmlformats.org/officeDocument/2006/relationships/customXml" Target="../ink/ink795.xml"/><Relationship Id="rId780" Type="http://schemas.openxmlformats.org/officeDocument/2006/relationships/image" Target="../media/image828.png"/><Relationship Id="rId226" Type="http://schemas.openxmlformats.org/officeDocument/2006/relationships/image" Target="../media/image554.png"/><Relationship Id="rId433" Type="http://schemas.openxmlformats.org/officeDocument/2006/relationships/customXml" Target="../ink/ink725.xml"/><Relationship Id="rId878" Type="http://schemas.openxmlformats.org/officeDocument/2006/relationships/customXml" Target="../ink/ink948.xml"/><Relationship Id="rId640" Type="http://schemas.openxmlformats.org/officeDocument/2006/relationships/image" Target="../media/image759.png"/><Relationship Id="rId738" Type="http://schemas.openxmlformats.org/officeDocument/2006/relationships/image" Target="../media/image807.png"/><Relationship Id="rId945" Type="http://schemas.openxmlformats.org/officeDocument/2006/relationships/image" Target="../media/image910.png"/><Relationship Id="rId74" Type="http://schemas.openxmlformats.org/officeDocument/2006/relationships/image" Target="../media/image478.png"/><Relationship Id="rId377" Type="http://schemas.openxmlformats.org/officeDocument/2006/relationships/customXml" Target="../ink/ink697.xml"/><Relationship Id="rId500" Type="http://schemas.openxmlformats.org/officeDocument/2006/relationships/image" Target="../media/image689.png"/><Relationship Id="rId584" Type="http://schemas.openxmlformats.org/officeDocument/2006/relationships/image" Target="../media/image731.png"/><Relationship Id="rId805" Type="http://schemas.openxmlformats.org/officeDocument/2006/relationships/customXml" Target="../ink/ink911.xml"/><Relationship Id="rId5" Type="http://schemas.openxmlformats.org/officeDocument/2006/relationships/customXml" Target="../ink/ink511.xml"/><Relationship Id="rId237" Type="http://schemas.openxmlformats.org/officeDocument/2006/relationships/customXml" Target="../ink/ink627.xml"/><Relationship Id="rId791" Type="http://schemas.openxmlformats.org/officeDocument/2006/relationships/customXml" Target="../ink/ink904.xml"/><Relationship Id="rId889" Type="http://schemas.openxmlformats.org/officeDocument/2006/relationships/image" Target="../media/image882.png"/><Relationship Id="rId444" Type="http://schemas.openxmlformats.org/officeDocument/2006/relationships/image" Target="../media/image661.png"/><Relationship Id="rId651" Type="http://schemas.openxmlformats.org/officeDocument/2006/relationships/customXml" Target="../ink/ink834.xml"/><Relationship Id="rId749" Type="http://schemas.openxmlformats.org/officeDocument/2006/relationships/customXml" Target="../ink/ink883.xml"/><Relationship Id="rId290" Type="http://schemas.openxmlformats.org/officeDocument/2006/relationships/image" Target="../media/image585.png"/><Relationship Id="rId304" Type="http://schemas.openxmlformats.org/officeDocument/2006/relationships/image" Target="../media/image592.png"/><Relationship Id="rId388" Type="http://schemas.openxmlformats.org/officeDocument/2006/relationships/image" Target="../media/image633.png"/><Relationship Id="rId511" Type="http://schemas.openxmlformats.org/officeDocument/2006/relationships/customXml" Target="../ink/ink764.xml"/><Relationship Id="rId609" Type="http://schemas.openxmlformats.org/officeDocument/2006/relationships/customXml" Target="../ink/ink813.xml"/><Relationship Id="rId956" Type="http://schemas.openxmlformats.org/officeDocument/2006/relationships/customXml" Target="../ink/ink987.xml"/><Relationship Id="rId85" Type="http://schemas.openxmlformats.org/officeDocument/2006/relationships/customXml" Target="../ink/ink551.xml"/><Relationship Id="rId150" Type="http://schemas.openxmlformats.org/officeDocument/2006/relationships/image" Target="../media/image516.png"/><Relationship Id="rId595" Type="http://schemas.openxmlformats.org/officeDocument/2006/relationships/customXml" Target="../ink/ink806.xml"/><Relationship Id="rId816" Type="http://schemas.openxmlformats.org/officeDocument/2006/relationships/image" Target="../media/image846.png"/><Relationship Id="rId248" Type="http://schemas.openxmlformats.org/officeDocument/2006/relationships/image" Target="../media/image564.png"/><Relationship Id="rId455" Type="http://schemas.openxmlformats.org/officeDocument/2006/relationships/customXml" Target="../ink/ink736.xml"/><Relationship Id="rId662" Type="http://schemas.openxmlformats.org/officeDocument/2006/relationships/image" Target="../media/image770.png"/><Relationship Id="rId12" Type="http://schemas.openxmlformats.org/officeDocument/2006/relationships/image" Target="../media/image448.png"/><Relationship Id="rId108" Type="http://schemas.openxmlformats.org/officeDocument/2006/relationships/image" Target="../media/image495.png"/><Relationship Id="rId315" Type="http://schemas.openxmlformats.org/officeDocument/2006/relationships/customXml" Target="../ink/ink666.xml"/><Relationship Id="rId522" Type="http://schemas.openxmlformats.org/officeDocument/2006/relationships/image" Target="../media/image700.png"/><Relationship Id="rId967" Type="http://schemas.openxmlformats.org/officeDocument/2006/relationships/image" Target="../media/image921.png"/><Relationship Id="rId96" Type="http://schemas.openxmlformats.org/officeDocument/2006/relationships/image" Target="../media/image489.png"/><Relationship Id="rId161" Type="http://schemas.openxmlformats.org/officeDocument/2006/relationships/customXml" Target="../ink/ink589.xml"/><Relationship Id="rId399" Type="http://schemas.openxmlformats.org/officeDocument/2006/relationships/customXml" Target="../ink/ink708.xml"/><Relationship Id="rId827" Type="http://schemas.openxmlformats.org/officeDocument/2006/relationships/customXml" Target="../ink/ink922.xml"/><Relationship Id="rId259" Type="http://schemas.openxmlformats.org/officeDocument/2006/relationships/customXml" Target="../ink/ink638.xml"/><Relationship Id="rId466" Type="http://schemas.openxmlformats.org/officeDocument/2006/relationships/image" Target="../media/image672.png"/><Relationship Id="rId673" Type="http://schemas.openxmlformats.org/officeDocument/2006/relationships/customXml" Target="../ink/ink845.xml"/><Relationship Id="rId880" Type="http://schemas.openxmlformats.org/officeDocument/2006/relationships/customXml" Target="../ink/ink949.xml"/><Relationship Id="rId23" Type="http://schemas.openxmlformats.org/officeDocument/2006/relationships/customXml" Target="../ink/ink520.xml"/><Relationship Id="rId119" Type="http://schemas.openxmlformats.org/officeDocument/2006/relationships/customXml" Target="../ink/ink568.xml"/><Relationship Id="rId326" Type="http://schemas.openxmlformats.org/officeDocument/2006/relationships/image" Target="../media/image602.png"/><Relationship Id="rId533" Type="http://schemas.openxmlformats.org/officeDocument/2006/relationships/customXml" Target="../ink/ink775.xml"/><Relationship Id="rId740" Type="http://schemas.openxmlformats.org/officeDocument/2006/relationships/image" Target="../media/image808.png"/><Relationship Id="rId838" Type="http://schemas.openxmlformats.org/officeDocument/2006/relationships/customXml" Target="../ink/ink928.xml"/><Relationship Id="rId172" Type="http://schemas.openxmlformats.org/officeDocument/2006/relationships/image" Target="../media/image527.png"/><Relationship Id="rId477" Type="http://schemas.openxmlformats.org/officeDocument/2006/relationships/customXml" Target="../ink/ink747.xml"/><Relationship Id="rId600" Type="http://schemas.openxmlformats.org/officeDocument/2006/relationships/image" Target="../media/image739.png"/><Relationship Id="rId684" Type="http://schemas.openxmlformats.org/officeDocument/2006/relationships/image" Target="../media/image781.png"/><Relationship Id="rId337" Type="http://schemas.openxmlformats.org/officeDocument/2006/relationships/customXml" Target="../ink/ink677.xml"/><Relationship Id="rId891" Type="http://schemas.openxmlformats.org/officeDocument/2006/relationships/image" Target="../media/image883.png"/><Relationship Id="rId905" Type="http://schemas.openxmlformats.org/officeDocument/2006/relationships/image" Target="../media/image890.png"/><Relationship Id="rId34" Type="http://schemas.openxmlformats.org/officeDocument/2006/relationships/image" Target="../media/image459.png"/><Relationship Id="rId544" Type="http://schemas.openxmlformats.org/officeDocument/2006/relationships/image" Target="../media/image711.png"/><Relationship Id="rId751" Type="http://schemas.openxmlformats.org/officeDocument/2006/relationships/customXml" Target="../ink/ink884.xml"/><Relationship Id="rId849" Type="http://schemas.openxmlformats.org/officeDocument/2006/relationships/image" Target="../media/image862.png"/><Relationship Id="rId183" Type="http://schemas.openxmlformats.org/officeDocument/2006/relationships/customXml" Target="../ink/ink600.xml"/><Relationship Id="rId390" Type="http://schemas.openxmlformats.org/officeDocument/2006/relationships/image" Target="../media/image634.png"/><Relationship Id="rId404" Type="http://schemas.openxmlformats.org/officeDocument/2006/relationships/image" Target="../media/image641.png"/><Relationship Id="rId611" Type="http://schemas.openxmlformats.org/officeDocument/2006/relationships/customXml" Target="../ink/ink814.xml"/><Relationship Id="rId250" Type="http://schemas.openxmlformats.org/officeDocument/2006/relationships/image" Target="../media/image565.png"/><Relationship Id="rId488" Type="http://schemas.openxmlformats.org/officeDocument/2006/relationships/image" Target="../media/image683.png"/><Relationship Id="rId695" Type="http://schemas.openxmlformats.org/officeDocument/2006/relationships/customXml" Target="../ink/ink856.xml"/><Relationship Id="rId709" Type="http://schemas.openxmlformats.org/officeDocument/2006/relationships/customXml" Target="../ink/ink863.xml"/><Relationship Id="rId916" Type="http://schemas.openxmlformats.org/officeDocument/2006/relationships/customXml" Target="../ink/ink967.xml"/><Relationship Id="rId45" Type="http://schemas.openxmlformats.org/officeDocument/2006/relationships/customXml" Target="../ink/ink531.xml"/><Relationship Id="rId110" Type="http://schemas.openxmlformats.org/officeDocument/2006/relationships/image" Target="../media/image496.png"/><Relationship Id="rId348" Type="http://schemas.openxmlformats.org/officeDocument/2006/relationships/image" Target="../media/image613.png"/><Relationship Id="rId555" Type="http://schemas.openxmlformats.org/officeDocument/2006/relationships/customXml" Target="../ink/ink786.xml"/><Relationship Id="rId762" Type="http://schemas.openxmlformats.org/officeDocument/2006/relationships/image" Target="../media/image819.png"/><Relationship Id="rId194" Type="http://schemas.openxmlformats.org/officeDocument/2006/relationships/image" Target="../media/image538.png"/><Relationship Id="rId208" Type="http://schemas.openxmlformats.org/officeDocument/2006/relationships/image" Target="../media/image545.png"/><Relationship Id="rId415" Type="http://schemas.openxmlformats.org/officeDocument/2006/relationships/customXml" Target="../ink/ink716.xml"/><Relationship Id="rId622" Type="http://schemas.openxmlformats.org/officeDocument/2006/relationships/image" Target="../media/image750.png"/><Relationship Id="rId261" Type="http://schemas.openxmlformats.org/officeDocument/2006/relationships/customXml" Target="../ink/ink639.xml"/><Relationship Id="rId499" Type="http://schemas.openxmlformats.org/officeDocument/2006/relationships/customXml" Target="../ink/ink758.xml"/><Relationship Id="rId927" Type="http://schemas.openxmlformats.org/officeDocument/2006/relationships/image" Target="../media/image901.png"/><Relationship Id="rId56" Type="http://schemas.openxmlformats.org/officeDocument/2006/relationships/image" Target="../media/image469.png"/><Relationship Id="rId359" Type="http://schemas.openxmlformats.org/officeDocument/2006/relationships/customXml" Target="../ink/ink688.xml"/><Relationship Id="rId566" Type="http://schemas.openxmlformats.org/officeDocument/2006/relationships/image" Target="../media/image722.png"/><Relationship Id="rId773" Type="http://schemas.openxmlformats.org/officeDocument/2006/relationships/customXml" Target="../ink/ink895.xml"/><Relationship Id="rId121" Type="http://schemas.openxmlformats.org/officeDocument/2006/relationships/customXml" Target="../ink/ink569.xml"/><Relationship Id="rId219" Type="http://schemas.openxmlformats.org/officeDocument/2006/relationships/customXml" Target="../ink/ink618.xml"/><Relationship Id="rId426" Type="http://schemas.openxmlformats.org/officeDocument/2006/relationships/image" Target="../media/image652.png"/><Relationship Id="rId633" Type="http://schemas.openxmlformats.org/officeDocument/2006/relationships/customXml" Target="../ink/ink825.xml"/><Relationship Id="rId840" Type="http://schemas.openxmlformats.org/officeDocument/2006/relationships/customXml" Target="../ink/ink929.xml"/><Relationship Id="rId938" Type="http://schemas.openxmlformats.org/officeDocument/2006/relationships/customXml" Target="../ink/ink978.xml"/><Relationship Id="rId67" Type="http://schemas.openxmlformats.org/officeDocument/2006/relationships/customXml" Target="../ink/ink542.xml"/><Relationship Id="rId272" Type="http://schemas.openxmlformats.org/officeDocument/2006/relationships/image" Target="../media/image576.png"/><Relationship Id="rId577" Type="http://schemas.openxmlformats.org/officeDocument/2006/relationships/customXml" Target="../ink/ink797.xml"/><Relationship Id="rId700" Type="http://schemas.openxmlformats.org/officeDocument/2006/relationships/image" Target="../media/image788.png"/><Relationship Id="rId132" Type="http://schemas.openxmlformats.org/officeDocument/2006/relationships/image" Target="../media/image507.png"/><Relationship Id="rId784" Type="http://schemas.openxmlformats.org/officeDocument/2006/relationships/image" Target="../media/image830.png"/><Relationship Id="rId437" Type="http://schemas.openxmlformats.org/officeDocument/2006/relationships/customXml" Target="../ink/ink727.xml"/><Relationship Id="rId644" Type="http://schemas.openxmlformats.org/officeDocument/2006/relationships/image" Target="../media/image761.png"/><Relationship Id="rId851" Type="http://schemas.openxmlformats.org/officeDocument/2006/relationships/image" Target="../media/image863.png"/><Relationship Id="rId283" Type="http://schemas.openxmlformats.org/officeDocument/2006/relationships/customXml" Target="../ink/ink650.xml"/><Relationship Id="rId490" Type="http://schemas.openxmlformats.org/officeDocument/2006/relationships/image" Target="../media/image684.png"/><Relationship Id="rId504" Type="http://schemas.openxmlformats.org/officeDocument/2006/relationships/image" Target="../media/image691.png"/><Relationship Id="rId711" Type="http://schemas.openxmlformats.org/officeDocument/2006/relationships/customXml" Target="../ink/ink864.xml"/><Relationship Id="rId949" Type="http://schemas.openxmlformats.org/officeDocument/2006/relationships/image" Target="../media/image912.png"/><Relationship Id="rId78" Type="http://schemas.openxmlformats.org/officeDocument/2006/relationships/image" Target="../media/image480.png"/><Relationship Id="rId143" Type="http://schemas.openxmlformats.org/officeDocument/2006/relationships/customXml" Target="../ink/ink580.xml"/><Relationship Id="rId350" Type="http://schemas.openxmlformats.org/officeDocument/2006/relationships/image" Target="../media/image614.png"/><Relationship Id="rId588" Type="http://schemas.openxmlformats.org/officeDocument/2006/relationships/image" Target="../media/image733.png"/><Relationship Id="rId795" Type="http://schemas.openxmlformats.org/officeDocument/2006/relationships/customXml" Target="../ink/ink906.xml"/><Relationship Id="rId809" Type="http://schemas.openxmlformats.org/officeDocument/2006/relationships/customXml" Target="../ink/ink913.xml"/><Relationship Id="rId9" Type="http://schemas.openxmlformats.org/officeDocument/2006/relationships/customXml" Target="../ink/ink513.xml"/><Relationship Id="rId210" Type="http://schemas.openxmlformats.org/officeDocument/2006/relationships/image" Target="../media/image546.png"/><Relationship Id="rId448" Type="http://schemas.openxmlformats.org/officeDocument/2006/relationships/image" Target="../media/image663.png"/><Relationship Id="rId655" Type="http://schemas.openxmlformats.org/officeDocument/2006/relationships/customXml" Target="../ink/ink836.xml"/><Relationship Id="rId862" Type="http://schemas.openxmlformats.org/officeDocument/2006/relationships/customXml" Target="../ink/ink940.xml"/><Relationship Id="rId294" Type="http://schemas.openxmlformats.org/officeDocument/2006/relationships/image" Target="../media/image587.png"/><Relationship Id="rId308" Type="http://schemas.openxmlformats.org/officeDocument/2006/relationships/image" Target="../media/image594.png"/><Relationship Id="rId515" Type="http://schemas.openxmlformats.org/officeDocument/2006/relationships/customXml" Target="../ink/ink766.xml"/><Relationship Id="rId722" Type="http://schemas.openxmlformats.org/officeDocument/2006/relationships/image" Target="../media/image799.png"/><Relationship Id="rId89" Type="http://schemas.openxmlformats.org/officeDocument/2006/relationships/customXml" Target="../ink/ink553.xml"/><Relationship Id="rId154" Type="http://schemas.openxmlformats.org/officeDocument/2006/relationships/image" Target="../media/image518.png"/><Relationship Id="rId361" Type="http://schemas.openxmlformats.org/officeDocument/2006/relationships/customXml" Target="../ink/ink689.xml"/><Relationship Id="rId599" Type="http://schemas.openxmlformats.org/officeDocument/2006/relationships/customXml" Target="../ink/ink808.xml"/><Relationship Id="rId459" Type="http://schemas.openxmlformats.org/officeDocument/2006/relationships/customXml" Target="../ink/ink738.xml"/><Relationship Id="rId666" Type="http://schemas.openxmlformats.org/officeDocument/2006/relationships/image" Target="../media/image772.png"/><Relationship Id="rId873" Type="http://schemas.openxmlformats.org/officeDocument/2006/relationships/image" Target="../media/image874.png"/><Relationship Id="rId16" Type="http://schemas.openxmlformats.org/officeDocument/2006/relationships/image" Target="../media/image450.png"/><Relationship Id="rId221" Type="http://schemas.openxmlformats.org/officeDocument/2006/relationships/customXml" Target="../ink/ink619.xml"/><Relationship Id="rId319" Type="http://schemas.openxmlformats.org/officeDocument/2006/relationships/customXml" Target="../ink/ink668.xml"/><Relationship Id="rId526" Type="http://schemas.openxmlformats.org/officeDocument/2006/relationships/image" Target="../media/image702.png"/><Relationship Id="rId733" Type="http://schemas.openxmlformats.org/officeDocument/2006/relationships/customXml" Target="../ink/ink875.xml"/><Relationship Id="rId940" Type="http://schemas.openxmlformats.org/officeDocument/2006/relationships/customXml" Target="../ink/ink979.xml"/><Relationship Id="rId165" Type="http://schemas.openxmlformats.org/officeDocument/2006/relationships/customXml" Target="../ink/ink591.xml"/><Relationship Id="rId372" Type="http://schemas.openxmlformats.org/officeDocument/2006/relationships/image" Target="../media/image625.png"/><Relationship Id="rId677" Type="http://schemas.openxmlformats.org/officeDocument/2006/relationships/customXml" Target="../ink/ink847.xml"/><Relationship Id="rId800" Type="http://schemas.openxmlformats.org/officeDocument/2006/relationships/image" Target="../media/image838.png"/><Relationship Id="rId232" Type="http://schemas.openxmlformats.org/officeDocument/2006/relationships/image" Target="../media/image557.png"/><Relationship Id="rId884" Type="http://schemas.openxmlformats.org/officeDocument/2006/relationships/customXml" Target="../ink/ink951.xml"/><Relationship Id="rId27" Type="http://schemas.openxmlformats.org/officeDocument/2006/relationships/customXml" Target="../ink/ink522.xml"/><Relationship Id="rId537" Type="http://schemas.openxmlformats.org/officeDocument/2006/relationships/customXml" Target="../ink/ink777.xml"/><Relationship Id="rId744" Type="http://schemas.openxmlformats.org/officeDocument/2006/relationships/image" Target="../media/image810.png"/><Relationship Id="rId951" Type="http://schemas.openxmlformats.org/officeDocument/2006/relationships/image" Target="../media/image913.png"/><Relationship Id="rId80" Type="http://schemas.openxmlformats.org/officeDocument/2006/relationships/image" Target="../media/image481.png"/><Relationship Id="rId176" Type="http://schemas.openxmlformats.org/officeDocument/2006/relationships/image" Target="../media/image529.png"/><Relationship Id="rId383" Type="http://schemas.openxmlformats.org/officeDocument/2006/relationships/customXml" Target="../ink/ink700.xml"/><Relationship Id="rId590" Type="http://schemas.openxmlformats.org/officeDocument/2006/relationships/image" Target="../media/image734.png"/><Relationship Id="rId604" Type="http://schemas.openxmlformats.org/officeDocument/2006/relationships/image" Target="../media/image741.png"/><Relationship Id="rId811" Type="http://schemas.openxmlformats.org/officeDocument/2006/relationships/customXml" Target="../ink/ink914.xml"/><Relationship Id="rId243" Type="http://schemas.openxmlformats.org/officeDocument/2006/relationships/customXml" Target="../ink/ink630.xml"/><Relationship Id="rId450" Type="http://schemas.openxmlformats.org/officeDocument/2006/relationships/image" Target="../media/image664.png"/><Relationship Id="rId688" Type="http://schemas.openxmlformats.org/officeDocument/2006/relationships/image" Target="../media/image783.png"/><Relationship Id="rId895" Type="http://schemas.openxmlformats.org/officeDocument/2006/relationships/image" Target="../media/image885.png"/><Relationship Id="rId909" Type="http://schemas.openxmlformats.org/officeDocument/2006/relationships/image" Target="../media/image892.png"/><Relationship Id="rId38" Type="http://schemas.openxmlformats.org/officeDocument/2006/relationships/image" Target="../media/image461.png"/><Relationship Id="rId103" Type="http://schemas.openxmlformats.org/officeDocument/2006/relationships/customXml" Target="../ink/ink560.xml"/><Relationship Id="rId310" Type="http://schemas.openxmlformats.org/officeDocument/2006/relationships/image" Target="../media/image595.png"/><Relationship Id="rId548" Type="http://schemas.openxmlformats.org/officeDocument/2006/relationships/image" Target="../media/image713.png"/><Relationship Id="rId755" Type="http://schemas.openxmlformats.org/officeDocument/2006/relationships/customXml" Target="../ink/ink886.xml"/><Relationship Id="rId962" Type="http://schemas.openxmlformats.org/officeDocument/2006/relationships/customXml" Target="../ink/ink990.xml"/><Relationship Id="rId91" Type="http://schemas.openxmlformats.org/officeDocument/2006/relationships/customXml" Target="../ink/ink554.xml"/><Relationship Id="rId187" Type="http://schemas.openxmlformats.org/officeDocument/2006/relationships/customXml" Target="../ink/ink602.xml"/><Relationship Id="rId394" Type="http://schemas.openxmlformats.org/officeDocument/2006/relationships/image" Target="../media/image636.png"/><Relationship Id="rId408" Type="http://schemas.openxmlformats.org/officeDocument/2006/relationships/image" Target="../media/image643.png"/><Relationship Id="rId615" Type="http://schemas.openxmlformats.org/officeDocument/2006/relationships/customXml" Target="../ink/ink816.xml"/><Relationship Id="rId822" Type="http://schemas.openxmlformats.org/officeDocument/2006/relationships/image" Target="../media/image849.png"/><Relationship Id="rId254" Type="http://schemas.openxmlformats.org/officeDocument/2006/relationships/image" Target="../media/image567.png"/><Relationship Id="rId699" Type="http://schemas.openxmlformats.org/officeDocument/2006/relationships/customXml" Target="../ink/ink858.xml"/><Relationship Id="rId49" Type="http://schemas.openxmlformats.org/officeDocument/2006/relationships/customXml" Target="../ink/ink533.xml"/><Relationship Id="rId114" Type="http://schemas.openxmlformats.org/officeDocument/2006/relationships/image" Target="../media/image498.png"/><Relationship Id="rId461" Type="http://schemas.openxmlformats.org/officeDocument/2006/relationships/customXml" Target="../ink/ink739.xml"/><Relationship Id="rId559" Type="http://schemas.openxmlformats.org/officeDocument/2006/relationships/customXml" Target="../ink/ink788.xml"/><Relationship Id="rId766" Type="http://schemas.openxmlformats.org/officeDocument/2006/relationships/image" Target="../media/image821.png"/><Relationship Id="rId198" Type="http://schemas.openxmlformats.org/officeDocument/2006/relationships/image" Target="../media/image540.png"/><Relationship Id="rId321" Type="http://schemas.openxmlformats.org/officeDocument/2006/relationships/customXml" Target="../ink/ink669.xml"/><Relationship Id="rId419" Type="http://schemas.openxmlformats.org/officeDocument/2006/relationships/customXml" Target="../ink/ink718.xml"/><Relationship Id="rId626" Type="http://schemas.openxmlformats.org/officeDocument/2006/relationships/image" Target="../media/image752.png"/><Relationship Id="rId973" Type="http://schemas.openxmlformats.org/officeDocument/2006/relationships/image" Target="../media/image924.png"/><Relationship Id="rId833" Type="http://schemas.openxmlformats.org/officeDocument/2006/relationships/image" Target="../media/image854.png"/><Relationship Id="rId265" Type="http://schemas.openxmlformats.org/officeDocument/2006/relationships/customXml" Target="../ink/ink641.xml"/><Relationship Id="rId472" Type="http://schemas.openxmlformats.org/officeDocument/2006/relationships/image" Target="../media/image675.png"/><Relationship Id="rId900" Type="http://schemas.openxmlformats.org/officeDocument/2006/relationships/customXml" Target="../ink/ink959.xml"/><Relationship Id="rId125" Type="http://schemas.openxmlformats.org/officeDocument/2006/relationships/customXml" Target="../ink/ink571.xml"/><Relationship Id="rId332" Type="http://schemas.openxmlformats.org/officeDocument/2006/relationships/image" Target="../media/image605.png"/><Relationship Id="rId777" Type="http://schemas.openxmlformats.org/officeDocument/2006/relationships/customXml" Target="../ink/ink897.xml"/><Relationship Id="rId637" Type="http://schemas.openxmlformats.org/officeDocument/2006/relationships/customXml" Target="../ink/ink827.xml"/><Relationship Id="rId844" Type="http://schemas.openxmlformats.org/officeDocument/2006/relationships/customXml" Target="../ink/ink931.xml"/><Relationship Id="rId276" Type="http://schemas.openxmlformats.org/officeDocument/2006/relationships/image" Target="../media/image578.png"/><Relationship Id="rId483" Type="http://schemas.openxmlformats.org/officeDocument/2006/relationships/customXml" Target="../ink/ink750.xml"/><Relationship Id="rId690" Type="http://schemas.openxmlformats.org/officeDocument/2006/relationships/image" Target="../media/image356.png"/><Relationship Id="rId704" Type="http://schemas.openxmlformats.org/officeDocument/2006/relationships/image" Target="../media/image790.png"/><Relationship Id="rId911" Type="http://schemas.openxmlformats.org/officeDocument/2006/relationships/image" Target="../media/image893.png"/><Relationship Id="rId40" Type="http://schemas.openxmlformats.org/officeDocument/2006/relationships/image" Target="../media/image462.png"/><Relationship Id="rId136" Type="http://schemas.openxmlformats.org/officeDocument/2006/relationships/image" Target="../media/image509.png"/><Relationship Id="rId343" Type="http://schemas.openxmlformats.org/officeDocument/2006/relationships/customXml" Target="../ink/ink680.xml"/><Relationship Id="rId550" Type="http://schemas.openxmlformats.org/officeDocument/2006/relationships/image" Target="../media/image714.png"/><Relationship Id="rId788" Type="http://schemas.openxmlformats.org/officeDocument/2006/relationships/image" Target="../media/image832.png"/><Relationship Id="rId203" Type="http://schemas.openxmlformats.org/officeDocument/2006/relationships/customXml" Target="../ink/ink610.xml"/><Relationship Id="rId648" Type="http://schemas.openxmlformats.org/officeDocument/2006/relationships/image" Target="../media/image763.png"/><Relationship Id="rId855" Type="http://schemas.openxmlformats.org/officeDocument/2006/relationships/image" Target="../media/image865.png"/><Relationship Id="rId287" Type="http://schemas.openxmlformats.org/officeDocument/2006/relationships/customXml" Target="../ink/ink652.xml"/><Relationship Id="rId410" Type="http://schemas.openxmlformats.org/officeDocument/2006/relationships/image" Target="../media/image644.png"/><Relationship Id="rId494" Type="http://schemas.openxmlformats.org/officeDocument/2006/relationships/image" Target="../media/image686.png"/><Relationship Id="rId508" Type="http://schemas.openxmlformats.org/officeDocument/2006/relationships/image" Target="../media/image693.png"/><Relationship Id="rId715" Type="http://schemas.openxmlformats.org/officeDocument/2006/relationships/customXml" Target="../ink/ink866.xml"/><Relationship Id="rId922" Type="http://schemas.openxmlformats.org/officeDocument/2006/relationships/customXml" Target="../ink/ink970.xml"/><Relationship Id="rId147" Type="http://schemas.openxmlformats.org/officeDocument/2006/relationships/customXml" Target="../ink/ink582.xml"/><Relationship Id="rId354" Type="http://schemas.openxmlformats.org/officeDocument/2006/relationships/image" Target="../media/image616.png"/><Relationship Id="rId799" Type="http://schemas.openxmlformats.org/officeDocument/2006/relationships/customXml" Target="../ink/ink908.xml"/><Relationship Id="rId51" Type="http://schemas.openxmlformats.org/officeDocument/2006/relationships/customXml" Target="../ink/ink534.xml"/><Relationship Id="rId561" Type="http://schemas.openxmlformats.org/officeDocument/2006/relationships/customXml" Target="../ink/ink789.xml"/><Relationship Id="rId659" Type="http://schemas.openxmlformats.org/officeDocument/2006/relationships/customXml" Target="../ink/ink838.xml"/><Relationship Id="rId866" Type="http://schemas.openxmlformats.org/officeDocument/2006/relationships/customXml" Target="../ink/ink942.xml"/><Relationship Id="rId214" Type="http://schemas.openxmlformats.org/officeDocument/2006/relationships/image" Target="../media/image548.png"/><Relationship Id="rId298" Type="http://schemas.openxmlformats.org/officeDocument/2006/relationships/image" Target="../media/image589.png"/><Relationship Id="rId421" Type="http://schemas.openxmlformats.org/officeDocument/2006/relationships/customXml" Target="../ink/ink719.xml"/><Relationship Id="rId519" Type="http://schemas.openxmlformats.org/officeDocument/2006/relationships/customXml" Target="../ink/ink768.xml"/><Relationship Id="rId158" Type="http://schemas.openxmlformats.org/officeDocument/2006/relationships/image" Target="../media/image520.png"/><Relationship Id="rId726" Type="http://schemas.openxmlformats.org/officeDocument/2006/relationships/image" Target="../media/image801.png"/><Relationship Id="rId933" Type="http://schemas.openxmlformats.org/officeDocument/2006/relationships/image" Target="../media/image904.png"/><Relationship Id="rId62" Type="http://schemas.openxmlformats.org/officeDocument/2006/relationships/image" Target="../media/image472.png"/><Relationship Id="rId365" Type="http://schemas.openxmlformats.org/officeDocument/2006/relationships/customXml" Target="../ink/ink691.xml"/><Relationship Id="rId572" Type="http://schemas.openxmlformats.org/officeDocument/2006/relationships/image" Target="../media/image725.png"/><Relationship Id="rId225" Type="http://schemas.openxmlformats.org/officeDocument/2006/relationships/customXml" Target="../ink/ink621.xml"/><Relationship Id="rId432" Type="http://schemas.openxmlformats.org/officeDocument/2006/relationships/image" Target="../media/image655.png"/><Relationship Id="rId877" Type="http://schemas.openxmlformats.org/officeDocument/2006/relationships/image" Target="../media/image876.png"/><Relationship Id="rId737" Type="http://schemas.openxmlformats.org/officeDocument/2006/relationships/customXml" Target="../ink/ink877.xml"/><Relationship Id="rId944" Type="http://schemas.openxmlformats.org/officeDocument/2006/relationships/customXml" Target="../ink/ink981.xml"/><Relationship Id="rId73" Type="http://schemas.openxmlformats.org/officeDocument/2006/relationships/customXml" Target="../ink/ink545.xml"/><Relationship Id="rId169" Type="http://schemas.openxmlformats.org/officeDocument/2006/relationships/customXml" Target="../ink/ink593.xml"/><Relationship Id="rId376" Type="http://schemas.openxmlformats.org/officeDocument/2006/relationships/image" Target="../media/image627.png"/><Relationship Id="rId583" Type="http://schemas.openxmlformats.org/officeDocument/2006/relationships/customXml" Target="../ink/ink800.xml"/><Relationship Id="rId790" Type="http://schemas.openxmlformats.org/officeDocument/2006/relationships/image" Target="../media/image833.png"/><Relationship Id="rId804" Type="http://schemas.openxmlformats.org/officeDocument/2006/relationships/image" Target="../media/image840.png"/><Relationship Id="rId4" Type="http://schemas.openxmlformats.org/officeDocument/2006/relationships/image" Target="../media/image444.png"/><Relationship Id="rId236" Type="http://schemas.openxmlformats.org/officeDocument/2006/relationships/image" Target="../media/image559.png"/><Relationship Id="rId443" Type="http://schemas.openxmlformats.org/officeDocument/2006/relationships/customXml" Target="../ink/ink730.xml"/><Relationship Id="rId650" Type="http://schemas.openxmlformats.org/officeDocument/2006/relationships/image" Target="../media/image764.png"/><Relationship Id="rId888" Type="http://schemas.openxmlformats.org/officeDocument/2006/relationships/customXml" Target="../ink/ink953.xml"/><Relationship Id="rId303" Type="http://schemas.openxmlformats.org/officeDocument/2006/relationships/customXml" Target="../ink/ink660.xml"/><Relationship Id="rId748" Type="http://schemas.openxmlformats.org/officeDocument/2006/relationships/image" Target="../media/image812.png"/><Relationship Id="rId955" Type="http://schemas.openxmlformats.org/officeDocument/2006/relationships/image" Target="../media/image915.png"/><Relationship Id="rId84" Type="http://schemas.openxmlformats.org/officeDocument/2006/relationships/image" Target="../media/image483.png"/><Relationship Id="rId387" Type="http://schemas.openxmlformats.org/officeDocument/2006/relationships/customXml" Target="../ink/ink702.xml"/><Relationship Id="rId510" Type="http://schemas.openxmlformats.org/officeDocument/2006/relationships/image" Target="../media/image694.png"/><Relationship Id="rId594" Type="http://schemas.openxmlformats.org/officeDocument/2006/relationships/image" Target="../media/image736.png"/><Relationship Id="rId608" Type="http://schemas.openxmlformats.org/officeDocument/2006/relationships/image" Target="../media/image743.png"/><Relationship Id="rId815" Type="http://schemas.openxmlformats.org/officeDocument/2006/relationships/customXml" Target="../ink/ink916.xml"/><Relationship Id="rId247" Type="http://schemas.openxmlformats.org/officeDocument/2006/relationships/customXml" Target="../ink/ink632.xml"/><Relationship Id="rId899" Type="http://schemas.openxmlformats.org/officeDocument/2006/relationships/image" Target="../media/image887.png"/><Relationship Id="rId107" Type="http://schemas.openxmlformats.org/officeDocument/2006/relationships/customXml" Target="../ink/ink562.xml"/><Relationship Id="rId454" Type="http://schemas.openxmlformats.org/officeDocument/2006/relationships/image" Target="../media/image666.png"/><Relationship Id="rId661" Type="http://schemas.openxmlformats.org/officeDocument/2006/relationships/customXml" Target="../ink/ink839.xml"/><Relationship Id="rId759" Type="http://schemas.openxmlformats.org/officeDocument/2006/relationships/customXml" Target="../ink/ink888.xml"/><Relationship Id="rId966" Type="http://schemas.openxmlformats.org/officeDocument/2006/relationships/customXml" Target="../ink/ink992.xml"/><Relationship Id="rId11" Type="http://schemas.openxmlformats.org/officeDocument/2006/relationships/customXml" Target="../ink/ink514.xml"/><Relationship Id="rId314" Type="http://schemas.openxmlformats.org/officeDocument/2006/relationships/image" Target="../media/image381.png"/><Relationship Id="rId398" Type="http://schemas.openxmlformats.org/officeDocument/2006/relationships/image" Target="../media/image638.png"/><Relationship Id="rId521" Type="http://schemas.openxmlformats.org/officeDocument/2006/relationships/customXml" Target="../ink/ink769.xml"/><Relationship Id="rId619" Type="http://schemas.openxmlformats.org/officeDocument/2006/relationships/customXml" Target="../ink/ink818.xml"/><Relationship Id="rId95" Type="http://schemas.openxmlformats.org/officeDocument/2006/relationships/customXml" Target="../ink/ink556.xml"/><Relationship Id="rId160" Type="http://schemas.openxmlformats.org/officeDocument/2006/relationships/image" Target="../media/image521.png"/><Relationship Id="rId826" Type="http://schemas.openxmlformats.org/officeDocument/2006/relationships/image" Target="../media/image851.png"/><Relationship Id="rId258" Type="http://schemas.openxmlformats.org/officeDocument/2006/relationships/image" Target="../media/image569.png"/><Relationship Id="rId465" Type="http://schemas.openxmlformats.org/officeDocument/2006/relationships/customXml" Target="../ink/ink741.xml"/><Relationship Id="rId672" Type="http://schemas.openxmlformats.org/officeDocument/2006/relationships/image" Target="../media/image775.png"/><Relationship Id="rId22" Type="http://schemas.openxmlformats.org/officeDocument/2006/relationships/image" Target="../media/image453.png"/><Relationship Id="rId118" Type="http://schemas.openxmlformats.org/officeDocument/2006/relationships/image" Target="../media/image500.png"/><Relationship Id="rId325" Type="http://schemas.openxmlformats.org/officeDocument/2006/relationships/customXml" Target="../ink/ink671.xml"/><Relationship Id="rId532" Type="http://schemas.openxmlformats.org/officeDocument/2006/relationships/image" Target="../media/image705.png"/><Relationship Id="rId977" Type="http://schemas.openxmlformats.org/officeDocument/2006/relationships/image" Target="../media/image926.png"/><Relationship Id="rId171" Type="http://schemas.openxmlformats.org/officeDocument/2006/relationships/customXml" Target="../ink/ink594.xml"/><Relationship Id="rId837" Type="http://schemas.openxmlformats.org/officeDocument/2006/relationships/image" Target="../media/image856.png"/><Relationship Id="rId269" Type="http://schemas.openxmlformats.org/officeDocument/2006/relationships/customXml" Target="../ink/ink643.xml"/><Relationship Id="rId476" Type="http://schemas.openxmlformats.org/officeDocument/2006/relationships/image" Target="../media/image677.png"/><Relationship Id="rId683" Type="http://schemas.openxmlformats.org/officeDocument/2006/relationships/customXml" Target="../ink/ink850.xml"/><Relationship Id="rId890" Type="http://schemas.openxmlformats.org/officeDocument/2006/relationships/customXml" Target="../ink/ink954.xml"/><Relationship Id="rId904" Type="http://schemas.openxmlformats.org/officeDocument/2006/relationships/customXml" Target="../ink/ink961.xml"/><Relationship Id="rId33" Type="http://schemas.openxmlformats.org/officeDocument/2006/relationships/customXml" Target="../ink/ink525.xml"/><Relationship Id="rId129" Type="http://schemas.openxmlformats.org/officeDocument/2006/relationships/customXml" Target="../ink/ink573.xml"/><Relationship Id="rId336" Type="http://schemas.openxmlformats.org/officeDocument/2006/relationships/image" Target="../media/image607.png"/><Relationship Id="rId543" Type="http://schemas.openxmlformats.org/officeDocument/2006/relationships/customXml" Target="../ink/ink780.xml"/><Relationship Id="rId182" Type="http://schemas.openxmlformats.org/officeDocument/2006/relationships/image" Target="../media/image532.png"/><Relationship Id="rId403" Type="http://schemas.openxmlformats.org/officeDocument/2006/relationships/customXml" Target="../ink/ink710.xml"/><Relationship Id="rId750" Type="http://schemas.openxmlformats.org/officeDocument/2006/relationships/image" Target="../media/image813.png"/><Relationship Id="rId848" Type="http://schemas.openxmlformats.org/officeDocument/2006/relationships/customXml" Target="../ink/ink933.xml"/><Relationship Id="rId487" Type="http://schemas.openxmlformats.org/officeDocument/2006/relationships/customXml" Target="../ink/ink752.xml"/><Relationship Id="rId610" Type="http://schemas.openxmlformats.org/officeDocument/2006/relationships/image" Target="../media/image744.png"/><Relationship Id="rId694" Type="http://schemas.openxmlformats.org/officeDocument/2006/relationships/image" Target="../media/image785.png"/><Relationship Id="rId708" Type="http://schemas.openxmlformats.org/officeDocument/2006/relationships/image" Target="../media/image792.png"/><Relationship Id="rId915" Type="http://schemas.openxmlformats.org/officeDocument/2006/relationships/image" Target="../media/image895.png"/><Relationship Id="rId347" Type="http://schemas.openxmlformats.org/officeDocument/2006/relationships/customXml" Target="../ink/ink682.xml"/><Relationship Id="rId44" Type="http://schemas.openxmlformats.org/officeDocument/2006/relationships/image" Target="../media/image463.png"/><Relationship Id="rId554" Type="http://schemas.openxmlformats.org/officeDocument/2006/relationships/image" Target="../media/image716.png"/><Relationship Id="rId761" Type="http://schemas.openxmlformats.org/officeDocument/2006/relationships/customXml" Target="../ink/ink889.xml"/><Relationship Id="rId859" Type="http://schemas.openxmlformats.org/officeDocument/2006/relationships/image" Target="../media/image867.png"/><Relationship Id="rId193" Type="http://schemas.openxmlformats.org/officeDocument/2006/relationships/customXml" Target="../ink/ink605.xml"/><Relationship Id="rId207" Type="http://schemas.openxmlformats.org/officeDocument/2006/relationships/customXml" Target="../ink/ink612.xml"/><Relationship Id="rId414" Type="http://schemas.openxmlformats.org/officeDocument/2006/relationships/image" Target="../media/image646.png"/><Relationship Id="rId498" Type="http://schemas.openxmlformats.org/officeDocument/2006/relationships/image" Target="../media/image688.png"/><Relationship Id="rId621" Type="http://schemas.openxmlformats.org/officeDocument/2006/relationships/customXml" Target="../ink/ink819.xml"/><Relationship Id="rId260" Type="http://schemas.openxmlformats.org/officeDocument/2006/relationships/image" Target="../media/image570.png"/><Relationship Id="rId719" Type="http://schemas.openxmlformats.org/officeDocument/2006/relationships/customXml" Target="../ink/ink868.xml"/><Relationship Id="rId926" Type="http://schemas.openxmlformats.org/officeDocument/2006/relationships/customXml" Target="../ink/ink972.xml"/><Relationship Id="rId55" Type="http://schemas.openxmlformats.org/officeDocument/2006/relationships/customXml" Target="../ink/ink536.xml"/><Relationship Id="rId120" Type="http://schemas.openxmlformats.org/officeDocument/2006/relationships/image" Target="../media/image501.png"/><Relationship Id="rId358" Type="http://schemas.openxmlformats.org/officeDocument/2006/relationships/image" Target="../media/image618.png"/><Relationship Id="rId565" Type="http://schemas.openxmlformats.org/officeDocument/2006/relationships/customXml" Target="../ink/ink791.xml"/><Relationship Id="rId772" Type="http://schemas.openxmlformats.org/officeDocument/2006/relationships/image" Target="../media/image824.png"/><Relationship Id="rId218" Type="http://schemas.openxmlformats.org/officeDocument/2006/relationships/image" Target="../media/image550.png"/><Relationship Id="rId425" Type="http://schemas.openxmlformats.org/officeDocument/2006/relationships/customXml" Target="../ink/ink721.xml"/><Relationship Id="rId632" Type="http://schemas.openxmlformats.org/officeDocument/2006/relationships/image" Target="../media/image755.png"/><Relationship Id="rId271" Type="http://schemas.openxmlformats.org/officeDocument/2006/relationships/customXml" Target="../ink/ink644.xml"/><Relationship Id="rId937" Type="http://schemas.openxmlformats.org/officeDocument/2006/relationships/image" Target="../media/image906.png"/><Relationship Id="rId66" Type="http://schemas.openxmlformats.org/officeDocument/2006/relationships/image" Target="../media/image474.png"/><Relationship Id="rId131" Type="http://schemas.openxmlformats.org/officeDocument/2006/relationships/customXml" Target="../ink/ink574.xml"/><Relationship Id="rId369" Type="http://schemas.openxmlformats.org/officeDocument/2006/relationships/customXml" Target="../ink/ink693.xml"/><Relationship Id="rId576" Type="http://schemas.openxmlformats.org/officeDocument/2006/relationships/image" Target="../media/image727.png"/><Relationship Id="rId783" Type="http://schemas.openxmlformats.org/officeDocument/2006/relationships/customXml" Target="../ink/ink900.xml"/><Relationship Id="rId229" Type="http://schemas.openxmlformats.org/officeDocument/2006/relationships/customXml" Target="../ink/ink623.xml"/><Relationship Id="rId436" Type="http://schemas.openxmlformats.org/officeDocument/2006/relationships/image" Target="../media/image657.png"/><Relationship Id="rId643" Type="http://schemas.openxmlformats.org/officeDocument/2006/relationships/customXml" Target="../ink/ink830.xml"/><Relationship Id="rId850" Type="http://schemas.openxmlformats.org/officeDocument/2006/relationships/customXml" Target="../ink/ink934.xml"/><Relationship Id="rId948" Type="http://schemas.openxmlformats.org/officeDocument/2006/relationships/customXml" Target="../ink/ink983.xml"/><Relationship Id="rId77" Type="http://schemas.openxmlformats.org/officeDocument/2006/relationships/customXml" Target="../ink/ink547.xml"/><Relationship Id="rId282" Type="http://schemas.openxmlformats.org/officeDocument/2006/relationships/image" Target="../media/image581.png"/><Relationship Id="rId503" Type="http://schemas.openxmlformats.org/officeDocument/2006/relationships/customXml" Target="../ink/ink760.xml"/><Relationship Id="rId587" Type="http://schemas.openxmlformats.org/officeDocument/2006/relationships/customXml" Target="../ink/ink802.xml"/><Relationship Id="rId710" Type="http://schemas.openxmlformats.org/officeDocument/2006/relationships/image" Target="../media/image793.png"/><Relationship Id="rId808" Type="http://schemas.openxmlformats.org/officeDocument/2006/relationships/image" Target="../media/image842.png"/><Relationship Id="rId8" Type="http://schemas.openxmlformats.org/officeDocument/2006/relationships/image" Target="../media/image446.png"/><Relationship Id="rId142" Type="http://schemas.openxmlformats.org/officeDocument/2006/relationships/image" Target="../media/image512.png"/><Relationship Id="rId447" Type="http://schemas.openxmlformats.org/officeDocument/2006/relationships/customXml" Target="../ink/ink732.xml"/><Relationship Id="rId794" Type="http://schemas.openxmlformats.org/officeDocument/2006/relationships/image" Target="../media/image835.png"/><Relationship Id="rId654" Type="http://schemas.openxmlformats.org/officeDocument/2006/relationships/image" Target="../media/image766.png"/><Relationship Id="rId861" Type="http://schemas.openxmlformats.org/officeDocument/2006/relationships/image" Target="../media/image868.png"/><Relationship Id="rId959" Type="http://schemas.openxmlformats.org/officeDocument/2006/relationships/image" Target="../media/image917.png"/><Relationship Id="rId293" Type="http://schemas.openxmlformats.org/officeDocument/2006/relationships/customXml" Target="../ink/ink655.xml"/><Relationship Id="rId307" Type="http://schemas.openxmlformats.org/officeDocument/2006/relationships/customXml" Target="../ink/ink662.xml"/><Relationship Id="rId514" Type="http://schemas.openxmlformats.org/officeDocument/2006/relationships/image" Target="../media/image696.png"/><Relationship Id="rId721" Type="http://schemas.openxmlformats.org/officeDocument/2006/relationships/customXml" Target="../ink/ink869.xml"/><Relationship Id="rId88" Type="http://schemas.openxmlformats.org/officeDocument/2006/relationships/image" Target="../media/image485.png"/><Relationship Id="rId153" Type="http://schemas.openxmlformats.org/officeDocument/2006/relationships/customXml" Target="../ink/ink585.xml"/><Relationship Id="rId360" Type="http://schemas.openxmlformats.org/officeDocument/2006/relationships/image" Target="../media/image619.png"/><Relationship Id="rId598" Type="http://schemas.openxmlformats.org/officeDocument/2006/relationships/image" Target="../media/image738.png"/><Relationship Id="rId819" Type="http://schemas.openxmlformats.org/officeDocument/2006/relationships/customXml" Target="../ink/ink918.xml"/><Relationship Id="rId220" Type="http://schemas.openxmlformats.org/officeDocument/2006/relationships/image" Target="../media/image551.png"/><Relationship Id="rId458" Type="http://schemas.openxmlformats.org/officeDocument/2006/relationships/image" Target="../media/image668.png"/><Relationship Id="rId665" Type="http://schemas.openxmlformats.org/officeDocument/2006/relationships/customXml" Target="../ink/ink841.xml"/><Relationship Id="rId872" Type="http://schemas.openxmlformats.org/officeDocument/2006/relationships/customXml" Target="../ink/ink945.xml"/><Relationship Id="rId15" Type="http://schemas.openxmlformats.org/officeDocument/2006/relationships/customXml" Target="../ink/ink516.xml"/><Relationship Id="rId318" Type="http://schemas.openxmlformats.org/officeDocument/2006/relationships/image" Target="../media/image598.png"/><Relationship Id="rId525" Type="http://schemas.openxmlformats.org/officeDocument/2006/relationships/customXml" Target="../ink/ink771.xml"/><Relationship Id="rId732" Type="http://schemas.openxmlformats.org/officeDocument/2006/relationships/image" Target="../media/image804.png"/><Relationship Id="rId99" Type="http://schemas.openxmlformats.org/officeDocument/2006/relationships/customXml" Target="../ink/ink558.xml"/><Relationship Id="rId164" Type="http://schemas.openxmlformats.org/officeDocument/2006/relationships/image" Target="../media/image523.png"/><Relationship Id="rId371" Type="http://schemas.openxmlformats.org/officeDocument/2006/relationships/customXml" Target="../ink/ink694.xml"/><Relationship Id="rId469" Type="http://schemas.openxmlformats.org/officeDocument/2006/relationships/customXml" Target="../ink/ink743.xml"/><Relationship Id="rId676" Type="http://schemas.openxmlformats.org/officeDocument/2006/relationships/image" Target="../media/image777.png"/><Relationship Id="rId883" Type="http://schemas.openxmlformats.org/officeDocument/2006/relationships/image" Target="../media/image879.png"/><Relationship Id="rId26" Type="http://schemas.openxmlformats.org/officeDocument/2006/relationships/image" Target="../media/image455.png"/><Relationship Id="rId231" Type="http://schemas.openxmlformats.org/officeDocument/2006/relationships/customXml" Target="../ink/ink624.xml"/><Relationship Id="rId329" Type="http://schemas.openxmlformats.org/officeDocument/2006/relationships/customXml" Target="../ink/ink673.xml"/><Relationship Id="rId536" Type="http://schemas.openxmlformats.org/officeDocument/2006/relationships/image" Target="../media/image707.png"/><Relationship Id="rId175" Type="http://schemas.openxmlformats.org/officeDocument/2006/relationships/customXml" Target="../ink/ink596.xml"/><Relationship Id="rId743" Type="http://schemas.openxmlformats.org/officeDocument/2006/relationships/customXml" Target="../ink/ink880.xml"/><Relationship Id="rId950" Type="http://schemas.openxmlformats.org/officeDocument/2006/relationships/customXml" Target="../ink/ink984.xml"/><Relationship Id="rId382" Type="http://schemas.openxmlformats.org/officeDocument/2006/relationships/image" Target="../media/image630.png"/><Relationship Id="rId603" Type="http://schemas.openxmlformats.org/officeDocument/2006/relationships/customXml" Target="../ink/ink810.xml"/><Relationship Id="rId687" Type="http://schemas.openxmlformats.org/officeDocument/2006/relationships/customXml" Target="../ink/ink852.xml"/><Relationship Id="rId810" Type="http://schemas.openxmlformats.org/officeDocument/2006/relationships/image" Target="../media/image843.png"/><Relationship Id="rId908" Type="http://schemas.openxmlformats.org/officeDocument/2006/relationships/customXml" Target="../ink/ink963.xml"/><Relationship Id="rId242" Type="http://schemas.openxmlformats.org/officeDocument/2006/relationships/image" Target="../media/image562.png"/><Relationship Id="rId894" Type="http://schemas.openxmlformats.org/officeDocument/2006/relationships/customXml" Target="../ink/ink956.xml"/><Relationship Id="rId37" Type="http://schemas.openxmlformats.org/officeDocument/2006/relationships/customXml" Target="../ink/ink527.xml"/><Relationship Id="rId102" Type="http://schemas.openxmlformats.org/officeDocument/2006/relationships/image" Target="../media/image492.png"/><Relationship Id="rId547" Type="http://schemas.openxmlformats.org/officeDocument/2006/relationships/customXml" Target="../ink/ink782.xml"/><Relationship Id="rId754" Type="http://schemas.openxmlformats.org/officeDocument/2006/relationships/image" Target="../media/image815.png"/><Relationship Id="rId961" Type="http://schemas.openxmlformats.org/officeDocument/2006/relationships/image" Target="../media/image918.png"/><Relationship Id="rId90" Type="http://schemas.openxmlformats.org/officeDocument/2006/relationships/image" Target="../media/image486.png"/><Relationship Id="rId186" Type="http://schemas.openxmlformats.org/officeDocument/2006/relationships/image" Target="../media/image534.png"/><Relationship Id="rId393" Type="http://schemas.openxmlformats.org/officeDocument/2006/relationships/customXml" Target="../ink/ink705.xml"/><Relationship Id="rId407" Type="http://schemas.openxmlformats.org/officeDocument/2006/relationships/customXml" Target="../ink/ink712.xml"/><Relationship Id="rId614" Type="http://schemas.openxmlformats.org/officeDocument/2006/relationships/image" Target="../media/image746.png"/><Relationship Id="rId821" Type="http://schemas.openxmlformats.org/officeDocument/2006/relationships/customXml" Target="../ink/ink919.xml"/><Relationship Id="rId253" Type="http://schemas.openxmlformats.org/officeDocument/2006/relationships/customXml" Target="../ink/ink635.xml"/><Relationship Id="rId460" Type="http://schemas.openxmlformats.org/officeDocument/2006/relationships/image" Target="../media/image669.png"/><Relationship Id="rId698" Type="http://schemas.openxmlformats.org/officeDocument/2006/relationships/image" Target="../media/image787.png"/><Relationship Id="rId919" Type="http://schemas.openxmlformats.org/officeDocument/2006/relationships/image" Target="../media/image897.png"/><Relationship Id="rId48" Type="http://schemas.openxmlformats.org/officeDocument/2006/relationships/image" Target="../media/image465.png"/><Relationship Id="rId113" Type="http://schemas.openxmlformats.org/officeDocument/2006/relationships/customXml" Target="../ink/ink565.xml"/><Relationship Id="rId320" Type="http://schemas.openxmlformats.org/officeDocument/2006/relationships/image" Target="../media/image599.png"/><Relationship Id="rId558" Type="http://schemas.openxmlformats.org/officeDocument/2006/relationships/image" Target="../media/image718.png"/><Relationship Id="rId765" Type="http://schemas.openxmlformats.org/officeDocument/2006/relationships/customXml" Target="../ink/ink891.xml"/><Relationship Id="rId972" Type="http://schemas.openxmlformats.org/officeDocument/2006/relationships/customXml" Target="../ink/ink995.xml"/><Relationship Id="rId197" Type="http://schemas.openxmlformats.org/officeDocument/2006/relationships/customXml" Target="../ink/ink607.xml"/><Relationship Id="rId418" Type="http://schemas.openxmlformats.org/officeDocument/2006/relationships/image" Target="../media/image648.png"/><Relationship Id="rId625" Type="http://schemas.openxmlformats.org/officeDocument/2006/relationships/customXml" Target="../ink/ink821.xml"/><Relationship Id="rId832" Type="http://schemas.openxmlformats.org/officeDocument/2006/relationships/customXml" Target="../ink/ink925.xml"/><Relationship Id="rId264" Type="http://schemas.openxmlformats.org/officeDocument/2006/relationships/image" Target="../media/image572.png"/><Relationship Id="rId471" Type="http://schemas.openxmlformats.org/officeDocument/2006/relationships/customXml" Target="../ink/ink744.xml"/><Relationship Id="rId59" Type="http://schemas.openxmlformats.org/officeDocument/2006/relationships/customXml" Target="../ink/ink538.xml"/><Relationship Id="rId124" Type="http://schemas.openxmlformats.org/officeDocument/2006/relationships/image" Target="../media/image503.png"/><Relationship Id="rId569" Type="http://schemas.openxmlformats.org/officeDocument/2006/relationships/customXml" Target="../ink/ink793.xml"/><Relationship Id="rId776" Type="http://schemas.openxmlformats.org/officeDocument/2006/relationships/image" Target="../media/image826.png"/><Relationship Id="rId331" Type="http://schemas.openxmlformats.org/officeDocument/2006/relationships/customXml" Target="../ink/ink674.xml"/><Relationship Id="rId429" Type="http://schemas.openxmlformats.org/officeDocument/2006/relationships/customXml" Target="../ink/ink723.xml"/><Relationship Id="rId636" Type="http://schemas.openxmlformats.org/officeDocument/2006/relationships/image" Target="../media/image757.png"/><Relationship Id="rId843" Type="http://schemas.openxmlformats.org/officeDocument/2006/relationships/image" Target="../media/image859.png"/><Relationship Id="rId275" Type="http://schemas.openxmlformats.org/officeDocument/2006/relationships/customXml" Target="../ink/ink646.xml"/><Relationship Id="rId482" Type="http://schemas.openxmlformats.org/officeDocument/2006/relationships/image" Target="../media/image680.png"/><Relationship Id="rId703" Type="http://schemas.openxmlformats.org/officeDocument/2006/relationships/customXml" Target="../ink/ink860.xml"/><Relationship Id="rId910" Type="http://schemas.openxmlformats.org/officeDocument/2006/relationships/customXml" Target="../ink/ink964.xml"/><Relationship Id="rId135" Type="http://schemas.openxmlformats.org/officeDocument/2006/relationships/customXml" Target="../ink/ink576.xml"/><Relationship Id="rId342" Type="http://schemas.openxmlformats.org/officeDocument/2006/relationships/image" Target="../media/image610.png"/><Relationship Id="rId787" Type="http://schemas.openxmlformats.org/officeDocument/2006/relationships/customXml" Target="../ink/ink902.xml"/><Relationship Id="rId202" Type="http://schemas.openxmlformats.org/officeDocument/2006/relationships/image" Target="../media/image542.png"/><Relationship Id="rId647" Type="http://schemas.openxmlformats.org/officeDocument/2006/relationships/customXml" Target="../ink/ink832.xml"/><Relationship Id="rId854" Type="http://schemas.openxmlformats.org/officeDocument/2006/relationships/customXml" Target="../ink/ink936.xml"/><Relationship Id="rId286" Type="http://schemas.openxmlformats.org/officeDocument/2006/relationships/image" Target="../media/image583.png"/><Relationship Id="rId493" Type="http://schemas.openxmlformats.org/officeDocument/2006/relationships/customXml" Target="../ink/ink755.xml"/><Relationship Id="rId507" Type="http://schemas.openxmlformats.org/officeDocument/2006/relationships/customXml" Target="../ink/ink762.xml"/><Relationship Id="rId714" Type="http://schemas.openxmlformats.org/officeDocument/2006/relationships/image" Target="../media/image795.png"/><Relationship Id="rId921" Type="http://schemas.openxmlformats.org/officeDocument/2006/relationships/image" Target="../media/image898.png"/><Relationship Id="rId50" Type="http://schemas.openxmlformats.org/officeDocument/2006/relationships/image" Target="../media/image466.png"/><Relationship Id="rId146" Type="http://schemas.openxmlformats.org/officeDocument/2006/relationships/image" Target="../media/image514.png"/><Relationship Id="rId353" Type="http://schemas.openxmlformats.org/officeDocument/2006/relationships/customXml" Target="../ink/ink685.xml"/><Relationship Id="rId560" Type="http://schemas.openxmlformats.org/officeDocument/2006/relationships/image" Target="../media/image719.png"/><Relationship Id="rId798" Type="http://schemas.openxmlformats.org/officeDocument/2006/relationships/image" Target="../media/image837.png"/><Relationship Id="rId213" Type="http://schemas.openxmlformats.org/officeDocument/2006/relationships/customXml" Target="../ink/ink615.xml"/><Relationship Id="rId420" Type="http://schemas.openxmlformats.org/officeDocument/2006/relationships/image" Target="../media/image649.png"/><Relationship Id="rId658" Type="http://schemas.openxmlformats.org/officeDocument/2006/relationships/image" Target="../media/image768.png"/><Relationship Id="rId865" Type="http://schemas.openxmlformats.org/officeDocument/2006/relationships/image" Target="../media/image870.png"/><Relationship Id="rId297" Type="http://schemas.openxmlformats.org/officeDocument/2006/relationships/customXml" Target="../ink/ink657.xml"/><Relationship Id="rId518" Type="http://schemas.openxmlformats.org/officeDocument/2006/relationships/image" Target="../media/image698.png"/><Relationship Id="rId725" Type="http://schemas.openxmlformats.org/officeDocument/2006/relationships/customXml" Target="../ink/ink871.xml"/><Relationship Id="rId932" Type="http://schemas.openxmlformats.org/officeDocument/2006/relationships/customXml" Target="../ink/ink975.xml"/><Relationship Id="rId157" Type="http://schemas.openxmlformats.org/officeDocument/2006/relationships/customXml" Target="../ink/ink587.xml"/><Relationship Id="rId364" Type="http://schemas.openxmlformats.org/officeDocument/2006/relationships/image" Target="../media/image6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9.png"/><Relationship Id="rId3" Type="http://schemas.openxmlformats.org/officeDocument/2006/relationships/customXml" Target="../ink/ink998.xml"/><Relationship Id="rId7" Type="http://schemas.openxmlformats.org/officeDocument/2006/relationships/customXml" Target="../ink/ink1000.xml"/><Relationship Id="rId12" Type="http://schemas.openxmlformats.org/officeDocument/2006/relationships/image" Target="../media/image9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8.png"/><Relationship Id="rId11" Type="http://schemas.openxmlformats.org/officeDocument/2006/relationships/customXml" Target="../ink/ink1002.xml"/><Relationship Id="rId5" Type="http://schemas.openxmlformats.org/officeDocument/2006/relationships/customXml" Target="../ink/ink999.xml"/><Relationship Id="rId10" Type="http://schemas.openxmlformats.org/officeDocument/2006/relationships/image" Target="../media/image930.png"/><Relationship Id="rId4" Type="http://schemas.openxmlformats.org/officeDocument/2006/relationships/image" Target="../media/image927.png"/><Relationship Id="rId9" Type="http://schemas.openxmlformats.org/officeDocument/2006/relationships/customXml" Target="../ink/ink1001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0.xml"/><Relationship Id="rId299" Type="http://schemas.openxmlformats.org/officeDocument/2006/relationships/customXml" Target="../ink/ink1151.xml"/><Relationship Id="rId21" Type="http://schemas.openxmlformats.org/officeDocument/2006/relationships/customXml" Target="../ink/ink1012.xml"/><Relationship Id="rId63" Type="http://schemas.openxmlformats.org/officeDocument/2006/relationships/customXml" Target="../ink/ink1033.xml"/><Relationship Id="rId159" Type="http://schemas.openxmlformats.org/officeDocument/2006/relationships/customXml" Target="../ink/ink1081.xml"/><Relationship Id="rId170" Type="http://schemas.openxmlformats.org/officeDocument/2006/relationships/image" Target="../media/image1015.png"/><Relationship Id="rId226" Type="http://schemas.openxmlformats.org/officeDocument/2006/relationships/image" Target="../media/image1043.png"/><Relationship Id="rId268" Type="http://schemas.openxmlformats.org/officeDocument/2006/relationships/image" Target="../media/image1064.png"/><Relationship Id="rId32" Type="http://schemas.openxmlformats.org/officeDocument/2006/relationships/image" Target="../media/image946.png"/><Relationship Id="rId74" Type="http://schemas.openxmlformats.org/officeDocument/2006/relationships/image" Target="../media/image967.png"/><Relationship Id="rId128" Type="http://schemas.openxmlformats.org/officeDocument/2006/relationships/image" Target="../media/image994.png"/><Relationship Id="rId5" Type="http://schemas.openxmlformats.org/officeDocument/2006/relationships/customXml" Target="../ink/ink1004.xml"/><Relationship Id="rId181" Type="http://schemas.openxmlformats.org/officeDocument/2006/relationships/customXml" Target="../ink/ink1092.xml"/><Relationship Id="rId237" Type="http://schemas.openxmlformats.org/officeDocument/2006/relationships/customXml" Target="../ink/ink1120.xml"/><Relationship Id="rId279" Type="http://schemas.openxmlformats.org/officeDocument/2006/relationships/customXml" Target="../ink/ink1141.xml"/><Relationship Id="rId43" Type="http://schemas.openxmlformats.org/officeDocument/2006/relationships/customXml" Target="../ink/ink1023.xml"/><Relationship Id="rId139" Type="http://schemas.openxmlformats.org/officeDocument/2006/relationships/customXml" Target="../ink/ink1071.xml"/><Relationship Id="rId290" Type="http://schemas.openxmlformats.org/officeDocument/2006/relationships/image" Target="../media/image1075.png"/><Relationship Id="rId85" Type="http://schemas.openxmlformats.org/officeDocument/2006/relationships/customXml" Target="../ink/ink1044.xml"/><Relationship Id="rId150" Type="http://schemas.openxmlformats.org/officeDocument/2006/relationships/image" Target="../media/image1005.png"/><Relationship Id="rId192" Type="http://schemas.openxmlformats.org/officeDocument/2006/relationships/image" Target="../media/image1026.png"/><Relationship Id="rId206" Type="http://schemas.openxmlformats.org/officeDocument/2006/relationships/image" Target="../media/image1033.png"/><Relationship Id="rId248" Type="http://schemas.openxmlformats.org/officeDocument/2006/relationships/image" Target="../media/image1054.png"/><Relationship Id="rId12" Type="http://schemas.openxmlformats.org/officeDocument/2006/relationships/image" Target="../media/image936.png"/><Relationship Id="rId108" Type="http://schemas.openxmlformats.org/officeDocument/2006/relationships/image" Target="../media/image984.png"/><Relationship Id="rId54" Type="http://schemas.openxmlformats.org/officeDocument/2006/relationships/image" Target="../media/image957.png"/><Relationship Id="rId96" Type="http://schemas.openxmlformats.org/officeDocument/2006/relationships/image" Target="../media/image978.png"/><Relationship Id="rId161" Type="http://schemas.openxmlformats.org/officeDocument/2006/relationships/customXml" Target="../ink/ink1082.xml"/><Relationship Id="rId217" Type="http://schemas.openxmlformats.org/officeDocument/2006/relationships/customXml" Target="../ink/ink1110.xml"/><Relationship Id="rId6" Type="http://schemas.openxmlformats.org/officeDocument/2006/relationships/image" Target="../media/image933.png"/><Relationship Id="rId238" Type="http://schemas.openxmlformats.org/officeDocument/2006/relationships/image" Target="../media/image1049.png"/><Relationship Id="rId259" Type="http://schemas.openxmlformats.org/officeDocument/2006/relationships/customXml" Target="../ink/ink1131.xml"/><Relationship Id="rId23" Type="http://schemas.openxmlformats.org/officeDocument/2006/relationships/customXml" Target="../ink/ink1013.xml"/><Relationship Id="rId119" Type="http://schemas.openxmlformats.org/officeDocument/2006/relationships/customXml" Target="../ink/ink1061.xml"/><Relationship Id="rId270" Type="http://schemas.openxmlformats.org/officeDocument/2006/relationships/image" Target="../media/image1065.png"/><Relationship Id="rId291" Type="http://schemas.openxmlformats.org/officeDocument/2006/relationships/customXml" Target="../ink/ink1147.xml"/><Relationship Id="rId44" Type="http://schemas.openxmlformats.org/officeDocument/2006/relationships/image" Target="../media/image952.png"/><Relationship Id="rId65" Type="http://schemas.openxmlformats.org/officeDocument/2006/relationships/customXml" Target="../ink/ink1034.xml"/><Relationship Id="rId86" Type="http://schemas.openxmlformats.org/officeDocument/2006/relationships/image" Target="../media/image973.png"/><Relationship Id="rId130" Type="http://schemas.openxmlformats.org/officeDocument/2006/relationships/image" Target="../media/image995.png"/><Relationship Id="rId151" Type="http://schemas.openxmlformats.org/officeDocument/2006/relationships/customXml" Target="../ink/ink1077.xml"/><Relationship Id="rId172" Type="http://schemas.openxmlformats.org/officeDocument/2006/relationships/image" Target="../media/image1016.png"/><Relationship Id="rId193" Type="http://schemas.openxmlformats.org/officeDocument/2006/relationships/customXml" Target="../ink/ink1098.xml"/><Relationship Id="rId207" Type="http://schemas.openxmlformats.org/officeDocument/2006/relationships/customXml" Target="../ink/ink1105.xml"/><Relationship Id="rId228" Type="http://schemas.openxmlformats.org/officeDocument/2006/relationships/image" Target="../media/image1044.png"/><Relationship Id="rId249" Type="http://schemas.openxmlformats.org/officeDocument/2006/relationships/customXml" Target="../ink/ink1126.xml"/><Relationship Id="rId13" Type="http://schemas.openxmlformats.org/officeDocument/2006/relationships/customXml" Target="../ink/ink1008.xml"/><Relationship Id="rId109" Type="http://schemas.openxmlformats.org/officeDocument/2006/relationships/customXml" Target="../ink/ink1056.xml"/><Relationship Id="rId260" Type="http://schemas.openxmlformats.org/officeDocument/2006/relationships/image" Target="../media/image1060.png"/><Relationship Id="rId281" Type="http://schemas.openxmlformats.org/officeDocument/2006/relationships/customXml" Target="../ink/ink1142.xml"/><Relationship Id="rId34" Type="http://schemas.openxmlformats.org/officeDocument/2006/relationships/image" Target="../media/image947.png"/><Relationship Id="rId55" Type="http://schemas.openxmlformats.org/officeDocument/2006/relationships/customXml" Target="../ink/ink1029.xml"/><Relationship Id="rId76" Type="http://schemas.openxmlformats.org/officeDocument/2006/relationships/image" Target="../media/image968.png"/><Relationship Id="rId97" Type="http://schemas.openxmlformats.org/officeDocument/2006/relationships/customXml" Target="../ink/ink1050.xml"/><Relationship Id="rId120" Type="http://schemas.openxmlformats.org/officeDocument/2006/relationships/image" Target="../media/image990.png"/><Relationship Id="rId141" Type="http://schemas.openxmlformats.org/officeDocument/2006/relationships/customXml" Target="../ink/ink1072.xml"/><Relationship Id="rId7" Type="http://schemas.openxmlformats.org/officeDocument/2006/relationships/customXml" Target="../ink/ink1005.xml"/><Relationship Id="rId162" Type="http://schemas.openxmlformats.org/officeDocument/2006/relationships/image" Target="../media/image1011.png"/><Relationship Id="rId183" Type="http://schemas.openxmlformats.org/officeDocument/2006/relationships/customXml" Target="../ink/ink1093.xml"/><Relationship Id="rId218" Type="http://schemas.openxmlformats.org/officeDocument/2006/relationships/image" Target="../media/image1039.png"/><Relationship Id="rId239" Type="http://schemas.openxmlformats.org/officeDocument/2006/relationships/customXml" Target="../ink/ink1121.xml"/><Relationship Id="rId250" Type="http://schemas.openxmlformats.org/officeDocument/2006/relationships/image" Target="../media/image1055.png"/><Relationship Id="rId271" Type="http://schemas.openxmlformats.org/officeDocument/2006/relationships/customXml" Target="../ink/ink1137.xml"/><Relationship Id="rId292" Type="http://schemas.openxmlformats.org/officeDocument/2006/relationships/image" Target="../media/image1076.png"/><Relationship Id="rId24" Type="http://schemas.openxmlformats.org/officeDocument/2006/relationships/image" Target="../media/image942.png"/><Relationship Id="rId45" Type="http://schemas.openxmlformats.org/officeDocument/2006/relationships/customXml" Target="../ink/ink1024.xml"/><Relationship Id="rId66" Type="http://schemas.openxmlformats.org/officeDocument/2006/relationships/image" Target="../media/image963.png"/><Relationship Id="rId87" Type="http://schemas.openxmlformats.org/officeDocument/2006/relationships/customXml" Target="../ink/ink1045.xml"/><Relationship Id="rId110" Type="http://schemas.openxmlformats.org/officeDocument/2006/relationships/image" Target="../media/image985.png"/><Relationship Id="rId131" Type="http://schemas.openxmlformats.org/officeDocument/2006/relationships/customXml" Target="../ink/ink1067.xml"/><Relationship Id="rId152" Type="http://schemas.openxmlformats.org/officeDocument/2006/relationships/image" Target="../media/image1006.png"/><Relationship Id="rId173" Type="http://schemas.openxmlformats.org/officeDocument/2006/relationships/customXml" Target="../ink/ink1088.xml"/><Relationship Id="rId194" Type="http://schemas.openxmlformats.org/officeDocument/2006/relationships/image" Target="../media/image1027.png"/><Relationship Id="rId208" Type="http://schemas.openxmlformats.org/officeDocument/2006/relationships/image" Target="../media/image1034.png"/><Relationship Id="rId229" Type="http://schemas.openxmlformats.org/officeDocument/2006/relationships/customXml" Target="../ink/ink1116.xml"/><Relationship Id="rId240" Type="http://schemas.openxmlformats.org/officeDocument/2006/relationships/image" Target="../media/image1050.png"/><Relationship Id="rId261" Type="http://schemas.openxmlformats.org/officeDocument/2006/relationships/customXml" Target="../ink/ink1132.xml"/><Relationship Id="rId14" Type="http://schemas.openxmlformats.org/officeDocument/2006/relationships/image" Target="../media/image937.png"/><Relationship Id="rId35" Type="http://schemas.openxmlformats.org/officeDocument/2006/relationships/customXml" Target="../ink/ink1019.xml"/><Relationship Id="rId56" Type="http://schemas.openxmlformats.org/officeDocument/2006/relationships/image" Target="../media/image958.png"/><Relationship Id="rId77" Type="http://schemas.openxmlformats.org/officeDocument/2006/relationships/customXml" Target="../ink/ink1040.xml"/><Relationship Id="rId100" Type="http://schemas.openxmlformats.org/officeDocument/2006/relationships/image" Target="../media/image980.png"/><Relationship Id="rId282" Type="http://schemas.openxmlformats.org/officeDocument/2006/relationships/image" Target="../media/image1071.png"/><Relationship Id="rId8" Type="http://schemas.openxmlformats.org/officeDocument/2006/relationships/image" Target="../media/image934.png"/><Relationship Id="rId98" Type="http://schemas.openxmlformats.org/officeDocument/2006/relationships/image" Target="../media/image979.png"/><Relationship Id="rId121" Type="http://schemas.openxmlformats.org/officeDocument/2006/relationships/customXml" Target="../ink/ink1062.xml"/><Relationship Id="rId142" Type="http://schemas.openxmlformats.org/officeDocument/2006/relationships/image" Target="../media/image1001.png"/><Relationship Id="rId163" Type="http://schemas.openxmlformats.org/officeDocument/2006/relationships/customXml" Target="../ink/ink1083.xml"/><Relationship Id="rId184" Type="http://schemas.openxmlformats.org/officeDocument/2006/relationships/image" Target="../media/image1022.png"/><Relationship Id="rId219" Type="http://schemas.openxmlformats.org/officeDocument/2006/relationships/customXml" Target="../ink/ink1111.xml"/><Relationship Id="rId230" Type="http://schemas.openxmlformats.org/officeDocument/2006/relationships/image" Target="../media/image1045.png"/><Relationship Id="rId251" Type="http://schemas.openxmlformats.org/officeDocument/2006/relationships/customXml" Target="../ink/ink1127.xml"/><Relationship Id="rId25" Type="http://schemas.openxmlformats.org/officeDocument/2006/relationships/customXml" Target="../ink/ink1014.xml"/><Relationship Id="rId46" Type="http://schemas.openxmlformats.org/officeDocument/2006/relationships/image" Target="../media/image953.png"/><Relationship Id="rId67" Type="http://schemas.openxmlformats.org/officeDocument/2006/relationships/customXml" Target="../ink/ink1035.xml"/><Relationship Id="rId272" Type="http://schemas.openxmlformats.org/officeDocument/2006/relationships/image" Target="../media/image1066.png"/><Relationship Id="rId293" Type="http://schemas.openxmlformats.org/officeDocument/2006/relationships/customXml" Target="../ink/ink1148.xml"/><Relationship Id="rId88" Type="http://schemas.openxmlformats.org/officeDocument/2006/relationships/image" Target="../media/image974.png"/><Relationship Id="rId111" Type="http://schemas.openxmlformats.org/officeDocument/2006/relationships/customXml" Target="../ink/ink1057.xml"/><Relationship Id="rId132" Type="http://schemas.openxmlformats.org/officeDocument/2006/relationships/image" Target="../media/image996.png"/><Relationship Id="rId153" Type="http://schemas.openxmlformats.org/officeDocument/2006/relationships/customXml" Target="../ink/ink1078.xml"/><Relationship Id="rId174" Type="http://schemas.openxmlformats.org/officeDocument/2006/relationships/image" Target="../media/image1017.png"/><Relationship Id="rId195" Type="http://schemas.openxmlformats.org/officeDocument/2006/relationships/customXml" Target="../ink/ink1099.xml"/><Relationship Id="rId209" Type="http://schemas.openxmlformats.org/officeDocument/2006/relationships/customXml" Target="../ink/ink1106.xml"/><Relationship Id="rId220" Type="http://schemas.openxmlformats.org/officeDocument/2006/relationships/image" Target="../media/image1040.png"/><Relationship Id="rId241" Type="http://schemas.openxmlformats.org/officeDocument/2006/relationships/customXml" Target="../ink/ink1122.xml"/><Relationship Id="rId15" Type="http://schemas.openxmlformats.org/officeDocument/2006/relationships/customXml" Target="../ink/ink1009.xml"/><Relationship Id="rId36" Type="http://schemas.openxmlformats.org/officeDocument/2006/relationships/image" Target="../media/image948.png"/><Relationship Id="rId57" Type="http://schemas.openxmlformats.org/officeDocument/2006/relationships/customXml" Target="../ink/ink1030.xml"/><Relationship Id="rId262" Type="http://schemas.openxmlformats.org/officeDocument/2006/relationships/image" Target="../media/image1061.png"/><Relationship Id="rId283" Type="http://schemas.openxmlformats.org/officeDocument/2006/relationships/customXml" Target="../ink/ink1143.xml"/><Relationship Id="rId78" Type="http://schemas.openxmlformats.org/officeDocument/2006/relationships/image" Target="../media/image969.png"/><Relationship Id="rId99" Type="http://schemas.openxmlformats.org/officeDocument/2006/relationships/customXml" Target="../ink/ink1051.xml"/><Relationship Id="rId101" Type="http://schemas.openxmlformats.org/officeDocument/2006/relationships/customXml" Target="../ink/ink1052.xml"/><Relationship Id="rId122" Type="http://schemas.openxmlformats.org/officeDocument/2006/relationships/image" Target="../media/image991.png"/><Relationship Id="rId143" Type="http://schemas.openxmlformats.org/officeDocument/2006/relationships/customXml" Target="../ink/ink1073.xml"/><Relationship Id="rId164" Type="http://schemas.openxmlformats.org/officeDocument/2006/relationships/image" Target="../media/image1012.png"/><Relationship Id="rId185" Type="http://schemas.openxmlformats.org/officeDocument/2006/relationships/customXml" Target="../ink/ink1094.xml"/><Relationship Id="rId9" Type="http://schemas.openxmlformats.org/officeDocument/2006/relationships/customXml" Target="../ink/ink1006.xml"/><Relationship Id="rId210" Type="http://schemas.openxmlformats.org/officeDocument/2006/relationships/image" Target="../media/image1035.png"/><Relationship Id="rId26" Type="http://schemas.openxmlformats.org/officeDocument/2006/relationships/image" Target="../media/image943.png"/><Relationship Id="rId231" Type="http://schemas.openxmlformats.org/officeDocument/2006/relationships/customXml" Target="../ink/ink1117.xml"/><Relationship Id="rId252" Type="http://schemas.openxmlformats.org/officeDocument/2006/relationships/image" Target="../media/image1056.png"/><Relationship Id="rId273" Type="http://schemas.openxmlformats.org/officeDocument/2006/relationships/customXml" Target="../ink/ink1138.xml"/><Relationship Id="rId294" Type="http://schemas.openxmlformats.org/officeDocument/2006/relationships/image" Target="../media/image1077.png"/><Relationship Id="rId47" Type="http://schemas.openxmlformats.org/officeDocument/2006/relationships/customXml" Target="../ink/ink1025.xml"/><Relationship Id="rId68" Type="http://schemas.openxmlformats.org/officeDocument/2006/relationships/image" Target="../media/image964.png"/><Relationship Id="rId89" Type="http://schemas.openxmlformats.org/officeDocument/2006/relationships/customXml" Target="../ink/ink1046.xml"/><Relationship Id="rId112" Type="http://schemas.openxmlformats.org/officeDocument/2006/relationships/image" Target="../media/image986.png"/><Relationship Id="rId133" Type="http://schemas.openxmlformats.org/officeDocument/2006/relationships/customXml" Target="../ink/ink1068.xml"/><Relationship Id="rId154" Type="http://schemas.openxmlformats.org/officeDocument/2006/relationships/image" Target="../media/image1007.png"/><Relationship Id="rId175" Type="http://schemas.openxmlformats.org/officeDocument/2006/relationships/customXml" Target="../ink/ink1089.xml"/><Relationship Id="rId196" Type="http://schemas.openxmlformats.org/officeDocument/2006/relationships/image" Target="../media/image1028.png"/><Relationship Id="rId200" Type="http://schemas.openxmlformats.org/officeDocument/2006/relationships/image" Target="../media/image1030.png"/><Relationship Id="rId16" Type="http://schemas.openxmlformats.org/officeDocument/2006/relationships/image" Target="../media/image938.png"/><Relationship Id="rId221" Type="http://schemas.openxmlformats.org/officeDocument/2006/relationships/customXml" Target="../ink/ink1112.xml"/><Relationship Id="rId242" Type="http://schemas.openxmlformats.org/officeDocument/2006/relationships/image" Target="../media/image1051.png"/><Relationship Id="rId263" Type="http://schemas.openxmlformats.org/officeDocument/2006/relationships/customXml" Target="../ink/ink1133.xml"/><Relationship Id="rId284" Type="http://schemas.openxmlformats.org/officeDocument/2006/relationships/image" Target="../media/image1072.png"/><Relationship Id="rId37" Type="http://schemas.openxmlformats.org/officeDocument/2006/relationships/customXml" Target="../ink/ink1020.xml"/><Relationship Id="rId58" Type="http://schemas.openxmlformats.org/officeDocument/2006/relationships/image" Target="../media/image959.png"/><Relationship Id="rId79" Type="http://schemas.openxmlformats.org/officeDocument/2006/relationships/customXml" Target="../ink/ink1041.xml"/><Relationship Id="rId102" Type="http://schemas.openxmlformats.org/officeDocument/2006/relationships/image" Target="../media/image981.png"/><Relationship Id="rId123" Type="http://schemas.openxmlformats.org/officeDocument/2006/relationships/customXml" Target="../ink/ink1063.xml"/><Relationship Id="rId144" Type="http://schemas.openxmlformats.org/officeDocument/2006/relationships/image" Target="../media/image1002.png"/><Relationship Id="rId90" Type="http://schemas.openxmlformats.org/officeDocument/2006/relationships/image" Target="../media/image975.png"/><Relationship Id="rId165" Type="http://schemas.openxmlformats.org/officeDocument/2006/relationships/customXml" Target="../ink/ink1084.xml"/><Relationship Id="rId186" Type="http://schemas.openxmlformats.org/officeDocument/2006/relationships/image" Target="../media/image1023.png"/><Relationship Id="rId211" Type="http://schemas.openxmlformats.org/officeDocument/2006/relationships/customXml" Target="../ink/ink1107.xml"/><Relationship Id="rId232" Type="http://schemas.openxmlformats.org/officeDocument/2006/relationships/image" Target="../media/image1046.png"/><Relationship Id="rId253" Type="http://schemas.openxmlformats.org/officeDocument/2006/relationships/customXml" Target="../ink/ink1128.xml"/><Relationship Id="rId274" Type="http://schemas.openxmlformats.org/officeDocument/2006/relationships/image" Target="../media/image1067.png"/><Relationship Id="rId295" Type="http://schemas.openxmlformats.org/officeDocument/2006/relationships/customXml" Target="../ink/ink1149.xml"/><Relationship Id="rId27" Type="http://schemas.openxmlformats.org/officeDocument/2006/relationships/customXml" Target="../ink/ink1015.xml"/><Relationship Id="rId48" Type="http://schemas.openxmlformats.org/officeDocument/2006/relationships/image" Target="../media/image954.png"/><Relationship Id="rId69" Type="http://schemas.openxmlformats.org/officeDocument/2006/relationships/customXml" Target="../ink/ink1036.xml"/><Relationship Id="rId113" Type="http://schemas.openxmlformats.org/officeDocument/2006/relationships/customXml" Target="../ink/ink1058.xml"/><Relationship Id="rId134" Type="http://schemas.openxmlformats.org/officeDocument/2006/relationships/image" Target="../media/image997.png"/><Relationship Id="rId80" Type="http://schemas.openxmlformats.org/officeDocument/2006/relationships/image" Target="../media/image970.png"/><Relationship Id="rId155" Type="http://schemas.openxmlformats.org/officeDocument/2006/relationships/customXml" Target="../ink/ink1079.xml"/><Relationship Id="rId176" Type="http://schemas.openxmlformats.org/officeDocument/2006/relationships/image" Target="../media/image1018.png"/><Relationship Id="rId197" Type="http://schemas.openxmlformats.org/officeDocument/2006/relationships/customXml" Target="../ink/ink1100.xml"/><Relationship Id="rId201" Type="http://schemas.openxmlformats.org/officeDocument/2006/relationships/customXml" Target="../ink/ink1102.xml"/><Relationship Id="rId222" Type="http://schemas.openxmlformats.org/officeDocument/2006/relationships/image" Target="../media/image1041.png"/><Relationship Id="rId243" Type="http://schemas.openxmlformats.org/officeDocument/2006/relationships/customXml" Target="../ink/ink1123.xml"/><Relationship Id="rId264" Type="http://schemas.openxmlformats.org/officeDocument/2006/relationships/image" Target="../media/image1062.png"/><Relationship Id="rId285" Type="http://schemas.openxmlformats.org/officeDocument/2006/relationships/customXml" Target="../ink/ink1144.xml"/><Relationship Id="rId17" Type="http://schemas.openxmlformats.org/officeDocument/2006/relationships/customXml" Target="../ink/ink1010.xml"/><Relationship Id="rId38" Type="http://schemas.openxmlformats.org/officeDocument/2006/relationships/image" Target="../media/image949.png"/><Relationship Id="rId59" Type="http://schemas.openxmlformats.org/officeDocument/2006/relationships/customXml" Target="../ink/ink1031.xml"/><Relationship Id="rId103" Type="http://schemas.openxmlformats.org/officeDocument/2006/relationships/customXml" Target="../ink/ink1053.xml"/><Relationship Id="rId124" Type="http://schemas.openxmlformats.org/officeDocument/2006/relationships/image" Target="../media/image992.png"/><Relationship Id="rId70" Type="http://schemas.openxmlformats.org/officeDocument/2006/relationships/image" Target="../media/image965.png"/><Relationship Id="rId91" Type="http://schemas.openxmlformats.org/officeDocument/2006/relationships/customXml" Target="../ink/ink1047.xml"/><Relationship Id="rId145" Type="http://schemas.openxmlformats.org/officeDocument/2006/relationships/customXml" Target="../ink/ink1074.xml"/><Relationship Id="rId166" Type="http://schemas.openxmlformats.org/officeDocument/2006/relationships/image" Target="../media/image1013.png"/><Relationship Id="rId187" Type="http://schemas.openxmlformats.org/officeDocument/2006/relationships/customXml" Target="../ink/ink109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36.png"/><Relationship Id="rId233" Type="http://schemas.openxmlformats.org/officeDocument/2006/relationships/customXml" Target="../ink/ink1118.xml"/><Relationship Id="rId254" Type="http://schemas.openxmlformats.org/officeDocument/2006/relationships/image" Target="../media/image1057.png"/><Relationship Id="rId28" Type="http://schemas.openxmlformats.org/officeDocument/2006/relationships/image" Target="../media/image944.png"/><Relationship Id="rId49" Type="http://schemas.openxmlformats.org/officeDocument/2006/relationships/customXml" Target="../ink/ink1026.xml"/><Relationship Id="rId114" Type="http://schemas.openxmlformats.org/officeDocument/2006/relationships/image" Target="../media/image987.png"/><Relationship Id="rId275" Type="http://schemas.openxmlformats.org/officeDocument/2006/relationships/customXml" Target="../ink/ink1139.xml"/><Relationship Id="rId296" Type="http://schemas.openxmlformats.org/officeDocument/2006/relationships/image" Target="../media/image1078.png"/><Relationship Id="rId300" Type="http://schemas.openxmlformats.org/officeDocument/2006/relationships/image" Target="../media/image1080.png"/><Relationship Id="rId60" Type="http://schemas.openxmlformats.org/officeDocument/2006/relationships/image" Target="../media/image960.png"/><Relationship Id="rId81" Type="http://schemas.openxmlformats.org/officeDocument/2006/relationships/customXml" Target="../ink/ink1042.xml"/><Relationship Id="rId135" Type="http://schemas.openxmlformats.org/officeDocument/2006/relationships/customXml" Target="../ink/ink1069.xml"/><Relationship Id="rId156" Type="http://schemas.openxmlformats.org/officeDocument/2006/relationships/image" Target="../media/image1008.png"/><Relationship Id="rId177" Type="http://schemas.openxmlformats.org/officeDocument/2006/relationships/customXml" Target="../ink/ink1090.xml"/><Relationship Id="rId198" Type="http://schemas.openxmlformats.org/officeDocument/2006/relationships/image" Target="../media/image1029.png"/><Relationship Id="rId202" Type="http://schemas.openxmlformats.org/officeDocument/2006/relationships/image" Target="../media/image1031.png"/><Relationship Id="rId223" Type="http://schemas.openxmlformats.org/officeDocument/2006/relationships/customXml" Target="../ink/ink1113.xml"/><Relationship Id="rId244" Type="http://schemas.openxmlformats.org/officeDocument/2006/relationships/image" Target="../media/image1052.png"/><Relationship Id="rId18" Type="http://schemas.openxmlformats.org/officeDocument/2006/relationships/image" Target="../media/image939.png"/><Relationship Id="rId39" Type="http://schemas.openxmlformats.org/officeDocument/2006/relationships/customXml" Target="../ink/ink1021.xml"/><Relationship Id="rId265" Type="http://schemas.openxmlformats.org/officeDocument/2006/relationships/customXml" Target="../ink/ink1134.xml"/><Relationship Id="rId286" Type="http://schemas.openxmlformats.org/officeDocument/2006/relationships/image" Target="../media/image1073.png"/><Relationship Id="rId50" Type="http://schemas.openxmlformats.org/officeDocument/2006/relationships/image" Target="../media/image955.png"/><Relationship Id="rId104" Type="http://schemas.openxmlformats.org/officeDocument/2006/relationships/image" Target="../media/image982.png"/><Relationship Id="rId125" Type="http://schemas.openxmlformats.org/officeDocument/2006/relationships/customXml" Target="../ink/ink1064.xml"/><Relationship Id="rId146" Type="http://schemas.openxmlformats.org/officeDocument/2006/relationships/image" Target="../media/image1003.png"/><Relationship Id="rId167" Type="http://schemas.openxmlformats.org/officeDocument/2006/relationships/customXml" Target="../ink/ink1085.xml"/><Relationship Id="rId188" Type="http://schemas.openxmlformats.org/officeDocument/2006/relationships/image" Target="../media/image1024.png"/><Relationship Id="rId71" Type="http://schemas.openxmlformats.org/officeDocument/2006/relationships/customXml" Target="../ink/ink1037.xml"/><Relationship Id="rId92" Type="http://schemas.openxmlformats.org/officeDocument/2006/relationships/image" Target="../media/image976.png"/><Relationship Id="rId213" Type="http://schemas.openxmlformats.org/officeDocument/2006/relationships/customXml" Target="../ink/ink1108.xml"/><Relationship Id="rId234" Type="http://schemas.openxmlformats.org/officeDocument/2006/relationships/image" Target="../media/image1047.png"/><Relationship Id="rId2" Type="http://schemas.openxmlformats.org/officeDocument/2006/relationships/notesSlide" Target="../notesSlides/notesSlide21.xml"/><Relationship Id="rId29" Type="http://schemas.openxmlformats.org/officeDocument/2006/relationships/customXml" Target="../ink/ink1016.xml"/><Relationship Id="rId255" Type="http://schemas.openxmlformats.org/officeDocument/2006/relationships/customXml" Target="../ink/ink1129.xml"/><Relationship Id="rId276" Type="http://schemas.openxmlformats.org/officeDocument/2006/relationships/image" Target="../media/image1068.png"/><Relationship Id="rId297" Type="http://schemas.openxmlformats.org/officeDocument/2006/relationships/customXml" Target="../ink/ink1150.xml"/><Relationship Id="rId40" Type="http://schemas.openxmlformats.org/officeDocument/2006/relationships/image" Target="../media/image950.png"/><Relationship Id="rId115" Type="http://schemas.openxmlformats.org/officeDocument/2006/relationships/customXml" Target="../ink/ink1059.xml"/><Relationship Id="rId136" Type="http://schemas.openxmlformats.org/officeDocument/2006/relationships/image" Target="../media/image998.png"/><Relationship Id="rId157" Type="http://schemas.openxmlformats.org/officeDocument/2006/relationships/customXml" Target="../ink/ink1080.xml"/><Relationship Id="rId178" Type="http://schemas.openxmlformats.org/officeDocument/2006/relationships/image" Target="../media/image1019.png"/><Relationship Id="rId301" Type="http://schemas.openxmlformats.org/officeDocument/2006/relationships/customXml" Target="../ink/ink1152.xml"/><Relationship Id="rId61" Type="http://schemas.openxmlformats.org/officeDocument/2006/relationships/customXml" Target="../ink/ink1032.xml"/><Relationship Id="rId82" Type="http://schemas.openxmlformats.org/officeDocument/2006/relationships/image" Target="../media/image971.png"/><Relationship Id="rId199" Type="http://schemas.openxmlformats.org/officeDocument/2006/relationships/customXml" Target="../ink/ink1101.xml"/><Relationship Id="rId203" Type="http://schemas.openxmlformats.org/officeDocument/2006/relationships/customXml" Target="../ink/ink1103.xml"/><Relationship Id="rId19" Type="http://schemas.openxmlformats.org/officeDocument/2006/relationships/customXml" Target="../ink/ink1011.xml"/><Relationship Id="rId224" Type="http://schemas.openxmlformats.org/officeDocument/2006/relationships/image" Target="../media/image1042.png"/><Relationship Id="rId245" Type="http://schemas.openxmlformats.org/officeDocument/2006/relationships/customXml" Target="../ink/ink1124.xml"/><Relationship Id="rId266" Type="http://schemas.openxmlformats.org/officeDocument/2006/relationships/image" Target="../media/image1063.png"/><Relationship Id="rId287" Type="http://schemas.openxmlformats.org/officeDocument/2006/relationships/customXml" Target="../ink/ink1145.xml"/><Relationship Id="rId30" Type="http://schemas.openxmlformats.org/officeDocument/2006/relationships/image" Target="../media/image945.png"/><Relationship Id="rId105" Type="http://schemas.openxmlformats.org/officeDocument/2006/relationships/customXml" Target="../ink/ink1054.xml"/><Relationship Id="rId126" Type="http://schemas.openxmlformats.org/officeDocument/2006/relationships/image" Target="../media/image993.png"/><Relationship Id="rId147" Type="http://schemas.openxmlformats.org/officeDocument/2006/relationships/customXml" Target="../ink/ink1075.xml"/><Relationship Id="rId168" Type="http://schemas.openxmlformats.org/officeDocument/2006/relationships/image" Target="../media/image1014.png"/><Relationship Id="rId51" Type="http://schemas.openxmlformats.org/officeDocument/2006/relationships/customXml" Target="../ink/ink1027.xml"/><Relationship Id="rId72" Type="http://schemas.openxmlformats.org/officeDocument/2006/relationships/image" Target="../media/image966.png"/><Relationship Id="rId93" Type="http://schemas.openxmlformats.org/officeDocument/2006/relationships/customXml" Target="../ink/ink1048.xml"/><Relationship Id="rId189" Type="http://schemas.openxmlformats.org/officeDocument/2006/relationships/customXml" Target="../ink/ink1096.xml"/><Relationship Id="rId3" Type="http://schemas.openxmlformats.org/officeDocument/2006/relationships/customXml" Target="../ink/ink1003.xml"/><Relationship Id="rId214" Type="http://schemas.openxmlformats.org/officeDocument/2006/relationships/image" Target="../media/image1037.png"/><Relationship Id="rId235" Type="http://schemas.openxmlformats.org/officeDocument/2006/relationships/customXml" Target="../ink/ink1119.xml"/><Relationship Id="rId256" Type="http://schemas.openxmlformats.org/officeDocument/2006/relationships/image" Target="../media/image1058.png"/><Relationship Id="rId277" Type="http://schemas.openxmlformats.org/officeDocument/2006/relationships/customXml" Target="../ink/ink1140.xml"/><Relationship Id="rId298" Type="http://schemas.openxmlformats.org/officeDocument/2006/relationships/image" Target="../media/image1079.png"/><Relationship Id="rId116" Type="http://schemas.openxmlformats.org/officeDocument/2006/relationships/image" Target="../media/image988.png"/><Relationship Id="rId137" Type="http://schemas.openxmlformats.org/officeDocument/2006/relationships/customXml" Target="../ink/ink1070.xml"/><Relationship Id="rId158" Type="http://schemas.openxmlformats.org/officeDocument/2006/relationships/image" Target="../media/image1009.png"/><Relationship Id="rId302" Type="http://schemas.openxmlformats.org/officeDocument/2006/relationships/image" Target="../media/image1081.png"/><Relationship Id="rId20" Type="http://schemas.openxmlformats.org/officeDocument/2006/relationships/image" Target="../media/image940.png"/><Relationship Id="rId41" Type="http://schemas.openxmlformats.org/officeDocument/2006/relationships/customXml" Target="../ink/ink1022.xml"/><Relationship Id="rId62" Type="http://schemas.openxmlformats.org/officeDocument/2006/relationships/image" Target="../media/image961.png"/><Relationship Id="rId83" Type="http://schemas.openxmlformats.org/officeDocument/2006/relationships/customXml" Target="../ink/ink1043.xml"/><Relationship Id="rId179" Type="http://schemas.openxmlformats.org/officeDocument/2006/relationships/customXml" Target="../ink/ink1091.xml"/><Relationship Id="rId190" Type="http://schemas.openxmlformats.org/officeDocument/2006/relationships/image" Target="../media/image1025.png"/><Relationship Id="rId204" Type="http://schemas.openxmlformats.org/officeDocument/2006/relationships/image" Target="../media/image1032.png"/><Relationship Id="rId225" Type="http://schemas.openxmlformats.org/officeDocument/2006/relationships/customXml" Target="../ink/ink1114.xml"/><Relationship Id="rId246" Type="http://schemas.openxmlformats.org/officeDocument/2006/relationships/image" Target="../media/image1053.png"/><Relationship Id="rId267" Type="http://schemas.openxmlformats.org/officeDocument/2006/relationships/customXml" Target="../ink/ink1135.xml"/><Relationship Id="rId288" Type="http://schemas.openxmlformats.org/officeDocument/2006/relationships/image" Target="../media/image1074.png"/><Relationship Id="rId106" Type="http://schemas.openxmlformats.org/officeDocument/2006/relationships/image" Target="../media/image983.png"/><Relationship Id="rId127" Type="http://schemas.openxmlformats.org/officeDocument/2006/relationships/customXml" Target="../ink/ink1065.xml"/><Relationship Id="rId10" Type="http://schemas.openxmlformats.org/officeDocument/2006/relationships/image" Target="../media/image935.png"/><Relationship Id="rId31" Type="http://schemas.openxmlformats.org/officeDocument/2006/relationships/customXml" Target="../ink/ink1017.xml"/><Relationship Id="rId52" Type="http://schemas.openxmlformats.org/officeDocument/2006/relationships/image" Target="../media/image956.png"/><Relationship Id="rId73" Type="http://schemas.openxmlformats.org/officeDocument/2006/relationships/customXml" Target="../ink/ink1038.xml"/><Relationship Id="rId94" Type="http://schemas.openxmlformats.org/officeDocument/2006/relationships/image" Target="../media/image977.png"/><Relationship Id="rId148" Type="http://schemas.openxmlformats.org/officeDocument/2006/relationships/image" Target="../media/image1004.png"/><Relationship Id="rId169" Type="http://schemas.openxmlformats.org/officeDocument/2006/relationships/customXml" Target="../ink/ink1086.xml"/><Relationship Id="rId4" Type="http://schemas.openxmlformats.org/officeDocument/2006/relationships/image" Target="../media/image932.png"/><Relationship Id="rId180" Type="http://schemas.openxmlformats.org/officeDocument/2006/relationships/image" Target="../media/image1020.png"/><Relationship Id="rId215" Type="http://schemas.openxmlformats.org/officeDocument/2006/relationships/customXml" Target="../ink/ink1109.xml"/><Relationship Id="rId236" Type="http://schemas.openxmlformats.org/officeDocument/2006/relationships/image" Target="../media/image1048.png"/><Relationship Id="rId257" Type="http://schemas.openxmlformats.org/officeDocument/2006/relationships/customXml" Target="../ink/ink1130.xml"/><Relationship Id="rId278" Type="http://schemas.openxmlformats.org/officeDocument/2006/relationships/image" Target="../media/image1069.png"/><Relationship Id="rId42" Type="http://schemas.openxmlformats.org/officeDocument/2006/relationships/image" Target="../media/image951.png"/><Relationship Id="rId84" Type="http://schemas.openxmlformats.org/officeDocument/2006/relationships/image" Target="../media/image972.png"/><Relationship Id="rId138" Type="http://schemas.openxmlformats.org/officeDocument/2006/relationships/image" Target="../media/image999.png"/><Relationship Id="rId191" Type="http://schemas.openxmlformats.org/officeDocument/2006/relationships/customXml" Target="../ink/ink1097.xml"/><Relationship Id="rId205" Type="http://schemas.openxmlformats.org/officeDocument/2006/relationships/customXml" Target="../ink/ink1104.xml"/><Relationship Id="rId247" Type="http://schemas.openxmlformats.org/officeDocument/2006/relationships/customXml" Target="../ink/ink1125.xml"/><Relationship Id="rId107" Type="http://schemas.openxmlformats.org/officeDocument/2006/relationships/customXml" Target="../ink/ink1055.xml"/><Relationship Id="rId289" Type="http://schemas.openxmlformats.org/officeDocument/2006/relationships/customXml" Target="../ink/ink1146.xml"/><Relationship Id="rId11" Type="http://schemas.openxmlformats.org/officeDocument/2006/relationships/customXml" Target="../ink/ink1007.xml"/><Relationship Id="rId53" Type="http://schemas.openxmlformats.org/officeDocument/2006/relationships/customXml" Target="../ink/ink1028.xml"/><Relationship Id="rId149" Type="http://schemas.openxmlformats.org/officeDocument/2006/relationships/customXml" Target="../ink/ink1076.xml"/><Relationship Id="rId95" Type="http://schemas.openxmlformats.org/officeDocument/2006/relationships/customXml" Target="../ink/ink1049.xml"/><Relationship Id="rId160" Type="http://schemas.openxmlformats.org/officeDocument/2006/relationships/image" Target="../media/image1010.png"/><Relationship Id="rId216" Type="http://schemas.openxmlformats.org/officeDocument/2006/relationships/image" Target="../media/image1038.png"/><Relationship Id="rId258" Type="http://schemas.openxmlformats.org/officeDocument/2006/relationships/image" Target="../media/image1059.png"/><Relationship Id="rId22" Type="http://schemas.openxmlformats.org/officeDocument/2006/relationships/image" Target="../media/image941.png"/><Relationship Id="rId64" Type="http://schemas.openxmlformats.org/officeDocument/2006/relationships/image" Target="../media/image962.png"/><Relationship Id="rId118" Type="http://schemas.openxmlformats.org/officeDocument/2006/relationships/image" Target="../media/image989.png"/><Relationship Id="rId171" Type="http://schemas.openxmlformats.org/officeDocument/2006/relationships/customXml" Target="../ink/ink1087.xml"/><Relationship Id="rId227" Type="http://schemas.openxmlformats.org/officeDocument/2006/relationships/customXml" Target="../ink/ink1115.xml"/><Relationship Id="rId269" Type="http://schemas.openxmlformats.org/officeDocument/2006/relationships/customXml" Target="../ink/ink1136.xml"/><Relationship Id="rId33" Type="http://schemas.openxmlformats.org/officeDocument/2006/relationships/customXml" Target="../ink/ink1018.xml"/><Relationship Id="rId129" Type="http://schemas.openxmlformats.org/officeDocument/2006/relationships/customXml" Target="../ink/ink1066.xml"/><Relationship Id="rId280" Type="http://schemas.openxmlformats.org/officeDocument/2006/relationships/image" Target="../media/image1070.png"/><Relationship Id="rId75" Type="http://schemas.openxmlformats.org/officeDocument/2006/relationships/customXml" Target="../ink/ink1039.xml"/><Relationship Id="rId140" Type="http://schemas.openxmlformats.org/officeDocument/2006/relationships/image" Target="../media/image1000.png"/><Relationship Id="rId182" Type="http://schemas.openxmlformats.org/officeDocument/2006/relationships/image" Target="../media/image10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hyperlink" Target="https://www.esri.ie/" TargetMode="External"/><Relationship Id="rId21" Type="http://schemas.openxmlformats.org/officeDocument/2006/relationships/hyperlink" Target="https://kof.ethz.ch/" TargetMode="External"/><Relationship Id="rId42" Type="http://schemas.openxmlformats.org/officeDocument/2006/relationships/customXml" Target="../ink/ink7.xml"/><Relationship Id="rId47" Type="http://schemas.openxmlformats.org/officeDocument/2006/relationships/image" Target="../media/image11.png"/><Relationship Id="rId63" Type="http://schemas.openxmlformats.org/officeDocument/2006/relationships/image" Target="../media/image19.png"/><Relationship Id="rId68" Type="http://schemas.openxmlformats.org/officeDocument/2006/relationships/customXml" Target="../ink/ink20.xml"/><Relationship Id="rId84" Type="http://schemas.openxmlformats.org/officeDocument/2006/relationships/customXml" Target="../ink/ink28.xml"/><Relationship Id="rId89" Type="http://schemas.openxmlformats.org/officeDocument/2006/relationships/image" Target="../media/image32.png"/><Relationship Id="rId16" Type="http://schemas.openxmlformats.org/officeDocument/2006/relationships/hyperlink" Target="https://www.iab.de/" TargetMode="External"/><Relationship Id="rId11" Type="http://schemas.openxmlformats.org/officeDocument/2006/relationships/hyperlink" Target="https://www.worldbank.org/" TargetMode="External"/><Relationship Id="rId32" Type="http://schemas.openxmlformats.org/officeDocument/2006/relationships/customXml" Target="../ink/ink2.xml"/><Relationship Id="rId37" Type="http://schemas.openxmlformats.org/officeDocument/2006/relationships/image" Target="../media/image6.png"/><Relationship Id="rId53" Type="http://schemas.openxmlformats.org/officeDocument/2006/relationships/image" Target="../media/image14.png"/><Relationship Id="rId58" Type="http://schemas.openxmlformats.org/officeDocument/2006/relationships/customXml" Target="../ink/ink15.xml"/><Relationship Id="rId74" Type="http://schemas.openxmlformats.org/officeDocument/2006/relationships/customXml" Target="../ink/ink23.xml"/><Relationship Id="rId79" Type="http://schemas.openxmlformats.org/officeDocument/2006/relationships/image" Target="../media/image27.png"/><Relationship Id="rId5" Type="http://schemas.openxmlformats.org/officeDocument/2006/relationships/hyperlink" Target="https://ec.europa.eu/eurostat" TargetMode="External"/><Relationship Id="rId90" Type="http://schemas.openxmlformats.org/officeDocument/2006/relationships/customXml" Target="../ink/ink31.xml"/><Relationship Id="rId95" Type="http://schemas.openxmlformats.org/officeDocument/2006/relationships/image" Target="../media/image35.png"/><Relationship Id="rId22" Type="http://schemas.openxmlformats.org/officeDocument/2006/relationships/hyperlink" Target="https://www.rwi-essen.de/" TargetMode="External"/><Relationship Id="rId27" Type="http://schemas.openxmlformats.org/officeDocument/2006/relationships/hyperlink" Target="https://www.nber.org/" TargetMode="External"/><Relationship Id="rId43" Type="http://schemas.openxmlformats.org/officeDocument/2006/relationships/image" Target="../media/image9.png"/><Relationship Id="rId48" Type="http://schemas.openxmlformats.org/officeDocument/2006/relationships/customXml" Target="../ink/ink10.xml"/><Relationship Id="rId64" Type="http://schemas.openxmlformats.org/officeDocument/2006/relationships/customXml" Target="../ink/ink18.xml"/><Relationship Id="rId69" Type="http://schemas.openxmlformats.org/officeDocument/2006/relationships/image" Target="../media/image22.png"/><Relationship Id="rId8" Type="http://schemas.openxmlformats.org/officeDocument/2006/relationships/hyperlink" Target="https://www.bankofengland.co.uk/" TargetMode="External"/><Relationship Id="rId51" Type="http://schemas.openxmlformats.org/officeDocument/2006/relationships/image" Target="../media/image13.png"/><Relationship Id="rId72" Type="http://schemas.openxmlformats.org/officeDocument/2006/relationships/customXml" Target="../ink/ink22.xml"/><Relationship Id="rId80" Type="http://schemas.openxmlformats.org/officeDocument/2006/relationships/customXml" Target="../ink/ink26.xml"/><Relationship Id="rId85" Type="http://schemas.openxmlformats.org/officeDocument/2006/relationships/image" Target="../media/image30.png"/><Relationship Id="rId93" Type="http://schemas.openxmlformats.org/officeDocument/2006/relationships/image" Target="../media/image34.png"/><Relationship Id="rId3" Type="http://schemas.openxmlformats.org/officeDocument/2006/relationships/hyperlink" Target="https://www.destatis.de/DE/Home/_inhalt.html" TargetMode="External"/><Relationship Id="rId12" Type="http://schemas.openxmlformats.org/officeDocument/2006/relationships/hyperlink" Target="https://www.sachverstaendigenrat-wirtschaft.de/" TargetMode="External"/><Relationship Id="rId17" Type="http://schemas.openxmlformats.org/officeDocument/2006/relationships/hyperlink" Target="https://www.ifw-kiel.de/" TargetMode="External"/><Relationship Id="rId25" Type="http://schemas.openxmlformats.org/officeDocument/2006/relationships/hyperlink" Target="https://www.niesr.ac.uk/" TargetMode="External"/><Relationship Id="rId33" Type="http://schemas.openxmlformats.org/officeDocument/2006/relationships/image" Target="../media/image4.png"/><Relationship Id="rId38" Type="http://schemas.openxmlformats.org/officeDocument/2006/relationships/customXml" Target="../ink/ink5.xml"/><Relationship Id="rId46" Type="http://schemas.openxmlformats.org/officeDocument/2006/relationships/customXml" Target="../ink/ink9.xml"/><Relationship Id="rId59" Type="http://schemas.openxmlformats.org/officeDocument/2006/relationships/image" Target="../media/image17.png"/><Relationship Id="rId67" Type="http://schemas.openxmlformats.org/officeDocument/2006/relationships/image" Target="../media/image21.png"/><Relationship Id="rId20" Type="http://schemas.openxmlformats.org/officeDocument/2006/relationships/hyperlink" Target="https://www.iwh-halle.de/" TargetMode="External"/><Relationship Id="rId41" Type="http://schemas.openxmlformats.org/officeDocument/2006/relationships/image" Target="../media/image8.png"/><Relationship Id="rId54" Type="http://schemas.openxmlformats.org/officeDocument/2006/relationships/customXml" Target="../ink/ink13.xml"/><Relationship Id="rId62" Type="http://schemas.openxmlformats.org/officeDocument/2006/relationships/customXml" Target="../ink/ink17.xml"/><Relationship Id="rId70" Type="http://schemas.openxmlformats.org/officeDocument/2006/relationships/customXml" Target="../ink/ink21.xml"/><Relationship Id="rId75" Type="http://schemas.openxmlformats.org/officeDocument/2006/relationships/image" Target="../media/image25.png"/><Relationship Id="rId83" Type="http://schemas.openxmlformats.org/officeDocument/2006/relationships/image" Target="../media/image29.png"/><Relationship Id="rId88" Type="http://schemas.openxmlformats.org/officeDocument/2006/relationships/customXml" Target="../ink/ink30.xml"/><Relationship Id="rId91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cb.europa.eu/" TargetMode="External"/><Relationship Id="rId15" Type="http://schemas.openxmlformats.org/officeDocument/2006/relationships/hyperlink" Target="https://www.diw.de/" TargetMode="External"/><Relationship Id="rId23" Type="http://schemas.openxmlformats.org/officeDocument/2006/relationships/hyperlink" Target="https://www.zew.de/" TargetMode="External"/><Relationship Id="rId28" Type="http://schemas.openxmlformats.org/officeDocument/2006/relationships/hyperlink" Target="https://www.piie.com/" TargetMode="External"/><Relationship Id="rId36" Type="http://schemas.openxmlformats.org/officeDocument/2006/relationships/customXml" Target="../ink/ink4.xml"/><Relationship Id="rId49" Type="http://schemas.openxmlformats.org/officeDocument/2006/relationships/image" Target="../media/image12.png"/><Relationship Id="rId57" Type="http://schemas.openxmlformats.org/officeDocument/2006/relationships/image" Target="../media/image16.png"/><Relationship Id="rId10" Type="http://schemas.openxmlformats.org/officeDocument/2006/relationships/hyperlink" Target="https://www.imf.org/" TargetMode="External"/><Relationship Id="rId31" Type="http://schemas.openxmlformats.org/officeDocument/2006/relationships/image" Target="../media/image3.png"/><Relationship Id="rId44" Type="http://schemas.openxmlformats.org/officeDocument/2006/relationships/customXml" Target="../ink/ink8.xml"/><Relationship Id="rId52" Type="http://schemas.openxmlformats.org/officeDocument/2006/relationships/customXml" Target="../ink/ink12.xml"/><Relationship Id="rId60" Type="http://schemas.openxmlformats.org/officeDocument/2006/relationships/customXml" Target="../ink/ink16.xml"/><Relationship Id="rId65" Type="http://schemas.openxmlformats.org/officeDocument/2006/relationships/image" Target="../media/image20.png"/><Relationship Id="rId73" Type="http://schemas.openxmlformats.org/officeDocument/2006/relationships/image" Target="../media/image24.png"/><Relationship Id="rId78" Type="http://schemas.openxmlformats.org/officeDocument/2006/relationships/customXml" Target="../ink/ink25.xml"/><Relationship Id="rId81" Type="http://schemas.openxmlformats.org/officeDocument/2006/relationships/image" Target="../media/image28.png"/><Relationship Id="rId86" Type="http://schemas.openxmlformats.org/officeDocument/2006/relationships/customXml" Target="../ink/ink29.xml"/><Relationship Id="rId94" Type="http://schemas.openxmlformats.org/officeDocument/2006/relationships/customXml" Target="../ink/ink33.xml"/><Relationship Id="rId4" Type="http://schemas.openxmlformats.org/officeDocument/2006/relationships/hyperlink" Target="https://www.bundesbank.de/" TargetMode="External"/><Relationship Id="rId9" Type="http://schemas.openxmlformats.org/officeDocument/2006/relationships/hyperlink" Target="https://www.oecd.org/" TargetMode="External"/><Relationship Id="rId13" Type="http://schemas.openxmlformats.org/officeDocument/2006/relationships/hyperlink" Target="https://www.arbeitsagentur.de/" TargetMode="External"/><Relationship Id="rId18" Type="http://schemas.openxmlformats.org/officeDocument/2006/relationships/hyperlink" Target="http://www.imk-boeckler.de/" TargetMode="External"/><Relationship Id="rId39" Type="http://schemas.openxmlformats.org/officeDocument/2006/relationships/image" Target="../media/image7.png"/><Relationship Id="rId34" Type="http://schemas.openxmlformats.org/officeDocument/2006/relationships/customXml" Target="../ink/ink3.xml"/><Relationship Id="rId50" Type="http://schemas.openxmlformats.org/officeDocument/2006/relationships/customXml" Target="../ink/ink11.xml"/><Relationship Id="rId55" Type="http://schemas.openxmlformats.org/officeDocument/2006/relationships/image" Target="../media/image15.png"/><Relationship Id="rId76" Type="http://schemas.openxmlformats.org/officeDocument/2006/relationships/customXml" Target="../ink/ink24.xml"/><Relationship Id="rId7" Type="http://schemas.openxmlformats.org/officeDocument/2006/relationships/hyperlink" Target="https://www.federalreserve.gov/" TargetMode="External"/><Relationship Id="rId71" Type="http://schemas.openxmlformats.org/officeDocument/2006/relationships/image" Target="../media/image23.png"/><Relationship Id="rId92" Type="http://schemas.openxmlformats.org/officeDocument/2006/relationships/customXml" Target="../ink/ink32.xml"/><Relationship Id="rId2" Type="http://schemas.openxmlformats.org/officeDocument/2006/relationships/notesSlide" Target="../notesSlides/notesSlide2.xml"/><Relationship Id="rId29" Type="http://schemas.openxmlformats.org/officeDocument/2006/relationships/hyperlink" Target="https://www.brookings.edu/" TargetMode="External"/><Relationship Id="rId24" Type="http://schemas.openxmlformats.org/officeDocument/2006/relationships/hyperlink" Target="https://www.bruegel.org/" TargetMode="External"/><Relationship Id="rId40" Type="http://schemas.openxmlformats.org/officeDocument/2006/relationships/customXml" Target="../ink/ink6.xml"/><Relationship Id="rId45" Type="http://schemas.openxmlformats.org/officeDocument/2006/relationships/image" Target="../media/image10.png"/><Relationship Id="rId66" Type="http://schemas.openxmlformats.org/officeDocument/2006/relationships/customXml" Target="../ink/ink19.xml"/><Relationship Id="rId87" Type="http://schemas.openxmlformats.org/officeDocument/2006/relationships/image" Target="../media/image31.png"/><Relationship Id="rId61" Type="http://schemas.openxmlformats.org/officeDocument/2006/relationships/image" Target="../media/image18.png"/><Relationship Id="rId82" Type="http://schemas.openxmlformats.org/officeDocument/2006/relationships/customXml" Target="../ink/ink27.xml"/><Relationship Id="rId19" Type="http://schemas.openxmlformats.org/officeDocument/2006/relationships/hyperlink" Target="https://www.iwkoeln.de/" TargetMode="External"/><Relationship Id="rId14" Type="http://schemas.openxmlformats.org/officeDocument/2006/relationships/hyperlink" Target="https://www.cesifo.org/" TargetMode="External"/><Relationship Id="rId30" Type="http://schemas.openxmlformats.org/officeDocument/2006/relationships/customXml" Target="../ink/ink1.xml"/><Relationship Id="rId35" Type="http://schemas.openxmlformats.org/officeDocument/2006/relationships/image" Target="../media/image5.png"/><Relationship Id="rId56" Type="http://schemas.openxmlformats.org/officeDocument/2006/relationships/customXml" Target="../ink/ink14.xml"/><Relationship Id="rId7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3.1.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97459"/>
            <a:ext cx="7598011" cy="925787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Arial"/>
                <a:ea typeface="Droid Sans Fallback"/>
              </a:rPr>
              <a:t>Economists as Scientists and Advisors</a:t>
            </a:r>
            <a:endParaRPr lang="de-DE" sz="2400" b="1" dirty="0">
              <a:solidFill>
                <a:srgbClr val="000000"/>
              </a:solidFill>
              <a:latin typeface="Arial"/>
              <a:ea typeface="Droid Sans Fallback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1948" y="1374379"/>
            <a:ext cx="8197746" cy="1146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explain the world, they work as scientists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891948" y="2407796"/>
            <a:ext cx="10158163" cy="16715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14772" indent="-414772">
              <a:buFont typeface="Arial" panose="020B0604020202020204" pitchFamily="34" charset="0"/>
              <a:buChar char="•"/>
            </a:pPr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72" indent="-414772">
              <a:buFont typeface="Arial" panose="020B0604020202020204" pitchFamily="34" charset="0"/>
              <a:buChar char="•"/>
            </a:pPr>
            <a:r>
              <a:rPr lang="de-DE" sz="2903">
                <a:latin typeface="Times New Roman" panose="02020603050405020304" pitchFamily="18" charset="0"/>
                <a:cs typeface="Times New Roman" panose="02020603050405020304" pitchFamily="18" charset="0"/>
              </a:rPr>
              <a:t>If economists try to change the world, they work as advisors, since chosing one specific model means to use their own conviction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93B1651-4C49-486F-9F03-28F9846F8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55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359572" y="104181"/>
            <a:ext cx="6838707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00" b="1">
                <a:solidFill>
                  <a:srgbClr val="000000"/>
                </a:solidFill>
                <a:latin typeface="Arial"/>
                <a:ea typeface="Droid Sans Fallback"/>
              </a:rPr>
              <a:t>Positive and normative issue</a:t>
            </a:r>
            <a:endParaRPr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1056240" y="939195"/>
            <a:ext cx="10383920" cy="319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Positive issues	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descriptive and want to explain the functioning of the world. 				In this case the issue is totally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Normative issues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are judging how the world is functioning. Thus the own 					conviction influence the result. In this case the issue is not neutral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F0611D4-4001-437F-AF27-E34A219247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7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121561" y="0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629" b="1">
                <a:solidFill>
                  <a:srgbClr val="000000"/>
                </a:solidFill>
                <a:latin typeface="Arial"/>
              </a:rPr>
              <a:t>Examples – positive/normative?</a:t>
            </a:r>
            <a:endParaRPr sz="1633" dirty="0"/>
          </a:p>
        </p:txBody>
      </p:sp>
      <p:sp>
        <p:nvSpPr>
          <p:cNvPr id="7" name="Textfeld 6"/>
          <p:cNvSpPr txBox="1"/>
          <p:nvPr/>
        </p:nvSpPr>
        <p:spPr>
          <a:xfrm>
            <a:off x="0" y="728057"/>
            <a:ext cx="8585200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A minimum wage causes unemployment of low skilled workers.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The higher income of some people due to the introduction of a minimum wage outweigh the higher unemployment of other people</a:t>
            </a: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oil prices increase the demand for electro mobiliy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Coal fired powwer stations have to incorporate the cost of CO</a:t>
            </a:r>
            <a:r>
              <a:rPr lang="de-DE" sz="2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-Emissions causing climate change</a:t>
            </a: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military budget to 2% of GDP in Europe reduces due to higher interests payments the national budget and therefore tightens the possibilities of future generations</a:t>
            </a:r>
          </a:p>
          <a:p>
            <a:endParaRPr 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00A4E8E-4367-419C-9B2A-FD260827374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27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82958" y="150325"/>
            <a:ext cx="5228348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Microeconomics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Behaviour of single persons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single enterprises, households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household for i.e. food</a:t>
            </a: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Supply of one enterprise for cars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Demand of one construction enterprise for cement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6080" y="157163"/>
            <a:ext cx="5515852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177" b="1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17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whole economy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Analyzing economic aggregates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endParaRPr lang="de-DE" sz="2177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all households → total consumption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supply of all enterprises → aggregate production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§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Total Demand of enterprises for investment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2424" y="4827187"/>
            <a:ext cx="8546621" cy="9737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Analyzing aggregates gives deeper insight in general connectionsGesamtzusammenhängen</a:t>
            </a:r>
            <a:r>
              <a:rPr lang="de-DE" sz="19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11079" indent="-311079">
              <a:buFont typeface="Wingdings" panose="05000000000000000000" pitchFamily="2" charset="2"/>
              <a:buChar char="Ø"/>
            </a:pPr>
            <a:r>
              <a:rPr lang="de-DE" sz="1996" b="1">
                <a:latin typeface="Times New Roman" panose="02020603050405020304" pitchFamily="18" charset="0"/>
                <a:cs typeface="Times New Roman" panose="02020603050405020304" pitchFamily="18" charset="0"/>
              </a:rPr>
              <a:t>But we loose information of important details</a:t>
            </a:r>
            <a:endParaRPr lang="de-DE" sz="19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2424" y="5987103"/>
            <a:ext cx="8546621" cy="738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Compare with statistics → building aggregates like mean and variance in order to describe a data set!! 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19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FCABC1-26C8-430B-9E7E-586D39F7F2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7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Macroeconomic Questions</a:t>
            </a:r>
            <a:endParaRPr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7584" y="714110"/>
            <a:ext cx="8295271" cy="470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labour market developments on the whole economic development?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the interest rate decisions of central banks on general interest rate developments?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Impact of demographic changes on capital accumulation?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Global economic changes of the Corona crisis on international trade?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Effects of economic programs against climate change on income distributions and economic growth?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000">
                <a:solidFill>
                  <a:srgbClr val="000000"/>
                </a:solidFill>
              </a:rPr>
              <a:t>Effects of the russian attac on Ukraine on economic developments, since Russia is the largest supplier of raw materials in the world?</a:t>
            </a: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8517683-C53A-44C5-B8E2-A49559A4ACD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336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Macroeconomic issues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8087" y="714108"/>
            <a:ext cx="8155513" cy="544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Economic growth of the german economy 2021 2,6</a:t>
            </a:r>
            <a:r>
              <a:rPr lang="de-DE" altLang="de-DE" sz="2177" dirty="0">
                <a:solidFill>
                  <a:srgbClr val="000000"/>
                </a:solidFill>
              </a:rPr>
              <a:t>% 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Inflation rate Germany August 2022 bei 7,9%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Government debt Germany 2,45 </a:t>
            </a:r>
            <a:r>
              <a:rPr lang="de-DE" altLang="de-DE" sz="2177" dirty="0">
                <a:solidFill>
                  <a:srgbClr val="000000"/>
                </a:solidFill>
              </a:rPr>
              <a:t>Billionen Euro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Retirement age raises in Germany until 2030 from 65 to 67 years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en-US" altLang="de-DE" sz="2177">
                <a:solidFill>
                  <a:srgbClr val="000000"/>
                </a:solidFill>
              </a:rPr>
              <a:t>The interest rate on the main refinancing operations (MRO) of the ECB has been raised to 0,75% on September 14</a:t>
            </a:r>
            <a:r>
              <a:rPr lang="en-US" altLang="de-DE" sz="2177" baseline="30000">
                <a:solidFill>
                  <a:srgbClr val="000000"/>
                </a:solidFill>
              </a:rPr>
              <a:t>th</a:t>
            </a:r>
            <a:r>
              <a:rPr lang="en-US" altLang="de-DE" sz="2177">
                <a:solidFill>
                  <a:srgbClr val="000000"/>
                </a:solidFill>
              </a:rPr>
              <a:t>.</a:t>
            </a: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Until now next year (2023) the last Atomic power plants in Germany will be shut down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 dirty="0">
                <a:solidFill>
                  <a:srgbClr val="000000"/>
                </a:solidFill>
              </a:rPr>
              <a:t>In </a:t>
            </a:r>
            <a:r>
              <a:rPr lang="de-DE" altLang="de-DE" sz="2177">
                <a:solidFill>
                  <a:srgbClr val="000000"/>
                </a:solidFill>
              </a:rPr>
              <a:t>Wilhelmshaven the first german LNG-Terminal will operate in the end of 2022 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C8DB175-FE02-496C-A0F2-0EC9901A7A2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59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1328110" y="243752"/>
            <a:ext cx="1023143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The historical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7673" y="830709"/>
            <a:ext cx="9109075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 french physician Fran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çois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Quesnay (1694-1774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) compared the blood circulation with economic developments and visualized the interdependencies in his Tableau Economique.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The economy is divided in to three classes: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productive (P):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agricultural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propi</a:t>
            </a:r>
            <a:r>
              <a:rPr lang="en-US" altLang="de-DE" sz="2400" dirty="0" err="1">
                <a:solidFill>
                  <a:srgbClr val="000000"/>
                </a:solidFill>
              </a:rPr>
              <a:t>é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taire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E):	Noble man and clergy man (land owners)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altLang="de-DE" sz="2400" dirty="0" err="1">
                <a:solidFill>
                  <a:srgbClr val="000000"/>
                </a:solidFill>
                <a:cs typeface="Times New Roman" pitchFamily="18" charset="0"/>
              </a:rPr>
              <a:t>Classe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de-DE" sz="2400" err="1">
                <a:solidFill>
                  <a:srgbClr val="000000"/>
                </a:solidFill>
                <a:cs typeface="Times New Roman" pitchFamily="18" charset="0"/>
              </a:rPr>
              <a:t>stérile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 (S):</a:t>
            </a:r>
            <a:r>
              <a:rPr lang="en-US" altLang="de-DE" sz="2400" dirty="0">
                <a:solidFill>
                  <a:srgbClr val="000000"/>
                </a:solidFill>
                <a:cs typeface="Times New Roman" pitchFamily="18" charset="0"/>
              </a:rPr>
              <a:t>		</a:t>
            </a:r>
            <a:r>
              <a:rPr lang="en-US" altLang="de-DE" sz="2400">
                <a:solidFill>
                  <a:srgbClr val="000000"/>
                </a:solidFill>
                <a:cs typeface="Times New Roman" pitchFamily="18" charset="0"/>
              </a:rPr>
              <a:t>	Trade (merchants) and manufacturing 									(artisians) sector</a:t>
            </a:r>
            <a:endParaRPr lang="en-US" altLang="de-DE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6525F3B-83B8-4501-972D-D4F7D777CC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DFC649A-ABB6-D156-4572-590D2694E408}"/>
                  </a:ext>
                </a:extLst>
              </p14:cNvPr>
              <p14:cNvContentPartPr/>
              <p14:nvPr/>
            </p14:nvContentPartPr>
            <p14:xfrm>
              <a:off x="497585" y="3927502"/>
              <a:ext cx="2609640" cy="49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DFC649A-ABB6-D156-4572-590D2694E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945" y="3918862"/>
                <a:ext cx="26272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BEE48DC-236F-38E7-A136-88A2753ACFBB}"/>
                  </a:ext>
                </a:extLst>
              </p14:cNvPr>
              <p14:cNvContentPartPr/>
              <p14:nvPr/>
            </p14:nvContentPartPr>
            <p14:xfrm>
              <a:off x="3556145" y="4539862"/>
              <a:ext cx="5083200" cy="99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BEE48DC-236F-38E7-A136-88A2753ACF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7505" y="4531222"/>
                <a:ext cx="51008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E5C7948-7CA0-E624-203D-8BDB2EB5410B}"/>
                  </a:ext>
                </a:extLst>
              </p14:cNvPr>
              <p14:cNvContentPartPr/>
              <p14:nvPr/>
            </p14:nvContentPartPr>
            <p14:xfrm>
              <a:off x="502985" y="4571902"/>
              <a:ext cx="2594880" cy="125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E5C7948-7CA0-E624-203D-8BDB2EB5410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985" y="4563262"/>
                <a:ext cx="26125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0B74C63-A1A9-8D70-55A3-210E30C246FC}"/>
                  </a:ext>
                </a:extLst>
              </p14:cNvPr>
              <p14:cNvContentPartPr/>
              <p14:nvPr/>
            </p14:nvContentPartPr>
            <p14:xfrm>
              <a:off x="448265" y="5395582"/>
              <a:ext cx="2239200" cy="80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0B74C63-A1A9-8D70-55A3-210E30C246F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265" y="5386942"/>
                <a:ext cx="2256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BA91A4A-4CA3-E6E5-97B6-7994BB1D1D22}"/>
                  </a:ext>
                </a:extLst>
              </p14:cNvPr>
              <p14:cNvContentPartPr/>
              <p14:nvPr/>
            </p14:nvContentPartPr>
            <p14:xfrm>
              <a:off x="6261185" y="5295142"/>
              <a:ext cx="2045160" cy="813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BA91A4A-4CA3-E6E5-97B6-7994BB1D1D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2185" y="5286502"/>
                <a:ext cx="2062800" cy="9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856891" y="172077"/>
            <a:ext cx="1039195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3200" b="1">
                <a:solidFill>
                  <a:srgbClr val="000000"/>
                </a:solidFill>
                <a:latin typeface="Sparkasse Rg" pitchFamily="34" charset="0"/>
              </a:rPr>
              <a:t>General Visualization of the circular flow of income</a:t>
            </a:r>
            <a:endParaRPr lang="de-DE" altLang="de-DE" sz="3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27648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852660"/>
              </p:ext>
            </p:extLst>
          </p:nvPr>
        </p:nvGraphicFramePr>
        <p:xfrm>
          <a:off x="8759825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493" name="Group 13"/>
          <p:cNvGraphicFramePr>
            <a:graphicFrameLocks noGrp="1"/>
          </p:cNvGraphicFramePr>
          <p:nvPr/>
        </p:nvGraphicFramePr>
        <p:xfrm>
          <a:off x="458311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6503" name="Group 23"/>
          <p:cNvGraphicFramePr>
            <a:graphicFrameLocks noGrp="1"/>
          </p:cNvGraphicFramePr>
          <p:nvPr/>
        </p:nvGraphicFramePr>
        <p:xfrm>
          <a:off x="6659563" y="1268413"/>
          <a:ext cx="1524000" cy="1231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857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043"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44" marB="4574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0" name="Text Box 33"/>
          <p:cNvSpPr txBox="1">
            <a:spLocks noChangeArrowheads="1"/>
          </p:cNvSpPr>
          <p:nvPr/>
        </p:nvSpPr>
        <p:spPr bwMode="auto">
          <a:xfrm>
            <a:off x="1682751" y="1649413"/>
            <a:ext cx="1958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Account form:</a:t>
            </a:r>
          </a:p>
        </p:txBody>
      </p:sp>
      <p:sp>
        <p:nvSpPr>
          <p:cNvPr id="34851" name="Text Box 34"/>
          <p:cNvSpPr txBox="1">
            <a:spLocks noChangeArrowheads="1"/>
          </p:cNvSpPr>
          <p:nvPr/>
        </p:nvSpPr>
        <p:spPr bwMode="auto">
          <a:xfrm>
            <a:off x="1703388" y="3476625"/>
            <a:ext cx="1759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Matrix form:</a:t>
            </a:r>
          </a:p>
        </p:txBody>
      </p:sp>
      <p:graphicFrame>
        <p:nvGraphicFramePr>
          <p:cNvPr id="27651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6305"/>
              </p:ext>
            </p:extLst>
          </p:nvPr>
        </p:nvGraphicFramePr>
        <p:xfrm>
          <a:off x="6486525" y="2917825"/>
          <a:ext cx="2057400" cy="1685924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481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689" marB="4568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879" name="Text Box 62"/>
          <p:cNvSpPr txBox="1">
            <a:spLocks noChangeArrowheads="1"/>
          </p:cNvSpPr>
          <p:nvPr/>
        </p:nvSpPr>
        <p:spPr bwMode="auto">
          <a:xfrm>
            <a:off x="1703388" y="5203825"/>
            <a:ext cx="17939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Grafics form:</a:t>
            </a:r>
          </a:p>
        </p:txBody>
      </p:sp>
      <p:sp>
        <p:nvSpPr>
          <p:cNvPr id="34880" name="Text Box 63"/>
          <p:cNvSpPr txBox="1">
            <a:spLocks noChangeArrowheads="1"/>
          </p:cNvSpPr>
          <p:nvPr/>
        </p:nvSpPr>
        <p:spPr bwMode="auto">
          <a:xfrm>
            <a:off x="6813749" y="4652963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 dirty="0"/>
              <a:t>P</a:t>
            </a:r>
          </a:p>
        </p:txBody>
      </p:sp>
      <p:sp>
        <p:nvSpPr>
          <p:cNvPr id="34881" name="Text Box 64"/>
          <p:cNvSpPr txBox="1">
            <a:spLocks noChangeArrowheads="1"/>
          </p:cNvSpPr>
          <p:nvPr/>
        </p:nvSpPr>
        <p:spPr bwMode="auto">
          <a:xfrm>
            <a:off x="5898148" y="5734051"/>
            <a:ext cx="3353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4882" name="Text Box 65"/>
          <p:cNvSpPr txBox="1">
            <a:spLocks noChangeArrowheads="1"/>
          </p:cNvSpPr>
          <p:nvPr/>
        </p:nvSpPr>
        <p:spPr bwMode="auto">
          <a:xfrm>
            <a:off x="7966274" y="5734051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4883" name="Line 66"/>
          <p:cNvSpPr>
            <a:spLocks noChangeShapeType="1"/>
          </p:cNvSpPr>
          <p:nvPr/>
        </p:nvSpPr>
        <p:spPr bwMode="auto">
          <a:xfrm flipV="1">
            <a:off x="6094611" y="5013325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4" name="Line 67"/>
          <p:cNvSpPr>
            <a:spLocks noChangeShapeType="1"/>
          </p:cNvSpPr>
          <p:nvPr/>
        </p:nvSpPr>
        <p:spPr bwMode="auto">
          <a:xfrm flipH="1">
            <a:off x="6237486" y="5084764"/>
            <a:ext cx="64770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5" name="Line 68"/>
          <p:cNvSpPr>
            <a:spLocks noChangeShapeType="1"/>
          </p:cNvSpPr>
          <p:nvPr/>
        </p:nvSpPr>
        <p:spPr bwMode="auto">
          <a:xfrm>
            <a:off x="6258510" y="6021388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6" name="Line 69"/>
          <p:cNvSpPr>
            <a:spLocks noChangeShapeType="1"/>
          </p:cNvSpPr>
          <p:nvPr/>
        </p:nvSpPr>
        <p:spPr bwMode="auto">
          <a:xfrm flipH="1">
            <a:off x="6258511" y="587692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7" name="Line 70"/>
          <p:cNvSpPr>
            <a:spLocks noChangeShapeType="1"/>
          </p:cNvSpPr>
          <p:nvPr/>
        </p:nvSpPr>
        <p:spPr bwMode="auto">
          <a:xfrm flipH="1" flipV="1">
            <a:off x="7174112" y="5084764"/>
            <a:ext cx="792163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88" name="Line 71"/>
          <p:cNvSpPr>
            <a:spLocks noChangeShapeType="1"/>
          </p:cNvSpPr>
          <p:nvPr/>
        </p:nvSpPr>
        <p:spPr bwMode="auto">
          <a:xfrm>
            <a:off x="7318574" y="5013325"/>
            <a:ext cx="7921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D1DAAE1-694A-490A-99A7-FDDD56EC8E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2260512-F04D-1EA4-DA0A-BD96DB4C190F}"/>
                  </a:ext>
                </a:extLst>
              </p14:cNvPr>
              <p14:cNvContentPartPr/>
              <p14:nvPr/>
            </p14:nvContentPartPr>
            <p14:xfrm>
              <a:off x="1613618" y="2157742"/>
              <a:ext cx="2205360" cy="165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2260512-F04D-1EA4-DA0A-BD96DB4C19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978" y="2149102"/>
                <a:ext cx="22230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FC51174-F679-5718-261A-72D263741794}"/>
                  </a:ext>
                </a:extLst>
              </p14:cNvPr>
              <p14:cNvContentPartPr/>
              <p14:nvPr/>
            </p14:nvContentPartPr>
            <p14:xfrm>
              <a:off x="1631258" y="3915622"/>
              <a:ext cx="1800720" cy="766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FC51174-F679-5718-261A-72D2637417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22618" y="3906982"/>
                <a:ext cx="1818360" cy="9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21EE0F71-7262-C492-5369-202BF00D1126}"/>
              </a:ext>
            </a:extLst>
          </p:cNvPr>
          <p:cNvGrpSpPr/>
          <p:nvPr/>
        </p:nvGrpSpPr>
        <p:grpSpPr>
          <a:xfrm>
            <a:off x="8793818" y="2304622"/>
            <a:ext cx="3126600" cy="1248120"/>
            <a:chOff x="8793818" y="2304622"/>
            <a:chExt cx="3126600" cy="12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EAA1343-735D-D67B-AF60-3EE6812DFACE}"/>
                    </a:ext>
                  </a:extLst>
                </p14:cNvPr>
                <p14:cNvContentPartPr/>
                <p14:nvPr/>
              </p14:nvContentPartPr>
              <p14:xfrm>
                <a:off x="8868338" y="2999782"/>
                <a:ext cx="403560" cy="1461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EAA1343-735D-D67B-AF60-3EE6812DFAC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59698" y="2991142"/>
                  <a:ext cx="421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5163D65-149A-52DD-F2E2-E0ECC49742BD}"/>
                    </a:ext>
                  </a:extLst>
                </p14:cNvPr>
                <p14:cNvContentPartPr/>
                <p14:nvPr/>
              </p14:nvContentPartPr>
              <p14:xfrm>
                <a:off x="8793818" y="2979622"/>
                <a:ext cx="248400" cy="264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5163D65-149A-52DD-F2E2-E0ECC49742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85178" y="2970982"/>
                  <a:ext cx="266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5FFF0C2-2195-78DE-E86B-894A7A91CE62}"/>
                    </a:ext>
                  </a:extLst>
                </p14:cNvPr>
                <p14:cNvContentPartPr/>
                <p14:nvPr/>
              </p14:nvContentPartPr>
              <p14:xfrm>
                <a:off x="9490418" y="2816542"/>
                <a:ext cx="243720" cy="116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5FFF0C2-2195-78DE-E86B-894A7A91CE6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481418" y="2807902"/>
                  <a:ext cx="261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4348C51-AD86-F349-9160-44FD1F33C782}"/>
                    </a:ext>
                  </a:extLst>
                </p14:cNvPr>
                <p14:cNvContentPartPr/>
                <p14:nvPr/>
              </p14:nvContentPartPr>
              <p14:xfrm>
                <a:off x="9685178" y="2699542"/>
                <a:ext cx="25200" cy="48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4348C51-AD86-F349-9160-44FD1F33C7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76538" y="2690902"/>
                  <a:ext cx="42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9292B47-33C2-CD18-FE8A-672463BC1801}"/>
                    </a:ext>
                  </a:extLst>
                </p14:cNvPr>
                <p14:cNvContentPartPr/>
                <p14:nvPr/>
              </p14:nvContentPartPr>
              <p14:xfrm>
                <a:off x="9776258" y="2796022"/>
                <a:ext cx="126000" cy="237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9292B47-33C2-CD18-FE8A-672463BC180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67258" y="2787022"/>
                  <a:ext cx="143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3BA6A1A-91F7-1143-097F-A09EC63DEFE8}"/>
                    </a:ext>
                  </a:extLst>
                </p14:cNvPr>
                <p14:cNvContentPartPr/>
                <p14:nvPr/>
              </p14:nvContentPartPr>
              <p14:xfrm>
                <a:off x="9949778" y="2659582"/>
                <a:ext cx="279000" cy="227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3BA6A1A-91F7-1143-097F-A09EC63DEF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940778" y="2650942"/>
                  <a:ext cx="296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8A0F089-7646-72FE-0C6B-205E01838322}"/>
                    </a:ext>
                  </a:extLst>
                </p14:cNvPr>
                <p14:cNvContentPartPr/>
                <p14:nvPr/>
              </p14:nvContentPartPr>
              <p14:xfrm>
                <a:off x="10393298" y="2751022"/>
                <a:ext cx="64440" cy="19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8A0F089-7646-72FE-0C6B-205E018383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84298" y="2742382"/>
                  <a:ext cx="82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D2639D0-87A3-969C-5D8F-08F1A18F1BB9}"/>
                    </a:ext>
                  </a:extLst>
                </p14:cNvPr>
                <p14:cNvContentPartPr/>
                <p14:nvPr/>
              </p14:nvContentPartPr>
              <p14:xfrm>
                <a:off x="10600658" y="2560222"/>
                <a:ext cx="431640" cy="270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D2639D0-87A3-969C-5D8F-08F1A18F1BB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92018" y="2551222"/>
                  <a:ext cx="449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9251E4C-AC3D-A35A-CE62-A3FF3D8D1DFA}"/>
                    </a:ext>
                  </a:extLst>
                </p14:cNvPr>
                <p14:cNvContentPartPr/>
                <p14:nvPr/>
              </p14:nvContentPartPr>
              <p14:xfrm>
                <a:off x="11063618" y="2634382"/>
                <a:ext cx="108720" cy="208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9251E4C-AC3D-A35A-CE62-A3FF3D8D1D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54978" y="2625742"/>
                  <a:ext cx="126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2B91E9F-8EC4-CB14-BEAD-70F684203833}"/>
                    </a:ext>
                  </a:extLst>
                </p14:cNvPr>
                <p14:cNvContentPartPr/>
                <p14:nvPr/>
              </p14:nvContentPartPr>
              <p14:xfrm>
                <a:off x="11212658" y="2511262"/>
                <a:ext cx="306720" cy="2469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2B91E9F-8EC4-CB14-BEAD-70F68420383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03658" y="2502262"/>
                  <a:ext cx="324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CD7B18-3F51-72CF-61BE-13F3183A5B8B}"/>
                    </a:ext>
                  </a:extLst>
                </p14:cNvPr>
                <p14:cNvContentPartPr/>
                <p14:nvPr/>
              </p14:nvContentPartPr>
              <p14:xfrm>
                <a:off x="9990458" y="3197782"/>
                <a:ext cx="275040" cy="1659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CD7B18-3F51-72CF-61BE-13F3183A5B8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981458" y="3189142"/>
                  <a:ext cx="292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9ABC5C1-6F18-F0C6-9FD1-2C886684B28E}"/>
                    </a:ext>
                  </a:extLst>
                </p14:cNvPr>
                <p14:cNvContentPartPr/>
                <p14:nvPr/>
              </p14:nvContentPartPr>
              <p14:xfrm>
                <a:off x="10303658" y="3199942"/>
                <a:ext cx="122400" cy="99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9ABC5C1-6F18-F0C6-9FD1-2C886684B2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95018" y="3191302"/>
                  <a:ext cx="140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3E51255-6542-1139-116A-DA2F9B44E177}"/>
                    </a:ext>
                  </a:extLst>
                </p14:cNvPr>
                <p14:cNvContentPartPr/>
                <p14:nvPr/>
              </p14:nvContentPartPr>
              <p14:xfrm>
                <a:off x="10478258" y="3005902"/>
                <a:ext cx="336240" cy="282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3E51255-6542-1139-116A-DA2F9B44E17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469618" y="2997262"/>
                  <a:ext cx="3538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0CEB190-8771-80DA-D658-A15DD150D310}"/>
                    </a:ext>
                  </a:extLst>
                </p14:cNvPr>
                <p14:cNvContentPartPr/>
                <p14:nvPr/>
              </p14:nvContentPartPr>
              <p14:xfrm>
                <a:off x="10811258" y="2991502"/>
                <a:ext cx="40680" cy="41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0CEB190-8771-80DA-D658-A15DD150D3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02258" y="2982862"/>
                  <a:ext cx="58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901BA1-F311-6C6F-1980-91A3F9A58D86}"/>
                    </a:ext>
                  </a:extLst>
                </p14:cNvPr>
                <p14:cNvContentPartPr/>
                <p14:nvPr/>
              </p14:nvContentPartPr>
              <p14:xfrm>
                <a:off x="10883618" y="3036862"/>
                <a:ext cx="146520" cy="150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901BA1-F311-6C6F-1980-91A3F9A58D8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74978" y="3028222"/>
                  <a:ext cx="16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E4EF097-50A2-1896-B352-46E7947711FB}"/>
                    </a:ext>
                  </a:extLst>
                </p14:cNvPr>
                <p14:cNvContentPartPr/>
                <p14:nvPr/>
              </p14:nvContentPartPr>
              <p14:xfrm>
                <a:off x="9331298" y="2648422"/>
                <a:ext cx="294480" cy="894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E4EF097-50A2-1896-B352-46E7947711F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22658" y="2639782"/>
                  <a:ext cx="312120" cy="9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BEAD01-37A8-57F6-8BA8-4F0C9FACB1FC}"/>
                    </a:ext>
                  </a:extLst>
                </p14:cNvPr>
                <p14:cNvContentPartPr/>
                <p14:nvPr/>
              </p14:nvContentPartPr>
              <p14:xfrm>
                <a:off x="9432458" y="2304622"/>
                <a:ext cx="2487960" cy="1248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BEAD01-37A8-57F6-8BA8-4F0C9FACB1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23818" y="2295622"/>
                  <a:ext cx="2505600" cy="12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6344456D-665D-4D27-B5D9-BFBC609F685D}"/>
              </a:ext>
            </a:extLst>
          </p:cNvPr>
          <p:cNvGrpSpPr/>
          <p:nvPr/>
        </p:nvGrpSpPr>
        <p:grpSpPr>
          <a:xfrm>
            <a:off x="5031458" y="3783142"/>
            <a:ext cx="1216800" cy="1518480"/>
            <a:chOff x="5031458" y="3783142"/>
            <a:chExt cx="1216800" cy="15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1A36CE1-A5FC-233B-3FCF-5D1BCA3DAB21}"/>
                    </a:ext>
                  </a:extLst>
                </p14:cNvPr>
                <p14:cNvContentPartPr/>
                <p14:nvPr/>
              </p14:nvContentPartPr>
              <p14:xfrm>
                <a:off x="5951618" y="4923262"/>
                <a:ext cx="240480" cy="343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1A36CE1-A5FC-233B-3FCF-5D1BCA3DAB2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942978" y="4914622"/>
                  <a:ext cx="2581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6E3B670-96B2-64ED-35E4-B6FF93B050E5}"/>
                    </a:ext>
                  </a:extLst>
                </p14:cNvPr>
                <p14:cNvContentPartPr/>
                <p14:nvPr/>
              </p14:nvContentPartPr>
              <p14:xfrm>
                <a:off x="6105338" y="5110102"/>
                <a:ext cx="113040" cy="191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6E3B670-96B2-64ED-35E4-B6FF93B050E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096698" y="5101462"/>
                  <a:ext cx="13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50A3A29-25D7-8769-865D-3989BE58CEB2}"/>
                    </a:ext>
                  </a:extLst>
                </p14:cNvPr>
                <p14:cNvContentPartPr/>
                <p14:nvPr/>
              </p14:nvContentPartPr>
              <p14:xfrm>
                <a:off x="5239898" y="4647862"/>
                <a:ext cx="190080" cy="312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50A3A29-25D7-8769-865D-3989BE58CEB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31258" y="4639222"/>
                  <a:ext cx="207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2438C7F-1767-94F3-185B-201533804564}"/>
                    </a:ext>
                  </a:extLst>
                </p14:cNvPr>
                <p14:cNvContentPartPr/>
                <p14:nvPr/>
              </p14:nvContentPartPr>
              <p14:xfrm>
                <a:off x="5467418" y="4441582"/>
                <a:ext cx="347040" cy="317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2438C7F-1767-94F3-185B-2015338045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58418" y="4432582"/>
                  <a:ext cx="3646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022C86-386A-8C98-3863-DA019BA3EE42}"/>
                    </a:ext>
                  </a:extLst>
                </p14:cNvPr>
                <p14:cNvContentPartPr/>
                <p14:nvPr/>
              </p14:nvContentPartPr>
              <p14:xfrm>
                <a:off x="5734538" y="4194622"/>
                <a:ext cx="173880" cy="178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022C86-386A-8C98-3863-DA019BA3EE4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725898" y="4185982"/>
                  <a:ext cx="1915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DDC930A-7675-229D-BD9B-C9832102D73A}"/>
                    </a:ext>
                  </a:extLst>
                </p14:cNvPr>
                <p14:cNvContentPartPr/>
                <p14:nvPr/>
              </p14:nvContentPartPr>
              <p14:xfrm>
                <a:off x="5922098" y="4045222"/>
                <a:ext cx="178200" cy="21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DDC930A-7675-229D-BD9B-C9832102D7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13458" y="4036222"/>
                  <a:ext cx="1958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44B4F1-4AE4-9477-C61A-4960E8646ECB}"/>
                    </a:ext>
                  </a:extLst>
                </p14:cNvPr>
                <p14:cNvContentPartPr/>
                <p14:nvPr/>
              </p14:nvContentPartPr>
              <p14:xfrm>
                <a:off x="5031458" y="3783142"/>
                <a:ext cx="1216800" cy="1351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44B4F1-4AE4-9477-C61A-4960E8646E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22818" y="3774502"/>
                  <a:ext cx="1234440" cy="1369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2542478" y="191243"/>
            <a:ext cx="76125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Example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606265" y="730737"/>
            <a:ext cx="9109075" cy="415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r>
              <a:rPr lang="de-DE" sz="2400">
                <a:solidFill>
                  <a:srgbClr val="000000"/>
                </a:solidFill>
              </a:rPr>
              <a:t> P produced commodities valued with 5ME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Own consumption of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Buying manufactored commodities P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Rent for the land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2400">
                <a:solidFill>
                  <a:srgbClr val="000000"/>
                </a:solidFill>
              </a:rPr>
              <a:t>Agricultural products S 2ME</a:t>
            </a: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400">
                <a:solidFill>
                  <a:srgbClr val="000000"/>
                </a:solidFill>
              </a:rPr>
              <a:t>Illustrate the circular flow of income in accout, matrix and graphics form. Which assumption is needed?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20235E1-5603-4FD0-A387-519800CEAB5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42A9EEC-E5A9-1EA8-4A05-5C65915C2BD1}"/>
                  </a:ext>
                </a:extLst>
              </p14:cNvPr>
              <p14:cNvContentPartPr/>
              <p14:nvPr/>
            </p14:nvContentPartPr>
            <p14:xfrm>
              <a:off x="8655938" y="1516582"/>
              <a:ext cx="32760" cy="34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42A9EEC-E5A9-1EA8-4A05-5C65915C2B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7298" y="1507582"/>
                <a:ext cx="504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E4569BC-781D-4E87-0077-297F8F790634}"/>
                  </a:ext>
                </a:extLst>
              </p14:cNvPr>
              <p14:cNvContentPartPr/>
              <p14:nvPr/>
            </p14:nvContentPartPr>
            <p14:xfrm>
              <a:off x="5216498" y="496342"/>
              <a:ext cx="1118520" cy="790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E4569BC-781D-4E87-0077-297F8F7906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7858" y="487342"/>
                <a:ext cx="113616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5DD8CBA-3455-D27A-856E-8E672E59FE9B}"/>
                  </a:ext>
                </a:extLst>
              </p14:cNvPr>
              <p14:cNvContentPartPr/>
              <p14:nvPr/>
            </p14:nvContentPartPr>
            <p14:xfrm>
              <a:off x="4041458" y="1474822"/>
              <a:ext cx="818280" cy="5101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5DD8CBA-3455-D27A-856E-8E672E59FE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32458" y="1465822"/>
                <a:ext cx="8359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6DEF978-9D9F-AE03-C0CE-82973307A69B}"/>
                  </a:ext>
                </a:extLst>
              </p14:cNvPr>
              <p14:cNvContentPartPr/>
              <p14:nvPr/>
            </p14:nvContentPartPr>
            <p14:xfrm>
              <a:off x="5708618" y="1806382"/>
              <a:ext cx="439920" cy="6688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6DEF978-9D9F-AE03-C0CE-82973307A6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99618" y="1797382"/>
                <a:ext cx="4575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745797D-09A1-E33F-FA62-FB19EF6372C8}"/>
                  </a:ext>
                </a:extLst>
              </p14:cNvPr>
              <p14:cNvContentPartPr/>
              <p14:nvPr/>
            </p14:nvContentPartPr>
            <p14:xfrm>
              <a:off x="3484538" y="2206342"/>
              <a:ext cx="583560" cy="511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745797D-09A1-E33F-FA62-FB19EF6372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75538" y="2197702"/>
                <a:ext cx="60120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0C82095-F3B1-9A35-D1E6-C45DF0FB32CB}"/>
                  </a:ext>
                </a:extLst>
              </p14:cNvPr>
              <p14:cNvContentPartPr/>
              <p14:nvPr/>
            </p14:nvContentPartPr>
            <p14:xfrm>
              <a:off x="4087898" y="2542222"/>
              <a:ext cx="597600" cy="4942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0C82095-F3B1-9A35-D1E6-C45DF0FB32C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78898" y="2533222"/>
                <a:ext cx="6152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70D1FE6-5FF3-79D1-71AC-5C668067504F}"/>
                  </a:ext>
                </a:extLst>
              </p14:cNvPr>
              <p14:cNvContentPartPr/>
              <p14:nvPr/>
            </p14:nvContentPartPr>
            <p14:xfrm>
              <a:off x="4116698" y="2910862"/>
              <a:ext cx="639360" cy="5011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70D1FE6-5FF3-79D1-71AC-5C66806750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07698" y="2902222"/>
                <a:ext cx="6570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28F20DD-0458-E6A9-7605-F3B81705AF79}"/>
                  </a:ext>
                </a:extLst>
              </p14:cNvPr>
              <p14:cNvContentPartPr/>
              <p14:nvPr/>
            </p14:nvContentPartPr>
            <p14:xfrm>
              <a:off x="2257298" y="4038382"/>
              <a:ext cx="1683360" cy="734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28F20DD-0458-E6A9-7605-F3B81705AF7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48298" y="4029382"/>
                <a:ext cx="170100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AF2E798-C5DF-D479-09A4-5DDF8B29FD39}"/>
              </a:ext>
            </a:extLst>
          </p:cNvPr>
          <p:cNvGrpSpPr/>
          <p:nvPr/>
        </p:nvGrpSpPr>
        <p:grpSpPr>
          <a:xfrm>
            <a:off x="5281298" y="4052422"/>
            <a:ext cx="4079880" cy="106920"/>
            <a:chOff x="5281298" y="4052422"/>
            <a:chExt cx="407988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72D60BA-9F48-DAB7-A865-B5CB50BF10C8}"/>
                    </a:ext>
                  </a:extLst>
                </p14:cNvPr>
                <p14:cNvContentPartPr/>
                <p14:nvPr/>
              </p14:nvContentPartPr>
              <p14:xfrm>
                <a:off x="5281298" y="4052422"/>
                <a:ext cx="1121040" cy="97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72D60BA-9F48-DAB7-A865-B5CB50BF10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72658" y="4043422"/>
                  <a:ext cx="1138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82BF1D-C0F4-9BAE-F147-EE05513805CC}"/>
                    </a:ext>
                  </a:extLst>
                </p14:cNvPr>
                <p14:cNvContentPartPr/>
                <p14:nvPr/>
              </p14:nvContentPartPr>
              <p14:xfrm>
                <a:off x="6438698" y="4103902"/>
                <a:ext cx="897840" cy="55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82BF1D-C0F4-9BAE-F147-EE05513805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29698" y="4095262"/>
                  <a:ext cx="91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E9BD45E-438E-E271-A576-86080F8A8B70}"/>
                    </a:ext>
                  </a:extLst>
                </p14:cNvPr>
                <p14:cNvContentPartPr/>
                <p14:nvPr/>
              </p14:nvContentPartPr>
              <p14:xfrm>
                <a:off x="7673498" y="4084822"/>
                <a:ext cx="1687680" cy="69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E9BD45E-438E-E271-A576-86080F8A8B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64858" y="4076182"/>
                  <a:ext cx="1705320" cy="874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087938" y="210210"/>
            <a:ext cx="20046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Account form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graphicFrame>
        <p:nvGraphicFramePr>
          <p:cNvPr id="262276" name="Group 132"/>
          <p:cNvGraphicFramePr>
            <a:graphicFrameLocks noGrp="1"/>
          </p:cNvGraphicFramePr>
          <p:nvPr/>
        </p:nvGraphicFramePr>
        <p:xfrm>
          <a:off x="387566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41" name="Group 97"/>
          <p:cNvGraphicFramePr>
            <a:graphicFrameLocks noGrp="1"/>
          </p:cNvGraphicFramePr>
          <p:nvPr/>
        </p:nvGraphicFramePr>
        <p:xfrm>
          <a:off x="1138817" y="1973264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2274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76497"/>
              </p:ext>
            </p:extLst>
          </p:nvPr>
        </p:nvGraphicFramePr>
        <p:xfrm>
          <a:off x="6561717" y="1989139"/>
          <a:ext cx="1706562" cy="2851149"/>
        </p:xfrm>
        <a:graphic>
          <a:graphicData uri="http://schemas.openxmlformats.org/drawingml/2006/table">
            <a:tbl>
              <a:tblPr/>
              <a:tblGrid>
                <a:gridCol w="85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34"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0" marB="45730" anchor="b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80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ts val="2563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" name="Rechteck 44">
            <a:extLst>
              <a:ext uri="{FF2B5EF4-FFF2-40B4-BE49-F238E27FC236}">
                <a16:creationId xmlns:a16="http://schemas.microsoft.com/office/drawing/2014/main" id="{BAD41F5C-8C03-42A8-B62B-9CB1E43C1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179303E-4928-A817-911E-650C24E6D69F}"/>
              </a:ext>
            </a:extLst>
          </p:cNvPr>
          <p:cNvSpPr txBox="1"/>
          <p:nvPr/>
        </p:nvSpPr>
        <p:spPr>
          <a:xfrm>
            <a:off x="157942" y="0"/>
            <a:ext cx="6101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Own consumption of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Buying manufactored commodities P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Rent for the land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</a:t>
            </a:r>
            <a:r>
              <a:rPr lang="de-DE">
                <a:solidFill>
                  <a:srgbClr val="000000"/>
                </a:solidFill>
              </a:rPr>
              <a:t>S </a:t>
            </a:r>
            <a:r>
              <a:rPr lang="de-DE" sz="1800">
                <a:solidFill>
                  <a:srgbClr val="000000"/>
                </a:solidFill>
              </a:rPr>
              <a:t>2ME</a:t>
            </a:r>
            <a:endParaRPr lang="de-DE" sz="18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F62BFCC-17FB-1774-C0EC-DDB787D9E56F}"/>
                  </a:ext>
                </a:extLst>
              </p14:cNvPr>
              <p14:cNvContentPartPr/>
              <p14:nvPr/>
            </p14:nvContentPartPr>
            <p14:xfrm>
              <a:off x="2328938" y="2527822"/>
              <a:ext cx="186120" cy="2088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F62BFCC-17FB-1774-C0EC-DDB787D9E5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0298" y="2518822"/>
                <a:ext cx="20376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8F6667EB-D86D-A196-3740-DC4EF6529226}"/>
              </a:ext>
            </a:extLst>
          </p:cNvPr>
          <p:cNvGrpSpPr/>
          <p:nvPr/>
        </p:nvGrpSpPr>
        <p:grpSpPr>
          <a:xfrm>
            <a:off x="4474538" y="79462"/>
            <a:ext cx="974520" cy="457560"/>
            <a:chOff x="4474538" y="79462"/>
            <a:chExt cx="974520" cy="45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9E273D5-7191-62E7-47C5-920EE8719D87}"/>
                    </a:ext>
                  </a:extLst>
                </p14:cNvPr>
                <p14:cNvContentPartPr/>
                <p14:nvPr/>
              </p14:nvContentPartPr>
              <p14:xfrm>
                <a:off x="4599458" y="149662"/>
                <a:ext cx="156600" cy="199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9E273D5-7191-62E7-47C5-920EE8719D8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90458" y="141022"/>
                  <a:ext cx="174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DD790DF-6BDB-C9EF-55FC-4A9EB08CC4F1}"/>
                    </a:ext>
                  </a:extLst>
                </p14:cNvPr>
                <p14:cNvContentPartPr/>
                <p14:nvPr/>
              </p14:nvContentPartPr>
              <p14:xfrm>
                <a:off x="4677578" y="111502"/>
                <a:ext cx="104760" cy="14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DD790DF-6BDB-C9EF-55FC-4A9EB08CC4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68938" y="102502"/>
                  <a:ext cx="12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5A83EB3-3508-FC7D-F3B6-D5AC528B29FB}"/>
                    </a:ext>
                  </a:extLst>
                </p14:cNvPr>
                <p14:cNvContentPartPr/>
                <p14:nvPr/>
              </p14:nvContentPartPr>
              <p14:xfrm>
                <a:off x="4950818" y="82702"/>
                <a:ext cx="156960" cy="214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5A83EB3-3508-FC7D-F3B6-D5AC528B29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1818" y="74062"/>
                  <a:ext cx="174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9FF10A4-AEBA-A010-45EC-7F667F5512AF}"/>
                    </a:ext>
                  </a:extLst>
                </p14:cNvPr>
                <p14:cNvContentPartPr/>
                <p14:nvPr/>
              </p14:nvContentPartPr>
              <p14:xfrm>
                <a:off x="5151698" y="98182"/>
                <a:ext cx="119160" cy="171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9FF10A4-AEBA-A010-45EC-7F667F5512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43058" y="89542"/>
                  <a:ext cx="136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6094D9-52AF-CC3C-7896-C1D3E111D49A}"/>
                    </a:ext>
                  </a:extLst>
                </p14:cNvPr>
                <p14:cNvContentPartPr/>
                <p14:nvPr/>
              </p14:nvContentPartPr>
              <p14:xfrm>
                <a:off x="5173298" y="79462"/>
                <a:ext cx="125280" cy="25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6094D9-52AF-CC3C-7896-C1D3E111D49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4658" y="70822"/>
                  <a:ext cx="142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C2C0F6E-9661-747D-F268-9A5F5D28E3DF}"/>
                    </a:ext>
                  </a:extLst>
                </p14:cNvPr>
                <p14:cNvContentPartPr/>
                <p14:nvPr/>
              </p14:nvContentPartPr>
              <p14:xfrm>
                <a:off x="5159978" y="143542"/>
                <a:ext cx="119520" cy="43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C2C0F6E-9661-747D-F268-9A5F5D28E3D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51338" y="134542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A33D5BD-39D6-32CC-9B65-8F4B283442E2}"/>
                    </a:ext>
                  </a:extLst>
                </p14:cNvPr>
                <p14:cNvContentPartPr/>
                <p14:nvPr/>
              </p14:nvContentPartPr>
              <p14:xfrm>
                <a:off x="5167538" y="259462"/>
                <a:ext cx="125280" cy="198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A33D5BD-39D6-32CC-9B65-8F4B283442E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58538" y="250822"/>
                  <a:ext cx="142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67534AD-69E6-B326-1510-F3E13BB76C5D}"/>
                    </a:ext>
                  </a:extLst>
                </p14:cNvPr>
                <p14:cNvContentPartPr/>
                <p14:nvPr/>
              </p14:nvContentPartPr>
              <p14:xfrm>
                <a:off x="4474538" y="159022"/>
                <a:ext cx="974520" cy="378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67534AD-69E6-B326-1510-F3E13BB76C5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65898" y="150022"/>
                  <a:ext cx="99216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91F7D07-4A57-BF6E-27EF-121FCC7359D7}"/>
                  </a:ext>
                </a:extLst>
              </p14:cNvPr>
              <p14:cNvContentPartPr/>
              <p14:nvPr/>
            </p14:nvContentPartPr>
            <p14:xfrm>
              <a:off x="382418" y="523342"/>
              <a:ext cx="3713760" cy="1548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91F7D07-4A57-BF6E-27EF-121FCC7359D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3778" y="514342"/>
                <a:ext cx="37314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73D26FE-6FED-D850-18DD-00CD7108C212}"/>
                  </a:ext>
                </a:extLst>
              </p14:cNvPr>
              <p14:cNvContentPartPr/>
              <p14:nvPr/>
            </p14:nvContentPartPr>
            <p14:xfrm>
              <a:off x="2301218" y="2940022"/>
              <a:ext cx="163440" cy="2214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73D26FE-6FED-D850-18DD-00CD7108C21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92578" y="2931382"/>
                <a:ext cx="1810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3F430AAC-6AD5-C1BA-8FCF-5FB04EFE3BDA}"/>
                  </a:ext>
                </a:extLst>
              </p14:cNvPr>
              <p14:cNvContentPartPr/>
              <p14:nvPr/>
            </p14:nvContentPartPr>
            <p14:xfrm>
              <a:off x="2288978" y="3413422"/>
              <a:ext cx="137880" cy="2221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3F430AAC-6AD5-C1BA-8FCF-5FB04EFE3B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79978" y="3404422"/>
                <a:ext cx="1555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DE1E39C-FE9C-4C66-5E89-B5A2942D4BB6}"/>
                  </a:ext>
                </a:extLst>
              </p14:cNvPr>
              <p14:cNvContentPartPr/>
              <p14:nvPr/>
            </p14:nvContentPartPr>
            <p14:xfrm>
              <a:off x="5010578" y="2597302"/>
              <a:ext cx="166320" cy="2214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DE1E39C-FE9C-4C66-5E89-B5A2942D4BB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001578" y="2588662"/>
                <a:ext cx="1839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870" name="Freihand 36869">
                <a:extLst>
                  <a:ext uri="{FF2B5EF4-FFF2-40B4-BE49-F238E27FC236}">
                    <a16:creationId xmlns:a16="http://schemas.microsoft.com/office/drawing/2014/main" id="{897FFADE-5E2B-A94E-A0B9-7BED01B3EF96}"/>
                  </a:ext>
                </a:extLst>
              </p14:cNvPr>
              <p14:cNvContentPartPr/>
              <p14:nvPr/>
            </p14:nvContentPartPr>
            <p14:xfrm>
              <a:off x="2257957" y="786794"/>
              <a:ext cx="442440" cy="382320"/>
            </p14:xfrm>
          </p:contentPart>
        </mc:Choice>
        <mc:Fallback>
          <p:pic>
            <p:nvPicPr>
              <p:cNvPr id="36870" name="Freihand 36869">
                <a:extLst>
                  <a:ext uri="{FF2B5EF4-FFF2-40B4-BE49-F238E27FC236}">
                    <a16:creationId xmlns:a16="http://schemas.microsoft.com/office/drawing/2014/main" id="{897FFADE-5E2B-A94E-A0B9-7BED01B3EF9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49317" y="778154"/>
                <a:ext cx="46008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3DC328F-D80F-3E78-EF89-644BBD44E2ED}"/>
                  </a:ext>
                </a:extLst>
              </p14:cNvPr>
              <p14:cNvContentPartPr/>
              <p14:nvPr/>
            </p14:nvContentPartPr>
            <p14:xfrm>
              <a:off x="2484757" y="714074"/>
              <a:ext cx="711360" cy="3949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3DC328F-D80F-3E78-EF89-644BBD44E2E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6117" y="705074"/>
                <a:ext cx="72900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6869" name="Freihand 36868">
                <a:extLst>
                  <a:ext uri="{FF2B5EF4-FFF2-40B4-BE49-F238E27FC236}">
                    <a16:creationId xmlns:a16="http://schemas.microsoft.com/office/drawing/2014/main" id="{633499E4-872F-42BC-38D9-0CF8EFD18528}"/>
                  </a:ext>
                </a:extLst>
              </p14:cNvPr>
              <p14:cNvContentPartPr/>
              <p14:nvPr/>
            </p14:nvContentPartPr>
            <p14:xfrm>
              <a:off x="2443717" y="1389074"/>
              <a:ext cx="5040" cy="9000"/>
            </p14:xfrm>
          </p:contentPart>
        </mc:Choice>
        <mc:Fallback>
          <p:pic>
            <p:nvPicPr>
              <p:cNvPr id="36869" name="Freihand 36868">
                <a:extLst>
                  <a:ext uri="{FF2B5EF4-FFF2-40B4-BE49-F238E27FC236}">
                    <a16:creationId xmlns:a16="http://schemas.microsoft.com/office/drawing/2014/main" id="{633499E4-872F-42BC-38D9-0CF8EFD1852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34717" y="1380074"/>
                <a:ext cx="2268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058ABF9E-2383-5AE7-1999-B4419C74F9C4}"/>
                  </a:ext>
                </a:extLst>
              </p14:cNvPr>
              <p14:cNvContentPartPr/>
              <p14:nvPr/>
            </p14:nvContentPartPr>
            <p14:xfrm>
              <a:off x="5516317" y="760154"/>
              <a:ext cx="162720" cy="2156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058ABF9E-2383-5AE7-1999-B4419C74F9C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07677" y="751154"/>
                <a:ext cx="18036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D3F5B03-F1D5-DFD3-D8D5-64A308C7250C}"/>
                  </a:ext>
                </a:extLst>
              </p14:cNvPr>
              <p14:cNvContentPartPr/>
              <p14:nvPr/>
            </p14:nvContentPartPr>
            <p14:xfrm>
              <a:off x="5759317" y="939434"/>
              <a:ext cx="3960" cy="28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D3F5B03-F1D5-DFD3-D8D5-64A308C7250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750677" y="930794"/>
                <a:ext cx="216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5EB799A-AB34-15CA-5C46-F6D3A6D01A42}"/>
                  </a:ext>
                </a:extLst>
              </p14:cNvPr>
              <p14:cNvContentPartPr/>
              <p14:nvPr/>
            </p14:nvContentPartPr>
            <p14:xfrm>
              <a:off x="5324077" y="586274"/>
              <a:ext cx="621000" cy="480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5EB799A-AB34-15CA-5C46-F6D3A6D01A4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15437" y="577274"/>
                <a:ext cx="638640" cy="4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99" name="Gruppieren 36898">
            <a:extLst>
              <a:ext uri="{FF2B5EF4-FFF2-40B4-BE49-F238E27FC236}">
                <a16:creationId xmlns:a16="http://schemas.microsoft.com/office/drawing/2014/main" id="{E500AB8D-514A-11A8-E048-1BF3A7C42ACB}"/>
              </a:ext>
            </a:extLst>
          </p:cNvPr>
          <p:cNvGrpSpPr/>
          <p:nvPr/>
        </p:nvGrpSpPr>
        <p:grpSpPr>
          <a:xfrm>
            <a:off x="938258" y="4638142"/>
            <a:ext cx="1833480" cy="1104120"/>
            <a:chOff x="938258" y="4638142"/>
            <a:chExt cx="1833480" cy="11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882" name="Freihand 36881">
                  <a:extLst>
                    <a:ext uri="{FF2B5EF4-FFF2-40B4-BE49-F238E27FC236}">
                      <a16:creationId xmlns:a16="http://schemas.microsoft.com/office/drawing/2014/main" id="{D0A9A46E-783D-009B-4FBA-29E8F7435490}"/>
                    </a:ext>
                  </a:extLst>
                </p14:cNvPr>
                <p14:cNvContentPartPr/>
                <p14:nvPr/>
              </p14:nvContentPartPr>
              <p14:xfrm>
                <a:off x="1170818" y="4638142"/>
                <a:ext cx="1593360" cy="34920"/>
              </p14:xfrm>
            </p:contentPart>
          </mc:Choice>
          <mc:Fallback>
            <p:pic>
              <p:nvPicPr>
                <p:cNvPr id="36882" name="Freihand 36881">
                  <a:extLst>
                    <a:ext uri="{FF2B5EF4-FFF2-40B4-BE49-F238E27FC236}">
                      <a16:creationId xmlns:a16="http://schemas.microsoft.com/office/drawing/2014/main" id="{D0A9A46E-783D-009B-4FBA-29E8F74354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2178" y="4629502"/>
                  <a:ext cx="161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6883" name="Freihand 36882">
                  <a:extLst>
                    <a:ext uri="{FF2B5EF4-FFF2-40B4-BE49-F238E27FC236}">
                      <a16:creationId xmlns:a16="http://schemas.microsoft.com/office/drawing/2014/main" id="{352D4BE5-3536-19D0-814C-12560DECED6A}"/>
                    </a:ext>
                  </a:extLst>
                </p14:cNvPr>
                <p14:cNvContentPartPr/>
                <p14:nvPr/>
              </p14:nvContentPartPr>
              <p14:xfrm>
                <a:off x="944738" y="4825702"/>
                <a:ext cx="144360" cy="185400"/>
              </p14:xfrm>
            </p:contentPart>
          </mc:Choice>
          <mc:Fallback>
            <p:pic>
              <p:nvPicPr>
                <p:cNvPr id="36883" name="Freihand 36882">
                  <a:extLst>
                    <a:ext uri="{FF2B5EF4-FFF2-40B4-BE49-F238E27FC236}">
                      <a16:creationId xmlns:a16="http://schemas.microsoft.com/office/drawing/2014/main" id="{352D4BE5-3536-19D0-814C-12560DECED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5738" y="4817062"/>
                  <a:ext cx="162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884" name="Freihand 36883">
                  <a:extLst>
                    <a:ext uri="{FF2B5EF4-FFF2-40B4-BE49-F238E27FC236}">
                      <a16:creationId xmlns:a16="http://schemas.microsoft.com/office/drawing/2014/main" id="{44C9ECC0-EC4F-92A5-986A-B16CC02606CA}"/>
                    </a:ext>
                  </a:extLst>
                </p14:cNvPr>
                <p14:cNvContentPartPr/>
                <p14:nvPr/>
              </p14:nvContentPartPr>
              <p14:xfrm>
                <a:off x="1160378" y="4832182"/>
                <a:ext cx="5400" cy="171000"/>
              </p14:xfrm>
            </p:contentPart>
          </mc:Choice>
          <mc:Fallback>
            <p:pic>
              <p:nvPicPr>
                <p:cNvPr id="36884" name="Freihand 36883">
                  <a:extLst>
                    <a:ext uri="{FF2B5EF4-FFF2-40B4-BE49-F238E27FC236}">
                      <a16:creationId xmlns:a16="http://schemas.microsoft.com/office/drawing/2014/main" id="{44C9ECC0-EC4F-92A5-986A-B16CC02606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51378" y="4823182"/>
                  <a:ext cx="2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885" name="Freihand 36884">
                  <a:extLst>
                    <a:ext uri="{FF2B5EF4-FFF2-40B4-BE49-F238E27FC236}">
                      <a16:creationId xmlns:a16="http://schemas.microsoft.com/office/drawing/2014/main" id="{7AD8C68F-2245-4DF3-36BA-A92F42BAD732}"/>
                    </a:ext>
                  </a:extLst>
                </p14:cNvPr>
                <p14:cNvContentPartPr/>
                <p14:nvPr/>
              </p14:nvContentPartPr>
              <p14:xfrm>
                <a:off x="1120058" y="4835782"/>
                <a:ext cx="228600" cy="105840"/>
              </p14:xfrm>
            </p:contentPart>
          </mc:Choice>
          <mc:Fallback>
            <p:pic>
              <p:nvPicPr>
                <p:cNvPr id="36885" name="Freihand 36884">
                  <a:extLst>
                    <a:ext uri="{FF2B5EF4-FFF2-40B4-BE49-F238E27FC236}">
                      <a16:creationId xmlns:a16="http://schemas.microsoft.com/office/drawing/2014/main" id="{7AD8C68F-2245-4DF3-36BA-A92F42BAD73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11058" y="4826782"/>
                  <a:ext cx="246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886" name="Freihand 36885">
                  <a:extLst>
                    <a:ext uri="{FF2B5EF4-FFF2-40B4-BE49-F238E27FC236}">
                      <a16:creationId xmlns:a16="http://schemas.microsoft.com/office/drawing/2014/main" id="{D227BBCA-3A43-4A7F-9D0B-E47C146AF2F5}"/>
                    </a:ext>
                  </a:extLst>
                </p14:cNvPr>
                <p14:cNvContentPartPr/>
                <p14:nvPr/>
              </p14:nvContentPartPr>
              <p14:xfrm>
                <a:off x="1425338" y="4811302"/>
                <a:ext cx="62280" cy="153000"/>
              </p14:xfrm>
            </p:contentPart>
          </mc:Choice>
          <mc:Fallback>
            <p:pic>
              <p:nvPicPr>
                <p:cNvPr id="36886" name="Freihand 36885">
                  <a:extLst>
                    <a:ext uri="{FF2B5EF4-FFF2-40B4-BE49-F238E27FC236}">
                      <a16:creationId xmlns:a16="http://schemas.microsoft.com/office/drawing/2014/main" id="{D227BBCA-3A43-4A7F-9D0B-E47C146AF2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16698" y="4802662"/>
                  <a:ext cx="79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887" name="Freihand 36886">
                  <a:extLst>
                    <a:ext uri="{FF2B5EF4-FFF2-40B4-BE49-F238E27FC236}">
                      <a16:creationId xmlns:a16="http://schemas.microsoft.com/office/drawing/2014/main" id="{3570AC82-3760-1883-38A0-87EF5A2F76AF}"/>
                    </a:ext>
                  </a:extLst>
                </p14:cNvPr>
                <p14:cNvContentPartPr/>
                <p14:nvPr/>
              </p14:nvContentPartPr>
              <p14:xfrm>
                <a:off x="1640258" y="4755862"/>
                <a:ext cx="100080" cy="202320"/>
              </p14:xfrm>
            </p:contentPart>
          </mc:Choice>
          <mc:Fallback>
            <p:pic>
              <p:nvPicPr>
                <p:cNvPr id="36887" name="Freihand 36886">
                  <a:extLst>
                    <a:ext uri="{FF2B5EF4-FFF2-40B4-BE49-F238E27FC236}">
                      <a16:creationId xmlns:a16="http://schemas.microsoft.com/office/drawing/2014/main" id="{3570AC82-3760-1883-38A0-87EF5A2F76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31258" y="4747222"/>
                  <a:ext cx="117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888" name="Freihand 36887">
                  <a:extLst>
                    <a:ext uri="{FF2B5EF4-FFF2-40B4-BE49-F238E27FC236}">
                      <a16:creationId xmlns:a16="http://schemas.microsoft.com/office/drawing/2014/main" id="{0677343F-55E7-70EE-DA5C-3EA919A1B19F}"/>
                    </a:ext>
                  </a:extLst>
                </p14:cNvPr>
                <p14:cNvContentPartPr/>
                <p14:nvPr/>
              </p14:nvContentPartPr>
              <p14:xfrm>
                <a:off x="2133458" y="4749022"/>
                <a:ext cx="108720" cy="165600"/>
              </p14:xfrm>
            </p:contentPart>
          </mc:Choice>
          <mc:Fallback>
            <p:pic>
              <p:nvPicPr>
                <p:cNvPr id="36888" name="Freihand 36887">
                  <a:extLst>
                    <a:ext uri="{FF2B5EF4-FFF2-40B4-BE49-F238E27FC236}">
                      <a16:creationId xmlns:a16="http://schemas.microsoft.com/office/drawing/2014/main" id="{0677343F-55E7-70EE-DA5C-3EA919A1B1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24458" y="4740382"/>
                  <a:ext cx="12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889" name="Freihand 36888">
                  <a:extLst>
                    <a:ext uri="{FF2B5EF4-FFF2-40B4-BE49-F238E27FC236}">
                      <a16:creationId xmlns:a16="http://schemas.microsoft.com/office/drawing/2014/main" id="{536DD12E-076A-89AE-E838-9918CA67454C}"/>
                    </a:ext>
                  </a:extLst>
                </p14:cNvPr>
                <p14:cNvContentPartPr/>
                <p14:nvPr/>
              </p14:nvContentPartPr>
              <p14:xfrm>
                <a:off x="2268098" y="4773862"/>
                <a:ext cx="89280" cy="126720"/>
              </p14:xfrm>
            </p:contentPart>
          </mc:Choice>
          <mc:Fallback>
            <p:pic>
              <p:nvPicPr>
                <p:cNvPr id="36889" name="Freihand 36888">
                  <a:extLst>
                    <a:ext uri="{FF2B5EF4-FFF2-40B4-BE49-F238E27FC236}">
                      <a16:creationId xmlns:a16="http://schemas.microsoft.com/office/drawing/2014/main" id="{536DD12E-076A-89AE-E838-9918CA67454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59098" y="4764862"/>
                  <a:ext cx="106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890" name="Freihand 36889">
                  <a:extLst>
                    <a:ext uri="{FF2B5EF4-FFF2-40B4-BE49-F238E27FC236}">
                      <a16:creationId xmlns:a16="http://schemas.microsoft.com/office/drawing/2014/main" id="{AA4DCE64-1EAF-D9A6-7CC2-6F27AD150F22}"/>
                    </a:ext>
                  </a:extLst>
                </p14:cNvPr>
                <p14:cNvContentPartPr/>
                <p14:nvPr/>
              </p14:nvContentPartPr>
              <p14:xfrm>
                <a:off x="2436578" y="4756582"/>
                <a:ext cx="100800" cy="163080"/>
              </p14:xfrm>
            </p:contentPart>
          </mc:Choice>
          <mc:Fallback>
            <p:pic>
              <p:nvPicPr>
                <p:cNvPr id="36890" name="Freihand 36889">
                  <a:extLst>
                    <a:ext uri="{FF2B5EF4-FFF2-40B4-BE49-F238E27FC236}">
                      <a16:creationId xmlns:a16="http://schemas.microsoft.com/office/drawing/2014/main" id="{AA4DCE64-1EAF-D9A6-7CC2-6F27AD150F2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27938" y="4747942"/>
                  <a:ext cx="118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891" name="Freihand 36890">
                  <a:extLst>
                    <a:ext uri="{FF2B5EF4-FFF2-40B4-BE49-F238E27FC236}">
                      <a16:creationId xmlns:a16="http://schemas.microsoft.com/office/drawing/2014/main" id="{D378F3C5-AC76-9C32-6A49-0A9517BEABD5}"/>
                    </a:ext>
                  </a:extLst>
                </p14:cNvPr>
                <p14:cNvContentPartPr/>
                <p14:nvPr/>
              </p14:nvContentPartPr>
              <p14:xfrm>
                <a:off x="2561498" y="4765942"/>
                <a:ext cx="68400" cy="143280"/>
              </p14:xfrm>
            </p:contentPart>
          </mc:Choice>
          <mc:Fallback>
            <p:pic>
              <p:nvPicPr>
                <p:cNvPr id="36891" name="Freihand 36890">
                  <a:extLst>
                    <a:ext uri="{FF2B5EF4-FFF2-40B4-BE49-F238E27FC236}">
                      <a16:creationId xmlns:a16="http://schemas.microsoft.com/office/drawing/2014/main" id="{D378F3C5-AC76-9C32-6A49-0A9517BEAB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52858" y="4757302"/>
                  <a:ext cx="86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892" name="Freihand 36891">
                  <a:extLst>
                    <a:ext uri="{FF2B5EF4-FFF2-40B4-BE49-F238E27FC236}">
                      <a16:creationId xmlns:a16="http://schemas.microsoft.com/office/drawing/2014/main" id="{8B5107B5-19CA-43F6-C923-AFE10EF5FDB0}"/>
                    </a:ext>
                  </a:extLst>
                </p14:cNvPr>
                <p14:cNvContentPartPr/>
                <p14:nvPr/>
              </p14:nvContentPartPr>
              <p14:xfrm>
                <a:off x="2681738" y="4755502"/>
                <a:ext cx="90000" cy="173160"/>
              </p14:xfrm>
            </p:contentPart>
          </mc:Choice>
          <mc:Fallback>
            <p:pic>
              <p:nvPicPr>
                <p:cNvPr id="36892" name="Freihand 36891">
                  <a:extLst>
                    <a:ext uri="{FF2B5EF4-FFF2-40B4-BE49-F238E27FC236}">
                      <a16:creationId xmlns:a16="http://schemas.microsoft.com/office/drawing/2014/main" id="{8B5107B5-19CA-43F6-C923-AFE10EF5FD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73098" y="4746862"/>
                  <a:ext cx="107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893" name="Freihand 36892">
                  <a:extLst>
                    <a:ext uri="{FF2B5EF4-FFF2-40B4-BE49-F238E27FC236}">
                      <a16:creationId xmlns:a16="http://schemas.microsoft.com/office/drawing/2014/main" id="{D0E63569-C152-2EAB-12F9-9CC0589193C9}"/>
                    </a:ext>
                  </a:extLst>
                </p14:cNvPr>
                <p14:cNvContentPartPr/>
                <p14:nvPr/>
              </p14:nvContentPartPr>
              <p14:xfrm>
                <a:off x="938258" y="5069062"/>
                <a:ext cx="824760" cy="73800"/>
              </p14:xfrm>
            </p:contentPart>
          </mc:Choice>
          <mc:Fallback>
            <p:pic>
              <p:nvPicPr>
                <p:cNvPr id="36893" name="Freihand 36892">
                  <a:extLst>
                    <a:ext uri="{FF2B5EF4-FFF2-40B4-BE49-F238E27FC236}">
                      <a16:creationId xmlns:a16="http://schemas.microsoft.com/office/drawing/2014/main" id="{D0E63569-C152-2EAB-12F9-9CC0589193C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9618" y="5060422"/>
                  <a:ext cx="842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894" name="Freihand 36893">
                  <a:extLst>
                    <a:ext uri="{FF2B5EF4-FFF2-40B4-BE49-F238E27FC236}">
                      <a16:creationId xmlns:a16="http://schemas.microsoft.com/office/drawing/2014/main" id="{CB77306A-8F6E-BD22-2B71-4BF6FE348808}"/>
                    </a:ext>
                  </a:extLst>
                </p14:cNvPr>
                <p14:cNvContentPartPr/>
                <p14:nvPr/>
              </p14:nvContentPartPr>
              <p14:xfrm>
                <a:off x="1360898" y="5263462"/>
                <a:ext cx="193680" cy="246960"/>
              </p14:xfrm>
            </p:contentPart>
          </mc:Choice>
          <mc:Fallback>
            <p:pic>
              <p:nvPicPr>
                <p:cNvPr id="36894" name="Freihand 36893">
                  <a:extLst>
                    <a:ext uri="{FF2B5EF4-FFF2-40B4-BE49-F238E27FC236}">
                      <a16:creationId xmlns:a16="http://schemas.microsoft.com/office/drawing/2014/main" id="{CB77306A-8F6E-BD22-2B71-4BF6FE34880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351898" y="5254462"/>
                  <a:ext cx="2113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6895" name="Freihand 36894">
                  <a:extLst>
                    <a:ext uri="{FF2B5EF4-FFF2-40B4-BE49-F238E27FC236}">
                      <a16:creationId xmlns:a16="http://schemas.microsoft.com/office/drawing/2014/main" id="{DA92D1FE-773C-1C5A-78A9-FB0A82C3E474}"/>
                    </a:ext>
                  </a:extLst>
                </p14:cNvPr>
                <p14:cNvContentPartPr/>
                <p14:nvPr/>
              </p14:nvContentPartPr>
              <p14:xfrm>
                <a:off x="2183498" y="5061502"/>
                <a:ext cx="543960" cy="81000"/>
              </p14:xfrm>
            </p:contentPart>
          </mc:Choice>
          <mc:Fallback>
            <p:pic>
              <p:nvPicPr>
                <p:cNvPr id="36895" name="Freihand 36894">
                  <a:extLst>
                    <a:ext uri="{FF2B5EF4-FFF2-40B4-BE49-F238E27FC236}">
                      <a16:creationId xmlns:a16="http://schemas.microsoft.com/office/drawing/2014/main" id="{DA92D1FE-773C-1C5A-78A9-FB0A82C3E47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174858" y="5052862"/>
                  <a:ext cx="561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896" name="Freihand 36895">
                  <a:extLst>
                    <a:ext uri="{FF2B5EF4-FFF2-40B4-BE49-F238E27FC236}">
                      <a16:creationId xmlns:a16="http://schemas.microsoft.com/office/drawing/2014/main" id="{21CA8E7E-4604-6588-89E6-7130EC58E50E}"/>
                    </a:ext>
                  </a:extLst>
                </p14:cNvPr>
                <p14:cNvContentPartPr/>
                <p14:nvPr/>
              </p14:nvContentPartPr>
              <p14:xfrm>
                <a:off x="2325338" y="5282902"/>
                <a:ext cx="128520" cy="191880"/>
              </p14:xfrm>
            </p:contentPart>
          </mc:Choice>
          <mc:Fallback>
            <p:pic>
              <p:nvPicPr>
                <p:cNvPr id="36896" name="Freihand 36895">
                  <a:extLst>
                    <a:ext uri="{FF2B5EF4-FFF2-40B4-BE49-F238E27FC236}">
                      <a16:creationId xmlns:a16="http://schemas.microsoft.com/office/drawing/2014/main" id="{21CA8E7E-4604-6588-89E6-7130EC58E50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316338" y="5274262"/>
                  <a:ext cx="146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6897" name="Freihand 36896">
                  <a:extLst>
                    <a:ext uri="{FF2B5EF4-FFF2-40B4-BE49-F238E27FC236}">
                      <a16:creationId xmlns:a16="http://schemas.microsoft.com/office/drawing/2014/main" id="{1DE0D943-3858-08AE-5362-125FB66254EF}"/>
                    </a:ext>
                  </a:extLst>
                </p14:cNvPr>
                <p14:cNvContentPartPr/>
                <p14:nvPr/>
              </p14:nvContentPartPr>
              <p14:xfrm>
                <a:off x="2321378" y="5261302"/>
                <a:ext cx="187560" cy="18360"/>
              </p14:xfrm>
            </p:contentPart>
          </mc:Choice>
          <mc:Fallback>
            <p:pic>
              <p:nvPicPr>
                <p:cNvPr id="36897" name="Freihand 36896">
                  <a:extLst>
                    <a:ext uri="{FF2B5EF4-FFF2-40B4-BE49-F238E27FC236}">
                      <a16:creationId xmlns:a16="http://schemas.microsoft.com/office/drawing/2014/main" id="{1DE0D943-3858-08AE-5362-125FB66254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12378" y="5252662"/>
                  <a:ext cx="205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6898" name="Freihand 36897">
                  <a:extLst>
                    <a:ext uri="{FF2B5EF4-FFF2-40B4-BE49-F238E27FC236}">
                      <a16:creationId xmlns:a16="http://schemas.microsoft.com/office/drawing/2014/main" id="{7C9B101F-F5B6-4147-7CA7-48F6408BA4CB}"/>
                    </a:ext>
                  </a:extLst>
                </p14:cNvPr>
                <p14:cNvContentPartPr/>
                <p14:nvPr/>
              </p14:nvContentPartPr>
              <p14:xfrm>
                <a:off x="1790378" y="5429062"/>
                <a:ext cx="304200" cy="313200"/>
              </p14:xfrm>
            </p:contentPart>
          </mc:Choice>
          <mc:Fallback>
            <p:pic>
              <p:nvPicPr>
                <p:cNvPr id="36898" name="Freihand 36897">
                  <a:extLst>
                    <a:ext uri="{FF2B5EF4-FFF2-40B4-BE49-F238E27FC236}">
                      <a16:creationId xmlns:a16="http://schemas.microsoft.com/office/drawing/2014/main" id="{7C9B101F-F5B6-4147-7CA7-48F6408BA4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81378" y="5420062"/>
                  <a:ext cx="32184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07" name="Gruppieren 36906">
            <a:extLst>
              <a:ext uri="{FF2B5EF4-FFF2-40B4-BE49-F238E27FC236}">
                <a16:creationId xmlns:a16="http://schemas.microsoft.com/office/drawing/2014/main" id="{F6CF8780-9D4C-D6F2-1FA6-AB610B8BCBA3}"/>
              </a:ext>
            </a:extLst>
          </p:cNvPr>
          <p:cNvGrpSpPr/>
          <p:nvPr/>
        </p:nvGrpSpPr>
        <p:grpSpPr>
          <a:xfrm>
            <a:off x="929258" y="1174942"/>
            <a:ext cx="6989400" cy="3217320"/>
            <a:chOff x="929258" y="1174942"/>
            <a:chExt cx="6989400" cy="32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91CEAE0-383A-F3C5-4ECC-F3D6198242C2}"/>
                    </a:ext>
                  </a:extLst>
                </p14:cNvPr>
                <p14:cNvContentPartPr/>
                <p14:nvPr/>
              </p14:nvContentPartPr>
              <p14:xfrm>
                <a:off x="2837618" y="1174942"/>
                <a:ext cx="4039560" cy="1841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91CEAE0-383A-F3C5-4ECC-F3D6198242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28978" y="1165942"/>
                  <a:ext cx="4057200" cy="18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0D55939-6605-6F0F-7B2D-3278B2FFF0BA}"/>
                    </a:ext>
                  </a:extLst>
                </p14:cNvPr>
                <p14:cNvContentPartPr/>
                <p14:nvPr/>
              </p14:nvContentPartPr>
              <p14:xfrm>
                <a:off x="6862778" y="2523142"/>
                <a:ext cx="147600" cy="268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0D55939-6605-6F0F-7B2D-3278B2FFF0B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54138" y="2514142"/>
                  <a:ext cx="165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DE60A9-FE51-2197-0AEC-595AF6B3ED0B}"/>
                    </a:ext>
                  </a:extLst>
                </p14:cNvPr>
                <p14:cNvContentPartPr/>
                <p14:nvPr/>
              </p14:nvContentPartPr>
              <p14:xfrm>
                <a:off x="7017938" y="2604142"/>
                <a:ext cx="177480" cy="270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DE60A9-FE51-2197-0AEC-595AF6B3ED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08938" y="2595502"/>
                  <a:ext cx="195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B51DE0-77A2-B0B3-E488-AC1D1DF400CF}"/>
                    </a:ext>
                  </a:extLst>
                </p14:cNvPr>
                <p14:cNvContentPartPr/>
                <p14:nvPr/>
              </p14:nvContentPartPr>
              <p14:xfrm>
                <a:off x="1812997" y="1510034"/>
                <a:ext cx="123120" cy="1652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B51DE0-77A2-B0B3-E488-AC1D1DF400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03997" y="1501034"/>
                  <a:ext cx="140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1EB4E5A-B0C2-3CE4-3831-96C684AEE0CB}"/>
                    </a:ext>
                  </a:extLst>
                </p14:cNvPr>
                <p14:cNvContentPartPr/>
                <p14:nvPr/>
              </p14:nvContentPartPr>
              <p14:xfrm>
                <a:off x="1843597" y="1443794"/>
                <a:ext cx="121680" cy="493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1EB4E5A-B0C2-3CE4-3831-96C684AEE0C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34597" y="1434794"/>
                  <a:ext cx="139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1AD2EC5-DA9B-6FD1-DD21-F6C5F2F18674}"/>
                    </a:ext>
                  </a:extLst>
                </p14:cNvPr>
                <p14:cNvContentPartPr/>
                <p14:nvPr/>
              </p14:nvContentPartPr>
              <p14:xfrm>
                <a:off x="1693837" y="1402754"/>
                <a:ext cx="369000" cy="389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1AD2EC5-DA9B-6FD1-DD21-F6C5F2F186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84837" y="1393754"/>
                  <a:ext cx="3866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1C9CC81-311D-1D56-E09F-2CD217F4F00E}"/>
                    </a:ext>
                  </a:extLst>
                </p14:cNvPr>
                <p14:cNvContentPartPr/>
                <p14:nvPr/>
              </p14:nvContentPartPr>
              <p14:xfrm>
                <a:off x="1315477" y="1943834"/>
                <a:ext cx="1301040" cy="668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1C9CC81-311D-1D56-E09F-2CD217F4F0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06477" y="1935194"/>
                  <a:ext cx="131868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1A3894-F2B5-F2E3-8EF0-28F5FCF78E11}"/>
                    </a:ext>
                  </a:extLst>
                </p14:cNvPr>
                <p14:cNvContentPartPr/>
                <p14:nvPr/>
              </p14:nvContentPartPr>
              <p14:xfrm>
                <a:off x="1481077" y="2507234"/>
                <a:ext cx="130680" cy="261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1A3894-F2B5-F2E3-8EF0-28F5FCF78E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72077" y="2498234"/>
                  <a:ext cx="1483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1124D9A-ADC1-BD35-C964-69D95BCA4925}"/>
                    </a:ext>
                  </a:extLst>
                </p14:cNvPr>
                <p14:cNvContentPartPr/>
                <p14:nvPr/>
              </p14:nvContentPartPr>
              <p14:xfrm>
                <a:off x="1647757" y="2528114"/>
                <a:ext cx="148680" cy="220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1124D9A-ADC1-BD35-C964-69D95BCA49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39117" y="2519474"/>
                  <a:ext cx="166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B379DF-28A1-8FC1-7F8B-E5D872AC64FC}"/>
                    </a:ext>
                  </a:extLst>
                </p14:cNvPr>
                <p14:cNvContentPartPr/>
                <p14:nvPr/>
              </p14:nvContentPartPr>
              <p14:xfrm>
                <a:off x="2404477" y="1809554"/>
                <a:ext cx="118080" cy="15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B379DF-28A1-8FC1-7F8B-E5D872AC64F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95837" y="1800914"/>
                  <a:ext cx="135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F36148E-7667-7FCC-BABB-980F7BC84354}"/>
                    </a:ext>
                  </a:extLst>
                </p14:cNvPr>
                <p14:cNvContentPartPr/>
                <p14:nvPr/>
              </p14:nvContentPartPr>
              <p14:xfrm>
                <a:off x="2327437" y="1692554"/>
                <a:ext cx="356040" cy="411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F36148E-7667-7FCC-BABB-980F7BC843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318437" y="1683554"/>
                  <a:ext cx="3736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1F62936-EE6B-5CAA-ACC7-49F154756D17}"/>
                    </a:ext>
                  </a:extLst>
                </p14:cNvPr>
                <p14:cNvContentPartPr/>
                <p14:nvPr/>
              </p14:nvContentPartPr>
              <p14:xfrm>
                <a:off x="2582677" y="1890194"/>
                <a:ext cx="21960" cy="50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1F62936-EE6B-5CAA-ACC7-49F154756D1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73677" y="1881194"/>
                  <a:ext cx="39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A853F13-8E2C-8AF5-23FD-829306D321FA}"/>
                    </a:ext>
                  </a:extLst>
                </p14:cNvPr>
                <p14:cNvContentPartPr/>
                <p14:nvPr/>
              </p14:nvContentPartPr>
              <p14:xfrm>
                <a:off x="2575837" y="2548274"/>
                <a:ext cx="1470600" cy="1020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A853F13-8E2C-8AF5-23FD-829306D321F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66837" y="2539634"/>
                  <a:ext cx="1488240" cy="10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E3FC812-6341-20FE-7F06-4F38FC3CBE3A}"/>
                    </a:ext>
                  </a:extLst>
                </p14:cNvPr>
                <p14:cNvContentPartPr/>
                <p14:nvPr/>
              </p14:nvContentPartPr>
              <p14:xfrm>
                <a:off x="3937717" y="2476634"/>
                <a:ext cx="157680" cy="251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E3FC812-6341-20FE-7F06-4F38FC3CBE3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29077" y="2467994"/>
                  <a:ext cx="1753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7260FE8-EF69-EB40-8FD7-396925258445}"/>
                    </a:ext>
                  </a:extLst>
                </p14:cNvPr>
                <p14:cNvContentPartPr/>
                <p14:nvPr/>
              </p14:nvContentPartPr>
              <p14:xfrm>
                <a:off x="4185397" y="2467274"/>
                <a:ext cx="149400" cy="215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7260FE8-EF69-EB40-8FD7-39692525844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76397" y="2458634"/>
                  <a:ext cx="16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209B75-413F-756B-AA3C-15B924E7738D}"/>
                    </a:ext>
                  </a:extLst>
                </p14:cNvPr>
                <p14:cNvContentPartPr/>
                <p14:nvPr/>
              </p14:nvContentPartPr>
              <p14:xfrm>
                <a:off x="3165877" y="3187634"/>
                <a:ext cx="132480" cy="227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209B75-413F-756B-AA3C-15B924E7738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57237" y="3178994"/>
                  <a:ext cx="150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ED5049A-7D6E-3C94-3756-17923A4DA54B}"/>
                    </a:ext>
                  </a:extLst>
                </p14:cNvPr>
                <p14:cNvContentPartPr/>
                <p14:nvPr/>
              </p14:nvContentPartPr>
              <p14:xfrm>
                <a:off x="3340117" y="3312554"/>
                <a:ext cx="6480" cy="29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ED5049A-7D6E-3C94-3756-17923A4DA5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331117" y="3303554"/>
                  <a:ext cx="24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EF5D356-4108-8664-122E-F34ECB3DF0B0}"/>
                    </a:ext>
                  </a:extLst>
                </p14:cNvPr>
                <p14:cNvContentPartPr/>
                <p14:nvPr/>
              </p14:nvContentPartPr>
              <p14:xfrm>
                <a:off x="3033037" y="3050114"/>
                <a:ext cx="379080" cy="437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EF5D356-4108-8664-122E-F34ECB3DF0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024397" y="3041114"/>
                  <a:ext cx="3967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160E4E-E710-1F6D-BC10-5AE0E04E7020}"/>
                    </a:ext>
                  </a:extLst>
                </p14:cNvPr>
                <p14:cNvContentPartPr/>
                <p14:nvPr/>
              </p14:nvContentPartPr>
              <p14:xfrm>
                <a:off x="1037557" y="2725754"/>
                <a:ext cx="4246920" cy="11898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160E4E-E710-1F6D-BC10-5AE0E04E70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8917" y="2717114"/>
                  <a:ext cx="4264560" cy="12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C5AF82-AF69-F01D-76AC-D5A49DF12CC9}"/>
                    </a:ext>
                  </a:extLst>
                </p14:cNvPr>
                <p14:cNvContentPartPr/>
                <p14:nvPr/>
              </p14:nvContentPartPr>
              <p14:xfrm>
                <a:off x="1355077" y="2930954"/>
                <a:ext cx="134280" cy="184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C5AF82-AF69-F01D-76AC-D5A49DF12CC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346077" y="2922314"/>
                  <a:ext cx="151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A34536-014C-F2C8-B34F-2DEF863AD1F9}"/>
                    </a:ext>
                  </a:extLst>
                </p14:cNvPr>
                <p14:cNvContentPartPr/>
                <p14:nvPr/>
              </p14:nvContentPartPr>
              <p14:xfrm>
                <a:off x="1628677" y="2882354"/>
                <a:ext cx="159480" cy="208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A34536-014C-F2C8-B34F-2DEF863AD1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20037" y="2873714"/>
                  <a:ext cx="177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4BAC9B0-62D6-B4EF-A9D4-53A971AC048C}"/>
                    </a:ext>
                  </a:extLst>
                </p14:cNvPr>
                <p14:cNvContentPartPr/>
                <p14:nvPr/>
              </p14:nvContentPartPr>
              <p14:xfrm>
                <a:off x="2885437" y="3937514"/>
                <a:ext cx="185040" cy="206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4BAC9B0-62D6-B4EF-A9D4-53A971AC04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76437" y="3928874"/>
                  <a:ext cx="202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3670169-7262-C2A7-355B-E7EB29BED43A}"/>
                    </a:ext>
                  </a:extLst>
                </p14:cNvPr>
                <p14:cNvContentPartPr/>
                <p14:nvPr/>
              </p14:nvContentPartPr>
              <p14:xfrm>
                <a:off x="3022957" y="4017434"/>
                <a:ext cx="24480" cy="147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3670169-7262-C2A7-355B-E7EB29BED4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014317" y="4008434"/>
                  <a:ext cx="42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6E7F23B-CEF0-A727-F528-C5331F62C2F1}"/>
                    </a:ext>
                  </a:extLst>
                </p14:cNvPr>
                <p14:cNvContentPartPr/>
                <p14:nvPr/>
              </p14:nvContentPartPr>
              <p14:xfrm>
                <a:off x="3150037" y="4114274"/>
                <a:ext cx="21960" cy="24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6E7F23B-CEF0-A727-F528-C5331F62C2F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41397" y="4105634"/>
                  <a:ext cx="3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6864" name="Freihand 36863">
                  <a:extLst>
                    <a:ext uri="{FF2B5EF4-FFF2-40B4-BE49-F238E27FC236}">
                      <a16:creationId xmlns:a16="http://schemas.microsoft.com/office/drawing/2014/main" id="{64B0F1CE-DF98-2E3C-D1CE-7FA006B0ED7D}"/>
                    </a:ext>
                  </a:extLst>
                </p14:cNvPr>
                <p14:cNvContentPartPr/>
                <p14:nvPr/>
              </p14:nvContentPartPr>
              <p14:xfrm>
                <a:off x="2758717" y="3830234"/>
                <a:ext cx="530640" cy="452160"/>
              </p14:xfrm>
            </p:contentPart>
          </mc:Choice>
          <mc:Fallback>
            <p:pic>
              <p:nvPicPr>
                <p:cNvPr id="36864" name="Freihand 36863">
                  <a:extLst>
                    <a:ext uri="{FF2B5EF4-FFF2-40B4-BE49-F238E27FC236}">
                      <a16:creationId xmlns:a16="http://schemas.microsoft.com/office/drawing/2014/main" id="{64B0F1CE-DF98-2E3C-D1CE-7FA006B0ED7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50077" y="3821234"/>
                  <a:ext cx="5482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6871" name="Freihand 36870">
                  <a:extLst>
                    <a:ext uri="{FF2B5EF4-FFF2-40B4-BE49-F238E27FC236}">
                      <a16:creationId xmlns:a16="http://schemas.microsoft.com/office/drawing/2014/main" id="{051C87AD-C9C1-79D3-97CF-5BB680B42CCE}"/>
                    </a:ext>
                  </a:extLst>
                </p14:cNvPr>
                <p14:cNvContentPartPr/>
                <p14:nvPr/>
              </p14:nvContentPartPr>
              <p14:xfrm>
                <a:off x="7592138" y="2579662"/>
                <a:ext cx="177840" cy="253440"/>
              </p14:xfrm>
            </p:contentPart>
          </mc:Choice>
          <mc:Fallback>
            <p:pic>
              <p:nvPicPr>
                <p:cNvPr id="36871" name="Freihand 36870">
                  <a:extLst>
                    <a:ext uri="{FF2B5EF4-FFF2-40B4-BE49-F238E27FC236}">
                      <a16:creationId xmlns:a16="http://schemas.microsoft.com/office/drawing/2014/main" id="{051C87AD-C9C1-79D3-97CF-5BB680B42CC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83138" y="2570662"/>
                  <a:ext cx="1954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6872" name="Freihand 36871">
                  <a:extLst>
                    <a:ext uri="{FF2B5EF4-FFF2-40B4-BE49-F238E27FC236}">
                      <a16:creationId xmlns:a16="http://schemas.microsoft.com/office/drawing/2014/main" id="{2775975E-7994-56DE-04DB-CBCF50C707A2}"/>
                    </a:ext>
                  </a:extLst>
                </p14:cNvPr>
                <p14:cNvContentPartPr/>
                <p14:nvPr/>
              </p14:nvContentPartPr>
              <p14:xfrm>
                <a:off x="929258" y="2750662"/>
                <a:ext cx="6989400" cy="1641600"/>
              </p14:xfrm>
            </p:contentPart>
          </mc:Choice>
          <mc:Fallback>
            <p:pic>
              <p:nvPicPr>
                <p:cNvPr id="36872" name="Freihand 36871">
                  <a:extLst>
                    <a:ext uri="{FF2B5EF4-FFF2-40B4-BE49-F238E27FC236}">
                      <a16:creationId xmlns:a16="http://schemas.microsoft.com/office/drawing/2014/main" id="{2775975E-7994-56DE-04DB-CBCF50C707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0258" y="2741662"/>
                  <a:ext cx="7007040" cy="165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6873" name="Freihand 36872">
                  <a:extLst>
                    <a:ext uri="{FF2B5EF4-FFF2-40B4-BE49-F238E27FC236}">
                      <a16:creationId xmlns:a16="http://schemas.microsoft.com/office/drawing/2014/main" id="{61372355-F0A7-4051-6925-09223C35A893}"/>
                    </a:ext>
                  </a:extLst>
                </p14:cNvPr>
                <p14:cNvContentPartPr/>
                <p14:nvPr/>
              </p14:nvContentPartPr>
              <p14:xfrm>
                <a:off x="1331738" y="3355462"/>
                <a:ext cx="235080" cy="239040"/>
              </p14:xfrm>
            </p:contentPart>
          </mc:Choice>
          <mc:Fallback>
            <p:pic>
              <p:nvPicPr>
                <p:cNvPr id="36873" name="Freihand 36872">
                  <a:extLst>
                    <a:ext uri="{FF2B5EF4-FFF2-40B4-BE49-F238E27FC236}">
                      <a16:creationId xmlns:a16="http://schemas.microsoft.com/office/drawing/2014/main" id="{61372355-F0A7-4051-6925-09223C35A89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323098" y="3346462"/>
                  <a:ext cx="2527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6875" name="Freihand 36874">
                  <a:extLst>
                    <a:ext uri="{FF2B5EF4-FFF2-40B4-BE49-F238E27FC236}">
                      <a16:creationId xmlns:a16="http://schemas.microsoft.com/office/drawing/2014/main" id="{D633529F-4FF1-14BF-D0B3-F1B28F3D57DE}"/>
                    </a:ext>
                  </a:extLst>
                </p14:cNvPr>
                <p14:cNvContentPartPr/>
                <p14:nvPr/>
              </p14:nvContentPartPr>
              <p14:xfrm>
                <a:off x="1682378" y="3258262"/>
                <a:ext cx="178920" cy="180000"/>
              </p14:xfrm>
            </p:contentPart>
          </mc:Choice>
          <mc:Fallback>
            <p:pic>
              <p:nvPicPr>
                <p:cNvPr id="36875" name="Freihand 36874">
                  <a:extLst>
                    <a:ext uri="{FF2B5EF4-FFF2-40B4-BE49-F238E27FC236}">
                      <a16:creationId xmlns:a16="http://schemas.microsoft.com/office/drawing/2014/main" id="{D633529F-4FF1-14BF-D0B3-F1B28F3D57D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673738" y="3249622"/>
                  <a:ext cx="196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6877" name="Freihand 36876">
                  <a:extLst>
                    <a:ext uri="{FF2B5EF4-FFF2-40B4-BE49-F238E27FC236}">
                      <a16:creationId xmlns:a16="http://schemas.microsoft.com/office/drawing/2014/main" id="{CE56424F-FC82-9427-9D50-E8DA2C953576}"/>
                    </a:ext>
                  </a:extLst>
                </p14:cNvPr>
                <p14:cNvContentPartPr/>
                <p14:nvPr/>
              </p14:nvContentPartPr>
              <p14:xfrm>
                <a:off x="5909138" y="4005622"/>
                <a:ext cx="171000" cy="246240"/>
              </p14:xfrm>
            </p:contentPart>
          </mc:Choice>
          <mc:Fallback>
            <p:pic>
              <p:nvPicPr>
                <p:cNvPr id="36877" name="Freihand 36876">
                  <a:extLst>
                    <a:ext uri="{FF2B5EF4-FFF2-40B4-BE49-F238E27FC236}">
                      <a16:creationId xmlns:a16="http://schemas.microsoft.com/office/drawing/2014/main" id="{CE56424F-FC82-9427-9D50-E8DA2C95357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00498" y="3996622"/>
                  <a:ext cx="188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6878" name="Freihand 36877">
                  <a:extLst>
                    <a:ext uri="{FF2B5EF4-FFF2-40B4-BE49-F238E27FC236}">
                      <a16:creationId xmlns:a16="http://schemas.microsoft.com/office/drawing/2014/main" id="{66238672-810B-9016-40F1-413F2B31C41F}"/>
                    </a:ext>
                  </a:extLst>
                </p14:cNvPr>
                <p14:cNvContentPartPr/>
                <p14:nvPr/>
              </p14:nvContentPartPr>
              <p14:xfrm>
                <a:off x="5953778" y="3982942"/>
                <a:ext cx="157680" cy="34560"/>
              </p14:xfrm>
            </p:contentPart>
          </mc:Choice>
          <mc:Fallback>
            <p:pic>
              <p:nvPicPr>
                <p:cNvPr id="36878" name="Freihand 36877">
                  <a:extLst>
                    <a:ext uri="{FF2B5EF4-FFF2-40B4-BE49-F238E27FC236}">
                      <a16:creationId xmlns:a16="http://schemas.microsoft.com/office/drawing/2014/main" id="{66238672-810B-9016-40F1-413F2B31C41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4778" y="3973942"/>
                  <a:ext cx="175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6879" name="Freihand 36878">
                  <a:extLst>
                    <a:ext uri="{FF2B5EF4-FFF2-40B4-BE49-F238E27FC236}">
                      <a16:creationId xmlns:a16="http://schemas.microsoft.com/office/drawing/2014/main" id="{F6F30EDB-70BD-4747-B2D3-AF44FEA24640}"/>
                    </a:ext>
                  </a:extLst>
                </p14:cNvPr>
                <p14:cNvContentPartPr/>
                <p14:nvPr/>
              </p14:nvContentPartPr>
              <p14:xfrm>
                <a:off x="6185258" y="4169422"/>
                <a:ext cx="9000" cy="5400"/>
              </p14:xfrm>
            </p:contentPart>
          </mc:Choice>
          <mc:Fallback>
            <p:pic>
              <p:nvPicPr>
                <p:cNvPr id="36879" name="Freihand 36878">
                  <a:extLst>
                    <a:ext uri="{FF2B5EF4-FFF2-40B4-BE49-F238E27FC236}">
                      <a16:creationId xmlns:a16="http://schemas.microsoft.com/office/drawing/2014/main" id="{F6F30EDB-70BD-4747-B2D3-AF44FEA2464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176618" y="4160782"/>
                  <a:ext cx="2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6880" name="Freihand 36879">
                  <a:extLst>
                    <a:ext uri="{FF2B5EF4-FFF2-40B4-BE49-F238E27FC236}">
                      <a16:creationId xmlns:a16="http://schemas.microsoft.com/office/drawing/2014/main" id="{3BC22374-15F2-D30C-9873-0E7195B0D276}"/>
                    </a:ext>
                  </a:extLst>
                </p14:cNvPr>
                <p14:cNvContentPartPr/>
                <p14:nvPr/>
              </p14:nvContentPartPr>
              <p14:xfrm>
                <a:off x="5775938" y="3883942"/>
                <a:ext cx="462960" cy="503640"/>
              </p14:xfrm>
            </p:contentPart>
          </mc:Choice>
          <mc:Fallback>
            <p:pic>
              <p:nvPicPr>
                <p:cNvPr id="36880" name="Freihand 36879">
                  <a:extLst>
                    <a:ext uri="{FF2B5EF4-FFF2-40B4-BE49-F238E27FC236}">
                      <a16:creationId xmlns:a16="http://schemas.microsoft.com/office/drawing/2014/main" id="{3BC22374-15F2-D30C-9873-0E7195B0D27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67298" y="3874942"/>
                  <a:ext cx="48060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6902" name="Freihand 36901">
                  <a:extLst>
                    <a:ext uri="{FF2B5EF4-FFF2-40B4-BE49-F238E27FC236}">
                      <a16:creationId xmlns:a16="http://schemas.microsoft.com/office/drawing/2014/main" id="{3063AECA-73A5-DCF0-90D9-950D38EA458C}"/>
                    </a:ext>
                  </a:extLst>
                </p14:cNvPr>
                <p14:cNvContentPartPr/>
                <p14:nvPr/>
              </p14:nvContentPartPr>
              <p14:xfrm>
                <a:off x="4979978" y="3236302"/>
                <a:ext cx="204480" cy="269640"/>
              </p14:xfrm>
            </p:contentPart>
          </mc:Choice>
          <mc:Fallback>
            <p:pic>
              <p:nvPicPr>
                <p:cNvPr id="36902" name="Freihand 36901">
                  <a:extLst>
                    <a:ext uri="{FF2B5EF4-FFF2-40B4-BE49-F238E27FC236}">
                      <a16:creationId xmlns:a16="http://schemas.microsoft.com/office/drawing/2014/main" id="{3063AECA-73A5-DCF0-90D9-950D38EA458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971338" y="3227302"/>
                  <a:ext cx="222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6903" name="Freihand 36902">
                  <a:extLst>
                    <a:ext uri="{FF2B5EF4-FFF2-40B4-BE49-F238E27FC236}">
                      <a16:creationId xmlns:a16="http://schemas.microsoft.com/office/drawing/2014/main" id="{71F0C62E-340A-7179-E0BB-FD8BBE0FE8BB}"/>
                    </a:ext>
                  </a:extLst>
                </p14:cNvPr>
                <p14:cNvContentPartPr/>
                <p14:nvPr/>
              </p14:nvContentPartPr>
              <p14:xfrm>
                <a:off x="5465618" y="3112822"/>
                <a:ext cx="1349280" cy="378000"/>
              </p14:xfrm>
            </p:contentPart>
          </mc:Choice>
          <mc:Fallback>
            <p:pic>
              <p:nvPicPr>
                <p:cNvPr id="36903" name="Freihand 36902">
                  <a:extLst>
                    <a:ext uri="{FF2B5EF4-FFF2-40B4-BE49-F238E27FC236}">
                      <a16:creationId xmlns:a16="http://schemas.microsoft.com/office/drawing/2014/main" id="{71F0C62E-340A-7179-E0BB-FD8BBE0FE8B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56618" y="3104182"/>
                  <a:ext cx="1366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6904" name="Freihand 36903">
                  <a:extLst>
                    <a:ext uri="{FF2B5EF4-FFF2-40B4-BE49-F238E27FC236}">
                      <a16:creationId xmlns:a16="http://schemas.microsoft.com/office/drawing/2014/main" id="{7C054A58-310D-ECAD-E37C-2351250141F2}"/>
                    </a:ext>
                  </a:extLst>
                </p14:cNvPr>
                <p14:cNvContentPartPr/>
                <p14:nvPr/>
              </p14:nvContentPartPr>
              <p14:xfrm>
                <a:off x="6741098" y="3054862"/>
                <a:ext cx="219960" cy="192960"/>
              </p14:xfrm>
            </p:contentPart>
          </mc:Choice>
          <mc:Fallback>
            <p:pic>
              <p:nvPicPr>
                <p:cNvPr id="36904" name="Freihand 36903">
                  <a:extLst>
                    <a:ext uri="{FF2B5EF4-FFF2-40B4-BE49-F238E27FC236}">
                      <a16:creationId xmlns:a16="http://schemas.microsoft.com/office/drawing/2014/main" id="{7C054A58-310D-ECAD-E37C-2351250141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732098" y="3046222"/>
                  <a:ext cx="237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6906" name="Freihand 36905">
                  <a:extLst>
                    <a:ext uri="{FF2B5EF4-FFF2-40B4-BE49-F238E27FC236}">
                      <a16:creationId xmlns:a16="http://schemas.microsoft.com/office/drawing/2014/main" id="{85592061-E77A-1C78-12AE-A615101A8AE6}"/>
                    </a:ext>
                  </a:extLst>
                </p14:cNvPr>
                <p14:cNvContentPartPr/>
                <p14:nvPr/>
              </p14:nvContentPartPr>
              <p14:xfrm>
                <a:off x="7030898" y="2980702"/>
                <a:ext cx="146880" cy="232200"/>
              </p14:xfrm>
            </p:contentPart>
          </mc:Choice>
          <mc:Fallback>
            <p:pic>
              <p:nvPicPr>
                <p:cNvPr id="36906" name="Freihand 36905">
                  <a:extLst>
                    <a:ext uri="{FF2B5EF4-FFF2-40B4-BE49-F238E27FC236}">
                      <a16:creationId xmlns:a16="http://schemas.microsoft.com/office/drawing/2014/main" id="{85592061-E77A-1C78-12AE-A615101A8A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21898" y="2972062"/>
                  <a:ext cx="1645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11" name="Gruppieren 36910">
            <a:extLst>
              <a:ext uri="{FF2B5EF4-FFF2-40B4-BE49-F238E27FC236}">
                <a16:creationId xmlns:a16="http://schemas.microsoft.com/office/drawing/2014/main" id="{9C315A14-8AA2-B038-74EE-8B363A913DA4}"/>
              </a:ext>
            </a:extLst>
          </p:cNvPr>
          <p:cNvGrpSpPr/>
          <p:nvPr/>
        </p:nvGrpSpPr>
        <p:grpSpPr>
          <a:xfrm>
            <a:off x="5704658" y="2813662"/>
            <a:ext cx="406440" cy="434520"/>
            <a:chOff x="5704658" y="2813662"/>
            <a:chExt cx="40644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6908" name="Freihand 36907">
                  <a:extLst>
                    <a:ext uri="{FF2B5EF4-FFF2-40B4-BE49-F238E27FC236}">
                      <a16:creationId xmlns:a16="http://schemas.microsoft.com/office/drawing/2014/main" id="{399BA555-E606-1EF0-BCC6-991A31DF1C53}"/>
                    </a:ext>
                  </a:extLst>
                </p14:cNvPr>
                <p14:cNvContentPartPr/>
                <p14:nvPr/>
              </p14:nvContentPartPr>
              <p14:xfrm>
                <a:off x="5844698" y="2899702"/>
                <a:ext cx="128160" cy="299160"/>
              </p14:xfrm>
            </p:contentPart>
          </mc:Choice>
          <mc:Fallback>
            <p:pic>
              <p:nvPicPr>
                <p:cNvPr id="36908" name="Freihand 36907">
                  <a:extLst>
                    <a:ext uri="{FF2B5EF4-FFF2-40B4-BE49-F238E27FC236}">
                      <a16:creationId xmlns:a16="http://schemas.microsoft.com/office/drawing/2014/main" id="{399BA555-E606-1EF0-BCC6-991A31DF1C5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36058" y="2890702"/>
                  <a:ext cx="145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6909" name="Freihand 36908">
                  <a:extLst>
                    <a:ext uri="{FF2B5EF4-FFF2-40B4-BE49-F238E27FC236}">
                      <a16:creationId xmlns:a16="http://schemas.microsoft.com/office/drawing/2014/main" id="{F414C98C-007A-9BF2-FBA3-0913CA28ACE5}"/>
                    </a:ext>
                  </a:extLst>
                </p14:cNvPr>
                <p14:cNvContentPartPr/>
                <p14:nvPr/>
              </p14:nvContentPartPr>
              <p14:xfrm>
                <a:off x="6021818" y="3103102"/>
                <a:ext cx="7920" cy="12600"/>
              </p14:xfrm>
            </p:contentPart>
          </mc:Choice>
          <mc:Fallback>
            <p:pic>
              <p:nvPicPr>
                <p:cNvPr id="36909" name="Freihand 36908">
                  <a:extLst>
                    <a:ext uri="{FF2B5EF4-FFF2-40B4-BE49-F238E27FC236}">
                      <a16:creationId xmlns:a16="http://schemas.microsoft.com/office/drawing/2014/main" id="{F414C98C-007A-9BF2-FBA3-0913CA28AC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13178" y="3094102"/>
                  <a:ext cx="2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6910" name="Freihand 36909">
                  <a:extLst>
                    <a:ext uri="{FF2B5EF4-FFF2-40B4-BE49-F238E27FC236}">
                      <a16:creationId xmlns:a16="http://schemas.microsoft.com/office/drawing/2014/main" id="{AE6E43B7-7565-4825-B69C-6D40E2956B95}"/>
                    </a:ext>
                  </a:extLst>
                </p14:cNvPr>
                <p14:cNvContentPartPr/>
                <p14:nvPr/>
              </p14:nvContentPartPr>
              <p14:xfrm>
                <a:off x="5704658" y="2813662"/>
                <a:ext cx="406440" cy="434520"/>
              </p14:xfrm>
            </p:contentPart>
          </mc:Choice>
          <mc:Fallback>
            <p:pic>
              <p:nvPicPr>
                <p:cNvPr id="36910" name="Freihand 36909">
                  <a:extLst>
                    <a:ext uri="{FF2B5EF4-FFF2-40B4-BE49-F238E27FC236}">
                      <a16:creationId xmlns:a16="http://schemas.microsoft.com/office/drawing/2014/main" id="{AE6E43B7-7565-4825-B69C-6D40E2956B9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96018" y="2804662"/>
                  <a:ext cx="424080" cy="45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14" name="Gruppieren 36913">
            <a:extLst>
              <a:ext uri="{FF2B5EF4-FFF2-40B4-BE49-F238E27FC236}">
                <a16:creationId xmlns:a16="http://schemas.microsoft.com/office/drawing/2014/main" id="{A5EE1828-E9BC-8FDB-272E-4B05B26B0633}"/>
              </a:ext>
            </a:extLst>
          </p:cNvPr>
          <p:cNvGrpSpPr/>
          <p:nvPr/>
        </p:nvGrpSpPr>
        <p:grpSpPr>
          <a:xfrm>
            <a:off x="936818" y="6032422"/>
            <a:ext cx="256320" cy="336600"/>
            <a:chOff x="936818" y="6032422"/>
            <a:chExt cx="2563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6912" name="Freihand 36911">
                  <a:extLst>
                    <a:ext uri="{FF2B5EF4-FFF2-40B4-BE49-F238E27FC236}">
                      <a16:creationId xmlns:a16="http://schemas.microsoft.com/office/drawing/2014/main" id="{7F1A10BE-468F-5925-5A17-18D8BB539FBD}"/>
                    </a:ext>
                  </a:extLst>
                </p14:cNvPr>
                <p14:cNvContentPartPr/>
                <p14:nvPr/>
              </p14:nvContentPartPr>
              <p14:xfrm>
                <a:off x="936818" y="6032422"/>
                <a:ext cx="147600" cy="336600"/>
              </p14:xfrm>
            </p:contentPart>
          </mc:Choice>
          <mc:Fallback>
            <p:pic>
              <p:nvPicPr>
                <p:cNvPr id="36912" name="Freihand 36911">
                  <a:extLst>
                    <a:ext uri="{FF2B5EF4-FFF2-40B4-BE49-F238E27FC236}">
                      <a16:creationId xmlns:a16="http://schemas.microsoft.com/office/drawing/2014/main" id="{7F1A10BE-468F-5925-5A17-18D8BB539FB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7818" y="6023422"/>
                  <a:ext cx="165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6913" name="Freihand 36912">
                  <a:extLst>
                    <a:ext uri="{FF2B5EF4-FFF2-40B4-BE49-F238E27FC236}">
                      <a16:creationId xmlns:a16="http://schemas.microsoft.com/office/drawing/2014/main" id="{2FD56952-467E-C4F7-E93D-AF0EF60E32F2}"/>
                    </a:ext>
                  </a:extLst>
                </p14:cNvPr>
                <p14:cNvContentPartPr/>
                <p14:nvPr/>
              </p14:nvContentPartPr>
              <p14:xfrm>
                <a:off x="1190618" y="6310342"/>
                <a:ext cx="2520" cy="15480"/>
              </p14:xfrm>
            </p:contentPart>
          </mc:Choice>
          <mc:Fallback>
            <p:pic>
              <p:nvPicPr>
                <p:cNvPr id="36913" name="Freihand 36912">
                  <a:extLst>
                    <a:ext uri="{FF2B5EF4-FFF2-40B4-BE49-F238E27FC236}">
                      <a16:creationId xmlns:a16="http://schemas.microsoft.com/office/drawing/2014/main" id="{2FD56952-467E-C4F7-E93D-AF0EF60E32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1978" y="6301342"/>
                  <a:ext cx="201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26" name="Gruppieren 36925">
            <a:extLst>
              <a:ext uri="{FF2B5EF4-FFF2-40B4-BE49-F238E27FC236}">
                <a16:creationId xmlns:a16="http://schemas.microsoft.com/office/drawing/2014/main" id="{EEF93477-12A9-7804-8021-4E4F38E17F35}"/>
              </a:ext>
            </a:extLst>
          </p:cNvPr>
          <p:cNvGrpSpPr/>
          <p:nvPr/>
        </p:nvGrpSpPr>
        <p:grpSpPr>
          <a:xfrm>
            <a:off x="1400858" y="5872582"/>
            <a:ext cx="1552680" cy="411120"/>
            <a:chOff x="1400858" y="5872582"/>
            <a:chExt cx="155268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6915" name="Freihand 36914">
                  <a:extLst>
                    <a:ext uri="{FF2B5EF4-FFF2-40B4-BE49-F238E27FC236}">
                      <a16:creationId xmlns:a16="http://schemas.microsoft.com/office/drawing/2014/main" id="{618D9F31-DDBC-30B9-B093-D1808EB7E4C4}"/>
                    </a:ext>
                  </a:extLst>
                </p14:cNvPr>
                <p14:cNvContentPartPr/>
                <p14:nvPr/>
              </p14:nvContentPartPr>
              <p14:xfrm>
                <a:off x="1400858" y="6092902"/>
                <a:ext cx="38880" cy="143280"/>
              </p14:xfrm>
            </p:contentPart>
          </mc:Choice>
          <mc:Fallback>
            <p:pic>
              <p:nvPicPr>
                <p:cNvPr id="36915" name="Freihand 36914">
                  <a:extLst>
                    <a:ext uri="{FF2B5EF4-FFF2-40B4-BE49-F238E27FC236}">
                      <a16:creationId xmlns:a16="http://schemas.microsoft.com/office/drawing/2014/main" id="{618D9F31-DDBC-30B9-B093-D1808EB7E4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91858" y="6084262"/>
                  <a:ext cx="5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6916" name="Freihand 36915">
                  <a:extLst>
                    <a:ext uri="{FF2B5EF4-FFF2-40B4-BE49-F238E27FC236}">
                      <a16:creationId xmlns:a16="http://schemas.microsoft.com/office/drawing/2014/main" id="{628A3402-BA64-9EDB-BEED-DD4421FA443E}"/>
                    </a:ext>
                  </a:extLst>
                </p14:cNvPr>
                <p14:cNvContentPartPr/>
                <p14:nvPr/>
              </p14:nvContentPartPr>
              <p14:xfrm>
                <a:off x="1413098" y="6020902"/>
                <a:ext cx="136440" cy="66600"/>
              </p14:xfrm>
            </p:contentPart>
          </mc:Choice>
          <mc:Fallback>
            <p:pic>
              <p:nvPicPr>
                <p:cNvPr id="36916" name="Freihand 36915">
                  <a:extLst>
                    <a:ext uri="{FF2B5EF4-FFF2-40B4-BE49-F238E27FC236}">
                      <a16:creationId xmlns:a16="http://schemas.microsoft.com/office/drawing/2014/main" id="{628A3402-BA64-9EDB-BEED-DD4421FA44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04098" y="6012262"/>
                  <a:ext cx="154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6917" name="Freihand 36916">
                  <a:extLst>
                    <a:ext uri="{FF2B5EF4-FFF2-40B4-BE49-F238E27FC236}">
                      <a16:creationId xmlns:a16="http://schemas.microsoft.com/office/drawing/2014/main" id="{7529B91E-02CE-69AB-BA53-8E600F98316B}"/>
                    </a:ext>
                  </a:extLst>
                </p14:cNvPr>
                <p14:cNvContentPartPr/>
                <p14:nvPr/>
              </p14:nvContentPartPr>
              <p14:xfrm>
                <a:off x="1441898" y="6070942"/>
                <a:ext cx="151920" cy="164520"/>
              </p14:xfrm>
            </p:contentPart>
          </mc:Choice>
          <mc:Fallback>
            <p:pic>
              <p:nvPicPr>
                <p:cNvPr id="36917" name="Freihand 36916">
                  <a:extLst>
                    <a:ext uri="{FF2B5EF4-FFF2-40B4-BE49-F238E27FC236}">
                      <a16:creationId xmlns:a16="http://schemas.microsoft.com/office/drawing/2014/main" id="{7529B91E-02CE-69AB-BA53-8E600F9831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433258" y="6061942"/>
                  <a:ext cx="169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6918" name="Freihand 36917">
                  <a:extLst>
                    <a:ext uri="{FF2B5EF4-FFF2-40B4-BE49-F238E27FC236}">
                      <a16:creationId xmlns:a16="http://schemas.microsoft.com/office/drawing/2014/main" id="{042337F9-7E7E-9CCF-F19A-BC49AD33196C}"/>
                    </a:ext>
                  </a:extLst>
                </p14:cNvPr>
                <p14:cNvContentPartPr/>
                <p14:nvPr/>
              </p14:nvContentPartPr>
              <p14:xfrm>
                <a:off x="1828898" y="6089302"/>
                <a:ext cx="19440" cy="105120"/>
              </p14:xfrm>
            </p:contentPart>
          </mc:Choice>
          <mc:Fallback>
            <p:pic>
              <p:nvPicPr>
                <p:cNvPr id="36918" name="Freihand 36917">
                  <a:extLst>
                    <a:ext uri="{FF2B5EF4-FFF2-40B4-BE49-F238E27FC236}">
                      <a16:creationId xmlns:a16="http://schemas.microsoft.com/office/drawing/2014/main" id="{042337F9-7E7E-9CCF-F19A-BC49AD33196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20258" y="6080662"/>
                  <a:ext cx="37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6919" name="Freihand 36918">
                  <a:extLst>
                    <a:ext uri="{FF2B5EF4-FFF2-40B4-BE49-F238E27FC236}">
                      <a16:creationId xmlns:a16="http://schemas.microsoft.com/office/drawing/2014/main" id="{FD71F11E-7903-A9FE-9F98-F109BC11F839}"/>
                    </a:ext>
                  </a:extLst>
                </p14:cNvPr>
                <p14:cNvContentPartPr/>
                <p14:nvPr/>
              </p14:nvContentPartPr>
              <p14:xfrm>
                <a:off x="1808738" y="6004342"/>
                <a:ext cx="18000" cy="24480"/>
              </p14:xfrm>
            </p:contentPart>
          </mc:Choice>
          <mc:Fallback>
            <p:pic>
              <p:nvPicPr>
                <p:cNvPr id="36919" name="Freihand 36918">
                  <a:extLst>
                    <a:ext uri="{FF2B5EF4-FFF2-40B4-BE49-F238E27FC236}">
                      <a16:creationId xmlns:a16="http://schemas.microsoft.com/office/drawing/2014/main" id="{FD71F11E-7903-A9FE-9F98-F109BC11F83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800098" y="5995342"/>
                  <a:ext cx="3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6920" name="Freihand 36919">
                  <a:extLst>
                    <a:ext uri="{FF2B5EF4-FFF2-40B4-BE49-F238E27FC236}">
                      <a16:creationId xmlns:a16="http://schemas.microsoft.com/office/drawing/2014/main" id="{1C94B68E-C772-8623-30B7-A59310DE4349}"/>
                    </a:ext>
                  </a:extLst>
                </p14:cNvPr>
                <p14:cNvContentPartPr/>
                <p14:nvPr/>
              </p14:nvContentPartPr>
              <p14:xfrm>
                <a:off x="1905218" y="6065542"/>
                <a:ext cx="111240" cy="142920"/>
              </p14:xfrm>
            </p:contentPart>
          </mc:Choice>
          <mc:Fallback>
            <p:pic>
              <p:nvPicPr>
                <p:cNvPr id="36920" name="Freihand 36919">
                  <a:extLst>
                    <a:ext uri="{FF2B5EF4-FFF2-40B4-BE49-F238E27FC236}">
                      <a16:creationId xmlns:a16="http://schemas.microsoft.com/office/drawing/2014/main" id="{1C94B68E-C772-8623-30B7-A59310DE43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96218" y="6056902"/>
                  <a:ext cx="128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6921" name="Freihand 36920">
                  <a:extLst>
                    <a:ext uri="{FF2B5EF4-FFF2-40B4-BE49-F238E27FC236}">
                      <a16:creationId xmlns:a16="http://schemas.microsoft.com/office/drawing/2014/main" id="{F6CBEA35-9B20-C116-95A1-3692238F7938}"/>
                    </a:ext>
                  </a:extLst>
                </p14:cNvPr>
                <p14:cNvContentPartPr/>
                <p14:nvPr/>
              </p14:nvContentPartPr>
              <p14:xfrm>
                <a:off x="2138498" y="5872582"/>
                <a:ext cx="124200" cy="272880"/>
              </p14:xfrm>
            </p:contentPart>
          </mc:Choice>
          <mc:Fallback>
            <p:pic>
              <p:nvPicPr>
                <p:cNvPr id="36921" name="Freihand 36920">
                  <a:extLst>
                    <a:ext uri="{FF2B5EF4-FFF2-40B4-BE49-F238E27FC236}">
                      <a16:creationId xmlns:a16="http://schemas.microsoft.com/office/drawing/2014/main" id="{F6CBEA35-9B20-C116-95A1-3692238F793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29858" y="5863942"/>
                  <a:ext cx="1418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6922" name="Freihand 36921">
                  <a:extLst>
                    <a:ext uri="{FF2B5EF4-FFF2-40B4-BE49-F238E27FC236}">
                      <a16:creationId xmlns:a16="http://schemas.microsoft.com/office/drawing/2014/main" id="{BBC819D4-945E-F1D5-CD81-1E97567C2EF2}"/>
                    </a:ext>
                  </a:extLst>
                </p14:cNvPr>
                <p14:cNvContentPartPr/>
                <p14:nvPr/>
              </p14:nvContentPartPr>
              <p14:xfrm>
                <a:off x="2298338" y="6007942"/>
                <a:ext cx="87840" cy="79200"/>
              </p14:xfrm>
            </p:contentPart>
          </mc:Choice>
          <mc:Fallback>
            <p:pic>
              <p:nvPicPr>
                <p:cNvPr id="36922" name="Freihand 36921">
                  <a:extLst>
                    <a:ext uri="{FF2B5EF4-FFF2-40B4-BE49-F238E27FC236}">
                      <a16:creationId xmlns:a16="http://schemas.microsoft.com/office/drawing/2014/main" id="{BBC819D4-945E-F1D5-CD81-1E97567C2E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89338" y="5998942"/>
                  <a:ext cx="105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6923" name="Freihand 36922">
                  <a:extLst>
                    <a:ext uri="{FF2B5EF4-FFF2-40B4-BE49-F238E27FC236}">
                      <a16:creationId xmlns:a16="http://schemas.microsoft.com/office/drawing/2014/main" id="{CAB32618-572F-8B90-8E86-845CB0ECAAAA}"/>
                    </a:ext>
                  </a:extLst>
                </p14:cNvPr>
                <p14:cNvContentPartPr/>
                <p14:nvPr/>
              </p14:nvContentPartPr>
              <p14:xfrm>
                <a:off x="2415698" y="5987422"/>
                <a:ext cx="381240" cy="296280"/>
              </p14:xfrm>
            </p:contentPart>
          </mc:Choice>
          <mc:Fallback>
            <p:pic>
              <p:nvPicPr>
                <p:cNvPr id="36923" name="Freihand 36922">
                  <a:extLst>
                    <a:ext uri="{FF2B5EF4-FFF2-40B4-BE49-F238E27FC236}">
                      <a16:creationId xmlns:a16="http://schemas.microsoft.com/office/drawing/2014/main" id="{CAB32618-572F-8B90-8E86-845CB0ECAA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06698" y="5978422"/>
                  <a:ext cx="398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36924" name="Freihand 36923">
                  <a:extLst>
                    <a:ext uri="{FF2B5EF4-FFF2-40B4-BE49-F238E27FC236}">
                      <a16:creationId xmlns:a16="http://schemas.microsoft.com/office/drawing/2014/main" id="{68742E18-035D-A0CF-AE37-8CB713C3D4DA}"/>
                    </a:ext>
                  </a:extLst>
                </p14:cNvPr>
                <p14:cNvContentPartPr/>
                <p14:nvPr/>
              </p14:nvContentPartPr>
              <p14:xfrm>
                <a:off x="2702978" y="5883022"/>
                <a:ext cx="30960" cy="11160"/>
              </p14:xfrm>
            </p:contentPart>
          </mc:Choice>
          <mc:Fallback>
            <p:pic>
              <p:nvPicPr>
                <p:cNvPr id="36924" name="Freihand 36923">
                  <a:extLst>
                    <a:ext uri="{FF2B5EF4-FFF2-40B4-BE49-F238E27FC236}">
                      <a16:creationId xmlns:a16="http://schemas.microsoft.com/office/drawing/2014/main" id="{68742E18-035D-A0CF-AE37-8CB713C3D4D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94338" y="5874382"/>
                  <a:ext cx="48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36925" name="Freihand 36924">
                  <a:extLst>
                    <a:ext uri="{FF2B5EF4-FFF2-40B4-BE49-F238E27FC236}">
                      <a16:creationId xmlns:a16="http://schemas.microsoft.com/office/drawing/2014/main" id="{A97C1084-FC4B-CE59-69D7-2436E02A16CC}"/>
                    </a:ext>
                  </a:extLst>
                </p14:cNvPr>
                <p14:cNvContentPartPr/>
                <p14:nvPr/>
              </p14:nvContentPartPr>
              <p14:xfrm>
                <a:off x="2781098" y="5917582"/>
                <a:ext cx="172440" cy="304920"/>
              </p14:xfrm>
            </p:contentPart>
          </mc:Choice>
          <mc:Fallback>
            <p:pic>
              <p:nvPicPr>
                <p:cNvPr id="36925" name="Freihand 36924">
                  <a:extLst>
                    <a:ext uri="{FF2B5EF4-FFF2-40B4-BE49-F238E27FC236}">
                      <a16:creationId xmlns:a16="http://schemas.microsoft.com/office/drawing/2014/main" id="{A97C1084-FC4B-CE59-69D7-2436E02A16C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72098" y="5908942"/>
                  <a:ext cx="19008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250" name="Gruppieren 262249">
            <a:extLst>
              <a:ext uri="{FF2B5EF4-FFF2-40B4-BE49-F238E27FC236}">
                <a16:creationId xmlns:a16="http://schemas.microsoft.com/office/drawing/2014/main" id="{9ED58C53-71E3-FE88-55FD-8BE85B833685}"/>
              </a:ext>
            </a:extLst>
          </p:cNvPr>
          <p:cNvGrpSpPr/>
          <p:nvPr/>
        </p:nvGrpSpPr>
        <p:grpSpPr>
          <a:xfrm>
            <a:off x="3149018" y="4822462"/>
            <a:ext cx="4874400" cy="1197360"/>
            <a:chOff x="3149018" y="4822462"/>
            <a:chExt cx="4874400" cy="11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36900" name="Freihand 36899">
                  <a:extLst>
                    <a:ext uri="{FF2B5EF4-FFF2-40B4-BE49-F238E27FC236}">
                      <a16:creationId xmlns:a16="http://schemas.microsoft.com/office/drawing/2014/main" id="{1109E21B-4CE3-7201-6AE8-39F73FC4B4AE}"/>
                    </a:ext>
                  </a:extLst>
                </p14:cNvPr>
                <p14:cNvContentPartPr/>
                <p14:nvPr/>
              </p14:nvContentPartPr>
              <p14:xfrm>
                <a:off x="3962258" y="4822462"/>
                <a:ext cx="1326240" cy="57600"/>
              </p14:xfrm>
            </p:contentPart>
          </mc:Choice>
          <mc:Fallback>
            <p:pic>
              <p:nvPicPr>
                <p:cNvPr id="36900" name="Freihand 36899">
                  <a:extLst>
                    <a:ext uri="{FF2B5EF4-FFF2-40B4-BE49-F238E27FC236}">
                      <a16:creationId xmlns:a16="http://schemas.microsoft.com/office/drawing/2014/main" id="{1109E21B-4CE3-7201-6AE8-39F73FC4B4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53258" y="4813462"/>
                  <a:ext cx="134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36901" name="Freihand 36900">
                  <a:extLst>
                    <a:ext uri="{FF2B5EF4-FFF2-40B4-BE49-F238E27FC236}">
                      <a16:creationId xmlns:a16="http://schemas.microsoft.com/office/drawing/2014/main" id="{DDA5D25A-0351-79E3-8B96-2889F039B9FD}"/>
                    </a:ext>
                  </a:extLst>
                </p14:cNvPr>
                <p14:cNvContentPartPr/>
                <p14:nvPr/>
              </p14:nvContentPartPr>
              <p14:xfrm>
                <a:off x="6634898" y="4943062"/>
                <a:ext cx="1388520" cy="58680"/>
              </p14:xfrm>
            </p:contentPart>
          </mc:Choice>
          <mc:Fallback>
            <p:pic>
              <p:nvPicPr>
                <p:cNvPr id="36901" name="Freihand 36900">
                  <a:extLst>
                    <a:ext uri="{FF2B5EF4-FFF2-40B4-BE49-F238E27FC236}">
                      <a16:creationId xmlns:a16="http://schemas.microsoft.com/office/drawing/2014/main" id="{DDA5D25A-0351-79E3-8B96-2889F039B9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25898" y="4934062"/>
                  <a:ext cx="1406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36927" name="Freihand 36926">
                  <a:extLst>
                    <a:ext uri="{FF2B5EF4-FFF2-40B4-BE49-F238E27FC236}">
                      <a16:creationId xmlns:a16="http://schemas.microsoft.com/office/drawing/2014/main" id="{86A6C7B1-9D87-9A37-1863-C31C6126841B}"/>
                    </a:ext>
                  </a:extLst>
                </p14:cNvPr>
                <p14:cNvContentPartPr/>
                <p14:nvPr/>
              </p14:nvContentPartPr>
              <p14:xfrm>
                <a:off x="3149018" y="5860342"/>
                <a:ext cx="73440" cy="159480"/>
              </p14:xfrm>
            </p:contentPart>
          </mc:Choice>
          <mc:Fallback>
            <p:pic>
              <p:nvPicPr>
                <p:cNvPr id="36927" name="Freihand 36926">
                  <a:extLst>
                    <a:ext uri="{FF2B5EF4-FFF2-40B4-BE49-F238E27FC236}">
                      <a16:creationId xmlns:a16="http://schemas.microsoft.com/office/drawing/2014/main" id="{86A6C7B1-9D87-9A37-1863-C31C612684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40018" y="5851702"/>
                  <a:ext cx="91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2208" name="Freihand 262207">
                  <a:extLst>
                    <a:ext uri="{FF2B5EF4-FFF2-40B4-BE49-F238E27FC236}">
                      <a16:creationId xmlns:a16="http://schemas.microsoft.com/office/drawing/2014/main" id="{9FA0563D-744F-F709-BE77-BAB9E72A48B1}"/>
                    </a:ext>
                  </a:extLst>
                </p14:cNvPr>
                <p14:cNvContentPartPr/>
                <p14:nvPr/>
              </p14:nvContentPartPr>
              <p14:xfrm>
                <a:off x="3259898" y="5897782"/>
                <a:ext cx="292320" cy="72360"/>
              </p14:xfrm>
            </p:contentPart>
          </mc:Choice>
          <mc:Fallback>
            <p:pic>
              <p:nvPicPr>
                <p:cNvPr id="262208" name="Freihand 262207">
                  <a:extLst>
                    <a:ext uri="{FF2B5EF4-FFF2-40B4-BE49-F238E27FC236}">
                      <a16:creationId xmlns:a16="http://schemas.microsoft.com/office/drawing/2014/main" id="{9FA0563D-744F-F709-BE77-BAB9E72A48B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51258" y="5888782"/>
                  <a:ext cx="309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2210" name="Freihand 262209">
                  <a:extLst>
                    <a:ext uri="{FF2B5EF4-FFF2-40B4-BE49-F238E27FC236}">
                      <a16:creationId xmlns:a16="http://schemas.microsoft.com/office/drawing/2014/main" id="{E452A9E5-7211-0797-92FB-71B3B4CE6722}"/>
                    </a:ext>
                  </a:extLst>
                </p14:cNvPr>
                <p14:cNvContentPartPr/>
                <p14:nvPr/>
              </p14:nvContentPartPr>
              <p14:xfrm>
                <a:off x="3605138" y="5849902"/>
                <a:ext cx="205560" cy="119520"/>
              </p14:xfrm>
            </p:contentPart>
          </mc:Choice>
          <mc:Fallback>
            <p:pic>
              <p:nvPicPr>
                <p:cNvPr id="262210" name="Freihand 262209">
                  <a:extLst>
                    <a:ext uri="{FF2B5EF4-FFF2-40B4-BE49-F238E27FC236}">
                      <a16:creationId xmlns:a16="http://schemas.microsoft.com/office/drawing/2014/main" id="{E452A9E5-7211-0797-92FB-71B3B4CE672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96138" y="5841262"/>
                  <a:ext cx="223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2211" name="Freihand 262210">
                  <a:extLst>
                    <a:ext uri="{FF2B5EF4-FFF2-40B4-BE49-F238E27FC236}">
                      <a16:creationId xmlns:a16="http://schemas.microsoft.com/office/drawing/2014/main" id="{3913D6FA-83FD-9390-9412-3F5579D5D6F1}"/>
                    </a:ext>
                  </a:extLst>
                </p14:cNvPr>
                <p14:cNvContentPartPr/>
                <p14:nvPr/>
              </p14:nvContentPartPr>
              <p14:xfrm>
                <a:off x="3843458" y="5845582"/>
                <a:ext cx="54000" cy="75240"/>
              </p14:xfrm>
            </p:contentPart>
          </mc:Choice>
          <mc:Fallback>
            <p:pic>
              <p:nvPicPr>
                <p:cNvPr id="262211" name="Freihand 262210">
                  <a:extLst>
                    <a:ext uri="{FF2B5EF4-FFF2-40B4-BE49-F238E27FC236}">
                      <a16:creationId xmlns:a16="http://schemas.microsoft.com/office/drawing/2014/main" id="{3913D6FA-83FD-9390-9412-3F5579D5D6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34458" y="5836942"/>
                  <a:ext cx="71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2212" name="Freihand 262211">
                  <a:extLst>
                    <a:ext uri="{FF2B5EF4-FFF2-40B4-BE49-F238E27FC236}">
                      <a16:creationId xmlns:a16="http://schemas.microsoft.com/office/drawing/2014/main" id="{264A0560-B00F-C30F-4F52-7A5118E48885}"/>
                    </a:ext>
                  </a:extLst>
                </p14:cNvPr>
                <p14:cNvContentPartPr/>
                <p14:nvPr/>
              </p14:nvContentPartPr>
              <p14:xfrm>
                <a:off x="3946418" y="5708062"/>
                <a:ext cx="203400" cy="165960"/>
              </p14:xfrm>
            </p:contentPart>
          </mc:Choice>
          <mc:Fallback>
            <p:pic>
              <p:nvPicPr>
                <p:cNvPr id="262212" name="Freihand 262211">
                  <a:extLst>
                    <a:ext uri="{FF2B5EF4-FFF2-40B4-BE49-F238E27FC236}">
                      <a16:creationId xmlns:a16="http://schemas.microsoft.com/office/drawing/2014/main" id="{264A0560-B00F-C30F-4F52-7A5118E488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37418" y="5699422"/>
                  <a:ext cx="221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62213" name="Freihand 262212">
                  <a:extLst>
                    <a:ext uri="{FF2B5EF4-FFF2-40B4-BE49-F238E27FC236}">
                      <a16:creationId xmlns:a16="http://schemas.microsoft.com/office/drawing/2014/main" id="{C251A143-FD41-F7E9-FE96-9E33967319F4}"/>
                    </a:ext>
                  </a:extLst>
                </p14:cNvPr>
                <p14:cNvContentPartPr/>
                <p14:nvPr/>
              </p14:nvContentPartPr>
              <p14:xfrm>
                <a:off x="4207058" y="5647222"/>
                <a:ext cx="222120" cy="203040"/>
              </p14:xfrm>
            </p:contentPart>
          </mc:Choice>
          <mc:Fallback>
            <p:pic>
              <p:nvPicPr>
                <p:cNvPr id="262213" name="Freihand 262212">
                  <a:extLst>
                    <a:ext uri="{FF2B5EF4-FFF2-40B4-BE49-F238E27FC236}">
                      <a16:creationId xmlns:a16="http://schemas.microsoft.com/office/drawing/2014/main" id="{C251A143-FD41-F7E9-FE96-9E33967319F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98418" y="5638582"/>
                  <a:ext cx="239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62214" name="Freihand 262213">
                  <a:extLst>
                    <a:ext uri="{FF2B5EF4-FFF2-40B4-BE49-F238E27FC236}">
                      <a16:creationId xmlns:a16="http://schemas.microsoft.com/office/drawing/2014/main" id="{672ADFA6-9712-3BA5-CD2C-F84115538820}"/>
                    </a:ext>
                  </a:extLst>
                </p14:cNvPr>
                <p14:cNvContentPartPr/>
                <p14:nvPr/>
              </p14:nvContentPartPr>
              <p14:xfrm>
                <a:off x="4354298" y="5637502"/>
                <a:ext cx="42840" cy="49320"/>
              </p14:xfrm>
            </p:contentPart>
          </mc:Choice>
          <mc:Fallback>
            <p:pic>
              <p:nvPicPr>
                <p:cNvPr id="262214" name="Freihand 262213">
                  <a:extLst>
                    <a:ext uri="{FF2B5EF4-FFF2-40B4-BE49-F238E27FC236}">
                      <a16:creationId xmlns:a16="http://schemas.microsoft.com/office/drawing/2014/main" id="{672ADFA6-9712-3BA5-CD2C-F8411553882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45298" y="5628502"/>
                  <a:ext cx="60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2215" name="Freihand 262214">
                  <a:extLst>
                    <a:ext uri="{FF2B5EF4-FFF2-40B4-BE49-F238E27FC236}">
                      <a16:creationId xmlns:a16="http://schemas.microsoft.com/office/drawing/2014/main" id="{6230D8DC-2936-5DEB-35DE-057C969776E2}"/>
                    </a:ext>
                  </a:extLst>
                </p14:cNvPr>
                <p14:cNvContentPartPr/>
                <p14:nvPr/>
              </p14:nvContentPartPr>
              <p14:xfrm>
                <a:off x="4480298" y="5659102"/>
                <a:ext cx="102600" cy="128880"/>
              </p14:xfrm>
            </p:contentPart>
          </mc:Choice>
          <mc:Fallback>
            <p:pic>
              <p:nvPicPr>
                <p:cNvPr id="262215" name="Freihand 262214">
                  <a:extLst>
                    <a:ext uri="{FF2B5EF4-FFF2-40B4-BE49-F238E27FC236}">
                      <a16:creationId xmlns:a16="http://schemas.microsoft.com/office/drawing/2014/main" id="{6230D8DC-2936-5DEB-35DE-057C969776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471298" y="5650462"/>
                  <a:ext cx="12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2216" name="Freihand 262215">
                  <a:extLst>
                    <a:ext uri="{FF2B5EF4-FFF2-40B4-BE49-F238E27FC236}">
                      <a16:creationId xmlns:a16="http://schemas.microsoft.com/office/drawing/2014/main" id="{EDE6DC5F-A633-A9F9-811E-B295B8D6AA6A}"/>
                    </a:ext>
                  </a:extLst>
                </p14:cNvPr>
                <p14:cNvContentPartPr/>
                <p14:nvPr/>
              </p14:nvContentPartPr>
              <p14:xfrm>
                <a:off x="4075658" y="5533822"/>
                <a:ext cx="18000" cy="3600"/>
              </p14:xfrm>
            </p:contentPart>
          </mc:Choice>
          <mc:Fallback>
            <p:pic>
              <p:nvPicPr>
                <p:cNvPr id="262216" name="Freihand 262215">
                  <a:extLst>
                    <a:ext uri="{FF2B5EF4-FFF2-40B4-BE49-F238E27FC236}">
                      <a16:creationId xmlns:a16="http://schemas.microsoft.com/office/drawing/2014/main" id="{EDE6DC5F-A633-A9F9-811E-B295B8D6AA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66658" y="5524822"/>
                  <a:ext cx="35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62218" name="Freihand 262217">
                  <a:extLst>
                    <a:ext uri="{FF2B5EF4-FFF2-40B4-BE49-F238E27FC236}">
                      <a16:creationId xmlns:a16="http://schemas.microsoft.com/office/drawing/2014/main" id="{8D04D18F-1E69-1903-9BE8-BC9065E5849C}"/>
                    </a:ext>
                  </a:extLst>
                </p14:cNvPr>
                <p14:cNvContentPartPr/>
                <p14:nvPr/>
              </p14:nvContentPartPr>
              <p14:xfrm>
                <a:off x="4759658" y="5646862"/>
                <a:ext cx="134640" cy="117000"/>
              </p14:xfrm>
            </p:contentPart>
          </mc:Choice>
          <mc:Fallback>
            <p:pic>
              <p:nvPicPr>
                <p:cNvPr id="262218" name="Freihand 262217">
                  <a:extLst>
                    <a:ext uri="{FF2B5EF4-FFF2-40B4-BE49-F238E27FC236}">
                      <a16:creationId xmlns:a16="http://schemas.microsoft.com/office/drawing/2014/main" id="{8D04D18F-1E69-1903-9BE8-BC9065E5849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50658" y="5638222"/>
                  <a:ext cx="152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62219" name="Freihand 262218">
                  <a:extLst>
                    <a:ext uri="{FF2B5EF4-FFF2-40B4-BE49-F238E27FC236}">
                      <a16:creationId xmlns:a16="http://schemas.microsoft.com/office/drawing/2014/main" id="{1F2F7BD8-145D-D990-B02F-2B8B428582F4}"/>
                    </a:ext>
                  </a:extLst>
                </p14:cNvPr>
                <p14:cNvContentPartPr/>
                <p14:nvPr/>
              </p14:nvContentPartPr>
              <p14:xfrm>
                <a:off x="4936778" y="5480542"/>
                <a:ext cx="329040" cy="239400"/>
              </p14:xfrm>
            </p:contentPart>
          </mc:Choice>
          <mc:Fallback>
            <p:pic>
              <p:nvPicPr>
                <p:cNvPr id="262219" name="Freihand 262218">
                  <a:extLst>
                    <a:ext uri="{FF2B5EF4-FFF2-40B4-BE49-F238E27FC236}">
                      <a16:creationId xmlns:a16="http://schemas.microsoft.com/office/drawing/2014/main" id="{1F2F7BD8-145D-D990-B02F-2B8B428582F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27778" y="5471902"/>
                  <a:ext cx="3466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62220" name="Freihand 262219">
                  <a:extLst>
                    <a:ext uri="{FF2B5EF4-FFF2-40B4-BE49-F238E27FC236}">
                      <a16:creationId xmlns:a16="http://schemas.microsoft.com/office/drawing/2014/main" id="{4E2D0853-30A9-30D8-8760-DA39F4697524}"/>
                    </a:ext>
                  </a:extLst>
                </p14:cNvPr>
                <p14:cNvContentPartPr/>
                <p14:nvPr/>
              </p14:nvContentPartPr>
              <p14:xfrm>
                <a:off x="5336738" y="5535982"/>
                <a:ext cx="113400" cy="140040"/>
              </p14:xfrm>
            </p:contentPart>
          </mc:Choice>
          <mc:Fallback>
            <p:pic>
              <p:nvPicPr>
                <p:cNvPr id="262220" name="Freihand 262219">
                  <a:extLst>
                    <a:ext uri="{FF2B5EF4-FFF2-40B4-BE49-F238E27FC236}">
                      <a16:creationId xmlns:a16="http://schemas.microsoft.com/office/drawing/2014/main" id="{4E2D0853-30A9-30D8-8760-DA39F46975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27738" y="5526982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62222" name="Freihand 262221">
                  <a:extLst>
                    <a:ext uri="{FF2B5EF4-FFF2-40B4-BE49-F238E27FC236}">
                      <a16:creationId xmlns:a16="http://schemas.microsoft.com/office/drawing/2014/main" id="{B604ABF6-BAB5-B60F-727E-B5616310F922}"/>
                    </a:ext>
                  </a:extLst>
                </p14:cNvPr>
                <p14:cNvContentPartPr/>
                <p14:nvPr/>
              </p14:nvContentPartPr>
              <p14:xfrm>
                <a:off x="5662178" y="5460742"/>
                <a:ext cx="104040" cy="203040"/>
              </p14:xfrm>
            </p:contentPart>
          </mc:Choice>
          <mc:Fallback>
            <p:pic>
              <p:nvPicPr>
                <p:cNvPr id="262222" name="Freihand 262221">
                  <a:extLst>
                    <a:ext uri="{FF2B5EF4-FFF2-40B4-BE49-F238E27FC236}">
                      <a16:creationId xmlns:a16="http://schemas.microsoft.com/office/drawing/2014/main" id="{B604ABF6-BAB5-B60F-727E-B5616310F92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653178" y="5452102"/>
                  <a:ext cx="1216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62223" name="Freihand 262222">
                  <a:extLst>
                    <a:ext uri="{FF2B5EF4-FFF2-40B4-BE49-F238E27FC236}">
                      <a16:creationId xmlns:a16="http://schemas.microsoft.com/office/drawing/2014/main" id="{425F601F-8F17-04FF-AEC4-7EAD34F9D225}"/>
                    </a:ext>
                  </a:extLst>
                </p14:cNvPr>
                <p14:cNvContentPartPr/>
                <p14:nvPr/>
              </p14:nvContentPartPr>
              <p14:xfrm>
                <a:off x="5880698" y="5398462"/>
                <a:ext cx="116280" cy="227520"/>
              </p14:xfrm>
            </p:contentPart>
          </mc:Choice>
          <mc:Fallback>
            <p:pic>
              <p:nvPicPr>
                <p:cNvPr id="262223" name="Freihand 262222">
                  <a:extLst>
                    <a:ext uri="{FF2B5EF4-FFF2-40B4-BE49-F238E27FC236}">
                      <a16:creationId xmlns:a16="http://schemas.microsoft.com/office/drawing/2014/main" id="{425F601F-8F17-04FF-AEC4-7EAD34F9D22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72058" y="5389462"/>
                  <a:ext cx="133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62224" name="Freihand 262223">
                  <a:extLst>
                    <a:ext uri="{FF2B5EF4-FFF2-40B4-BE49-F238E27FC236}">
                      <a16:creationId xmlns:a16="http://schemas.microsoft.com/office/drawing/2014/main" id="{25551040-DDE5-513F-7309-07220EADE398}"/>
                    </a:ext>
                  </a:extLst>
                </p14:cNvPr>
                <p14:cNvContentPartPr/>
                <p14:nvPr/>
              </p14:nvContentPartPr>
              <p14:xfrm>
                <a:off x="6123698" y="5388382"/>
                <a:ext cx="108000" cy="186120"/>
              </p14:xfrm>
            </p:contentPart>
          </mc:Choice>
          <mc:Fallback>
            <p:pic>
              <p:nvPicPr>
                <p:cNvPr id="262224" name="Freihand 262223">
                  <a:extLst>
                    <a:ext uri="{FF2B5EF4-FFF2-40B4-BE49-F238E27FC236}">
                      <a16:creationId xmlns:a16="http://schemas.microsoft.com/office/drawing/2014/main" id="{25551040-DDE5-513F-7309-07220EADE39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15058" y="5379742"/>
                  <a:ext cx="125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62225" name="Freihand 262224">
                  <a:extLst>
                    <a:ext uri="{FF2B5EF4-FFF2-40B4-BE49-F238E27FC236}">
                      <a16:creationId xmlns:a16="http://schemas.microsoft.com/office/drawing/2014/main" id="{F8F2263A-5370-1CD8-1589-317975F937D4}"/>
                    </a:ext>
                  </a:extLst>
                </p14:cNvPr>
                <p14:cNvContentPartPr/>
                <p14:nvPr/>
              </p14:nvContentPartPr>
              <p14:xfrm>
                <a:off x="6136298" y="5469742"/>
                <a:ext cx="100800" cy="108720"/>
              </p14:xfrm>
            </p:contentPart>
          </mc:Choice>
          <mc:Fallback>
            <p:pic>
              <p:nvPicPr>
                <p:cNvPr id="262225" name="Freihand 262224">
                  <a:extLst>
                    <a:ext uri="{FF2B5EF4-FFF2-40B4-BE49-F238E27FC236}">
                      <a16:creationId xmlns:a16="http://schemas.microsoft.com/office/drawing/2014/main" id="{F8F2263A-5370-1CD8-1589-317975F937D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27658" y="5461102"/>
                  <a:ext cx="118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62232" name="Freihand 262231">
                  <a:extLst>
                    <a:ext uri="{FF2B5EF4-FFF2-40B4-BE49-F238E27FC236}">
                      <a16:creationId xmlns:a16="http://schemas.microsoft.com/office/drawing/2014/main" id="{B114F08C-3943-B0A3-2C77-520BB7125ADC}"/>
                    </a:ext>
                  </a:extLst>
                </p14:cNvPr>
                <p14:cNvContentPartPr/>
                <p14:nvPr/>
              </p14:nvContentPartPr>
              <p14:xfrm>
                <a:off x="4017338" y="5015782"/>
                <a:ext cx="118800" cy="253800"/>
              </p14:xfrm>
            </p:contentPart>
          </mc:Choice>
          <mc:Fallback>
            <p:pic>
              <p:nvPicPr>
                <p:cNvPr id="262232" name="Freihand 262231">
                  <a:extLst>
                    <a:ext uri="{FF2B5EF4-FFF2-40B4-BE49-F238E27FC236}">
                      <a16:creationId xmlns:a16="http://schemas.microsoft.com/office/drawing/2014/main" id="{B114F08C-3943-B0A3-2C77-520BB7125AD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08338" y="5007142"/>
                  <a:ext cx="136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62233" name="Freihand 262232">
                  <a:extLst>
                    <a:ext uri="{FF2B5EF4-FFF2-40B4-BE49-F238E27FC236}">
                      <a16:creationId xmlns:a16="http://schemas.microsoft.com/office/drawing/2014/main" id="{38CB7C89-90A4-2D29-05D8-2467B9FC600D}"/>
                    </a:ext>
                  </a:extLst>
                </p14:cNvPr>
                <p14:cNvContentPartPr/>
                <p14:nvPr/>
              </p14:nvContentPartPr>
              <p14:xfrm>
                <a:off x="4777658" y="4961782"/>
                <a:ext cx="169560" cy="190800"/>
              </p14:xfrm>
            </p:contentPart>
          </mc:Choice>
          <mc:Fallback>
            <p:pic>
              <p:nvPicPr>
                <p:cNvPr id="262233" name="Freihand 262232">
                  <a:extLst>
                    <a:ext uri="{FF2B5EF4-FFF2-40B4-BE49-F238E27FC236}">
                      <a16:creationId xmlns:a16="http://schemas.microsoft.com/office/drawing/2014/main" id="{38CB7C89-90A4-2D29-05D8-2467B9FC60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68658" y="4953142"/>
                  <a:ext cx="187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62234" name="Freihand 262233">
                  <a:extLst>
                    <a:ext uri="{FF2B5EF4-FFF2-40B4-BE49-F238E27FC236}">
                      <a16:creationId xmlns:a16="http://schemas.microsoft.com/office/drawing/2014/main" id="{C34709CF-6C29-16C1-A10A-EEE3B7E6E6EF}"/>
                    </a:ext>
                  </a:extLst>
                </p14:cNvPr>
                <p14:cNvContentPartPr/>
                <p14:nvPr/>
              </p14:nvContentPartPr>
              <p14:xfrm>
                <a:off x="4982498" y="4983742"/>
                <a:ext cx="134640" cy="159120"/>
              </p14:xfrm>
            </p:contentPart>
          </mc:Choice>
          <mc:Fallback>
            <p:pic>
              <p:nvPicPr>
                <p:cNvPr id="262234" name="Freihand 262233">
                  <a:extLst>
                    <a:ext uri="{FF2B5EF4-FFF2-40B4-BE49-F238E27FC236}">
                      <a16:creationId xmlns:a16="http://schemas.microsoft.com/office/drawing/2014/main" id="{C34709CF-6C29-16C1-A10A-EEE3B7E6E6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973858" y="4974742"/>
                  <a:ext cx="15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62235" name="Freihand 262234">
                  <a:extLst>
                    <a:ext uri="{FF2B5EF4-FFF2-40B4-BE49-F238E27FC236}">
                      <a16:creationId xmlns:a16="http://schemas.microsoft.com/office/drawing/2014/main" id="{FBE450B6-08FC-F2A6-B057-6E8C2E291262}"/>
                    </a:ext>
                  </a:extLst>
                </p14:cNvPr>
                <p14:cNvContentPartPr/>
                <p14:nvPr/>
              </p14:nvContentPartPr>
              <p14:xfrm>
                <a:off x="5159978" y="4967182"/>
                <a:ext cx="86760" cy="135000"/>
              </p14:xfrm>
            </p:contentPart>
          </mc:Choice>
          <mc:Fallback>
            <p:pic>
              <p:nvPicPr>
                <p:cNvPr id="262235" name="Freihand 262234">
                  <a:extLst>
                    <a:ext uri="{FF2B5EF4-FFF2-40B4-BE49-F238E27FC236}">
                      <a16:creationId xmlns:a16="http://schemas.microsoft.com/office/drawing/2014/main" id="{FBE450B6-08FC-F2A6-B057-6E8C2E29126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51338" y="4958542"/>
                  <a:ext cx="104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62236" name="Freihand 262235">
                  <a:extLst>
                    <a:ext uri="{FF2B5EF4-FFF2-40B4-BE49-F238E27FC236}">
                      <a16:creationId xmlns:a16="http://schemas.microsoft.com/office/drawing/2014/main" id="{4F2D6728-72B1-8EA2-E9A4-F4ED3E115E8A}"/>
                    </a:ext>
                  </a:extLst>
                </p14:cNvPr>
                <p14:cNvContentPartPr/>
                <p14:nvPr/>
              </p14:nvContentPartPr>
              <p14:xfrm>
                <a:off x="4803578" y="5142142"/>
                <a:ext cx="493560" cy="77040"/>
              </p14:xfrm>
            </p:contentPart>
          </mc:Choice>
          <mc:Fallback>
            <p:pic>
              <p:nvPicPr>
                <p:cNvPr id="262236" name="Freihand 262235">
                  <a:extLst>
                    <a:ext uri="{FF2B5EF4-FFF2-40B4-BE49-F238E27FC236}">
                      <a16:creationId xmlns:a16="http://schemas.microsoft.com/office/drawing/2014/main" id="{4F2D6728-72B1-8EA2-E9A4-F4ED3E115E8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94938" y="5133142"/>
                  <a:ext cx="511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62237" name="Freihand 262236">
                  <a:extLst>
                    <a:ext uri="{FF2B5EF4-FFF2-40B4-BE49-F238E27FC236}">
                      <a16:creationId xmlns:a16="http://schemas.microsoft.com/office/drawing/2014/main" id="{C20B5341-1502-4888-EF70-BD6CF5EDAEFC}"/>
                    </a:ext>
                  </a:extLst>
                </p14:cNvPr>
                <p14:cNvContentPartPr/>
                <p14:nvPr/>
              </p14:nvContentPartPr>
              <p14:xfrm>
                <a:off x="5015618" y="5292622"/>
                <a:ext cx="161280" cy="133920"/>
              </p14:xfrm>
            </p:contentPart>
          </mc:Choice>
          <mc:Fallback>
            <p:pic>
              <p:nvPicPr>
                <p:cNvPr id="262237" name="Freihand 262236">
                  <a:extLst>
                    <a:ext uri="{FF2B5EF4-FFF2-40B4-BE49-F238E27FC236}">
                      <a16:creationId xmlns:a16="http://schemas.microsoft.com/office/drawing/2014/main" id="{C20B5341-1502-4888-EF70-BD6CF5EDAEF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06978" y="5283622"/>
                  <a:ext cx="178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62227" name="Freihand 262226">
                  <a:extLst>
                    <a:ext uri="{FF2B5EF4-FFF2-40B4-BE49-F238E27FC236}">
                      <a16:creationId xmlns:a16="http://schemas.microsoft.com/office/drawing/2014/main" id="{E1EC97D7-21AB-A7BF-E152-25D2AA3F8B3B}"/>
                    </a:ext>
                  </a:extLst>
                </p14:cNvPr>
                <p14:cNvContentPartPr/>
                <p14:nvPr/>
              </p14:nvContentPartPr>
              <p14:xfrm>
                <a:off x="6509978" y="5308822"/>
                <a:ext cx="165960" cy="368280"/>
              </p14:xfrm>
            </p:contentPart>
          </mc:Choice>
          <mc:Fallback>
            <p:pic>
              <p:nvPicPr>
                <p:cNvPr id="262227" name="Freihand 262226">
                  <a:extLst>
                    <a:ext uri="{FF2B5EF4-FFF2-40B4-BE49-F238E27FC236}">
                      <a16:creationId xmlns:a16="http://schemas.microsoft.com/office/drawing/2014/main" id="{E1EC97D7-21AB-A7BF-E152-25D2AA3F8B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01338" y="5299822"/>
                  <a:ext cx="1836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62228" name="Freihand 262227">
                  <a:extLst>
                    <a:ext uri="{FF2B5EF4-FFF2-40B4-BE49-F238E27FC236}">
                      <a16:creationId xmlns:a16="http://schemas.microsoft.com/office/drawing/2014/main" id="{D7D2E91A-C1ED-929F-9C41-DAC19FF3CE5D}"/>
                    </a:ext>
                  </a:extLst>
                </p14:cNvPr>
                <p14:cNvContentPartPr/>
                <p14:nvPr/>
              </p14:nvContentPartPr>
              <p14:xfrm>
                <a:off x="6713018" y="5439502"/>
                <a:ext cx="359280" cy="110160"/>
              </p14:xfrm>
            </p:contentPart>
          </mc:Choice>
          <mc:Fallback>
            <p:pic>
              <p:nvPicPr>
                <p:cNvPr id="262228" name="Freihand 262227">
                  <a:extLst>
                    <a:ext uri="{FF2B5EF4-FFF2-40B4-BE49-F238E27FC236}">
                      <a16:creationId xmlns:a16="http://schemas.microsoft.com/office/drawing/2014/main" id="{D7D2E91A-C1ED-929F-9C41-DAC19FF3CE5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4018" y="5430862"/>
                  <a:ext cx="376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62230" name="Freihand 262229">
                  <a:extLst>
                    <a:ext uri="{FF2B5EF4-FFF2-40B4-BE49-F238E27FC236}">
                      <a16:creationId xmlns:a16="http://schemas.microsoft.com/office/drawing/2014/main" id="{B9CAC255-0527-4477-81E4-2D5A6DF6F5FF}"/>
                    </a:ext>
                  </a:extLst>
                </p14:cNvPr>
                <p14:cNvContentPartPr/>
                <p14:nvPr/>
              </p14:nvContentPartPr>
              <p14:xfrm>
                <a:off x="7283978" y="5236822"/>
                <a:ext cx="270720" cy="298440"/>
              </p14:xfrm>
            </p:contentPart>
          </mc:Choice>
          <mc:Fallback>
            <p:pic>
              <p:nvPicPr>
                <p:cNvPr id="262230" name="Freihand 262229">
                  <a:extLst>
                    <a:ext uri="{FF2B5EF4-FFF2-40B4-BE49-F238E27FC236}">
                      <a16:creationId xmlns:a16="http://schemas.microsoft.com/office/drawing/2014/main" id="{B9CAC255-0527-4477-81E4-2D5A6DF6F5F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74978" y="5227822"/>
                  <a:ext cx="2883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62239" name="Freihand 262238">
                  <a:extLst>
                    <a:ext uri="{FF2B5EF4-FFF2-40B4-BE49-F238E27FC236}">
                      <a16:creationId xmlns:a16="http://schemas.microsoft.com/office/drawing/2014/main" id="{E717F108-5973-3A3F-8CFF-C9C63F1F0694}"/>
                    </a:ext>
                  </a:extLst>
                </p14:cNvPr>
                <p14:cNvContentPartPr/>
                <p14:nvPr/>
              </p14:nvContentPartPr>
              <p14:xfrm>
                <a:off x="6705458" y="5082022"/>
                <a:ext cx="137880" cy="157320"/>
              </p14:xfrm>
            </p:contentPart>
          </mc:Choice>
          <mc:Fallback>
            <p:pic>
              <p:nvPicPr>
                <p:cNvPr id="262239" name="Freihand 262238">
                  <a:extLst>
                    <a:ext uri="{FF2B5EF4-FFF2-40B4-BE49-F238E27FC236}">
                      <a16:creationId xmlns:a16="http://schemas.microsoft.com/office/drawing/2014/main" id="{E717F108-5973-3A3F-8CFF-C9C63F1F06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96818" y="5073382"/>
                  <a:ext cx="155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62240" name="Freihand 262239">
                  <a:extLst>
                    <a:ext uri="{FF2B5EF4-FFF2-40B4-BE49-F238E27FC236}">
                      <a16:creationId xmlns:a16="http://schemas.microsoft.com/office/drawing/2014/main" id="{97D9376C-6D99-B9FC-AACB-888CA6436C86}"/>
                    </a:ext>
                  </a:extLst>
                </p14:cNvPr>
                <p14:cNvContentPartPr/>
                <p14:nvPr/>
              </p14:nvContentPartPr>
              <p14:xfrm>
                <a:off x="6864938" y="5075182"/>
                <a:ext cx="135720" cy="100440"/>
              </p14:xfrm>
            </p:contentPart>
          </mc:Choice>
          <mc:Fallback>
            <p:pic>
              <p:nvPicPr>
                <p:cNvPr id="262240" name="Freihand 262239">
                  <a:extLst>
                    <a:ext uri="{FF2B5EF4-FFF2-40B4-BE49-F238E27FC236}">
                      <a16:creationId xmlns:a16="http://schemas.microsoft.com/office/drawing/2014/main" id="{97D9376C-6D99-B9FC-AACB-888CA6436C8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56298" y="5066182"/>
                  <a:ext cx="153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62242" name="Freihand 262241">
                  <a:extLst>
                    <a:ext uri="{FF2B5EF4-FFF2-40B4-BE49-F238E27FC236}">
                      <a16:creationId xmlns:a16="http://schemas.microsoft.com/office/drawing/2014/main" id="{078D9DDA-EAAB-8CC2-C753-CA5D023BF281}"/>
                    </a:ext>
                  </a:extLst>
                </p14:cNvPr>
                <p14:cNvContentPartPr/>
                <p14:nvPr/>
              </p14:nvContentPartPr>
              <p14:xfrm>
                <a:off x="6988418" y="5062942"/>
                <a:ext cx="78120" cy="172440"/>
              </p14:xfrm>
            </p:contentPart>
          </mc:Choice>
          <mc:Fallback>
            <p:pic>
              <p:nvPicPr>
                <p:cNvPr id="262242" name="Freihand 262241">
                  <a:extLst>
                    <a:ext uri="{FF2B5EF4-FFF2-40B4-BE49-F238E27FC236}">
                      <a16:creationId xmlns:a16="http://schemas.microsoft.com/office/drawing/2014/main" id="{078D9DDA-EAAB-8CC2-C753-CA5D023BF2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9418" y="5054302"/>
                  <a:ext cx="95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62243" name="Freihand 262242">
                  <a:extLst>
                    <a:ext uri="{FF2B5EF4-FFF2-40B4-BE49-F238E27FC236}">
                      <a16:creationId xmlns:a16="http://schemas.microsoft.com/office/drawing/2014/main" id="{2632A0E9-EF64-C4BF-A64A-33103558AF78}"/>
                    </a:ext>
                  </a:extLst>
                </p14:cNvPr>
                <p14:cNvContentPartPr/>
                <p14:nvPr/>
              </p14:nvContentPartPr>
              <p14:xfrm>
                <a:off x="7083098" y="5097142"/>
                <a:ext cx="59040" cy="8640"/>
              </p14:xfrm>
            </p:contentPart>
          </mc:Choice>
          <mc:Fallback>
            <p:pic>
              <p:nvPicPr>
                <p:cNvPr id="262243" name="Freihand 262242">
                  <a:extLst>
                    <a:ext uri="{FF2B5EF4-FFF2-40B4-BE49-F238E27FC236}">
                      <a16:creationId xmlns:a16="http://schemas.microsoft.com/office/drawing/2014/main" id="{2632A0E9-EF64-C4BF-A64A-33103558AF7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74458" y="5088502"/>
                  <a:ext cx="76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2244" name="Freihand 262243">
                  <a:extLst>
                    <a:ext uri="{FF2B5EF4-FFF2-40B4-BE49-F238E27FC236}">
                      <a16:creationId xmlns:a16="http://schemas.microsoft.com/office/drawing/2014/main" id="{8CB2CFF6-7050-9551-96F8-8D2796D15565}"/>
                    </a:ext>
                  </a:extLst>
                </p14:cNvPr>
                <p14:cNvContentPartPr/>
                <p14:nvPr/>
              </p14:nvContentPartPr>
              <p14:xfrm>
                <a:off x="7095698" y="5134942"/>
                <a:ext cx="95760" cy="27720"/>
              </p14:xfrm>
            </p:contentPart>
          </mc:Choice>
          <mc:Fallback>
            <p:pic>
              <p:nvPicPr>
                <p:cNvPr id="262244" name="Freihand 262243">
                  <a:extLst>
                    <a:ext uri="{FF2B5EF4-FFF2-40B4-BE49-F238E27FC236}">
                      <a16:creationId xmlns:a16="http://schemas.microsoft.com/office/drawing/2014/main" id="{8CB2CFF6-7050-9551-96F8-8D2796D1556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86698" y="5125942"/>
                  <a:ext cx="113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62245" name="Freihand 262244">
                  <a:extLst>
                    <a:ext uri="{FF2B5EF4-FFF2-40B4-BE49-F238E27FC236}">
                      <a16:creationId xmlns:a16="http://schemas.microsoft.com/office/drawing/2014/main" id="{62504632-29FC-883E-136E-759E563CF32A}"/>
                    </a:ext>
                  </a:extLst>
                </p14:cNvPr>
                <p14:cNvContentPartPr/>
                <p14:nvPr/>
              </p14:nvContentPartPr>
              <p14:xfrm>
                <a:off x="7196138" y="5046382"/>
                <a:ext cx="110520" cy="117000"/>
              </p14:xfrm>
            </p:contentPart>
          </mc:Choice>
          <mc:Fallback>
            <p:pic>
              <p:nvPicPr>
                <p:cNvPr id="262245" name="Freihand 262244">
                  <a:extLst>
                    <a:ext uri="{FF2B5EF4-FFF2-40B4-BE49-F238E27FC236}">
                      <a16:creationId xmlns:a16="http://schemas.microsoft.com/office/drawing/2014/main" id="{62504632-29FC-883E-136E-759E563CF3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87138" y="5037382"/>
                  <a:ext cx="128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62246" name="Freihand 262245">
                  <a:extLst>
                    <a:ext uri="{FF2B5EF4-FFF2-40B4-BE49-F238E27FC236}">
                      <a16:creationId xmlns:a16="http://schemas.microsoft.com/office/drawing/2014/main" id="{82821ACA-4891-73AC-BE5E-98AC263C133C}"/>
                    </a:ext>
                  </a:extLst>
                </p14:cNvPr>
                <p14:cNvContentPartPr/>
                <p14:nvPr/>
              </p14:nvContentPartPr>
              <p14:xfrm>
                <a:off x="6968618" y="5017582"/>
                <a:ext cx="107640" cy="257400"/>
              </p14:xfrm>
            </p:contentPart>
          </mc:Choice>
          <mc:Fallback>
            <p:pic>
              <p:nvPicPr>
                <p:cNvPr id="262246" name="Freihand 262245">
                  <a:extLst>
                    <a:ext uri="{FF2B5EF4-FFF2-40B4-BE49-F238E27FC236}">
                      <a16:creationId xmlns:a16="http://schemas.microsoft.com/office/drawing/2014/main" id="{82821ACA-4891-73AC-BE5E-98AC263C13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59978" y="5008582"/>
                  <a:ext cx="1252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62248" name="Freihand 262247">
                  <a:extLst>
                    <a:ext uri="{FF2B5EF4-FFF2-40B4-BE49-F238E27FC236}">
                      <a16:creationId xmlns:a16="http://schemas.microsoft.com/office/drawing/2014/main" id="{DCDE7994-004B-9B6C-243D-A9C43FA81723}"/>
                    </a:ext>
                  </a:extLst>
                </p14:cNvPr>
                <p14:cNvContentPartPr/>
                <p14:nvPr/>
              </p14:nvContentPartPr>
              <p14:xfrm>
                <a:off x="7698698" y="5014342"/>
                <a:ext cx="181440" cy="228600"/>
              </p14:xfrm>
            </p:contentPart>
          </mc:Choice>
          <mc:Fallback>
            <p:pic>
              <p:nvPicPr>
                <p:cNvPr id="262248" name="Freihand 262247">
                  <a:extLst>
                    <a:ext uri="{FF2B5EF4-FFF2-40B4-BE49-F238E27FC236}">
                      <a16:creationId xmlns:a16="http://schemas.microsoft.com/office/drawing/2014/main" id="{DCDE7994-004B-9B6C-243D-A9C43FA8172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90058" y="5005702"/>
                  <a:ext cx="199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62249" name="Freihand 262248">
                  <a:extLst>
                    <a:ext uri="{FF2B5EF4-FFF2-40B4-BE49-F238E27FC236}">
                      <a16:creationId xmlns:a16="http://schemas.microsoft.com/office/drawing/2014/main" id="{F6D2FA11-38D9-94DA-1FF9-22A10EE441E3}"/>
                    </a:ext>
                  </a:extLst>
                </p14:cNvPr>
                <p14:cNvContentPartPr/>
                <p14:nvPr/>
              </p14:nvContentPartPr>
              <p14:xfrm>
                <a:off x="4546178" y="5308102"/>
                <a:ext cx="233640" cy="268920"/>
              </p14:xfrm>
            </p:contentPart>
          </mc:Choice>
          <mc:Fallback>
            <p:pic>
              <p:nvPicPr>
                <p:cNvPr id="262249" name="Freihand 262248">
                  <a:extLst>
                    <a:ext uri="{FF2B5EF4-FFF2-40B4-BE49-F238E27FC236}">
                      <a16:creationId xmlns:a16="http://schemas.microsoft.com/office/drawing/2014/main" id="{F6D2FA11-38D9-94DA-1FF9-22A10EE441E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37178" y="5299462"/>
                  <a:ext cx="251280" cy="28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62251" name="Freihand 262250">
                <a:extLst>
                  <a:ext uri="{FF2B5EF4-FFF2-40B4-BE49-F238E27FC236}">
                    <a16:creationId xmlns:a16="http://schemas.microsoft.com/office/drawing/2014/main" id="{66ACC333-A5B1-B883-E6C5-21DBD0847D1A}"/>
                  </a:ext>
                </a:extLst>
              </p14:cNvPr>
              <p14:cNvContentPartPr/>
              <p14:nvPr/>
            </p14:nvContentPartPr>
            <p14:xfrm>
              <a:off x="7282538" y="5710582"/>
              <a:ext cx="238680" cy="272880"/>
            </p14:xfrm>
          </p:contentPart>
        </mc:Choice>
        <mc:Fallback>
          <p:pic>
            <p:nvPicPr>
              <p:cNvPr id="262251" name="Freihand 262250">
                <a:extLst>
                  <a:ext uri="{FF2B5EF4-FFF2-40B4-BE49-F238E27FC236}">
                    <a16:creationId xmlns:a16="http://schemas.microsoft.com/office/drawing/2014/main" id="{66ACC333-A5B1-B883-E6C5-21DBD0847D1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7273538" y="5701942"/>
                <a:ext cx="256320" cy="29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674" y="358140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2022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Matrix form</a:t>
            </a:r>
          </a:p>
        </p:txBody>
      </p:sp>
      <p:graphicFrame>
        <p:nvGraphicFramePr>
          <p:cNvPr id="264341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217181"/>
              </p:ext>
            </p:extLst>
          </p:nvPr>
        </p:nvGraphicFramePr>
        <p:xfrm>
          <a:off x="672807" y="1125539"/>
          <a:ext cx="5975350" cy="4679951"/>
        </p:xfrm>
        <a:graphic>
          <a:graphicData uri="http://schemas.openxmlformats.org/drawingml/2006/table">
            <a:tbl>
              <a:tblPr/>
              <a:tblGrid>
                <a:gridCol w="149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3725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In/Out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" latinLnBrk="0" hangingPunct="1">
                        <a:lnSpc>
                          <a:spcPts val="2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chteck 20">
            <a:extLst>
              <a:ext uri="{FF2B5EF4-FFF2-40B4-BE49-F238E27FC236}">
                <a16:creationId xmlns:a16="http://schemas.microsoft.com/office/drawing/2014/main" id="{146C98BE-77F8-4006-B6F8-329B8E2E00A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485BA3-A354-185E-644A-358B04AB91C6}"/>
              </a:ext>
            </a:extLst>
          </p:cNvPr>
          <p:cNvGrpSpPr/>
          <p:nvPr/>
        </p:nvGrpSpPr>
        <p:grpSpPr>
          <a:xfrm>
            <a:off x="3363938" y="1407502"/>
            <a:ext cx="563400" cy="272520"/>
            <a:chOff x="3363938" y="1407502"/>
            <a:chExt cx="56340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B0B4473-12A2-05AE-3BFC-C05636A09F1C}"/>
                    </a:ext>
                  </a:extLst>
                </p14:cNvPr>
                <p14:cNvContentPartPr/>
                <p14:nvPr/>
              </p14:nvContentPartPr>
              <p14:xfrm>
                <a:off x="3363938" y="1557982"/>
                <a:ext cx="319680" cy="122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B0B4473-12A2-05AE-3BFC-C05636A09F1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55298" y="1549342"/>
                  <a:ext cx="337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02BC5C22-FE95-000D-9F8D-75D686F1D4E7}"/>
                    </a:ext>
                  </a:extLst>
                </p14:cNvPr>
                <p14:cNvContentPartPr/>
                <p14:nvPr/>
              </p14:nvContentPartPr>
              <p14:xfrm>
                <a:off x="3746978" y="1407502"/>
                <a:ext cx="180360" cy="234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02BC5C22-FE95-000D-9F8D-75D686F1D4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737978" y="1398862"/>
                  <a:ext cx="198000" cy="252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DE5C44C7-A6C9-466A-04F9-6D4CD9AD1D9D}"/>
              </a:ext>
            </a:extLst>
          </p:cNvPr>
          <p:cNvSpPr txBox="1"/>
          <p:nvPr/>
        </p:nvSpPr>
        <p:spPr>
          <a:xfrm>
            <a:off x="7232336" y="39487"/>
            <a:ext cx="6101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Own consumption of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Buying manufactored commodities P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Rent for the land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</a:t>
            </a:r>
            <a:r>
              <a:rPr lang="de-DE">
                <a:solidFill>
                  <a:srgbClr val="000000"/>
                </a:solidFill>
              </a:rPr>
              <a:t>S </a:t>
            </a:r>
            <a:r>
              <a:rPr lang="de-DE" sz="1800">
                <a:solidFill>
                  <a:srgbClr val="000000"/>
                </a:solidFill>
              </a:rPr>
              <a:t>2ME</a:t>
            </a:r>
            <a:endParaRPr lang="de-DE" sz="1800" dirty="0">
              <a:solidFill>
                <a:srgbClr val="000000"/>
              </a:solidFill>
            </a:endParaRPr>
          </a:p>
        </p:txBody>
      </p:sp>
      <p:grpSp>
        <p:nvGrpSpPr>
          <p:cNvPr id="264428" name="Gruppieren 264427">
            <a:extLst>
              <a:ext uri="{FF2B5EF4-FFF2-40B4-BE49-F238E27FC236}">
                <a16:creationId xmlns:a16="http://schemas.microsoft.com/office/drawing/2014/main" id="{C4D3602A-BDA5-097B-3157-52597E17B9DE}"/>
              </a:ext>
            </a:extLst>
          </p:cNvPr>
          <p:cNvGrpSpPr/>
          <p:nvPr/>
        </p:nvGrpSpPr>
        <p:grpSpPr>
          <a:xfrm>
            <a:off x="7024339" y="1628152"/>
            <a:ext cx="4598130" cy="769952"/>
            <a:chOff x="7024339" y="1628152"/>
            <a:chExt cx="4598130" cy="769952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43DF36C-D3E4-9596-E8F6-CF098D737165}"/>
                </a:ext>
              </a:extLst>
            </p:cNvPr>
            <p:cNvGrpSpPr/>
            <p:nvPr/>
          </p:nvGrpSpPr>
          <p:grpSpPr>
            <a:xfrm>
              <a:off x="7024339" y="2161449"/>
              <a:ext cx="180212" cy="236655"/>
              <a:chOff x="936818" y="6032422"/>
              <a:chExt cx="256320" cy="336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16" name="Freihand 15">
                    <a:extLst>
                      <a:ext uri="{FF2B5EF4-FFF2-40B4-BE49-F238E27FC236}">
                        <a16:creationId xmlns:a16="http://schemas.microsoft.com/office/drawing/2014/main" id="{31E55D53-2EEF-6E03-1195-167B66CA779E}"/>
                      </a:ext>
                    </a:extLst>
                  </p14:cNvPr>
                  <p14:cNvContentPartPr/>
                  <p14:nvPr/>
                </p14:nvContentPartPr>
                <p14:xfrm>
                  <a:off x="936818" y="6032422"/>
                  <a:ext cx="147600" cy="336600"/>
                </p14:xfrm>
              </p:contentPart>
            </mc:Choice>
            <mc:Fallback>
              <p:pic>
                <p:nvPicPr>
                  <p:cNvPr id="16" name="Freihand 15">
                    <a:extLst>
                      <a:ext uri="{FF2B5EF4-FFF2-40B4-BE49-F238E27FC236}">
                        <a16:creationId xmlns:a16="http://schemas.microsoft.com/office/drawing/2014/main" id="{31E55D53-2EEF-6E03-1195-167B66CA779E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24050" y="6019633"/>
                    <a:ext cx="172626" cy="36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17" name="Freihand 16">
                    <a:extLst>
                      <a:ext uri="{FF2B5EF4-FFF2-40B4-BE49-F238E27FC236}">
                        <a16:creationId xmlns:a16="http://schemas.microsoft.com/office/drawing/2014/main" id="{4D41C769-CFD1-8CA7-170C-B6F81AA20015}"/>
                      </a:ext>
                    </a:extLst>
                  </p14:cNvPr>
                  <p14:cNvContentPartPr/>
                  <p14:nvPr/>
                </p14:nvContentPartPr>
                <p14:xfrm>
                  <a:off x="1190618" y="6310342"/>
                  <a:ext cx="2520" cy="15480"/>
                </p14:xfrm>
              </p:contentPart>
            </mc:Choice>
            <mc:Fallback>
              <p:pic>
                <p:nvPicPr>
                  <p:cNvPr id="17" name="Freihand 16">
                    <a:extLst>
                      <a:ext uri="{FF2B5EF4-FFF2-40B4-BE49-F238E27FC236}">
                        <a16:creationId xmlns:a16="http://schemas.microsoft.com/office/drawing/2014/main" id="{4D41C769-CFD1-8CA7-170C-B6F81AA20015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178018" y="6297442"/>
                    <a:ext cx="27216" cy="407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80CE66FE-5368-1F81-1E18-3A15CF02446F}"/>
                </a:ext>
              </a:extLst>
            </p:cNvPr>
            <p:cNvGrpSpPr/>
            <p:nvPr/>
          </p:nvGrpSpPr>
          <p:grpSpPr>
            <a:xfrm>
              <a:off x="7312122" y="2068812"/>
              <a:ext cx="1091651" cy="289048"/>
              <a:chOff x="1400858" y="5872582"/>
              <a:chExt cx="1552680" cy="411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19" name="Freihand 18">
                    <a:extLst>
                      <a:ext uri="{FF2B5EF4-FFF2-40B4-BE49-F238E27FC236}">
                        <a16:creationId xmlns:a16="http://schemas.microsoft.com/office/drawing/2014/main" id="{C92A6118-43E4-59B3-AF48-6D30EE61EA47}"/>
                      </a:ext>
                    </a:extLst>
                  </p14:cNvPr>
                  <p14:cNvContentPartPr/>
                  <p14:nvPr/>
                </p14:nvContentPartPr>
                <p14:xfrm>
                  <a:off x="1400858" y="6092902"/>
                  <a:ext cx="38880" cy="143280"/>
                </p14:xfrm>
              </p:contentPart>
            </mc:Choice>
            <mc:Fallback>
              <p:pic>
                <p:nvPicPr>
                  <p:cNvPr id="19" name="Freihand 18">
                    <a:extLst>
                      <a:ext uri="{FF2B5EF4-FFF2-40B4-BE49-F238E27FC236}">
                        <a16:creationId xmlns:a16="http://schemas.microsoft.com/office/drawing/2014/main" id="{C92A6118-43E4-59B3-AF48-6D30EE61EA4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388235" y="6080621"/>
                    <a:ext cx="63622" cy="1683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0" name="Freihand 19">
                    <a:extLst>
                      <a:ext uri="{FF2B5EF4-FFF2-40B4-BE49-F238E27FC236}">
                        <a16:creationId xmlns:a16="http://schemas.microsoft.com/office/drawing/2014/main" id="{6800C31F-7F74-4466-03C8-A05509AF77A5}"/>
                      </a:ext>
                    </a:extLst>
                  </p14:cNvPr>
                  <p14:cNvContentPartPr/>
                  <p14:nvPr/>
                </p14:nvContentPartPr>
                <p14:xfrm>
                  <a:off x="1413098" y="6020902"/>
                  <a:ext cx="136440" cy="66600"/>
                </p14:xfrm>
              </p:contentPart>
            </mc:Choice>
            <mc:Fallback>
              <p:pic>
                <p:nvPicPr>
                  <p:cNvPr id="20" name="Freihand 19">
                    <a:extLst>
                      <a:ext uri="{FF2B5EF4-FFF2-40B4-BE49-F238E27FC236}">
                        <a16:creationId xmlns:a16="http://schemas.microsoft.com/office/drawing/2014/main" id="{6800C31F-7F74-4466-03C8-A05509AF77A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00323" y="6008607"/>
                    <a:ext cx="161480" cy="917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22" name="Freihand 21">
                    <a:extLst>
                      <a:ext uri="{FF2B5EF4-FFF2-40B4-BE49-F238E27FC236}">
                        <a16:creationId xmlns:a16="http://schemas.microsoft.com/office/drawing/2014/main" id="{10B0DB7C-5B4A-2028-BDF5-D3E329F286BC}"/>
                      </a:ext>
                    </a:extLst>
                  </p14:cNvPr>
                  <p14:cNvContentPartPr/>
                  <p14:nvPr/>
                </p14:nvContentPartPr>
                <p14:xfrm>
                  <a:off x="1441898" y="6070942"/>
                  <a:ext cx="151920" cy="164520"/>
                </p14:xfrm>
              </p:contentPart>
            </mc:Choice>
            <mc:Fallback>
              <p:pic>
                <p:nvPicPr>
                  <p:cNvPr id="22" name="Freihand 21">
                    <a:extLst>
                      <a:ext uri="{FF2B5EF4-FFF2-40B4-BE49-F238E27FC236}">
                        <a16:creationId xmlns:a16="http://schemas.microsoft.com/office/drawing/2014/main" id="{10B0DB7C-5B4A-2028-BDF5-D3E329F286B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29110" y="6058129"/>
                    <a:ext cx="176984" cy="189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23" name="Freihand 22">
                    <a:extLst>
                      <a:ext uri="{FF2B5EF4-FFF2-40B4-BE49-F238E27FC236}">
                        <a16:creationId xmlns:a16="http://schemas.microsoft.com/office/drawing/2014/main" id="{FBF23B6A-B0AF-3406-6F06-56089CA28A17}"/>
                      </a:ext>
                    </a:extLst>
                  </p14:cNvPr>
                  <p14:cNvContentPartPr/>
                  <p14:nvPr/>
                </p14:nvContentPartPr>
                <p14:xfrm>
                  <a:off x="1828898" y="6089302"/>
                  <a:ext cx="19440" cy="105120"/>
                </p14:xfrm>
              </p:contentPart>
            </mc:Choice>
            <mc:Fallback>
              <p:pic>
                <p:nvPicPr>
                  <p:cNvPr id="23" name="Freihand 22">
                    <a:extLst>
                      <a:ext uri="{FF2B5EF4-FFF2-40B4-BE49-F238E27FC236}">
                        <a16:creationId xmlns:a16="http://schemas.microsoft.com/office/drawing/2014/main" id="{FBF23B6A-B0AF-3406-6F06-56089CA28A17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816109" y="6077055"/>
                    <a:ext cx="44507" cy="130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24" name="Freihand 23">
                    <a:extLst>
                      <a:ext uri="{FF2B5EF4-FFF2-40B4-BE49-F238E27FC236}">
                        <a16:creationId xmlns:a16="http://schemas.microsoft.com/office/drawing/2014/main" id="{C24A4009-34D7-C2A5-BEA1-7E4271C95C04}"/>
                      </a:ext>
                    </a:extLst>
                  </p14:cNvPr>
                  <p14:cNvContentPartPr/>
                  <p14:nvPr/>
                </p14:nvContentPartPr>
                <p14:xfrm>
                  <a:off x="1808738" y="6004342"/>
                  <a:ext cx="18000" cy="24480"/>
                </p14:xfrm>
              </p:contentPart>
            </mc:Choice>
            <mc:Fallback>
              <p:pic>
                <p:nvPicPr>
                  <p:cNvPr id="24" name="Freihand 23">
                    <a:extLst>
                      <a:ext uri="{FF2B5EF4-FFF2-40B4-BE49-F238E27FC236}">
                        <a16:creationId xmlns:a16="http://schemas.microsoft.com/office/drawing/2014/main" id="{C24A4009-34D7-C2A5-BEA1-7E4271C95C04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796395" y="5991592"/>
                    <a:ext cx="43200" cy="4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25" name="Freihand 24">
                    <a:extLst>
                      <a:ext uri="{FF2B5EF4-FFF2-40B4-BE49-F238E27FC236}">
                        <a16:creationId xmlns:a16="http://schemas.microsoft.com/office/drawing/2014/main" id="{F7B7B10E-0545-633C-33C0-C5E9D0FEFAF4}"/>
                      </a:ext>
                    </a:extLst>
                  </p14:cNvPr>
                  <p14:cNvContentPartPr/>
                  <p14:nvPr/>
                </p14:nvContentPartPr>
                <p14:xfrm>
                  <a:off x="1905218" y="6065542"/>
                  <a:ext cx="111240" cy="142920"/>
                </p14:xfrm>
              </p:contentPart>
            </mc:Choice>
            <mc:Fallback>
              <p:pic>
                <p:nvPicPr>
                  <p:cNvPr id="25" name="Freihand 24">
                    <a:extLst>
                      <a:ext uri="{FF2B5EF4-FFF2-40B4-BE49-F238E27FC236}">
                        <a16:creationId xmlns:a16="http://schemas.microsoft.com/office/drawing/2014/main" id="{F7B7B10E-0545-633C-33C0-C5E9D0FEFAF4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892402" y="6053292"/>
                    <a:ext cx="136359" cy="167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F65F2B32-CD33-5FA4-6D73-21FAE89C1F12}"/>
                      </a:ext>
                    </a:extLst>
                  </p14:cNvPr>
                  <p14:cNvContentPartPr/>
                  <p14:nvPr/>
                </p14:nvContentPartPr>
                <p14:xfrm>
                  <a:off x="2138498" y="5872582"/>
                  <a:ext cx="124200" cy="272880"/>
                </p14:xfrm>
              </p:contentPart>
            </mc:Choice>
            <mc:Fallback>
              <p:pic>
                <p:nvPicPr>
                  <p:cNvPr id="26" name="Freihand 25">
                    <a:extLst>
                      <a:ext uri="{FF2B5EF4-FFF2-40B4-BE49-F238E27FC236}">
                        <a16:creationId xmlns:a16="http://schemas.microsoft.com/office/drawing/2014/main" id="{F65F2B32-CD33-5FA4-6D73-21FAE89C1F12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125720" y="5860295"/>
                    <a:ext cx="149244" cy="297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27" name="Freihand 26">
                    <a:extLst>
                      <a:ext uri="{FF2B5EF4-FFF2-40B4-BE49-F238E27FC236}">
                        <a16:creationId xmlns:a16="http://schemas.microsoft.com/office/drawing/2014/main" id="{F5A8197C-4DB0-C8A5-6FEA-6BF13F3773C2}"/>
                      </a:ext>
                    </a:extLst>
                  </p14:cNvPr>
                  <p14:cNvContentPartPr/>
                  <p14:nvPr/>
                </p14:nvContentPartPr>
                <p14:xfrm>
                  <a:off x="2298338" y="6007942"/>
                  <a:ext cx="87840" cy="79200"/>
                </p14:xfrm>
              </p:contentPart>
            </mc:Choice>
            <mc:Fallback>
              <p:pic>
                <p:nvPicPr>
                  <p:cNvPr id="27" name="Freihand 26">
                    <a:extLst>
                      <a:ext uri="{FF2B5EF4-FFF2-40B4-BE49-F238E27FC236}">
                        <a16:creationId xmlns:a16="http://schemas.microsoft.com/office/drawing/2014/main" id="{F5A8197C-4DB0-C8A5-6FEA-6BF13F3773C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285571" y="5995168"/>
                    <a:ext cx="112864" cy="104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3FB80D47-51E3-94B5-BDFB-DFD0687EB19D}"/>
                      </a:ext>
                    </a:extLst>
                  </p14:cNvPr>
                  <p14:cNvContentPartPr/>
                  <p14:nvPr/>
                </p14:nvContentPartPr>
                <p14:xfrm>
                  <a:off x="2415698" y="5987422"/>
                  <a:ext cx="381240" cy="296280"/>
                </p14:xfrm>
              </p:contentPart>
            </mc:Choice>
            <mc:Fallback>
              <p:pic>
                <p:nvPicPr>
                  <p:cNvPr id="28" name="Freihand 27">
                    <a:extLst>
                      <a:ext uri="{FF2B5EF4-FFF2-40B4-BE49-F238E27FC236}">
                        <a16:creationId xmlns:a16="http://schemas.microsoft.com/office/drawing/2014/main" id="{3FB80D47-51E3-94B5-BDFB-DFD0687EB19D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402905" y="5974629"/>
                    <a:ext cx="406315" cy="3213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29775E92-BBA3-B0E1-92F9-BD756AA432E3}"/>
                      </a:ext>
                    </a:extLst>
                  </p14:cNvPr>
                  <p14:cNvContentPartPr/>
                  <p14:nvPr/>
                </p14:nvContentPartPr>
                <p14:xfrm>
                  <a:off x="2702978" y="5883022"/>
                  <a:ext cx="30960" cy="11160"/>
                </p14:xfrm>
              </p:contentPart>
            </mc:Choice>
            <mc:Fallback>
              <p:pic>
                <p:nvPicPr>
                  <p:cNvPr id="29" name="Freihand 28">
                    <a:extLst>
                      <a:ext uri="{FF2B5EF4-FFF2-40B4-BE49-F238E27FC236}">
                        <a16:creationId xmlns:a16="http://schemas.microsoft.com/office/drawing/2014/main" id="{29775E92-BBA3-B0E1-92F9-BD756AA432E3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690078" y="5870340"/>
                    <a:ext cx="56244" cy="36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70E3F4D6-5A46-8584-44E7-E39E5C377BE9}"/>
                      </a:ext>
                    </a:extLst>
                  </p14:cNvPr>
                  <p14:cNvContentPartPr/>
                  <p14:nvPr/>
                </p14:nvContentPartPr>
                <p14:xfrm>
                  <a:off x="2781098" y="5917582"/>
                  <a:ext cx="172440" cy="304920"/>
                </p14:xfrm>
              </p:contentPart>
            </mc:Choice>
            <mc:Fallback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70E3F4D6-5A46-8584-44E7-E39E5C377BE9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768306" y="5904792"/>
                    <a:ext cx="197513" cy="3299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9FF4AE19-84D7-7BF3-5C88-69C00D9833F6}"/>
                </a:ext>
              </a:extLst>
            </p:cNvPr>
            <p:cNvGrpSpPr/>
            <p:nvPr/>
          </p:nvGrpSpPr>
          <p:grpSpPr>
            <a:xfrm>
              <a:off x="8524945" y="1628152"/>
              <a:ext cx="3097524" cy="550508"/>
              <a:chOff x="3149018" y="5236822"/>
              <a:chExt cx="4405680" cy="783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32" name="Freihand 31">
                    <a:extLst>
                      <a:ext uri="{FF2B5EF4-FFF2-40B4-BE49-F238E27FC236}">
                        <a16:creationId xmlns:a16="http://schemas.microsoft.com/office/drawing/2014/main" id="{066490F3-6BCB-B4EE-D3AA-718D48FD8D8B}"/>
                      </a:ext>
                    </a:extLst>
                  </p14:cNvPr>
                  <p14:cNvContentPartPr/>
                  <p14:nvPr/>
                </p14:nvContentPartPr>
                <p14:xfrm>
                  <a:off x="3149018" y="5860342"/>
                  <a:ext cx="73440" cy="159480"/>
                </p14:xfrm>
              </p:contentPart>
            </mc:Choice>
            <mc:Fallback>
              <p:pic>
                <p:nvPicPr>
                  <p:cNvPr id="32" name="Freihand 31">
                    <a:extLst>
                      <a:ext uri="{FF2B5EF4-FFF2-40B4-BE49-F238E27FC236}">
                        <a16:creationId xmlns:a16="http://schemas.microsoft.com/office/drawing/2014/main" id="{066490F3-6BCB-B4EE-D3AA-718D48FD8D8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136268" y="5848074"/>
                    <a:ext cx="98430" cy="184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33" name="Freihand 32">
                    <a:extLst>
                      <a:ext uri="{FF2B5EF4-FFF2-40B4-BE49-F238E27FC236}">
                        <a16:creationId xmlns:a16="http://schemas.microsoft.com/office/drawing/2014/main" id="{56194026-848C-8628-3092-58961FF60B31}"/>
                      </a:ext>
                    </a:extLst>
                  </p14:cNvPr>
                  <p14:cNvContentPartPr/>
                  <p14:nvPr/>
                </p14:nvContentPartPr>
                <p14:xfrm>
                  <a:off x="3259898" y="5897782"/>
                  <a:ext cx="292320" cy="72360"/>
                </p14:xfrm>
              </p:contentPart>
            </mc:Choice>
            <mc:Fallback>
              <p:pic>
                <p:nvPicPr>
                  <p:cNvPr id="33" name="Freihand 32">
                    <a:extLst>
                      <a:ext uri="{FF2B5EF4-FFF2-40B4-BE49-F238E27FC236}">
                        <a16:creationId xmlns:a16="http://schemas.microsoft.com/office/drawing/2014/main" id="{56194026-848C-8628-3092-58961FF60B31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247611" y="5885043"/>
                    <a:ext cx="317405" cy="97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34" name="Freihand 33">
                    <a:extLst>
                      <a:ext uri="{FF2B5EF4-FFF2-40B4-BE49-F238E27FC236}">
                        <a16:creationId xmlns:a16="http://schemas.microsoft.com/office/drawing/2014/main" id="{0BE12C0B-5D9E-8AA9-57CA-50D7E70D4BD5}"/>
                      </a:ext>
                    </a:extLst>
                  </p14:cNvPr>
                  <p14:cNvContentPartPr/>
                  <p14:nvPr/>
                </p14:nvContentPartPr>
                <p14:xfrm>
                  <a:off x="3605138" y="5849902"/>
                  <a:ext cx="205560" cy="119520"/>
                </p14:xfrm>
              </p:contentPart>
            </mc:Choice>
            <mc:Fallback>
              <p:pic>
                <p:nvPicPr>
                  <p:cNvPr id="34" name="Freihand 33">
                    <a:extLst>
                      <a:ext uri="{FF2B5EF4-FFF2-40B4-BE49-F238E27FC236}">
                        <a16:creationId xmlns:a16="http://schemas.microsoft.com/office/drawing/2014/main" id="{0BE12C0B-5D9E-8AA9-57CA-50D7E70D4BD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592354" y="5837591"/>
                    <a:ext cx="230616" cy="1446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694365B5-2347-9771-9DC6-B79FACFBDA43}"/>
                      </a:ext>
                    </a:extLst>
                  </p14:cNvPr>
                  <p14:cNvContentPartPr/>
                  <p14:nvPr/>
                </p14:nvContentPartPr>
                <p14:xfrm>
                  <a:off x="3843458" y="5845582"/>
                  <a:ext cx="54000" cy="75240"/>
                </p14:xfrm>
              </p:contentPart>
            </mc:Choice>
            <mc:Fallback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694365B5-2347-9771-9DC6-B79FACFBDA43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830722" y="5833298"/>
                    <a:ext cx="78962" cy="1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36" name="Freihand 35">
                    <a:extLst>
                      <a:ext uri="{FF2B5EF4-FFF2-40B4-BE49-F238E27FC236}">
                        <a16:creationId xmlns:a16="http://schemas.microsoft.com/office/drawing/2014/main" id="{F4C17618-4EA1-FDDD-4834-8F2A95672C2C}"/>
                      </a:ext>
                    </a:extLst>
                  </p14:cNvPr>
                  <p14:cNvContentPartPr/>
                  <p14:nvPr/>
                </p14:nvContentPartPr>
                <p14:xfrm>
                  <a:off x="3946418" y="5708062"/>
                  <a:ext cx="203400" cy="165960"/>
                </p14:xfrm>
              </p:contentPart>
            </mc:Choice>
            <mc:Fallback>
              <p:pic>
                <p:nvPicPr>
                  <p:cNvPr id="36" name="Freihand 35">
                    <a:extLst>
                      <a:ext uri="{FF2B5EF4-FFF2-40B4-BE49-F238E27FC236}">
                        <a16:creationId xmlns:a16="http://schemas.microsoft.com/office/drawing/2014/main" id="{F4C17618-4EA1-FDDD-4834-8F2A95672C2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933609" y="5695769"/>
                    <a:ext cx="228505" cy="191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37" name="Freihand 36">
                    <a:extLst>
                      <a:ext uri="{FF2B5EF4-FFF2-40B4-BE49-F238E27FC236}">
                        <a16:creationId xmlns:a16="http://schemas.microsoft.com/office/drawing/2014/main" id="{97CC6381-10A7-8EBD-A55C-65A0BCD2DE45}"/>
                      </a:ext>
                    </a:extLst>
                  </p14:cNvPr>
                  <p14:cNvContentPartPr/>
                  <p14:nvPr/>
                </p14:nvContentPartPr>
                <p14:xfrm>
                  <a:off x="4207058" y="5647222"/>
                  <a:ext cx="222120" cy="203040"/>
                </p14:xfrm>
              </p:contentPart>
            </mc:Choice>
            <mc:Fallback>
              <p:pic>
                <p:nvPicPr>
                  <p:cNvPr id="37" name="Freihand 36">
                    <a:extLst>
                      <a:ext uri="{FF2B5EF4-FFF2-40B4-BE49-F238E27FC236}">
                        <a16:creationId xmlns:a16="http://schemas.microsoft.com/office/drawing/2014/main" id="{97CC6381-10A7-8EBD-A55C-65A0BCD2DE45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194263" y="5634436"/>
                    <a:ext cx="247198" cy="228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38" name="Freihand 37">
                    <a:extLst>
                      <a:ext uri="{FF2B5EF4-FFF2-40B4-BE49-F238E27FC236}">
                        <a16:creationId xmlns:a16="http://schemas.microsoft.com/office/drawing/2014/main" id="{460D7443-60A5-7777-8A67-2CF1AA37FFCD}"/>
                      </a:ext>
                    </a:extLst>
                  </p14:cNvPr>
                  <p14:cNvContentPartPr/>
                  <p14:nvPr/>
                </p14:nvContentPartPr>
                <p14:xfrm>
                  <a:off x="4354298" y="5637502"/>
                  <a:ext cx="42840" cy="49320"/>
                </p14:xfrm>
              </p:contentPart>
            </mc:Choice>
            <mc:Fallback>
              <p:pic>
                <p:nvPicPr>
                  <p:cNvPr id="38" name="Freihand 37">
                    <a:extLst>
                      <a:ext uri="{FF2B5EF4-FFF2-40B4-BE49-F238E27FC236}">
                        <a16:creationId xmlns:a16="http://schemas.microsoft.com/office/drawing/2014/main" id="{460D7443-60A5-7777-8A67-2CF1AA37FFC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341548" y="5624791"/>
                    <a:ext cx="67830" cy="742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F53CA29B-B7F2-5F72-8D81-E1AE83907B66}"/>
                      </a:ext>
                    </a:extLst>
                  </p14:cNvPr>
                  <p14:cNvContentPartPr/>
                  <p14:nvPr/>
                </p14:nvContentPartPr>
                <p14:xfrm>
                  <a:off x="4480298" y="5659102"/>
                  <a:ext cx="102600" cy="128880"/>
                </p14:xfrm>
              </p:contentPart>
            </mc:Choice>
            <mc:Fallback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F53CA29B-B7F2-5F72-8D81-E1AE83907B66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467537" y="5646316"/>
                    <a:ext cx="127612" cy="153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40" name="Freihand 39">
                    <a:extLst>
                      <a:ext uri="{FF2B5EF4-FFF2-40B4-BE49-F238E27FC236}">
                        <a16:creationId xmlns:a16="http://schemas.microsoft.com/office/drawing/2014/main" id="{F985C222-24EF-A399-EFAC-34628896A085}"/>
                      </a:ext>
                    </a:extLst>
                  </p14:cNvPr>
                  <p14:cNvContentPartPr/>
                  <p14:nvPr/>
                </p14:nvContentPartPr>
                <p14:xfrm>
                  <a:off x="4075658" y="5533822"/>
                  <a:ext cx="18000" cy="3600"/>
                </p14:xfrm>
              </p:contentPart>
            </mc:Choice>
            <mc:Fallback>
              <p:pic>
                <p:nvPicPr>
                  <p:cNvPr id="40" name="Freihand 39">
                    <a:extLst>
                      <a:ext uri="{FF2B5EF4-FFF2-40B4-BE49-F238E27FC236}">
                        <a16:creationId xmlns:a16="http://schemas.microsoft.com/office/drawing/2014/main" id="{F985C222-24EF-A399-EFAC-34628896A085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062801" y="5520965"/>
                    <a:ext cx="4320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41" name="Freihand 40">
                    <a:extLst>
                      <a:ext uri="{FF2B5EF4-FFF2-40B4-BE49-F238E27FC236}">
                        <a16:creationId xmlns:a16="http://schemas.microsoft.com/office/drawing/2014/main" id="{66502442-99D5-E11C-6023-37100F2C4253}"/>
                      </a:ext>
                    </a:extLst>
                  </p14:cNvPr>
                  <p14:cNvContentPartPr/>
                  <p14:nvPr/>
                </p14:nvContentPartPr>
                <p14:xfrm>
                  <a:off x="4759658" y="5646862"/>
                  <a:ext cx="134640" cy="117000"/>
                </p14:xfrm>
              </p:contentPart>
            </mc:Choice>
            <mc:Fallback>
              <p:pic>
                <p:nvPicPr>
                  <p:cNvPr id="41" name="Freihand 40">
                    <a:extLst>
                      <a:ext uri="{FF2B5EF4-FFF2-40B4-BE49-F238E27FC236}">
                        <a16:creationId xmlns:a16="http://schemas.microsoft.com/office/drawing/2014/main" id="{66502442-99D5-E11C-6023-37100F2C4253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746860" y="5634600"/>
                    <a:ext cx="159725" cy="142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42" name="Freihand 41">
                    <a:extLst>
                      <a:ext uri="{FF2B5EF4-FFF2-40B4-BE49-F238E27FC236}">
                        <a16:creationId xmlns:a16="http://schemas.microsoft.com/office/drawing/2014/main" id="{11166938-9B3D-00EE-291C-AE405A2C9880}"/>
                      </a:ext>
                    </a:extLst>
                  </p14:cNvPr>
                  <p14:cNvContentPartPr/>
                  <p14:nvPr/>
                </p14:nvContentPartPr>
                <p14:xfrm>
                  <a:off x="4936778" y="5480542"/>
                  <a:ext cx="329040" cy="239400"/>
                </p14:xfrm>
              </p:contentPart>
            </mc:Choice>
            <mc:Fallback>
              <p:pic>
                <p:nvPicPr>
                  <p:cNvPr id="42" name="Freihand 41">
                    <a:extLst>
                      <a:ext uri="{FF2B5EF4-FFF2-40B4-BE49-F238E27FC236}">
                        <a16:creationId xmlns:a16="http://schemas.microsoft.com/office/drawing/2014/main" id="{11166938-9B3D-00EE-291C-AE405A2C9880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923985" y="5467754"/>
                    <a:ext cx="354115" cy="2644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43" name="Freihand 42">
                    <a:extLst>
                      <a:ext uri="{FF2B5EF4-FFF2-40B4-BE49-F238E27FC236}">
                        <a16:creationId xmlns:a16="http://schemas.microsoft.com/office/drawing/2014/main" id="{A745CEE5-1244-1643-0903-D295D28192DE}"/>
                      </a:ext>
                    </a:extLst>
                  </p14:cNvPr>
                  <p14:cNvContentPartPr/>
                  <p14:nvPr/>
                </p14:nvContentPartPr>
                <p14:xfrm>
                  <a:off x="5336738" y="5535982"/>
                  <a:ext cx="113400" cy="140040"/>
                </p14:xfrm>
              </p:contentPart>
            </mc:Choice>
            <mc:Fallback>
              <p:pic>
                <p:nvPicPr>
                  <p:cNvPr id="43" name="Freihand 42">
                    <a:extLst>
                      <a:ext uri="{FF2B5EF4-FFF2-40B4-BE49-F238E27FC236}">
                        <a16:creationId xmlns:a16="http://schemas.microsoft.com/office/drawing/2014/main" id="{A745CEE5-1244-1643-0903-D295D28192DE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323968" y="5523205"/>
                    <a:ext cx="138430" cy="1650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44" name="Freihand 43">
                    <a:extLst>
                      <a:ext uri="{FF2B5EF4-FFF2-40B4-BE49-F238E27FC236}">
                        <a16:creationId xmlns:a16="http://schemas.microsoft.com/office/drawing/2014/main" id="{4EDC713F-6D17-477C-F16F-9F94B1DFE331}"/>
                      </a:ext>
                    </a:extLst>
                  </p14:cNvPr>
                  <p14:cNvContentPartPr/>
                  <p14:nvPr/>
                </p14:nvContentPartPr>
                <p14:xfrm>
                  <a:off x="5662178" y="5460742"/>
                  <a:ext cx="104040" cy="203040"/>
                </p14:xfrm>
              </p:contentPart>
            </mc:Choice>
            <mc:Fallback>
              <p:pic>
                <p:nvPicPr>
                  <p:cNvPr id="44" name="Freihand 43">
                    <a:extLst>
                      <a:ext uri="{FF2B5EF4-FFF2-40B4-BE49-F238E27FC236}">
                        <a16:creationId xmlns:a16="http://schemas.microsoft.com/office/drawing/2014/main" id="{4EDC713F-6D17-477C-F16F-9F94B1DFE331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649365" y="5448468"/>
                    <a:ext cx="129153" cy="228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45" name="Freihand 44">
                    <a:extLst>
                      <a:ext uri="{FF2B5EF4-FFF2-40B4-BE49-F238E27FC236}">
                        <a16:creationId xmlns:a16="http://schemas.microsoft.com/office/drawing/2014/main" id="{6F0064D1-AB78-F7F8-8D3D-2DE76B117D65}"/>
                      </a:ext>
                    </a:extLst>
                  </p14:cNvPr>
                  <p14:cNvContentPartPr/>
                  <p14:nvPr/>
                </p14:nvContentPartPr>
                <p14:xfrm>
                  <a:off x="5880698" y="5398462"/>
                  <a:ext cx="116280" cy="227520"/>
                </p14:xfrm>
              </p:contentPart>
            </mc:Choice>
            <mc:Fallback>
              <p:pic>
                <p:nvPicPr>
                  <p:cNvPr id="45" name="Freihand 44">
                    <a:extLst>
                      <a:ext uri="{FF2B5EF4-FFF2-40B4-BE49-F238E27FC236}">
                        <a16:creationId xmlns:a16="http://schemas.microsoft.com/office/drawing/2014/main" id="{6F0064D1-AB78-F7F8-8D3D-2DE76B117D65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5867892" y="5385680"/>
                    <a:ext cx="141380" cy="2525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46" name="Freihand 45">
                    <a:extLst>
                      <a:ext uri="{FF2B5EF4-FFF2-40B4-BE49-F238E27FC236}">
                        <a16:creationId xmlns:a16="http://schemas.microsoft.com/office/drawing/2014/main" id="{1FA57847-D65E-4886-BFD7-5582B97559E7}"/>
                      </a:ext>
                    </a:extLst>
                  </p14:cNvPr>
                  <p14:cNvContentPartPr/>
                  <p14:nvPr/>
                </p14:nvContentPartPr>
                <p14:xfrm>
                  <a:off x="6123698" y="5388382"/>
                  <a:ext cx="108000" cy="186120"/>
                </p14:xfrm>
              </p:contentPart>
            </mc:Choice>
            <mc:Fallback>
              <p:pic>
                <p:nvPicPr>
                  <p:cNvPr id="46" name="Freihand 45">
                    <a:extLst>
                      <a:ext uri="{FF2B5EF4-FFF2-40B4-BE49-F238E27FC236}">
                        <a16:creationId xmlns:a16="http://schemas.microsoft.com/office/drawing/2014/main" id="{1FA57847-D65E-4886-BFD7-5582B97559E7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110902" y="5376110"/>
                    <a:ext cx="133081" cy="211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47" name="Freihand 46">
                    <a:extLst>
                      <a:ext uri="{FF2B5EF4-FFF2-40B4-BE49-F238E27FC236}">
                        <a16:creationId xmlns:a16="http://schemas.microsoft.com/office/drawing/2014/main" id="{55B12501-B107-339E-8A94-42E02EBB0B95}"/>
                      </a:ext>
                    </a:extLst>
                  </p14:cNvPr>
                  <p14:cNvContentPartPr/>
                  <p14:nvPr/>
                </p14:nvContentPartPr>
                <p14:xfrm>
                  <a:off x="6136298" y="5469742"/>
                  <a:ext cx="100800" cy="108720"/>
                </p14:xfrm>
              </p:contentPart>
            </mc:Choice>
            <mc:Fallback>
              <p:pic>
                <p:nvPicPr>
                  <p:cNvPr id="47" name="Freihand 46">
                    <a:extLst>
                      <a:ext uri="{FF2B5EF4-FFF2-40B4-BE49-F238E27FC236}">
                        <a16:creationId xmlns:a16="http://schemas.microsoft.com/office/drawing/2014/main" id="{55B12501-B107-339E-8A94-42E02EBB0B9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124080" y="5456981"/>
                    <a:ext cx="125745" cy="133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48" name="Freihand 47">
                    <a:extLst>
                      <a:ext uri="{FF2B5EF4-FFF2-40B4-BE49-F238E27FC236}">
                        <a16:creationId xmlns:a16="http://schemas.microsoft.com/office/drawing/2014/main" id="{0636479D-523E-DF92-E53B-8FA25311EA27}"/>
                      </a:ext>
                    </a:extLst>
                  </p14:cNvPr>
                  <p14:cNvContentPartPr/>
                  <p14:nvPr/>
                </p14:nvContentPartPr>
                <p14:xfrm>
                  <a:off x="6509978" y="5308822"/>
                  <a:ext cx="165960" cy="368280"/>
                </p14:xfrm>
              </p:contentPart>
            </mc:Choice>
            <mc:Fallback>
              <p:pic>
                <p:nvPicPr>
                  <p:cNvPr id="48" name="Freihand 47">
                    <a:extLst>
                      <a:ext uri="{FF2B5EF4-FFF2-40B4-BE49-F238E27FC236}">
                        <a16:creationId xmlns:a16="http://schemas.microsoft.com/office/drawing/2014/main" id="{0636479D-523E-DF92-E53B-8FA25311EA27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6497172" y="5296034"/>
                    <a:ext cx="191059" cy="393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49" name="Freihand 48">
                    <a:extLst>
                      <a:ext uri="{FF2B5EF4-FFF2-40B4-BE49-F238E27FC236}">
                        <a16:creationId xmlns:a16="http://schemas.microsoft.com/office/drawing/2014/main" id="{077A18E3-412B-1AE0-B6BA-279C61105CF2}"/>
                      </a:ext>
                    </a:extLst>
                  </p14:cNvPr>
                  <p14:cNvContentPartPr/>
                  <p14:nvPr/>
                </p14:nvContentPartPr>
                <p14:xfrm>
                  <a:off x="6713018" y="5439502"/>
                  <a:ext cx="359280" cy="110160"/>
                </p14:xfrm>
              </p:contentPart>
            </mc:Choice>
            <mc:Fallback>
              <p:pic>
                <p:nvPicPr>
                  <p:cNvPr id="49" name="Freihand 48">
                    <a:extLst>
                      <a:ext uri="{FF2B5EF4-FFF2-40B4-BE49-F238E27FC236}">
                        <a16:creationId xmlns:a16="http://schemas.microsoft.com/office/drawing/2014/main" id="{077A18E3-412B-1AE0-B6BA-279C61105CF2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700223" y="5426693"/>
                    <a:ext cx="384358" cy="1352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50" name="Freihand 49">
                    <a:extLst>
                      <a:ext uri="{FF2B5EF4-FFF2-40B4-BE49-F238E27FC236}">
                        <a16:creationId xmlns:a16="http://schemas.microsoft.com/office/drawing/2014/main" id="{D07AFBE6-73B7-AD33-237F-A7322A6A97AC}"/>
                      </a:ext>
                    </a:extLst>
                  </p14:cNvPr>
                  <p14:cNvContentPartPr/>
                  <p14:nvPr/>
                </p14:nvContentPartPr>
                <p14:xfrm>
                  <a:off x="7283978" y="5236822"/>
                  <a:ext cx="270720" cy="298440"/>
                </p14:xfrm>
              </p:contentPart>
            </mc:Choice>
            <mc:Fallback>
              <p:pic>
                <p:nvPicPr>
                  <p:cNvPr id="50" name="Freihand 49">
                    <a:extLst>
                      <a:ext uri="{FF2B5EF4-FFF2-40B4-BE49-F238E27FC236}">
                        <a16:creationId xmlns:a16="http://schemas.microsoft.com/office/drawing/2014/main" id="{D07AFBE6-73B7-AD33-237F-A7322A6A97AC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271184" y="5224024"/>
                    <a:ext cx="295796" cy="3235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CB59A02-430D-2757-CE04-C8EE1BC224F0}"/>
                  </a:ext>
                </a:extLst>
              </p14:cNvPr>
              <p14:cNvContentPartPr/>
              <p14:nvPr/>
            </p14:nvContentPartPr>
            <p14:xfrm>
              <a:off x="2650442" y="3278377"/>
              <a:ext cx="228600" cy="328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CB59A02-430D-2757-CE04-C8EE1BC224F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641802" y="3269737"/>
                <a:ext cx="246240" cy="34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F67C75A-8D07-85E9-2377-3529433D5921}"/>
              </a:ext>
            </a:extLst>
          </p:cNvPr>
          <p:cNvGrpSpPr/>
          <p:nvPr/>
        </p:nvGrpSpPr>
        <p:grpSpPr>
          <a:xfrm>
            <a:off x="240938" y="2032822"/>
            <a:ext cx="723600" cy="3214080"/>
            <a:chOff x="240938" y="2032822"/>
            <a:chExt cx="723600" cy="32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6275B0D-CA9D-7AFC-71BE-4D1D46288FE7}"/>
                    </a:ext>
                  </a:extLst>
                </p14:cNvPr>
                <p14:cNvContentPartPr/>
                <p14:nvPr/>
              </p14:nvContentPartPr>
              <p14:xfrm>
                <a:off x="848978" y="2245942"/>
                <a:ext cx="49680" cy="2827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6275B0D-CA9D-7AFC-71BE-4D1D46288FE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0338" y="2237302"/>
                  <a:ext cx="67320" cy="28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9DDCC54-522D-4801-98FE-FF4A967A5801}"/>
                    </a:ext>
                  </a:extLst>
                </p14:cNvPr>
                <p14:cNvContentPartPr/>
                <p14:nvPr/>
              </p14:nvContentPartPr>
              <p14:xfrm>
                <a:off x="791738" y="4949182"/>
                <a:ext cx="172800" cy="29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9DDCC54-522D-4801-98FE-FF4A967A580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3098" y="4940182"/>
                  <a:ext cx="190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D3CAB4F-9A50-CFE6-1E9D-4858EB4A7C0B}"/>
                    </a:ext>
                  </a:extLst>
                </p14:cNvPr>
                <p14:cNvContentPartPr/>
                <p14:nvPr/>
              </p14:nvContentPartPr>
              <p14:xfrm>
                <a:off x="240938" y="2252422"/>
                <a:ext cx="299160" cy="167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D3CAB4F-9A50-CFE6-1E9D-4858EB4A7C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31938" y="2243422"/>
                  <a:ext cx="316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8978509-1CC6-4311-1B5C-164015513EB2}"/>
                    </a:ext>
                  </a:extLst>
                </p14:cNvPr>
                <p14:cNvContentPartPr/>
                <p14:nvPr/>
              </p14:nvContentPartPr>
              <p14:xfrm>
                <a:off x="382058" y="2032822"/>
                <a:ext cx="4320" cy="14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8978509-1CC6-4311-1B5C-164015513E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418" y="2024182"/>
                  <a:ext cx="21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63A1ABB-DECA-2E9F-8152-8D6A25BF860C}"/>
                    </a:ext>
                  </a:extLst>
                </p14:cNvPr>
                <p14:cNvContentPartPr/>
                <p14:nvPr/>
              </p14:nvContentPartPr>
              <p14:xfrm>
                <a:off x="811562" y="2359297"/>
                <a:ext cx="52920" cy="833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63A1ABB-DECA-2E9F-8152-8D6A25BF860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2922" y="2350657"/>
                  <a:ext cx="7056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DD34548-1A1A-EBEC-96CA-06A99AA69E8E}"/>
                    </a:ext>
                  </a:extLst>
                </p14:cNvPr>
                <p14:cNvContentPartPr/>
                <p14:nvPr/>
              </p14:nvContentPartPr>
              <p14:xfrm>
                <a:off x="764402" y="2987497"/>
                <a:ext cx="141120" cy="337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DD34548-1A1A-EBEC-96CA-06A99AA69E8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5402" y="2978857"/>
                  <a:ext cx="15876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ECC025CD-9891-DA29-00DD-8784518E15AD}"/>
              </a:ext>
            </a:extLst>
          </p:cNvPr>
          <p:cNvGrpSpPr/>
          <p:nvPr/>
        </p:nvGrpSpPr>
        <p:grpSpPr>
          <a:xfrm>
            <a:off x="2948522" y="3098737"/>
            <a:ext cx="297000" cy="262440"/>
            <a:chOff x="2948522" y="3098737"/>
            <a:chExt cx="2970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F95E76-930E-A73A-D56E-AEE718E71F0E}"/>
                    </a:ext>
                  </a:extLst>
                </p14:cNvPr>
                <p14:cNvContentPartPr/>
                <p14:nvPr/>
              </p14:nvContentPartPr>
              <p14:xfrm>
                <a:off x="2991362" y="3143737"/>
                <a:ext cx="106920" cy="135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F95E76-930E-A73A-D56E-AEE718E71F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82722" y="3135097"/>
                  <a:ext cx="124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4811033-EE8D-DEFC-F8FA-182B27F81278}"/>
                    </a:ext>
                  </a:extLst>
                </p14:cNvPr>
                <p14:cNvContentPartPr/>
                <p14:nvPr/>
              </p14:nvContentPartPr>
              <p14:xfrm>
                <a:off x="3153002" y="3221137"/>
                <a:ext cx="11160" cy="201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4811033-EE8D-DEFC-F8FA-182B27F8127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44362" y="3212137"/>
                  <a:ext cx="28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405AADE-95E4-912E-8CC1-AF699F1F5682}"/>
                    </a:ext>
                  </a:extLst>
                </p14:cNvPr>
                <p14:cNvContentPartPr/>
                <p14:nvPr/>
              </p14:nvContentPartPr>
              <p14:xfrm>
                <a:off x="2948522" y="3098737"/>
                <a:ext cx="297000" cy="2624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405AADE-95E4-912E-8CC1-AF699F1F56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9882" y="3089737"/>
                  <a:ext cx="314640" cy="28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2BCB9ED-B9E7-6E06-C9CE-54D33F906E85}"/>
                  </a:ext>
                </a:extLst>
              </p14:cNvPr>
              <p14:cNvContentPartPr/>
              <p14:nvPr/>
            </p14:nvContentPartPr>
            <p14:xfrm>
              <a:off x="2439842" y="5286457"/>
              <a:ext cx="231840" cy="379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2BCB9ED-B9E7-6E06-C9CE-54D33F906E8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30842" y="5277457"/>
                <a:ext cx="249480" cy="39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21" name="Gruppieren 264320">
            <a:extLst>
              <a:ext uri="{FF2B5EF4-FFF2-40B4-BE49-F238E27FC236}">
                <a16:creationId xmlns:a16="http://schemas.microsoft.com/office/drawing/2014/main" id="{B5D91A3A-EED1-E4BC-BA67-5673ABEC2FD5}"/>
              </a:ext>
            </a:extLst>
          </p:cNvPr>
          <p:cNvGrpSpPr/>
          <p:nvPr/>
        </p:nvGrpSpPr>
        <p:grpSpPr>
          <a:xfrm>
            <a:off x="10708322" y="634897"/>
            <a:ext cx="678240" cy="81360"/>
            <a:chOff x="10708322" y="634897"/>
            <a:chExt cx="67824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344405-9AF1-7F22-E597-19BD68BB877C}"/>
                    </a:ext>
                  </a:extLst>
                </p14:cNvPr>
                <p14:cNvContentPartPr/>
                <p14:nvPr/>
              </p14:nvContentPartPr>
              <p14:xfrm>
                <a:off x="10708322" y="709417"/>
                <a:ext cx="41040" cy="6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344405-9AF1-7F22-E597-19BD68BB877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99682" y="700417"/>
                  <a:ext cx="586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4320" name="Freihand 264319">
                  <a:extLst>
                    <a:ext uri="{FF2B5EF4-FFF2-40B4-BE49-F238E27FC236}">
                      <a16:creationId xmlns:a16="http://schemas.microsoft.com/office/drawing/2014/main" id="{04231423-2AAB-4BBF-BDF5-28A4FFCE5D51}"/>
                    </a:ext>
                  </a:extLst>
                </p14:cNvPr>
                <p14:cNvContentPartPr/>
                <p14:nvPr/>
              </p14:nvContentPartPr>
              <p14:xfrm>
                <a:off x="10748282" y="634897"/>
                <a:ext cx="638280" cy="74160"/>
              </p14:xfrm>
            </p:contentPart>
          </mc:Choice>
          <mc:Fallback>
            <p:pic>
              <p:nvPicPr>
                <p:cNvPr id="264320" name="Freihand 264319">
                  <a:extLst>
                    <a:ext uri="{FF2B5EF4-FFF2-40B4-BE49-F238E27FC236}">
                      <a16:creationId xmlns:a16="http://schemas.microsoft.com/office/drawing/2014/main" id="{04231423-2AAB-4BBF-BDF5-28A4FFCE5D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739282" y="626257"/>
                  <a:ext cx="6559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64322" name="Freihand 264321">
                <a:extLst>
                  <a:ext uri="{FF2B5EF4-FFF2-40B4-BE49-F238E27FC236}">
                    <a16:creationId xmlns:a16="http://schemas.microsoft.com/office/drawing/2014/main" id="{198F72CA-99B4-9371-F79E-D35C71AE5F54}"/>
                  </a:ext>
                </a:extLst>
              </p14:cNvPr>
              <p14:cNvContentPartPr/>
              <p14:nvPr/>
            </p14:nvContentPartPr>
            <p14:xfrm>
              <a:off x="1230602" y="5349817"/>
              <a:ext cx="348840" cy="529200"/>
            </p14:xfrm>
          </p:contentPart>
        </mc:Choice>
        <mc:Fallback>
          <p:pic>
            <p:nvPicPr>
              <p:cNvPr id="264322" name="Freihand 264321">
                <a:extLst>
                  <a:ext uri="{FF2B5EF4-FFF2-40B4-BE49-F238E27FC236}">
                    <a16:creationId xmlns:a16="http://schemas.microsoft.com/office/drawing/2014/main" id="{198F72CA-99B4-9371-F79E-D35C71AE5F5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21602" y="5341177"/>
                <a:ext cx="366480" cy="54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26" name="Gruppieren 264325">
            <a:extLst>
              <a:ext uri="{FF2B5EF4-FFF2-40B4-BE49-F238E27FC236}">
                <a16:creationId xmlns:a16="http://schemas.microsoft.com/office/drawing/2014/main" id="{6C0FB16F-2F18-4151-B067-06BAD6C369B9}"/>
              </a:ext>
            </a:extLst>
          </p:cNvPr>
          <p:cNvGrpSpPr/>
          <p:nvPr/>
        </p:nvGrpSpPr>
        <p:grpSpPr>
          <a:xfrm>
            <a:off x="2746562" y="4980097"/>
            <a:ext cx="330480" cy="378360"/>
            <a:chOff x="2746562" y="4980097"/>
            <a:chExt cx="3304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4323" name="Freihand 264322">
                  <a:extLst>
                    <a:ext uri="{FF2B5EF4-FFF2-40B4-BE49-F238E27FC236}">
                      <a16:creationId xmlns:a16="http://schemas.microsoft.com/office/drawing/2014/main" id="{0F07D418-1ECB-46FA-E950-FA30F7807F4D}"/>
                    </a:ext>
                  </a:extLst>
                </p14:cNvPr>
                <p14:cNvContentPartPr/>
                <p14:nvPr/>
              </p14:nvContentPartPr>
              <p14:xfrm>
                <a:off x="2843762" y="5090977"/>
                <a:ext cx="83520" cy="156960"/>
              </p14:xfrm>
            </p:contentPart>
          </mc:Choice>
          <mc:Fallback>
            <p:pic>
              <p:nvPicPr>
                <p:cNvPr id="264323" name="Freihand 264322">
                  <a:extLst>
                    <a:ext uri="{FF2B5EF4-FFF2-40B4-BE49-F238E27FC236}">
                      <a16:creationId xmlns:a16="http://schemas.microsoft.com/office/drawing/2014/main" id="{0F07D418-1ECB-46FA-E950-FA30F7807F4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34762" y="5082337"/>
                  <a:ext cx="101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4324" name="Freihand 264323">
                  <a:extLst>
                    <a:ext uri="{FF2B5EF4-FFF2-40B4-BE49-F238E27FC236}">
                      <a16:creationId xmlns:a16="http://schemas.microsoft.com/office/drawing/2014/main" id="{E9321D52-4DFB-9039-9CB8-EFF63EBD710A}"/>
                    </a:ext>
                  </a:extLst>
                </p14:cNvPr>
                <p14:cNvContentPartPr/>
                <p14:nvPr/>
              </p14:nvContentPartPr>
              <p14:xfrm>
                <a:off x="2975882" y="5210137"/>
                <a:ext cx="10080" cy="12240"/>
              </p14:xfrm>
            </p:contentPart>
          </mc:Choice>
          <mc:Fallback>
            <p:pic>
              <p:nvPicPr>
                <p:cNvPr id="264324" name="Freihand 264323">
                  <a:extLst>
                    <a:ext uri="{FF2B5EF4-FFF2-40B4-BE49-F238E27FC236}">
                      <a16:creationId xmlns:a16="http://schemas.microsoft.com/office/drawing/2014/main" id="{E9321D52-4DFB-9039-9CB8-EFF63EBD71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7242" y="5201497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4325" name="Freihand 264324">
                  <a:extLst>
                    <a:ext uri="{FF2B5EF4-FFF2-40B4-BE49-F238E27FC236}">
                      <a16:creationId xmlns:a16="http://schemas.microsoft.com/office/drawing/2014/main" id="{51484BAD-3A62-3C23-ECF7-01D413AE392B}"/>
                    </a:ext>
                  </a:extLst>
                </p14:cNvPr>
                <p14:cNvContentPartPr/>
                <p14:nvPr/>
              </p14:nvContentPartPr>
              <p14:xfrm>
                <a:off x="2746562" y="4980097"/>
                <a:ext cx="330480" cy="378360"/>
              </p14:xfrm>
            </p:contentPart>
          </mc:Choice>
          <mc:Fallback>
            <p:pic>
              <p:nvPicPr>
                <p:cNvPr id="264325" name="Freihand 264324">
                  <a:extLst>
                    <a:ext uri="{FF2B5EF4-FFF2-40B4-BE49-F238E27FC236}">
                      <a16:creationId xmlns:a16="http://schemas.microsoft.com/office/drawing/2014/main" id="{51484BAD-3A62-3C23-ECF7-01D413AE39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37562" y="4971097"/>
                  <a:ext cx="348120" cy="39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64327" name="Freihand 264326">
                <a:extLst>
                  <a:ext uri="{FF2B5EF4-FFF2-40B4-BE49-F238E27FC236}">
                    <a16:creationId xmlns:a16="http://schemas.microsoft.com/office/drawing/2014/main" id="{131B57D8-1AE5-E4CE-D57A-B54B5E552E56}"/>
                  </a:ext>
                </a:extLst>
              </p14:cNvPr>
              <p14:cNvContentPartPr/>
              <p14:nvPr/>
            </p14:nvContentPartPr>
            <p14:xfrm>
              <a:off x="1254002" y="4317337"/>
              <a:ext cx="354960" cy="650160"/>
            </p14:xfrm>
          </p:contentPart>
        </mc:Choice>
        <mc:Fallback>
          <p:pic>
            <p:nvPicPr>
              <p:cNvPr id="264327" name="Freihand 264326">
                <a:extLst>
                  <a:ext uri="{FF2B5EF4-FFF2-40B4-BE49-F238E27FC236}">
                    <a16:creationId xmlns:a16="http://schemas.microsoft.com/office/drawing/2014/main" id="{131B57D8-1AE5-E4CE-D57A-B54B5E552E5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45362" y="4308697"/>
                <a:ext cx="372600" cy="66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32" name="Gruppieren 264331">
            <a:extLst>
              <a:ext uri="{FF2B5EF4-FFF2-40B4-BE49-F238E27FC236}">
                <a16:creationId xmlns:a16="http://schemas.microsoft.com/office/drawing/2014/main" id="{A5B5E10E-3198-F144-BDBB-E6E8291A4CE7}"/>
              </a:ext>
            </a:extLst>
          </p:cNvPr>
          <p:cNvGrpSpPr/>
          <p:nvPr/>
        </p:nvGrpSpPr>
        <p:grpSpPr>
          <a:xfrm>
            <a:off x="2648282" y="3900097"/>
            <a:ext cx="604080" cy="691560"/>
            <a:chOff x="2648282" y="3900097"/>
            <a:chExt cx="604080" cy="69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4328" name="Freihand 264327">
                  <a:extLst>
                    <a:ext uri="{FF2B5EF4-FFF2-40B4-BE49-F238E27FC236}">
                      <a16:creationId xmlns:a16="http://schemas.microsoft.com/office/drawing/2014/main" id="{A2087341-1A47-5314-D306-133C161E3E8C}"/>
                    </a:ext>
                  </a:extLst>
                </p14:cNvPr>
                <p14:cNvContentPartPr/>
                <p14:nvPr/>
              </p14:nvContentPartPr>
              <p14:xfrm>
                <a:off x="2648282" y="4280617"/>
                <a:ext cx="199080" cy="311040"/>
              </p14:xfrm>
            </p:contentPart>
          </mc:Choice>
          <mc:Fallback>
            <p:pic>
              <p:nvPicPr>
                <p:cNvPr id="264328" name="Freihand 264327">
                  <a:extLst>
                    <a:ext uri="{FF2B5EF4-FFF2-40B4-BE49-F238E27FC236}">
                      <a16:creationId xmlns:a16="http://schemas.microsoft.com/office/drawing/2014/main" id="{A2087341-1A47-5314-D306-133C161E3E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39282" y="4271977"/>
                  <a:ext cx="216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64329" name="Freihand 264328">
                  <a:extLst>
                    <a:ext uri="{FF2B5EF4-FFF2-40B4-BE49-F238E27FC236}">
                      <a16:creationId xmlns:a16="http://schemas.microsoft.com/office/drawing/2014/main" id="{52328418-2252-86F6-8C14-2944E62A45BB}"/>
                    </a:ext>
                  </a:extLst>
                </p14:cNvPr>
                <p14:cNvContentPartPr/>
                <p14:nvPr/>
              </p14:nvContentPartPr>
              <p14:xfrm>
                <a:off x="2939882" y="4060297"/>
                <a:ext cx="152280" cy="183600"/>
              </p14:xfrm>
            </p:contentPart>
          </mc:Choice>
          <mc:Fallback>
            <p:pic>
              <p:nvPicPr>
                <p:cNvPr id="264329" name="Freihand 264328">
                  <a:extLst>
                    <a:ext uri="{FF2B5EF4-FFF2-40B4-BE49-F238E27FC236}">
                      <a16:creationId xmlns:a16="http://schemas.microsoft.com/office/drawing/2014/main" id="{52328418-2252-86F6-8C14-2944E62A45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1242" y="4051297"/>
                  <a:ext cx="169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64330" name="Freihand 264329">
                  <a:extLst>
                    <a:ext uri="{FF2B5EF4-FFF2-40B4-BE49-F238E27FC236}">
                      <a16:creationId xmlns:a16="http://schemas.microsoft.com/office/drawing/2014/main" id="{AFC7ED77-2F22-7CD5-9018-9952BC021372}"/>
                    </a:ext>
                  </a:extLst>
                </p14:cNvPr>
                <p14:cNvContentPartPr/>
                <p14:nvPr/>
              </p14:nvContentPartPr>
              <p14:xfrm>
                <a:off x="3154802" y="4154977"/>
                <a:ext cx="9000" cy="16920"/>
              </p14:xfrm>
            </p:contentPart>
          </mc:Choice>
          <mc:Fallback>
            <p:pic>
              <p:nvPicPr>
                <p:cNvPr id="264330" name="Freihand 264329">
                  <a:extLst>
                    <a:ext uri="{FF2B5EF4-FFF2-40B4-BE49-F238E27FC236}">
                      <a16:creationId xmlns:a16="http://schemas.microsoft.com/office/drawing/2014/main" id="{AFC7ED77-2F22-7CD5-9018-9952BC0213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145802" y="4145977"/>
                  <a:ext cx="26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64331" name="Freihand 264330">
                  <a:extLst>
                    <a:ext uri="{FF2B5EF4-FFF2-40B4-BE49-F238E27FC236}">
                      <a16:creationId xmlns:a16="http://schemas.microsoft.com/office/drawing/2014/main" id="{FF87A1A3-6836-A344-CD3E-B3A2F38ABD04}"/>
                    </a:ext>
                  </a:extLst>
                </p14:cNvPr>
                <p14:cNvContentPartPr/>
                <p14:nvPr/>
              </p14:nvContentPartPr>
              <p14:xfrm>
                <a:off x="2902442" y="3900097"/>
                <a:ext cx="349920" cy="435960"/>
              </p14:xfrm>
            </p:contentPart>
          </mc:Choice>
          <mc:Fallback>
            <p:pic>
              <p:nvPicPr>
                <p:cNvPr id="264331" name="Freihand 264330">
                  <a:extLst>
                    <a:ext uri="{FF2B5EF4-FFF2-40B4-BE49-F238E27FC236}">
                      <a16:creationId xmlns:a16="http://schemas.microsoft.com/office/drawing/2014/main" id="{FF87A1A3-6836-A344-CD3E-B3A2F38ABD0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93802" y="3891457"/>
                  <a:ext cx="36756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64333" name="Freihand 264332">
                <a:extLst>
                  <a:ext uri="{FF2B5EF4-FFF2-40B4-BE49-F238E27FC236}">
                    <a16:creationId xmlns:a16="http://schemas.microsoft.com/office/drawing/2014/main" id="{C2BCB557-52B3-CB98-1CBC-61A3239F7D61}"/>
                  </a:ext>
                </a:extLst>
              </p14:cNvPr>
              <p14:cNvContentPartPr/>
              <p14:nvPr/>
            </p14:nvContentPartPr>
            <p14:xfrm>
              <a:off x="7560482" y="1172377"/>
              <a:ext cx="2195280" cy="177840"/>
            </p14:xfrm>
          </p:contentPart>
        </mc:Choice>
        <mc:Fallback>
          <p:pic>
            <p:nvPicPr>
              <p:cNvPr id="264333" name="Freihand 264332">
                <a:extLst>
                  <a:ext uri="{FF2B5EF4-FFF2-40B4-BE49-F238E27FC236}">
                    <a16:creationId xmlns:a16="http://schemas.microsoft.com/office/drawing/2014/main" id="{C2BCB557-52B3-CB98-1CBC-61A3239F7D6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551842" y="1163737"/>
                <a:ext cx="221292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38" name="Gruppieren 264337">
            <a:extLst>
              <a:ext uri="{FF2B5EF4-FFF2-40B4-BE49-F238E27FC236}">
                <a16:creationId xmlns:a16="http://schemas.microsoft.com/office/drawing/2014/main" id="{4300CF6C-2C8F-529F-E7B0-6088037C19C0}"/>
              </a:ext>
            </a:extLst>
          </p:cNvPr>
          <p:cNvGrpSpPr/>
          <p:nvPr/>
        </p:nvGrpSpPr>
        <p:grpSpPr>
          <a:xfrm>
            <a:off x="3988562" y="3024937"/>
            <a:ext cx="653760" cy="533520"/>
            <a:chOff x="3988562" y="3024937"/>
            <a:chExt cx="653760" cy="53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4334" name="Freihand 264333">
                  <a:extLst>
                    <a:ext uri="{FF2B5EF4-FFF2-40B4-BE49-F238E27FC236}">
                      <a16:creationId xmlns:a16="http://schemas.microsoft.com/office/drawing/2014/main" id="{29FA74C0-1DA4-FB88-C497-B115D0EF9426}"/>
                    </a:ext>
                  </a:extLst>
                </p14:cNvPr>
                <p14:cNvContentPartPr/>
                <p14:nvPr/>
              </p14:nvContentPartPr>
              <p14:xfrm>
                <a:off x="3988562" y="3204937"/>
                <a:ext cx="224280" cy="353520"/>
              </p14:xfrm>
            </p:contentPart>
          </mc:Choice>
          <mc:Fallback>
            <p:pic>
              <p:nvPicPr>
                <p:cNvPr id="264334" name="Freihand 264333">
                  <a:extLst>
                    <a:ext uri="{FF2B5EF4-FFF2-40B4-BE49-F238E27FC236}">
                      <a16:creationId xmlns:a16="http://schemas.microsoft.com/office/drawing/2014/main" id="{29FA74C0-1DA4-FB88-C497-B115D0EF942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79922" y="3196297"/>
                  <a:ext cx="241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4335" name="Freihand 264334">
                  <a:extLst>
                    <a:ext uri="{FF2B5EF4-FFF2-40B4-BE49-F238E27FC236}">
                      <a16:creationId xmlns:a16="http://schemas.microsoft.com/office/drawing/2014/main" id="{685B8488-0EF6-A082-0F48-8D25864866BA}"/>
                    </a:ext>
                  </a:extLst>
                </p14:cNvPr>
                <p14:cNvContentPartPr/>
                <p14:nvPr/>
              </p14:nvContentPartPr>
              <p14:xfrm>
                <a:off x="4332722" y="3109537"/>
                <a:ext cx="147240" cy="152280"/>
              </p14:xfrm>
            </p:contentPart>
          </mc:Choice>
          <mc:Fallback>
            <p:pic>
              <p:nvPicPr>
                <p:cNvPr id="264335" name="Freihand 264334">
                  <a:extLst>
                    <a:ext uri="{FF2B5EF4-FFF2-40B4-BE49-F238E27FC236}">
                      <a16:creationId xmlns:a16="http://schemas.microsoft.com/office/drawing/2014/main" id="{685B8488-0EF6-A082-0F48-8D25864866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23722" y="3100537"/>
                  <a:ext cx="1648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64336" name="Freihand 264335">
                  <a:extLst>
                    <a:ext uri="{FF2B5EF4-FFF2-40B4-BE49-F238E27FC236}">
                      <a16:creationId xmlns:a16="http://schemas.microsoft.com/office/drawing/2014/main" id="{7DCA63A0-92FB-4D69-21DE-26123C7DC5D2}"/>
                    </a:ext>
                  </a:extLst>
                </p14:cNvPr>
                <p14:cNvContentPartPr/>
                <p14:nvPr/>
              </p14:nvContentPartPr>
              <p14:xfrm>
                <a:off x="4434602" y="3163897"/>
                <a:ext cx="85320" cy="138960"/>
              </p14:xfrm>
            </p:contentPart>
          </mc:Choice>
          <mc:Fallback>
            <p:pic>
              <p:nvPicPr>
                <p:cNvPr id="264336" name="Freihand 264335">
                  <a:extLst>
                    <a:ext uri="{FF2B5EF4-FFF2-40B4-BE49-F238E27FC236}">
                      <a16:creationId xmlns:a16="http://schemas.microsoft.com/office/drawing/2014/main" id="{7DCA63A0-92FB-4D69-21DE-26123C7DC5D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425602" y="3154897"/>
                  <a:ext cx="102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64337" name="Freihand 264336">
                  <a:extLst>
                    <a:ext uri="{FF2B5EF4-FFF2-40B4-BE49-F238E27FC236}">
                      <a16:creationId xmlns:a16="http://schemas.microsoft.com/office/drawing/2014/main" id="{699632EF-C826-823A-E5A3-E34C9749018B}"/>
                    </a:ext>
                  </a:extLst>
                </p14:cNvPr>
                <p14:cNvContentPartPr/>
                <p14:nvPr/>
              </p14:nvContentPartPr>
              <p14:xfrm>
                <a:off x="4244162" y="3024937"/>
                <a:ext cx="398160" cy="381600"/>
              </p14:xfrm>
            </p:contentPart>
          </mc:Choice>
          <mc:Fallback>
            <p:pic>
              <p:nvPicPr>
                <p:cNvPr id="264337" name="Freihand 264336">
                  <a:extLst>
                    <a:ext uri="{FF2B5EF4-FFF2-40B4-BE49-F238E27FC236}">
                      <a16:creationId xmlns:a16="http://schemas.microsoft.com/office/drawing/2014/main" id="{699632EF-C826-823A-E5A3-E34C974901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35522" y="3015937"/>
                  <a:ext cx="41580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45" name="Gruppieren 264344">
            <a:extLst>
              <a:ext uri="{FF2B5EF4-FFF2-40B4-BE49-F238E27FC236}">
                <a16:creationId xmlns:a16="http://schemas.microsoft.com/office/drawing/2014/main" id="{5D43B94D-4688-DD42-B050-F62D56EF352B}"/>
              </a:ext>
            </a:extLst>
          </p:cNvPr>
          <p:cNvGrpSpPr/>
          <p:nvPr/>
        </p:nvGrpSpPr>
        <p:grpSpPr>
          <a:xfrm>
            <a:off x="5342882" y="3042217"/>
            <a:ext cx="682200" cy="452520"/>
            <a:chOff x="5342882" y="3042217"/>
            <a:chExt cx="682200" cy="4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64339" name="Freihand 264338">
                  <a:extLst>
                    <a:ext uri="{FF2B5EF4-FFF2-40B4-BE49-F238E27FC236}">
                      <a16:creationId xmlns:a16="http://schemas.microsoft.com/office/drawing/2014/main" id="{DD371B5E-539F-11CB-C1A1-FCFC5000F3B2}"/>
                    </a:ext>
                  </a:extLst>
                </p14:cNvPr>
                <p14:cNvContentPartPr/>
                <p14:nvPr/>
              </p14:nvContentPartPr>
              <p14:xfrm>
                <a:off x="5342882" y="3204217"/>
                <a:ext cx="189360" cy="290520"/>
              </p14:xfrm>
            </p:contentPart>
          </mc:Choice>
          <mc:Fallback>
            <p:pic>
              <p:nvPicPr>
                <p:cNvPr id="264339" name="Freihand 264338">
                  <a:extLst>
                    <a:ext uri="{FF2B5EF4-FFF2-40B4-BE49-F238E27FC236}">
                      <a16:creationId xmlns:a16="http://schemas.microsoft.com/office/drawing/2014/main" id="{DD371B5E-539F-11CB-C1A1-FCFC5000F3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33882" y="3195217"/>
                  <a:ext cx="207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64340" name="Freihand 264339">
                  <a:extLst>
                    <a:ext uri="{FF2B5EF4-FFF2-40B4-BE49-F238E27FC236}">
                      <a16:creationId xmlns:a16="http://schemas.microsoft.com/office/drawing/2014/main" id="{31D9198F-4722-2A7A-8E7B-5CD6B27C7D20}"/>
                    </a:ext>
                  </a:extLst>
                </p14:cNvPr>
                <p14:cNvContentPartPr/>
                <p14:nvPr/>
              </p14:nvContentPartPr>
              <p14:xfrm>
                <a:off x="5698562" y="3108097"/>
                <a:ext cx="131760" cy="170640"/>
              </p14:xfrm>
            </p:contentPart>
          </mc:Choice>
          <mc:Fallback>
            <p:pic>
              <p:nvPicPr>
                <p:cNvPr id="264340" name="Freihand 264339">
                  <a:extLst>
                    <a:ext uri="{FF2B5EF4-FFF2-40B4-BE49-F238E27FC236}">
                      <a16:creationId xmlns:a16="http://schemas.microsoft.com/office/drawing/2014/main" id="{31D9198F-4722-2A7A-8E7B-5CD6B27C7D2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89922" y="3099457"/>
                  <a:ext cx="149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64342" name="Freihand 264341">
                  <a:extLst>
                    <a:ext uri="{FF2B5EF4-FFF2-40B4-BE49-F238E27FC236}">
                      <a16:creationId xmlns:a16="http://schemas.microsoft.com/office/drawing/2014/main" id="{51305E2A-917C-5A04-1E26-EC9AD5CE4CC3}"/>
                    </a:ext>
                  </a:extLst>
                </p14:cNvPr>
                <p14:cNvContentPartPr/>
                <p14:nvPr/>
              </p14:nvContentPartPr>
              <p14:xfrm>
                <a:off x="5742122" y="3077497"/>
                <a:ext cx="164160" cy="7200"/>
              </p14:xfrm>
            </p:contentPart>
          </mc:Choice>
          <mc:Fallback>
            <p:pic>
              <p:nvPicPr>
                <p:cNvPr id="264342" name="Freihand 264341">
                  <a:extLst>
                    <a:ext uri="{FF2B5EF4-FFF2-40B4-BE49-F238E27FC236}">
                      <a16:creationId xmlns:a16="http://schemas.microsoft.com/office/drawing/2014/main" id="{51305E2A-917C-5A04-1E26-EC9AD5CE4C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33122" y="3068857"/>
                  <a:ext cx="181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64343" name="Freihand 264342">
                  <a:extLst>
                    <a:ext uri="{FF2B5EF4-FFF2-40B4-BE49-F238E27FC236}">
                      <a16:creationId xmlns:a16="http://schemas.microsoft.com/office/drawing/2014/main" id="{EBCE8EC1-7BCA-46FB-7DB7-865B947F4661}"/>
                    </a:ext>
                  </a:extLst>
                </p14:cNvPr>
                <p14:cNvContentPartPr/>
                <p14:nvPr/>
              </p14:nvContentPartPr>
              <p14:xfrm>
                <a:off x="5916002" y="3228697"/>
                <a:ext cx="16560" cy="11160"/>
              </p14:xfrm>
            </p:contentPart>
          </mc:Choice>
          <mc:Fallback>
            <p:pic>
              <p:nvPicPr>
                <p:cNvPr id="264343" name="Freihand 264342">
                  <a:extLst>
                    <a:ext uri="{FF2B5EF4-FFF2-40B4-BE49-F238E27FC236}">
                      <a16:creationId xmlns:a16="http://schemas.microsoft.com/office/drawing/2014/main" id="{EBCE8EC1-7BCA-46FB-7DB7-865B947F466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07362" y="3219697"/>
                  <a:ext cx="3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64344" name="Freihand 264343">
                  <a:extLst>
                    <a:ext uri="{FF2B5EF4-FFF2-40B4-BE49-F238E27FC236}">
                      <a16:creationId xmlns:a16="http://schemas.microsoft.com/office/drawing/2014/main" id="{43258AC6-2729-6F6F-9959-92E120ACD04C}"/>
                    </a:ext>
                  </a:extLst>
                </p14:cNvPr>
                <p14:cNvContentPartPr/>
                <p14:nvPr/>
              </p14:nvContentPartPr>
              <p14:xfrm>
                <a:off x="5598122" y="3042217"/>
                <a:ext cx="426960" cy="330120"/>
              </p14:xfrm>
            </p:contentPart>
          </mc:Choice>
          <mc:Fallback>
            <p:pic>
              <p:nvPicPr>
                <p:cNvPr id="264344" name="Freihand 264343">
                  <a:extLst>
                    <a:ext uri="{FF2B5EF4-FFF2-40B4-BE49-F238E27FC236}">
                      <a16:creationId xmlns:a16="http://schemas.microsoft.com/office/drawing/2014/main" id="{43258AC6-2729-6F6F-9959-92E120ACD0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9482" y="3033217"/>
                  <a:ext cx="444600" cy="34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47" name="Gruppieren 264346">
            <a:extLst>
              <a:ext uri="{FF2B5EF4-FFF2-40B4-BE49-F238E27FC236}">
                <a16:creationId xmlns:a16="http://schemas.microsoft.com/office/drawing/2014/main" id="{11B56AA5-3335-CEBA-01E2-F6FAFD86B161}"/>
              </a:ext>
            </a:extLst>
          </p:cNvPr>
          <p:cNvGrpSpPr/>
          <p:nvPr/>
        </p:nvGrpSpPr>
        <p:grpSpPr>
          <a:xfrm>
            <a:off x="1957418" y="1806742"/>
            <a:ext cx="9628224" cy="835515"/>
            <a:chOff x="1957418" y="1806742"/>
            <a:chExt cx="9628224" cy="8355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C1C5AF0-F4AA-8C72-B70A-B1FB197A686B}"/>
                    </a:ext>
                  </a:extLst>
                </p14:cNvPr>
                <p14:cNvContentPartPr/>
                <p14:nvPr/>
              </p14:nvContentPartPr>
              <p14:xfrm>
                <a:off x="1957418" y="1933102"/>
                <a:ext cx="4182840" cy="820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C1C5AF0-F4AA-8C72-B70A-B1FB197A68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48778" y="1924102"/>
                  <a:ext cx="4200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CADF994-83A6-8A6D-04A3-54748F7055B8}"/>
                    </a:ext>
                  </a:extLst>
                </p14:cNvPr>
                <p14:cNvContentPartPr/>
                <p14:nvPr/>
              </p14:nvContentPartPr>
              <p14:xfrm>
                <a:off x="6155018" y="1806742"/>
                <a:ext cx="217080" cy="243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CADF994-83A6-8A6D-04A3-54748F7055B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46378" y="1798102"/>
                  <a:ext cx="234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5170FB7-D565-F60C-BD96-15EF06353D8E}"/>
                    </a:ext>
                  </a:extLst>
                </p14:cNvPr>
                <p14:cNvContentPartPr/>
                <p14:nvPr/>
              </p14:nvContentPartPr>
              <p14:xfrm>
                <a:off x="1971482" y="1969777"/>
                <a:ext cx="709920" cy="100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5170FB7-D565-F60C-BD96-15EF06353D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62482" y="1961137"/>
                  <a:ext cx="727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4789B9F-F4D5-1025-4B06-6E20A80865F0}"/>
                    </a:ext>
                  </a:extLst>
                </p14:cNvPr>
                <p14:cNvContentPartPr/>
                <p14:nvPr/>
              </p14:nvContentPartPr>
              <p14:xfrm>
                <a:off x="2506802" y="1917937"/>
                <a:ext cx="307440" cy="1116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4789B9F-F4D5-1025-4B06-6E20A80865F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98162" y="1909297"/>
                  <a:ext cx="325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4346" name="Freihand 264345">
                  <a:extLst>
                    <a:ext uri="{FF2B5EF4-FFF2-40B4-BE49-F238E27FC236}">
                      <a16:creationId xmlns:a16="http://schemas.microsoft.com/office/drawing/2014/main" id="{9FABD203-1FC1-0001-EE8C-7A15442E7BE9}"/>
                    </a:ext>
                  </a:extLst>
                </p14:cNvPr>
                <p14:cNvContentPartPr/>
                <p14:nvPr/>
              </p14:nvContentPartPr>
              <p14:xfrm>
                <a:off x="7032362" y="1944217"/>
                <a:ext cx="4553280" cy="698040"/>
              </p14:xfrm>
            </p:contentPart>
          </mc:Choice>
          <mc:Fallback>
            <p:pic>
              <p:nvPicPr>
                <p:cNvPr id="264346" name="Freihand 264345">
                  <a:extLst>
                    <a:ext uri="{FF2B5EF4-FFF2-40B4-BE49-F238E27FC236}">
                      <a16:creationId xmlns:a16="http://schemas.microsoft.com/office/drawing/2014/main" id="{9FABD203-1FC1-0001-EE8C-7A15442E7B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23722" y="1935217"/>
                  <a:ext cx="4570920" cy="71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64348" name="Freihand 264347">
                <a:extLst>
                  <a:ext uri="{FF2B5EF4-FFF2-40B4-BE49-F238E27FC236}">
                    <a16:creationId xmlns:a16="http://schemas.microsoft.com/office/drawing/2014/main" id="{A324BB62-B91D-9BC1-6D80-DDA7251C774A}"/>
                  </a:ext>
                </a:extLst>
              </p14:cNvPr>
              <p14:cNvContentPartPr/>
              <p14:nvPr/>
            </p14:nvContentPartPr>
            <p14:xfrm>
              <a:off x="10148882" y="1732897"/>
              <a:ext cx="77400" cy="199440"/>
            </p14:xfrm>
          </p:contentPart>
        </mc:Choice>
        <mc:Fallback>
          <p:pic>
            <p:nvPicPr>
              <p:cNvPr id="264348" name="Freihand 264347">
                <a:extLst>
                  <a:ext uri="{FF2B5EF4-FFF2-40B4-BE49-F238E27FC236}">
                    <a16:creationId xmlns:a16="http://schemas.microsoft.com/office/drawing/2014/main" id="{A324BB62-B91D-9BC1-6D80-DDA7251C774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0139882" y="1724257"/>
                <a:ext cx="9504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353" name="Gruppieren 264352">
            <a:extLst>
              <a:ext uri="{FF2B5EF4-FFF2-40B4-BE49-F238E27FC236}">
                <a16:creationId xmlns:a16="http://schemas.microsoft.com/office/drawing/2014/main" id="{1E234351-5A8A-E36E-043A-9FA0043E1227}"/>
              </a:ext>
            </a:extLst>
          </p:cNvPr>
          <p:cNvGrpSpPr/>
          <p:nvPr/>
        </p:nvGrpSpPr>
        <p:grpSpPr>
          <a:xfrm>
            <a:off x="3832682" y="4890097"/>
            <a:ext cx="709560" cy="625680"/>
            <a:chOff x="3832682" y="4890097"/>
            <a:chExt cx="709560" cy="62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4349" name="Freihand 264348">
                  <a:extLst>
                    <a:ext uri="{FF2B5EF4-FFF2-40B4-BE49-F238E27FC236}">
                      <a16:creationId xmlns:a16="http://schemas.microsoft.com/office/drawing/2014/main" id="{751C889B-BBA9-F30F-5D04-A1EE37576F89}"/>
                    </a:ext>
                  </a:extLst>
                </p14:cNvPr>
                <p14:cNvContentPartPr/>
                <p14:nvPr/>
              </p14:nvContentPartPr>
              <p14:xfrm>
                <a:off x="3832682" y="5186737"/>
                <a:ext cx="229680" cy="329040"/>
              </p14:xfrm>
            </p:contentPart>
          </mc:Choice>
          <mc:Fallback>
            <p:pic>
              <p:nvPicPr>
                <p:cNvPr id="264349" name="Freihand 264348">
                  <a:extLst>
                    <a:ext uri="{FF2B5EF4-FFF2-40B4-BE49-F238E27FC236}">
                      <a16:creationId xmlns:a16="http://schemas.microsoft.com/office/drawing/2014/main" id="{751C889B-BBA9-F30F-5D04-A1EE37576F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24042" y="5178097"/>
                  <a:ext cx="2473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4350" name="Freihand 264349">
                  <a:extLst>
                    <a:ext uri="{FF2B5EF4-FFF2-40B4-BE49-F238E27FC236}">
                      <a16:creationId xmlns:a16="http://schemas.microsoft.com/office/drawing/2014/main" id="{C7BCF61C-A335-9B5C-2A33-BE2FB3877357}"/>
                    </a:ext>
                  </a:extLst>
                </p14:cNvPr>
                <p14:cNvContentPartPr/>
                <p14:nvPr/>
              </p14:nvContentPartPr>
              <p14:xfrm>
                <a:off x="4213922" y="5021497"/>
                <a:ext cx="119520" cy="195120"/>
              </p14:xfrm>
            </p:contentPart>
          </mc:Choice>
          <mc:Fallback>
            <p:pic>
              <p:nvPicPr>
                <p:cNvPr id="264350" name="Freihand 264349">
                  <a:extLst>
                    <a:ext uri="{FF2B5EF4-FFF2-40B4-BE49-F238E27FC236}">
                      <a16:creationId xmlns:a16="http://schemas.microsoft.com/office/drawing/2014/main" id="{C7BCF61C-A335-9B5C-2A33-BE2FB38773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04922" y="5012857"/>
                  <a:ext cx="137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4351" name="Freihand 264350">
                  <a:extLst>
                    <a:ext uri="{FF2B5EF4-FFF2-40B4-BE49-F238E27FC236}">
                      <a16:creationId xmlns:a16="http://schemas.microsoft.com/office/drawing/2014/main" id="{837A63F2-45BA-F116-37B9-E9785C917D3E}"/>
                    </a:ext>
                  </a:extLst>
                </p14:cNvPr>
                <p14:cNvContentPartPr/>
                <p14:nvPr/>
              </p14:nvContentPartPr>
              <p14:xfrm>
                <a:off x="4447202" y="5125537"/>
                <a:ext cx="6120" cy="30240"/>
              </p14:xfrm>
            </p:contentPart>
          </mc:Choice>
          <mc:Fallback>
            <p:pic>
              <p:nvPicPr>
                <p:cNvPr id="264351" name="Freihand 264350">
                  <a:extLst>
                    <a:ext uri="{FF2B5EF4-FFF2-40B4-BE49-F238E27FC236}">
                      <a16:creationId xmlns:a16="http://schemas.microsoft.com/office/drawing/2014/main" id="{837A63F2-45BA-F116-37B9-E9785C917D3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438562" y="5116897"/>
                  <a:ext cx="23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4352" name="Freihand 264351">
                  <a:extLst>
                    <a:ext uri="{FF2B5EF4-FFF2-40B4-BE49-F238E27FC236}">
                      <a16:creationId xmlns:a16="http://schemas.microsoft.com/office/drawing/2014/main" id="{CA51D16E-B183-9E21-8698-9FBDBFC7E388}"/>
                    </a:ext>
                  </a:extLst>
                </p14:cNvPr>
                <p14:cNvContentPartPr/>
                <p14:nvPr/>
              </p14:nvContentPartPr>
              <p14:xfrm>
                <a:off x="4131122" y="4890097"/>
                <a:ext cx="411120" cy="408240"/>
              </p14:xfrm>
            </p:contentPart>
          </mc:Choice>
          <mc:Fallback>
            <p:pic>
              <p:nvPicPr>
                <p:cNvPr id="264352" name="Freihand 264351">
                  <a:extLst>
                    <a:ext uri="{FF2B5EF4-FFF2-40B4-BE49-F238E27FC236}">
                      <a16:creationId xmlns:a16="http://schemas.microsoft.com/office/drawing/2014/main" id="{CA51D16E-B183-9E21-8698-9FBDBFC7E3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122122" y="4881097"/>
                  <a:ext cx="428760" cy="42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368" name="Gruppieren 264367">
            <a:extLst>
              <a:ext uri="{FF2B5EF4-FFF2-40B4-BE49-F238E27FC236}">
                <a16:creationId xmlns:a16="http://schemas.microsoft.com/office/drawing/2014/main" id="{A904253A-A965-C8DD-7868-F54FAEB6AC0F}"/>
              </a:ext>
            </a:extLst>
          </p:cNvPr>
          <p:cNvGrpSpPr/>
          <p:nvPr/>
        </p:nvGrpSpPr>
        <p:grpSpPr>
          <a:xfrm>
            <a:off x="6697562" y="3130417"/>
            <a:ext cx="1619640" cy="398880"/>
            <a:chOff x="6697562" y="3130417"/>
            <a:chExt cx="1619640" cy="3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64357" name="Freihand 264356">
                  <a:extLst>
                    <a:ext uri="{FF2B5EF4-FFF2-40B4-BE49-F238E27FC236}">
                      <a16:creationId xmlns:a16="http://schemas.microsoft.com/office/drawing/2014/main" id="{667753FD-BD06-7A98-5AFA-68AD46C0F652}"/>
                    </a:ext>
                  </a:extLst>
                </p14:cNvPr>
                <p14:cNvContentPartPr/>
                <p14:nvPr/>
              </p14:nvContentPartPr>
              <p14:xfrm>
                <a:off x="6748322" y="3164257"/>
                <a:ext cx="188280" cy="14760"/>
              </p14:xfrm>
            </p:contentPart>
          </mc:Choice>
          <mc:Fallback>
            <p:pic>
              <p:nvPicPr>
                <p:cNvPr id="264357" name="Freihand 264356">
                  <a:extLst>
                    <a:ext uri="{FF2B5EF4-FFF2-40B4-BE49-F238E27FC236}">
                      <a16:creationId xmlns:a16="http://schemas.microsoft.com/office/drawing/2014/main" id="{667753FD-BD06-7A98-5AFA-68AD46C0F6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39322" y="3155617"/>
                  <a:ext cx="20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64358" name="Freihand 264357">
                  <a:extLst>
                    <a:ext uri="{FF2B5EF4-FFF2-40B4-BE49-F238E27FC236}">
                      <a16:creationId xmlns:a16="http://schemas.microsoft.com/office/drawing/2014/main" id="{E7E2378D-5680-7303-EF03-8C77CCA5ED72}"/>
                    </a:ext>
                  </a:extLst>
                </p14:cNvPr>
                <p14:cNvContentPartPr/>
                <p14:nvPr/>
              </p14:nvContentPartPr>
              <p14:xfrm>
                <a:off x="6697562" y="3181897"/>
                <a:ext cx="249840" cy="347400"/>
              </p14:xfrm>
            </p:contentPart>
          </mc:Choice>
          <mc:Fallback>
            <p:pic>
              <p:nvPicPr>
                <p:cNvPr id="264358" name="Freihand 264357">
                  <a:extLst>
                    <a:ext uri="{FF2B5EF4-FFF2-40B4-BE49-F238E27FC236}">
                      <a16:creationId xmlns:a16="http://schemas.microsoft.com/office/drawing/2014/main" id="{E7E2378D-5680-7303-EF03-8C77CCA5ED7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688562" y="3173257"/>
                  <a:ext cx="2674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64359" name="Freihand 264358">
                  <a:extLst>
                    <a:ext uri="{FF2B5EF4-FFF2-40B4-BE49-F238E27FC236}">
                      <a16:creationId xmlns:a16="http://schemas.microsoft.com/office/drawing/2014/main" id="{63B0992A-EAEA-F010-42E4-A6DA1EB82768}"/>
                    </a:ext>
                  </a:extLst>
                </p14:cNvPr>
                <p14:cNvContentPartPr/>
                <p14:nvPr/>
              </p14:nvContentPartPr>
              <p14:xfrm>
                <a:off x="6754802" y="3145177"/>
                <a:ext cx="237240" cy="48600"/>
              </p14:xfrm>
            </p:contentPart>
          </mc:Choice>
          <mc:Fallback>
            <p:pic>
              <p:nvPicPr>
                <p:cNvPr id="264359" name="Freihand 264358">
                  <a:extLst>
                    <a:ext uri="{FF2B5EF4-FFF2-40B4-BE49-F238E27FC236}">
                      <a16:creationId xmlns:a16="http://schemas.microsoft.com/office/drawing/2014/main" id="{63B0992A-EAEA-F010-42E4-A6DA1EB8276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45802" y="3136177"/>
                  <a:ext cx="254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64361" name="Freihand 264360">
                  <a:extLst>
                    <a:ext uri="{FF2B5EF4-FFF2-40B4-BE49-F238E27FC236}">
                      <a16:creationId xmlns:a16="http://schemas.microsoft.com/office/drawing/2014/main" id="{9F9F6E76-F855-9C74-1296-159E1FC63BD8}"/>
                    </a:ext>
                  </a:extLst>
                </p14:cNvPr>
                <p14:cNvContentPartPr/>
                <p14:nvPr/>
              </p14:nvContentPartPr>
              <p14:xfrm>
                <a:off x="7087802" y="3302497"/>
                <a:ext cx="113400" cy="23400"/>
              </p14:xfrm>
            </p:contentPart>
          </mc:Choice>
          <mc:Fallback>
            <p:pic>
              <p:nvPicPr>
                <p:cNvPr id="264361" name="Freihand 264360">
                  <a:extLst>
                    <a:ext uri="{FF2B5EF4-FFF2-40B4-BE49-F238E27FC236}">
                      <a16:creationId xmlns:a16="http://schemas.microsoft.com/office/drawing/2014/main" id="{9F9F6E76-F855-9C74-1296-159E1FC63B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78802" y="3293497"/>
                  <a:ext cx="13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64362" name="Freihand 264361">
                  <a:extLst>
                    <a:ext uri="{FF2B5EF4-FFF2-40B4-BE49-F238E27FC236}">
                      <a16:creationId xmlns:a16="http://schemas.microsoft.com/office/drawing/2014/main" id="{FF715EC4-0423-F159-8AC3-8E80FB48E0C9}"/>
                    </a:ext>
                  </a:extLst>
                </p14:cNvPr>
                <p14:cNvContentPartPr/>
                <p14:nvPr/>
              </p14:nvContentPartPr>
              <p14:xfrm>
                <a:off x="7114442" y="3371617"/>
                <a:ext cx="88200" cy="9000"/>
              </p14:xfrm>
            </p:contentPart>
          </mc:Choice>
          <mc:Fallback>
            <p:pic>
              <p:nvPicPr>
                <p:cNvPr id="264362" name="Freihand 264361">
                  <a:extLst>
                    <a:ext uri="{FF2B5EF4-FFF2-40B4-BE49-F238E27FC236}">
                      <a16:creationId xmlns:a16="http://schemas.microsoft.com/office/drawing/2014/main" id="{FF715EC4-0423-F159-8AC3-8E80FB48E0C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05802" y="3362617"/>
                  <a:ext cx="1058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64363" name="Freihand 264362">
                  <a:extLst>
                    <a:ext uri="{FF2B5EF4-FFF2-40B4-BE49-F238E27FC236}">
                      <a16:creationId xmlns:a16="http://schemas.microsoft.com/office/drawing/2014/main" id="{D2B5937A-0C3E-CEC9-DA2A-942510F7F39D}"/>
                    </a:ext>
                  </a:extLst>
                </p14:cNvPr>
                <p14:cNvContentPartPr/>
                <p14:nvPr/>
              </p14:nvContentPartPr>
              <p14:xfrm>
                <a:off x="7355282" y="3156337"/>
                <a:ext cx="110880" cy="249840"/>
              </p14:xfrm>
            </p:contentPart>
          </mc:Choice>
          <mc:Fallback>
            <p:pic>
              <p:nvPicPr>
                <p:cNvPr id="264363" name="Freihand 264362">
                  <a:extLst>
                    <a:ext uri="{FF2B5EF4-FFF2-40B4-BE49-F238E27FC236}">
                      <a16:creationId xmlns:a16="http://schemas.microsoft.com/office/drawing/2014/main" id="{D2B5937A-0C3E-CEC9-DA2A-942510F7F39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46642" y="3147697"/>
                  <a:ext cx="128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64364" name="Freihand 264363">
                  <a:extLst>
                    <a:ext uri="{FF2B5EF4-FFF2-40B4-BE49-F238E27FC236}">
                      <a16:creationId xmlns:a16="http://schemas.microsoft.com/office/drawing/2014/main" id="{4F3E3E63-5A2A-1F51-EFA4-621AC62384C8}"/>
                    </a:ext>
                  </a:extLst>
                </p14:cNvPr>
                <p14:cNvContentPartPr/>
                <p14:nvPr/>
              </p14:nvContentPartPr>
              <p14:xfrm>
                <a:off x="7586042" y="3222577"/>
                <a:ext cx="31320" cy="160920"/>
              </p14:xfrm>
            </p:contentPart>
          </mc:Choice>
          <mc:Fallback>
            <p:pic>
              <p:nvPicPr>
                <p:cNvPr id="264364" name="Freihand 264363">
                  <a:extLst>
                    <a:ext uri="{FF2B5EF4-FFF2-40B4-BE49-F238E27FC236}">
                      <a16:creationId xmlns:a16="http://schemas.microsoft.com/office/drawing/2014/main" id="{4F3E3E63-5A2A-1F51-EFA4-621AC62384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77402" y="3213937"/>
                  <a:ext cx="48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64365" name="Freihand 264364">
                  <a:extLst>
                    <a:ext uri="{FF2B5EF4-FFF2-40B4-BE49-F238E27FC236}">
                      <a16:creationId xmlns:a16="http://schemas.microsoft.com/office/drawing/2014/main" id="{91808DD2-4991-C1C9-9DC8-6F73AF6855B5}"/>
                    </a:ext>
                  </a:extLst>
                </p14:cNvPr>
                <p14:cNvContentPartPr/>
                <p14:nvPr/>
              </p14:nvContentPartPr>
              <p14:xfrm>
                <a:off x="7545002" y="3313297"/>
                <a:ext cx="109080" cy="10440"/>
              </p14:xfrm>
            </p:contentPart>
          </mc:Choice>
          <mc:Fallback>
            <p:pic>
              <p:nvPicPr>
                <p:cNvPr id="264365" name="Freihand 264364">
                  <a:extLst>
                    <a:ext uri="{FF2B5EF4-FFF2-40B4-BE49-F238E27FC236}">
                      <a16:creationId xmlns:a16="http://schemas.microsoft.com/office/drawing/2014/main" id="{91808DD2-4991-C1C9-9DC8-6F73AF6855B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36002" y="3304297"/>
                  <a:ext cx="1267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64366" name="Freihand 264365">
                  <a:extLst>
                    <a:ext uri="{FF2B5EF4-FFF2-40B4-BE49-F238E27FC236}">
                      <a16:creationId xmlns:a16="http://schemas.microsoft.com/office/drawing/2014/main" id="{4E976702-66D3-2087-B5A7-95B2D6224CD4}"/>
                    </a:ext>
                  </a:extLst>
                </p14:cNvPr>
                <p14:cNvContentPartPr/>
                <p14:nvPr/>
              </p14:nvContentPartPr>
              <p14:xfrm>
                <a:off x="7765682" y="3163897"/>
                <a:ext cx="263520" cy="195840"/>
              </p14:xfrm>
            </p:contentPart>
          </mc:Choice>
          <mc:Fallback>
            <p:pic>
              <p:nvPicPr>
                <p:cNvPr id="264366" name="Freihand 264365">
                  <a:extLst>
                    <a:ext uri="{FF2B5EF4-FFF2-40B4-BE49-F238E27FC236}">
                      <a16:creationId xmlns:a16="http://schemas.microsoft.com/office/drawing/2014/main" id="{4E976702-66D3-2087-B5A7-95B2D6224C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757042" y="3154897"/>
                  <a:ext cx="281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64367" name="Freihand 264366">
                  <a:extLst>
                    <a:ext uri="{FF2B5EF4-FFF2-40B4-BE49-F238E27FC236}">
                      <a16:creationId xmlns:a16="http://schemas.microsoft.com/office/drawing/2014/main" id="{90F9B70E-0E5A-5FC3-ABC8-DA290993E62C}"/>
                    </a:ext>
                  </a:extLst>
                </p14:cNvPr>
                <p14:cNvContentPartPr/>
                <p14:nvPr/>
              </p14:nvContentPartPr>
              <p14:xfrm>
                <a:off x="7949642" y="3130417"/>
                <a:ext cx="367560" cy="226440"/>
              </p14:xfrm>
            </p:contentPart>
          </mc:Choice>
          <mc:Fallback>
            <p:pic>
              <p:nvPicPr>
                <p:cNvPr id="264367" name="Freihand 264366">
                  <a:extLst>
                    <a:ext uri="{FF2B5EF4-FFF2-40B4-BE49-F238E27FC236}">
                      <a16:creationId xmlns:a16="http://schemas.microsoft.com/office/drawing/2014/main" id="{90F9B70E-0E5A-5FC3-ABC8-DA290993E62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41002" y="3121777"/>
                  <a:ext cx="38520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3" name="Gruppieren 37892">
            <a:extLst>
              <a:ext uri="{FF2B5EF4-FFF2-40B4-BE49-F238E27FC236}">
                <a16:creationId xmlns:a16="http://schemas.microsoft.com/office/drawing/2014/main" id="{2E2E0450-4631-D201-471A-5367D7045C93}"/>
              </a:ext>
            </a:extLst>
          </p:cNvPr>
          <p:cNvGrpSpPr/>
          <p:nvPr/>
        </p:nvGrpSpPr>
        <p:grpSpPr>
          <a:xfrm>
            <a:off x="2231042" y="5956777"/>
            <a:ext cx="1131480" cy="669960"/>
            <a:chOff x="2231042" y="5956777"/>
            <a:chExt cx="1131480" cy="6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64369" name="Freihand 264368">
                  <a:extLst>
                    <a:ext uri="{FF2B5EF4-FFF2-40B4-BE49-F238E27FC236}">
                      <a16:creationId xmlns:a16="http://schemas.microsoft.com/office/drawing/2014/main" id="{9FC736F2-25A4-4A0B-B1D5-5A97F958F4C3}"/>
                    </a:ext>
                  </a:extLst>
                </p14:cNvPr>
                <p14:cNvContentPartPr/>
                <p14:nvPr/>
              </p14:nvContentPartPr>
              <p14:xfrm>
                <a:off x="2272442" y="5956777"/>
                <a:ext cx="190800" cy="7200"/>
              </p14:xfrm>
            </p:contentPart>
          </mc:Choice>
          <mc:Fallback>
            <p:pic>
              <p:nvPicPr>
                <p:cNvPr id="264369" name="Freihand 264368">
                  <a:extLst>
                    <a:ext uri="{FF2B5EF4-FFF2-40B4-BE49-F238E27FC236}">
                      <a16:creationId xmlns:a16="http://schemas.microsoft.com/office/drawing/2014/main" id="{9FC736F2-25A4-4A0B-B1D5-5A97F958F4C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63442" y="5947777"/>
                  <a:ext cx="20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64370" name="Freihand 264369">
                  <a:extLst>
                    <a:ext uri="{FF2B5EF4-FFF2-40B4-BE49-F238E27FC236}">
                      <a16:creationId xmlns:a16="http://schemas.microsoft.com/office/drawing/2014/main" id="{447DC835-AC29-BF19-A041-4AC358CA8109}"/>
                    </a:ext>
                  </a:extLst>
                </p14:cNvPr>
                <p14:cNvContentPartPr/>
                <p14:nvPr/>
              </p14:nvContentPartPr>
              <p14:xfrm>
                <a:off x="2231042" y="5978737"/>
                <a:ext cx="201960" cy="263160"/>
              </p14:xfrm>
            </p:contentPart>
          </mc:Choice>
          <mc:Fallback>
            <p:pic>
              <p:nvPicPr>
                <p:cNvPr id="264370" name="Freihand 264369">
                  <a:extLst>
                    <a:ext uri="{FF2B5EF4-FFF2-40B4-BE49-F238E27FC236}">
                      <a16:creationId xmlns:a16="http://schemas.microsoft.com/office/drawing/2014/main" id="{447DC835-AC29-BF19-A041-4AC358CA81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22402" y="5969737"/>
                  <a:ext cx="219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64372" name="Freihand 264371">
                  <a:extLst>
                    <a:ext uri="{FF2B5EF4-FFF2-40B4-BE49-F238E27FC236}">
                      <a16:creationId xmlns:a16="http://schemas.microsoft.com/office/drawing/2014/main" id="{8ACFA65E-A87F-3685-47D6-9737F8BEB88D}"/>
                    </a:ext>
                  </a:extLst>
                </p14:cNvPr>
                <p14:cNvContentPartPr/>
                <p14:nvPr/>
              </p14:nvContentPartPr>
              <p14:xfrm>
                <a:off x="2496722" y="6119497"/>
                <a:ext cx="159480" cy="25560"/>
              </p14:xfrm>
            </p:contentPart>
          </mc:Choice>
          <mc:Fallback>
            <p:pic>
              <p:nvPicPr>
                <p:cNvPr id="264372" name="Freihand 264371">
                  <a:extLst>
                    <a:ext uri="{FF2B5EF4-FFF2-40B4-BE49-F238E27FC236}">
                      <a16:creationId xmlns:a16="http://schemas.microsoft.com/office/drawing/2014/main" id="{8ACFA65E-A87F-3685-47D6-9737F8BEB8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87722" y="6110497"/>
                  <a:ext cx="177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64373" name="Freihand 264372">
                  <a:extLst>
                    <a:ext uri="{FF2B5EF4-FFF2-40B4-BE49-F238E27FC236}">
                      <a16:creationId xmlns:a16="http://schemas.microsoft.com/office/drawing/2014/main" id="{1E76C935-6439-6D5A-25CA-A482D8E9C139}"/>
                    </a:ext>
                  </a:extLst>
                </p14:cNvPr>
                <p14:cNvContentPartPr/>
                <p14:nvPr/>
              </p14:nvContentPartPr>
              <p14:xfrm>
                <a:off x="2531642" y="6181417"/>
                <a:ext cx="108360" cy="17640"/>
              </p14:xfrm>
            </p:contentPart>
          </mc:Choice>
          <mc:Fallback>
            <p:pic>
              <p:nvPicPr>
                <p:cNvPr id="264373" name="Freihand 264372">
                  <a:extLst>
                    <a:ext uri="{FF2B5EF4-FFF2-40B4-BE49-F238E27FC236}">
                      <a16:creationId xmlns:a16="http://schemas.microsoft.com/office/drawing/2014/main" id="{1E76C935-6439-6D5A-25CA-A482D8E9C13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22642" y="6172777"/>
                  <a:ext cx="126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64374" name="Freihand 264373">
                  <a:extLst>
                    <a:ext uri="{FF2B5EF4-FFF2-40B4-BE49-F238E27FC236}">
                      <a16:creationId xmlns:a16="http://schemas.microsoft.com/office/drawing/2014/main" id="{ADFE6968-E959-4E07-1DCB-F88180DE5605}"/>
                    </a:ext>
                  </a:extLst>
                </p14:cNvPr>
                <p14:cNvContentPartPr/>
                <p14:nvPr/>
              </p14:nvContentPartPr>
              <p14:xfrm>
                <a:off x="2700842" y="6014377"/>
                <a:ext cx="147600" cy="184680"/>
              </p14:xfrm>
            </p:contentPart>
          </mc:Choice>
          <mc:Fallback>
            <p:pic>
              <p:nvPicPr>
                <p:cNvPr id="264374" name="Freihand 264373">
                  <a:extLst>
                    <a:ext uri="{FF2B5EF4-FFF2-40B4-BE49-F238E27FC236}">
                      <a16:creationId xmlns:a16="http://schemas.microsoft.com/office/drawing/2014/main" id="{ADFE6968-E959-4E07-1DCB-F88180DE560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91842" y="6005737"/>
                  <a:ext cx="165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64375" name="Freihand 264374">
                  <a:extLst>
                    <a:ext uri="{FF2B5EF4-FFF2-40B4-BE49-F238E27FC236}">
                      <a16:creationId xmlns:a16="http://schemas.microsoft.com/office/drawing/2014/main" id="{BA241B02-C6B5-9EC8-A3EE-DF1669F87269}"/>
                    </a:ext>
                  </a:extLst>
                </p14:cNvPr>
                <p14:cNvContentPartPr/>
                <p14:nvPr/>
              </p14:nvContentPartPr>
              <p14:xfrm>
                <a:off x="2828642" y="6031657"/>
                <a:ext cx="124560" cy="168480"/>
              </p14:xfrm>
            </p:contentPart>
          </mc:Choice>
          <mc:Fallback>
            <p:pic>
              <p:nvPicPr>
                <p:cNvPr id="264375" name="Freihand 264374">
                  <a:extLst>
                    <a:ext uri="{FF2B5EF4-FFF2-40B4-BE49-F238E27FC236}">
                      <a16:creationId xmlns:a16="http://schemas.microsoft.com/office/drawing/2014/main" id="{BA241B02-C6B5-9EC8-A3EE-DF1669F872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20002" y="6022657"/>
                  <a:ext cx="142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64376" name="Freihand 264375">
                  <a:extLst>
                    <a:ext uri="{FF2B5EF4-FFF2-40B4-BE49-F238E27FC236}">
                      <a16:creationId xmlns:a16="http://schemas.microsoft.com/office/drawing/2014/main" id="{7D249C2C-47C7-42BA-BF62-A5DD4AB2BA61}"/>
                    </a:ext>
                  </a:extLst>
                </p14:cNvPr>
                <p14:cNvContentPartPr/>
                <p14:nvPr/>
              </p14:nvContentPartPr>
              <p14:xfrm>
                <a:off x="2969042" y="5990977"/>
                <a:ext cx="116640" cy="220680"/>
              </p14:xfrm>
            </p:contentPart>
          </mc:Choice>
          <mc:Fallback>
            <p:pic>
              <p:nvPicPr>
                <p:cNvPr id="264376" name="Freihand 264375">
                  <a:extLst>
                    <a:ext uri="{FF2B5EF4-FFF2-40B4-BE49-F238E27FC236}">
                      <a16:creationId xmlns:a16="http://schemas.microsoft.com/office/drawing/2014/main" id="{7D249C2C-47C7-42BA-BF62-A5DD4AB2BA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60042" y="5982337"/>
                  <a:ext cx="134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64377" name="Freihand 264376">
                  <a:extLst>
                    <a:ext uri="{FF2B5EF4-FFF2-40B4-BE49-F238E27FC236}">
                      <a16:creationId xmlns:a16="http://schemas.microsoft.com/office/drawing/2014/main" id="{24247DC3-75DE-5185-4887-3D11AA64F456}"/>
                    </a:ext>
                  </a:extLst>
                </p14:cNvPr>
                <p14:cNvContentPartPr/>
                <p14:nvPr/>
              </p14:nvContentPartPr>
              <p14:xfrm>
                <a:off x="3147962" y="6042457"/>
                <a:ext cx="6840" cy="163080"/>
              </p14:xfrm>
            </p:contentPart>
          </mc:Choice>
          <mc:Fallback>
            <p:pic>
              <p:nvPicPr>
                <p:cNvPr id="264377" name="Freihand 264376">
                  <a:extLst>
                    <a:ext uri="{FF2B5EF4-FFF2-40B4-BE49-F238E27FC236}">
                      <a16:creationId xmlns:a16="http://schemas.microsoft.com/office/drawing/2014/main" id="{24247DC3-75DE-5185-4887-3D11AA64F45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38962" y="6033457"/>
                  <a:ext cx="2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64378" name="Freihand 264377">
                  <a:extLst>
                    <a:ext uri="{FF2B5EF4-FFF2-40B4-BE49-F238E27FC236}">
                      <a16:creationId xmlns:a16="http://schemas.microsoft.com/office/drawing/2014/main" id="{D92DE12A-821C-AF89-C1EC-4D75F3F06D21}"/>
                    </a:ext>
                  </a:extLst>
                </p14:cNvPr>
                <p14:cNvContentPartPr/>
                <p14:nvPr/>
              </p14:nvContentPartPr>
              <p14:xfrm>
                <a:off x="3086042" y="5976577"/>
                <a:ext cx="276480" cy="223200"/>
              </p14:xfrm>
            </p:contentPart>
          </mc:Choice>
          <mc:Fallback>
            <p:pic>
              <p:nvPicPr>
                <p:cNvPr id="264378" name="Freihand 264377">
                  <a:extLst>
                    <a:ext uri="{FF2B5EF4-FFF2-40B4-BE49-F238E27FC236}">
                      <a16:creationId xmlns:a16="http://schemas.microsoft.com/office/drawing/2014/main" id="{D92DE12A-821C-AF89-C1EC-4D75F3F06D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77402" y="5967937"/>
                  <a:ext cx="294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64379" name="Freihand 264378">
                  <a:extLst>
                    <a:ext uri="{FF2B5EF4-FFF2-40B4-BE49-F238E27FC236}">
                      <a16:creationId xmlns:a16="http://schemas.microsoft.com/office/drawing/2014/main" id="{FB7BE50B-1A53-224E-8140-A1DC7B4A01CD}"/>
                    </a:ext>
                  </a:extLst>
                </p14:cNvPr>
                <p14:cNvContentPartPr/>
                <p14:nvPr/>
              </p14:nvContentPartPr>
              <p14:xfrm>
                <a:off x="2683922" y="6254857"/>
                <a:ext cx="614160" cy="79920"/>
              </p14:xfrm>
            </p:contentPart>
          </mc:Choice>
          <mc:Fallback>
            <p:pic>
              <p:nvPicPr>
                <p:cNvPr id="264379" name="Freihand 264378">
                  <a:extLst>
                    <a:ext uri="{FF2B5EF4-FFF2-40B4-BE49-F238E27FC236}">
                      <a16:creationId xmlns:a16="http://schemas.microsoft.com/office/drawing/2014/main" id="{FB7BE50B-1A53-224E-8140-A1DC7B4A01C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75282" y="6246217"/>
                  <a:ext cx="631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64380" name="Freihand 264379">
                  <a:extLst>
                    <a:ext uri="{FF2B5EF4-FFF2-40B4-BE49-F238E27FC236}">
                      <a16:creationId xmlns:a16="http://schemas.microsoft.com/office/drawing/2014/main" id="{A8ECF4CC-D42C-D004-F3AF-66652586709E}"/>
                    </a:ext>
                  </a:extLst>
                </p14:cNvPr>
                <p14:cNvContentPartPr/>
                <p14:nvPr/>
              </p14:nvContentPartPr>
              <p14:xfrm>
                <a:off x="2926562" y="6467977"/>
                <a:ext cx="111600" cy="158760"/>
              </p14:xfrm>
            </p:contentPart>
          </mc:Choice>
          <mc:Fallback>
            <p:pic>
              <p:nvPicPr>
                <p:cNvPr id="264380" name="Freihand 264379">
                  <a:extLst>
                    <a:ext uri="{FF2B5EF4-FFF2-40B4-BE49-F238E27FC236}">
                      <a16:creationId xmlns:a16="http://schemas.microsoft.com/office/drawing/2014/main" id="{A8ECF4CC-D42C-D004-F3AF-66652586709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17922" y="6458977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64381" name="Freihand 264380">
                  <a:extLst>
                    <a:ext uri="{FF2B5EF4-FFF2-40B4-BE49-F238E27FC236}">
                      <a16:creationId xmlns:a16="http://schemas.microsoft.com/office/drawing/2014/main" id="{73CA643B-7350-01F0-E0B1-0DAA0259E729}"/>
                    </a:ext>
                  </a:extLst>
                </p14:cNvPr>
                <p14:cNvContentPartPr/>
                <p14:nvPr/>
              </p14:nvContentPartPr>
              <p14:xfrm>
                <a:off x="2946002" y="6422617"/>
                <a:ext cx="158760" cy="27720"/>
              </p14:xfrm>
            </p:contentPart>
          </mc:Choice>
          <mc:Fallback>
            <p:pic>
              <p:nvPicPr>
                <p:cNvPr id="264381" name="Freihand 264380">
                  <a:extLst>
                    <a:ext uri="{FF2B5EF4-FFF2-40B4-BE49-F238E27FC236}">
                      <a16:creationId xmlns:a16="http://schemas.microsoft.com/office/drawing/2014/main" id="{73CA643B-7350-01F0-E0B1-0DAA0259E72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937002" y="6413617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92" name="Gruppieren 37891">
            <a:extLst>
              <a:ext uri="{FF2B5EF4-FFF2-40B4-BE49-F238E27FC236}">
                <a16:creationId xmlns:a16="http://schemas.microsoft.com/office/drawing/2014/main" id="{725F87A9-E647-579E-D907-2E4E15E34C2B}"/>
              </a:ext>
            </a:extLst>
          </p:cNvPr>
          <p:cNvGrpSpPr/>
          <p:nvPr/>
        </p:nvGrpSpPr>
        <p:grpSpPr>
          <a:xfrm>
            <a:off x="8497562" y="3013417"/>
            <a:ext cx="488160" cy="333000"/>
            <a:chOff x="8497562" y="3013417"/>
            <a:chExt cx="48816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64382" name="Freihand 264381">
                  <a:extLst>
                    <a:ext uri="{FF2B5EF4-FFF2-40B4-BE49-F238E27FC236}">
                      <a16:creationId xmlns:a16="http://schemas.microsoft.com/office/drawing/2014/main" id="{0252C3B6-52ED-CA8B-2247-5CACB874BCAC}"/>
                    </a:ext>
                  </a:extLst>
                </p14:cNvPr>
                <p14:cNvContentPartPr/>
                <p14:nvPr/>
              </p14:nvContentPartPr>
              <p14:xfrm>
                <a:off x="8563802" y="3208177"/>
                <a:ext cx="5040" cy="10080"/>
              </p14:xfrm>
            </p:contentPart>
          </mc:Choice>
          <mc:Fallback>
            <p:pic>
              <p:nvPicPr>
                <p:cNvPr id="264382" name="Freihand 264381">
                  <a:extLst>
                    <a:ext uri="{FF2B5EF4-FFF2-40B4-BE49-F238E27FC236}">
                      <a16:creationId xmlns:a16="http://schemas.microsoft.com/office/drawing/2014/main" id="{0252C3B6-52ED-CA8B-2247-5CACB874BC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55162" y="3199537"/>
                  <a:ext cx="22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64383" name="Freihand 264382">
                  <a:extLst>
                    <a:ext uri="{FF2B5EF4-FFF2-40B4-BE49-F238E27FC236}">
                      <a16:creationId xmlns:a16="http://schemas.microsoft.com/office/drawing/2014/main" id="{57576FAD-FF15-AC2B-0156-9E3CAC68212E}"/>
                    </a:ext>
                  </a:extLst>
                </p14:cNvPr>
                <p14:cNvContentPartPr/>
                <p14:nvPr/>
              </p14:nvContentPartPr>
              <p14:xfrm>
                <a:off x="8497562" y="3212137"/>
                <a:ext cx="169560" cy="10440"/>
              </p14:xfrm>
            </p:contentPart>
          </mc:Choice>
          <mc:Fallback>
            <p:pic>
              <p:nvPicPr>
                <p:cNvPr id="264383" name="Freihand 264382">
                  <a:extLst>
                    <a:ext uri="{FF2B5EF4-FFF2-40B4-BE49-F238E27FC236}">
                      <a16:creationId xmlns:a16="http://schemas.microsoft.com/office/drawing/2014/main" id="{57576FAD-FF15-AC2B-0156-9E3CAC68212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88562" y="3203137"/>
                  <a:ext cx="187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7888" name="Freihand 37887">
                  <a:extLst>
                    <a:ext uri="{FF2B5EF4-FFF2-40B4-BE49-F238E27FC236}">
                      <a16:creationId xmlns:a16="http://schemas.microsoft.com/office/drawing/2014/main" id="{01B2E20D-C29F-D466-D738-5C1D3B90E434}"/>
                    </a:ext>
                  </a:extLst>
                </p14:cNvPr>
                <p14:cNvContentPartPr/>
                <p14:nvPr/>
              </p14:nvContentPartPr>
              <p14:xfrm>
                <a:off x="8516642" y="3272617"/>
                <a:ext cx="157680" cy="30960"/>
              </p14:xfrm>
            </p:contentPart>
          </mc:Choice>
          <mc:Fallback>
            <p:pic>
              <p:nvPicPr>
                <p:cNvPr id="37888" name="Freihand 37887">
                  <a:extLst>
                    <a:ext uri="{FF2B5EF4-FFF2-40B4-BE49-F238E27FC236}">
                      <a16:creationId xmlns:a16="http://schemas.microsoft.com/office/drawing/2014/main" id="{01B2E20D-C29F-D466-D738-5C1D3B90E43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08002" y="3263617"/>
                  <a:ext cx="175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7889" name="Freihand 37888">
                  <a:extLst>
                    <a:ext uri="{FF2B5EF4-FFF2-40B4-BE49-F238E27FC236}">
                      <a16:creationId xmlns:a16="http://schemas.microsoft.com/office/drawing/2014/main" id="{44BE927F-8E24-1046-3FBA-9D9F2CA63AEE}"/>
                    </a:ext>
                  </a:extLst>
                </p14:cNvPr>
                <p14:cNvContentPartPr/>
                <p14:nvPr/>
              </p14:nvContentPartPr>
              <p14:xfrm>
                <a:off x="8779802" y="3101617"/>
                <a:ext cx="158040" cy="244800"/>
              </p14:xfrm>
            </p:contentPart>
          </mc:Choice>
          <mc:Fallback>
            <p:pic>
              <p:nvPicPr>
                <p:cNvPr id="37889" name="Freihand 37888">
                  <a:extLst>
                    <a:ext uri="{FF2B5EF4-FFF2-40B4-BE49-F238E27FC236}">
                      <a16:creationId xmlns:a16="http://schemas.microsoft.com/office/drawing/2014/main" id="{44BE927F-8E24-1046-3FBA-9D9F2CA63AE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770802" y="3092977"/>
                  <a:ext cx="175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7890" name="Freihand 37889">
                  <a:extLst>
                    <a:ext uri="{FF2B5EF4-FFF2-40B4-BE49-F238E27FC236}">
                      <a16:creationId xmlns:a16="http://schemas.microsoft.com/office/drawing/2014/main" id="{F583CB7C-084A-1772-273B-CBB85562AF24}"/>
                    </a:ext>
                  </a:extLst>
                </p14:cNvPr>
                <p14:cNvContentPartPr/>
                <p14:nvPr/>
              </p14:nvContentPartPr>
              <p14:xfrm>
                <a:off x="8800682" y="3013417"/>
                <a:ext cx="185040" cy="24480"/>
              </p14:xfrm>
            </p:contentPart>
          </mc:Choice>
          <mc:Fallback>
            <p:pic>
              <p:nvPicPr>
                <p:cNvPr id="37890" name="Freihand 37889">
                  <a:extLst>
                    <a:ext uri="{FF2B5EF4-FFF2-40B4-BE49-F238E27FC236}">
                      <a16:creationId xmlns:a16="http://schemas.microsoft.com/office/drawing/2014/main" id="{F583CB7C-084A-1772-273B-CBB85562AF2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791682" y="3004417"/>
                  <a:ext cx="20268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37894" name="Freihand 37893">
                <a:extLst>
                  <a:ext uri="{FF2B5EF4-FFF2-40B4-BE49-F238E27FC236}">
                    <a16:creationId xmlns:a16="http://schemas.microsoft.com/office/drawing/2014/main" id="{D4601464-1508-DCA1-2D7A-0685E41C2F6D}"/>
                  </a:ext>
                </a:extLst>
              </p14:cNvPr>
              <p14:cNvContentPartPr/>
              <p14:nvPr/>
            </p14:nvContentPartPr>
            <p14:xfrm>
              <a:off x="4230842" y="4124737"/>
              <a:ext cx="282960" cy="379800"/>
            </p14:xfrm>
          </p:contentPart>
        </mc:Choice>
        <mc:Fallback>
          <p:pic>
            <p:nvPicPr>
              <p:cNvPr id="37894" name="Freihand 37893">
                <a:extLst>
                  <a:ext uri="{FF2B5EF4-FFF2-40B4-BE49-F238E27FC236}">
                    <a16:creationId xmlns:a16="http://schemas.microsoft.com/office/drawing/2014/main" id="{D4601464-1508-DCA1-2D7A-0685E41C2F6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21842" y="4116097"/>
                <a:ext cx="3006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37895" name="Freihand 37894">
                <a:extLst>
                  <a:ext uri="{FF2B5EF4-FFF2-40B4-BE49-F238E27FC236}">
                    <a16:creationId xmlns:a16="http://schemas.microsoft.com/office/drawing/2014/main" id="{C34862D7-03B3-A642-AC59-B1E27CB6E4B3}"/>
                  </a:ext>
                </a:extLst>
              </p14:cNvPr>
              <p14:cNvContentPartPr/>
              <p14:nvPr/>
            </p14:nvContentPartPr>
            <p14:xfrm>
              <a:off x="5760842" y="5142817"/>
              <a:ext cx="227160" cy="275760"/>
            </p14:xfrm>
          </p:contentPart>
        </mc:Choice>
        <mc:Fallback>
          <p:pic>
            <p:nvPicPr>
              <p:cNvPr id="37895" name="Freihand 37894">
                <a:extLst>
                  <a:ext uri="{FF2B5EF4-FFF2-40B4-BE49-F238E27FC236}">
                    <a16:creationId xmlns:a16="http://schemas.microsoft.com/office/drawing/2014/main" id="{C34862D7-03B3-A642-AC59-B1E27CB6E4B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751842" y="5133817"/>
                <a:ext cx="24480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37896" name="Freihand 37895">
                <a:extLst>
                  <a:ext uri="{FF2B5EF4-FFF2-40B4-BE49-F238E27FC236}">
                    <a16:creationId xmlns:a16="http://schemas.microsoft.com/office/drawing/2014/main" id="{8A66C622-8645-E46B-F34D-F8BF8278CFBE}"/>
                  </a:ext>
                </a:extLst>
              </p14:cNvPr>
              <p14:cNvContentPartPr/>
              <p14:nvPr/>
            </p14:nvContentPartPr>
            <p14:xfrm>
              <a:off x="5691002" y="4179457"/>
              <a:ext cx="273600" cy="344520"/>
            </p14:xfrm>
          </p:contentPart>
        </mc:Choice>
        <mc:Fallback>
          <p:pic>
            <p:nvPicPr>
              <p:cNvPr id="37896" name="Freihand 37895">
                <a:extLst>
                  <a:ext uri="{FF2B5EF4-FFF2-40B4-BE49-F238E27FC236}">
                    <a16:creationId xmlns:a16="http://schemas.microsoft.com/office/drawing/2014/main" id="{8A66C622-8645-E46B-F34D-F8BF8278CFB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82362" y="4170817"/>
                <a:ext cx="29124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03" name="Gruppieren 37902">
            <a:extLst>
              <a:ext uri="{FF2B5EF4-FFF2-40B4-BE49-F238E27FC236}">
                <a16:creationId xmlns:a16="http://schemas.microsoft.com/office/drawing/2014/main" id="{16B62EEC-988E-ECAA-5A71-1847613864B1}"/>
              </a:ext>
            </a:extLst>
          </p:cNvPr>
          <p:cNvGrpSpPr/>
          <p:nvPr/>
        </p:nvGrpSpPr>
        <p:grpSpPr>
          <a:xfrm>
            <a:off x="6717722" y="4104217"/>
            <a:ext cx="858600" cy="430560"/>
            <a:chOff x="6717722" y="4104217"/>
            <a:chExt cx="8586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7897" name="Freihand 37896">
                  <a:extLst>
                    <a:ext uri="{FF2B5EF4-FFF2-40B4-BE49-F238E27FC236}">
                      <a16:creationId xmlns:a16="http://schemas.microsoft.com/office/drawing/2014/main" id="{778ECF43-5255-0E0B-7599-21FB77A1C43B}"/>
                    </a:ext>
                  </a:extLst>
                </p14:cNvPr>
                <p14:cNvContentPartPr/>
                <p14:nvPr/>
              </p14:nvContentPartPr>
              <p14:xfrm>
                <a:off x="6745082" y="4118977"/>
                <a:ext cx="257040" cy="78480"/>
              </p14:xfrm>
            </p:contentPart>
          </mc:Choice>
          <mc:Fallback>
            <p:pic>
              <p:nvPicPr>
                <p:cNvPr id="37897" name="Freihand 37896">
                  <a:extLst>
                    <a:ext uri="{FF2B5EF4-FFF2-40B4-BE49-F238E27FC236}">
                      <a16:creationId xmlns:a16="http://schemas.microsoft.com/office/drawing/2014/main" id="{778ECF43-5255-0E0B-7599-21FB77A1C4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736082" y="4110337"/>
                  <a:ext cx="274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7898" name="Freihand 37897">
                  <a:extLst>
                    <a:ext uri="{FF2B5EF4-FFF2-40B4-BE49-F238E27FC236}">
                      <a16:creationId xmlns:a16="http://schemas.microsoft.com/office/drawing/2014/main" id="{364AA4C6-78E6-6B1C-D9AE-5DFC5C222FAB}"/>
                    </a:ext>
                  </a:extLst>
                </p14:cNvPr>
                <p14:cNvContentPartPr/>
                <p14:nvPr/>
              </p14:nvContentPartPr>
              <p14:xfrm>
                <a:off x="6717722" y="4185937"/>
                <a:ext cx="264240" cy="348840"/>
              </p14:xfrm>
            </p:contentPart>
          </mc:Choice>
          <mc:Fallback>
            <p:pic>
              <p:nvPicPr>
                <p:cNvPr id="37898" name="Freihand 37897">
                  <a:extLst>
                    <a:ext uri="{FF2B5EF4-FFF2-40B4-BE49-F238E27FC236}">
                      <a16:creationId xmlns:a16="http://schemas.microsoft.com/office/drawing/2014/main" id="{364AA4C6-78E6-6B1C-D9AE-5DFC5C222F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09082" y="4177297"/>
                  <a:ext cx="2818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7900" name="Freihand 37899">
                  <a:extLst>
                    <a:ext uri="{FF2B5EF4-FFF2-40B4-BE49-F238E27FC236}">
                      <a16:creationId xmlns:a16="http://schemas.microsoft.com/office/drawing/2014/main" id="{4FDBFA78-1790-1496-631E-8CB4DFD3236A}"/>
                    </a:ext>
                  </a:extLst>
                </p14:cNvPr>
                <p14:cNvContentPartPr/>
                <p14:nvPr/>
              </p14:nvContentPartPr>
              <p14:xfrm>
                <a:off x="7112282" y="4301137"/>
                <a:ext cx="129960" cy="24840"/>
              </p14:xfrm>
            </p:contentPart>
          </mc:Choice>
          <mc:Fallback>
            <p:pic>
              <p:nvPicPr>
                <p:cNvPr id="37900" name="Freihand 37899">
                  <a:extLst>
                    <a:ext uri="{FF2B5EF4-FFF2-40B4-BE49-F238E27FC236}">
                      <a16:creationId xmlns:a16="http://schemas.microsoft.com/office/drawing/2014/main" id="{4FDBFA78-1790-1496-631E-8CB4DFD3236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103642" y="4292137"/>
                  <a:ext cx="14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37901" name="Freihand 37900">
                  <a:extLst>
                    <a:ext uri="{FF2B5EF4-FFF2-40B4-BE49-F238E27FC236}">
                      <a16:creationId xmlns:a16="http://schemas.microsoft.com/office/drawing/2014/main" id="{C8C2DE4C-1E1F-7F2D-E4FB-FEE54390B544}"/>
                    </a:ext>
                  </a:extLst>
                </p14:cNvPr>
                <p14:cNvContentPartPr/>
                <p14:nvPr/>
              </p14:nvContentPartPr>
              <p14:xfrm>
                <a:off x="7120922" y="4360897"/>
                <a:ext cx="95760" cy="8280"/>
              </p14:xfrm>
            </p:contentPart>
          </mc:Choice>
          <mc:Fallback>
            <p:pic>
              <p:nvPicPr>
                <p:cNvPr id="37901" name="Freihand 37900">
                  <a:extLst>
                    <a:ext uri="{FF2B5EF4-FFF2-40B4-BE49-F238E27FC236}">
                      <a16:creationId xmlns:a16="http://schemas.microsoft.com/office/drawing/2014/main" id="{C8C2DE4C-1E1F-7F2D-E4FB-FEE54390B54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11922" y="4352257"/>
                  <a:ext cx="113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37902" name="Freihand 37901">
                  <a:extLst>
                    <a:ext uri="{FF2B5EF4-FFF2-40B4-BE49-F238E27FC236}">
                      <a16:creationId xmlns:a16="http://schemas.microsoft.com/office/drawing/2014/main" id="{27F4B9DA-77C2-7ECF-453F-F8CCFDD398A4}"/>
                    </a:ext>
                  </a:extLst>
                </p14:cNvPr>
                <p14:cNvContentPartPr/>
                <p14:nvPr/>
              </p14:nvContentPartPr>
              <p14:xfrm>
                <a:off x="7442042" y="4104217"/>
                <a:ext cx="134280" cy="244800"/>
              </p14:xfrm>
            </p:contentPart>
          </mc:Choice>
          <mc:Fallback>
            <p:pic>
              <p:nvPicPr>
                <p:cNvPr id="37902" name="Freihand 37901">
                  <a:extLst>
                    <a:ext uri="{FF2B5EF4-FFF2-40B4-BE49-F238E27FC236}">
                      <a16:creationId xmlns:a16="http://schemas.microsoft.com/office/drawing/2014/main" id="{27F4B9DA-77C2-7ECF-453F-F8CCFDD398A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433402" y="4095217"/>
                  <a:ext cx="15192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14" name="Gruppieren 37913">
            <a:extLst>
              <a:ext uri="{FF2B5EF4-FFF2-40B4-BE49-F238E27FC236}">
                <a16:creationId xmlns:a16="http://schemas.microsoft.com/office/drawing/2014/main" id="{B8DB67B1-4AA5-4359-3B45-0E325850A72B}"/>
              </a:ext>
            </a:extLst>
          </p:cNvPr>
          <p:cNvGrpSpPr/>
          <p:nvPr/>
        </p:nvGrpSpPr>
        <p:grpSpPr>
          <a:xfrm>
            <a:off x="3703802" y="5955697"/>
            <a:ext cx="1145880" cy="336600"/>
            <a:chOff x="3703802" y="5955697"/>
            <a:chExt cx="114588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37904" name="Freihand 37903">
                  <a:extLst>
                    <a:ext uri="{FF2B5EF4-FFF2-40B4-BE49-F238E27FC236}">
                      <a16:creationId xmlns:a16="http://schemas.microsoft.com/office/drawing/2014/main" id="{DEF40BD6-2FEB-A190-1110-6EC75C44D01F}"/>
                    </a:ext>
                  </a:extLst>
                </p14:cNvPr>
                <p14:cNvContentPartPr/>
                <p14:nvPr/>
              </p14:nvContentPartPr>
              <p14:xfrm>
                <a:off x="3759602" y="5955697"/>
                <a:ext cx="133560" cy="18720"/>
              </p14:xfrm>
            </p:contentPart>
          </mc:Choice>
          <mc:Fallback>
            <p:pic>
              <p:nvPicPr>
                <p:cNvPr id="37904" name="Freihand 37903">
                  <a:extLst>
                    <a:ext uri="{FF2B5EF4-FFF2-40B4-BE49-F238E27FC236}">
                      <a16:creationId xmlns:a16="http://schemas.microsoft.com/office/drawing/2014/main" id="{DEF40BD6-2FEB-A190-1110-6EC75C44D0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50602" y="5947057"/>
                  <a:ext cx="151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37905" name="Freihand 37904">
                  <a:extLst>
                    <a:ext uri="{FF2B5EF4-FFF2-40B4-BE49-F238E27FC236}">
                      <a16:creationId xmlns:a16="http://schemas.microsoft.com/office/drawing/2014/main" id="{B34C4684-A263-579C-D80A-389C5B6A7FF8}"/>
                    </a:ext>
                  </a:extLst>
                </p14:cNvPr>
                <p14:cNvContentPartPr/>
                <p14:nvPr/>
              </p14:nvContentPartPr>
              <p14:xfrm>
                <a:off x="3703802" y="5988817"/>
                <a:ext cx="192960" cy="250200"/>
              </p14:xfrm>
            </p:contentPart>
          </mc:Choice>
          <mc:Fallback>
            <p:pic>
              <p:nvPicPr>
                <p:cNvPr id="37905" name="Freihand 37904">
                  <a:extLst>
                    <a:ext uri="{FF2B5EF4-FFF2-40B4-BE49-F238E27FC236}">
                      <a16:creationId xmlns:a16="http://schemas.microsoft.com/office/drawing/2014/main" id="{B34C4684-A263-579C-D80A-389C5B6A7FF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95162" y="5979817"/>
                  <a:ext cx="210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37907" name="Freihand 37906">
                  <a:extLst>
                    <a:ext uri="{FF2B5EF4-FFF2-40B4-BE49-F238E27FC236}">
                      <a16:creationId xmlns:a16="http://schemas.microsoft.com/office/drawing/2014/main" id="{AADA2223-3936-E8A7-79AF-0DF36A89DFCC}"/>
                    </a:ext>
                  </a:extLst>
                </p14:cNvPr>
                <p14:cNvContentPartPr/>
                <p14:nvPr/>
              </p14:nvContentPartPr>
              <p14:xfrm>
                <a:off x="3996122" y="6080977"/>
                <a:ext cx="125640" cy="41760"/>
              </p14:xfrm>
            </p:contentPart>
          </mc:Choice>
          <mc:Fallback>
            <p:pic>
              <p:nvPicPr>
                <p:cNvPr id="37907" name="Freihand 37906">
                  <a:extLst>
                    <a:ext uri="{FF2B5EF4-FFF2-40B4-BE49-F238E27FC236}">
                      <a16:creationId xmlns:a16="http://schemas.microsoft.com/office/drawing/2014/main" id="{AADA2223-3936-E8A7-79AF-0DF36A89DF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87122" y="6071977"/>
                  <a:ext cx="143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37908" name="Freihand 37907">
                  <a:extLst>
                    <a:ext uri="{FF2B5EF4-FFF2-40B4-BE49-F238E27FC236}">
                      <a16:creationId xmlns:a16="http://schemas.microsoft.com/office/drawing/2014/main" id="{5EF050AA-8082-93B8-8E1B-014DCD93CA85}"/>
                    </a:ext>
                  </a:extLst>
                </p14:cNvPr>
                <p14:cNvContentPartPr/>
                <p14:nvPr/>
              </p14:nvContentPartPr>
              <p14:xfrm>
                <a:off x="4002962" y="6177097"/>
                <a:ext cx="117720" cy="10440"/>
              </p14:xfrm>
            </p:contentPart>
          </mc:Choice>
          <mc:Fallback>
            <p:pic>
              <p:nvPicPr>
                <p:cNvPr id="37908" name="Freihand 37907">
                  <a:extLst>
                    <a:ext uri="{FF2B5EF4-FFF2-40B4-BE49-F238E27FC236}">
                      <a16:creationId xmlns:a16="http://schemas.microsoft.com/office/drawing/2014/main" id="{5EF050AA-8082-93B8-8E1B-014DCD93CA8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93962" y="6168457"/>
                  <a:ext cx="135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37909" name="Freihand 37908">
                  <a:extLst>
                    <a:ext uri="{FF2B5EF4-FFF2-40B4-BE49-F238E27FC236}">
                      <a16:creationId xmlns:a16="http://schemas.microsoft.com/office/drawing/2014/main" id="{0C70C648-7DB9-43E1-0D35-88F82A7B832E}"/>
                    </a:ext>
                  </a:extLst>
                </p14:cNvPr>
                <p14:cNvContentPartPr/>
                <p14:nvPr/>
              </p14:nvContentPartPr>
              <p14:xfrm>
                <a:off x="4236242" y="6011137"/>
                <a:ext cx="118080" cy="167760"/>
              </p14:xfrm>
            </p:contentPart>
          </mc:Choice>
          <mc:Fallback>
            <p:pic>
              <p:nvPicPr>
                <p:cNvPr id="37909" name="Freihand 37908">
                  <a:extLst>
                    <a:ext uri="{FF2B5EF4-FFF2-40B4-BE49-F238E27FC236}">
                      <a16:creationId xmlns:a16="http://schemas.microsoft.com/office/drawing/2014/main" id="{0C70C648-7DB9-43E1-0D35-88F82A7B832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27602" y="6002137"/>
                  <a:ext cx="13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37910" name="Freihand 37909">
                  <a:extLst>
                    <a:ext uri="{FF2B5EF4-FFF2-40B4-BE49-F238E27FC236}">
                      <a16:creationId xmlns:a16="http://schemas.microsoft.com/office/drawing/2014/main" id="{02B9BFF7-EBB0-6E66-6AAB-B23AE721731D}"/>
                    </a:ext>
                  </a:extLst>
                </p14:cNvPr>
                <p14:cNvContentPartPr/>
                <p14:nvPr/>
              </p14:nvContentPartPr>
              <p14:xfrm>
                <a:off x="4375562" y="6039217"/>
                <a:ext cx="127440" cy="146520"/>
              </p14:xfrm>
            </p:contentPart>
          </mc:Choice>
          <mc:Fallback>
            <p:pic>
              <p:nvPicPr>
                <p:cNvPr id="37910" name="Freihand 37909">
                  <a:extLst>
                    <a:ext uri="{FF2B5EF4-FFF2-40B4-BE49-F238E27FC236}">
                      <a16:creationId xmlns:a16="http://schemas.microsoft.com/office/drawing/2014/main" id="{02B9BFF7-EBB0-6E66-6AAB-B23AE721731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366922" y="6030217"/>
                  <a:ext cx="145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37911" name="Freihand 37910">
                  <a:extLst>
                    <a:ext uri="{FF2B5EF4-FFF2-40B4-BE49-F238E27FC236}">
                      <a16:creationId xmlns:a16="http://schemas.microsoft.com/office/drawing/2014/main" id="{00F0E7C9-67DB-5CFD-BC3A-8926408CA955}"/>
                    </a:ext>
                  </a:extLst>
                </p14:cNvPr>
                <p14:cNvContentPartPr/>
                <p14:nvPr/>
              </p14:nvContentPartPr>
              <p14:xfrm>
                <a:off x="4699922" y="5980177"/>
                <a:ext cx="149760" cy="233280"/>
              </p14:xfrm>
            </p:contentPart>
          </mc:Choice>
          <mc:Fallback>
            <p:pic>
              <p:nvPicPr>
                <p:cNvPr id="37911" name="Freihand 37910">
                  <a:extLst>
                    <a:ext uri="{FF2B5EF4-FFF2-40B4-BE49-F238E27FC236}">
                      <a16:creationId xmlns:a16="http://schemas.microsoft.com/office/drawing/2014/main" id="{00F0E7C9-67DB-5CFD-BC3A-8926408CA9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691282" y="5971537"/>
                  <a:ext cx="167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37912" name="Freihand 37911">
                  <a:extLst>
                    <a:ext uri="{FF2B5EF4-FFF2-40B4-BE49-F238E27FC236}">
                      <a16:creationId xmlns:a16="http://schemas.microsoft.com/office/drawing/2014/main" id="{F66C2A53-0063-E45B-2D24-20A526C01D60}"/>
                    </a:ext>
                  </a:extLst>
                </p14:cNvPr>
                <p14:cNvContentPartPr/>
                <p14:nvPr/>
              </p14:nvContentPartPr>
              <p14:xfrm>
                <a:off x="4310762" y="6273937"/>
                <a:ext cx="514800" cy="18360"/>
              </p14:xfrm>
            </p:contentPart>
          </mc:Choice>
          <mc:Fallback>
            <p:pic>
              <p:nvPicPr>
                <p:cNvPr id="37912" name="Freihand 37911">
                  <a:extLst>
                    <a:ext uri="{FF2B5EF4-FFF2-40B4-BE49-F238E27FC236}">
                      <a16:creationId xmlns:a16="http://schemas.microsoft.com/office/drawing/2014/main" id="{F66C2A53-0063-E45B-2D24-20A526C01D6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02122" y="6264937"/>
                  <a:ext cx="53244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7913" name="Freihand 37912">
                <a:extLst>
                  <a:ext uri="{FF2B5EF4-FFF2-40B4-BE49-F238E27FC236}">
                    <a16:creationId xmlns:a16="http://schemas.microsoft.com/office/drawing/2014/main" id="{915B29B4-12E0-5DE9-51D5-3B149C2DE8CB}"/>
                  </a:ext>
                </a:extLst>
              </p14:cNvPr>
              <p14:cNvContentPartPr/>
              <p14:nvPr/>
            </p14:nvContentPartPr>
            <p14:xfrm>
              <a:off x="4520642" y="6443497"/>
              <a:ext cx="214560" cy="209520"/>
            </p14:xfrm>
          </p:contentPart>
        </mc:Choice>
        <mc:Fallback>
          <p:pic>
            <p:nvPicPr>
              <p:cNvPr id="37913" name="Freihand 37912">
                <a:extLst>
                  <a:ext uri="{FF2B5EF4-FFF2-40B4-BE49-F238E27FC236}">
                    <a16:creationId xmlns:a16="http://schemas.microsoft.com/office/drawing/2014/main" id="{915B29B4-12E0-5DE9-51D5-3B149C2DE8CB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512002" y="6434497"/>
                <a:ext cx="232200" cy="22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922" name="Gruppieren 37921">
            <a:extLst>
              <a:ext uri="{FF2B5EF4-FFF2-40B4-BE49-F238E27FC236}">
                <a16:creationId xmlns:a16="http://schemas.microsoft.com/office/drawing/2014/main" id="{D773E185-AD27-CD09-3879-F3B67E255EBA}"/>
              </a:ext>
            </a:extLst>
          </p:cNvPr>
          <p:cNvGrpSpPr/>
          <p:nvPr/>
        </p:nvGrpSpPr>
        <p:grpSpPr>
          <a:xfrm>
            <a:off x="5521442" y="6032017"/>
            <a:ext cx="760320" cy="282240"/>
            <a:chOff x="5521442" y="6032017"/>
            <a:chExt cx="76032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7915" name="Freihand 37914">
                  <a:extLst>
                    <a:ext uri="{FF2B5EF4-FFF2-40B4-BE49-F238E27FC236}">
                      <a16:creationId xmlns:a16="http://schemas.microsoft.com/office/drawing/2014/main" id="{F40D4AD1-83D1-8397-2BD1-C9A5FF7AC19E}"/>
                    </a:ext>
                  </a:extLst>
                </p14:cNvPr>
                <p14:cNvContentPartPr/>
                <p14:nvPr/>
              </p14:nvContentPartPr>
              <p14:xfrm>
                <a:off x="5521442" y="6032017"/>
                <a:ext cx="226440" cy="282240"/>
              </p14:xfrm>
            </p:contentPart>
          </mc:Choice>
          <mc:Fallback>
            <p:pic>
              <p:nvPicPr>
                <p:cNvPr id="37915" name="Freihand 37914">
                  <a:extLst>
                    <a:ext uri="{FF2B5EF4-FFF2-40B4-BE49-F238E27FC236}">
                      <a16:creationId xmlns:a16="http://schemas.microsoft.com/office/drawing/2014/main" id="{F40D4AD1-83D1-8397-2BD1-C9A5FF7AC19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12802" y="6023017"/>
                  <a:ext cx="2440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7916" name="Freihand 37915">
                  <a:extLst>
                    <a:ext uri="{FF2B5EF4-FFF2-40B4-BE49-F238E27FC236}">
                      <a16:creationId xmlns:a16="http://schemas.microsoft.com/office/drawing/2014/main" id="{B830F0B3-F621-AE7E-9A80-A3BEFBB22D32}"/>
                    </a:ext>
                  </a:extLst>
                </p14:cNvPr>
                <p14:cNvContentPartPr/>
                <p14:nvPr/>
              </p14:nvContentPartPr>
              <p14:xfrm>
                <a:off x="5880362" y="6126337"/>
                <a:ext cx="176400" cy="21600"/>
              </p14:xfrm>
            </p:contentPart>
          </mc:Choice>
          <mc:Fallback>
            <p:pic>
              <p:nvPicPr>
                <p:cNvPr id="37916" name="Freihand 37915">
                  <a:extLst>
                    <a:ext uri="{FF2B5EF4-FFF2-40B4-BE49-F238E27FC236}">
                      <a16:creationId xmlns:a16="http://schemas.microsoft.com/office/drawing/2014/main" id="{B830F0B3-F621-AE7E-9A80-A3BEFBB22D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71362" y="6117697"/>
                  <a:ext cx="194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7917" name="Freihand 37916">
                  <a:extLst>
                    <a:ext uri="{FF2B5EF4-FFF2-40B4-BE49-F238E27FC236}">
                      <a16:creationId xmlns:a16="http://schemas.microsoft.com/office/drawing/2014/main" id="{78C471F3-6EF8-BD13-9CCA-AAC5BF6DB5C3}"/>
                    </a:ext>
                  </a:extLst>
                </p14:cNvPr>
                <p14:cNvContentPartPr/>
                <p14:nvPr/>
              </p14:nvContentPartPr>
              <p14:xfrm>
                <a:off x="5911682" y="6211657"/>
                <a:ext cx="128160" cy="23760"/>
              </p14:xfrm>
            </p:contentPart>
          </mc:Choice>
          <mc:Fallback>
            <p:pic>
              <p:nvPicPr>
                <p:cNvPr id="37917" name="Freihand 37916">
                  <a:extLst>
                    <a:ext uri="{FF2B5EF4-FFF2-40B4-BE49-F238E27FC236}">
                      <a16:creationId xmlns:a16="http://schemas.microsoft.com/office/drawing/2014/main" id="{78C471F3-6EF8-BD13-9CCA-AAC5BF6DB5C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03042" y="6202657"/>
                  <a:ext cx="145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7918" name="Freihand 37917">
                  <a:extLst>
                    <a:ext uri="{FF2B5EF4-FFF2-40B4-BE49-F238E27FC236}">
                      <a16:creationId xmlns:a16="http://schemas.microsoft.com/office/drawing/2014/main" id="{C28D1FA0-AFDB-1B66-CF51-5442EA1596A9}"/>
                    </a:ext>
                  </a:extLst>
                </p14:cNvPr>
                <p14:cNvContentPartPr/>
                <p14:nvPr/>
              </p14:nvContentPartPr>
              <p14:xfrm>
                <a:off x="6155402" y="6053977"/>
                <a:ext cx="126360" cy="202320"/>
              </p14:xfrm>
            </p:contentPart>
          </mc:Choice>
          <mc:Fallback>
            <p:pic>
              <p:nvPicPr>
                <p:cNvPr id="37918" name="Freihand 37917">
                  <a:extLst>
                    <a:ext uri="{FF2B5EF4-FFF2-40B4-BE49-F238E27FC236}">
                      <a16:creationId xmlns:a16="http://schemas.microsoft.com/office/drawing/2014/main" id="{C28D1FA0-AFDB-1B66-CF51-5442EA1596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46762" y="6045337"/>
                  <a:ext cx="1440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929" name="Gruppieren 37928">
            <a:extLst>
              <a:ext uri="{FF2B5EF4-FFF2-40B4-BE49-F238E27FC236}">
                <a16:creationId xmlns:a16="http://schemas.microsoft.com/office/drawing/2014/main" id="{36D32D77-E0A2-C615-E160-60DD4BB607FC}"/>
              </a:ext>
            </a:extLst>
          </p:cNvPr>
          <p:cNvGrpSpPr/>
          <p:nvPr/>
        </p:nvGrpSpPr>
        <p:grpSpPr>
          <a:xfrm>
            <a:off x="6774962" y="5094217"/>
            <a:ext cx="1425240" cy="373320"/>
            <a:chOff x="6774962" y="5094217"/>
            <a:chExt cx="142524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7919" name="Freihand 37918">
                  <a:extLst>
                    <a:ext uri="{FF2B5EF4-FFF2-40B4-BE49-F238E27FC236}">
                      <a16:creationId xmlns:a16="http://schemas.microsoft.com/office/drawing/2014/main" id="{904598DA-E0FF-C062-04A5-9E1CAD811939}"/>
                    </a:ext>
                  </a:extLst>
                </p14:cNvPr>
                <p14:cNvContentPartPr/>
                <p14:nvPr/>
              </p14:nvContentPartPr>
              <p14:xfrm>
                <a:off x="6796562" y="5184577"/>
                <a:ext cx="174240" cy="22320"/>
              </p14:xfrm>
            </p:contentPart>
          </mc:Choice>
          <mc:Fallback>
            <p:pic>
              <p:nvPicPr>
                <p:cNvPr id="37919" name="Freihand 37918">
                  <a:extLst>
                    <a:ext uri="{FF2B5EF4-FFF2-40B4-BE49-F238E27FC236}">
                      <a16:creationId xmlns:a16="http://schemas.microsoft.com/office/drawing/2014/main" id="{904598DA-E0FF-C062-04A5-9E1CAD81193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87562" y="5175577"/>
                  <a:ext cx="191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7920" name="Freihand 37919">
                  <a:extLst>
                    <a:ext uri="{FF2B5EF4-FFF2-40B4-BE49-F238E27FC236}">
                      <a16:creationId xmlns:a16="http://schemas.microsoft.com/office/drawing/2014/main" id="{40511A21-F6A0-B067-DD57-631C34B29EC3}"/>
                    </a:ext>
                  </a:extLst>
                </p14:cNvPr>
                <p14:cNvContentPartPr/>
                <p14:nvPr/>
              </p14:nvContentPartPr>
              <p14:xfrm>
                <a:off x="6774962" y="5222017"/>
                <a:ext cx="216720" cy="245520"/>
              </p14:xfrm>
            </p:contentPart>
          </mc:Choice>
          <mc:Fallback>
            <p:pic>
              <p:nvPicPr>
                <p:cNvPr id="37920" name="Freihand 37919">
                  <a:extLst>
                    <a:ext uri="{FF2B5EF4-FFF2-40B4-BE49-F238E27FC236}">
                      <a16:creationId xmlns:a16="http://schemas.microsoft.com/office/drawing/2014/main" id="{40511A21-F6A0-B067-DD57-631C34B29EC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66322" y="5213017"/>
                  <a:ext cx="234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7923" name="Freihand 37922">
                  <a:extLst>
                    <a:ext uri="{FF2B5EF4-FFF2-40B4-BE49-F238E27FC236}">
                      <a16:creationId xmlns:a16="http://schemas.microsoft.com/office/drawing/2014/main" id="{907F5AC3-40AE-3E2A-4ED3-02F8B982C423}"/>
                    </a:ext>
                  </a:extLst>
                </p14:cNvPr>
                <p14:cNvContentPartPr/>
                <p14:nvPr/>
              </p14:nvContentPartPr>
              <p14:xfrm>
                <a:off x="7123442" y="5166937"/>
                <a:ext cx="150480" cy="209880"/>
              </p14:xfrm>
            </p:contentPart>
          </mc:Choice>
          <mc:Fallback>
            <p:pic>
              <p:nvPicPr>
                <p:cNvPr id="37923" name="Freihand 37922">
                  <a:extLst>
                    <a:ext uri="{FF2B5EF4-FFF2-40B4-BE49-F238E27FC236}">
                      <a16:creationId xmlns:a16="http://schemas.microsoft.com/office/drawing/2014/main" id="{907F5AC3-40AE-3E2A-4ED3-02F8B982C42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114802" y="5157937"/>
                  <a:ext cx="168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7924" name="Freihand 37923">
                  <a:extLst>
                    <a:ext uri="{FF2B5EF4-FFF2-40B4-BE49-F238E27FC236}">
                      <a16:creationId xmlns:a16="http://schemas.microsoft.com/office/drawing/2014/main" id="{EA5513B0-D2BF-238D-DAE4-CD08FF2E6A79}"/>
                    </a:ext>
                  </a:extLst>
                </p14:cNvPr>
                <p14:cNvContentPartPr/>
                <p14:nvPr/>
              </p14:nvContentPartPr>
              <p14:xfrm>
                <a:off x="7315322" y="5183137"/>
                <a:ext cx="112680" cy="175680"/>
              </p14:xfrm>
            </p:contentPart>
          </mc:Choice>
          <mc:Fallback>
            <p:pic>
              <p:nvPicPr>
                <p:cNvPr id="37924" name="Freihand 37923">
                  <a:extLst>
                    <a:ext uri="{FF2B5EF4-FFF2-40B4-BE49-F238E27FC236}">
                      <a16:creationId xmlns:a16="http://schemas.microsoft.com/office/drawing/2014/main" id="{EA5513B0-D2BF-238D-DAE4-CD08FF2E6A7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306322" y="5174497"/>
                  <a:ext cx="130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7925" name="Freihand 37924">
                  <a:extLst>
                    <a:ext uri="{FF2B5EF4-FFF2-40B4-BE49-F238E27FC236}">
                      <a16:creationId xmlns:a16="http://schemas.microsoft.com/office/drawing/2014/main" id="{E5C86D5A-D567-CEE1-39F3-E2FB70F40F79}"/>
                    </a:ext>
                  </a:extLst>
                </p14:cNvPr>
                <p14:cNvContentPartPr/>
                <p14:nvPr/>
              </p14:nvContentPartPr>
              <p14:xfrm>
                <a:off x="7516202" y="5126617"/>
                <a:ext cx="182160" cy="242640"/>
              </p14:xfrm>
            </p:contentPart>
          </mc:Choice>
          <mc:Fallback>
            <p:pic>
              <p:nvPicPr>
                <p:cNvPr id="37925" name="Freihand 37924">
                  <a:extLst>
                    <a:ext uri="{FF2B5EF4-FFF2-40B4-BE49-F238E27FC236}">
                      <a16:creationId xmlns:a16="http://schemas.microsoft.com/office/drawing/2014/main" id="{E5C86D5A-D567-CEE1-39F3-E2FB70F40F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507202" y="5117977"/>
                  <a:ext cx="199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7926" name="Freihand 37925">
                  <a:extLst>
                    <a:ext uri="{FF2B5EF4-FFF2-40B4-BE49-F238E27FC236}">
                      <a16:creationId xmlns:a16="http://schemas.microsoft.com/office/drawing/2014/main" id="{50168696-5447-D42E-C80F-8B469C070C43}"/>
                    </a:ext>
                  </a:extLst>
                </p14:cNvPr>
                <p14:cNvContentPartPr/>
                <p14:nvPr/>
              </p14:nvContentPartPr>
              <p14:xfrm>
                <a:off x="7815362" y="5239297"/>
                <a:ext cx="136440" cy="18720"/>
              </p14:xfrm>
            </p:contentPart>
          </mc:Choice>
          <mc:Fallback>
            <p:pic>
              <p:nvPicPr>
                <p:cNvPr id="37926" name="Freihand 37925">
                  <a:extLst>
                    <a:ext uri="{FF2B5EF4-FFF2-40B4-BE49-F238E27FC236}">
                      <a16:creationId xmlns:a16="http://schemas.microsoft.com/office/drawing/2014/main" id="{50168696-5447-D42E-C80F-8B469C070C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06362" y="5230297"/>
                  <a:ext cx="154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7927" name="Freihand 37926">
                  <a:extLst>
                    <a:ext uri="{FF2B5EF4-FFF2-40B4-BE49-F238E27FC236}">
                      <a16:creationId xmlns:a16="http://schemas.microsoft.com/office/drawing/2014/main" id="{60C274C0-4696-FE26-DA65-D3DF8EE1F569}"/>
                    </a:ext>
                  </a:extLst>
                </p14:cNvPr>
                <p14:cNvContentPartPr/>
                <p14:nvPr/>
              </p14:nvContentPartPr>
              <p14:xfrm>
                <a:off x="7813922" y="5294377"/>
                <a:ext cx="160920" cy="45360"/>
              </p14:xfrm>
            </p:contentPart>
          </mc:Choice>
          <mc:Fallback>
            <p:pic>
              <p:nvPicPr>
                <p:cNvPr id="37927" name="Freihand 37926">
                  <a:extLst>
                    <a:ext uri="{FF2B5EF4-FFF2-40B4-BE49-F238E27FC236}">
                      <a16:creationId xmlns:a16="http://schemas.microsoft.com/office/drawing/2014/main" id="{60C274C0-4696-FE26-DA65-D3DF8EE1F5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804922" y="5285377"/>
                  <a:ext cx="178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7928" name="Freihand 37927">
                  <a:extLst>
                    <a:ext uri="{FF2B5EF4-FFF2-40B4-BE49-F238E27FC236}">
                      <a16:creationId xmlns:a16="http://schemas.microsoft.com/office/drawing/2014/main" id="{59D398AA-2D27-AC57-6691-DC5ED07C287B}"/>
                    </a:ext>
                  </a:extLst>
                </p14:cNvPr>
                <p14:cNvContentPartPr/>
                <p14:nvPr/>
              </p14:nvContentPartPr>
              <p14:xfrm>
                <a:off x="8059082" y="5094217"/>
                <a:ext cx="141120" cy="290160"/>
              </p14:xfrm>
            </p:contentPart>
          </mc:Choice>
          <mc:Fallback>
            <p:pic>
              <p:nvPicPr>
                <p:cNvPr id="37928" name="Freihand 37927">
                  <a:extLst>
                    <a:ext uri="{FF2B5EF4-FFF2-40B4-BE49-F238E27FC236}">
                      <a16:creationId xmlns:a16="http://schemas.microsoft.com/office/drawing/2014/main" id="{59D398AA-2D27-AC57-6691-DC5ED07C287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50082" y="5085217"/>
                  <a:ext cx="15876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427" name="Gruppieren 264426">
            <a:extLst>
              <a:ext uri="{FF2B5EF4-FFF2-40B4-BE49-F238E27FC236}">
                <a16:creationId xmlns:a16="http://schemas.microsoft.com/office/drawing/2014/main" id="{4E848423-277F-F0C9-00B1-FCE82A5F7DCA}"/>
              </a:ext>
            </a:extLst>
          </p:cNvPr>
          <p:cNvGrpSpPr/>
          <p:nvPr/>
        </p:nvGrpSpPr>
        <p:grpSpPr>
          <a:xfrm>
            <a:off x="9312602" y="2142937"/>
            <a:ext cx="2729880" cy="1961640"/>
            <a:chOff x="9312602" y="2142937"/>
            <a:chExt cx="2729880" cy="19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7930" name="Freihand 37929">
                  <a:extLst>
                    <a:ext uri="{FF2B5EF4-FFF2-40B4-BE49-F238E27FC236}">
                      <a16:creationId xmlns:a16="http://schemas.microsoft.com/office/drawing/2014/main" id="{077F82A2-2996-3B20-CE2C-C5DB73DE658D}"/>
                    </a:ext>
                  </a:extLst>
                </p14:cNvPr>
                <p14:cNvContentPartPr/>
                <p14:nvPr/>
              </p14:nvContentPartPr>
              <p14:xfrm>
                <a:off x="9346442" y="2387737"/>
                <a:ext cx="172080" cy="196560"/>
              </p14:xfrm>
            </p:contentPart>
          </mc:Choice>
          <mc:Fallback>
            <p:pic>
              <p:nvPicPr>
                <p:cNvPr id="37930" name="Freihand 37929">
                  <a:extLst>
                    <a:ext uri="{FF2B5EF4-FFF2-40B4-BE49-F238E27FC236}">
                      <a16:creationId xmlns:a16="http://schemas.microsoft.com/office/drawing/2014/main" id="{077F82A2-2996-3B20-CE2C-C5DB73DE658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37442" y="2378737"/>
                  <a:ext cx="189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7931" name="Freihand 37930">
                  <a:extLst>
                    <a:ext uri="{FF2B5EF4-FFF2-40B4-BE49-F238E27FC236}">
                      <a16:creationId xmlns:a16="http://schemas.microsoft.com/office/drawing/2014/main" id="{3522EC67-2EB8-3341-06A0-DC4E8E149FF5}"/>
                    </a:ext>
                  </a:extLst>
                </p14:cNvPr>
                <p14:cNvContentPartPr/>
                <p14:nvPr/>
              </p14:nvContentPartPr>
              <p14:xfrm>
                <a:off x="9655682" y="2347417"/>
                <a:ext cx="527400" cy="296280"/>
              </p14:xfrm>
            </p:contentPart>
          </mc:Choice>
          <mc:Fallback>
            <p:pic>
              <p:nvPicPr>
                <p:cNvPr id="37931" name="Freihand 37930">
                  <a:extLst>
                    <a:ext uri="{FF2B5EF4-FFF2-40B4-BE49-F238E27FC236}">
                      <a16:creationId xmlns:a16="http://schemas.microsoft.com/office/drawing/2014/main" id="{3522EC67-2EB8-3341-06A0-DC4E8E149FF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647042" y="2338417"/>
                  <a:ext cx="5450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7937" name="Freihand 37936">
                  <a:extLst>
                    <a:ext uri="{FF2B5EF4-FFF2-40B4-BE49-F238E27FC236}">
                      <a16:creationId xmlns:a16="http://schemas.microsoft.com/office/drawing/2014/main" id="{3196D811-8042-9F1A-D98A-3F127BF8F898}"/>
                    </a:ext>
                  </a:extLst>
                </p14:cNvPr>
                <p14:cNvContentPartPr/>
                <p14:nvPr/>
              </p14:nvContentPartPr>
              <p14:xfrm>
                <a:off x="10362362" y="2285137"/>
                <a:ext cx="97560" cy="128160"/>
              </p14:xfrm>
            </p:contentPart>
          </mc:Choice>
          <mc:Fallback>
            <p:pic>
              <p:nvPicPr>
                <p:cNvPr id="37937" name="Freihand 37936">
                  <a:extLst>
                    <a:ext uri="{FF2B5EF4-FFF2-40B4-BE49-F238E27FC236}">
                      <a16:creationId xmlns:a16="http://schemas.microsoft.com/office/drawing/2014/main" id="{3196D811-8042-9F1A-D98A-3F127BF8F89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3722" y="2276497"/>
                  <a:ext cx="115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7938" name="Freihand 37937">
                  <a:extLst>
                    <a:ext uri="{FF2B5EF4-FFF2-40B4-BE49-F238E27FC236}">
                      <a16:creationId xmlns:a16="http://schemas.microsoft.com/office/drawing/2014/main" id="{0CEF71F7-7C0D-9245-C534-F5CE623AE784}"/>
                    </a:ext>
                  </a:extLst>
                </p14:cNvPr>
                <p14:cNvContentPartPr/>
                <p14:nvPr/>
              </p14:nvContentPartPr>
              <p14:xfrm>
                <a:off x="10515722" y="2274697"/>
                <a:ext cx="393120" cy="105840"/>
              </p14:xfrm>
            </p:contentPart>
          </mc:Choice>
          <mc:Fallback>
            <p:pic>
              <p:nvPicPr>
                <p:cNvPr id="37938" name="Freihand 37937">
                  <a:extLst>
                    <a:ext uri="{FF2B5EF4-FFF2-40B4-BE49-F238E27FC236}">
                      <a16:creationId xmlns:a16="http://schemas.microsoft.com/office/drawing/2014/main" id="{0CEF71F7-7C0D-9245-C534-F5CE623AE7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06722" y="2265697"/>
                  <a:ext cx="4107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7939" name="Freihand 37938">
                  <a:extLst>
                    <a:ext uri="{FF2B5EF4-FFF2-40B4-BE49-F238E27FC236}">
                      <a16:creationId xmlns:a16="http://schemas.microsoft.com/office/drawing/2014/main" id="{DEBB27E5-2860-2D3F-F44A-EB1769F85B58}"/>
                    </a:ext>
                  </a:extLst>
                </p14:cNvPr>
                <p14:cNvContentPartPr/>
                <p14:nvPr/>
              </p14:nvContentPartPr>
              <p14:xfrm>
                <a:off x="11147882" y="2142937"/>
                <a:ext cx="271080" cy="263160"/>
              </p14:xfrm>
            </p:contentPart>
          </mc:Choice>
          <mc:Fallback>
            <p:pic>
              <p:nvPicPr>
                <p:cNvPr id="37939" name="Freihand 37938">
                  <a:extLst>
                    <a:ext uri="{FF2B5EF4-FFF2-40B4-BE49-F238E27FC236}">
                      <a16:creationId xmlns:a16="http://schemas.microsoft.com/office/drawing/2014/main" id="{DEBB27E5-2860-2D3F-F44A-EB1769F85B5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138882" y="2134297"/>
                  <a:ext cx="288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7941" name="Freihand 37940">
                  <a:extLst>
                    <a:ext uri="{FF2B5EF4-FFF2-40B4-BE49-F238E27FC236}">
                      <a16:creationId xmlns:a16="http://schemas.microsoft.com/office/drawing/2014/main" id="{FDAEB4EB-C4D4-23FF-C4B0-13FEABA41DC6}"/>
                    </a:ext>
                  </a:extLst>
                </p14:cNvPr>
                <p14:cNvContentPartPr/>
                <p14:nvPr/>
              </p14:nvContentPartPr>
              <p14:xfrm>
                <a:off x="9385322" y="2656297"/>
                <a:ext cx="191160" cy="309240"/>
              </p14:xfrm>
            </p:contentPart>
          </mc:Choice>
          <mc:Fallback>
            <p:pic>
              <p:nvPicPr>
                <p:cNvPr id="37941" name="Freihand 37940">
                  <a:extLst>
                    <a:ext uri="{FF2B5EF4-FFF2-40B4-BE49-F238E27FC236}">
                      <a16:creationId xmlns:a16="http://schemas.microsoft.com/office/drawing/2014/main" id="{FDAEB4EB-C4D4-23FF-C4B0-13FEABA41DC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376682" y="2647657"/>
                  <a:ext cx="208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7942" name="Freihand 37941">
                  <a:extLst>
                    <a:ext uri="{FF2B5EF4-FFF2-40B4-BE49-F238E27FC236}">
                      <a16:creationId xmlns:a16="http://schemas.microsoft.com/office/drawing/2014/main" id="{FA96FAC3-DBE5-3331-6020-4E7815516B0B}"/>
                    </a:ext>
                  </a:extLst>
                </p14:cNvPr>
                <p14:cNvContentPartPr/>
                <p14:nvPr/>
              </p14:nvContentPartPr>
              <p14:xfrm>
                <a:off x="9667562" y="2731897"/>
                <a:ext cx="81000" cy="142920"/>
              </p14:xfrm>
            </p:contentPart>
          </mc:Choice>
          <mc:Fallback>
            <p:pic>
              <p:nvPicPr>
                <p:cNvPr id="37942" name="Freihand 37941">
                  <a:extLst>
                    <a:ext uri="{FF2B5EF4-FFF2-40B4-BE49-F238E27FC236}">
                      <a16:creationId xmlns:a16="http://schemas.microsoft.com/office/drawing/2014/main" id="{FA96FAC3-DBE5-3331-6020-4E7815516B0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58562" y="2722897"/>
                  <a:ext cx="98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7943" name="Freihand 37942">
                  <a:extLst>
                    <a:ext uri="{FF2B5EF4-FFF2-40B4-BE49-F238E27FC236}">
                      <a16:creationId xmlns:a16="http://schemas.microsoft.com/office/drawing/2014/main" id="{01941897-DA75-43F2-D298-46D4452B786D}"/>
                    </a:ext>
                  </a:extLst>
                </p14:cNvPr>
                <p14:cNvContentPartPr/>
                <p14:nvPr/>
              </p14:nvContentPartPr>
              <p14:xfrm>
                <a:off x="9854042" y="2691217"/>
                <a:ext cx="129240" cy="164520"/>
              </p14:xfrm>
            </p:contentPart>
          </mc:Choice>
          <mc:Fallback>
            <p:pic>
              <p:nvPicPr>
                <p:cNvPr id="37943" name="Freihand 37942">
                  <a:extLst>
                    <a:ext uri="{FF2B5EF4-FFF2-40B4-BE49-F238E27FC236}">
                      <a16:creationId xmlns:a16="http://schemas.microsoft.com/office/drawing/2014/main" id="{01941897-DA75-43F2-D298-46D4452B786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845042" y="2682217"/>
                  <a:ext cx="146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7944" name="Freihand 37943">
                  <a:extLst>
                    <a:ext uri="{FF2B5EF4-FFF2-40B4-BE49-F238E27FC236}">
                      <a16:creationId xmlns:a16="http://schemas.microsoft.com/office/drawing/2014/main" id="{14A6F86E-9F66-E53B-5000-46B9CBD25242}"/>
                    </a:ext>
                  </a:extLst>
                </p14:cNvPr>
                <p14:cNvContentPartPr/>
                <p14:nvPr/>
              </p14:nvContentPartPr>
              <p14:xfrm>
                <a:off x="10002722" y="2616337"/>
                <a:ext cx="596160" cy="241200"/>
              </p14:xfrm>
            </p:contentPart>
          </mc:Choice>
          <mc:Fallback>
            <p:pic>
              <p:nvPicPr>
                <p:cNvPr id="37944" name="Freihand 37943">
                  <a:extLst>
                    <a:ext uri="{FF2B5EF4-FFF2-40B4-BE49-F238E27FC236}">
                      <a16:creationId xmlns:a16="http://schemas.microsoft.com/office/drawing/2014/main" id="{14A6F86E-9F66-E53B-5000-46B9CBD252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993722" y="2607337"/>
                  <a:ext cx="613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7946" name="Freihand 37945">
                  <a:extLst>
                    <a:ext uri="{FF2B5EF4-FFF2-40B4-BE49-F238E27FC236}">
                      <a16:creationId xmlns:a16="http://schemas.microsoft.com/office/drawing/2014/main" id="{A390331A-5C09-8B17-B081-2AF5369589B2}"/>
                    </a:ext>
                  </a:extLst>
                </p14:cNvPr>
                <p14:cNvContentPartPr/>
                <p14:nvPr/>
              </p14:nvContentPartPr>
              <p14:xfrm>
                <a:off x="10601402" y="2668897"/>
                <a:ext cx="108000" cy="78480"/>
              </p14:xfrm>
            </p:contentPart>
          </mc:Choice>
          <mc:Fallback>
            <p:pic>
              <p:nvPicPr>
                <p:cNvPr id="37946" name="Freihand 37945">
                  <a:extLst>
                    <a:ext uri="{FF2B5EF4-FFF2-40B4-BE49-F238E27FC236}">
                      <a16:creationId xmlns:a16="http://schemas.microsoft.com/office/drawing/2014/main" id="{A390331A-5C09-8B17-B081-2AF5369589B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92402" y="2660257"/>
                  <a:ext cx="125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7948" name="Freihand 37947">
                  <a:extLst>
                    <a:ext uri="{FF2B5EF4-FFF2-40B4-BE49-F238E27FC236}">
                      <a16:creationId xmlns:a16="http://schemas.microsoft.com/office/drawing/2014/main" id="{3FC63111-D0B9-A4BD-75C0-59D43E66D933}"/>
                    </a:ext>
                  </a:extLst>
                </p14:cNvPr>
                <p14:cNvContentPartPr/>
                <p14:nvPr/>
              </p14:nvContentPartPr>
              <p14:xfrm>
                <a:off x="10744322" y="2643697"/>
                <a:ext cx="138960" cy="51840"/>
              </p14:xfrm>
            </p:contentPart>
          </mc:Choice>
          <mc:Fallback>
            <p:pic>
              <p:nvPicPr>
                <p:cNvPr id="37948" name="Freihand 37947">
                  <a:extLst>
                    <a:ext uri="{FF2B5EF4-FFF2-40B4-BE49-F238E27FC236}">
                      <a16:creationId xmlns:a16="http://schemas.microsoft.com/office/drawing/2014/main" id="{3FC63111-D0B9-A4BD-75C0-59D43E66D93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735322" y="2635057"/>
                  <a:ext cx="156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7949" name="Freihand 37948">
                  <a:extLst>
                    <a:ext uri="{FF2B5EF4-FFF2-40B4-BE49-F238E27FC236}">
                      <a16:creationId xmlns:a16="http://schemas.microsoft.com/office/drawing/2014/main" id="{2B664D22-F733-39F4-1F1D-D54611FE845F}"/>
                    </a:ext>
                  </a:extLst>
                </p14:cNvPr>
                <p14:cNvContentPartPr/>
                <p14:nvPr/>
              </p14:nvContentPartPr>
              <p14:xfrm>
                <a:off x="11090282" y="2484577"/>
                <a:ext cx="289440" cy="358560"/>
              </p14:xfrm>
            </p:contentPart>
          </mc:Choice>
          <mc:Fallback>
            <p:pic>
              <p:nvPicPr>
                <p:cNvPr id="37949" name="Freihand 37948">
                  <a:extLst>
                    <a:ext uri="{FF2B5EF4-FFF2-40B4-BE49-F238E27FC236}">
                      <a16:creationId xmlns:a16="http://schemas.microsoft.com/office/drawing/2014/main" id="{2B664D22-F733-39F4-1F1D-D54611FE845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81282" y="2475937"/>
                  <a:ext cx="3070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7951" name="Freihand 37950">
                  <a:extLst>
                    <a:ext uri="{FF2B5EF4-FFF2-40B4-BE49-F238E27FC236}">
                      <a16:creationId xmlns:a16="http://schemas.microsoft.com/office/drawing/2014/main" id="{2F3A01F1-E2CE-3E64-A8E3-FD4C339D0EC9}"/>
                    </a:ext>
                  </a:extLst>
                </p14:cNvPr>
                <p14:cNvContentPartPr/>
                <p14:nvPr/>
              </p14:nvContentPartPr>
              <p14:xfrm>
                <a:off x="9358322" y="3131857"/>
                <a:ext cx="168480" cy="133920"/>
              </p14:xfrm>
            </p:contentPart>
          </mc:Choice>
          <mc:Fallback>
            <p:pic>
              <p:nvPicPr>
                <p:cNvPr id="37951" name="Freihand 37950">
                  <a:extLst>
                    <a:ext uri="{FF2B5EF4-FFF2-40B4-BE49-F238E27FC236}">
                      <a16:creationId xmlns:a16="http://schemas.microsoft.com/office/drawing/2014/main" id="{2F3A01F1-E2CE-3E64-A8E3-FD4C339D0EC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49682" y="3123217"/>
                  <a:ext cx="186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64384" name="Freihand 264383">
                  <a:extLst>
                    <a:ext uri="{FF2B5EF4-FFF2-40B4-BE49-F238E27FC236}">
                      <a16:creationId xmlns:a16="http://schemas.microsoft.com/office/drawing/2014/main" id="{6B20295E-652C-C3E9-1A37-C33E6C2BB47E}"/>
                    </a:ext>
                  </a:extLst>
                </p14:cNvPr>
                <p14:cNvContentPartPr/>
                <p14:nvPr/>
              </p14:nvContentPartPr>
              <p14:xfrm>
                <a:off x="9631562" y="3101257"/>
                <a:ext cx="107640" cy="137520"/>
              </p14:xfrm>
            </p:contentPart>
          </mc:Choice>
          <mc:Fallback>
            <p:pic>
              <p:nvPicPr>
                <p:cNvPr id="264384" name="Freihand 264383">
                  <a:extLst>
                    <a:ext uri="{FF2B5EF4-FFF2-40B4-BE49-F238E27FC236}">
                      <a16:creationId xmlns:a16="http://schemas.microsoft.com/office/drawing/2014/main" id="{6B20295E-652C-C3E9-1A37-C33E6C2BB47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622922" y="3092257"/>
                  <a:ext cx="125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64385" name="Freihand 264384">
                  <a:extLst>
                    <a:ext uri="{FF2B5EF4-FFF2-40B4-BE49-F238E27FC236}">
                      <a16:creationId xmlns:a16="http://schemas.microsoft.com/office/drawing/2014/main" id="{1877EEEE-0286-D1AE-CCF7-E195C501ED2B}"/>
                    </a:ext>
                  </a:extLst>
                </p14:cNvPr>
                <p14:cNvContentPartPr/>
                <p14:nvPr/>
              </p14:nvContentPartPr>
              <p14:xfrm>
                <a:off x="9808322" y="3081457"/>
                <a:ext cx="106920" cy="85320"/>
              </p14:xfrm>
            </p:contentPart>
          </mc:Choice>
          <mc:Fallback>
            <p:pic>
              <p:nvPicPr>
                <p:cNvPr id="264385" name="Freihand 264384">
                  <a:extLst>
                    <a:ext uri="{FF2B5EF4-FFF2-40B4-BE49-F238E27FC236}">
                      <a16:creationId xmlns:a16="http://schemas.microsoft.com/office/drawing/2014/main" id="{1877EEEE-0286-D1AE-CCF7-E195C501ED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799682" y="3072457"/>
                  <a:ext cx="124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64386" name="Freihand 264385">
                  <a:extLst>
                    <a:ext uri="{FF2B5EF4-FFF2-40B4-BE49-F238E27FC236}">
                      <a16:creationId xmlns:a16="http://schemas.microsoft.com/office/drawing/2014/main" id="{2581625C-5A2D-C47E-1BCD-36B13B26164D}"/>
                    </a:ext>
                  </a:extLst>
                </p14:cNvPr>
                <p14:cNvContentPartPr/>
                <p14:nvPr/>
              </p14:nvContentPartPr>
              <p14:xfrm>
                <a:off x="9953042" y="3067057"/>
                <a:ext cx="85320" cy="85320"/>
              </p14:xfrm>
            </p:contentPart>
          </mc:Choice>
          <mc:Fallback>
            <p:pic>
              <p:nvPicPr>
                <p:cNvPr id="264386" name="Freihand 264385">
                  <a:extLst>
                    <a:ext uri="{FF2B5EF4-FFF2-40B4-BE49-F238E27FC236}">
                      <a16:creationId xmlns:a16="http://schemas.microsoft.com/office/drawing/2014/main" id="{2581625C-5A2D-C47E-1BCD-36B13B26164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944402" y="3058417"/>
                  <a:ext cx="102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64387" name="Freihand 264386">
                  <a:extLst>
                    <a:ext uri="{FF2B5EF4-FFF2-40B4-BE49-F238E27FC236}">
                      <a16:creationId xmlns:a16="http://schemas.microsoft.com/office/drawing/2014/main" id="{5F3FB704-8033-D529-CB04-13C7FF55010F}"/>
                    </a:ext>
                  </a:extLst>
                </p14:cNvPr>
                <p14:cNvContentPartPr/>
                <p14:nvPr/>
              </p14:nvContentPartPr>
              <p14:xfrm>
                <a:off x="10064642" y="2952217"/>
                <a:ext cx="103320" cy="201240"/>
              </p14:xfrm>
            </p:contentPart>
          </mc:Choice>
          <mc:Fallback>
            <p:pic>
              <p:nvPicPr>
                <p:cNvPr id="264387" name="Freihand 264386">
                  <a:extLst>
                    <a:ext uri="{FF2B5EF4-FFF2-40B4-BE49-F238E27FC236}">
                      <a16:creationId xmlns:a16="http://schemas.microsoft.com/office/drawing/2014/main" id="{5F3FB704-8033-D529-CB04-13C7FF55010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55642" y="2943577"/>
                  <a:ext cx="120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64388" name="Freihand 264387">
                  <a:extLst>
                    <a:ext uri="{FF2B5EF4-FFF2-40B4-BE49-F238E27FC236}">
                      <a16:creationId xmlns:a16="http://schemas.microsoft.com/office/drawing/2014/main" id="{27531D97-3921-CD80-F389-33C44CF1D4FA}"/>
                    </a:ext>
                  </a:extLst>
                </p14:cNvPr>
                <p14:cNvContentPartPr/>
                <p14:nvPr/>
              </p14:nvContentPartPr>
              <p14:xfrm>
                <a:off x="10192442" y="3010177"/>
                <a:ext cx="147240" cy="95760"/>
              </p14:xfrm>
            </p:contentPart>
          </mc:Choice>
          <mc:Fallback>
            <p:pic>
              <p:nvPicPr>
                <p:cNvPr id="264388" name="Freihand 264387">
                  <a:extLst>
                    <a:ext uri="{FF2B5EF4-FFF2-40B4-BE49-F238E27FC236}">
                      <a16:creationId xmlns:a16="http://schemas.microsoft.com/office/drawing/2014/main" id="{27531D97-3921-CD80-F389-33C44CF1D4F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183802" y="3001177"/>
                  <a:ext cx="164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64390" name="Freihand 264389">
                  <a:extLst>
                    <a:ext uri="{FF2B5EF4-FFF2-40B4-BE49-F238E27FC236}">
                      <a16:creationId xmlns:a16="http://schemas.microsoft.com/office/drawing/2014/main" id="{C634A116-337E-3BEE-D8B3-14F37065C080}"/>
                    </a:ext>
                  </a:extLst>
                </p14:cNvPr>
                <p14:cNvContentPartPr/>
                <p14:nvPr/>
              </p14:nvContentPartPr>
              <p14:xfrm>
                <a:off x="10525802" y="2888137"/>
                <a:ext cx="126720" cy="155520"/>
              </p14:xfrm>
            </p:contentPart>
          </mc:Choice>
          <mc:Fallback>
            <p:pic>
              <p:nvPicPr>
                <p:cNvPr id="264390" name="Freihand 264389">
                  <a:extLst>
                    <a:ext uri="{FF2B5EF4-FFF2-40B4-BE49-F238E27FC236}">
                      <a16:creationId xmlns:a16="http://schemas.microsoft.com/office/drawing/2014/main" id="{C634A116-337E-3BEE-D8B3-14F37065C0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16802" y="2879137"/>
                  <a:ext cx="14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64391" name="Freihand 264390">
                  <a:extLst>
                    <a:ext uri="{FF2B5EF4-FFF2-40B4-BE49-F238E27FC236}">
                      <a16:creationId xmlns:a16="http://schemas.microsoft.com/office/drawing/2014/main" id="{3A62D7D1-60A2-55E5-D345-DCEC699FA59C}"/>
                    </a:ext>
                  </a:extLst>
                </p14:cNvPr>
                <p14:cNvContentPartPr/>
                <p14:nvPr/>
              </p14:nvContentPartPr>
              <p14:xfrm>
                <a:off x="10698242" y="2949697"/>
                <a:ext cx="71640" cy="64800"/>
              </p14:xfrm>
            </p:contentPart>
          </mc:Choice>
          <mc:Fallback>
            <p:pic>
              <p:nvPicPr>
                <p:cNvPr id="264391" name="Freihand 264390">
                  <a:extLst>
                    <a:ext uri="{FF2B5EF4-FFF2-40B4-BE49-F238E27FC236}">
                      <a16:creationId xmlns:a16="http://schemas.microsoft.com/office/drawing/2014/main" id="{3A62D7D1-60A2-55E5-D345-DCEC699FA59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689242" y="2940697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64392" name="Freihand 264391">
                  <a:extLst>
                    <a:ext uri="{FF2B5EF4-FFF2-40B4-BE49-F238E27FC236}">
                      <a16:creationId xmlns:a16="http://schemas.microsoft.com/office/drawing/2014/main" id="{BBC3F479-3DB6-7F86-52A5-667A7931B4B8}"/>
                    </a:ext>
                  </a:extLst>
                </p14:cNvPr>
                <p14:cNvContentPartPr/>
                <p14:nvPr/>
              </p14:nvContentPartPr>
              <p14:xfrm>
                <a:off x="10851242" y="2891737"/>
                <a:ext cx="82080" cy="116640"/>
              </p14:xfrm>
            </p:contentPart>
          </mc:Choice>
          <mc:Fallback>
            <p:pic>
              <p:nvPicPr>
                <p:cNvPr id="264392" name="Freihand 264391">
                  <a:extLst>
                    <a:ext uri="{FF2B5EF4-FFF2-40B4-BE49-F238E27FC236}">
                      <a16:creationId xmlns:a16="http://schemas.microsoft.com/office/drawing/2014/main" id="{BBC3F479-3DB6-7F86-52A5-667A7931B4B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42602" y="2883097"/>
                  <a:ext cx="99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64393" name="Freihand 264392">
                  <a:extLst>
                    <a:ext uri="{FF2B5EF4-FFF2-40B4-BE49-F238E27FC236}">
                      <a16:creationId xmlns:a16="http://schemas.microsoft.com/office/drawing/2014/main" id="{D716B109-FE75-4B3C-E62E-ACA5FE90408B}"/>
                    </a:ext>
                  </a:extLst>
                </p14:cNvPr>
                <p14:cNvContentPartPr/>
                <p14:nvPr/>
              </p14:nvContentPartPr>
              <p14:xfrm>
                <a:off x="11062922" y="2816857"/>
                <a:ext cx="60120" cy="177480"/>
              </p14:xfrm>
            </p:contentPart>
          </mc:Choice>
          <mc:Fallback>
            <p:pic>
              <p:nvPicPr>
                <p:cNvPr id="264393" name="Freihand 264392">
                  <a:extLst>
                    <a:ext uri="{FF2B5EF4-FFF2-40B4-BE49-F238E27FC236}">
                      <a16:creationId xmlns:a16="http://schemas.microsoft.com/office/drawing/2014/main" id="{D716B109-FE75-4B3C-E62E-ACA5FE90408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054282" y="2807857"/>
                  <a:ext cx="77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64394" name="Freihand 264393">
                  <a:extLst>
                    <a:ext uri="{FF2B5EF4-FFF2-40B4-BE49-F238E27FC236}">
                      <a16:creationId xmlns:a16="http://schemas.microsoft.com/office/drawing/2014/main" id="{68C60BB1-B211-4FD8-691B-B1B354F53828}"/>
                    </a:ext>
                  </a:extLst>
                </p14:cNvPr>
                <p14:cNvContentPartPr/>
                <p14:nvPr/>
              </p14:nvContentPartPr>
              <p14:xfrm>
                <a:off x="11240042" y="2869777"/>
                <a:ext cx="76320" cy="67320"/>
              </p14:xfrm>
            </p:contentPart>
          </mc:Choice>
          <mc:Fallback>
            <p:pic>
              <p:nvPicPr>
                <p:cNvPr id="264394" name="Freihand 264393">
                  <a:extLst>
                    <a:ext uri="{FF2B5EF4-FFF2-40B4-BE49-F238E27FC236}">
                      <a16:creationId xmlns:a16="http://schemas.microsoft.com/office/drawing/2014/main" id="{68C60BB1-B211-4FD8-691B-B1B354F5382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31042" y="2860777"/>
                  <a:ext cx="93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64396" name="Freihand 264395">
                  <a:extLst>
                    <a:ext uri="{FF2B5EF4-FFF2-40B4-BE49-F238E27FC236}">
                      <a16:creationId xmlns:a16="http://schemas.microsoft.com/office/drawing/2014/main" id="{BB411568-ADEB-9C79-281C-229968DC3F23}"/>
                    </a:ext>
                  </a:extLst>
                </p14:cNvPr>
                <p14:cNvContentPartPr/>
                <p14:nvPr/>
              </p14:nvContentPartPr>
              <p14:xfrm>
                <a:off x="11518322" y="2693377"/>
                <a:ext cx="101160" cy="200520"/>
              </p14:xfrm>
            </p:contentPart>
          </mc:Choice>
          <mc:Fallback>
            <p:pic>
              <p:nvPicPr>
                <p:cNvPr id="264396" name="Freihand 264395">
                  <a:extLst>
                    <a:ext uri="{FF2B5EF4-FFF2-40B4-BE49-F238E27FC236}">
                      <a16:creationId xmlns:a16="http://schemas.microsoft.com/office/drawing/2014/main" id="{BB411568-ADEB-9C79-281C-229968DC3F2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509682" y="2684737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64397" name="Freihand 264396">
                  <a:extLst>
                    <a:ext uri="{FF2B5EF4-FFF2-40B4-BE49-F238E27FC236}">
                      <a16:creationId xmlns:a16="http://schemas.microsoft.com/office/drawing/2014/main" id="{200F1DC2-78C5-160F-C414-C43C1DD5D669}"/>
                    </a:ext>
                  </a:extLst>
                </p14:cNvPr>
                <p14:cNvContentPartPr/>
                <p14:nvPr/>
              </p14:nvContentPartPr>
              <p14:xfrm>
                <a:off x="11667002" y="2733697"/>
                <a:ext cx="99720" cy="116280"/>
              </p14:xfrm>
            </p:contentPart>
          </mc:Choice>
          <mc:Fallback>
            <p:pic>
              <p:nvPicPr>
                <p:cNvPr id="264397" name="Freihand 264396">
                  <a:extLst>
                    <a:ext uri="{FF2B5EF4-FFF2-40B4-BE49-F238E27FC236}">
                      <a16:creationId xmlns:a16="http://schemas.microsoft.com/office/drawing/2014/main" id="{200F1DC2-78C5-160F-C414-C43C1DD5D6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58002" y="2724697"/>
                  <a:ext cx="117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64398" name="Freihand 264397">
                  <a:extLst>
                    <a:ext uri="{FF2B5EF4-FFF2-40B4-BE49-F238E27FC236}">
                      <a16:creationId xmlns:a16="http://schemas.microsoft.com/office/drawing/2014/main" id="{A73932E5-D181-BB29-112E-1123A4273989}"/>
                    </a:ext>
                  </a:extLst>
                </p14:cNvPr>
                <p14:cNvContentPartPr/>
                <p14:nvPr/>
              </p14:nvContentPartPr>
              <p14:xfrm>
                <a:off x="9312602" y="3409417"/>
                <a:ext cx="178200" cy="202680"/>
              </p14:xfrm>
            </p:contentPart>
          </mc:Choice>
          <mc:Fallback>
            <p:pic>
              <p:nvPicPr>
                <p:cNvPr id="264398" name="Freihand 264397">
                  <a:extLst>
                    <a:ext uri="{FF2B5EF4-FFF2-40B4-BE49-F238E27FC236}">
                      <a16:creationId xmlns:a16="http://schemas.microsoft.com/office/drawing/2014/main" id="{A73932E5-D181-BB29-112E-1123A427398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03602" y="3400417"/>
                  <a:ext cx="195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64399" name="Freihand 264398">
                  <a:extLst>
                    <a:ext uri="{FF2B5EF4-FFF2-40B4-BE49-F238E27FC236}">
                      <a16:creationId xmlns:a16="http://schemas.microsoft.com/office/drawing/2014/main" id="{5D7865C0-C2D9-7557-E2E4-5F7270C89238}"/>
                    </a:ext>
                  </a:extLst>
                </p14:cNvPr>
                <p14:cNvContentPartPr/>
                <p14:nvPr/>
              </p14:nvContentPartPr>
              <p14:xfrm>
                <a:off x="9522122" y="3427057"/>
                <a:ext cx="243360" cy="356760"/>
              </p14:xfrm>
            </p:contentPart>
          </mc:Choice>
          <mc:Fallback>
            <p:pic>
              <p:nvPicPr>
                <p:cNvPr id="264399" name="Freihand 264398">
                  <a:extLst>
                    <a:ext uri="{FF2B5EF4-FFF2-40B4-BE49-F238E27FC236}">
                      <a16:creationId xmlns:a16="http://schemas.microsoft.com/office/drawing/2014/main" id="{5D7865C0-C2D9-7557-E2E4-5F7270C8923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513122" y="3418417"/>
                  <a:ext cx="2610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64400" name="Freihand 264399">
                  <a:extLst>
                    <a:ext uri="{FF2B5EF4-FFF2-40B4-BE49-F238E27FC236}">
                      <a16:creationId xmlns:a16="http://schemas.microsoft.com/office/drawing/2014/main" id="{5115A33F-E0C4-9396-6CBC-A7EFD5C089FD}"/>
                    </a:ext>
                  </a:extLst>
                </p14:cNvPr>
                <p14:cNvContentPartPr/>
                <p14:nvPr/>
              </p14:nvContentPartPr>
              <p14:xfrm>
                <a:off x="9824522" y="3270457"/>
                <a:ext cx="287280" cy="231120"/>
              </p14:xfrm>
            </p:contentPart>
          </mc:Choice>
          <mc:Fallback>
            <p:pic>
              <p:nvPicPr>
                <p:cNvPr id="264400" name="Freihand 264399">
                  <a:extLst>
                    <a:ext uri="{FF2B5EF4-FFF2-40B4-BE49-F238E27FC236}">
                      <a16:creationId xmlns:a16="http://schemas.microsoft.com/office/drawing/2014/main" id="{5115A33F-E0C4-9396-6CBC-A7EFD5C089F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15882" y="3261817"/>
                  <a:ext cx="304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64402" name="Freihand 264401">
                  <a:extLst>
                    <a:ext uri="{FF2B5EF4-FFF2-40B4-BE49-F238E27FC236}">
                      <a16:creationId xmlns:a16="http://schemas.microsoft.com/office/drawing/2014/main" id="{70B77E66-2A24-BB25-0F3D-73A2DB11CF75}"/>
                    </a:ext>
                  </a:extLst>
                </p14:cNvPr>
                <p14:cNvContentPartPr/>
                <p14:nvPr/>
              </p14:nvContentPartPr>
              <p14:xfrm>
                <a:off x="10307642" y="3262177"/>
                <a:ext cx="109800" cy="186120"/>
              </p14:xfrm>
            </p:contentPart>
          </mc:Choice>
          <mc:Fallback>
            <p:pic>
              <p:nvPicPr>
                <p:cNvPr id="264402" name="Freihand 264401">
                  <a:extLst>
                    <a:ext uri="{FF2B5EF4-FFF2-40B4-BE49-F238E27FC236}">
                      <a16:creationId xmlns:a16="http://schemas.microsoft.com/office/drawing/2014/main" id="{70B77E66-2A24-BB25-0F3D-73A2DB11CF7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98642" y="3253537"/>
                  <a:ext cx="127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64403" name="Freihand 264402">
                  <a:extLst>
                    <a:ext uri="{FF2B5EF4-FFF2-40B4-BE49-F238E27FC236}">
                      <a16:creationId xmlns:a16="http://schemas.microsoft.com/office/drawing/2014/main" id="{217AB148-2008-4556-1407-6166EB89E5DD}"/>
                    </a:ext>
                  </a:extLst>
                </p14:cNvPr>
                <p14:cNvContentPartPr/>
                <p14:nvPr/>
              </p14:nvContentPartPr>
              <p14:xfrm>
                <a:off x="10446602" y="3334897"/>
                <a:ext cx="76320" cy="100440"/>
              </p14:xfrm>
            </p:contentPart>
          </mc:Choice>
          <mc:Fallback>
            <p:pic>
              <p:nvPicPr>
                <p:cNvPr id="264403" name="Freihand 264402">
                  <a:extLst>
                    <a:ext uri="{FF2B5EF4-FFF2-40B4-BE49-F238E27FC236}">
                      <a16:creationId xmlns:a16="http://schemas.microsoft.com/office/drawing/2014/main" id="{217AB148-2008-4556-1407-6166EB89E5D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437962" y="3326257"/>
                  <a:ext cx="93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64404" name="Freihand 264403">
                  <a:extLst>
                    <a:ext uri="{FF2B5EF4-FFF2-40B4-BE49-F238E27FC236}">
                      <a16:creationId xmlns:a16="http://schemas.microsoft.com/office/drawing/2014/main" id="{E318A7D0-4678-8BEA-B002-578F02897F2C}"/>
                    </a:ext>
                  </a:extLst>
                </p14:cNvPr>
                <p14:cNvContentPartPr/>
                <p14:nvPr/>
              </p14:nvContentPartPr>
              <p14:xfrm>
                <a:off x="10750442" y="3201697"/>
                <a:ext cx="283320" cy="201960"/>
              </p14:xfrm>
            </p:contentPart>
          </mc:Choice>
          <mc:Fallback>
            <p:pic>
              <p:nvPicPr>
                <p:cNvPr id="264404" name="Freihand 264403">
                  <a:extLst>
                    <a:ext uri="{FF2B5EF4-FFF2-40B4-BE49-F238E27FC236}">
                      <a16:creationId xmlns:a16="http://schemas.microsoft.com/office/drawing/2014/main" id="{E318A7D0-4678-8BEA-B002-578F02897F2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741442" y="3193057"/>
                  <a:ext cx="300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64405" name="Freihand 264404">
                  <a:extLst>
                    <a:ext uri="{FF2B5EF4-FFF2-40B4-BE49-F238E27FC236}">
                      <a16:creationId xmlns:a16="http://schemas.microsoft.com/office/drawing/2014/main" id="{BFDE0D45-AA18-7927-664B-136A0CD5AA3A}"/>
                    </a:ext>
                  </a:extLst>
                </p14:cNvPr>
                <p14:cNvContentPartPr/>
                <p14:nvPr/>
              </p14:nvContentPartPr>
              <p14:xfrm>
                <a:off x="11144282" y="3211417"/>
                <a:ext cx="114840" cy="136440"/>
              </p14:xfrm>
            </p:contentPart>
          </mc:Choice>
          <mc:Fallback>
            <p:pic>
              <p:nvPicPr>
                <p:cNvPr id="264405" name="Freihand 264404">
                  <a:extLst>
                    <a:ext uri="{FF2B5EF4-FFF2-40B4-BE49-F238E27FC236}">
                      <a16:creationId xmlns:a16="http://schemas.microsoft.com/office/drawing/2014/main" id="{BFDE0D45-AA18-7927-664B-136A0CD5AA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35282" y="3202417"/>
                  <a:ext cx="132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64406" name="Freihand 264405">
                  <a:extLst>
                    <a:ext uri="{FF2B5EF4-FFF2-40B4-BE49-F238E27FC236}">
                      <a16:creationId xmlns:a16="http://schemas.microsoft.com/office/drawing/2014/main" id="{158CA7B8-D6CC-F654-229A-41780C704995}"/>
                    </a:ext>
                  </a:extLst>
                </p14:cNvPr>
                <p14:cNvContentPartPr/>
                <p14:nvPr/>
              </p14:nvContentPartPr>
              <p14:xfrm>
                <a:off x="11327882" y="3175057"/>
                <a:ext cx="382320" cy="111600"/>
              </p14:xfrm>
            </p:contentPart>
          </mc:Choice>
          <mc:Fallback>
            <p:pic>
              <p:nvPicPr>
                <p:cNvPr id="264406" name="Freihand 264405">
                  <a:extLst>
                    <a:ext uri="{FF2B5EF4-FFF2-40B4-BE49-F238E27FC236}">
                      <a16:creationId xmlns:a16="http://schemas.microsoft.com/office/drawing/2014/main" id="{158CA7B8-D6CC-F654-229A-41780C70499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18882" y="3166057"/>
                  <a:ext cx="399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64409" name="Freihand 264408">
                  <a:extLst>
                    <a:ext uri="{FF2B5EF4-FFF2-40B4-BE49-F238E27FC236}">
                      <a16:creationId xmlns:a16="http://schemas.microsoft.com/office/drawing/2014/main" id="{844E7022-E960-D9B3-FE42-7EC7F7FEFA16}"/>
                    </a:ext>
                  </a:extLst>
                </p14:cNvPr>
                <p14:cNvContentPartPr/>
                <p14:nvPr/>
              </p14:nvContentPartPr>
              <p14:xfrm>
                <a:off x="9520682" y="3702097"/>
                <a:ext cx="269640" cy="378720"/>
              </p14:xfrm>
            </p:contentPart>
          </mc:Choice>
          <mc:Fallback>
            <p:pic>
              <p:nvPicPr>
                <p:cNvPr id="264409" name="Freihand 264408">
                  <a:extLst>
                    <a:ext uri="{FF2B5EF4-FFF2-40B4-BE49-F238E27FC236}">
                      <a16:creationId xmlns:a16="http://schemas.microsoft.com/office/drawing/2014/main" id="{844E7022-E960-D9B3-FE42-7EC7F7FEFA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512042" y="3693097"/>
                  <a:ext cx="2872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64411" name="Freihand 264410">
                  <a:extLst>
                    <a:ext uri="{FF2B5EF4-FFF2-40B4-BE49-F238E27FC236}">
                      <a16:creationId xmlns:a16="http://schemas.microsoft.com/office/drawing/2014/main" id="{EFD940EF-0B09-34B3-748C-A005CE6C675D}"/>
                    </a:ext>
                  </a:extLst>
                </p14:cNvPr>
                <p14:cNvContentPartPr/>
                <p14:nvPr/>
              </p14:nvContentPartPr>
              <p14:xfrm>
                <a:off x="9911282" y="3825217"/>
                <a:ext cx="1800" cy="7920"/>
              </p14:xfrm>
            </p:contentPart>
          </mc:Choice>
          <mc:Fallback>
            <p:pic>
              <p:nvPicPr>
                <p:cNvPr id="264411" name="Freihand 264410">
                  <a:extLst>
                    <a:ext uri="{FF2B5EF4-FFF2-40B4-BE49-F238E27FC236}">
                      <a16:creationId xmlns:a16="http://schemas.microsoft.com/office/drawing/2014/main" id="{EFD940EF-0B09-34B3-748C-A005CE6C675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902282" y="3816217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64412" name="Freihand 264411">
                  <a:extLst>
                    <a:ext uri="{FF2B5EF4-FFF2-40B4-BE49-F238E27FC236}">
                      <a16:creationId xmlns:a16="http://schemas.microsoft.com/office/drawing/2014/main" id="{E7961BDB-5D64-B28F-E78F-055AD647DFB6}"/>
                    </a:ext>
                  </a:extLst>
                </p14:cNvPr>
                <p14:cNvContentPartPr/>
                <p14:nvPr/>
              </p14:nvContentPartPr>
              <p14:xfrm>
                <a:off x="9910562" y="3828817"/>
                <a:ext cx="7920" cy="13320"/>
              </p14:xfrm>
            </p:contentPart>
          </mc:Choice>
          <mc:Fallback>
            <p:pic>
              <p:nvPicPr>
                <p:cNvPr id="264412" name="Freihand 264411">
                  <a:extLst>
                    <a:ext uri="{FF2B5EF4-FFF2-40B4-BE49-F238E27FC236}">
                      <a16:creationId xmlns:a16="http://schemas.microsoft.com/office/drawing/2014/main" id="{E7961BDB-5D64-B28F-E78F-055AD647DFB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901922" y="3820177"/>
                  <a:ext cx="25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64413" name="Freihand 264412">
                  <a:extLst>
                    <a:ext uri="{FF2B5EF4-FFF2-40B4-BE49-F238E27FC236}">
                      <a16:creationId xmlns:a16="http://schemas.microsoft.com/office/drawing/2014/main" id="{18B2CE02-719B-55AC-DEFC-1CD36F08B1ED}"/>
                    </a:ext>
                  </a:extLst>
                </p14:cNvPr>
                <p14:cNvContentPartPr/>
                <p14:nvPr/>
              </p14:nvContentPartPr>
              <p14:xfrm>
                <a:off x="9901922" y="3754657"/>
                <a:ext cx="97920" cy="147960"/>
              </p14:xfrm>
            </p:contentPart>
          </mc:Choice>
          <mc:Fallback>
            <p:pic>
              <p:nvPicPr>
                <p:cNvPr id="264413" name="Freihand 264412">
                  <a:extLst>
                    <a:ext uri="{FF2B5EF4-FFF2-40B4-BE49-F238E27FC236}">
                      <a16:creationId xmlns:a16="http://schemas.microsoft.com/office/drawing/2014/main" id="{18B2CE02-719B-55AC-DEFC-1CD36F08B1E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893282" y="3746017"/>
                  <a:ext cx="115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64414" name="Freihand 264413">
                  <a:extLst>
                    <a:ext uri="{FF2B5EF4-FFF2-40B4-BE49-F238E27FC236}">
                      <a16:creationId xmlns:a16="http://schemas.microsoft.com/office/drawing/2014/main" id="{D1BAC60F-E78C-5F2C-139A-CAE9C09155BF}"/>
                    </a:ext>
                  </a:extLst>
                </p14:cNvPr>
                <p14:cNvContentPartPr/>
                <p14:nvPr/>
              </p14:nvContentPartPr>
              <p14:xfrm>
                <a:off x="9989042" y="3703537"/>
                <a:ext cx="295560" cy="138240"/>
              </p14:xfrm>
            </p:contentPart>
          </mc:Choice>
          <mc:Fallback>
            <p:pic>
              <p:nvPicPr>
                <p:cNvPr id="264414" name="Freihand 264413">
                  <a:extLst>
                    <a:ext uri="{FF2B5EF4-FFF2-40B4-BE49-F238E27FC236}">
                      <a16:creationId xmlns:a16="http://schemas.microsoft.com/office/drawing/2014/main" id="{D1BAC60F-E78C-5F2C-139A-CAE9C09155B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80402" y="3694537"/>
                  <a:ext cx="313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64416" name="Freihand 264415">
                  <a:extLst>
                    <a:ext uri="{FF2B5EF4-FFF2-40B4-BE49-F238E27FC236}">
                      <a16:creationId xmlns:a16="http://schemas.microsoft.com/office/drawing/2014/main" id="{5475EFDB-825A-609C-D5CB-A86E82B496AC}"/>
                    </a:ext>
                  </a:extLst>
                </p14:cNvPr>
                <p14:cNvContentPartPr/>
                <p14:nvPr/>
              </p14:nvContentPartPr>
              <p14:xfrm>
                <a:off x="10463882" y="3597337"/>
                <a:ext cx="254520" cy="381600"/>
              </p14:xfrm>
            </p:contentPart>
          </mc:Choice>
          <mc:Fallback>
            <p:pic>
              <p:nvPicPr>
                <p:cNvPr id="264416" name="Freihand 264415">
                  <a:extLst>
                    <a:ext uri="{FF2B5EF4-FFF2-40B4-BE49-F238E27FC236}">
                      <a16:creationId xmlns:a16="http://schemas.microsoft.com/office/drawing/2014/main" id="{5475EFDB-825A-609C-D5CB-A86E82B496A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55242" y="3588337"/>
                  <a:ext cx="272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64417" name="Freihand 264416">
                  <a:extLst>
                    <a:ext uri="{FF2B5EF4-FFF2-40B4-BE49-F238E27FC236}">
                      <a16:creationId xmlns:a16="http://schemas.microsoft.com/office/drawing/2014/main" id="{535862EB-99D4-8E19-ECEB-0004B2F79717}"/>
                    </a:ext>
                  </a:extLst>
                </p14:cNvPr>
                <p14:cNvContentPartPr/>
                <p14:nvPr/>
              </p14:nvContentPartPr>
              <p14:xfrm>
                <a:off x="10907402" y="3563497"/>
                <a:ext cx="263520" cy="248040"/>
              </p14:xfrm>
            </p:contentPart>
          </mc:Choice>
          <mc:Fallback>
            <p:pic>
              <p:nvPicPr>
                <p:cNvPr id="264417" name="Freihand 264416">
                  <a:extLst>
                    <a:ext uri="{FF2B5EF4-FFF2-40B4-BE49-F238E27FC236}">
                      <a16:creationId xmlns:a16="http://schemas.microsoft.com/office/drawing/2014/main" id="{535862EB-99D4-8E19-ECEB-0004B2F7971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898402" y="3554497"/>
                  <a:ext cx="281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64418" name="Freihand 264417">
                  <a:extLst>
                    <a:ext uri="{FF2B5EF4-FFF2-40B4-BE49-F238E27FC236}">
                      <a16:creationId xmlns:a16="http://schemas.microsoft.com/office/drawing/2014/main" id="{75BACFC7-1E9B-21E1-ADD7-D3331B4C7ECE}"/>
                    </a:ext>
                  </a:extLst>
                </p14:cNvPr>
                <p14:cNvContentPartPr/>
                <p14:nvPr/>
              </p14:nvContentPartPr>
              <p14:xfrm>
                <a:off x="11287922" y="3553777"/>
                <a:ext cx="126720" cy="106920"/>
              </p14:xfrm>
            </p:contentPart>
          </mc:Choice>
          <mc:Fallback>
            <p:pic>
              <p:nvPicPr>
                <p:cNvPr id="264418" name="Freihand 264417">
                  <a:extLst>
                    <a:ext uri="{FF2B5EF4-FFF2-40B4-BE49-F238E27FC236}">
                      <a16:creationId xmlns:a16="http://schemas.microsoft.com/office/drawing/2014/main" id="{75BACFC7-1E9B-21E1-ADD7-D3331B4C7EC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278922" y="3544777"/>
                  <a:ext cx="144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64419" name="Freihand 264418">
                  <a:extLst>
                    <a:ext uri="{FF2B5EF4-FFF2-40B4-BE49-F238E27FC236}">
                      <a16:creationId xmlns:a16="http://schemas.microsoft.com/office/drawing/2014/main" id="{EFDFD0C9-9C53-7CBF-6E39-06FFC473B88B}"/>
                    </a:ext>
                  </a:extLst>
                </p14:cNvPr>
                <p14:cNvContentPartPr/>
                <p14:nvPr/>
              </p14:nvContentPartPr>
              <p14:xfrm>
                <a:off x="11476562" y="3505897"/>
                <a:ext cx="273240" cy="91440"/>
              </p14:xfrm>
            </p:contentPart>
          </mc:Choice>
          <mc:Fallback>
            <p:pic>
              <p:nvPicPr>
                <p:cNvPr id="264419" name="Freihand 264418">
                  <a:extLst>
                    <a:ext uri="{FF2B5EF4-FFF2-40B4-BE49-F238E27FC236}">
                      <a16:creationId xmlns:a16="http://schemas.microsoft.com/office/drawing/2014/main" id="{EFDFD0C9-9C53-7CBF-6E39-06FFC473B88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67922" y="3497257"/>
                  <a:ext cx="29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64420" name="Freihand 264419">
                  <a:extLst>
                    <a:ext uri="{FF2B5EF4-FFF2-40B4-BE49-F238E27FC236}">
                      <a16:creationId xmlns:a16="http://schemas.microsoft.com/office/drawing/2014/main" id="{B21175F3-AAF6-FD16-243B-6827BF94BD44}"/>
                    </a:ext>
                  </a:extLst>
                </p14:cNvPr>
                <p14:cNvContentPartPr/>
                <p14:nvPr/>
              </p14:nvContentPartPr>
              <p14:xfrm>
                <a:off x="11728922" y="3482497"/>
                <a:ext cx="109440" cy="89640"/>
              </p14:xfrm>
            </p:contentPart>
          </mc:Choice>
          <mc:Fallback>
            <p:pic>
              <p:nvPicPr>
                <p:cNvPr id="264420" name="Freihand 264419">
                  <a:extLst>
                    <a:ext uri="{FF2B5EF4-FFF2-40B4-BE49-F238E27FC236}">
                      <a16:creationId xmlns:a16="http://schemas.microsoft.com/office/drawing/2014/main" id="{B21175F3-AAF6-FD16-243B-6827BF94BD4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20282" y="3473857"/>
                  <a:ext cx="127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4421" name="Freihand 264420">
                  <a:extLst>
                    <a:ext uri="{FF2B5EF4-FFF2-40B4-BE49-F238E27FC236}">
                      <a16:creationId xmlns:a16="http://schemas.microsoft.com/office/drawing/2014/main" id="{0445DC7E-7B84-EFDA-3737-63A69DB5E3FC}"/>
                    </a:ext>
                  </a:extLst>
                </p14:cNvPr>
                <p14:cNvContentPartPr/>
                <p14:nvPr/>
              </p14:nvContentPartPr>
              <p14:xfrm>
                <a:off x="11867162" y="3412657"/>
                <a:ext cx="132480" cy="142920"/>
              </p14:xfrm>
            </p:contentPart>
          </mc:Choice>
          <mc:Fallback>
            <p:pic>
              <p:nvPicPr>
                <p:cNvPr id="264421" name="Freihand 264420">
                  <a:extLst>
                    <a:ext uri="{FF2B5EF4-FFF2-40B4-BE49-F238E27FC236}">
                      <a16:creationId xmlns:a16="http://schemas.microsoft.com/office/drawing/2014/main" id="{0445DC7E-7B84-EFDA-3737-63A69DB5E3F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858522" y="3403657"/>
                  <a:ext cx="150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64422" name="Freihand 264421">
                  <a:extLst>
                    <a:ext uri="{FF2B5EF4-FFF2-40B4-BE49-F238E27FC236}">
                      <a16:creationId xmlns:a16="http://schemas.microsoft.com/office/drawing/2014/main" id="{7521ED53-F9F1-A903-88E7-A6D4D7BB4200}"/>
                    </a:ext>
                  </a:extLst>
                </p14:cNvPr>
                <p14:cNvContentPartPr/>
                <p14:nvPr/>
              </p14:nvContentPartPr>
              <p14:xfrm>
                <a:off x="11253362" y="3585097"/>
                <a:ext cx="789120" cy="196200"/>
              </p14:xfrm>
            </p:contentPart>
          </mc:Choice>
          <mc:Fallback>
            <p:pic>
              <p:nvPicPr>
                <p:cNvPr id="264422" name="Freihand 264421">
                  <a:extLst>
                    <a:ext uri="{FF2B5EF4-FFF2-40B4-BE49-F238E27FC236}">
                      <a16:creationId xmlns:a16="http://schemas.microsoft.com/office/drawing/2014/main" id="{7521ED53-F9F1-A903-88E7-A6D4D7BB42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44722" y="3576097"/>
                  <a:ext cx="806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4423" name="Freihand 264422">
                  <a:extLst>
                    <a:ext uri="{FF2B5EF4-FFF2-40B4-BE49-F238E27FC236}">
                      <a16:creationId xmlns:a16="http://schemas.microsoft.com/office/drawing/2014/main" id="{B7B0C734-C3FF-D4C9-3C7A-E8E6923F8F15}"/>
                    </a:ext>
                  </a:extLst>
                </p14:cNvPr>
                <p14:cNvContentPartPr/>
                <p14:nvPr/>
              </p14:nvContentPartPr>
              <p14:xfrm>
                <a:off x="10967522" y="3906217"/>
                <a:ext cx="136080" cy="198360"/>
              </p14:xfrm>
            </p:contentPart>
          </mc:Choice>
          <mc:Fallback>
            <p:pic>
              <p:nvPicPr>
                <p:cNvPr id="264423" name="Freihand 264422">
                  <a:extLst>
                    <a:ext uri="{FF2B5EF4-FFF2-40B4-BE49-F238E27FC236}">
                      <a16:creationId xmlns:a16="http://schemas.microsoft.com/office/drawing/2014/main" id="{B7B0C734-C3FF-D4C9-3C7A-E8E6923F8F1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958522" y="3897577"/>
                  <a:ext cx="153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4424" name="Freihand 264423">
                  <a:extLst>
                    <a:ext uri="{FF2B5EF4-FFF2-40B4-BE49-F238E27FC236}">
                      <a16:creationId xmlns:a16="http://schemas.microsoft.com/office/drawing/2014/main" id="{36CE55BD-8632-A41F-2B2A-D6C7CA630C79}"/>
                    </a:ext>
                  </a:extLst>
                </p14:cNvPr>
                <p14:cNvContentPartPr/>
                <p14:nvPr/>
              </p14:nvContentPartPr>
              <p14:xfrm>
                <a:off x="11133482" y="3917737"/>
                <a:ext cx="109800" cy="133920"/>
              </p14:xfrm>
            </p:contentPart>
          </mc:Choice>
          <mc:Fallback>
            <p:pic>
              <p:nvPicPr>
                <p:cNvPr id="264424" name="Freihand 264423">
                  <a:extLst>
                    <a:ext uri="{FF2B5EF4-FFF2-40B4-BE49-F238E27FC236}">
                      <a16:creationId xmlns:a16="http://schemas.microsoft.com/office/drawing/2014/main" id="{36CE55BD-8632-A41F-2B2A-D6C7CA630C7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124842" y="3909097"/>
                  <a:ext cx="127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4425" name="Freihand 264424">
                  <a:extLst>
                    <a:ext uri="{FF2B5EF4-FFF2-40B4-BE49-F238E27FC236}">
                      <a16:creationId xmlns:a16="http://schemas.microsoft.com/office/drawing/2014/main" id="{DBD28E14-0945-D5AE-4943-AC4A074D4CC5}"/>
                    </a:ext>
                  </a:extLst>
                </p14:cNvPr>
                <p14:cNvContentPartPr/>
                <p14:nvPr/>
              </p14:nvContentPartPr>
              <p14:xfrm>
                <a:off x="11307362" y="3911617"/>
                <a:ext cx="135720" cy="114480"/>
              </p14:xfrm>
            </p:contentPart>
          </mc:Choice>
          <mc:Fallback>
            <p:pic>
              <p:nvPicPr>
                <p:cNvPr id="264425" name="Freihand 264424">
                  <a:extLst>
                    <a:ext uri="{FF2B5EF4-FFF2-40B4-BE49-F238E27FC236}">
                      <a16:creationId xmlns:a16="http://schemas.microsoft.com/office/drawing/2014/main" id="{DBD28E14-0945-D5AE-4943-AC4A074D4CC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98362" y="3902977"/>
                  <a:ext cx="153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4426" name="Freihand 264425">
                  <a:extLst>
                    <a:ext uri="{FF2B5EF4-FFF2-40B4-BE49-F238E27FC236}">
                      <a16:creationId xmlns:a16="http://schemas.microsoft.com/office/drawing/2014/main" id="{5E4EE354-6188-9BC2-1FD0-9F97EB471659}"/>
                    </a:ext>
                  </a:extLst>
                </p14:cNvPr>
                <p14:cNvContentPartPr/>
                <p14:nvPr/>
              </p14:nvContentPartPr>
              <p14:xfrm>
                <a:off x="11461082" y="3800377"/>
                <a:ext cx="415440" cy="205560"/>
              </p14:xfrm>
            </p:contentPart>
          </mc:Choice>
          <mc:Fallback>
            <p:pic>
              <p:nvPicPr>
                <p:cNvPr id="264426" name="Freihand 264425">
                  <a:extLst>
                    <a:ext uri="{FF2B5EF4-FFF2-40B4-BE49-F238E27FC236}">
                      <a16:creationId xmlns:a16="http://schemas.microsoft.com/office/drawing/2014/main" id="{5E4EE354-6188-9BC2-1FD0-9F97EB4716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52082" y="3791737"/>
                  <a:ext cx="433080" cy="223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224338" y="215752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Grafical form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3222486" y="198221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P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383073" y="5077837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E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063485" y="5150862"/>
            <a:ext cx="325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/>
              <a:t>S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48BF1E0-A013-4F94-8FCB-8AD5CAF559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206806-5C6B-F479-037E-9F46A5A0B8D5}"/>
              </a:ext>
            </a:extLst>
          </p:cNvPr>
          <p:cNvSpPr txBox="1"/>
          <p:nvPr/>
        </p:nvSpPr>
        <p:spPr>
          <a:xfrm>
            <a:off x="7232336" y="39487"/>
            <a:ext cx="61015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Own consumption of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Buying manufactored commodities P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Rent for the land P 2ME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E 1ME</a:t>
            </a:r>
          </a:p>
          <a:p>
            <a:pPr eaLnBrk="1" hangingPunct="1">
              <a:buSzPct val="100000"/>
              <a:buFontTx/>
              <a:buAutoNum type="arabicPeriod"/>
              <a:defRPr/>
            </a:pPr>
            <a:r>
              <a:rPr lang="de-DE" sz="1800">
                <a:solidFill>
                  <a:srgbClr val="000000"/>
                </a:solidFill>
              </a:rPr>
              <a:t>Agricultural products </a:t>
            </a:r>
            <a:r>
              <a:rPr lang="de-DE">
                <a:solidFill>
                  <a:srgbClr val="000000"/>
                </a:solidFill>
              </a:rPr>
              <a:t>S </a:t>
            </a:r>
            <a:r>
              <a:rPr lang="de-DE" sz="1800">
                <a:solidFill>
                  <a:srgbClr val="000000"/>
                </a:solidFill>
              </a:rPr>
              <a:t>2ME</a:t>
            </a:r>
            <a:endParaRPr lang="de-DE" sz="1800" dirty="0">
              <a:solidFill>
                <a:srgbClr val="000000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8D6A46C-454C-7D09-2E2D-0DCB77E9BC13}"/>
              </a:ext>
            </a:extLst>
          </p:cNvPr>
          <p:cNvGrpSpPr/>
          <p:nvPr/>
        </p:nvGrpSpPr>
        <p:grpSpPr>
          <a:xfrm>
            <a:off x="7024339" y="1628152"/>
            <a:ext cx="4598130" cy="769952"/>
            <a:chOff x="7024339" y="1628152"/>
            <a:chExt cx="4598130" cy="769952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59D2057E-CA75-2A12-43DE-F899A45BB457}"/>
                </a:ext>
              </a:extLst>
            </p:cNvPr>
            <p:cNvGrpSpPr/>
            <p:nvPr/>
          </p:nvGrpSpPr>
          <p:grpSpPr>
            <a:xfrm>
              <a:off x="7024339" y="2161449"/>
              <a:ext cx="180212" cy="236655"/>
              <a:chOff x="936818" y="6032422"/>
              <a:chExt cx="256320" cy="3366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">
                <p14:nvContentPartPr>
                  <p14:cNvPr id="38" name="Freihand 37">
                    <a:extLst>
                      <a:ext uri="{FF2B5EF4-FFF2-40B4-BE49-F238E27FC236}">
                        <a16:creationId xmlns:a16="http://schemas.microsoft.com/office/drawing/2014/main" id="{AD698582-0966-AE69-5366-C5E25C981CE7}"/>
                      </a:ext>
                    </a:extLst>
                  </p14:cNvPr>
                  <p14:cNvContentPartPr/>
                  <p14:nvPr/>
                </p14:nvContentPartPr>
                <p14:xfrm>
                  <a:off x="936818" y="6032422"/>
                  <a:ext cx="147600" cy="336600"/>
                </p14:xfrm>
              </p:contentPart>
            </mc:Choice>
            <mc:Fallback>
              <p:pic>
                <p:nvPicPr>
                  <p:cNvPr id="38" name="Freihand 37">
                    <a:extLst>
                      <a:ext uri="{FF2B5EF4-FFF2-40B4-BE49-F238E27FC236}">
                        <a16:creationId xmlns:a16="http://schemas.microsoft.com/office/drawing/2014/main" id="{AD698582-0966-AE69-5366-C5E25C981CE7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24050" y="6019633"/>
                    <a:ext cx="172626" cy="3616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">
                <p14:nvContentPartPr>
                  <p14:cNvPr id="39" name="Freihand 38">
                    <a:extLst>
                      <a:ext uri="{FF2B5EF4-FFF2-40B4-BE49-F238E27FC236}">
                        <a16:creationId xmlns:a16="http://schemas.microsoft.com/office/drawing/2014/main" id="{5CFDA14C-328B-7EDE-35E4-7EE7BBA762CB}"/>
                      </a:ext>
                    </a:extLst>
                  </p14:cNvPr>
                  <p14:cNvContentPartPr/>
                  <p14:nvPr/>
                </p14:nvContentPartPr>
                <p14:xfrm>
                  <a:off x="1190618" y="6310342"/>
                  <a:ext cx="2520" cy="15480"/>
                </p14:xfrm>
              </p:contentPart>
            </mc:Choice>
            <mc:Fallback>
              <p:pic>
                <p:nvPicPr>
                  <p:cNvPr id="39" name="Freihand 38">
                    <a:extLst>
                      <a:ext uri="{FF2B5EF4-FFF2-40B4-BE49-F238E27FC236}">
                        <a16:creationId xmlns:a16="http://schemas.microsoft.com/office/drawing/2014/main" id="{5CFDA14C-328B-7EDE-35E4-7EE7BBA762CB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178018" y="6297442"/>
                    <a:ext cx="27216" cy="4076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A0F08983-520F-162B-6BFF-76359569ED07}"/>
                </a:ext>
              </a:extLst>
            </p:cNvPr>
            <p:cNvGrpSpPr/>
            <p:nvPr/>
          </p:nvGrpSpPr>
          <p:grpSpPr>
            <a:xfrm>
              <a:off x="7312122" y="2068812"/>
              <a:ext cx="1091651" cy="289048"/>
              <a:chOff x="1400858" y="5872582"/>
              <a:chExt cx="1552680" cy="4111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7">
                <p14:nvContentPartPr>
                  <p14:cNvPr id="26" name="Freihand 25">
                    <a:extLst>
                      <a:ext uri="{FF2B5EF4-FFF2-40B4-BE49-F238E27FC236}">
                        <a16:creationId xmlns:a16="http://schemas.microsoft.com/office/drawing/2014/main" id="{8BC17F96-9AED-BE57-3F36-BD41D70C15B2}"/>
                      </a:ext>
                    </a:extLst>
                  </p14:cNvPr>
                  <p14:cNvContentPartPr/>
                  <p14:nvPr/>
                </p14:nvContentPartPr>
                <p14:xfrm>
                  <a:off x="1400858" y="6092902"/>
                  <a:ext cx="38880" cy="143280"/>
                </p14:xfrm>
              </p:contentPart>
            </mc:Choice>
            <mc:Fallback>
              <p:pic>
                <p:nvPicPr>
                  <p:cNvPr id="26" name="Freihand 25">
                    <a:extLst>
                      <a:ext uri="{FF2B5EF4-FFF2-40B4-BE49-F238E27FC236}">
                        <a16:creationId xmlns:a16="http://schemas.microsoft.com/office/drawing/2014/main" id="{8BC17F96-9AED-BE57-3F36-BD41D70C15B2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88235" y="6080621"/>
                    <a:ext cx="63622" cy="1683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9">
                <p14:nvContentPartPr>
                  <p14:cNvPr id="27" name="Freihand 26">
                    <a:extLst>
                      <a:ext uri="{FF2B5EF4-FFF2-40B4-BE49-F238E27FC236}">
                        <a16:creationId xmlns:a16="http://schemas.microsoft.com/office/drawing/2014/main" id="{47934D5F-B418-2CE9-5D77-423A370361DB}"/>
                      </a:ext>
                    </a:extLst>
                  </p14:cNvPr>
                  <p14:cNvContentPartPr/>
                  <p14:nvPr/>
                </p14:nvContentPartPr>
                <p14:xfrm>
                  <a:off x="1413098" y="6020902"/>
                  <a:ext cx="136440" cy="66600"/>
                </p14:xfrm>
              </p:contentPart>
            </mc:Choice>
            <mc:Fallback>
              <p:pic>
                <p:nvPicPr>
                  <p:cNvPr id="27" name="Freihand 26">
                    <a:extLst>
                      <a:ext uri="{FF2B5EF4-FFF2-40B4-BE49-F238E27FC236}">
                        <a16:creationId xmlns:a16="http://schemas.microsoft.com/office/drawing/2014/main" id="{47934D5F-B418-2CE9-5D77-423A370361D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400323" y="6008607"/>
                    <a:ext cx="161480" cy="917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1">
                <p14:nvContentPartPr>
                  <p14:cNvPr id="28" name="Freihand 27">
                    <a:extLst>
                      <a:ext uri="{FF2B5EF4-FFF2-40B4-BE49-F238E27FC236}">
                        <a16:creationId xmlns:a16="http://schemas.microsoft.com/office/drawing/2014/main" id="{6734AA74-429B-BB19-C63F-8DF76E0F49C5}"/>
                      </a:ext>
                    </a:extLst>
                  </p14:cNvPr>
                  <p14:cNvContentPartPr/>
                  <p14:nvPr/>
                </p14:nvContentPartPr>
                <p14:xfrm>
                  <a:off x="1441898" y="6070942"/>
                  <a:ext cx="151920" cy="164520"/>
                </p14:xfrm>
              </p:contentPart>
            </mc:Choice>
            <mc:Fallback>
              <p:pic>
                <p:nvPicPr>
                  <p:cNvPr id="28" name="Freihand 27">
                    <a:extLst>
                      <a:ext uri="{FF2B5EF4-FFF2-40B4-BE49-F238E27FC236}">
                        <a16:creationId xmlns:a16="http://schemas.microsoft.com/office/drawing/2014/main" id="{6734AA74-429B-BB19-C63F-8DF76E0F49C5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29110" y="6058129"/>
                    <a:ext cx="176984" cy="189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3">
                <p14:nvContentPartPr>
                  <p14:cNvPr id="29" name="Freihand 28">
                    <a:extLst>
                      <a:ext uri="{FF2B5EF4-FFF2-40B4-BE49-F238E27FC236}">
                        <a16:creationId xmlns:a16="http://schemas.microsoft.com/office/drawing/2014/main" id="{AEFA11B1-EB62-861A-E80B-1E7D61688F04}"/>
                      </a:ext>
                    </a:extLst>
                  </p14:cNvPr>
                  <p14:cNvContentPartPr/>
                  <p14:nvPr/>
                </p14:nvContentPartPr>
                <p14:xfrm>
                  <a:off x="1828898" y="6089302"/>
                  <a:ext cx="19440" cy="105120"/>
                </p14:xfrm>
              </p:contentPart>
            </mc:Choice>
            <mc:Fallback>
              <p:pic>
                <p:nvPicPr>
                  <p:cNvPr id="29" name="Freihand 28">
                    <a:extLst>
                      <a:ext uri="{FF2B5EF4-FFF2-40B4-BE49-F238E27FC236}">
                        <a16:creationId xmlns:a16="http://schemas.microsoft.com/office/drawing/2014/main" id="{AEFA11B1-EB62-861A-E80B-1E7D61688F0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816109" y="6077055"/>
                    <a:ext cx="44507" cy="1301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5">
                <p14:nvContentPartPr>
                  <p14:cNvPr id="30" name="Freihand 29">
                    <a:extLst>
                      <a:ext uri="{FF2B5EF4-FFF2-40B4-BE49-F238E27FC236}">
                        <a16:creationId xmlns:a16="http://schemas.microsoft.com/office/drawing/2014/main" id="{7674928B-E589-2373-2C99-72EAE0376C41}"/>
                      </a:ext>
                    </a:extLst>
                  </p14:cNvPr>
                  <p14:cNvContentPartPr/>
                  <p14:nvPr/>
                </p14:nvContentPartPr>
                <p14:xfrm>
                  <a:off x="1808738" y="6004342"/>
                  <a:ext cx="18000" cy="24480"/>
                </p14:xfrm>
              </p:contentPart>
            </mc:Choice>
            <mc:Fallback>
              <p:pic>
                <p:nvPicPr>
                  <p:cNvPr id="30" name="Freihand 29">
                    <a:extLst>
                      <a:ext uri="{FF2B5EF4-FFF2-40B4-BE49-F238E27FC236}">
                        <a16:creationId xmlns:a16="http://schemas.microsoft.com/office/drawing/2014/main" id="{7674928B-E589-2373-2C99-72EAE0376C41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796395" y="5991592"/>
                    <a:ext cx="43200" cy="494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7">
                <p14:nvContentPartPr>
                  <p14:cNvPr id="31" name="Freihand 30">
                    <a:extLst>
                      <a:ext uri="{FF2B5EF4-FFF2-40B4-BE49-F238E27FC236}">
                        <a16:creationId xmlns:a16="http://schemas.microsoft.com/office/drawing/2014/main" id="{3C7145EE-B5B4-E708-0B10-98C53A52676E}"/>
                      </a:ext>
                    </a:extLst>
                  </p14:cNvPr>
                  <p14:cNvContentPartPr/>
                  <p14:nvPr/>
                </p14:nvContentPartPr>
                <p14:xfrm>
                  <a:off x="1905218" y="6065542"/>
                  <a:ext cx="111240" cy="142920"/>
                </p14:xfrm>
              </p:contentPart>
            </mc:Choice>
            <mc:Fallback>
              <p:pic>
                <p:nvPicPr>
                  <p:cNvPr id="31" name="Freihand 30">
                    <a:extLst>
                      <a:ext uri="{FF2B5EF4-FFF2-40B4-BE49-F238E27FC236}">
                        <a16:creationId xmlns:a16="http://schemas.microsoft.com/office/drawing/2014/main" id="{3C7145EE-B5B4-E708-0B10-98C53A52676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892402" y="6053292"/>
                    <a:ext cx="136359" cy="167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19">
                <p14:nvContentPartPr>
                  <p14:cNvPr id="32" name="Freihand 31">
                    <a:extLst>
                      <a:ext uri="{FF2B5EF4-FFF2-40B4-BE49-F238E27FC236}">
                        <a16:creationId xmlns:a16="http://schemas.microsoft.com/office/drawing/2014/main" id="{5EF56EDF-BE94-D601-6BD3-64BD26874855}"/>
                      </a:ext>
                    </a:extLst>
                  </p14:cNvPr>
                  <p14:cNvContentPartPr/>
                  <p14:nvPr/>
                </p14:nvContentPartPr>
                <p14:xfrm>
                  <a:off x="2138498" y="5872582"/>
                  <a:ext cx="124200" cy="272880"/>
                </p14:xfrm>
              </p:contentPart>
            </mc:Choice>
            <mc:Fallback>
              <p:pic>
                <p:nvPicPr>
                  <p:cNvPr id="32" name="Freihand 31">
                    <a:extLst>
                      <a:ext uri="{FF2B5EF4-FFF2-40B4-BE49-F238E27FC236}">
                        <a16:creationId xmlns:a16="http://schemas.microsoft.com/office/drawing/2014/main" id="{5EF56EDF-BE94-D601-6BD3-64BD2687485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2125720" y="5860295"/>
                    <a:ext cx="149244" cy="2979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1">
                <p14:nvContentPartPr>
                  <p14:cNvPr id="33" name="Freihand 32">
                    <a:extLst>
                      <a:ext uri="{FF2B5EF4-FFF2-40B4-BE49-F238E27FC236}">
                        <a16:creationId xmlns:a16="http://schemas.microsoft.com/office/drawing/2014/main" id="{452153B9-C16D-5A93-FC37-3CFC9825944D}"/>
                      </a:ext>
                    </a:extLst>
                  </p14:cNvPr>
                  <p14:cNvContentPartPr/>
                  <p14:nvPr/>
                </p14:nvContentPartPr>
                <p14:xfrm>
                  <a:off x="2298338" y="6007942"/>
                  <a:ext cx="87840" cy="79200"/>
                </p14:xfrm>
              </p:contentPart>
            </mc:Choice>
            <mc:Fallback>
              <p:pic>
                <p:nvPicPr>
                  <p:cNvPr id="33" name="Freihand 32">
                    <a:extLst>
                      <a:ext uri="{FF2B5EF4-FFF2-40B4-BE49-F238E27FC236}">
                        <a16:creationId xmlns:a16="http://schemas.microsoft.com/office/drawing/2014/main" id="{452153B9-C16D-5A93-FC37-3CFC9825944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285571" y="5995168"/>
                    <a:ext cx="112864" cy="1042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3">
                <p14:nvContentPartPr>
                  <p14:cNvPr id="34" name="Freihand 33">
                    <a:extLst>
                      <a:ext uri="{FF2B5EF4-FFF2-40B4-BE49-F238E27FC236}">
                        <a16:creationId xmlns:a16="http://schemas.microsoft.com/office/drawing/2014/main" id="{0B1C017B-1153-EA26-C6AF-0A5078AFA2DD}"/>
                      </a:ext>
                    </a:extLst>
                  </p14:cNvPr>
                  <p14:cNvContentPartPr/>
                  <p14:nvPr/>
                </p14:nvContentPartPr>
                <p14:xfrm>
                  <a:off x="2415698" y="5987422"/>
                  <a:ext cx="381240" cy="296280"/>
                </p14:xfrm>
              </p:contentPart>
            </mc:Choice>
            <mc:Fallback>
              <p:pic>
                <p:nvPicPr>
                  <p:cNvPr id="34" name="Freihand 33">
                    <a:extLst>
                      <a:ext uri="{FF2B5EF4-FFF2-40B4-BE49-F238E27FC236}">
                        <a16:creationId xmlns:a16="http://schemas.microsoft.com/office/drawing/2014/main" id="{0B1C017B-1153-EA26-C6AF-0A5078AFA2DD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402905" y="5974629"/>
                    <a:ext cx="406315" cy="3213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5">
                <p14:nvContentPartPr>
                  <p14:cNvPr id="35" name="Freihand 34">
                    <a:extLst>
                      <a:ext uri="{FF2B5EF4-FFF2-40B4-BE49-F238E27FC236}">
                        <a16:creationId xmlns:a16="http://schemas.microsoft.com/office/drawing/2014/main" id="{7FF5DA0C-8EC2-1435-B23F-988A978749E5}"/>
                      </a:ext>
                    </a:extLst>
                  </p14:cNvPr>
                  <p14:cNvContentPartPr/>
                  <p14:nvPr/>
                </p14:nvContentPartPr>
                <p14:xfrm>
                  <a:off x="2702978" y="5883022"/>
                  <a:ext cx="30960" cy="11160"/>
                </p14:xfrm>
              </p:contentPart>
            </mc:Choice>
            <mc:Fallback>
              <p:pic>
                <p:nvPicPr>
                  <p:cNvPr id="35" name="Freihand 34">
                    <a:extLst>
                      <a:ext uri="{FF2B5EF4-FFF2-40B4-BE49-F238E27FC236}">
                        <a16:creationId xmlns:a16="http://schemas.microsoft.com/office/drawing/2014/main" id="{7FF5DA0C-8EC2-1435-B23F-988A978749E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690078" y="5870340"/>
                    <a:ext cx="56244" cy="36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7">
                <p14:nvContentPartPr>
                  <p14:cNvPr id="36" name="Freihand 35">
                    <a:extLst>
                      <a:ext uri="{FF2B5EF4-FFF2-40B4-BE49-F238E27FC236}">
                        <a16:creationId xmlns:a16="http://schemas.microsoft.com/office/drawing/2014/main" id="{A214AD24-4BD1-BA08-DC1F-F81C878EE7C9}"/>
                      </a:ext>
                    </a:extLst>
                  </p14:cNvPr>
                  <p14:cNvContentPartPr/>
                  <p14:nvPr/>
                </p14:nvContentPartPr>
                <p14:xfrm>
                  <a:off x="2781098" y="5917582"/>
                  <a:ext cx="172440" cy="304920"/>
                </p14:xfrm>
              </p:contentPart>
            </mc:Choice>
            <mc:Fallback>
              <p:pic>
                <p:nvPicPr>
                  <p:cNvPr id="36" name="Freihand 35">
                    <a:extLst>
                      <a:ext uri="{FF2B5EF4-FFF2-40B4-BE49-F238E27FC236}">
                        <a16:creationId xmlns:a16="http://schemas.microsoft.com/office/drawing/2014/main" id="{A214AD24-4BD1-BA08-DC1F-F81C878EE7C9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768306" y="5904792"/>
                    <a:ext cx="197513" cy="3299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1C6A4F8F-EC62-111F-47F2-E8EA6CA0ECBF}"/>
                </a:ext>
              </a:extLst>
            </p:cNvPr>
            <p:cNvGrpSpPr/>
            <p:nvPr/>
          </p:nvGrpSpPr>
          <p:grpSpPr>
            <a:xfrm>
              <a:off x="8524945" y="1628152"/>
              <a:ext cx="3097524" cy="550508"/>
              <a:chOff x="3149018" y="5236822"/>
              <a:chExt cx="4405680" cy="78300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9">
                <p14:nvContentPartPr>
                  <p14:cNvPr id="7" name="Freihand 6">
                    <a:extLst>
                      <a:ext uri="{FF2B5EF4-FFF2-40B4-BE49-F238E27FC236}">
                        <a16:creationId xmlns:a16="http://schemas.microsoft.com/office/drawing/2014/main" id="{05184D84-0855-AA28-5A3C-9843756790F4}"/>
                      </a:ext>
                    </a:extLst>
                  </p14:cNvPr>
                  <p14:cNvContentPartPr/>
                  <p14:nvPr/>
                </p14:nvContentPartPr>
                <p14:xfrm>
                  <a:off x="3149018" y="5860342"/>
                  <a:ext cx="73440" cy="159480"/>
                </p14:xfrm>
              </p:contentPart>
            </mc:Choice>
            <mc:Fallback>
              <p:pic>
                <p:nvPicPr>
                  <p:cNvPr id="7" name="Freihand 6">
                    <a:extLst>
                      <a:ext uri="{FF2B5EF4-FFF2-40B4-BE49-F238E27FC236}">
                        <a16:creationId xmlns:a16="http://schemas.microsoft.com/office/drawing/2014/main" id="{05184D84-0855-AA28-5A3C-9843756790F4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3136268" y="5848074"/>
                    <a:ext cx="98430" cy="184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1">
                <p14:nvContentPartPr>
                  <p14:cNvPr id="8" name="Freihand 7">
                    <a:extLst>
                      <a:ext uri="{FF2B5EF4-FFF2-40B4-BE49-F238E27FC236}">
                        <a16:creationId xmlns:a16="http://schemas.microsoft.com/office/drawing/2014/main" id="{098591F8-73C4-7943-DC1B-8918E1360741}"/>
                      </a:ext>
                    </a:extLst>
                  </p14:cNvPr>
                  <p14:cNvContentPartPr/>
                  <p14:nvPr/>
                </p14:nvContentPartPr>
                <p14:xfrm>
                  <a:off x="3259898" y="5897782"/>
                  <a:ext cx="292320" cy="72360"/>
                </p14:xfrm>
              </p:contentPart>
            </mc:Choice>
            <mc:Fallback>
              <p:pic>
                <p:nvPicPr>
                  <p:cNvPr id="8" name="Freihand 7">
                    <a:extLst>
                      <a:ext uri="{FF2B5EF4-FFF2-40B4-BE49-F238E27FC236}">
                        <a16:creationId xmlns:a16="http://schemas.microsoft.com/office/drawing/2014/main" id="{098591F8-73C4-7943-DC1B-8918E136074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3247611" y="5885043"/>
                    <a:ext cx="317405" cy="97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3">
                <p14:nvContentPartPr>
                  <p14:cNvPr id="9" name="Freihand 8">
                    <a:extLst>
                      <a:ext uri="{FF2B5EF4-FFF2-40B4-BE49-F238E27FC236}">
                        <a16:creationId xmlns:a16="http://schemas.microsoft.com/office/drawing/2014/main" id="{161EFD11-022D-2D1B-4878-DCC0965BFC89}"/>
                      </a:ext>
                    </a:extLst>
                  </p14:cNvPr>
                  <p14:cNvContentPartPr/>
                  <p14:nvPr/>
                </p14:nvContentPartPr>
                <p14:xfrm>
                  <a:off x="3605138" y="5849902"/>
                  <a:ext cx="205560" cy="119520"/>
                </p14:xfrm>
              </p:contentPart>
            </mc:Choice>
            <mc:Fallback>
              <p:pic>
                <p:nvPicPr>
                  <p:cNvPr id="9" name="Freihand 8">
                    <a:extLst>
                      <a:ext uri="{FF2B5EF4-FFF2-40B4-BE49-F238E27FC236}">
                        <a16:creationId xmlns:a16="http://schemas.microsoft.com/office/drawing/2014/main" id="{161EFD11-022D-2D1B-4878-DCC0965BFC89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592354" y="5837591"/>
                    <a:ext cx="230616" cy="1446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5">
                <p14:nvContentPartPr>
                  <p14:cNvPr id="10" name="Freihand 9">
                    <a:extLst>
                      <a:ext uri="{FF2B5EF4-FFF2-40B4-BE49-F238E27FC236}">
                        <a16:creationId xmlns:a16="http://schemas.microsoft.com/office/drawing/2014/main" id="{D5604AFD-A1E0-9938-5294-99E404727487}"/>
                      </a:ext>
                    </a:extLst>
                  </p14:cNvPr>
                  <p14:cNvContentPartPr/>
                  <p14:nvPr/>
                </p14:nvContentPartPr>
                <p14:xfrm>
                  <a:off x="3843458" y="5845582"/>
                  <a:ext cx="54000" cy="75240"/>
                </p14:xfrm>
              </p:contentPart>
            </mc:Choice>
            <mc:Fallback>
              <p:pic>
                <p:nvPicPr>
                  <p:cNvPr id="10" name="Freihand 9">
                    <a:extLst>
                      <a:ext uri="{FF2B5EF4-FFF2-40B4-BE49-F238E27FC236}">
                        <a16:creationId xmlns:a16="http://schemas.microsoft.com/office/drawing/2014/main" id="{D5604AFD-A1E0-9938-5294-99E40472748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830722" y="5833298"/>
                    <a:ext cx="78962" cy="10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11" name="Freihand 10">
                    <a:extLst>
                      <a:ext uri="{FF2B5EF4-FFF2-40B4-BE49-F238E27FC236}">
                        <a16:creationId xmlns:a16="http://schemas.microsoft.com/office/drawing/2014/main" id="{3543F1F0-ABB3-37AB-2913-D87B4FE2C7E6}"/>
                      </a:ext>
                    </a:extLst>
                  </p14:cNvPr>
                  <p14:cNvContentPartPr/>
                  <p14:nvPr/>
                </p14:nvContentPartPr>
                <p14:xfrm>
                  <a:off x="3946418" y="5708062"/>
                  <a:ext cx="203400" cy="165960"/>
                </p14:xfrm>
              </p:contentPart>
            </mc:Choice>
            <mc:Fallback>
              <p:pic>
                <p:nvPicPr>
                  <p:cNvPr id="11" name="Freihand 10">
                    <a:extLst>
                      <a:ext uri="{FF2B5EF4-FFF2-40B4-BE49-F238E27FC236}">
                        <a16:creationId xmlns:a16="http://schemas.microsoft.com/office/drawing/2014/main" id="{3543F1F0-ABB3-37AB-2913-D87B4FE2C7E6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33609" y="5695769"/>
                    <a:ext cx="228505" cy="191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12" name="Freihand 11">
                    <a:extLst>
                      <a:ext uri="{FF2B5EF4-FFF2-40B4-BE49-F238E27FC236}">
                        <a16:creationId xmlns:a16="http://schemas.microsoft.com/office/drawing/2014/main" id="{C3609FA6-E465-8844-2EB6-601368BB32F7}"/>
                      </a:ext>
                    </a:extLst>
                  </p14:cNvPr>
                  <p14:cNvContentPartPr/>
                  <p14:nvPr/>
                </p14:nvContentPartPr>
                <p14:xfrm>
                  <a:off x="4207058" y="5647222"/>
                  <a:ext cx="222120" cy="203040"/>
                </p14:xfrm>
              </p:contentPart>
            </mc:Choice>
            <mc:Fallback>
              <p:pic>
                <p:nvPicPr>
                  <p:cNvPr id="12" name="Freihand 11">
                    <a:extLst>
                      <a:ext uri="{FF2B5EF4-FFF2-40B4-BE49-F238E27FC236}">
                        <a16:creationId xmlns:a16="http://schemas.microsoft.com/office/drawing/2014/main" id="{C3609FA6-E465-8844-2EB6-601368BB32F7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4194263" y="5634436"/>
                    <a:ext cx="247198" cy="228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13" name="Freihand 12">
                    <a:extLst>
                      <a:ext uri="{FF2B5EF4-FFF2-40B4-BE49-F238E27FC236}">
                        <a16:creationId xmlns:a16="http://schemas.microsoft.com/office/drawing/2014/main" id="{2B74A941-18E5-CE5D-E0B1-3D13FBBC354F}"/>
                      </a:ext>
                    </a:extLst>
                  </p14:cNvPr>
                  <p14:cNvContentPartPr/>
                  <p14:nvPr/>
                </p14:nvContentPartPr>
                <p14:xfrm>
                  <a:off x="4354298" y="5637502"/>
                  <a:ext cx="42840" cy="49320"/>
                </p14:xfrm>
              </p:contentPart>
            </mc:Choice>
            <mc:Fallback>
              <p:pic>
                <p:nvPicPr>
                  <p:cNvPr id="13" name="Freihand 12">
                    <a:extLst>
                      <a:ext uri="{FF2B5EF4-FFF2-40B4-BE49-F238E27FC236}">
                        <a16:creationId xmlns:a16="http://schemas.microsoft.com/office/drawing/2014/main" id="{2B74A941-18E5-CE5D-E0B1-3D13FBBC354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4341548" y="5624791"/>
                    <a:ext cx="67830" cy="742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14" name="Freihand 13">
                    <a:extLst>
                      <a:ext uri="{FF2B5EF4-FFF2-40B4-BE49-F238E27FC236}">
                        <a16:creationId xmlns:a16="http://schemas.microsoft.com/office/drawing/2014/main" id="{0F491327-1EA6-0688-88AF-F7EA511FD6EC}"/>
                      </a:ext>
                    </a:extLst>
                  </p14:cNvPr>
                  <p14:cNvContentPartPr/>
                  <p14:nvPr/>
                </p14:nvContentPartPr>
                <p14:xfrm>
                  <a:off x="4480298" y="5659102"/>
                  <a:ext cx="102600" cy="128880"/>
                </p14:xfrm>
              </p:contentPart>
            </mc:Choice>
            <mc:Fallback>
              <p:pic>
                <p:nvPicPr>
                  <p:cNvPr id="14" name="Freihand 13">
                    <a:extLst>
                      <a:ext uri="{FF2B5EF4-FFF2-40B4-BE49-F238E27FC236}">
                        <a16:creationId xmlns:a16="http://schemas.microsoft.com/office/drawing/2014/main" id="{0F491327-1EA6-0688-88AF-F7EA511FD6EC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4467537" y="5646316"/>
                    <a:ext cx="127612" cy="153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15" name="Freihand 14">
                    <a:extLst>
                      <a:ext uri="{FF2B5EF4-FFF2-40B4-BE49-F238E27FC236}">
                        <a16:creationId xmlns:a16="http://schemas.microsoft.com/office/drawing/2014/main" id="{AF6DC6E5-2481-C8BE-2399-98CCDA687589}"/>
                      </a:ext>
                    </a:extLst>
                  </p14:cNvPr>
                  <p14:cNvContentPartPr/>
                  <p14:nvPr/>
                </p14:nvContentPartPr>
                <p14:xfrm>
                  <a:off x="4075658" y="5533822"/>
                  <a:ext cx="18000" cy="3600"/>
                </p14:xfrm>
              </p:contentPart>
            </mc:Choice>
            <mc:Fallback>
              <p:pic>
                <p:nvPicPr>
                  <p:cNvPr id="15" name="Freihand 14">
                    <a:extLst>
                      <a:ext uri="{FF2B5EF4-FFF2-40B4-BE49-F238E27FC236}">
                        <a16:creationId xmlns:a16="http://schemas.microsoft.com/office/drawing/2014/main" id="{AF6DC6E5-2481-C8BE-2399-98CCDA687589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4062801" y="5520965"/>
                    <a:ext cx="43200" cy="2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16" name="Freihand 15">
                    <a:extLst>
                      <a:ext uri="{FF2B5EF4-FFF2-40B4-BE49-F238E27FC236}">
                        <a16:creationId xmlns:a16="http://schemas.microsoft.com/office/drawing/2014/main" id="{0DCD1212-B251-555D-E812-33A8584CCA31}"/>
                      </a:ext>
                    </a:extLst>
                  </p14:cNvPr>
                  <p14:cNvContentPartPr/>
                  <p14:nvPr/>
                </p14:nvContentPartPr>
                <p14:xfrm>
                  <a:off x="4759658" y="5646862"/>
                  <a:ext cx="134640" cy="117000"/>
                </p14:xfrm>
              </p:contentPart>
            </mc:Choice>
            <mc:Fallback>
              <p:pic>
                <p:nvPicPr>
                  <p:cNvPr id="16" name="Freihand 15">
                    <a:extLst>
                      <a:ext uri="{FF2B5EF4-FFF2-40B4-BE49-F238E27FC236}">
                        <a16:creationId xmlns:a16="http://schemas.microsoft.com/office/drawing/2014/main" id="{0DCD1212-B251-555D-E812-33A8584CCA31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746860" y="5634600"/>
                    <a:ext cx="159725" cy="1420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17" name="Freihand 16">
                    <a:extLst>
                      <a:ext uri="{FF2B5EF4-FFF2-40B4-BE49-F238E27FC236}">
                        <a16:creationId xmlns:a16="http://schemas.microsoft.com/office/drawing/2014/main" id="{941EA094-D100-5FD6-C66E-BE9D1BE3AF1D}"/>
                      </a:ext>
                    </a:extLst>
                  </p14:cNvPr>
                  <p14:cNvContentPartPr/>
                  <p14:nvPr/>
                </p14:nvContentPartPr>
                <p14:xfrm>
                  <a:off x="4936778" y="5480542"/>
                  <a:ext cx="329040" cy="239400"/>
                </p14:xfrm>
              </p:contentPart>
            </mc:Choice>
            <mc:Fallback>
              <p:pic>
                <p:nvPicPr>
                  <p:cNvPr id="17" name="Freihand 16">
                    <a:extLst>
                      <a:ext uri="{FF2B5EF4-FFF2-40B4-BE49-F238E27FC236}">
                        <a16:creationId xmlns:a16="http://schemas.microsoft.com/office/drawing/2014/main" id="{941EA094-D100-5FD6-C66E-BE9D1BE3AF1D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923985" y="5467754"/>
                    <a:ext cx="354115" cy="2644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18" name="Freihand 17">
                    <a:extLst>
                      <a:ext uri="{FF2B5EF4-FFF2-40B4-BE49-F238E27FC236}">
                        <a16:creationId xmlns:a16="http://schemas.microsoft.com/office/drawing/2014/main" id="{677C891D-510F-A365-C168-E06F6D9A58DE}"/>
                      </a:ext>
                    </a:extLst>
                  </p14:cNvPr>
                  <p14:cNvContentPartPr/>
                  <p14:nvPr/>
                </p14:nvContentPartPr>
                <p14:xfrm>
                  <a:off x="5336738" y="5535982"/>
                  <a:ext cx="113400" cy="140040"/>
                </p14:xfrm>
              </p:contentPart>
            </mc:Choice>
            <mc:Fallback>
              <p:pic>
                <p:nvPicPr>
                  <p:cNvPr id="18" name="Freihand 17">
                    <a:extLst>
                      <a:ext uri="{FF2B5EF4-FFF2-40B4-BE49-F238E27FC236}">
                        <a16:creationId xmlns:a16="http://schemas.microsoft.com/office/drawing/2014/main" id="{677C891D-510F-A365-C168-E06F6D9A58D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5323968" y="5523205"/>
                    <a:ext cx="138430" cy="1650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3">
                <p14:nvContentPartPr>
                  <p14:cNvPr id="19" name="Freihand 18">
                    <a:extLst>
                      <a:ext uri="{FF2B5EF4-FFF2-40B4-BE49-F238E27FC236}">
                        <a16:creationId xmlns:a16="http://schemas.microsoft.com/office/drawing/2014/main" id="{DAE0CD07-B37B-D614-0CDF-A58D923239FB}"/>
                      </a:ext>
                    </a:extLst>
                  </p14:cNvPr>
                  <p14:cNvContentPartPr/>
                  <p14:nvPr/>
                </p14:nvContentPartPr>
                <p14:xfrm>
                  <a:off x="5662178" y="5460742"/>
                  <a:ext cx="104040" cy="203040"/>
                </p14:xfrm>
              </p:contentPart>
            </mc:Choice>
            <mc:Fallback>
              <p:pic>
                <p:nvPicPr>
                  <p:cNvPr id="19" name="Freihand 18">
                    <a:extLst>
                      <a:ext uri="{FF2B5EF4-FFF2-40B4-BE49-F238E27FC236}">
                        <a16:creationId xmlns:a16="http://schemas.microsoft.com/office/drawing/2014/main" id="{DAE0CD07-B37B-D614-0CDF-A58D923239FB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5649365" y="5448468"/>
                    <a:ext cx="129153" cy="228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20" name="Freihand 19">
                    <a:extLst>
                      <a:ext uri="{FF2B5EF4-FFF2-40B4-BE49-F238E27FC236}">
                        <a16:creationId xmlns:a16="http://schemas.microsoft.com/office/drawing/2014/main" id="{94E59880-ED45-6645-D604-044D92E53DDB}"/>
                      </a:ext>
                    </a:extLst>
                  </p14:cNvPr>
                  <p14:cNvContentPartPr/>
                  <p14:nvPr/>
                </p14:nvContentPartPr>
                <p14:xfrm>
                  <a:off x="5880698" y="5398462"/>
                  <a:ext cx="116280" cy="227520"/>
                </p14:xfrm>
              </p:contentPart>
            </mc:Choice>
            <mc:Fallback>
              <p:pic>
                <p:nvPicPr>
                  <p:cNvPr id="20" name="Freihand 19">
                    <a:extLst>
                      <a:ext uri="{FF2B5EF4-FFF2-40B4-BE49-F238E27FC236}">
                        <a16:creationId xmlns:a16="http://schemas.microsoft.com/office/drawing/2014/main" id="{94E59880-ED45-6645-D604-044D92E53DDB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5867892" y="5385680"/>
                    <a:ext cx="141380" cy="2525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21" name="Freihand 20">
                    <a:extLst>
                      <a:ext uri="{FF2B5EF4-FFF2-40B4-BE49-F238E27FC236}">
                        <a16:creationId xmlns:a16="http://schemas.microsoft.com/office/drawing/2014/main" id="{35CA661E-B2C3-9FA8-498C-5346BB6C7CB2}"/>
                      </a:ext>
                    </a:extLst>
                  </p14:cNvPr>
                  <p14:cNvContentPartPr/>
                  <p14:nvPr/>
                </p14:nvContentPartPr>
                <p14:xfrm>
                  <a:off x="6123698" y="5388382"/>
                  <a:ext cx="108000" cy="186120"/>
                </p14:xfrm>
              </p:contentPart>
            </mc:Choice>
            <mc:Fallback>
              <p:pic>
                <p:nvPicPr>
                  <p:cNvPr id="21" name="Freihand 20">
                    <a:extLst>
                      <a:ext uri="{FF2B5EF4-FFF2-40B4-BE49-F238E27FC236}">
                        <a16:creationId xmlns:a16="http://schemas.microsoft.com/office/drawing/2014/main" id="{35CA661E-B2C3-9FA8-498C-5346BB6C7CB2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6110902" y="5376110"/>
                    <a:ext cx="133081" cy="2111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9">
                <p14:nvContentPartPr>
                  <p14:cNvPr id="22" name="Freihand 21">
                    <a:extLst>
                      <a:ext uri="{FF2B5EF4-FFF2-40B4-BE49-F238E27FC236}">
                        <a16:creationId xmlns:a16="http://schemas.microsoft.com/office/drawing/2014/main" id="{3FC1B325-6D71-3F61-E075-6A7BAF59C983}"/>
                      </a:ext>
                    </a:extLst>
                  </p14:cNvPr>
                  <p14:cNvContentPartPr/>
                  <p14:nvPr/>
                </p14:nvContentPartPr>
                <p14:xfrm>
                  <a:off x="6136298" y="5469742"/>
                  <a:ext cx="100800" cy="108720"/>
                </p14:xfrm>
              </p:contentPart>
            </mc:Choice>
            <mc:Fallback>
              <p:pic>
                <p:nvPicPr>
                  <p:cNvPr id="22" name="Freihand 21">
                    <a:extLst>
                      <a:ext uri="{FF2B5EF4-FFF2-40B4-BE49-F238E27FC236}">
                        <a16:creationId xmlns:a16="http://schemas.microsoft.com/office/drawing/2014/main" id="{3FC1B325-6D71-3F61-E075-6A7BAF59C98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6124080" y="5456981"/>
                    <a:ext cx="125745" cy="133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1">
                <p14:nvContentPartPr>
                  <p14:cNvPr id="23" name="Freihand 22">
                    <a:extLst>
                      <a:ext uri="{FF2B5EF4-FFF2-40B4-BE49-F238E27FC236}">
                        <a16:creationId xmlns:a16="http://schemas.microsoft.com/office/drawing/2014/main" id="{9C4DAC4D-19C6-11EC-317B-F19CAE39B9DE}"/>
                      </a:ext>
                    </a:extLst>
                  </p14:cNvPr>
                  <p14:cNvContentPartPr/>
                  <p14:nvPr/>
                </p14:nvContentPartPr>
                <p14:xfrm>
                  <a:off x="6509978" y="5308822"/>
                  <a:ext cx="165960" cy="368280"/>
                </p14:xfrm>
              </p:contentPart>
            </mc:Choice>
            <mc:Fallback>
              <p:pic>
                <p:nvPicPr>
                  <p:cNvPr id="23" name="Freihand 22">
                    <a:extLst>
                      <a:ext uri="{FF2B5EF4-FFF2-40B4-BE49-F238E27FC236}">
                        <a16:creationId xmlns:a16="http://schemas.microsoft.com/office/drawing/2014/main" id="{9C4DAC4D-19C6-11EC-317B-F19CAE39B9DE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6497172" y="5296034"/>
                    <a:ext cx="191059" cy="3933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3">
                <p14:nvContentPartPr>
                  <p14:cNvPr id="24" name="Freihand 23">
                    <a:extLst>
                      <a:ext uri="{FF2B5EF4-FFF2-40B4-BE49-F238E27FC236}">
                        <a16:creationId xmlns:a16="http://schemas.microsoft.com/office/drawing/2014/main" id="{64C35E73-694D-AF21-AB44-C7768BD4CA44}"/>
                      </a:ext>
                    </a:extLst>
                  </p14:cNvPr>
                  <p14:cNvContentPartPr/>
                  <p14:nvPr/>
                </p14:nvContentPartPr>
                <p14:xfrm>
                  <a:off x="6713018" y="5439502"/>
                  <a:ext cx="359280" cy="110160"/>
                </p14:xfrm>
              </p:contentPart>
            </mc:Choice>
            <mc:Fallback>
              <p:pic>
                <p:nvPicPr>
                  <p:cNvPr id="24" name="Freihand 23">
                    <a:extLst>
                      <a:ext uri="{FF2B5EF4-FFF2-40B4-BE49-F238E27FC236}">
                        <a16:creationId xmlns:a16="http://schemas.microsoft.com/office/drawing/2014/main" id="{64C35E73-694D-AF21-AB44-C7768BD4CA44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700223" y="5426693"/>
                    <a:ext cx="384358" cy="1352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5">
                <p14:nvContentPartPr>
                  <p14:cNvPr id="25" name="Freihand 24">
                    <a:extLst>
                      <a:ext uri="{FF2B5EF4-FFF2-40B4-BE49-F238E27FC236}">
                        <a16:creationId xmlns:a16="http://schemas.microsoft.com/office/drawing/2014/main" id="{1AD93080-B737-DB12-C06E-20A8E40B3981}"/>
                      </a:ext>
                    </a:extLst>
                  </p14:cNvPr>
                  <p14:cNvContentPartPr/>
                  <p14:nvPr/>
                </p14:nvContentPartPr>
                <p14:xfrm>
                  <a:off x="7283978" y="5236822"/>
                  <a:ext cx="270720" cy="298440"/>
                </p14:xfrm>
              </p:contentPart>
            </mc:Choice>
            <mc:Fallback>
              <p:pic>
                <p:nvPicPr>
                  <p:cNvPr id="25" name="Freihand 24">
                    <a:extLst>
                      <a:ext uri="{FF2B5EF4-FFF2-40B4-BE49-F238E27FC236}">
                        <a16:creationId xmlns:a16="http://schemas.microsoft.com/office/drawing/2014/main" id="{1AD93080-B737-DB12-C06E-20A8E40B3981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271184" y="5224024"/>
                    <a:ext cx="295796" cy="3235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937" name="Freihand 38936">
                <a:extLst>
                  <a:ext uri="{FF2B5EF4-FFF2-40B4-BE49-F238E27FC236}">
                    <a16:creationId xmlns:a16="http://schemas.microsoft.com/office/drawing/2014/main" id="{C0711EA5-7F07-E44E-AF54-67C68DF3EA26}"/>
                  </a:ext>
                </a:extLst>
              </p14:cNvPr>
              <p14:cNvContentPartPr/>
              <p14:nvPr/>
            </p14:nvContentPartPr>
            <p14:xfrm>
              <a:off x="7335401" y="2415817"/>
              <a:ext cx="252720" cy="118800"/>
            </p14:xfrm>
          </p:contentPart>
        </mc:Choice>
        <mc:Fallback>
          <p:pic>
            <p:nvPicPr>
              <p:cNvPr id="38937" name="Freihand 38936">
                <a:extLst>
                  <a:ext uri="{FF2B5EF4-FFF2-40B4-BE49-F238E27FC236}">
                    <a16:creationId xmlns:a16="http://schemas.microsoft.com/office/drawing/2014/main" id="{C0711EA5-7F07-E44E-AF54-67C68DF3EA2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326401" y="2406817"/>
                <a:ext cx="270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938" name="Freihand 38937">
                <a:extLst>
                  <a:ext uri="{FF2B5EF4-FFF2-40B4-BE49-F238E27FC236}">
                    <a16:creationId xmlns:a16="http://schemas.microsoft.com/office/drawing/2014/main" id="{95BDEEAD-B8D0-4A76-74F3-6F9D86F11879}"/>
                  </a:ext>
                </a:extLst>
              </p14:cNvPr>
              <p14:cNvContentPartPr/>
              <p14:nvPr/>
            </p14:nvContentPartPr>
            <p14:xfrm>
              <a:off x="11279561" y="1942057"/>
              <a:ext cx="453240" cy="175320"/>
            </p14:xfrm>
          </p:contentPart>
        </mc:Choice>
        <mc:Fallback>
          <p:pic>
            <p:nvPicPr>
              <p:cNvPr id="38938" name="Freihand 38937">
                <a:extLst>
                  <a:ext uri="{FF2B5EF4-FFF2-40B4-BE49-F238E27FC236}">
                    <a16:creationId xmlns:a16="http://schemas.microsoft.com/office/drawing/2014/main" id="{95BDEEAD-B8D0-4A76-74F3-6F9D86F1187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1270561" y="1933057"/>
                <a:ext cx="47088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46" name="Gruppieren 38945">
            <a:extLst>
              <a:ext uri="{FF2B5EF4-FFF2-40B4-BE49-F238E27FC236}">
                <a16:creationId xmlns:a16="http://schemas.microsoft.com/office/drawing/2014/main" id="{D3B4F758-4C60-4312-3B7C-EA8F458108B4}"/>
              </a:ext>
            </a:extLst>
          </p:cNvPr>
          <p:cNvGrpSpPr/>
          <p:nvPr/>
        </p:nvGrpSpPr>
        <p:grpSpPr>
          <a:xfrm>
            <a:off x="1082201" y="1215217"/>
            <a:ext cx="4992120" cy="4329360"/>
            <a:chOff x="1082201" y="1215217"/>
            <a:chExt cx="4992120" cy="432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A3080ED-25C8-C409-8060-104A928B81A5}"/>
                    </a:ext>
                  </a:extLst>
                </p14:cNvPr>
                <p14:cNvContentPartPr/>
                <p14:nvPr/>
              </p14:nvContentPartPr>
              <p14:xfrm>
                <a:off x="1486121" y="2483137"/>
                <a:ext cx="1731600" cy="2545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A3080ED-25C8-C409-8060-104A928B81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77121" y="2474497"/>
                  <a:ext cx="1749240" cy="25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23A0D95-463D-DCCC-5DA1-041B1231B927}"/>
                    </a:ext>
                  </a:extLst>
                </p14:cNvPr>
                <p14:cNvContentPartPr/>
                <p14:nvPr/>
              </p14:nvContentPartPr>
              <p14:xfrm>
                <a:off x="1355441" y="4803697"/>
                <a:ext cx="245520" cy="363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23A0D95-463D-DCCC-5DA1-041B1231B92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346441" y="4795057"/>
                  <a:ext cx="26316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7A0A283-0C21-D3B8-1BDE-369B3533F2D3}"/>
                    </a:ext>
                  </a:extLst>
                </p14:cNvPr>
                <p14:cNvContentPartPr/>
                <p14:nvPr/>
              </p14:nvContentPartPr>
              <p14:xfrm>
                <a:off x="1844321" y="3550537"/>
                <a:ext cx="144360" cy="2916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7A0A283-0C21-D3B8-1BDE-369B3533F2D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35681" y="3541537"/>
                  <a:ext cx="1620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04FDC98-1C19-03FE-987D-A8DE8D9AFEF5}"/>
                    </a:ext>
                  </a:extLst>
                </p14:cNvPr>
                <p14:cNvContentPartPr/>
                <p14:nvPr/>
              </p14:nvContentPartPr>
              <p14:xfrm>
                <a:off x="1909121" y="3065257"/>
                <a:ext cx="148320" cy="177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04FDC98-1C19-03FE-987D-A8DE8D9AFE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00121" y="3056257"/>
                  <a:ext cx="165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34F3485-327C-CD5B-4C44-0CC162C90063}"/>
                    </a:ext>
                  </a:extLst>
                </p14:cNvPr>
                <p14:cNvContentPartPr/>
                <p14:nvPr/>
              </p14:nvContentPartPr>
              <p14:xfrm>
                <a:off x="2083001" y="3129697"/>
                <a:ext cx="11520" cy="10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34F3485-327C-CD5B-4C44-0CC162C900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74361" y="3120697"/>
                  <a:ext cx="29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C0C2CC8-B535-B674-1B71-63A5CB34C200}"/>
                    </a:ext>
                  </a:extLst>
                </p14:cNvPr>
                <p14:cNvContentPartPr/>
                <p14:nvPr/>
              </p14:nvContentPartPr>
              <p14:xfrm>
                <a:off x="1820561" y="2921977"/>
                <a:ext cx="353880" cy="363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C0C2CC8-B535-B674-1B71-63A5CB34C2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811561" y="2913337"/>
                  <a:ext cx="3715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20350B1-1C92-F20D-1039-F3EDBD152CB4}"/>
                    </a:ext>
                  </a:extLst>
                </p14:cNvPr>
                <p14:cNvContentPartPr/>
                <p14:nvPr/>
              </p14:nvContentPartPr>
              <p14:xfrm>
                <a:off x="3025841" y="1724257"/>
                <a:ext cx="682200" cy="506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20350B1-1C92-F20D-1039-F3EDBD152CB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17201" y="1715257"/>
                  <a:ext cx="6998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0D732AD-35D6-9BF9-ABE3-BA0DE8F53F0B}"/>
                    </a:ext>
                  </a:extLst>
                </p14:cNvPr>
                <p14:cNvContentPartPr/>
                <p14:nvPr/>
              </p14:nvContentPartPr>
              <p14:xfrm>
                <a:off x="3174161" y="2071657"/>
                <a:ext cx="85320" cy="298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0D732AD-35D6-9BF9-ABE3-BA0DE8F53F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65521" y="2062657"/>
                  <a:ext cx="102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4602332-12E5-DC96-601F-B02A2B870FF4}"/>
                    </a:ext>
                  </a:extLst>
                </p14:cNvPr>
                <p14:cNvContentPartPr/>
                <p14:nvPr/>
              </p14:nvContentPartPr>
              <p14:xfrm>
                <a:off x="3233921" y="1493497"/>
                <a:ext cx="166320" cy="166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4602332-12E5-DC96-601F-B02A2B870F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25281" y="1484857"/>
                  <a:ext cx="183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D27F6E6-9C56-2359-2AC0-73794D95420D}"/>
                    </a:ext>
                  </a:extLst>
                </p14:cNvPr>
                <p14:cNvContentPartPr/>
                <p14:nvPr/>
              </p14:nvContentPartPr>
              <p14:xfrm>
                <a:off x="3439841" y="1277857"/>
                <a:ext cx="108720" cy="163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D27F6E6-9C56-2359-2AC0-73794D9542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31201" y="1268857"/>
                  <a:ext cx="12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525A549-82BD-CB23-24A6-132224A2C2F8}"/>
                    </a:ext>
                  </a:extLst>
                </p14:cNvPr>
                <p14:cNvContentPartPr/>
                <p14:nvPr/>
              </p14:nvContentPartPr>
              <p14:xfrm>
                <a:off x="3597161" y="1387297"/>
                <a:ext cx="14400" cy="324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525A549-82BD-CB23-24A6-132224A2C2F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88521" y="1378297"/>
                  <a:ext cx="32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CE42997-2C22-4973-F4EA-81285E905A92}"/>
                    </a:ext>
                  </a:extLst>
                </p14:cNvPr>
                <p14:cNvContentPartPr/>
                <p14:nvPr/>
              </p14:nvContentPartPr>
              <p14:xfrm>
                <a:off x="3357761" y="1215217"/>
                <a:ext cx="339840" cy="306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CE42997-2C22-4973-F4EA-81285E905A9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348761" y="1206217"/>
                  <a:ext cx="357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F68CED5-8FEF-A9F6-1F4C-5A4098C0B053}"/>
                    </a:ext>
                  </a:extLst>
                </p14:cNvPr>
                <p14:cNvContentPartPr/>
                <p14:nvPr/>
              </p14:nvContentPartPr>
              <p14:xfrm>
                <a:off x="3505361" y="2359657"/>
                <a:ext cx="1738440" cy="2657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F68CED5-8FEF-A9F6-1F4C-5A4098C0B05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96361" y="2351017"/>
                  <a:ext cx="1756080" cy="267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8582F71-4525-17AB-C725-DDA9C8A07E66}"/>
                    </a:ext>
                  </a:extLst>
                </p14:cNvPr>
                <p14:cNvContentPartPr/>
                <p14:nvPr/>
              </p14:nvContentPartPr>
              <p14:xfrm>
                <a:off x="5096201" y="4797937"/>
                <a:ext cx="200520" cy="342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8582F71-4525-17AB-C725-DDA9C8A07E6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87201" y="4789297"/>
                  <a:ext cx="218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9DD1BBB-40CE-3649-40B4-025EE2809C49}"/>
                    </a:ext>
                  </a:extLst>
                </p14:cNvPr>
                <p14:cNvContentPartPr/>
                <p14:nvPr/>
              </p14:nvContentPartPr>
              <p14:xfrm>
                <a:off x="4564481" y="3378097"/>
                <a:ext cx="148680" cy="169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9DD1BBB-40CE-3649-40B4-025EE2809C4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555481" y="3369097"/>
                  <a:ext cx="16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C3C9693-D391-14B9-F094-8A8467E3FFDE}"/>
                    </a:ext>
                  </a:extLst>
                </p14:cNvPr>
                <p14:cNvContentPartPr/>
                <p14:nvPr/>
              </p14:nvContentPartPr>
              <p14:xfrm>
                <a:off x="4711001" y="2954017"/>
                <a:ext cx="134640" cy="201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C3C9693-D391-14B9-F094-8A8467E3FFD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02361" y="2945377"/>
                  <a:ext cx="152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C67D8EE-C56B-E29F-B742-2D7C10749FDA}"/>
                    </a:ext>
                  </a:extLst>
                </p14:cNvPr>
                <p14:cNvContentPartPr/>
                <p14:nvPr/>
              </p14:nvContentPartPr>
              <p14:xfrm>
                <a:off x="4922681" y="3075337"/>
                <a:ext cx="12600" cy="280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C67D8EE-C56B-E29F-B742-2D7C10749F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13681" y="3066697"/>
                  <a:ext cx="30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8912" name="Freihand 38911">
                  <a:extLst>
                    <a:ext uri="{FF2B5EF4-FFF2-40B4-BE49-F238E27FC236}">
                      <a16:creationId xmlns:a16="http://schemas.microsoft.com/office/drawing/2014/main" id="{942EE81E-B9C9-9117-5AAA-79FC5A4D46A9}"/>
                    </a:ext>
                  </a:extLst>
                </p14:cNvPr>
                <p14:cNvContentPartPr/>
                <p14:nvPr/>
              </p14:nvContentPartPr>
              <p14:xfrm>
                <a:off x="4581041" y="2862577"/>
                <a:ext cx="397440" cy="433800"/>
              </p14:xfrm>
            </p:contentPart>
          </mc:Choice>
          <mc:Fallback>
            <p:pic>
              <p:nvPicPr>
                <p:cNvPr id="38912" name="Freihand 38911">
                  <a:extLst>
                    <a:ext uri="{FF2B5EF4-FFF2-40B4-BE49-F238E27FC236}">
                      <a16:creationId xmlns:a16="http://schemas.microsoft.com/office/drawing/2014/main" id="{942EE81E-B9C9-9117-5AAA-79FC5A4D46A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72401" y="2853577"/>
                  <a:ext cx="41508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8914" name="Freihand 38913">
                  <a:extLst>
                    <a:ext uri="{FF2B5EF4-FFF2-40B4-BE49-F238E27FC236}">
                      <a16:creationId xmlns:a16="http://schemas.microsoft.com/office/drawing/2014/main" id="{9596A94B-0A3A-2EBA-2C7E-B454B86EA2CA}"/>
                    </a:ext>
                  </a:extLst>
                </p14:cNvPr>
                <p14:cNvContentPartPr/>
                <p14:nvPr/>
              </p14:nvContentPartPr>
              <p14:xfrm>
                <a:off x="3940241" y="2120257"/>
                <a:ext cx="1680480" cy="2668680"/>
              </p14:xfrm>
            </p:contentPart>
          </mc:Choice>
          <mc:Fallback>
            <p:pic>
              <p:nvPicPr>
                <p:cNvPr id="38914" name="Freihand 38913">
                  <a:extLst>
                    <a:ext uri="{FF2B5EF4-FFF2-40B4-BE49-F238E27FC236}">
                      <a16:creationId xmlns:a16="http://schemas.microsoft.com/office/drawing/2014/main" id="{9596A94B-0A3A-2EBA-2C7E-B454B86EA2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931241" y="2111617"/>
                  <a:ext cx="1698120" cy="26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919" name="Freihand 38918">
                  <a:extLst>
                    <a:ext uri="{FF2B5EF4-FFF2-40B4-BE49-F238E27FC236}">
                      <a16:creationId xmlns:a16="http://schemas.microsoft.com/office/drawing/2014/main" id="{4694F255-C584-B0CF-B5F0-37AB965FE2CA}"/>
                    </a:ext>
                  </a:extLst>
                </p14:cNvPr>
                <p14:cNvContentPartPr/>
                <p14:nvPr/>
              </p14:nvContentPartPr>
              <p14:xfrm>
                <a:off x="3791201" y="1971937"/>
                <a:ext cx="244800" cy="360720"/>
              </p14:xfrm>
            </p:contentPart>
          </mc:Choice>
          <mc:Fallback>
            <p:pic>
              <p:nvPicPr>
                <p:cNvPr id="38919" name="Freihand 38918">
                  <a:extLst>
                    <a:ext uri="{FF2B5EF4-FFF2-40B4-BE49-F238E27FC236}">
                      <a16:creationId xmlns:a16="http://schemas.microsoft.com/office/drawing/2014/main" id="{4694F255-C584-B0CF-B5F0-37AB965FE2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82561" y="1962937"/>
                  <a:ext cx="2624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8921" name="Freihand 38920">
                  <a:extLst>
                    <a:ext uri="{FF2B5EF4-FFF2-40B4-BE49-F238E27FC236}">
                      <a16:creationId xmlns:a16="http://schemas.microsoft.com/office/drawing/2014/main" id="{FCFF1FCD-B445-3093-EE4E-F040B3FB8EF8}"/>
                    </a:ext>
                  </a:extLst>
                </p14:cNvPr>
                <p14:cNvContentPartPr/>
                <p14:nvPr/>
              </p14:nvContentPartPr>
              <p14:xfrm>
                <a:off x="5582201" y="3042577"/>
                <a:ext cx="165240" cy="302400"/>
              </p14:xfrm>
            </p:contentPart>
          </mc:Choice>
          <mc:Fallback>
            <p:pic>
              <p:nvPicPr>
                <p:cNvPr id="38921" name="Freihand 38920">
                  <a:extLst>
                    <a:ext uri="{FF2B5EF4-FFF2-40B4-BE49-F238E27FC236}">
                      <a16:creationId xmlns:a16="http://schemas.microsoft.com/office/drawing/2014/main" id="{FCFF1FCD-B445-3093-EE4E-F040B3FB8E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73561" y="3033577"/>
                  <a:ext cx="1828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58DEFF87-F1FB-2F45-2F59-66899DA095B0}"/>
                    </a:ext>
                  </a:extLst>
                </p14:cNvPr>
                <p14:cNvContentPartPr/>
                <p14:nvPr/>
              </p14:nvContentPartPr>
              <p14:xfrm>
                <a:off x="5808281" y="2804257"/>
                <a:ext cx="114480" cy="166680"/>
              </p14:xfrm>
            </p:contentPart>
          </mc:Choice>
          <mc:Fallback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58DEFF87-F1FB-2F45-2F59-66899DA095B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99281" y="2795257"/>
                  <a:ext cx="132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924" name="Freihand 38923">
                  <a:extLst>
                    <a:ext uri="{FF2B5EF4-FFF2-40B4-BE49-F238E27FC236}">
                      <a16:creationId xmlns:a16="http://schemas.microsoft.com/office/drawing/2014/main" id="{35E99300-EB28-626E-84A2-9EC07A68272F}"/>
                    </a:ext>
                  </a:extLst>
                </p14:cNvPr>
                <p14:cNvContentPartPr/>
                <p14:nvPr/>
              </p14:nvContentPartPr>
              <p14:xfrm>
                <a:off x="5910521" y="2888137"/>
                <a:ext cx="109440" cy="93600"/>
              </p14:xfrm>
            </p:contentPart>
          </mc:Choice>
          <mc:Fallback>
            <p:pic>
              <p:nvPicPr>
                <p:cNvPr id="38924" name="Freihand 38923">
                  <a:extLst>
                    <a:ext uri="{FF2B5EF4-FFF2-40B4-BE49-F238E27FC236}">
                      <a16:creationId xmlns:a16="http://schemas.microsoft.com/office/drawing/2014/main" id="{35E99300-EB28-626E-84A2-9EC07A68272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01521" y="2879137"/>
                  <a:ext cx="12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8925" name="Freihand 38924">
                  <a:extLst>
                    <a:ext uri="{FF2B5EF4-FFF2-40B4-BE49-F238E27FC236}">
                      <a16:creationId xmlns:a16="http://schemas.microsoft.com/office/drawing/2014/main" id="{BE408F75-0885-32A2-1E4C-C75A214E2C26}"/>
                    </a:ext>
                  </a:extLst>
                </p14:cNvPr>
                <p14:cNvContentPartPr/>
                <p14:nvPr/>
              </p14:nvContentPartPr>
              <p14:xfrm>
                <a:off x="5622161" y="2679697"/>
                <a:ext cx="452160" cy="435600"/>
              </p14:xfrm>
            </p:contentPart>
          </mc:Choice>
          <mc:Fallback>
            <p:pic>
              <p:nvPicPr>
                <p:cNvPr id="38925" name="Freihand 38924">
                  <a:extLst>
                    <a:ext uri="{FF2B5EF4-FFF2-40B4-BE49-F238E27FC236}">
                      <a16:creationId xmlns:a16="http://schemas.microsoft.com/office/drawing/2014/main" id="{BE408F75-0885-32A2-1E4C-C75A214E2C2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13161" y="2671057"/>
                  <a:ext cx="4698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D3FF6F80-ABC9-09F2-2679-03C66DD70190}"/>
                    </a:ext>
                  </a:extLst>
                </p14:cNvPr>
                <p14:cNvContentPartPr/>
                <p14:nvPr/>
              </p14:nvContentPartPr>
              <p14:xfrm>
                <a:off x="1082201" y="2203417"/>
                <a:ext cx="1487520" cy="2670120"/>
              </p14:xfrm>
            </p:contentPart>
          </mc:Choice>
          <mc:Fallback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D3FF6F80-ABC9-09F2-2679-03C66DD7019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73561" y="2194417"/>
                  <a:ext cx="1505160" cy="26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306F2C94-EF2B-7941-480D-A6127E28E894}"/>
                    </a:ext>
                  </a:extLst>
                </p14:cNvPr>
                <p14:cNvContentPartPr/>
                <p14:nvPr/>
              </p14:nvContentPartPr>
              <p14:xfrm>
                <a:off x="2529041" y="2104777"/>
                <a:ext cx="253440" cy="229320"/>
              </p14:xfrm>
            </p:contentPart>
          </mc:Choice>
          <mc:Fallback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306F2C94-EF2B-7941-480D-A6127E28E8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20401" y="2095777"/>
                  <a:ext cx="271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8930" name="Freihand 38929">
                  <a:extLst>
                    <a:ext uri="{FF2B5EF4-FFF2-40B4-BE49-F238E27FC236}">
                      <a16:creationId xmlns:a16="http://schemas.microsoft.com/office/drawing/2014/main" id="{81347FDD-3D7B-8341-2D46-FEE9729A16B6}"/>
                    </a:ext>
                  </a:extLst>
                </p14:cNvPr>
                <p14:cNvContentPartPr/>
                <p14:nvPr/>
              </p14:nvContentPartPr>
              <p14:xfrm>
                <a:off x="1144841" y="2590057"/>
                <a:ext cx="254880" cy="241560"/>
              </p14:xfrm>
            </p:contentPart>
          </mc:Choice>
          <mc:Fallback>
            <p:pic>
              <p:nvPicPr>
                <p:cNvPr id="38930" name="Freihand 38929">
                  <a:extLst>
                    <a:ext uri="{FF2B5EF4-FFF2-40B4-BE49-F238E27FC236}">
                      <a16:creationId xmlns:a16="http://schemas.microsoft.com/office/drawing/2014/main" id="{81347FDD-3D7B-8341-2D46-FEE9729A16B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6201" y="2581057"/>
                  <a:ext cx="272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8931" name="Freihand 38930">
                  <a:extLst>
                    <a:ext uri="{FF2B5EF4-FFF2-40B4-BE49-F238E27FC236}">
                      <a16:creationId xmlns:a16="http://schemas.microsoft.com/office/drawing/2014/main" id="{8420D6CC-9D92-F427-1982-26981DAD89EE}"/>
                    </a:ext>
                  </a:extLst>
                </p14:cNvPr>
                <p14:cNvContentPartPr/>
                <p14:nvPr/>
              </p14:nvContentPartPr>
              <p14:xfrm>
                <a:off x="1355801" y="2239417"/>
                <a:ext cx="138960" cy="148680"/>
              </p14:xfrm>
            </p:contentPart>
          </mc:Choice>
          <mc:Fallback>
            <p:pic>
              <p:nvPicPr>
                <p:cNvPr id="38931" name="Freihand 38930">
                  <a:extLst>
                    <a:ext uri="{FF2B5EF4-FFF2-40B4-BE49-F238E27FC236}">
                      <a16:creationId xmlns:a16="http://schemas.microsoft.com/office/drawing/2014/main" id="{8420D6CC-9D92-F427-1982-26981DAD89E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347161" y="2230777"/>
                  <a:ext cx="156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8932" name="Freihand 38931">
                  <a:extLst>
                    <a:ext uri="{FF2B5EF4-FFF2-40B4-BE49-F238E27FC236}">
                      <a16:creationId xmlns:a16="http://schemas.microsoft.com/office/drawing/2014/main" id="{9AB3BA1D-D41E-B48C-DE7D-8CCFF6E0DBB3}"/>
                    </a:ext>
                  </a:extLst>
                </p14:cNvPr>
                <p14:cNvContentPartPr/>
                <p14:nvPr/>
              </p14:nvContentPartPr>
              <p14:xfrm>
                <a:off x="1340321" y="2079577"/>
                <a:ext cx="132120" cy="108000"/>
              </p14:xfrm>
            </p:contentPart>
          </mc:Choice>
          <mc:Fallback>
            <p:pic>
              <p:nvPicPr>
                <p:cNvPr id="38932" name="Freihand 38931">
                  <a:extLst>
                    <a:ext uri="{FF2B5EF4-FFF2-40B4-BE49-F238E27FC236}">
                      <a16:creationId xmlns:a16="http://schemas.microsoft.com/office/drawing/2014/main" id="{9AB3BA1D-D41E-B48C-DE7D-8CCFF6E0DBB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331681" y="2070577"/>
                  <a:ext cx="149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8933" name="Freihand 38932">
                  <a:extLst>
                    <a:ext uri="{FF2B5EF4-FFF2-40B4-BE49-F238E27FC236}">
                      <a16:creationId xmlns:a16="http://schemas.microsoft.com/office/drawing/2014/main" id="{24549FA9-6B13-E87F-535A-DEA68A735DCA}"/>
                    </a:ext>
                  </a:extLst>
                </p14:cNvPr>
                <p14:cNvContentPartPr/>
                <p14:nvPr/>
              </p14:nvContentPartPr>
              <p14:xfrm>
                <a:off x="1599521" y="2206297"/>
                <a:ext cx="12240" cy="13320"/>
              </p14:xfrm>
            </p:contentPart>
          </mc:Choice>
          <mc:Fallback>
            <p:pic>
              <p:nvPicPr>
                <p:cNvPr id="38933" name="Freihand 38932">
                  <a:extLst>
                    <a:ext uri="{FF2B5EF4-FFF2-40B4-BE49-F238E27FC236}">
                      <a16:creationId xmlns:a16="http://schemas.microsoft.com/office/drawing/2014/main" id="{24549FA9-6B13-E87F-535A-DEA68A735DC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90881" y="2197657"/>
                  <a:ext cx="29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03C4382C-D40A-04BC-E44A-1371D95B3D23}"/>
                    </a:ext>
                  </a:extLst>
                </p14:cNvPr>
                <p14:cNvContentPartPr/>
                <p14:nvPr/>
              </p14:nvContentPartPr>
              <p14:xfrm>
                <a:off x="1213601" y="1919017"/>
                <a:ext cx="470880" cy="560880"/>
              </p14:xfrm>
            </p:contentPart>
          </mc:Choice>
          <mc:Fallback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03C4382C-D40A-04BC-E44A-1371D95B3D2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04961" y="1910017"/>
                  <a:ext cx="4885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8939" name="Freihand 38938">
                  <a:extLst>
                    <a:ext uri="{FF2B5EF4-FFF2-40B4-BE49-F238E27FC236}">
                      <a16:creationId xmlns:a16="http://schemas.microsoft.com/office/drawing/2014/main" id="{A601B97A-0100-2147-9F3E-6D2593DE48B7}"/>
                    </a:ext>
                  </a:extLst>
                </p14:cNvPr>
                <p14:cNvContentPartPr/>
                <p14:nvPr/>
              </p14:nvContentPartPr>
              <p14:xfrm>
                <a:off x="1554161" y="5313097"/>
                <a:ext cx="3619800" cy="46800"/>
              </p14:xfrm>
            </p:contentPart>
          </mc:Choice>
          <mc:Fallback>
            <p:pic>
              <p:nvPicPr>
                <p:cNvPr id="38939" name="Freihand 38938">
                  <a:extLst>
                    <a:ext uri="{FF2B5EF4-FFF2-40B4-BE49-F238E27FC236}">
                      <a16:creationId xmlns:a16="http://schemas.microsoft.com/office/drawing/2014/main" id="{A601B97A-0100-2147-9F3E-6D2593DE48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45161" y="5304097"/>
                  <a:ext cx="3637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0FF1F7C5-0817-DAD1-5A5D-F2EE4AF02AB8}"/>
                    </a:ext>
                  </a:extLst>
                </p14:cNvPr>
                <p14:cNvContentPartPr/>
                <p14:nvPr/>
              </p14:nvContentPartPr>
              <p14:xfrm>
                <a:off x="1420601" y="5259097"/>
                <a:ext cx="309600" cy="285480"/>
              </p14:xfrm>
            </p:contentPart>
          </mc:Choice>
          <mc:Fallback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0FF1F7C5-0817-DAD1-5A5D-F2EE4AF02AB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11961" y="5250097"/>
                  <a:ext cx="3272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8941" name="Freihand 38940">
                  <a:extLst>
                    <a:ext uri="{FF2B5EF4-FFF2-40B4-BE49-F238E27FC236}">
                      <a16:creationId xmlns:a16="http://schemas.microsoft.com/office/drawing/2014/main" id="{7BA444E7-CE7B-A451-BF81-DE06DD5FA805}"/>
                    </a:ext>
                  </a:extLst>
                </p14:cNvPr>
                <p14:cNvContentPartPr/>
                <p14:nvPr/>
              </p14:nvContentPartPr>
              <p14:xfrm>
                <a:off x="2662961" y="4874617"/>
                <a:ext cx="245160" cy="301320"/>
              </p14:xfrm>
            </p:contentPart>
          </mc:Choice>
          <mc:Fallback>
            <p:pic>
              <p:nvPicPr>
                <p:cNvPr id="38941" name="Freihand 38940">
                  <a:extLst>
                    <a:ext uri="{FF2B5EF4-FFF2-40B4-BE49-F238E27FC236}">
                      <a16:creationId xmlns:a16="http://schemas.microsoft.com/office/drawing/2014/main" id="{7BA444E7-CE7B-A451-BF81-DE06DD5FA80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54321" y="4865617"/>
                  <a:ext cx="262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8943" name="Freihand 38942">
                  <a:extLst>
                    <a:ext uri="{FF2B5EF4-FFF2-40B4-BE49-F238E27FC236}">
                      <a16:creationId xmlns:a16="http://schemas.microsoft.com/office/drawing/2014/main" id="{30ACF26A-6AC0-56A9-107C-54A23E13F031}"/>
                    </a:ext>
                  </a:extLst>
                </p14:cNvPr>
                <p14:cNvContentPartPr/>
                <p14:nvPr/>
              </p14:nvContentPartPr>
              <p14:xfrm>
                <a:off x="3196481" y="4675537"/>
                <a:ext cx="115200" cy="201240"/>
              </p14:xfrm>
            </p:contentPart>
          </mc:Choice>
          <mc:Fallback>
            <p:pic>
              <p:nvPicPr>
                <p:cNvPr id="38943" name="Freihand 38942">
                  <a:extLst>
                    <a:ext uri="{FF2B5EF4-FFF2-40B4-BE49-F238E27FC236}">
                      <a16:creationId xmlns:a16="http://schemas.microsoft.com/office/drawing/2014/main" id="{30ACF26A-6AC0-56A9-107C-54A23E13F0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87841" y="4666897"/>
                  <a:ext cx="132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944" name="Freihand 38943">
                  <a:extLst>
                    <a:ext uri="{FF2B5EF4-FFF2-40B4-BE49-F238E27FC236}">
                      <a16:creationId xmlns:a16="http://schemas.microsoft.com/office/drawing/2014/main" id="{24FA5FF9-870E-29E7-5648-7D7758BF7B7C}"/>
                    </a:ext>
                  </a:extLst>
                </p14:cNvPr>
                <p14:cNvContentPartPr/>
                <p14:nvPr/>
              </p14:nvContentPartPr>
              <p14:xfrm>
                <a:off x="3394481" y="4798657"/>
                <a:ext cx="6120" cy="5040"/>
              </p14:xfrm>
            </p:contentPart>
          </mc:Choice>
          <mc:Fallback>
            <p:pic>
              <p:nvPicPr>
                <p:cNvPr id="38944" name="Freihand 38943">
                  <a:extLst>
                    <a:ext uri="{FF2B5EF4-FFF2-40B4-BE49-F238E27FC236}">
                      <a16:creationId xmlns:a16="http://schemas.microsoft.com/office/drawing/2014/main" id="{24FA5FF9-870E-29E7-5648-7D7758BF7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385481" y="4789657"/>
                  <a:ext cx="237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945" name="Freihand 38944">
                  <a:extLst>
                    <a:ext uri="{FF2B5EF4-FFF2-40B4-BE49-F238E27FC236}">
                      <a16:creationId xmlns:a16="http://schemas.microsoft.com/office/drawing/2014/main" id="{D4C70C41-32C7-8B0C-2AD4-BF207971D10D}"/>
                    </a:ext>
                  </a:extLst>
                </p14:cNvPr>
                <p14:cNvContentPartPr/>
                <p14:nvPr/>
              </p14:nvContentPartPr>
              <p14:xfrm>
                <a:off x="3033401" y="4523617"/>
                <a:ext cx="532440" cy="416520"/>
              </p14:xfrm>
            </p:contentPart>
          </mc:Choice>
          <mc:Fallback>
            <p:pic>
              <p:nvPicPr>
                <p:cNvPr id="38945" name="Freihand 38944">
                  <a:extLst>
                    <a:ext uri="{FF2B5EF4-FFF2-40B4-BE49-F238E27FC236}">
                      <a16:creationId xmlns:a16="http://schemas.microsoft.com/office/drawing/2014/main" id="{D4C70C41-32C7-8B0C-2AD4-BF207971D10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24401" y="4514977"/>
                  <a:ext cx="550080" cy="43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38947" name="Freihand 38946">
                <a:extLst>
                  <a:ext uri="{FF2B5EF4-FFF2-40B4-BE49-F238E27FC236}">
                    <a16:creationId xmlns:a16="http://schemas.microsoft.com/office/drawing/2014/main" id="{1C425B16-2FB7-8DB0-9671-8AF3BD75DFE1}"/>
                  </a:ext>
                </a:extLst>
              </p14:cNvPr>
              <p14:cNvContentPartPr/>
              <p14:nvPr/>
            </p14:nvContentPartPr>
            <p14:xfrm>
              <a:off x="2595641" y="1397377"/>
              <a:ext cx="1673280" cy="1585440"/>
            </p14:xfrm>
          </p:contentPart>
        </mc:Choice>
        <mc:Fallback>
          <p:pic>
            <p:nvPicPr>
              <p:cNvPr id="38947" name="Freihand 38946">
                <a:extLst>
                  <a:ext uri="{FF2B5EF4-FFF2-40B4-BE49-F238E27FC236}">
                    <a16:creationId xmlns:a16="http://schemas.microsoft.com/office/drawing/2014/main" id="{1C425B16-2FB7-8DB0-9671-8AF3BD75DFE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586641" y="1388377"/>
                <a:ext cx="1690920" cy="160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51" name="Gruppieren 38950">
            <a:extLst>
              <a:ext uri="{FF2B5EF4-FFF2-40B4-BE49-F238E27FC236}">
                <a16:creationId xmlns:a16="http://schemas.microsoft.com/office/drawing/2014/main" id="{2112AD8C-A28C-92DE-CAC3-D66A54F18377}"/>
              </a:ext>
            </a:extLst>
          </p:cNvPr>
          <p:cNvGrpSpPr/>
          <p:nvPr/>
        </p:nvGrpSpPr>
        <p:grpSpPr>
          <a:xfrm>
            <a:off x="2504921" y="1906417"/>
            <a:ext cx="1504800" cy="470160"/>
            <a:chOff x="2504921" y="1906417"/>
            <a:chExt cx="150480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948" name="Freihand 38947">
                  <a:extLst>
                    <a:ext uri="{FF2B5EF4-FFF2-40B4-BE49-F238E27FC236}">
                      <a16:creationId xmlns:a16="http://schemas.microsoft.com/office/drawing/2014/main" id="{6EC4348B-AD93-135D-7C4B-9363BA72064C}"/>
                    </a:ext>
                  </a:extLst>
                </p14:cNvPr>
                <p14:cNvContentPartPr/>
                <p14:nvPr/>
              </p14:nvContentPartPr>
              <p14:xfrm>
                <a:off x="3745121" y="1906417"/>
                <a:ext cx="264600" cy="311400"/>
              </p14:xfrm>
            </p:contentPart>
          </mc:Choice>
          <mc:Fallback>
            <p:pic>
              <p:nvPicPr>
                <p:cNvPr id="38948" name="Freihand 38947">
                  <a:extLst>
                    <a:ext uri="{FF2B5EF4-FFF2-40B4-BE49-F238E27FC236}">
                      <a16:creationId xmlns:a16="http://schemas.microsoft.com/office/drawing/2014/main" id="{6EC4348B-AD93-135D-7C4B-9363BA7206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736481" y="1897777"/>
                  <a:ext cx="2822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949" name="Freihand 38948">
                  <a:extLst>
                    <a:ext uri="{FF2B5EF4-FFF2-40B4-BE49-F238E27FC236}">
                      <a16:creationId xmlns:a16="http://schemas.microsoft.com/office/drawing/2014/main" id="{81F29636-90DC-7E63-F411-3E5C5CB4A4B9}"/>
                    </a:ext>
                  </a:extLst>
                </p14:cNvPr>
                <p14:cNvContentPartPr/>
                <p14:nvPr/>
              </p14:nvContentPartPr>
              <p14:xfrm>
                <a:off x="2504921" y="2055457"/>
                <a:ext cx="191880" cy="313200"/>
              </p14:xfrm>
            </p:contentPart>
          </mc:Choice>
          <mc:Fallback>
            <p:pic>
              <p:nvPicPr>
                <p:cNvPr id="38949" name="Freihand 38948">
                  <a:extLst>
                    <a:ext uri="{FF2B5EF4-FFF2-40B4-BE49-F238E27FC236}">
                      <a16:creationId xmlns:a16="http://schemas.microsoft.com/office/drawing/2014/main" id="{81F29636-90DC-7E63-F411-3E5C5CB4A4B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96281" y="2046817"/>
                  <a:ext cx="209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F5852CED-E2DF-5516-13C2-38FCD2EFFC47}"/>
                    </a:ext>
                  </a:extLst>
                </p14:cNvPr>
                <p14:cNvContentPartPr/>
                <p14:nvPr/>
              </p14:nvContentPartPr>
              <p14:xfrm>
                <a:off x="3084521" y="2054377"/>
                <a:ext cx="220320" cy="322200"/>
              </p14:xfrm>
            </p:contentPart>
          </mc:Choice>
          <mc:Fallback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F5852CED-E2DF-5516-13C2-38FCD2EFFC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075881" y="2045377"/>
                  <a:ext cx="23796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59" name="Gruppieren 38958">
            <a:extLst>
              <a:ext uri="{FF2B5EF4-FFF2-40B4-BE49-F238E27FC236}">
                <a16:creationId xmlns:a16="http://schemas.microsoft.com/office/drawing/2014/main" id="{550CC080-3C71-BD53-38F9-98D76FD5BBA2}"/>
              </a:ext>
            </a:extLst>
          </p:cNvPr>
          <p:cNvGrpSpPr/>
          <p:nvPr/>
        </p:nvGrpSpPr>
        <p:grpSpPr>
          <a:xfrm>
            <a:off x="1699241" y="574417"/>
            <a:ext cx="885240" cy="332640"/>
            <a:chOff x="1699241" y="574417"/>
            <a:chExt cx="8852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id="{742CD1AA-9E15-9F63-F245-D8903FA8DBDA}"/>
                    </a:ext>
                  </a:extLst>
                </p14:cNvPr>
                <p14:cNvContentPartPr/>
                <p14:nvPr/>
              </p14:nvContentPartPr>
              <p14:xfrm>
                <a:off x="1699241" y="709417"/>
                <a:ext cx="122040" cy="197640"/>
              </p14:xfrm>
            </p:contentPart>
          </mc:Choice>
          <mc:Fallback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742CD1AA-9E15-9F63-F245-D8903FA8DBD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90241" y="700777"/>
                  <a:ext cx="139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6B10A5C1-8AF2-B9B5-095F-038F38B226D3}"/>
                    </a:ext>
                  </a:extLst>
                </p14:cNvPr>
                <p14:cNvContentPartPr/>
                <p14:nvPr/>
              </p14:nvContentPartPr>
              <p14:xfrm>
                <a:off x="1994801" y="709417"/>
                <a:ext cx="24480" cy="172800"/>
              </p14:xfrm>
            </p:contentPart>
          </mc:Choice>
          <mc:Fallback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6B10A5C1-8AF2-B9B5-095F-038F38B226D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85801" y="700417"/>
                  <a:ext cx="42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8954" name="Freihand 38953">
                  <a:extLst>
                    <a:ext uri="{FF2B5EF4-FFF2-40B4-BE49-F238E27FC236}">
                      <a16:creationId xmlns:a16="http://schemas.microsoft.com/office/drawing/2014/main" id="{33932232-5B14-BC1B-5E82-9CAE718C2FDE}"/>
                    </a:ext>
                  </a:extLst>
                </p14:cNvPr>
                <p14:cNvContentPartPr/>
                <p14:nvPr/>
              </p14:nvContentPartPr>
              <p14:xfrm>
                <a:off x="1939001" y="775657"/>
                <a:ext cx="110520" cy="25920"/>
              </p14:xfrm>
            </p:contentPart>
          </mc:Choice>
          <mc:Fallback>
            <p:pic>
              <p:nvPicPr>
                <p:cNvPr id="38954" name="Freihand 38953">
                  <a:extLst>
                    <a:ext uri="{FF2B5EF4-FFF2-40B4-BE49-F238E27FC236}">
                      <a16:creationId xmlns:a16="http://schemas.microsoft.com/office/drawing/2014/main" id="{33932232-5B14-BC1B-5E82-9CAE718C2FD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30361" y="767017"/>
                  <a:ext cx="128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0364081D-9FE8-6EEF-06A4-6BAE14A8AF8C}"/>
                    </a:ext>
                  </a:extLst>
                </p14:cNvPr>
                <p14:cNvContentPartPr/>
                <p14:nvPr/>
              </p14:nvContentPartPr>
              <p14:xfrm>
                <a:off x="2100281" y="641737"/>
                <a:ext cx="135720" cy="209160"/>
              </p14:xfrm>
            </p:contentPart>
          </mc:Choice>
          <mc:Fallback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0364081D-9FE8-6EEF-06A4-6BAE14A8AF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91281" y="632737"/>
                  <a:ext cx="153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BEE8977E-76E6-CFC6-DA1A-F26C4ED74DB3}"/>
                    </a:ext>
                  </a:extLst>
                </p14:cNvPr>
                <p14:cNvContentPartPr/>
                <p14:nvPr/>
              </p14:nvContentPartPr>
              <p14:xfrm>
                <a:off x="2339681" y="631657"/>
                <a:ext cx="28800" cy="151560"/>
              </p14:xfrm>
            </p:contentPart>
          </mc:Choice>
          <mc:Fallback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BEE8977E-76E6-CFC6-DA1A-F26C4ED74D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30681" y="623017"/>
                  <a:ext cx="4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8957" name="Freihand 38956">
                  <a:extLst>
                    <a:ext uri="{FF2B5EF4-FFF2-40B4-BE49-F238E27FC236}">
                      <a16:creationId xmlns:a16="http://schemas.microsoft.com/office/drawing/2014/main" id="{D1BEA682-DA8B-8A3F-4946-F304C1E9A3B3}"/>
                    </a:ext>
                  </a:extLst>
                </p14:cNvPr>
                <p14:cNvContentPartPr/>
                <p14:nvPr/>
              </p14:nvContentPartPr>
              <p14:xfrm>
                <a:off x="2296841" y="705817"/>
                <a:ext cx="113760" cy="35640"/>
              </p14:xfrm>
            </p:contentPart>
          </mc:Choice>
          <mc:Fallback>
            <p:pic>
              <p:nvPicPr>
                <p:cNvPr id="38957" name="Freihand 38956">
                  <a:extLst>
                    <a:ext uri="{FF2B5EF4-FFF2-40B4-BE49-F238E27FC236}">
                      <a16:creationId xmlns:a16="http://schemas.microsoft.com/office/drawing/2014/main" id="{D1BEA682-DA8B-8A3F-4946-F304C1E9A3B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287841" y="696817"/>
                  <a:ext cx="131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B2C7210C-AEFC-1E83-B926-B86FB69A594B}"/>
                    </a:ext>
                  </a:extLst>
                </p14:cNvPr>
                <p14:cNvContentPartPr/>
                <p14:nvPr/>
              </p14:nvContentPartPr>
              <p14:xfrm>
                <a:off x="2465321" y="574417"/>
                <a:ext cx="119160" cy="188280"/>
              </p14:xfrm>
            </p:contentPart>
          </mc:Choice>
          <mc:Fallback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B2C7210C-AEFC-1E83-B926-B86FB69A594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56681" y="565777"/>
                  <a:ext cx="13680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38960" name="Freihand 38959">
                <a:extLst>
                  <a:ext uri="{FF2B5EF4-FFF2-40B4-BE49-F238E27FC236}">
                    <a16:creationId xmlns:a16="http://schemas.microsoft.com/office/drawing/2014/main" id="{D057D3B3-7DF5-1064-3564-85D9A48BF4AB}"/>
                  </a:ext>
                </a:extLst>
              </p14:cNvPr>
              <p14:cNvContentPartPr/>
              <p14:nvPr/>
            </p14:nvContentPartPr>
            <p14:xfrm>
              <a:off x="1833521" y="1416817"/>
              <a:ext cx="10080" cy="16560"/>
            </p14:xfrm>
          </p:contentPart>
        </mc:Choice>
        <mc:Fallback>
          <p:pic>
            <p:nvPicPr>
              <p:cNvPr id="38960" name="Freihand 38959">
                <a:extLst>
                  <a:ext uri="{FF2B5EF4-FFF2-40B4-BE49-F238E27FC236}">
                    <a16:creationId xmlns:a16="http://schemas.microsoft.com/office/drawing/2014/main" id="{D057D3B3-7DF5-1064-3564-85D9A48BF4A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824881" y="1407817"/>
                <a:ext cx="277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38961" name="Freihand 38960">
                <a:extLst>
                  <a:ext uri="{FF2B5EF4-FFF2-40B4-BE49-F238E27FC236}">
                    <a16:creationId xmlns:a16="http://schemas.microsoft.com/office/drawing/2014/main" id="{B64B0C18-8A4F-9A35-0BAE-85619AC379DE}"/>
                  </a:ext>
                </a:extLst>
              </p14:cNvPr>
              <p14:cNvContentPartPr/>
              <p14:nvPr/>
            </p14:nvContentPartPr>
            <p14:xfrm>
              <a:off x="3524441" y="2042497"/>
              <a:ext cx="159840" cy="285120"/>
            </p14:xfrm>
          </p:contentPart>
        </mc:Choice>
        <mc:Fallback>
          <p:pic>
            <p:nvPicPr>
              <p:cNvPr id="38961" name="Freihand 38960">
                <a:extLst>
                  <a:ext uri="{FF2B5EF4-FFF2-40B4-BE49-F238E27FC236}">
                    <a16:creationId xmlns:a16="http://schemas.microsoft.com/office/drawing/2014/main" id="{B64B0C18-8A4F-9A35-0BAE-85619AC379D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515801" y="2033857"/>
                <a:ext cx="17748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68" name="Gruppieren 38967">
            <a:extLst>
              <a:ext uri="{FF2B5EF4-FFF2-40B4-BE49-F238E27FC236}">
                <a16:creationId xmlns:a16="http://schemas.microsoft.com/office/drawing/2014/main" id="{599C9BF0-2962-100F-3728-3BC0DAB2D069}"/>
              </a:ext>
            </a:extLst>
          </p:cNvPr>
          <p:cNvGrpSpPr/>
          <p:nvPr/>
        </p:nvGrpSpPr>
        <p:grpSpPr>
          <a:xfrm>
            <a:off x="2994881" y="2385217"/>
            <a:ext cx="686880" cy="335880"/>
            <a:chOff x="2994881" y="2385217"/>
            <a:chExt cx="686880" cy="33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id="{08CC98D2-8CE3-8B88-D05C-A9ACD341C478}"/>
                    </a:ext>
                  </a:extLst>
                </p14:cNvPr>
                <p14:cNvContentPartPr/>
                <p14:nvPr/>
              </p14:nvContentPartPr>
              <p14:xfrm>
                <a:off x="2994881" y="2568097"/>
                <a:ext cx="57960" cy="80280"/>
              </p14:xfrm>
            </p:contentPart>
          </mc:Choice>
          <mc:Fallback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08CC98D2-8CE3-8B88-D05C-A9ACD341C4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86241" y="2559457"/>
                  <a:ext cx="75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id="{B63A4F27-EA7F-3A05-AE7A-591AAE0089D3}"/>
                    </a:ext>
                  </a:extLst>
                </p14:cNvPr>
                <p14:cNvContentPartPr/>
                <p14:nvPr/>
              </p14:nvContentPartPr>
              <p14:xfrm>
                <a:off x="3022961" y="2397817"/>
                <a:ext cx="213840" cy="323280"/>
              </p14:xfrm>
            </p:contentPart>
          </mc:Choice>
          <mc:Fallback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B63A4F27-EA7F-3A05-AE7A-591AAE0089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13961" y="2389177"/>
                  <a:ext cx="231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8964" name="Freihand 38963">
                  <a:extLst>
                    <a:ext uri="{FF2B5EF4-FFF2-40B4-BE49-F238E27FC236}">
                      <a16:creationId xmlns:a16="http://schemas.microsoft.com/office/drawing/2014/main" id="{4062C7C4-1995-09B5-3D78-22CDC4B070BC}"/>
                    </a:ext>
                  </a:extLst>
                </p14:cNvPr>
                <p14:cNvContentPartPr/>
                <p14:nvPr/>
              </p14:nvContentPartPr>
              <p14:xfrm>
                <a:off x="3435521" y="2385217"/>
                <a:ext cx="246240" cy="277560"/>
              </p14:xfrm>
            </p:contentPart>
          </mc:Choice>
          <mc:Fallback>
            <p:pic>
              <p:nvPicPr>
                <p:cNvPr id="38964" name="Freihand 38963">
                  <a:extLst>
                    <a:ext uri="{FF2B5EF4-FFF2-40B4-BE49-F238E27FC236}">
                      <a16:creationId xmlns:a16="http://schemas.microsoft.com/office/drawing/2014/main" id="{4062C7C4-1995-09B5-3D78-22CDC4B070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26521" y="2376217"/>
                  <a:ext cx="26388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75" name="Gruppieren 38974">
            <a:extLst>
              <a:ext uri="{FF2B5EF4-FFF2-40B4-BE49-F238E27FC236}">
                <a16:creationId xmlns:a16="http://schemas.microsoft.com/office/drawing/2014/main" id="{5482C28C-0130-5C06-E8BA-6BBEEE510C7D}"/>
              </a:ext>
            </a:extLst>
          </p:cNvPr>
          <p:cNvGrpSpPr/>
          <p:nvPr/>
        </p:nvGrpSpPr>
        <p:grpSpPr>
          <a:xfrm>
            <a:off x="2712641" y="322417"/>
            <a:ext cx="1045080" cy="384480"/>
            <a:chOff x="2712641" y="322417"/>
            <a:chExt cx="1045080" cy="3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8965" name="Freihand 38964">
                  <a:extLst>
                    <a:ext uri="{FF2B5EF4-FFF2-40B4-BE49-F238E27FC236}">
                      <a16:creationId xmlns:a16="http://schemas.microsoft.com/office/drawing/2014/main" id="{8A39CB24-9438-4415-F021-C9FA833C683B}"/>
                    </a:ext>
                  </a:extLst>
                </p14:cNvPr>
                <p14:cNvContentPartPr/>
                <p14:nvPr/>
              </p14:nvContentPartPr>
              <p14:xfrm>
                <a:off x="2712641" y="563257"/>
                <a:ext cx="176040" cy="60840"/>
              </p14:xfrm>
            </p:contentPart>
          </mc:Choice>
          <mc:Fallback>
            <p:pic>
              <p:nvPicPr>
                <p:cNvPr id="38965" name="Freihand 38964">
                  <a:extLst>
                    <a:ext uri="{FF2B5EF4-FFF2-40B4-BE49-F238E27FC236}">
                      <a16:creationId xmlns:a16="http://schemas.microsoft.com/office/drawing/2014/main" id="{8A39CB24-9438-4415-F021-C9FA833C683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04001" y="554257"/>
                  <a:ext cx="19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id="{5AABB3AC-D841-C70F-7D0B-AC55A391C821}"/>
                    </a:ext>
                  </a:extLst>
                </p14:cNvPr>
                <p14:cNvContentPartPr/>
                <p14:nvPr/>
              </p14:nvContentPartPr>
              <p14:xfrm>
                <a:off x="2727761" y="621937"/>
                <a:ext cx="159840" cy="84960"/>
              </p14:xfrm>
            </p:contentPart>
          </mc:Choice>
          <mc:Fallback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5AABB3AC-D841-C70F-7D0B-AC55A391C8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18761" y="613297"/>
                  <a:ext cx="17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969" name="Freihand 38968">
                  <a:extLst>
                    <a:ext uri="{FF2B5EF4-FFF2-40B4-BE49-F238E27FC236}">
                      <a16:creationId xmlns:a16="http://schemas.microsoft.com/office/drawing/2014/main" id="{934880A4-6779-ADA0-F204-C70E94E3BBB5}"/>
                    </a:ext>
                  </a:extLst>
                </p14:cNvPr>
                <p14:cNvContentPartPr/>
                <p14:nvPr/>
              </p14:nvContentPartPr>
              <p14:xfrm>
                <a:off x="2962481" y="456337"/>
                <a:ext cx="151560" cy="188640"/>
              </p14:xfrm>
            </p:contentPart>
          </mc:Choice>
          <mc:Fallback>
            <p:pic>
              <p:nvPicPr>
                <p:cNvPr id="38969" name="Freihand 38968">
                  <a:extLst>
                    <a:ext uri="{FF2B5EF4-FFF2-40B4-BE49-F238E27FC236}">
                      <a16:creationId xmlns:a16="http://schemas.microsoft.com/office/drawing/2014/main" id="{934880A4-6779-ADA0-F204-C70E94E3BB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53841" y="447697"/>
                  <a:ext cx="169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5FFB841D-35F0-7074-1EA0-73E34DDAC7A8}"/>
                    </a:ext>
                  </a:extLst>
                </p14:cNvPr>
                <p14:cNvContentPartPr/>
                <p14:nvPr/>
              </p14:nvContentPartPr>
              <p14:xfrm>
                <a:off x="3201521" y="472897"/>
                <a:ext cx="12600" cy="178200"/>
              </p14:xfrm>
            </p:contentPart>
          </mc:Choice>
          <mc:Fallback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5FFB841D-35F0-7074-1EA0-73E34DDAC7A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92881" y="463897"/>
                  <a:ext cx="302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327F85F6-6A0C-1D44-5A68-9D74369C2B38}"/>
                    </a:ext>
                  </a:extLst>
                </p14:cNvPr>
                <p14:cNvContentPartPr/>
                <p14:nvPr/>
              </p14:nvContentPartPr>
              <p14:xfrm>
                <a:off x="3146441" y="507097"/>
                <a:ext cx="124560" cy="44640"/>
              </p14:xfrm>
            </p:contentPart>
          </mc:Choice>
          <mc:Fallback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327F85F6-6A0C-1D44-5A68-9D74369C2B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37801" y="498097"/>
                  <a:ext cx="142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8972" name="Freihand 38971">
                  <a:extLst>
                    <a:ext uri="{FF2B5EF4-FFF2-40B4-BE49-F238E27FC236}">
                      <a16:creationId xmlns:a16="http://schemas.microsoft.com/office/drawing/2014/main" id="{1E153F68-0443-DF20-BDC8-1B3C7CE2CA21}"/>
                    </a:ext>
                  </a:extLst>
                </p14:cNvPr>
                <p14:cNvContentPartPr/>
                <p14:nvPr/>
              </p14:nvContentPartPr>
              <p14:xfrm>
                <a:off x="3287921" y="417097"/>
                <a:ext cx="115920" cy="161280"/>
              </p14:xfrm>
            </p:contentPart>
          </mc:Choice>
          <mc:Fallback>
            <p:pic>
              <p:nvPicPr>
                <p:cNvPr id="38972" name="Freihand 38971">
                  <a:extLst>
                    <a:ext uri="{FF2B5EF4-FFF2-40B4-BE49-F238E27FC236}">
                      <a16:creationId xmlns:a16="http://schemas.microsoft.com/office/drawing/2014/main" id="{1E153F68-0443-DF20-BDC8-1B3C7CE2CA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78921" y="408097"/>
                  <a:ext cx="133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8973" name="Freihand 38972">
                  <a:extLst>
                    <a:ext uri="{FF2B5EF4-FFF2-40B4-BE49-F238E27FC236}">
                      <a16:creationId xmlns:a16="http://schemas.microsoft.com/office/drawing/2014/main" id="{F40A597E-2D50-3D16-AEE2-D3730FCF76E0}"/>
                    </a:ext>
                  </a:extLst>
                </p14:cNvPr>
                <p14:cNvContentPartPr/>
                <p14:nvPr/>
              </p14:nvContentPartPr>
              <p14:xfrm>
                <a:off x="3464681" y="403777"/>
                <a:ext cx="127800" cy="157320"/>
              </p14:xfrm>
            </p:contentPart>
          </mc:Choice>
          <mc:Fallback>
            <p:pic>
              <p:nvPicPr>
                <p:cNvPr id="38973" name="Freihand 38972">
                  <a:extLst>
                    <a:ext uri="{FF2B5EF4-FFF2-40B4-BE49-F238E27FC236}">
                      <a16:creationId xmlns:a16="http://schemas.microsoft.com/office/drawing/2014/main" id="{F40A597E-2D50-3D16-AEE2-D3730FCF76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55681" y="394777"/>
                  <a:ext cx="145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974" name="Freihand 38973">
                  <a:extLst>
                    <a:ext uri="{FF2B5EF4-FFF2-40B4-BE49-F238E27FC236}">
                      <a16:creationId xmlns:a16="http://schemas.microsoft.com/office/drawing/2014/main" id="{01B7E67A-D89E-2ABB-F6D6-DDDCFAF53C20}"/>
                    </a:ext>
                  </a:extLst>
                </p14:cNvPr>
                <p14:cNvContentPartPr/>
                <p14:nvPr/>
              </p14:nvContentPartPr>
              <p14:xfrm>
                <a:off x="3671681" y="322417"/>
                <a:ext cx="86040" cy="201600"/>
              </p14:xfrm>
            </p:contentPart>
          </mc:Choice>
          <mc:Fallback>
            <p:pic>
              <p:nvPicPr>
                <p:cNvPr id="38974" name="Freihand 38973">
                  <a:extLst>
                    <a:ext uri="{FF2B5EF4-FFF2-40B4-BE49-F238E27FC236}">
                      <a16:creationId xmlns:a16="http://schemas.microsoft.com/office/drawing/2014/main" id="{01B7E67A-D89E-2ABB-F6D6-DDDCFAF53C2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63041" y="313417"/>
                  <a:ext cx="10368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38976" name="Freihand 38975">
                <a:extLst>
                  <a:ext uri="{FF2B5EF4-FFF2-40B4-BE49-F238E27FC236}">
                    <a16:creationId xmlns:a16="http://schemas.microsoft.com/office/drawing/2014/main" id="{0C6A0AF5-9AA4-8ABF-92D7-57403DCDA7B2}"/>
                  </a:ext>
                </a:extLst>
              </p14:cNvPr>
              <p14:cNvContentPartPr/>
              <p14:nvPr/>
            </p14:nvContentPartPr>
            <p14:xfrm>
              <a:off x="4489961" y="4577977"/>
              <a:ext cx="1694160" cy="1171800"/>
            </p14:xfrm>
          </p:contentPart>
        </mc:Choice>
        <mc:Fallback>
          <p:pic>
            <p:nvPicPr>
              <p:cNvPr id="38976" name="Freihand 38975">
                <a:extLst>
                  <a:ext uri="{FF2B5EF4-FFF2-40B4-BE49-F238E27FC236}">
                    <a16:creationId xmlns:a16="http://schemas.microsoft.com/office/drawing/2014/main" id="{0C6A0AF5-9AA4-8ABF-92D7-57403DCDA7B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481321" y="4568977"/>
                <a:ext cx="1711800" cy="11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38977" name="Freihand 38976">
                <a:extLst>
                  <a:ext uri="{FF2B5EF4-FFF2-40B4-BE49-F238E27FC236}">
                    <a16:creationId xmlns:a16="http://schemas.microsoft.com/office/drawing/2014/main" id="{E0ACD362-6342-D0B5-FB93-2B227057D4C5}"/>
                  </a:ext>
                </a:extLst>
              </p14:cNvPr>
              <p14:cNvContentPartPr/>
              <p14:nvPr/>
            </p14:nvContentPartPr>
            <p14:xfrm>
              <a:off x="5472401" y="4676977"/>
              <a:ext cx="143640" cy="181440"/>
            </p14:xfrm>
          </p:contentPart>
        </mc:Choice>
        <mc:Fallback>
          <p:pic>
            <p:nvPicPr>
              <p:cNvPr id="38977" name="Freihand 38976">
                <a:extLst>
                  <a:ext uri="{FF2B5EF4-FFF2-40B4-BE49-F238E27FC236}">
                    <a16:creationId xmlns:a16="http://schemas.microsoft.com/office/drawing/2014/main" id="{E0ACD362-6342-D0B5-FB93-2B227057D4C5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463761" y="4668337"/>
                <a:ext cx="1612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38978" name="Freihand 38977">
                <a:extLst>
                  <a:ext uri="{FF2B5EF4-FFF2-40B4-BE49-F238E27FC236}">
                    <a16:creationId xmlns:a16="http://schemas.microsoft.com/office/drawing/2014/main" id="{2BBC87B0-3560-B4B9-1625-4EB56F06D6C9}"/>
                  </a:ext>
                </a:extLst>
              </p14:cNvPr>
              <p14:cNvContentPartPr/>
              <p14:nvPr/>
            </p14:nvContentPartPr>
            <p14:xfrm>
              <a:off x="5071361" y="5218417"/>
              <a:ext cx="130320" cy="247680"/>
            </p14:xfrm>
          </p:contentPart>
        </mc:Choice>
        <mc:Fallback>
          <p:pic>
            <p:nvPicPr>
              <p:cNvPr id="38978" name="Freihand 38977">
                <a:extLst>
                  <a:ext uri="{FF2B5EF4-FFF2-40B4-BE49-F238E27FC236}">
                    <a16:creationId xmlns:a16="http://schemas.microsoft.com/office/drawing/2014/main" id="{2BBC87B0-3560-B4B9-1625-4EB56F06D6C9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062721" y="5209777"/>
                <a:ext cx="14796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84" name="Gruppieren 38983">
            <a:extLst>
              <a:ext uri="{FF2B5EF4-FFF2-40B4-BE49-F238E27FC236}">
                <a16:creationId xmlns:a16="http://schemas.microsoft.com/office/drawing/2014/main" id="{5E5B29E9-5F3F-CE6E-BADB-15FEE553FBFD}"/>
              </a:ext>
            </a:extLst>
          </p:cNvPr>
          <p:cNvGrpSpPr/>
          <p:nvPr/>
        </p:nvGrpSpPr>
        <p:grpSpPr>
          <a:xfrm>
            <a:off x="6445481" y="4516057"/>
            <a:ext cx="966240" cy="363600"/>
            <a:chOff x="6445481" y="4516057"/>
            <a:chExt cx="96624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8979" name="Freihand 38978">
                  <a:extLst>
                    <a:ext uri="{FF2B5EF4-FFF2-40B4-BE49-F238E27FC236}">
                      <a16:creationId xmlns:a16="http://schemas.microsoft.com/office/drawing/2014/main" id="{28FF643E-B68B-ECE5-0CDB-AE3EE4BDCEEE}"/>
                    </a:ext>
                  </a:extLst>
                </p14:cNvPr>
                <p14:cNvContentPartPr/>
                <p14:nvPr/>
              </p14:nvContentPartPr>
              <p14:xfrm>
                <a:off x="6445481" y="4633417"/>
                <a:ext cx="133200" cy="246240"/>
              </p14:xfrm>
            </p:contentPart>
          </mc:Choice>
          <mc:Fallback>
            <p:pic>
              <p:nvPicPr>
                <p:cNvPr id="38979" name="Freihand 38978">
                  <a:extLst>
                    <a:ext uri="{FF2B5EF4-FFF2-40B4-BE49-F238E27FC236}">
                      <a16:creationId xmlns:a16="http://schemas.microsoft.com/office/drawing/2014/main" id="{28FF643E-B68B-ECE5-0CDB-AE3EE4BDCE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436841" y="4624417"/>
                  <a:ext cx="15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8980" name="Freihand 38979">
                  <a:extLst>
                    <a:ext uri="{FF2B5EF4-FFF2-40B4-BE49-F238E27FC236}">
                      <a16:creationId xmlns:a16="http://schemas.microsoft.com/office/drawing/2014/main" id="{EE571B4C-84AB-55F1-8AE7-8865CF5E86F8}"/>
                    </a:ext>
                  </a:extLst>
                </p14:cNvPr>
                <p14:cNvContentPartPr/>
                <p14:nvPr/>
              </p14:nvContentPartPr>
              <p14:xfrm>
                <a:off x="6755081" y="4619737"/>
                <a:ext cx="9720" cy="192600"/>
              </p14:xfrm>
            </p:contentPart>
          </mc:Choice>
          <mc:Fallback>
            <p:pic>
              <p:nvPicPr>
                <p:cNvPr id="38980" name="Freihand 38979">
                  <a:extLst>
                    <a:ext uri="{FF2B5EF4-FFF2-40B4-BE49-F238E27FC236}">
                      <a16:creationId xmlns:a16="http://schemas.microsoft.com/office/drawing/2014/main" id="{EE571B4C-84AB-55F1-8AE7-8865CF5E86F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46441" y="4610737"/>
                  <a:ext cx="27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id="{1EBCB8FB-95CA-1FEA-8064-D6C05C726832}"/>
                    </a:ext>
                  </a:extLst>
                </p14:cNvPr>
                <p14:cNvContentPartPr/>
                <p14:nvPr/>
              </p14:nvContentPartPr>
              <p14:xfrm>
                <a:off x="6706841" y="4694977"/>
                <a:ext cx="128160" cy="48960"/>
              </p14:xfrm>
            </p:contentPart>
          </mc:Choice>
          <mc:Fallback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1EBCB8FB-95CA-1FEA-8064-D6C05C72683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97841" y="4686337"/>
                  <a:ext cx="145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8982" name="Freihand 38981">
                  <a:extLst>
                    <a:ext uri="{FF2B5EF4-FFF2-40B4-BE49-F238E27FC236}">
                      <a16:creationId xmlns:a16="http://schemas.microsoft.com/office/drawing/2014/main" id="{35AD7998-C96E-9C43-B8B1-9EDDDB20A805}"/>
                    </a:ext>
                  </a:extLst>
                </p14:cNvPr>
                <p14:cNvContentPartPr/>
                <p14:nvPr/>
              </p14:nvContentPartPr>
              <p14:xfrm>
                <a:off x="6950201" y="4516057"/>
                <a:ext cx="100080" cy="224280"/>
              </p14:xfrm>
            </p:contentPart>
          </mc:Choice>
          <mc:Fallback>
            <p:pic>
              <p:nvPicPr>
                <p:cNvPr id="38982" name="Freihand 38981">
                  <a:extLst>
                    <a:ext uri="{FF2B5EF4-FFF2-40B4-BE49-F238E27FC236}">
                      <a16:creationId xmlns:a16="http://schemas.microsoft.com/office/drawing/2014/main" id="{35AD7998-C96E-9C43-B8B1-9EDDDB20A80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941561" y="4507417"/>
                  <a:ext cx="1177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8983" name="Freihand 38982">
                  <a:extLst>
                    <a:ext uri="{FF2B5EF4-FFF2-40B4-BE49-F238E27FC236}">
                      <a16:creationId xmlns:a16="http://schemas.microsoft.com/office/drawing/2014/main" id="{E1365575-A684-4A4F-56E1-C77418FCDDA4}"/>
                    </a:ext>
                  </a:extLst>
                </p14:cNvPr>
                <p14:cNvContentPartPr/>
                <p14:nvPr/>
              </p14:nvContentPartPr>
              <p14:xfrm>
                <a:off x="7192481" y="4539817"/>
                <a:ext cx="219240" cy="101160"/>
              </p14:xfrm>
            </p:contentPart>
          </mc:Choice>
          <mc:Fallback>
            <p:pic>
              <p:nvPicPr>
                <p:cNvPr id="38983" name="Freihand 38982">
                  <a:extLst>
                    <a:ext uri="{FF2B5EF4-FFF2-40B4-BE49-F238E27FC236}">
                      <a16:creationId xmlns:a16="http://schemas.microsoft.com/office/drawing/2014/main" id="{E1365575-A684-4A4F-56E1-C77418FCDD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83481" y="4531177"/>
                  <a:ext cx="236880" cy="11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38985" name="Freihand 38984">
                <a:extLst>
                  <a:ext uri="{FF2B5EF4-FFF2-40B4-BE49-F238E27FC236}">
                    <a16:creationId xmlns:a16="http://schemas.microsoft.com/office/drawing/2014/main" id="{47498456-12E1-A65F-0C81-8610266A8E5B}"/>
                  </a:ext>
                </a:extLst>
              </p14:cNvPr>
              <p14:cNvContentPartPr/>
              <p14:nvPr/>
            </p14:nvContentPartPr>
            <p14:xfrm>
              <a:off x="4903601" y="4685257"/>
              <a:ext cx="317160" cy="288360"/>
            </p14:xfrm>
          </p:contentPart>
        </mc:Choice>
        <mc:Fallback>
          <p:pic>
            <p:nvPicPr>
              <p:cNvPr id="38985" name="Freihand 38984">
                <a:extLst>
                  <a:ext uri="{FF2B5EF4-FFF2-40B4-BE49-F238E27FC236}">
                    <a16:creationId xmlns:a16="http://schemas.microsoft.com/office/drawing/2014/main" id="{47498456-12E1-A65F-0C81-8610266A8E5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94601" y="4676257"/>
                <a:ext cx="3348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8986" name="Freihand 38985">
                <a:extLst>
                  <a:ext uri="{FF2B5EF4-FFF2-40B4-BE49-F238E27FC236}">
                    <a16:creationId xmlns:a16="http://schemas.microsoft.com/office/drawing/2014/main" id="{0051F07B-4DB3-E29F-A1F7-BA086A7980DA}"/>
                  </a:ext>
                </a:extLst>
              </p14:cNvPr>
              <p14:cNvContentPartPr/>
              <p14:nvPr/>
            </p14:nvContentPartPr>
            <p14:xfrm>
              <a:off x="7591721" y="4333177"/>
              <a:ext cx="209880" cy="327960"/>
            </p14:xfrm>
          </p:contentPart>
        </mc:Choice>
        <mc:Fallback>
          <p:pic>
            <p:nvPicPr>
              <p:cNvPr id="38986" name="Freihand 38985">
                <a:extLst>
                  <a:ext uri="{FF2B5EF4-FFF2-40B4-BE49-F238E27FC236}">
                    <a16:creationId xmlns:a16="http://schemas.microsoft.com/office/drawing/2014/main" id="{0051F07B-4DB3-E29F-A1F7-BA086A7980DA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582721" y="4324537"/>
                <a:ext cx="22752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8987" name="Freihand 38986">
                <a:extLst>
                  <a:ext uri="{FF2B5EF4-FFF2-40B4-BE49-F238E27FC236}">
                    <a16:creationId xmlns:a16="http://schemas.microsoft.com/office/drawing/2014/main" id="{21A4CC5C-7BFA-9B72-5CCB-B979ECD82F12}"/>
                  </a:ext>
                </a:extLst>
              </p14:cNvPr>
              <p14:cNvContentPartPr/>
              <p14:nvPr/>
            </p14:nvContentPartPr>
            <p14:xfrm>
              <a:off x="629321" y="4465657"/>
              <a:ext cx="1431360" cy="1350720"/>
            </p14:xfrm>
          </p:contentPart>
        </mc:Choice>
        <mc:Fallback>
          <p:pic>
            <p:nvPicPr>
              <p:cNvPr id="38987" name="Freihand 38986">
                <a:extLst>
                  <a:ext uri="{FF2B5EF4-FFF2-40B4-BE49-F238E27FC236}">
                    <a16:creationId xmlns:a16="http://schemas.microsoft.com/office/drawing/2014/main" id="{21A4CC5C-7BFA-9B72-5CCB-B979ECD82F1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20681" y="4457017"/>
                <a:ext cx="1449000" cy="13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90" name="Gruppieren 38989">
            <a:extLst>
              <a:ext uri="{FF2B5EF4-FFF2-40B4-BE49-F238E27FC236}">
                <a16:creationId xmlns:a16="http://schemas.microsoft.com/office/drawing/2014/main" id="{259E1237-22F0-6742-3612-63AE4C7F8A0E}"/>
              </a:ext>
            </a:extLst>
          </p:cNvPr>
          <p:cNvGrpSpPr/>
          <p:nvPr/>
        </p:nvGrpSpPr>
        <p:grpSpPr>
          <a:xfrm>
            <a:off x="1289561" y="4782097"/>
            <a:ext cx="381600" cy="741600"/>
            <a:chOff x="1289561" y="4782097"/>
            <a:chExt cx="381600" cy="74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8988" name="Freihand 38987">
                  <a:extLst>
                    <a:ext uri="{FF2B5EF4-FFF2-40B4-BE49-F238E27FC236}">
                      <a16:creationId xmlns:a16="http://schemas.microsoft.com/office/drawing/2014/main" id="{48F5480A-BB7B-ED72-890B-3A3B8B831940}"/>
                    </a:ext>
                  </a:extLst>
                </p14:cNvPr>
                <p14:cNvContentPartPr/>
                <p14:nvPr/>
              </p14:nvContentPartPr>
              <p14:xfrm>
                <a:off x="1289561" y="4782097"/>
                <a:ext cx="317160" cy="408240"/>
              </p14:xfrm>
            </p:contentPart>
          </mc:Choice>
          <mc:Fallback>
            <p:pic>
              <p:nvPicPr>
                <p:cNvPr id="38988" name="Freihand 38987">
                  <a:extLst>
                    <a:ext uri="{FF2B5EF4-FFF2-40B4-BE49-F238E27FC236}">
                      <a16:creationId xmlns:a16="http://schemas.microsoft.com/office/drawing/2014/main" id="{48F5480A-BB7B-ED72-890B-3A3B8B83194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80921" y="4773457"/>
                  <a:ext cx="3348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8989" name="Freihand 38988">
                  <a:extLst>
                    <a:ext uri="{FF2B5EF4-FFF2-40B4-BE49-F238E27FC236}">
                      <a16:creationId xmlns:a16="http://schemas.microsoft.com/office/drawing/2014/main" id="{92C293F0-A374-292C-B6E5-02B3580D5887}"/>
                    </a:ext>
                  </a:extLst>
                </p14:cNvPr>
                <p14:cNvContentPartPr/>
                <p14:nvPr/>
              </p14:nvContentPartPr>
              <p14:xfrm>
                <a:off x="1402601" y="5122297"/>
                <a:ext cx="268560" cy="401400"/>
              </p14:xfrm>
            </p:contentPart>
          </mc:Choice>
          <mc:Fallback>
            <p:pic>
              <p:nvPicPr>
                <p:cNvPr id="38989" name="Freihand 38988">
                  <a:extLst>
                    <a:ext uri="{FF2B5EF4-FFF2-40B4-BE49-F238E27FC236}">
                      <a16:creationId xmlns:a16="http://schemas.microsoft.com/office/drawing/2014/main" id="{92C293F0-A374-292C-B6E5-02B3580D588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93601" y="5113657"/>
                  <a:ext cx="28620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97" name="Gruppieren 38996">
            <a:extLst>
              <a:ext uri="{FF2B5EF4-FFF2-40B4-BE49-F238E27FC236}">
                <a16:creationId xmlns:a16="http://schemas.microsoft.com/office/drawing/2014/main" id="{8ADD0B52-42FD-675E-7DB9-597D24A12A91}"/>
              </a:ext>
            </a:extLst>
          </p:cNvPr>
          <p:cNvGrpSpPr/>
          <p:nvPr/>
        </p:nvGrpSpPr>
        <p:grpSpPr>
          <a:xfrm>
            <a:off x="922001" y="6034537"/>
            <a:ext cx="1118520" cy="331920"/>
            <a:chOff x="922001" y="6034537"/>
            <a:chExt cx="111852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id="{0F74F57B-D1F4-AD96-76A1-CEEA6EBFC1DC}"/>
                    </a:ext>
                  </a:extLst>
                </p14:cNvPr>
                <p14:cNvContentPartPr/>
                <p14:nvPr/>
              </p14:nvContentPartPr>
              <p14:xfrm>
                <a:off x="922001" y="6086737"/>
                <a:ext cx="176400" cy="279720"/>
              </p14:xfrm>
            </p:contentPart>
          </mc:Choice>
          <mc:Fallback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0F74F57B-D1F4-AD96-76A1-CEEA6EBFC1D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3361" y="6078097"/>
                  <a:ext cx="194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id="{607506DD-5A4E-B4E6-E83B-0F1D59191DDC}"/>
                    </a:ext>
                  </a:extLst>
                </p14:cNvPr>
                <p14:cNvContentPartPr/>
                <p14:nvPr/>
              </p14:nvContentPartPr>
              <p14:xfrm>
                <a:off x="1297121" y="6134977"/>
                <a:ext cx="45000" cy="177840"/>
              </p14:xfrm>
            </p:contentPart>
          </mc:Choice>
          <mc:Fallback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607506DD-5A4E-B4E6-E83B-0F1D59191DD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88121" y="6125977"/>
                  <a:ext cx="62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8993" name="Freihand 38992">
                  <a:extLst>
                    <a:ext uri="{FF2B5EF4-FFF2-40B4-BE49-F238E27FC236}">
                      <a16:creationId xmlns:a16="http://schemas.microsoft.com/office/drawing/2014/main" id="{7A47F12B-F13C-7E52-0D6E-202442EDB800}"/>
                    </a:ext>
                  </a:extLst>
                </p14:cNvPr>
                <p14:cNvContentPartPr/>
                <p14:nvPr/>
              </p14:nvContentPartPr>
              <p14:xfrm>
                <a:off x="1242401" y="6195457"/>
                <a:ext cx="174240" cy="56160"/>
              </p14:xfrm>
            </p:contentPart>
          </mc:Choice>
          <mc:Fallback>
            <p:pic>
              <p:nvPicPr>
                <p:cNvPr id="38993" name="Freihand 38992">
                  <a:extLst>
                    <a:ext uri="{FF2B5EF4-FFF2-40B4-BE49-F238E27FC236}">
                      <a16:creationId xmlns:a16="http://schemas.microsoft.com/office/drawing/2014/main" id="{7A47F12B-F13C-7E52-0D6E-202442EDB80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233401" y="6186457"/>
                  <a:ext cx="19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8994" name="Freihand 38993">
                  <a:extLst>
                    <a:ext uri="{FF2B5EF4-FFF2-40B4-BE49-F238E27FC236}">
                      <a16:creationId xmlns:a16="http://schemas.microsoft.com/office/drawing/2014/main" id="{452949F0-009A-E2F0-A889-EBB76203ECD4}"/>
                    </a:ext>
                  </a:extLst>
                </p14:cNvPr>
                <p14:cNvContentPartPr/>
                <p14:nvPr/>
              </p14:nvContentPartPr>
              <p14:xfrm>
                <a:off x="1483961" y="6034537"/>
                <a:ext cx="147600" cy="236880"/>
              </p14:xfrm>
            </p:contentPart>
          </mc:Choice>
          <mc:Fallback>
            <p:pic>
              <p:nvPicPr>
                <p:cNvPr id="38994" name="Freihand 38993">
                  <a:extLst>
                    <a:ext uri="{FF2B5EF4-FFF2-40B4-BE49-F238E27FC236}">
                      <a16:creationId xmlns:a16="http://schemas.microsoft.com/office/drawing/2014/main" id="{452949F0-009A-E2F0-A889-EBB76203ECD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74961" y="6025537"/>
                  <a:ext cx="165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995" name="Freihand 38994">
                  <a:extLst>
                    <a:ext uri="{FF2B5EF4-FFF2-40B4-BE49-F238E27FC236}">
                      <a16:creationId xmlns:a16="http://schemas.microsoft.com/office/drawing/2014/main" id="{9BFE8830-790A-686B-90C9-A1A596574615}"/>
                    </a:ext>
                  </a:extLst>
                </p14:cNvPr>
                <p14:cNvContentPartPr/>
                <p14:nvPr/>
              </p14:nvContentPartPr>
              <p14:xfrm>
                <a:off x="1794281" y="6081337"/>
                <a:ext cx="210960" cy="78480"/>
              </p14:xfrm>
            </p:contentPart>
          </mc:Choice>
          <mc:Fallback>
            <p:pic>
              <p:nvPicPr>
                <p:cNvPr id="38995" name="Freihand 38994">
                  <a:extLst>
                    <a:ext uri="{FF2B5EF4-FFF2-40B4-BE49-F238E27FC236}">
                      <a16:creationId xmlns:a16="http://schemas.microsoft.com/office/drawing/2014/main" id="{9BFE8830-790A-686B-90C9-A1A59657461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85641" y="6072697"/>
                  <a:ext cx="228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8996" name="Freihand 38995">
                  <a:extLst>
                    <a:ext uri="{FF2B5EF4-FFF2-40B4-BE49-F238E27FC236}">
                      <a16:creationId xmlns:a16="http://schemas.microsoft.com/office/drawing/2014/main" id="{9728E18F-EE0C-E6D9-407C-C5EBCF5AF557}"/>
                    </a:ext>
                  </a:extLst>
                </p14:cNvPr>
                <p14:cNvContentPartPr/>
                <p14:nvPr/>
              </p14:nvContentPartPr>
              <p14:xfrm>
                <a:off x="1821641" y="6132097"/>
                <a:ext cx="218880" cy="99000"/>
              </p14:xfrm>
            </p:contentPart>
          </mc:Choice>
          <mc:Fallback>
            <p:pic>
              <p:nvPicPr>
                <p:cNvPr id="38996" name="Freihand 38995">
                  <a:extLst>
                    <a:ext uri="{FF2B5EF4-FFF2-40B4-BE49-F238E27FC236}">
                      <a16:creationId xmlns:a16="http://schemas.microsoft.com/office/drawing/2014/main" id="{9728E18F-EE0C-E6D9-407C-C5EBCF5AF55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13001" y="6123457"/>
                  <a:ext cx="2365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38998" name="Freihand 38997">
                <a:extLst>
                  <a:ext uri="{FF2B5EF4-FFF2-40B4-BE49-F238E27FC236}">
                    <a16:creationId xmlns:a16="http://schemas.microsoft.com/office/drawing/2014/main" id="{2DFBC163-5374-FDA7-8239-DF0C8DEE3C2D}"/>
                  </a:ext>
                </a:extLst>
              </p14:cNvPr>
              <p14:cNvContentPartPr/>
              <p14:nvPr/>
            </p14:nvContentPartPr>
            <p14:xfrm>
              <a:off x="937841" y="4688497"/>
              <a:ext cx="331560" cy="311040"/>
            </p14:xfrm>
          </p:contentPart>
        </mc:Choice>
        <mc:Fallback>
          <p:pic>
            <p:nvPicPr>
              <p:cNvPr id="38998" name="Freihand 38997">
                <a:extLst>
                  <a:ext uri="{FF2B5EF4-FFF2-40B4-BE49-F238E27FC236}">
                    <a16:creationId xmlns:a16="http://schemas.microsoft.com/office/drawing/2014/main" id="{2DFBC163-5374-FDA7-8239-DF0C8DEE3C2D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29201" y="4679497"/>
                <a:ext cx="3492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38999" name="Freihand 38998">
                <a:extLst>
                  <a:ext uri="{FF2B5EF4-FFF2-40B4-BE49-F238E27FC236}">
                    <a16:creationId xmlns:a16="http://schemas.microsoft.com/office/drawing/2014/main" id="{95EE6B2E-AC41-2BE6-CA78-2BA7913D4296}"/>
                  </a:ext>
                </a:extLst>
              </p14:cNvPr>
              <p14:cNvContentPartPr/>
              <p14:nvPr/>
            </p14:nvContentPartPr>
            <p14:xfrm>
              <a:off x="2110361" y="5870377"/>
              <a:ext cx="281160" cy="338760"/>
            </p14:xfrm>
          </p:contentPart>
        </mc:Choice>
        <mc:Fallback>
          <p:pic>
            <p:nvPicPr>
              <p:cNvPr id="38999" name="Freihand 38998">
                <a:extLst>
                  <a:ext uri="{FF2B5EF4-FFF2-40B4-BE49-F238E27FC236}">
                    <a16:creationId xmlns:a16="http://schemas.microsoft.com/office/drawing/2014/main" id="{95EE6B2E-AC41-2BE6-CA78-2BA7913D429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101361" y="5861377"/>
                <a:ext cx="298800" cy="356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02104" y="195739"/>
            <a:ext cx="5845573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177" b="1">
                <a:solidFill>
                  <a:srgbClr val="000000"/>
                </a:solidFill>
              </a:rPr>
              <a:t>The modern circular flow of income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7108" y="742667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4 Sectors: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</a:rPr>
              <a:t>	</a:t>
            </a:r>
            <a:r>
              <a:rPr lang="de-DE" sz="2177">
                <a:solidFill>
                  <a:srgbClr val="000000"/>
                </a:solidFill>
              </a:rPr>
              <a:t>	Households </a:t>
            </a:r>
            <a:r>
              <a:rPr lang="de-DE" sz="2177" dirty="0">
                <a:solidFill>
                  <a:srgbClr val="000000"/>
                </a:solidFill>
              </a:rPr>
              <a:t>(H</a:t>
            </a:r>
            <a:r>
              <a:rPr lang="de-DE" sz="2177">
                <a:solidFill>
                  <a:srgbClr val="000000"/>
                </a:solidFill>
              </a:rPr>
              <a:t>), Government (G), Enterprises (E), Overseas </a:t>
            </a:r>
            <a:r>
              <a:rPr lang="de-DE" sz="2177" dirty="0">
                <a:solidFill>
                  <a:srgbClr val="000000"/>
                </a:solidFill>
              </a:rPr>
              <a:t>(A)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8358" y="1400481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circular flow of income is closed via the sector of the </a:t>
            </a:r>
            <a:r>
              <a:rPr lang="de-DE" sz="2177" b="1">
                <a:solidFill>
                  <a:srgbClr val="000000"/>
                </a:solidFill>
              </a:rPr>
              <a:t>financial institutions</a:t>
            </a:r>
            <a:r>
              <a:rPr lang="de-DE" sz="2177">
                <a:solidFill>
                  <a:srgbClr val="000000"/>
                </a:solidFill>
              </a:rPr>
              <a:t> (FI). Via FI savings and investment is processed or assets and liabilities against the overseas sector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18358" y="2642609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Arrows represents always money flows between the sectors</a:t>
            </a: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18358" y="3398405"/>
            <a:ext cx="11559364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buFontTx/>
              <a:buChar char="•"/>
              <a:defRPr/>
            </a:pPr>
            <a:r>
              <a:rPr lang="de-DE" sz="2177">
                <a:solidFill>
                  <a:srgbClr val="000000"/>
                </a:solidFill>
              </a:rPr>
              <a:t>The circle is closed if at any sector we have incoming flow equals outgoing flow (Axiom of the closed circle).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358" y="4800248"/>
            <a:ext cx="11559364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buSzPct val="100000"/>
              <a:defRPr/>
            </a:pPr>
            <a:endParaRPr lang="de-DE" sz="2177" dirty="0">
              <a:solidFill>
                <a:srgbClr val="000000"/>
              </a:solidFill>
            </a:endParaRPr>
          </a:p>
          <a:p>
            <a:pPr eaLnBrk="1" hangingPunct="1">
              <a:buSzPct val="100000"/>
              <a:defRPr/>
            </a:pPr>
            <a:r>
              <a:rPr lang="de-DE" sz="2177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de-DE" sz="2177">
                <a:solidFill>
                  <a:srgbClr val="000000"/>
                </a:solidFill>
                <a:cs typeface="Times New Roman" pitchFamily="18" charset="0"/>
              </a:rPr>
              <a:t>→ Every relevant flows are considered</a:t>
            </a:r>
            <a:r>
              <a:rPr lang="de-DE" sz="2177">
                <a:solidFill>
                  <a:srgbClr val="000000"/>
                </a:solidFill>
              </a:rPr>
              <a:t>  </a:t>
            </a:r>
            <a:endParaRPr 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02247B-0684-4A65-8E35-9F5A555E721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3B64BF0-8D67-7035-DD5D-E44FD2E26831}"/>
                  </a:ext>
                </a:extLst>
              </p14:cNvPr>
              <p14:cNvContentPartPr/>
              <p14:nvPr/>
            </p14:nvContentPartPr>
            <p14:xfrm>
              <a:off x="1273418" y="2512702"/>
              <a:ext cx="38160" cy="41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3B64BF0-8D67-7035-DD5D-E44FD2E268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4418" y="2504062"/>
                <a:ext cx="558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85819C7-2CEC-2742-EF3D-25B28F49329A}"/>
                  </a:ext>
                </a:extLst>
              </p14:cNvPr>
              <p14:cNvContentPartPr/>
              <p14:nvPr/>
            </p14:nvContentPartPr>
            <p14:xfrm>
              <a:off x="784178" y="1426222"/>
              <a:ext cx="2024640" cy="124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85819C7-2CEC-2742-EF3D-25B28F4932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5178" y="1417582"/>
                <a:ext cx="2042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6917446-98BB-BD00-5687-949DA808072A}"/>
                  </a:ext>
                </a:extLst>
              </p14:cNvPr>
              <p14:cNvContentPartPr/>
              <p14:nvPr/>
            </p14:nvContentPartPr>
            <p14:xfrm>
              <a:off x="4785938" y="1353142"/>
              <a:ext cx="1746360" cy="113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6917446-98BB-BD00-5687-949DA80807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7298" y="1344142"/>
                <a:ext cx="17640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5D9AFDF-7465-092E-AD40-DF480BDE605C}"/>
                  </a:ext>
                </a:extLst>
              </p14:cNvPr>
              <p14:cNvContentPartPr/>
              <p14:nvPr/>
            </p14:nvContentPartPr>
            <p14:xfrm>
              <a:off x="2983778" y="1426942"/>
              <a:ext cx="1600560" cy="64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5D9AFDF-7465-092E-AD40-DF480BDE605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778" y="1417942"/>
                <a:ext cx="1618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5EC6DC4-ADD9-10F5-B3AF-F34F113609F8}"/>
                  </a:ext>
                </a:extLst>
              </p14:cNvPr>
              <p14:cNvContentPartPr/>
              <p14:nvPr/>
            </p14:nvContentPartPr>
            <p14:xfrm>
              <a:off x="6555338" y="1431262"/>
              <a:ext cx="1444320" cy="76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5EC6DC4-ADD9-10F5-B3AF-F34F113609F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46338" y="1422262"/>
                <a:ext cx="14619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18B1CAE-8732-C876-4F21-0AA8CAE7B9A9}"/>
                  </a:ext>
                </a:extLst>
              </p14:cNvPr>
              <p14:cNvContentPartPr/>
              <p14:nvPr/>
            </p14:nvContentPartPr>
            <p14:xfrm>
              <a:off x="7274618" y="2092222"/>
              <a:ext cx="2289240" cy="67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18B1CAE-8732-C876-4F21-0AA8CAE7B9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65978" y="2083582"/>
                <a:ext cx="23068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B0948C-EF2E-513A-7021-8945456A3F87}"/>
                  </a:ext>
                </a:extLst>
              </p14:cNvPr>
              <p14:cNvContentPartPr/>
              <p14:nvPr/>
            </p14:nvContentPartPr>
            <p14:xfrm>
              <a:off x="2996018" y="3325222"/>
              <a:ext cx="4493160" cy="2833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B0948C-EF2E-513A-7021-8945456A3F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87378" y="3316582"/>
                <a:ext cx="451080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55C4DCB-9709-3A46-CEFB-D526BA883636}"/>
                  </a:ext>
                </a:extLst>
              </p14:cNvPr>
              <p14:cNvContentPartPr/>
              <p14:nvPr/>
            </p14:nvContentPartPr>
            <p14:xfrm>
              <a:off x="763658" y="4026142"/>
              <a:ext cx="9163440" cy="146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55C4DCB-9709-3A46-CEFB-D526BA8836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55018" y="4017142"/>
                <a:ext cx="9181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C5A3896-4607-EDF9-582C-B8EA9EDDBA63}"/>
                  </a:ext>
                </a:extLst>
              </p14:cNvPr>
              <p14:cNvContentPartPr/>
              <p14:nvPr/>
            </p14:nvContentPartPr>
            <p14:xfrm>
              <a:off x="10020698" y="3975022"/>
              <a:ext cx="1418760" cy="133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C5A3896-4607-EDF9-582C-B8EA9EDDBA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12058" y="3966382"/>
                <a:ext cx="14364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B0C0233-12AB-1B7D-725E-C1F76869A366}"/>
                  </a:ext>
                </a:extLst>
              </p14:cNvPr>
              <p14:cNvContentPartPr/>
              <p14:nvPr/>
            </p14:nvContentPartPr>
            <p14:xfrm>
              <a:off x="905498" y="4402702"/>
              <a:ext cx="1580040" cy="192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B0C0233-12AB-1B7D-725E-C1F76869A36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6858" y="4394062"/>
                <a:ext cx="15976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2A81518-8D96-A596-95DB-6FBB607231DB}"/>
                  </a:ext>
                </a:extLst>
              </p14:cNvPr>
              <p14:cNvContentPartPr/>
              <p14:nvPr/>
            </p14:nvContentPartPr>
            <p14:xfrm>
              <a:off x="623978" y="5497102"/>
              <a:ext cx="4353840" cy="202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2A81518-8D96-A596-95DB-6FBB607231D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5338" y="5488462"/>
                <a:ext cx="4371480" cy="21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02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741219" y="-24635"/>
            <a:ext cx="787446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</a:rPr>
              <a:t>The modern circular flow of income of an open economy</a:t>
            </a:r>
            <a:endParaRPr lang="de-DE" altLang="de-DE" sz="2400" b="1" dirty="0">
              <a:solidFill>
                <a:srgbClr val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BF04D69-95CC-4722-83AA-1EEFD52A4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9192" name="Freihand 39191">
                <a:extLst>
                  <a:ext uri="{FF2B5EF4-FFF2-40B4-BE49-F238E27FC236}">
                    <a16:creationId xmlns:a16="http://schemas.microsoft.com/office/drawing/2014/main" id="{9D1A2C11-5E8A-098A-54AB-68981D0507FF}"/>
                  </a:ext>
                </a:extLst>
              </p14:cNvPr>
              <p14:cNvContentPartPr/>
              <p14:nvPr/>
            </p14:nvContentPartPr>
            <p14:xfrm>
              <a:off x="695618" y="3015884"/>
              <a:ext cx="441720" cy="610920"/>
            </p14:xfrm>
          </p:contentPart>
        </mc:Choice>
        <mc:Fallback>
          <p:pic>
            <p:nvPicPr>
              <p:cNvPr id="39192" name="Freihand 39191">
                <a:extLst>
                  <a:ext uri="{FF2B5EF4-FFF2-40B4-BE49-F238E27FC236}">
                    <a16:creationId xmlns:a16="http://schemas.microsoft.com/office/drawing/2014/main" id="{9D1A2C11-5E8A-098A-54AB-68981D050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618" y="3006884"/>
                <a:ext cx="459360" cy="62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9269" name="Freihand 39268">
                <a:extLst>
                  <a:ext uri="{FF2B5EF4-FFF2-40B4-BE49-F238E27FC236}">
                    <a16:creationId xmlns:a16="http://schemas.microsoft.com/office/drawing/2014/main" id="{683ECD16-3013-3B27-D0A1-19B5F5BAAFC0}"/>
                  </a:ext>
                </a:extLst>
              </p14:cNvPr>
              <p14:cNvContentPartPr/>
              <p14:nvPr/>
            </p14:nvContentPartPr>
            <p14:xfrm>
              <a:off x="5921018" y="2813204"/>
              <a:ext cx="477360" cy="598680"/>
            </p14:xfrm>
          </p:contentPart>
        </mc:Choice>
        <mc:Fallback>
          <p:pic>
            <p:nvPicPr>
              <p:cNvPr id="39269" name="Freihand 39268">
                <a:extLst>
                  <a:ext uri="{FF2B5EF4-FFF2-40B4-BE49-F238E27FC236}">
                    <a16:creationId xmlns:a16="http://schemas.microsoft.com/office/drawing/2014/main" id="{683ECD16-3013-3B27-D0A1-19B5F5BAAF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2018" y="2804204"/>
                <a:ext cx="495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368" name="Freihand 39367">
                <a:extLst>
                  <a:ext uri="{FF2B5EF4-FFF2-40B4-BE49-F238E27FC236}">
                    <a16:creationId xmlns:a16="http://schemas.microsoft.com/office/drawing/2014/main" id="{DF3B3937-059C-8764-3C60-FE58426ECCDA}"/>
                  </a:ext>
                </a:extLst>
              </p14:cNvPr>
              <p14:cNvContentPartPr/>
              <p14:nvPr/>
            </p14:nvContentPartPr>
            <p14:xfrm>
              <a:off x="5675138" y="5136644"/>
              <a:ext cx="2211840" cy="1410480"/>
            </p14:xfrm>
          </p:contentPart>
        </mc:Choice>
        <mc:Fallback>
          <p:pic>
            <p:nvPicPr>
              <p:cNvPr id="39368" name="Freihand 39367">
                <a:extLst>
                  <a:ext uri="{FF2B5EF4-FFF2-40B4-BE49-F238E27FC236}">
                    <a16:creationId xmlns:a16="http://schemas.microsoft.com/office/drawing/2014/main" id="{DF3B3937-059C-8764-3C60-FE58426ECC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66498" y="5127644"/>
                <a:ext cx="2229480" cy="14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396" name="Freihand 39395">
                <a:extLst>
                  <a:ext uri="{FF2B5EF4-FFF2-40B4-BE49-F238E27FC236}">
                    <a16:creationId xmlns:a16="http://schemas.microsoft.com/office/drawing/2014/main" id="{7A937D0A-8625-4681-2D1E-41A96E1A4BE8}"/>
                  </a:ext>
                </a:extLst>
              </p14:cNvPr>
              <p14:cNvContentPartPr/>
              <p14:nvPr/>
            </p14:nvContentPartPr>
            <p14:xfrm>
              <a:off x="6535178" y="3663164"/>
              <a:ext cx="442800" cy="1598760"/>
            </p14:xfrm>
          </p:contentPart>
        </mc:Choice>
        <mc:Fallback>
          <p:pic>
            <p:nvPicPr>
              <p:cNvPr id="39396" name="Freihand 39395">
                <a:extLst>
                  <a:ext uri="{FF2B5EF4-FFF2-40B4-BE49-F238E27FC236}">
                    <a16:creationId xmlns:a16="http://schemas.microsoft.com/office/drawing/2014/main" id="{7A937D0A-8625-4681-2D1E-41A96E1A4BE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26538" y="3654524"/>
                <a:ext cx="460440" cy="161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407" name="Freihand 39406">
                <a:extLst>
                  <a:ext uri="{FF2B5EF4-FFF2-40B4-BE49-F238E27FC236}">
                    <a16:creationId xmlns:a16="http://schemas.microsoft.com/office/drawing/2014/main" id="{6EB1755C-C18F-D1B8-C193-12582605157F}"/>
                  </a:ext>
                </a:extLst>
              </p14:cNvPr>
              <p14:cNvContentPartPr/>
              <p14:nvPr/>
            </p14:nvContentPartPr>
            <p14:xfrm>
              <a:off x="6151778" y="5567564"/>
              <a:ext cx="406440" cy="407880"/>
            </p14:xfrm>
          </p:contentPart>
        </mc:Choice>
        <mc:Fallback>
          <p:pic>
            <p:nvPicPr>
              <p:cNvPr id="39407" name="Freihand 39406">
                <a:extLst>
                  <a:ext uri="{FF2B5EF4-FFF2-40B4-BE49-F238E27FC236}">
                    <a16:creationId xmlns:a16="http://schemas.microsoft.com/office/drawing/2014/main" id="{6EB1755C-C18F-D1B8-C193-1258260515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778" y="5558924"/>
                <a:ext cx="424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417" name="Freihand 39416">
                <a:extLst>
                  <a:ext uri="{FF2B5EF4-FFF2-40B4-BE49-F238E27FC236}">
                    <a16:creationId xmlns:a16="http://schemas.microsoft.com/office/drawing/2014/main" id="{FE524C61-9D45-2EE3-782E-00402C293536}"/>
                  </a:ext>
                </a:extLst>
              </p14:cNvPr>
              <p14:cNvContentPartPr/>
              <p14:nvPr/>
            </p14:nvContentPartPr>
            <p14:xfrm>
              <a:off x="6086618" y="5826404"/>
              <a:ext cx="299160" cy="373320"/>
            </p14:xfrm>
          </p:contentPart>
        </mc:Choice>
        <mc:Fallback>
          <p:pic>
            <p:nvPicPr>
              <p:cNvPr id="39417" name="Freihand 39416">
                <a:extLst>
                  <a:ext uri="{FF2B5EF4-FFF2-40B4-BE49-F238E27FC236}">
                    <a16:creationId xmlns:a16="http://schemas.microsoft.com/office/drawing/2014/main" id="{FE524C61-9D45-2EE3-782E-00402C2935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77618" y="5817404"/>
                <a:ext cx="31680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425" name="Freihand 39424">
                <a:extLst>
                  <a:ext uri="{FF2B5EF4-FFF2-40B4-BE49-F238E27FC236}">
                    <a16:creationId xmlns:a16="http://schemas.microsoft.com/office/drawing/2014/main" id="{0853DC4A-1751-56B7-B554-C9CF44BC5E68}"/>
                  </a:ext>
                </a:extLst>
              </p14:cNvPr>
              <p14:cNvContentPartPr/>
              <p14:nvPr/>
            </p14:nvContentPartPr>
            <p14:xfrm>
              <a:off x="2024018" y="4190564"/>
              <a:ext cx="2328840" cy="1848960"/>
            </p14:xfrm>
          </p:contentPart>
        </mc:Choice>
        <mc:Fallback>
          <p:pic>
            <p:nvPicPr>
              <p:cNvPr id="39425" name="Freihand 39424">
                <a:extLst>
                  <a:ext uri="{FF2B5EF4-FFF2-40B4-BE49-F238E27FC236}">
                    <a16:creationId xmlns:a16="http://schemas.microsoft.com/office/drawing/2014/main" id="{0853DC4A-1751-56B7-B554-C9CF44BC5E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15018" y="4181564"/>
                <a:ext cx="2346480" cy="18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467" name="Gruppieren 39466">
            <a:extLst>
              <a:ext uri="{FF2B5EF4-FFF2-40B4-BE49-F238E27FC236}">
                <a16:creationId xmlns:a16="http://schemas.microsoft.com/office/drawing/2014/main" id="{2F64CC6A-D076-B578-80B5-E9B0DFFB0648}"/>
              </a:ext>
            </a:extLst>
          </p:cNvPr>
          <p:cNvGrpSpPr/>
          <p:nvPr/>
        </p:nvGrpSpPr>
        <p:grpSpPr>
          <a:xfrm>
            <a:off x="451538" y="78644"/>
            <a:ext cx="11653200" cy="6665040"/>
            <a:chOff x="451538" y="78644"/>
            <a:chExt cx="11653200" cy="66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9264" name="Freihand 39263">
                  <a:extLst>
                    <a:ext uri="{FF2B5EF4-FFF2-40B4-BE49-F238E27FC236}">
                      <a16:creationId xmlns:a16="http://schemas.microsoft.com/office/drawing/2014/main" id="{B8E33AAF-785B-3A68-0850-B97E04D54CE7}"/>
                    </a:ext>
                  </a:extLst>
                </p14:cNvPr>
                <p14:cNvContentPartPr/>
                <p14:nvPr/>
              </p14:nvContentPartPr>
              <p14:xfrm>
                <a:off x="6784658" y="5771324"/>
                <a:ext cx="250200" cy="358200"/>
              </p14:xfrm>
            </p:contentPart>
          </mc:Choice>
          <mc:Fallback>
            <p:pic>
              <p:nvPicPr>
                <p:cNvPr id="39264" name="Freihand 39263">
                  <a:extLst>
                    <a:ext uri="{FF2B5EF4-FFF2-40B4-BE49-F238E27FC236}">
                      <a16:creationId xmlns:a16="http://schemas.microsoft.com/office/drawing/2014/main" id="{B8E33AAF-785B-3A68-0850-B97E04D54CE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76018" y="5762684"/>
                  <a:ext cx="2678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9265" name="Freihand 39264">
                  <a:extLst>
                    <a:ext uri="{FF2B5EF4-FFF2-40B4-BE49-F238E27FC236}">
                      <a16:creationId xmlns:a16="http://schemas.microsoft.com/office/drawing/2014/main" id="{84C9EFA7-E31C-64E6-0CD6-F493A2507571}"/>
                    </a:ext>
                  </a:extLst>
                </p14:cNvPr>
                <p14:cNvContentPartPr/>
                <p14:nvPr/>
              </p14:nvContentPartPr>
              <p14:xfrm>
                <a:off x="7043858" y="5768084"/>
                <a:ext cx="53280" cy="349560"/>
              </p14:xfrm>
            </p:contentPart>
          </mc:Choice>
          <mc:Fallback>
            <p:pic>
              <p:nvPicPr>
                <p:cNvPr id="39265" name="Freihand 39264">
                  <a:extLst>
                    <a:ext uri="{FF2B5EF4-FFF2-40B4-BE49-F238E27FC236}">
                      <a16:creationId xmlns:a16="http://schemas.microsoft.com/office/drawing/2014/main" id="{84C9EFA7-E31C-64E6-0CD6-F493A250757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35218" y="5759084"/>
                  <a:ext cx="70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9266" name="Freihand 39265">
                  <a:extLst>
                    <a:ext uri="{FF2B5EF4-FFF2-40B4-BE49-F238E27FC236}">
                      <a16:creationId xmlns:a16="http://schemas.microsoft.com/office/drawing/2014/main" id="{B8DE045D-CEF5-2B88-8C29-62D88BC3904F}"/>
                    </a:ext>
                  </a:extLst>
                </p14:cNvPr>
                <p14:cNvContentPartPr/>
                <p14:nvPr/>
              </p14:nvContentPartPr>
              <p14:xfrm>
                <a:off x="6876818" y="5936564"/>
                <a:ext cx="197640" cy="6480"/>
              </p14:xfrm>
            </p:contentPart>
          </mc:Choice>
          <mc:Fallback>
            <p:pic>
              <p:nvPicPr>
                <p:cNvPr id="39266" name="Freihand 39265">
                  <a:extLst>
                    <a:ext uri="{FF2B5EF4-FFF2-40B4-BE49-F238E27FC236}">
                      <a16:creationId xmlns:a16="http://schemas.microsoft.com/office/drawing/2014/main" id="{B8DE045D-CEF5-2B88-8C29-62D88BC390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8178" y="5927564"/>
                  <a:ext cx="21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9267" name="Freihand 39266">
                  <a:extLst>
                    <a:ext uri="{FF2B5EF4-FFF2-40B4-BE49-F238E27FC236}">
                      <a16:creationId xmlns:a16="http://schemas.microsoft.com/office/drawing/2014/main" id="{CAB84B88-B8CE-7413-F92D-C6364D371D8E}"/>
                    </a:ext>
                  </a:extLst>
                </p14:cNvPr>
                <p14:cNvContentPartPr/>
                <p14:nvPr/>
              </p14:nvContentPartPr>
              <p14:xfrm>
                <a:off x="6619058" y="5580884"/>
                <a:ext cx="620640" cy="685440"/>
              </p14:xfrm>
            </p:contentPart>
          </mc:Choice>
          <mc:Fallback>
            <p:pic>
              <p:nvPicPr>
                <p:cNvPr id="39267" name="Freihand 39266">
                  <a:extLst>
                    <a:ext uri="{FF2B5EF4-FFF2-40B4-BE49-F238E27FC236}">
                      <a16:creationId xmlns:a16="http://schemas.microsoft.com/office/drawing/2014/main" id="{CAB84B88-B8CE-7413-F92D-C6364D371D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10418" y="5571884"/>
                  <a:ext cx="63828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297" name="Freihand 39296">
                  <a:extLst>
                    <a:ext uri="{FF2B5EF4-FFF2-40B4-BE49-F238E27FC236}">
                      <a16:creationId xmlns:a16="http://schemas.microsoft.com/office/drawing/2014/main" id="{00FADC72-6BD5-93FB-26A8-68A333BDDE04}"/>
                    </a:ext>
                  </a:extLst>
                </p14:cNvPr>
                <p14:cNvContentPartPr/>
                <p14:nvPr/>
              </p14:nvContentPartPr>
              <p14:xfrm>
                <a:off x="727298" y="3700964"/>
                <a:ext cx="5432040" cy="2368800"/>
              </p14:xfrm>
            </p:contentPart>
          </mc:Choice>
          <mc:Fallback>
            <p:pic>
              <p:nvPicPr>
                <p:cNvPr id="39297" name="Freihand 39296">
                  <a:extLst>
                    <a:ext uri="{FF2B5EF4-FFF2-40B4-BE49-F238E27FC236}">
                      <a16:creationId xmlns:a16="http://schemas.microsoft.com/office/drawing/2014/main" id="{00FADC72-6BD5-93FB-26A8-68A333BDDE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8658" y="3692324"/>
                  <a:ext cx="5449680" cy="238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9298" name="Freihand 39297">
                  <a:extLst>
                    <a:ext uri="{FF2B5EF4-FFF2-40B4-BE49-F238E27FC236}">
                      <a16:creationId xmlns:a16="http://schemas.microsoft.com/office/drawing/2014/main" id="{3AC88BCB-59FF-4A25-92EC-7065F547B4C9}"/>
                    </a:ext>
                  </a:extLst>
                </p14:cNvPr>
                <p14:cNvContentPartPr/>
                <p14:nvPr/>
              </p14:nvContentPartPr>
              <p14:xfrm>
                <a:off x="6142058" y="5837564"/>
                <a:ext cx="314280" cy="393120"/>
              </p14:xfrm>
            </p:contentPart>
          </mc:Choice>
          <mc:Fallback>
            <p:pic>
              <p:nvPicPr>
                <p:cNvPr id="39298" name="Freihand 39297">
                  <a:extLst>
                    <a:ext uri="{FF2B5EF4-FFF2-40B4-BE49-F238E27FC236}">
                      <a16:creationId xmlns:a16="http://schemas.microsoft.com/office/drawing/2014/main" id="{3AC88BCB-59FF-4A25-92EC-7065F547B4C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33418" y="5828564"/>
                  <a:ext cx="3319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9373" name="Freihand 39372">
                  <a:extLst>
                    <a:ext uri="{FF2B5EF4-FFF2-40B4-BE49-F238E27FC236}">
                      <a16:creationId xmlns:a16="http://schemas.microsoft.com/office/drawing/2014/main" id="{8DB573F4-55FB-7F26-7470-E5CD76846C55}"/>
                    </a:ext>
                  </a:extLst>
                </p14:cNvPr>
                <p14:cNvContentPartPr/>
                <p14:nvPr/>
              </p14:nvContentPartPr>
              <p14:xfrm>
                <a:off x="3662738" y="5316644"/>
                <a:ext cx="2683080" cy="441000"/>
              </p14:xfrm>
            </p:contentPart>
          </mc:Choice>
          <mc:Fallback>
            <p:pic>
              <p:nvPicPr>
                <p:cNvPr id="39373" name="Freihand 39372">
                  <a:extLst>
                    <a:ext uri="{FF2B5EF4-FFF2-40B4-BE49-F238E27FC236}">
                      <a16:creationId xmlns:a16="http://schemas.microsoft.com/office/drawing/2014/main" id="{8DB573F4-55FB-7F26-7470-E5CD76846C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53738" y="5307644"/>
                  <a:ext cx="27007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9374" name="Freihand 39373">
                  <a:extLst>
                    <a:ext uri="{FF2B5EF4-FFF2-40B4-BE49-F238E27FC236}">
                      <a16:creationId xmlns:a16="http://schemas.microsoft.com/office/drawing/2014/main" id="{74052FF9-70C7-129D-8061-E06C5685E7E0}"/>
                    </a:ext>
                  </a:extLst>
                </p14:cNvPr>
                <p14:cNvContentPartPr/>
                <p14:nvPr/>
              </p14:nvContentPartPr>
              <p14:xfrm>
                <a:off x="6094178" y="5607524"/>
                <a:ext cx="468720" cy="339840"/>
              </p14:xfrm>
            </p:contentPart>
          </mc:Choice>
          <mc:Fallback>
            <p:pic>
              <p:nvPicPr>
                <p:cNvPr id="39374" name="Freihand 39373">
                  <a:extLst>
                    <a:ext uri="{FF2B5EF4-FFF2-40B4-BE49-F238E27FC236}">
                      <a16:creationId xmlns:a16="http://schemas.microsoft.com/office/drawing/2014/main" id="{74052FF9-70C7-129D-8061-E06C5685E7E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85178" y="5598524"/>
                  <a:ext cx="4863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AB72FB6-E794-BCBE-88A3-F3D6DFEF4D91}"/>
                    </a:ext>
                  </a:extLst>
                </p14:cNvPr>
                <p14:cNvContentPartPr/>
                <p14:nvPr/>
              </p14:nvContentPartPr>
              <p14:xfrm>
                <a:off x="8831978" y="171884"/>
                <a:ext cx="139680" cy="1242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AB72FB6-E794-BCBE-88A3-F3D6DFEF4D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23338" y="163244"/>
                  <a:ext cx="157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78900E5-E58D-FFD1-4D23-0175BE38F15F}"/>
                    </a:ext>
                  </a:extLst>
                </p14:cNvPr>
                <p14:cNvContentPartPr/>
                <p14:nvPr/>
              </p14:nvContentPartPr>
              <p14:xfrm>
                <a:off x="8998658" y="224444"/>
                <a:ext cx="141480" cy="13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78900E5-E58D-FFD1-4D23-0175BE38F1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90018" y="215804"/>
                  <a:ext cx="1591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EA6731-9B84-7A0D-0849-1B21CA21E1D7}"/>
                    </a:ext>
                  </a:extLst>
                </p14:cNvPr>
                <p14:cNvContentPartPr/>
                <p14:nvPr/>
              </p14:nvContentPartPr>
              <p14:xfrm>
                <a:off x="9046538" y="280964"/>
                <a:ext cx="87120" cy="9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EA6731-9B84-7A0D-0849-1B21CA21E1D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037898" y="272324"/>
                  <a:ext cx="104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4683729-73F9-B9D2-1A6B-C7F5A111B262}"/>
                    </a:ext>
                  </a:extLst>
                </p14:cNvPr>
                <p14:cNvContentPartPr/>
                <p14:nvPr/>
              </p14:nvContentPartPr>
              <p14:xfrm>
                <a:off x="9314738" y="191324"/>
                <a:ext cx="12240" cy="2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4683729-73F9-B9D2-1A6B-C7F5A111B26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06098" y="182324"/>
                  <a:ext cx="29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5DE4B5A-5F8C-0EF1-F16E-D3194176F9C2}"/>
                    </a:ext>
                  </a:extLst>
                </p14:cNvPr>
                <p14:cNvContentPartPr/>
                <p14:nvPr/>
              </p14:nvContentPartPr>
              <p14:xfrm>
                <a:off x="9306458" y="277004"/>
                <a:ext cx="12240" cy="12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5DE4B5A-5F8C-0EF1-F16E-D3194176F9C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97818" y="268004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3CF9B81-0C60-3440-0BBA-FB0D66F66075}"/>
                    </a:ext>
                  </a:extLst>
                </p14:cNvPr>
                <p14:cNvContentPartPr/>
                <p14:nvPr/>
              </p14:nvContentPartPr>
              <p14:xfrm>
                <a:off x="9439658" y="166124"/>
                <a:ext cx="113040" cy="94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3CF9B81-0C60-3440-0BBA-FB0D66F660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30658" y="157484"/>
                  <a:ext cx="130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63DF96-0F18-E8BD-BA95-DE7E05CA58C1}"/>
                    </a:ext>
                  </a:extLst>
                </p14:cNvPr>
                <p14:cNvContentPartPr/>
                <p14:nvPr/>
              </p14:nvContentPartPr>
              <p14:xfrm>
                <a:off x="9547298" y="179084"/>
                <a:ext cx="208080" cy="80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63DF96-0F18-E8BD-BA95-DE7E05CA58C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38298" y="170084"/>
                  <a:ext cx="225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E7D1584-02FC-D92E-C36E-BCE795350A8B}"/>
                    </a:ext>
                  </a:extLst>
                </p14:cNvPr>
                <p14:cNvContentPartPr/>
                <p14:nvPr/>
              </p14:nvContentPartPr>
              <p14:xfrm>
                <a:off x="9796418" y="160004"/>
                <a:ext cx="77760" cy="92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E7D1584-02FC-D92E-C36E-BCE795350A8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87418" y="151004"/>
                  <a:ext cx="95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4B44644-D065-519A-3198-3CA1C8A00BCD}"/>
                    </a:ext>
                  </a:extLst>
                </p14:cNvPr>
                <p14:cNvContentPartPr/>
                <p14:nvPr/>
              </p14:nvContentPartPr>
              <p14:xfrm>
                <a:off x="9942218" y="182324"/>
                <a:ext cx="226080" cy="58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4B44644-D065-519A-3198-3CA1C8A00BC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33218" y="173324"/>
                  <a:ext cx="243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2CF5B6-D6CF-25C4-0F37-93A3221576DC}"/>
                    </a:ext>
                  </a:extLst>
                </p14:cNvPr>
                <p14:cNvContentPartPr/>
                <p14:nvPr/>
              </p14:nvContentPartPr>
              <p14:xfrm>
                <a:off x="10163978" y="168644"/>
                <a:ext cx="159480" cy="222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2CF5B6-D6CF-25C4-0F37-93A3221576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55338" y="159644"/>
                  <a:ext cx="1771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75A99B-7A3B-8AFE-601B-37B2C59822C3}"/>
                    </a:ext>
                  </a:extLst>
                </p14:cNvPr>
                <p14:cNvContentPartPr/>
                <p14:nvPr/>
              </p14:nvContentPartPr>
              <p14:xfrm>
                <a:off x="10388618" y="78644"/>
                <a:ext cx="118800" cy="159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75A99B-7A3B-8AFE-601B-37B2C59822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79618" y="70004"/>
                  <a:ext cx="13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4069918-3F78-E46B-CCEE-4EB265EB4923}"/>
                    </a:ext>
                  </a:extLst>
                </p14:cNvPr>
                <p14:cNvContentPartPr/>
                <p14:nvPr/>
              </p14:nvContentPartPr>
              <p14:xfrm>
                <a:off x="10526498" y="95204"/>
                <a:ext cx="1800" cy="32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4069918-3F78-E46B-CCEE-4EB265EB49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17498" y="86564"/>
                  <a:ext cx="19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AA3CB3-65F2-D90A-D095-AB21618B9BCF}"/>
                    </a:ext>
                  </a:extLst>
                </p14:cNvPr>
                <p14:cNvContentPartPr/>
                <p14:nvPr/>
              </p14:nvContentPartPr>
              <p14:xfrm>
                <a:off x="10521458" y="158204"/>
                <a:ext cx="181080" cy="572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AA3CB3-65F2-D90A-D095-AB21618B9B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12818" y="149564"/>
                  <a:ext cx="198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0238F06-439A-F4CB-F5EE-20462F7B845E}"/>
                    </a:ext>
                  </a:extLst>
                </p14:cNvPr>
                <p14:cNvContentPartPr/>
                <p14:nvPr/>
              </p14:nvContentPartPr>
              <p14:xfrm>
                <a:off x="10905578" y="122564"/>
                <a:ext cx="220680" cy="303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0238F06-439A-F4CB-F5EE-20462F7B845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96578" y="113924"/>
                  <a:ext cx="238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65A6DF-BFBC-7D8A-CC7D-1AD0A2177718}"/>
                    </a:ext>
                  </a:extLst>
                </p14:cNvPr>
                <p14:cNvContentPartPr/>
                <p14:nvPr/>
              </p14:nvContentPartPr>
              <p14:xfrm>
                <a:off x="9482138" y="383204"/>
                <a:ext cx="73440" cy="143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65A6DF-BFBC-7D8A-CC7D-1AD0A21777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73138" y="374564"/>
                  <a:ext cx="91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2128FE5-1404-B7C6-E11F-5E443E24F45D}"/>
                    </a:ext>
                  </a:extLst>
                </p14:cNvPr>
                <p14:cNvContentPartPr/>
                <p14:nvPr/>
              </p14:nvContentPartPr>
              <p14:xfrm>
                <a:off x="9509498" y="464204"/>
                <a:ext cx="45360" cy="9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2128FE5-1404-B7C6-E11F-5E443E24F4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00498" y="455564"/>
                  <a:ext cx="63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D4B3490-1554-65B5-7A64-CBFD1C4D5D57}"/>
                    </a:ext>
                  </a:extLst>
                </p14:cNvPr>
                <p14:cNvContentPartPr/>
                <p14:nvPr/>
              </p14:nvContentPartPr>
              <p14:xfrm>
                <a:off x="9599138" y="435404"/>
                <a:ext cx="255240" cy="73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D4B3490-1554-65B5-7A64-CBFD1C4D5D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90498" y="426404"/>
                  <a:ext cx="272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6B6459-8679-75F4-98DA-71B856245EA8}"/>
                    </a:ext>
                  </a:extLst>
                </p14:cNvPr>
                <p14:cNvContentPartPr/>
                <p14:nvPr/>
              </p14:nvContentPartPr>
              <p14:xfrm>
                <a:off x="9887858" y="411644"/>
                <a:ext cx="66960" cy="92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6B6459-8679-75F4-98DA-71B856245EA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78858" y="402644"/>
                  <a:ext cx="84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DBF50FD-7FCF-7B0C-F1CD-ECEE5F94B411}"/>
                    </a:ext>
                  </a:extLst>
                </p14:cNvPr>
                <p14:cNvContentPartPr/>
                <p14:nvPr/>
              </p14:nvContentPartPr>
              <p14:xfrm>
                <a:off x="10019258" y="435044"/>
                <a:ext cx="59040" cy="489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DBF50FD-7FCF-7B0C-F1CD-ECEE5F94B41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10258" y="426044"/>
                  <a:ext cx="76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D5C3C88-C12F-7ACF-7E82-D1120C4C5696}"/>
                    </a:ext>
                  </a:extLst>
                </p14:cNvPr>
                <p14:cNvContentPartPr/>
                <p14:nvPr/>
              </p14:nvContentPartPr>
              <p14:xfrm>
                <a:off x="10102778" y="328484"/>
                <a:ext cx="96120" cy="158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D5C3C88-C12F-7ACF-7E82-D1120C4C569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94138" y="319844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23C071C-D43F-E77D-99E5-E9BC00CA5E5C}"/>
                    </a:ext>
                  </a:extLst>
                </p14:cNvPr>
                <p14:cNvContentPartPr/>
                <p14:nvPr/>
              </p14:nvContentPartPr>
              <p14:xfrm>
                <a:off x="10234178" y="359804"/>
                <a:ext cx="187560" cy="128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23C071C-D43F-E77D-99E5-E9BC00CA5E5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25178" y="351164"/>
                  <a:ext cx="205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82C55F-B94F-71D6-0CF6-39F1F23E31B0}"/>
                    </a:ext>
                  </a:extLst>
                </p14:cNvPr>
                <p14:cNvContentPartPr/>
                <p14:nvPr/>
              </p14:nvContentPartPr>
              <p14:xfrm>
                <a:off x="10443698" y="382124"/>
                <a:ext cx="138960" cy="103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82C55F-B94F-71D6-0CF6-39F1F23E31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34698" y="373484"/>
                  <a:ext cx="156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85E0208-252A-FC07-F91A-47E0FE323A93}"/>
                    </a:ext>
                  </a:extLst>
                </p14:cNvPr>
                <p14:cNvContentPartPr/>
                <p14:nvPr/>
              </p14:nvContentPartPr>
              <p14:xfrm>
                <a:off x="10574378" y="423884"/>
                <a:ext cx="127440" cy="85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85E0208-252A-FC07-F91A-47E0FE323A9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65738" y="415244"/>
                  <a:ext cx="145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1B5094A-E472-A497-CE57-D1282B0129B8}"/>
                    </a:ext>
                  </a:extLst>
                </p14:cNvPr>
                <p14:cNvContentPartPr/>
                <p14:nvPr/>
              </p14:nvContentPartPr>
              <p14:xfrm>
                <a:off x="8708498" y="776684"/>
                <a:ext cx="108720" cy="160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1B5094A-E472-A497-CE57-D1282B0129B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699858" y="767684"/>
                  <a:ext cx="126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8912" name="Freihand 38911">
                  <a:extLst>
                    <a:ext uri="{FF2B5EF4-FFF2-40B4-BE49-F238E27FC236}">
                      <a16:creationId xmlns:a16="http://schemas.microsoft.com/office/drawing/2014/main" id="{3DCF3FAA-100D-DE37-2462-9EDBD39393C3}"/>
                    </a:ext>
                  </a:extLst>
                </p14:cNvPr>
                <p14:cNvContentPartPr/>
                <p14:nvPr/>
              </p14:nvContentPartPr>
              <p14:xfrm>
                <a:off x="8747378" y="757964"/>
                <a:ext cx="108360" cy="327600"/>
              </p14:xfrm>
            </p:contentPart>
          </mc:Choice>
          <mc:Fallback>
            <p:pic>
              <p:nvPicPr>
                <p:cNvPr id="38912" name="Freihand 38911">
                  <a:extLst>
                    <a:ext uri="{FF2B5EF4-FFF2-40B4-BE49-F238E27FC236}">
                      <a16:creationId xmlns:a16="http://schemas.microsoft.com/office/drawing/2014/main" id="{3DCF3FAA-100D-DE37-2462-9EDBD39393C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38378" y="748964"/>
                  <a:ext cx="1260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8913" name="Freihand 38912">
                  <a:extLst>
                    <a:ext uri="{FF2B5EF4-FFF2-40B4-BE49-F238E27FC236}">
                      <a16:creationId xmlns:a16="http://schemas.microsoft.com/office/drawing/2014/main" id="{93E84EA4-ED5B-9C02-75FE-0E641BC6E3A0}"/>
                    </a:ext>
                  </a:extLst>
                </p14:cNvPr>
                <p14:cNvContentPartPr/>
                <p14:nvPr/>
              </p14:nvContentPartPr>
              <p14:xfrm>
                <a:off x="8852858" y="876764"/>
                <a:ext cx="97560" cy="146880"/>
              </p14:xfrm>
            </p:contentPart>
          </mc:Choice>
          <mc:Fallback>
            <p:pic>
              <p:nvPicPr>
                <p:cNvPr id="38913" name="Freihand 38912">
                  <a:extLst>
                    <a:ext uri="{FF2B5EF4-FFF2-40B4-BE49-F238E27FC236}">
                      <a16:creationId xmlns:a16="http://schemas.microsoft.com/office/drawing/2014/main" id="{93E84EA4-ED5B-9C02-75FE-0E641BC6E3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44218" y="868124"/>
                  <a:ext cx="115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8914" name="Freihand 38913">
                  <a:extLst>
                    <a:ext uri="{FF2B5EF4-FFF2-40B4-BE49-F238E27FC236}">
                      <a16:creationId xmlns:a16="http://schemas.microsoft.com/office/drawing/2014/main" id="{C25BF5FD-5F07-EE36-354E-CCD2FC5DDAB7}"/>
                    </a:ext>
                  </a:extLst>
                </p14:cNvPr>
                <p14:cNvContentPartPr/>
                <p14:nvPr/>
              </p14:nvContentPartPr>
              <p14:xfrm>
                <a:off x="8866898" y="944084"/>
                <a:ext cx="100080" cy="7200"/>
              </p14:xfrm>
            </p:contentPart>
          </mc:Choice>
          <mc:Fallback>
            <p:pic>
              <p:nvPicPr>
                <p:cNvPr id="38914" name="Freihand 38913">
                  <a:extLst>
                    <a:ext uri="{FF2B5EF4-FFF2-40B4-BE49-F238E27FC236}">
                      <a16:creationId xmlns:a16="http://schemas.microsoft.com/office/drawing/2014/main" id="{C25BF5FD-5F07-EE36-354E-CCD2FC5DDA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858258" y="935444"/>
                  <a:ext cx="117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8916" name="Freihand 38915">
                  <a:extLst>
                    <a:ext uri="{FF2B5EF4-FFF2-40B4-BE49-F238E27FC236}">
                      <a16:creationId xmlns:a16="http://schemas.microsoft.com/office/drawing/2014/main" id="{223C6C30-32E6-B73D-B9B6-5BBC4D2A5964}"/>
                    </a:ext>
                  </a:extLst>
                </p14:cNvPr>
                <p14:cNvContentPartPr/>
                <p14:nvPr/>
              </p14:nvContentPartPr>
              <p14:xfrm>
                <a:off x="8964098" y="817724"/>
                <a:ext cx="41760" cy="235080"/>
              </p14:xfrm>
            </p:contentPart>
          </mc:Choice>
          <mc:Fallback>
            <p:pic>
              <p:nvPicPr>
                <p:cNvPr id="38916" name="Freihand 38915">
                  <a:extLst>
                    <a:ext uri="{FF2B5EF4-FFF2-40B4-BE49-F238E27FC236}">
                      <a16:creationId xmlns:a16="http://schemas.microsoft.com/office/drawing/2014/main" id="{223C6C30-32E6-B73D-B9B6-5BBC4D2A59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55098" y="808724"/>
                  <a:ext cx="59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8917" name="Freihand 38916">
                  <a:extLst>
                    <a:ext uri="{FF2B5EF4-FFF2-40B4-BE49-F238E27FC236}">
                      <a16:creationId xmlns:a16="http://schemas.microsoft.com/office/drawing/2014/main" id="{76860385-23F7-A2E2-D28B-DC76C60B59CA}"/>
                    </a:ext>
                  </a:extLst>
                </p14:cNvPr>
                <p14:cNvContentPartPr/>
                <p14:nvPr/>
              </p14:nvContentPartPr>
              <p14:xfrm>
                <a:off x="9046178" y="871724"/>
                <a:ext cx="109080" cy="119160"/>
              </p14:xfrm>
            </p:contentPart>
          </mc:Choice>
          <mc:Fallback>
            <p:pic>
              <p:nvPicPr>
                <p:cNvPr id="38917" name="Freihand 38916">
                  <a:extLst>
                    <a:ext uri="{FF2B5EF4-FFF2-40B4-BE49-F238E27FC236}">
                      <a16:creationId xmlns:a16="http://schemas.microsoft.com/office/drawing/2014/main" id="{76860385-23F7-A2E2-D28B-DC76C60B59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37178" y="863084"/>
                  <a:ext cx="12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8918" name="Freihand 38917">
                  <a:extLst>
                    <a:ext uri="{FF2B5EF4-FFF2-40B4-BE49-F238E27FC236}">
                      <a16:creationId xmlns:a16="http://schemas.microsoft.com/office/drawing/2014/main" id="{214875D4-5AD2-D63D-4227-F31B1ED683B4}"/>
                    </a:ext>
                  </a:extLst>
                </p14:cNvPr>
                <p14:cNvContentPartPr/>
                <p14:nvPr/>
              </p14:nvContentPartPr>
              <p14:xfrm>
                <a:off x="9077138" y="926444"/>
                <a:ext cx="79920" cy="72720"/>
              </p14:xfrm>
            </p:contentPart>
          </mc:Choice>
          <mc:Fallback>
            <p:pic>
              <p:nvPicPr>
                <p:cNvPr id="38918" name="Freihand 38917">
                  <a:extLst>
                    <a:ext uri="{FF2B5EF4-FFF2-40B4-BE49-F238E27FC236}">
                      <a16:creationId xmlns:a16="http://schemas.microsoft.com/office/drawing/2014/main" id="{214875D4-5AD2-D63D-4227-F31B1ED683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68138" y="917804"/>
                  <a:ext cx="975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8919" name="Freihand 38918">
                  <a:extLst>
                    <a:ext uri="{FF2B5EF4-FFF2-40B4-BE49-F238E27FC236}">
                      <a16:creationId xmlns:a16="http://schemas.microsoft.com/office/drawing/2014/main" id="{93D904F9-2FA4-AF23-D49B-381C91E3DEB5}"/>
                    </a:ext>
                  </a:extLst>
                </p14:cNvPr>
                <p14:cNvContentPartPr/>
                <p14:nvPr/>
              </p14:nvContentPartPr>
              <p14:xfrm>
                <a:off x="9306098" y="822404"/>
                <a:ext cx="24480" cy="114480"/>
              </p14:xfrm>
            </p:contentPart>
          </mc:Choice>
          <mc:Fallback>
            <p:pic>
              <p:nvPicPr>
                <p:cNvPr id="38919" name="Freihand 38918">
                  <a:extLst>
                    <a:ext uri="{FF2B5EF4-FFF2-40B4-BE49-F238E27FC236}">
                      <a16:creationId xmlns:a16="http://schemas.microsoft.com/office/drawing/2014/main" id="{93D904F9-2FA4-AF23-D49B-381C91E3DE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97098" y="813404"/>
                  <a:ext cx="42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8921" name="Freihand 38920">
                  <a:extLst>
                    <a:ext uri="{FF2B5EF4-FFF2-40B4-BE49-F238E27FC236}">
                      <a16:creationId xmlns:a16="http://schemas.microsoft.com/office/drawing/2014/main" id="{D98F7F98-9484-413D-F152-A53FFD6AED6B}"/>
                    </a:ext>
                  </a:extLst>
                </p14:cNvPr>
                <p14:cNvContentPartPr/>
                <p14:nvPr/>
              </p14:nvContentPartPr>
              <p14:xfrm>
                <a:off x="9453698" y="721604"/>
                <a:ext cx="113400" cy="186840"/>
              </p14:xfrm>
            </p:contentPart>
          </mc:Choice>
          <mc:Fallback>
            <p:pic>
              <p:nvPicPr>
                <p:cNvPr id="38921" name="Freihand 38920">
                  <a:extLst>
                    <a:ext uri="{FF2B5EF4-FFF2-40B4-BE49-F238E27FC236}">
                      <a16:creationId xmlns:a16="http://schemas.microsoft.com/office/drawing/2014/main" id="{D98F7F98-9484-413D-F152-A53FFD6AED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45058" y="712964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8922" name="Freihand 38921">
                  <a:extLst>
                    <a:ext uri="{FF2B5EF4-FFF2-40B4-BE49-F238E27FC236}">
                      <a16:creationId xmlns:a16="http://schemas.microsoft.com/office/drawing/2014/main" id="{82E1F6BE-4F29-F56D-230E-C1567E7004A0}"/>
                    </a:ext>
                  </a:extLst>
                </p14:cNvPr>
                <p14:cNvContentPartPr/>
                <p14:nvPr/>
              </p14:nvContentPartPr>
              <p14:xfrm>
                <a:off x="9573218" y="820604"/>
                <a:ext cx="129960" cy="77040"/>
              </p14:xfrm>
            </p:contentPart>
          </mc:Choice>
          <mc:Fallback>
            <p:pic>
              <p:nvPicPr>
                <p:cNvPr id="38922" name="Freihand 38921">
                  <a:extLst>
                    <a:ext uri="{FF2B5EF4-FFF2-40B4-BE49-F238E27FC236}">
                      <a16:creationId xmlns:a16="http://schemas.microsoft.com/office/drawing/2014/main" id="{82E1F6BE-4F29-F56D-230E-C1567E7004A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64218" y="811964"/>
                  <a:ext cx="147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8923" name="Freihand 38922">
                  <a:extLst>
                    <a:ext uri="{FF2B5EF4-FFF2-40B4-BE49-F238E27FC236}">
                      <a16:creationId xmlns:a16="http://schemas.microsoft.com/office/drawing/2014/main" id="{0397D27D-7011-B1E7-CF4F-AC330CC7DC88}"/>
                    </a:ext>
                  </a:extLst>
                </p14:cNvPr>
                <p14:cNvContentPartPr/>
                <p14:nvPr/>
              </p14:nvContentPartPr>
              <p14:xfrm>
                <a:off x="9770858" y="686684"/>
                <a:ext cx="61200" cy="204840"/>
              </p14:xfrm>
            </p:contentPart>
          </mc:Choice>
          <mc:Fallback>
            <p:pic>
              <p:nvPicPr>
                <p:cNvPr id="38923" name="Freihand 38922">
                  <a:extLst>
                    <a:ext uri="{FF2B5EF4-FFF2-40B4-BE49-F238E27FC236}">
                      <a16:creationId xmlns:a16="http://schemas.microsoft.com/office/drawing/2014/main" id="{0397D27D-7011-B1E7-CF4F-AC330CC7DC8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762218" y="677684"/>
                  <a:ext cx="78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8924" name="Freihand 38923">
                  <a:extLst>
                    <a:ext uri="{FF2B5EF4-FFF2-40B4-BE49-F238E27FC236}">
                      <a16:creationId xmlns:a16="http://schemas.microsoft.com/office/drawing/2014/main" id="{BFC161DE-8B05-5CEE-15B6-EC68998C4D25}"/>
                    </a:ext>
                  </a:extLst>
                </p14:cNvPr>
                <p14:cNvContentPartPr/>
                <p14:nvPr/>
              </p14:nvContentPartPr>
              <p14:xfrm>
                <a:off x="9820898" y="793604"/>
                <a:ext cx="320400" cy="240120"/>
              </p14:xfrm>
            </p:contentPart>
          </mc:Choice>
          <mc:Fallback>
            <p:pic>
              <p:nvPicPr>
                <p:cNvPr id="38924" name="Freihand 38923">
                  <a:extLst>
                    <a:ext uri="{FF2B5EF4-FFF2-40B4-BE49-F238E27FC236}">
                      <a16:creationId xmlns:a16="http://schemas.microsoft.com/office/drawing/2014/main" id="{BFC161DE-8B05-5CEE-15B6-EC68998C4D2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12258" y="784604"/>
                  <a:ext cx="338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8925" name="Freihand 38924">
                  <a:extLst>
                    <a:ext uri="{FF2B5EF4-FFF2-40B4-BE49-F238E27FC236}">
                      <a16:creationId xmlns:a16="http://schemas.microsoft.com/office/drawing/2014/main" id="{8F9269B8-F916-842A-6CC9-F8B9A15AB5AA}"/>
                    </a:ext>
                  </a:extLst>
                </p14:cNvPr>
                <p14:cNvContentPartPr/>
                <p14:nvPr/>
              </p14:nvContentPartPr>
              <p14:xfrm>
                <a:off x="10273418" y="766964"/>
                <a:ext cx="132480" cy="194040"/>
              </p14:xfrm>
            </p:contentPart>
          </mc:Choice>
          <mc:Fallback>
            <p:pic>
              <p:nvPicPr>
                <p:cNvPr id="38925" name="Freihand 38924">
                  <a:extLst>
                    <a:ext uri="{FF2B5EF4-FFF2-40B4-BE49-F238E27FC236}">
                      <a16:creationId xmlns:a16="http://schemas.microsoft.com/office/drawing/2014/main" id="{8F9269B8-F916-842A-6CC9-F8B9A15AB5A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64418" y="758324"/>
                  <a:ext cx="150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8926" name="Freihand 38925">
                  <a:extLst>
                    <a:ext uri="{FF2B5EF4-FFF2-40B4-BE49-F238E27FC236}">
                      <a16:creationId xmlns:a16="http://schemas.microsoft.com/office/drawing/2014/main" id="{531D9CC8-D96F-0CE3-C765-DF58B1FE1745}"/>
                    </a:ext>
                  </a:extLst>
                </p14:cNvPr>
                <p14:cNvContentPartPr/>
                <p14:nvPr/>
              </p14:nvContentPartPr>
              <p14:xfrm>
                <a:off x="10432538" y="775604"/>
                <a:ext cx="129960" cy="84600"/>
              </p14:xfrm>
            </p:contentPart>
          </mc:Choice>
          <mc:Fallback>
            <p:pic>
              <p:nvPicPr>
                <p:cNvPr id="38926" name="Freihand 38925">
                  <a:extLst>
                    <a:ext uri="{FF2B5EF4-FFF2-40B4-BE49-F238E27FC236}">
                      <a16:creationId xmlns:a16="http://schemas.microsoft.com/office/drawing/2014/main" id="{531D9CC8-D96F-0CE3-C765-DF58B1FE17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23538" y="766964"/>
                  <a:ext cx="147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8927" name="Freihand 38926">
                  <a:extLst>
                    <a:ext uri="{FF2B5EF4-FFF2-40B4-BE49-F238E27FC236}">
                      <a16:creationId xmlns:a16="http://schemas.microsoft.com/office/drawing/2014/main" id="{60FC1F83-9FBC-8839-377F-AA0731FA5AE2}"/>
                    </a:ext>
                  </a:extLst>
                </p14:cNvPr>
                <p14:cNvContentPartPr/>
                <p14:nvPr/>
              </p14:nvContentPartPr>
              <p14:xfrm>
                <a:off x="10587698" y="765884"/>
                <a:ext cx="227520" cy="241920"/>
              </p14:xfrm>
            </p:contentPart>
          </mc:Choice>
          <mc:Fallback>
            <p:pic>
              <p:nvPicPr>
                <p:cNvPr id="38927" name="Freihand 38926">
                  <a:extLst>
                    <a:ext uri="{FF2B5EF4-FFF2-40B4-BE49-F238E27FC236}">
                      <a16:creationId xmlns:a16="http://schemas.microsoft.com/office/drawing/2014/main" id="{60FC1F83-9FBC-8839-377F-AA0731FA5A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79058" y="756884"/>
                  <a:ext cx="245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8928" name="Freihand 38927">
                  <a:extLst>
                    <a:ext uri="{FF2B5EF4-FFF2-40B4-BE49-F238E27FC236}">
                      <a16:creationId xmlns:a16="http://schemas.microsoft.com/office/drawing/2014/main" id="{9876364D-2D84-20A2-54B5-C482C6D50282}"/>
                    </a:ext>
                  </a:extLst>
                </p14:cNvPr>
                <p14:cNvContentPartPr/>
                <p14:nvPr/>
              </p14:nvContentPartPr>
              <p14:xfrm>
                <a:off x="10839698" y="702164"/>
                <a:ext cx="146520" cy="109440"/>
              </p14:xfrm>
            </p:contentPart>
          </mc:Choice>
          <mc:Fallback>
            <p:pic>
              <p:nvPicPr>
                <p:cNvPr id="38928" name="Freihand 38927">
                  <a:extLst>
                    <a:ext uri="{FF2B5EF4-FFF2-40B4-BE49-F238E27FC236}">
                      <a16:creationId xmlns:a16="http://schemas.microsoft.com/office/drawing/2014/main" id="{9876364D-2D84-20A2-54B5-C482C6D502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30698" y="693164"/>
                  <a:ext cx="164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8930" name="Freihand 38929">
                  <a:extLst>
                    <a:ext uri="{FF2B5EF4-FFF2-40B4-BE49-F238E27FC236}">
                      <a16:creationId xmlns:a16="http://schemas.microsoft.com/office/drawing/2014/main" id="{BD965BEF-A232-CD44-F7B7-472CE7891730}"/>
                    </a:ext>
                  </a:extLst>
                </p14:cNvPr>
                <p14:cNvContentPartPr/>
                <p14:nvPr/>
              </p14:nvContentPartPr>
              <p14:xfrm>
                <a:off x="11089898" y="657164"/>
                <a:ext cx="79560" cy="172080"/>
              </p14:xfrm>
            </p:contentPart>
          </mc:Choice>
          <mc:Fallback>
            <p:pic>
              <p:nvPicPr>
                <p:cNvPr id="38930" name="Freihand 38929">
                  <a:extLst>
                    <a:ext uri="{FF2B5EF4-FFF2-40B4-BE49-F238E27FC236}">
                      <a16:creationId xmlns:a16="http://schemas.microsoft.com/office/drawing/2014/main" id="{BD965BEF-A232-CD44-F7B7-472CE789173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80898" y="648524"/>
                  <a:ext cx="9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931" name="Freihand 38930">
                  <a:extLst>
                    <a:ext uri="{FF2B5EF4-FFF2-40B4-BE49-F238E27FC236}">
                      <a16:creationId xmlns:a16="http://schemas.microsoft.com/office/drawing/2014/main" id="{66AED97C-116A-2A79-0058-478CA6736856}"/>
                    </a:ext>
                  </a:extLst>
                </p14:cNvPr>
                <p14:cNvContentPartPr/>
                <p14:nvPr/>
              </p14:nvContentPartPr>
              <p14:xfrm>
                <a:off x="11248298" y="737084"/>
                <a:ext cx="129600" cy="214920"/>
              </p14:xfrm>
            </p:contentPart>
          </mc:Choice>
          <mc:Fallback>
            <p:pic>
              <p:nvPicPr>
                <p:cNvPr id="38931" name="Freihand 38930">
                  <a:extLst>
                    <a:ext uri="{FF2B5EF4-FFF2-40B4-BE49-F238E27FC236}">
                      <a16:creationId xmlns:a16="http://schemas.microsoft.com/office/drawing/2014/main" id="{66AED97C-116A-2A79-0058-478CA67368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39658" y="728444"/>
                  <a:ext cx="147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8933" name="Freihand 38932">
                  <a:extLst>
                    <a:ext uri="{FF2B5EF4-FFF2-40B4-BE49-F238E27FC236}">
                      <a16:creationId xmlns:a16="http://schemas.microsoft.com/office/drawing/2014/main" id="{723D4AED-4C4C-9F94-7109-E5A4C80BA24F}"/>
                    </a:ext>
                  </a:extLst>
                </p14:cNvPr>
                <p14:cNvContentPartPr/>
                <p14:nvPr/>
              </p14:nvContentPartPr>
              <p14:xfrm>
                <a:off x="9451538" y="1074044"/>
                <a:ext cx="262080" cy="109080"/>
              </p14:xfrm>
            </p:contentPart>
          </mc:Choice>
          <mc:Fallback>
            <p:pic>
              <p:nvPicPr>
                <p:cNvPr id="38933" name="Freihand 38932">
                  <a:extLst>
                    <a:ext uri="{FF2B5EF4-FFF2-40B4-BE49-F238E27FC236}">
                      <a16:creationId xmlns:a16="http://schemas.microsoft.com/office/drawing/2014/main" id="{723D4AED-4C4C-9F94-7109-E5A4C80BA24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42898" y="1065404"/>
                  <a:ext cx="279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8934" name="Freihand 38933">
                  <a:extLst>
                    <a:ext uri="{FF2B5EF4-FFF2-40B4-BE49-F238E27FC236}">
                      <a16:creationId xmlns:a16="http://schemas.microsoft.com/office/drawing/2014/main" id="{13E7E522-50F2-4786-8773-39CBDCCB02C5}"/>
                    </a:ext>
                  </a:extLst>
                </p14:cNvPr>
                <p14:cNvContentPartPr/>
                <p14:nvPr/>
              </p14:nvContentPartPr>
              <p14:xfrm>
                <a:off x="9742778" y="1017884"/>
                <a:ext cx="194760" cy="147960"/>
              </p14:xfrm>
            </p:contentPart>
          </mc:Choice>
          <mc:Fallback>
            <p:pic>
              <p:nvPicPr>
                <p:cNvPr id="38934" name="Freihand 38933">
                  <a:extLst>
                    <a:ext uri="{FF2B5EF4-FFF2-40B4-BE49-F238E27FC236}">
                      <a16:creationId xmlns:a16="http://schemas.microsoft.com/office/drawing/2014/main" id="{13E7E522-50F2-4786-8773-39CBDCCB02C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3778" y="1008884"/>
                  <a:ext cx="212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8935" name="Freihand 38934">
                  <a:extLst>
                    <a:ext uri="{FF2B5EF4-FFF2-40B4-BE49-F238E27FC236}">
                      <a16:creationId xmlns:a16="http://schemas.microsoft.com/office/drawing/2014/main" id="{32E8D83B-1562-D733-4440-8D2198843CD2}"/>
                    </a:ext>
                  </a:extLst>
                </p14:cNvPr>
                <p14:cNvContentPartPr/>
                <p14:nvPr/>
              </p14:nvContentPartPr>
              <p14:xfrm>
                <a:off x="9936458" y="1098884"/>
                <a:ext cx="90360" cy="127080"/>
              </p14:xfrm>
            </p:contentPart>
          </mc:Choice>
          <mc:Fallback>
            <p:pic>
              <p:nvPicPr>
                <p:cNvPr id="38935" name="Freihand 38934">
                  <a:extLst>
                    <a:ext uri="{FF2B5EF4-FFF2-40B4-BE49-F238E27FC236}">
                      <a16:creationId xmlns:a16="http://schemas.microsoft.com/office/drawing/2014/main" id="{32E8D83B-1562-D733-4440-8D2198843CD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27458" y="1089884"/>
                  <a:ext cx="108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8936" name="Freihand 38935">
                  <a:extLst>
                    <a:ext uri="{FF2B5EF4-FFF2-40B4-BE49-F238E27FC236}">
                      <a16:creationId xmlns:a16="http://schemas.microsoft.com/office/drawing/2014/main" id="{114BA504-8CE8-40C2-325E-7FCDB69249B5}"/>
                    </a:ext>
                  </a:extLst>
                </p14:cNvPr>
                <p14:cNvContentPartPr/>
                <p14:nvPr/>
              </p14:nvContentPartPr>
              <p14:xfrm>
                <a:off x="10096658" y="1090964"/>
                <a:ext cx="28080" cy="62640"/>
              </p14:xfrm>
            </p:contentPart>
          </mc:Choice>
          <mc:Fallback>
            <p:pic>
              <p:nvPicPr>
                <p:cNvPr id="38936" name="Freihand 38935">
                  <a:extLst>
                    <a:ext uri="{FF2B5EF4-FFF2-40B4-BE49-F238E27FC236}">
                      <a16:creationId xmlns:a16="http://schemas.microsoft.com/office/drawing/2014/main" id="{114BA504-8CE8-40C2-325E-7FCDB69249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87658" y="1081964"/>
                  <a:ext cx="45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8937" name="Freihand 38936">
                  <a:extLst>
                    <a:ext uri="{FF2B5EF4-FFF2-40B4-BE49-F238E27FC236}">
                      <a16:creationId xmlns:a16="http://schemas.microsoft.com/office/drawing/2014/main" id="{1CAEAC33-CA91-8542-CE85-B9D5CE298F7F}"/>
                    </a:ext>
                  </a:extLst>
                </p14:cNvPr>
                <p14:cNvContentPartPr/>
                <p14:nvPr/>
              </p14:nvContentPartPr>
              <p14:xfrm>
                <a:off x="10151378" y="1022924"/>
                <a:ext cx="8280" cy="43560"/>
              </p14:xfrm>
            </p:contentPart>
          </mc:Choice>
          <mc:Fallback>
            <p:pic>
              <p:nvPicPr>
                <p:cNvPr id="38937" name="Freihand 38936">
                  <a:extLst>
                    <a:ext uri="{FF2B5EF4-FFF2-40B4-BE49-F238E27FC236}">
                      <a16:creationId xmlns:a16="http://schemas.microsoft.com/office/drawing/2014/main" id="{1CAEAC33-CA91-8542-CE85-B9D5CE298F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142378" y="1014284"/>
                  <a:ext cx="25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8938" name="Freihand 38937">
                  <a:extLst>
                    <a:ext uri="{FF2B5EF4-FFF2-40B4-BE49-F238E27FC236}">
                      <a16:creationId xmlns:a16="http://schemas.microsoft.com/office/drawing/2014/main" id="{26165371-3B51-0F10-9778-6B44DFA61EFE}"/>
                    </a:ext>
                  </a:extLst>
                </p14:cNvPr>
                <p14:cNvContentPartPr/>
                <p14:nvPr/>
              </p14:nvContentPartPr>
              <p14:xfrm>
                <a:off x="10188818" y="1057844"/>
                <a:ext cx="69120" cy="101520"/>
              </p14:xfrm>
            </p:contentPart>
          </mc:Choice>
          <mc:Fallback>
            <p:pic>
              <p:nvPicPr>
                <p:cNvPr id="38938" name="Freihand 38937">
                  <a:extLst>
                    <a:ext uri="{FF2B5EF4-FFF2-40B4-BE49-F238E27FC236}">
                      <a16:creationId xmlns:a16="http://schemas.microsoft.com/office/drawing/2014/main" id="{26165371-3B51-0F10-9778-6B44DFA61E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79818" y="1049204"/>
                  <a:ext cx="86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8939" name="Freihand 38938">
                  <a:extLst>
                    <a:ext uri="{FF2B5EF4-FFF2-40B4-BE49-F238E27FC236}">
                      <a16:creationId xmlns:a16="http://schemas.microsoft.com/office/drawing/2014/main" id="{0B27293D-5865-F980-4E66-5D3E2139E758}"/>
                    </a:ext>
                  </a:extLst>
                </p14:cNvPr>
                <p14:cNvContentPartPr/>
                <p14:nvPr/>
              </p14:nvContentPartPr>
              <p14:xfrm>
                <a:off x="10296098" y="1057124"/>
                <a:ext cx="99000" cy="82080"/>
              </p14:xfrm>
            </p:contentPart>
          </mc:Choice>
          <mc:Fallback>
            <p:pic>
              <p:nvPicPr>
                <p:cNvPr id="38939" name="Freihand 38938">
                  <a:extLst>
                    <a:ext uri="{FF2B5EF4-FFF2-40B4-BE49-F238E27FC236}">
                      <a16:creationId xmlns:a16="http://schemas.microsoft.com/office/drawing/2014/main" id="{0B27293D-5865-F980-4E66-5D3E2139E75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287458" y="1048484"/>
                  <a:ext cx="1166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8940" name="Freihand 38939">
                  <a:extLst>
                    <a:ext uri="{FF2B5EF4-FFF2-40B4-BE49-F238E27FC236}">
                      <a16:creationId xmlns:a16="http://schemas.microsoft.com/office/drawing/2014/main" id="{00A94E0C-01E2-C3F1-8765-67C4BC5A7B49}"/>
                    </a:ext>
                  </a:extLst>
                </p14:cNvPr>
                <p14:cNvContentPartPr/>
                <p14:nvPr/>
              </p14:nvContentPartPr>
              <p14:xfrm>
                <a:off x="10431098" y="1060004"/>
                <a:ext cx="92520" cy="91080"/>
              </p14:xfrm>
            </p:contentPart>
          </mc:Choice>
          <mc:Fallback>
            <p:pic>
              <p:nvPicPr>
                <p:cNvPr id="38940" name="Freihand 38939">
                  <a:extLst>
                    <a:ext uri="{FF2B5EF4-FFF2-40B4-BE49-F238E27FC236}">
                      <a16:creationId xmlns:a16="http://schemas.microsoft.com/office/drawing/2014/main" id="{00A94E0C-01E2-C3F1-8765-67C4BC5A7B4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22458" y="1051004"/>
                  <a:ext cx="110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8942" name="Freihand 38941">
                  <a:extLst>
                    <a:ext uri="{FF2B5EF4-FFF2-40B4-BE49-F238E27FC236}">
                      <a16:creationId xmlns:a16="http://schemas.microsoft.com/office/drawing/2014/main" id="{D0F361EB-6B40-26C3-F90E-33F3FCEB3694}"/>
                    </a:ext>
                  </a:extLst>
                </p14:cNvPr>
                <p14:cNvContentPartPr/>
                <p14:nvPr/>
              </p14:nvContentPartPr>
              <p14:xfrm>
                <a:off x="10725578" y="957404"/>
                <a:ext cx="25200" cy="187560"/>
              </p14:xfrm>
            </p:contentPart>
          </mc:Choice>
          <mc:Fallback>
            <p:pic>
              <p:nvPicPr>
                <p:cNvPr id="38942" name="Freihand 38941">
                  <a:extLst>
                    <a:ext uri="{FF2B5EF4-FFF2-40B4-BE49-F238E27FC236}">
                      <a16:creationId xmlns:a16="http://schemas.microsoft.com/office/drawing/2014/main" id="{D0F361EB-6B40-26C3-F90E-33F3FCEB369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16938" y="948764"/>
                  <a:ext cx="42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8943" name="Freihand 38942">
                  <a:extLst>
                    <a:ext uri="{FF2B5EF4-FFF2-40B4-BE49-F238E27FC236}">
                      <a16:creationId xmlns:a16="http://schemas.microsoft.com/office/drawing/2014/main" id="{519CD228-A790-E7B6-AF5A-94D0BC024349}"/>
                    </a:ext>
                  </a:extLst>
                </p14:cNvPr>
                <p14:cNvContentPartPr/>
                <p14:nvPr/>
              </p14:nvContentPartPr>
              <p14:xfrm>
                <a:off x="10682378" y="1026164"/>
                <a:ext cx="168120" cy="21600"/>
              </p14:xfrm>
            </p:contentPart>
          </mc:Choice>
          <mc:Fallback>
            <p:pic>
              <p:nvPicPr>
                <p:cNvPr id="38943" name="Freihand 38942">
                  <a:extLst>
                    <a:ext uri="{FF2B5EF4-FFF2-40B4-BE49-F238E27FC236}">
                      <a16:creationId xmlns:a16="http://schemas.microsoft.com/office/drawing/2014/main" id="{519CD228-A790-E7B6-AF5A-94D0BC0243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73378" y="1017164"/>
                  <a:ext cx="18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8944" name="Freihand 38943">
                  <a:extLst>
                    <a:ext uri="{FF2B5EF4-FFF2-40B4-BE49-F238E27FC236}">
                      <a16:creationId xmlns:a16="http://schemas.microsoft.com/office/drawing/2014/main" id="{A76B2DCB-ED09-C73F-7AEA-76C7CD4FBFD2}"/>
                    </a:ext>
                  </a:extLst>
                </p14:cNvPr>
                <p14:cNvContentPartPr/>
                <p14:nvPr/>
              </p14:nvContentPartPr>
              <p14:xfrm>
                <a:off x="10850858" y="1006004"/>
                <a:ext cx="90720" cy="108720"/>
              </p14:xfrm>
            </p:contentPart>
          </mc:Choice>
          <mc:Fallback>
            <p:pic>
              <p:nvPicPr>
                <p:cNvPr id="38944" name="Freihand 38943">
                  <a:extLst>
                    <a:ext uri="{FF2B5EF4-FFF2-40B4-BE49-F238E27FC236}">
                      <a16:creationId xmlns:a16="http://schemas.microsoft.com/office/drawing/2014/main" id="{A76B2DCB-ED09-C73F-7AEA-76C7CD4FBFD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841858" y="997364"/>
                  <a:ext cx="108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8945" name="Freihand 38944">
                  <a:extLst>
                    <a:ext uri="{FF2B5EF4-FFF2-40B4-BE49-F238E27FC236}">
                      <a16:creationId xmlns:a16="http://schemas.microsoft.com/office/drawing/2014/main" id="{C534B41F-A722-5F41-3F3E-81AEC90FEAB8}"/>
                    </a:ext>
                  </a:extLst>
                </p14:cNvPr>
                <p14:cNvContentPartPr/>
                <p14:nvPr/>
              </p14:nvContentPartPr>
              <p14:xfrm>
                <a:off x="11074418" y="955604"/>
                <a:ext cx="95760" cy="177480"/>
              </p14:xfrm>
            </p:contentPart>
          </mc:Choice>
          <mc:Fallback>
            <p:pic>
              <p:nvPicPr>
                <p:cNvPr id="38945" name="Freihand 38944">
                  <a:extLst>
                    <a:ext uri="{FF2B5EF4-FFF2-40B4-BE49-F238E27FC236}">
                      <a16:creationId xmlns:a16="http://schemas.microsoft.com/office/drawing/2014/main" id="{C534B41F-A722-5F41-3F3E-81AEC90FEAB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065778" y="946604"/>
                  <a:ext cx="113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8946" name="Freihand 38945">
                  <a:extLst>
                    <a:ext uri="{FF2B5EF4-FFF2-40B4-BE49-F238E27FC236}">
                      <a16:creationId xmlns:a16="http://schemas.microsoft.com/office/drawing/2014/main" id="{03D6C583-CE62-ACF4-2C2E-3B605362C3A9}"/>
                    </a:ext>
                  </a:extLst>
                </p14:cNvPr>
                <p14:cNvContentPartPr/>
                <p14:nvPr/>
              </p14:nvContentPartPr>
              <p14:xfrm>
                <a:off x="11196458" y="1021484"/>
                <a:ext cx="185400" cy="98640"/>
              </p14:xfrm>
            </p:contentPart>
          </mc:Choice>
          <mc:Fallback>
            <p:pic>
              <p:nvPicPr>
                <p:cNvPr id="38946" name="Freihand 38945">
                  <a:extLst>
                    <a:ext uri="{FF2B5EF4-FFF2-40B4-BE49-F238E27FC236}">
                      <a16:creationId xmlns:a16="http://schemas.microsoft.com/office/drawing/2014/main" id="{03D6C583-CE62-ACF4-2C2E-3B605362C3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87818" y="1012844"/>
                  <a:ext cx="203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8947" name="Freihand 38946">
                  <a:extLst>
                    <a:ext uri="{FF2B5EF4-FFF2-40B4-BE49-F238E27FC236}">
                      <a16:creationId xmlns:a16="http://schemas.microsoft.com/office/drawing/2014/main" id="{29939B21-63E3-1213-6319-BA010488FDB0}"/>
                    </a:ext>
                  </a:extLst>
                </p14:cNvPr>
                <p14:cNvContentPartPr/>
                <p14:nvPr/>
              </p14:nvContentPartPr>
              <p14:xfrm>
                <a:off x="11417498" y="1014284"/>
                <a:ext cx="85320" cy="94320"/>
              </p14:xfrm>
            </p:contentPart>
          </mc:Choice>
          <mc:Fallback>
            <p:pic>
              <p:nvPicPr>
                <p:cNvPr id="38947" name="Freihand 38946">
                  <a:extLst>
                    <a:ext uri="{FF2B5EF4-FFF2-40B4-BE49-F238E27FC236}">
                      <a16:creationId xmlns:a16="http://schemas.microsoft.com/office/drawing/2014/main" id="{29939B21-63E3-1213-6319-BA010488FDB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08498" y="1005284"/>
                  <a:ext cx="102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8948" name="Freihand 38947">
                  <a:extLst>
                    <a:ext uri="{FF2B5EF4-FFF2-40B4-BE49-F238E27FC236}">
                      <a16:creationId xmlns:a16="http://schemas.microsoft.com/office/drawing/2014/main" id="{FC3189D3-1B13-8ADF-4A31-7D8CF0A5561C}"/>
                    </a:ext>
                  </a:extLst>
                </p14:cNvPr>
                <p14:cNvContentPartPr/>
                <p14:nvPr/>
              </p14:nvContentPartPr>
              <p14:xfrm>
                <a:off x="11516858" y="992684"/>
                <a:ext cx="73080" cy="107640"/>
              </p14:xfrm>
            </p:contentPart>
          </mc:Choice>
          <mc:Fallback>
            <p:pic>
              <p:nvPicPr>
                <p:cNvPr id="38948" name="Freihand 38947">
                  <a:extLst>
                    <a:ext uri="{FF2B5EF4-FFF2-40B4-BE49-F238E27FC236}">
                      <a16:creationId xmlns:a16="http://schemas.microsoft.com/office/drawing/2014/main" id="{FC3189D3-1B13-8ADF-4A31-7D8CF0A556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08218" y="984044"/>
                  <a:ext cx="90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8950" name="Freihand 38949">
                  <a:extLst>
                    <a:ext uri="{FF2B5EF4-FFF2-40B4-BE49-F238E27FC236}">
                      <a16:creationId xmlns:a16="http://schemas.microsoft.com/office/drawing/2014/main" id="{C883E220-CE17-473D-B464-C6FE8DBCA0E2}"/>
                    </a:ext>
                  </a:extLst>
                </p14:cNvPr>
                <p14:cNvContentPartPr/>
                <p14:nvPr/>
              </p14:nvContentPartPr>
              <p14:xfrm>
                <a:off x="11630618" y="859484"/>
                <a:ext cx="54720" cy="230760"/>
              </p14:xfrm>
            </p:contentPart>
          </mc:Choice>
          <mc:Fallback>
            <p:pic>
              <p:nvPicPr>
                <p:cNvPr id="38950" name="Freihand 38949">
                  <a:extLst>
                    <a:ext uri="{FF2B5EF4-FFF2-40B4-BE49-F238E27FC236}">
                      <a16:creationId xmlns:a16="http://schemas.microsoft.com/office/drawing/2014/main" id="{C883E220-CE17-473D-B464-C6FE8DBCA0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621978" y="850844"/>
                  <a:ext cx="72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8951" name="Freihand 38950">
                  <a:extLst>
                    <a:ext uri="{FF2B5EF4-FFF2-40B4-BE49-F238E27FC236}">
                      <a16:creationId xmlns:a16="http://schemas.microsoft.com/office/drawing/2014/main" id="{66185E3E-0F27-8D8A-5C88-378B7CEB2E2C}"/>
                    </a:ext>
                  </a:extLst>
                </p14:cNvPr>
                <p14:cNvContentPartPr/>
                <p14:nvPr/>
              </p14:nvContentPartPr>
              <p14:xfrm>
                <a:off x="11708018" y="874964"/>
                <a:ext cx="168840" cy="214920"/>
              </p14:xfrm>
            </p:contentPart>
          </mc:Choice>
          <mc:Fallback>
            <p:pic>
              <p:nvPicPr>
                <p:cNvPr id="38951" name="Freihand 38950">
                  <a:extLst>
                    <a:ext uri="{FF2B5EF4-FFF2-40B4-BE49-F238E27FC236}">
                      <a16:creationId xmlns:a16="http://schemas.microsoft.com/office/drawing/2014/main" id="{66185E3E-0F27-8D8A-5C88-378B7CEB2E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699378" y="866324"/>
                  <a:ext cx="1864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8952" name="Freihand 38951">
                  <a:extLst>
                    <a:ext uri="{FF2B5EF4-FFF2-40B4-BE49-F238E27FC236}">
                      <a16:creationId xmlns:a16="http://schemas.microsoft.com/office/drawing/2014/main" id="{3C1A6100-3CCD-5A1E-82B7-FBCD71B6BEE7}"/>
                    </a:ext>
                  </a:extLst>
                </p14:cNvPr>
                <p14:cNvContentPartPr/>
                <p14:nvPr/>
              </p14:nvContentPartPr>
              <p14:xfrm>
                <a:off x="11889818" y="910604"/>
                <a:ext cx="138240" cy="146520"/>
              </p14:xfrm>
            </p:contentPart>
          </mc:Choice>
          <mc:Fallback>
            <p:pic>
              <p:nvPicPr>
                <p:cNvPr id="38952" name="Freihand 38951">
                  <a:extLst>
                    <a:ext uri="{FF2B5EF4-FFF2-40B4-BE49-F238E27FC236}">
                      <a16:creationId xmlns:a16="http://schemas.microsoft.com/office/drawing/2014/main" id="{3C1A6100-3CCD-5A1E-82B7-FBCD71B6BE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81178" y="901604"/>
                  <a:ext cx="1558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8953" name="Freihand 38952">
                  <a:extLst>
                    <a:ext uri="{FF2B5EF4-FFF2-40B4-BE49-F238E27FC236}">
                      <a16:creationId xmlns:a16="http://schemas.microsoft.com/office/drawing/2014/main" id="{8AA40B30-7A71-DC64-B495-83FB96BB5A31}"/>
                    </a:ext>
                  </a:extLst>
                </p14:cNvPr>
                <p14:cNvContentPartPr/>
                <p14:nvPr/>
              </p14:nvContentPartPr>
              <p14:xfrm>
                <a:off x="12017618" y="952364"/>
                <a:ext cx="87120" cy="147960"/>
              </p14:xfrm>
            </p:contentPart>
          </mc:Choice>
          <mc:Fallback>
            <p:pic>
              <p:nvPicPr>
                <p:cNvPr id="38953" name="Freihand 38952">
                  <a:extLst>
                    <a:ext uri="{FF2B5EF4-FFF2-40B4-BE49-F238E27FC236}">
                      <a16:creationId xmlns:a16="http://schemas.microsoft.com/office/drawing/2014/main" id="{8AA40B30-7A71-DC64-B495-83FB96BB5A3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2008618" y="943724"/>
                  <a:ext cx="104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8978" name="Freihand 38977">
                  <a:extLst>
                    <a:ext uri="{FF2B5EF4-FFF2-40B4-BE49-F238E27FC236}">
                      <a16:creationId xmlns:a16="http://schemas.microsoft.com/office/drawing/2014/main" id="{6C913D07-0F88-0253-BD20-2B80FC96D616}"/>
                    </a:ext>
                  </a:extLst>
                </p14:cNvPr>
                <p14:cNvContentPartPr/>
                <p14:nvPr/>
              </p14:nvContentPartPr>
              <p14:xfrm>
                <a:off x="8940338" y="1422524"/>
                <a:ext cx="48240" cy="193680"/>
              </p14:xfrm>
            </p:contentPart>
          </mc:Choice>
          <mc:Fallback>
            <p:pic>
              <p:nvPicPr>
                <p:cNvPr id="38978" name="Freihand 38977">
                  <a:extLst>
                    <a:ext uri="{FF2B5EF4-FFF2-40B4-BE49-F238E27FC236}">
                      <a16:creationId xmlns:a16="http://schemas.microsoft.com/office/drawing/2014/main" id="{6C913D07-0F88-0253-BD20-2B80FC96D61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31338" y="1413884"/>
                  <a:ext cx="65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8979" name="Freihand 38978">
                  <a:extLst>
                    <a:ext uri="{FF2B5EF4-FFF2-40B4-BE49-F238E27FC236}">
                      <a16:creationId xmlns:a16="http://schemas.microsoft.com/office/drawing/2014/main" id="{3B66DC2C-5B6C-EAB0-3B3B-87C32A2D4860}"/>
                    </a:ext>
                  </a:extLst>
                </p14:cNvPr>
                <p14:cNvContentPartPr/>
                <p14:nvPr/>
              </p14:nvContentPartPr>
              <p14:xfrm>
                <a:off x="8872658" y="1408844"/>
                <a:ext cx="162720" cy="6480"/>
              </p14:xfrm>
            </p:contentPart>
          </mc:Choice>
          <mc:Fallback>
            <p:pic>
              <p:nvPicPr>
                <p:cNvPr id="38979" name="Freihand 38978">
                  <a:extLst>
                    <a:ext uri="{FF2B5EF4-FFF2-40B4-BE49-F238E27FC236}">
                      <a16:creationId xmlns:a16="http://schemas.microsoft.com/office/drawing/2014/main" id="{3B66DC2C-5B6C-EAB0-3B3B-87C32A2D486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64018" y="1400204"/>
                  <a:ext cx="180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8980" name="Freihand 38979">
                  <a:extLst>
                    <a:ext uri="{FF2B5EF4-FFF2-40B4-BE49-F238E27FC236}">
                      <a16:creationId xmlns:a16="http://schemas.microsoft.com/office/drawing/2014/main" id="{E7D601AB-DDFF-876D-0D3C-CB6BC6FB34D8}"/>
                    </a:ext>
                  </a:extLst>
                </p14:cNvPr>
                <p14:cNvContentPartPr/>
                <p14:nvPr/>
              </p14:nvContentPartPr>
              <p14:xfrm>
                <a:off x="9079658" y="1558964"/>
                <a:ext cx="68760" cy="121320"/>
              </p14:xfrm>
            </p:contentPart>
          </mc:Choice>
          <mc:Fallback>
            <p:pic>
              <p:nvPicPr>
                <p:cNvPr id="38980" name="Freihand 38979">
                  <a:extLst>
                    <a:ext uri="{FF2B5EF4-FFF2-40B4-BE49-F238E27FC236}">
                      <a16:creationId xmlns:a16="http://schemas.microsoft.com/office/drawing/2014/main" id="{E7D601AB-DDFF-876D-0D3C-CB6BC6FB34D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71018" y="1549964"/>
                  <a:ext cx="86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8981" name="Freihand 38980">
                  <a:extLst>
                    <a:ext uri="{FF2B5EF4-FFF2-40B4-BE49-F238E27FC236}">
                      <a16:creationId xmlns:a16="http://schemas.microsoft.com/office/drawing/2014/main" id="{9DE79BD1-695D-F939-7FDE-EF14F6ABD435}"/>
                    </a:ext>
                  </a:extLst>
                </p14:cNvPr>
                <p14:cNvContentPartPr/>
                <p14:nvPr/>
              </p14:nvContentPartPr>
              <p14:xfrm>
                <a:off x="9072458" y="1621604"/>
                <a:ext cx="74520" cy="10800"/>
              </p14:xfrm>
            </p:contentPart>
          </mc:Choice>
          <mc:Fallback>
            <p:pic>
              <p:nvPicPr>
                <p:cNvPr id="38981" name="Freihand 38980">
                  <a:extLst>
                    <a:ext uri="{FF2B5EF4-FFF2-40B4-BE49-F238E27FC236}">
                      <a16:creationId xmlns:a16="http://schemas.microsoft.com/office/drawing/2014/main" id="{9DE79BD1-695D-F939-7FDE-EF14F6ABD43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63458" y="1612604"/>
                  <a:ext cx="92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8982" name="Freihand 38981">
                  <a:extLst>
                    <a:ext uri="{FF2B5EF4-FFF2-40B4-BE49-F238E27FC236}">
                      <a16:creationId xmlns:a16="http://schemas.microsoft.com/office/drawing/2014/main" id="{5F0893C2-4E0B-E2F6-2104-28F0A7B8889B}"/>
                    </a:ext>
                  </a:extLst>
                </p14:cNvPr>
                <p14:cNvContentPartPr/>
                <p14:nvPr/>
              </p14:nvContentPartPr>
              <p14:xfrm>
                <a:off x="9368378" y="1483724"/>
                <a:ext cx="24480" cy="34920"/>
              </p14:xfrm>
            </p:contentPart>
          </mc:Choice>
          <mc:Fallback>
            <p:pic>
              <p:nvPicPr>
                <p:cNvPr id="38982" name="Freihand 38981">
                  <a:extLst>
                    <a:ext uri="{FF2B5EF4-FFF2-40B4-BE49-F238E27FC236}">
                      <a16:creationId xmlns:a16="http://schemas.microsoft.com/office/drawing/2014/main" id="{5F0893C2-4E0B-E2F6-2104-28F0A7B888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9738" y="1475084"/>
                  <a:ext cx="42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8983" name="Freihand 38982">
                  <a:extLst>
                    <a:ext uri="{FF2B5EF4-FFF2-40B4-BE49-F238E27FC236}">
                      <a16:creationId xmlns:a16="http://schemas.microsoft.com/office/drawing/2014/main" id="{CD0616F2-6C8A-07A1-6482-E1E368630D3B}"/>
                    </a:ext>
                  </a:extLst>
                </p14:cNvPr>
                <p14:cNvContentPartPr/>
                <p14:nvPr/>
              </p14:nvContentPartPr>
              <p14:xfrm>
                <a:off x="9380258" y="1567244"/>
                <a:ext cx="13320" cy="24120"/>
              </p14:xfrm>
            </p:contentPart>
          </mc:Choice>
          <mc:Fallback>
            <p:pic>
              <p:nvPicPr>
                <p:cNvPr id="38983" name="Freihand 38982">
                  <a:extLst>
                    <a:ext uri="{FF2B5EF4-FFF2-40B4-BE49-F238E27FC236}">
                      <a16:creationId xmlns:a16="http://schemas.microsoft.com/office/drawing/2014/main" id="{CD0616F2-6C8A-07A1-6482-E1E368630D3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71618" y="1558604"/>
                  <a:ext cx="30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8984" name="Freihand 38983">
                  <a:extLst>
                    <a:ext uri="{FF2B5EF4-FFF2-40B4-BE49-F238E27FC236}">
                      <a16:creationId xmlns:a16="http://schemas.microsoft.com/office/drawing/2014/main" id="{036CE925-4946-8BAD-6447-1F5C8474FFF4}"/>
                    </a:ext>
                  </a:extLst>
                </p14:cNvPr>
                <p14:cNvContentPartPr/>
                <p14:nvPr/>
              </p14:nvContentPartPr>
              <p14:xfrm>
                <a:off x="9652778" y="1384364"/>
                <a:ext cx="14400" cy="201960"/>
              </p14:xfrm>
            </p:contentPart>
          </mc:Choice>
          <mc:Fallback>
            <p:pic>
              <p:nvPicPr>
                <p:cNvPr id="38984" name="Freihand 38983">
                  <a:extLst>
                    <a:ext uri="{FF2B5EF4-FFF2-40B4-BE49-F238E27FC236}">
                      <a16:creationId xmlns:a16="http://schemas.microsoft.com/office/drawing/2014/main" id="{036CE925-4946-8BAD-6447-1F5C8474FF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44138" y="1375364"/>
                  <a:ext cx="32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8985" name="Freihand 38984">
                  <a:extLst>
                    <a:ext uri="{FF2B5EF4-FFF2-40B4-BE49-F238E27FC236}">
                      <a16:creationId xmlns:a16="http://schemas.microsoft.com/office/drawing/2014/main" id="{AA6D4B0A-8A11-9FC2-777A-9E6DE250808F}"/>
                    </a:ext>
                  </a:extLst>
                </p14:cNvPr>
                <p14:cNvContentPartPr/>
                <p14:nvPr/>
              </p14:nvContentPartPr>
              <p14:xfrm>
                <a:off x="9553778" y="1353764"/>
                <a:ext cx="183960" cy="14760"/>
              </p14:xfrm>
            </p:contentPart>
          </mc:Choice>
          <mc:Fallback>
            <p:pic>
              <p:nvPicPr>
                <p:cNvPr id="38985" name="Freihand 38984">
                  <a:extLst>
                    <a:ext uri="{FF2B5EF4-FFF2-40B4-BE49-F238E27FC236}">
                      <a16:creationId xmlns:a16="http://schemas.microsoft.com/office/drawing/2014/main" id="{AA6D4B0A-8A11-9FC2-777A-9E6DE25080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544778" y="1344764"/>
                  <a:ext cx="201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8986" name="Freihand 38985">
                  <a:extLst>
                    <a:ext uri="{FF2B5EF4-FFF2-40B4-BE49-F238E27FC236}">
                      <a16:creationId xmlns:a16="http://schemas.microsoft.com/office/drawing/2014/main" id="{08CB24B2-7309-27B0-E66F-B71522EBF2E1}"/>
                    </a:ext>
                  </a:extLst>
                </p14:cNvPr>
                <p14:cNvContentPartPr/>
                <p14:nvPr/>
              </p14:nvContentPartPr>
              <p14:xfrm>
                <a:off x="9765458" y="1424324"/>
                <a:ext cx="261720" cy="141120"/>
              </p14:xfrm>
            </p:contentPart>
          </mc:Choice>
          <mc:Fallback>
            <p:pic>
              <p:nvPicPr>
                <p:cNvPr id="38986" name="Freihand 38985">
                  <a:extLst>
                    <a:ext uri="{FF2B5EF4-FFF2-40B4-BE49-F238E27FC236}">
                      <a16:creationId xmlns:a16="http://schemas.microsoft.com/office/drawing/2014/main" id="{08CB24B2-7309-27B0-E66F-B71522EBF2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56818" y="1415684"/>
                  <a:ext cx="27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8987" name="Freihand 38986">
                  <a:extLst>
                    <a:ext uri="{FF2B5EF4-FFF2-40B4-BE49-F238E27FC236}">
                      <a16:creationId xmlns:a16="http://schemas.microsoft.com/office/drawing/2014/main" id="{C3A52ECA-F7C8-95CD-2075-2CEF908BDC1C}"/>
                    </a:ext>
                  </a:extLst>
                </p14:cNvPr>
                <p14:cNvContentPartPr/>
                <p14:nvPr/>
              </p14:nvContentPartPr>
              <p14:xfrm>
                <a:off x="9933578" y="1453484"/>
                <a:ext cx="78840" cy="69120"/>
              </p14:xfrm>
            </p:contentPart>
          </mc:Choice>
          <mc:Fallback>
            <p:pic>
              <p:nvPicPr>
                <p:cNvPr id="38987" name="Freihand 38986">
                  <a:extLst>
                    <a:ext uri="{FF2B5EF4-FFF2-40B4-BE49-F238E27FC236}">
                      <a16:creationId xmlns:a16="http://schemas.microsoft.com/office/drawing/2014/main" id="{C3A52ECA-F7C8-95CD-2075-2CEF908BDC1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24578" y="1444484"/>
                  <a:ext cx="96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8988" name="Freihand 38987">
                  <a:extLst>
                    <a:ext uri="{FF2B5EF4-FFF2-40B4-BE49-F238E27FC236}">
                      <a16:creationId xmlns:a16="http://schemas.microsoft.com/office/drawing/2014/main" id="{B65687F4-B1DA-C5D0-9693-E7ABD7D39651}"/>
                    </a:ext>
                  </a:extLst>
                </p14:cNvPr>
                <p14:cNvContentPartPr/>
                <p14:nvPr/>
              </p14:nvContentPartPr>
              <p14:xfrm>
                <a:off x="10090538" y="1433684"/>
                <a:ext cx="108000" cy="84240"/>
              </p14:xfrm>
            </p:contentPart>
          </mc:Choice>
          <mc:Fallback>
            <p:pic>
              <p:nvPicPr>
                <p:cNvPr id="38988" name="Freihand 38987">
                  <a:extLst>
                    <a:ext uri="{FF2B5EF4-FFF2-40B4-BE49-F238E27FC236}">
                      <a16:creationId xmlns:a16="http://schemas.microsoft.com/office/drawing/2014/main" id="{B65687F4-B1DA-C5D0-9693-E7ABD7D3965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81538" y="1424684"/>
                  <a:ext cx="125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8989" name="Freihand 38988">
                  <a:extLst>
                    <a:ext uri="{FF2B5EF4-FFF2-40B4-BE49-F238E27FC236}">
                      <a16:creationId xmlns:a16="http://schemas.microsoft.com/office/drawing/2014/main" id="{236EEE53-D95E-A51E-B5F6-B95D5BCFF033}"/>
                    </a:ext>
                  </a:extLst>
                </p14:cNvPr>
                <p14:cNvContentPartPr/>
                <p14:nvPr/>
              </p14:nvContentPartPr>
              <p14:xfrm>
                <a:off x="10279538" y="1401644"/>
                <a:ext cx="132480" cy="144000"/>
              </p14:xfrm>
            </p:contentPart>
          </mc:Choice>
          <mc:Fallback>
            <p:pic>
              <p:nvPicPr>
                <p:cNvPr id="38989" name="Freihand 38988">
                  <a:extLst>
                    <a:ext uri="{FF2B5EF4-FFF2-40B4-BE49-F238E27FC236}">
                      <a16:creationId xmlns:a16="http://schemas.microsoft.com/office/drawing/2014/main" id="{236EEE53-D95E-A51E-B5F6-B95D5BCFF03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270538" y="1393004"/>
                  <a:ext cx="150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8990" name="Freihand 38989">
                  <a:extLst>
                    <a:ext uri="{FF2B5EF4-FFF2-40B4-BE49-F238E27FC236}">
                      <a16:creationId xmlns:a16="http://schemas.microsoft.com/office/drawing/2014/main" id="{0158A9BC-6760-81D0-85F1-0513B5859FD9}"/>
                    </a:ext>
                  </a:extLst>
                </p14:cNvPr>
                <p14:cNvContentPartPr/>
                <p14:nvPr/>
              </p14:nvContentPartPr>
              <p14:xfrm>
                <a:off x="10566818" y="1364924"/>
                <a:ext cx="286560" cy="286560"/>
              </p14:xfrm>
            </p:contentPart>
          </mc:Choice>
          <mc:Fallback>
            <p:pic>
              <p:nvPicPr>
                <p:cNvPr id="38990" name="Freihand 38989">
                  <a:extLst>
                    <a:ext uri="{FF2B5EF4-FFF2-40B4-BE49-F238E27FC236}">
                      <a16:creationId xmlns:a16="http://schemas.microsoft.com/office/drawing/2014/main" id="{0158A9BC-6760-81D0-85F1-0513B5859F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57818" y="1355924"/>
                  <a:ext cx="304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8991" name="Freihand 38990">
                  <a:extLst>
                    <a:ext uri="{FF2B5EF4-FFF2-40B4-BE49-F238E27FC236}">
                      <a16:creationId xmlns:a16="http://schemas.microsoft.com/office/drawing/2014/main" id="{1B0AE40B-4D1C-44EE-6939-668E250B01D3}"/>
                    </a:ext>
                  </a:extLst>
                </p14:cNvPr>
                <p14:cNvContentPartPr/>
                <p14:nvPr/>
              </p14:nvContentPartPr>
              <p14:xfrm>
                <a:off x="10996658" y="1332524"/>
                <a:ext cx="87480" cy="152640"/>
              </p14:xfrm>
            </p:contentPart>
          </mc:Choice>
          <mc:Fallback>
            <p:pic>
              <p:nvPicPr>
                <p:cNvPr id="38991" name="Freihand 38990">
                  <a:extLst>
                    <a:ext uri="{FF2B5EF4-FFF2-40B4-BE49-F238E27FC236}">
                      <a16:creationId xmlns:a16="http://schemas.microsoft.com/office/drawing/2014/main" id="{1B0AE40B-4D1C-44EE-6939-668E250B01D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87658" y="1323884"/>
                  <a:ext cx="105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8992" name="Freihand 38991">
                  <a:extLst>
                    <a:ext uri="{FF2B5EF4-FFF2-40B4-BE49-F238E27FC236}">
                      <a16:creationId xmlns:a16="http://schemas.microsoft.com/office/drawing/2014/main" id="{28D2392E-AF1E-BA2B-71A2-1F4749BECFBE}"/>
                    </a:ext>
                  </a:extLst>
                </p14:cNvPr>
                <p14:cNvContentPartPr/>
                <p14:nvPr/>
              </p14:nvContentPartPr>
              <p14:xfrm>
                <a:off x="11125538" y="1405964"/>
                <a:ext cx="190440" cy="72000"/>
              </p14:xfrm>
            </p:contentPart>
          </mc:Choice>
          <mc:Fallback>
            <p:pic>
              <p:nvPicPr>
                <p:cNvPr id="38992" name="Freihand 38991">
                  <a:extLst>
                    <a:ext uri="{FF2B5EF4-FFF2-40B4-BE49-F238E27FC236}">
                      <a16:creationId xmlns:a16="http://schemas.microsoft.com/office/drawing/2014/main" id="{28D2392E-AF1E-BA2B-71A2-1F4749BECF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16898" y="1396964"/>
                  <a:ext cx="208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8993" name="Freihand 38992">
                  <a:extLst>
                    <a:ext uri="{FF2B5EF4-FFF2-40B4-BE49-F238E27FC236}">
                      <a16:creationId xmlns:a16="http://schemas.microsoft.com/office/drawing/2014/main" id="{6D394AE4-7B1A-4251-0F7A-F4F8E99E2F6D}"/>
                    </a:ext>
                  </a:extLst>
                </p14:cNvPr>
                <p14:cNvContentPartPr/>
                <p14:nvPr/>
              </p14:nvContentPartPr>
              <p14:xfrm>
                <a:off x="11353058" y="1388324"/>
                <a:ext cx="65520" cy="62640"/>
              </p14:xfrm>
            </p:contentPart>
          </mc:Choice>
          <mc:Fallback>
            <p:pic>
              <p:nvPicPr>
                <p:cNvPr id="38993" name="Freihand 38992">
                  <a:extLst>
                    <a:ext uri="{FF2B5EF4-FFF2-40B4-BE49-F238E27FC236}">
                      <a16:creationId xmlns:a16="http://schemas.microsoft.com/office/drawing/2014/main" id="{6D394AE4-7B1A-4251-0F7A-F4F8E99E2F6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44058" y="1379684"/>
                  <a:ext cx="83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8994" name="Freihand 38993">
                  <a:extLst>
                    <a:ext uri="{FF2B5EF4-FFF2-40B4-BE49-F238E27FC236}">
                      <a16:creationId xmlns:a16="http://schemas.microsoft.com/office/drawing/2014/main" id="{3E301BA5-2262-F48C-2E4B-0979D9A20A03}"/>
                    </a:ext>
                  </a:extLst>
                </p14:cNvPr>
                <p14:cNvContentPartPr/>
                <p14:nvPr/>
              </p14:nvContentPartPr>
              <p14:xfrm>
                <a:off x="11449898" y="1392644"/>
                <a:ext cx="65880" cy="54720"/>
              </p14:xfrm>
            </p:contentPart>
          </mc:Choice>
          <mc:Fallback>
            <p:pic>
              <p:nvPicPr>
                <p:cNvPr id="38994" name="Freihand 38993">
                  <a:extLst>
                    <a:ext uri="{FF2B5EF4-FFF2-40B4-BE49-F238E27FC236}">
                      <a16:creationId xmlns:a16="http://schemas.microsoft.com/office/drawing/2014/main" id="{3E301BA5-2262-F48C-2E4B-0979D9A20A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440898" y="1383644"/>
                  <a:ext cx="835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8995" name="Freihand 38994">
                  <a:extLst>
                    <a:ext uri="{FF2B5EF4-FFF2-40B4-BE49-F238E27FC236}">
                      <a16:creationId xmlns:a16="http://schemas.microsoft.com/office/drawing/2014/main" id="{A1E6778C-8A82-138A-E939-16BD2BB170A0}"/>
                    </a:ext>
                  </a:extLst>
                </p14:cNvPr>
                <p14:cNvContentPartPr/>
                <p14:nvPr/>
              </p14:nvContentPartPr>
              <p14:xfrm>
                <a:off x="11567258" y="1278524"/>
                <a:ext cx="84600" cy="179280"/>
              </p14:xfrm>
            </p:contentPart>
          </mc:Choice>
          <mc:Fallback>
            <p:pic>
              <p:nvPicPr>
                <p:cNvPr id="38995" name="Freihand 38994">
                  <a:extLst>
                    <a:ext uri="{FF2B5EF4-FFF2-40B4-BE49-F238E27FC236}">
                      <a16:creationId xmlns:a16="http://schemas.microsoft.com/office/drawing/2014/main" id="{A1E6778C-8A82-138A-E939-16BD2BB170A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558618" y="1269524"/>
                  <a:ext cx="1022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8996" name="Freihand 38995">
                  <a:extLst>
                    <a:ext uri="{FF2B5EF4-FFF2-40B4-BE49-F238E27FC236}">
                      <a16:creationId xmlns:a16="http://schemas.microsoft.com/office/drawing/2014/main" id="{B736A3EA-2410-DF6A-0E72-07B3C4E77326}"/>
                    </a:ext>
                  </a:extLst>
                </p14:cNvPr>
                <p14:cNvContentPartPr/>
                <p14:nvPr/>
              </p14:nvContentPartPr>
              <p14:xfrm>
                <a:off x="11676338" y="1307324"/>
                <a:ext cx="184680" cy="154440"/>
              </p14:xfrm>
            </p:contentPart>
          </mc:Choice>
          <mc:Fallback>
            <p:pic>
              <p:nvPicPr>
                <p:cNvPr id="38996" name="Freihand 38995">
                  <a:extLst>
                    <a:ext uri="{FF2B5EF4-FFF2-40B4-BE49-F238E27FC236}">
                      <a16:creationId xmlns:a16="http://schemas.microsoft.com/office/drawing/2014/main" id="{B736A3EA-2410-DF6A-0E72-07B3C4E7732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667338" y="1298684"/>
                  <a:ext cx="202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8997" name="Freihand 38996">
                  <a:extLst>
                    <a:ext uri="{FF2B5EF4-FFF2-40B4-BE49-F238E27FC236}">
                      <a16:creationId xmlns:a16="http://schemas.microsoft.com/office/drawing/2014/main" id="{6B11FFD0-0017-F68D-673F-099FE86AD213}"/>
                    </a:ext>
                  </a:extLst>
                </p14:cNvPr>
                <p14:cNvContentPartPr/>
                <p14:nvPr/>
              </p14:nvContentPartPr>
              <p14:xfrm>
                <a:off x="11890898" y="1332164"/>
                <a:ext cx="96840" cy="85320"/>
              </p14:xfrm>
            </p:contentPart>
          </mc:Choice>
          <mc:Fallback>
            <p:pic>
              <p:nvPicPr>
                <p:cNvPr id="38997" name="Freihand 38996">
                  <a:extLst>
                    <a:ext uri="{FF2B5EF4-FFF2-40B4-BE49-F238E27FC236}">
                      <a16:creationId xmlns:a16="http://schemas.microsoft.com/office/drawing/2014/main" id="{6B11FFD0-0017-F68D-673F-099FE86AD21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882258" y="1323524"/>
                  <a:ext cx="114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8998" name="Freihand 38997">
                  <a:extLst>
                    <a:ext uri="{FF2B5EF4-FFF2-40B4-BE49-F238E27FC236}">
                      <a16:creationId xmlns:a16="http://schemas.microsoft.com/office/drawing/2014/main" id="{A95FF4DB-9C71-32AB-1AEF-CEA68C4E367F}"/>
                    </a:ext>
                  </a:extLst>
                </p14:cNvPr>
                <p14:cNvContentPartPr/>
                <p14:nvPr/>
              </p14:nvContentPartPr>
              <p14:xfrm>
                <a:off x="11948858" y="1367804"/>
                <a:ext cx="127440" cy="104400"/>
              </p14:xfrm>
            </p:contentPart>
          </mc:Choice>
          <mc:Fallback>
            <p:pic>
              <p:nvPicPr>
                <p:cNvPr id="38998" name="Freihand 38997">
                  <a:extLst>
                    <a:ext uri="{FF2B5EF4-FFF2-40B4-BE49-F238E27FC236}">
                      <a16:creationId xmlns:a16="http://schemas.microsoft.com/office/drawing/2014/main" id="{A95FF4DB-9C71-32AB-1AEF-CEA68C4E367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940218" y="1359164"/>
                  <a:ext cx="145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8999" name="Freihand 38998">
                  <a:extLst>
                    <a:ext uri="{FF2B5EF4-FFF2-40B4-BE49-F238E27FC236}">
                      <a16:creationId xmlns:a16="http://schemas.microsoft.com/office/drawing/2014/main" id="{12F14B4D-1D36-3C25-2BB4-A07334719C67}"/>
                    </a:ext>
                  </a:extLst>
                </p14:cNvPr>
                <p14:cNvContentPartPr/>
                <p14:nvPr/>
              </p14:nvContentPartPr>
              <p14:xfrm>
                <a:off x="8942858" y="1840484"/>
                <a:ext cx="10080" cy="171720"/>
              </p14:xfrm>
            </p:contentPart>
          </mc:Choice>
          <mc:Fallback>
            <p:pic>
              <p:nvPicPr>
                <p:cNvPr id="38999" name="Freihand 38998">
                  <a:extLst>
                    <a:ext uri="{FF2B5EF4-FFF2-40B4-BE49-F238E27FC236}">
                      <a16:creationId xmlns:a16="http://schemas.microsoft.com/office/drawing/2014/main" id="{12F14B4D-1D36-3C25-2BB4-A07334719C6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33858" y="1831484"/>
                  <a:ext cx="2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9000" name="Freihand 38999">
                  <a:extLst>
                    <a:ext uri="{FF2B5EF4-FFF2-40B4-BE49-F238E27FC236}">
                      <a16:creationId xmlns:a16="http://schemas.microsoft.com/office/drawing/2014/main" id="{387E061A-BA10-E940-52E7-6FCC8103EAAD}"/>
                    </a:ext>
                  </a:extLst>
                </p14:cNvPr>
                <p14:cNvContentPartPr/>
                <p14:nvPr/>
              </p14:nvContentPartPr>
              <p14:xfrm>
                <a:off x="8849978" y="1799444"/>
                <a:ext cx="145440" cy="14400"/>
              </p14:xfrm>
            </p:contentPart>
          </mc:Choice>
          <mc:Fallback>
            <p:pic>
              <p:nvPicPr>
                <p:cNvPr id="39000" name="Freihand 38999">
                  <a:extLst>
                    <a:ext uri="{FF2B5EF4-FFF2-40B4-BE49-F238E27FC236}">
                      <a16:creationId xmlns:a16="http://schemas.microsoft.com/office/drawing/2014/main" id="{387E061A-BA10-E940-52E7-6FCC8103EAA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40978" y="1790804"/>
                  <a:ext cx="16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9001" name="Freihand 39000">
                  <a:extLst>
                    <a:ext uri="{FF2B5EF4-FFF2-40B4-BE49-F238E27FC236}">
                      <a16:creationId xmlns:a16="http://schemas.microsoft.com/office/drawing/2014/main" id="{6FDBBC08-B050-5588-1160-662ABA92C396}"/>
                    </a:ext>
                  </a:extLst>
                </p14:cNvPr>
                <p14:cNvContentPartPr/>
                <p14:nvPr/>
              </p14:nvContentPartPr>
              <p14:xfrm>
                <a:off x="9055898" y="1916084"/>
                <a:ext cx="5040" cy="119520"/>
              </p14:xfrm>
            </p:contentPart>
          </mc:Choice>
          <mc:Fallback>
            <p:pic>
              <p:nvPicPr>
                <p:cNvPr id="39001" name="Freihand 39000">
                  <a:extLst>
                    <a:ext uri="{FF2B5EF4-FFF2-40B4-BE49-F238E27FC236}">
                      <a16:creationId xmlns:a16="http://schemas.microsoft.com/office/drawing/2014/main" id="{6FDBBC08-B050-5588-1160-662ABA92C39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46898" y="1907444"/>
                  <a:ext cx="22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9002" name="Freihand 39001">
                  <a:extLst>
                    <a:ext uri="{FF2B5EF4-FFF2-40B4-BE49-F238E27FC236}">
                      <a16:creationId xmlns:a16="http://schemas.microsoft.com/office/drawing/2014/main" id="{4A158FDD-74A7-87D5-771B-8E25D9720B77}"/>
                    </a:ext>
                  </a:extLst>
                </p14:cNvPr>
                <p14:cNvContentPartPr/>
                <p14:nvPr/>
              </p14:nvContentPartPr>
              <p14:xfrm>
                <a:off x="9048698" y="1888724"/>
                <a:ext cx="185040" cy="179280"/>
              </p14:xfrm>
            </p:contentPart>
          </mc:Choice>
          <mc:Fallback>
            <p:pic>
              <p:nvPicPr>
                <p:cNvPr id="39002" name="Freihand 39001">
                  <a:extLst>
                    <a:ext uri="{FF2B5EF4-FFF2-40B4-BE49-F238E27FC236}">
                      <a16:creationId xmlns:a16="http://schemas.microsoft.com/office/drawing/2014/main" id="{4A158FDD-74A7-87D5-771B-8E25D9720B7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39698" y="1880084"/>
                  <a:ext cx="20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9003" name="Freihand 39002">
                  <a:extLst>
                    <a:ext uri="{FF2B5EF4-FFF2-40B4-BE49-F238E27FC236}">
                      <a16:creationId xmlns:a16="http://schemas.microsoft.com/office/drawing/2014/main" id="{42423276-450C-2447-E21D-717F83CE4E06}"/>
                    </a:ext>
                  </a:extLst>
                </p14:cNvPr>
                <p14:cNvContentPartPr/>
                <p14:nvPr/>
              </p14:nvContentPartPr>
              <p14:xfrm>
                <a:off x="9397538" y="1872884"/>
                <a:ext cx="36000" cy="75240"/>
              </p14:xfrm>
            </p:contentPart>
          </mc:Choice>
          <mc:Fallback>
            <p:pic>
              <p:nvPicPr>
                <p:cNvPr id="39003" name="Freihand 39002">
                  <a:extLst>
                    <a:ext uri="{FF2B5EF4-FFF2-40B4-BE49-F238E27FC236}">
                      <a16:creationId xmlns:a16="http://schemas.microsoft.com/office/drawing/2014/main" id="{42423276-450C-2447-E21D-717F83CE4E0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88538" y="1863884"/>
                  <a:ext cx="53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009" name="Freihand 39008">
                  <a:extLst>
                    <a:ext uri="{FF2B5EF4-FFF2-40B4-BE49-F238E27FC236}">
                      <a16:creationId xmlns:a16="http://schemas.microsoft.com/office/drawing/2014/main" id="{4460D2F4-626B-74C0-5022-67775144540B}"/>
                    </a:ext>
                  </a:extLst>
                </p14:cNvPr>
                <p14:cNvContentPartPr/>
                <p14:nvPr/>
              </p14:nvContentPartPr>
              <p14:xfrm>
                <a:off x="9643418" y="1800524"/>
                <a:ext cx="51120" cy="168120"/>
              </p14:xfrm>
            </p:contentPart>
          </mc:Choice>
          <mc:Fallback>
            <p:pic>
              <p:nvPicPr>
                <p:cNvPr id="39009" name="Freihand 39008">
                  <a:extLst>
                    <a:ext uri="{FF2B5EF4-FFF2-40B4-BE49-F238E27FC236}">
                      <a16:creationId xmlns:a16="http://schemas.microsoft.com/office/drawing/2014/main" id="{4460D2F4-626B-74C0-5022-6777514454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34778" y="1791884"/>
                  <a:ext cx="687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010" name="Freihand 39009">
                  <a:extLst>
                    <a:ext uri="{FF2B5EF4-FFF2-40B4-BE49-F238E27FC236}">
                      <a16:creationId xmlns:a16="http://schemas.microsoft.com/office/drawing/2014/main" id="{D6984016-25F9-8B3A-B8E7-8D477859D6BE}"/>
                    </a:ext>
                  </a:extLst>
                </p14:cNvPr>
                <p14:cNvContentPartPr/>
                <p14:nvPr/>
              </p14:nvContentPartPr>
              <p14:xfrm>
                <a:off x="9577178" y="1751564"/>
                <a:ext cx="190080" cy="26640"/>
              </p14:xfrm>
            </p:contentPart>
          </mc:Choice>
          <mc:Fallback>
            <p:pic>
              <p:nvPicPr>
                <p:cNvPr id="39010" name="Freihand 39009">
                  <a:extLst>
                    <a:ext uri="{FF2B5EF4-FFF2-40B4-BE49-F238E27FC236}">
                      <a16:creationId xmlns:a16="http://schemas.microsoft.com/office/drawing/2014/main" id="{D6984016-25F9-8B3A-B8E7-8D477859D6B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568538" y="1742924"/>
                  <a:ext cx="20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9011" name="Freihand 39010">
                  <a:extLst>
                    <a:ext uri="{FF2B5EF4-FFF2-40B4-BE49-F238E27FC236}">
                      <a16:creationId xmlns:a16="http://schemas.microsoft.com/office/drawing/2014/main" id="{C98AF702-8013-15DC-4CC2-A9DBFEBE157A}"/>
                    </a:ext>
                  </a:extLst>
                </p14:cNvPr>
                <p14:cNvContentPartPr/>
                <p14:nvPr/>
              </p14:nvContentPartPr>
              <p14:xfrm>
                <a:off x="9751058" y="1837964"/>
                <a:ext cx="236160" cy="115560"/>
              </p14:xfrm>
            </p:contentPart>
          </mc:Choice>
          <mc:Fallback>
            <p:pic>
              <p:nvPicPr>
                <p:cNvPr id="39011" name="Freihand 39010">
                  <a:extLst>
                    <a:ext uri="{FF2B5EF4-FFF2-40B4-BE49-F238E27FC236}">
                      <a16:creationId xmlns:a16="http://schemas.microsoft.com/office/drawing/2014/main" id="{C98AF702-8013-15DC-4CC2-A9DBFEBE157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742418" y="1828964"/>
                  <a:ext cx="253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9012" name="Freihand 39011">
                  <a:extLst>
                    <a:ext uri="{FF2B5EF4-FFF2-40B4-BE49-F238E27FC236}">
                      <a16:creationId xmlns:a16="http://schemas.microsoft.com/office/drawing/2014/main" id="{21472D17-8895-D313-AD1C-20B7BADFED0C}"/>
                    </a:ext>
                  </a:extLst>
                </p14:cNvPr>
                <p14:cNvContentPartPr/>
                <p14:nvPr/>
              </p14:nvContentPartPr>
              <p14:xfrm>
                <a:off x="9913058" y="1858484"/>
                <a:ext cx="89280" cy="47160"/>
              </p14:xfrm>
            </p:contentPart>
          </mc:Choice>
          <mc:Fallback>
            <p:pic>
              <p:nvPicPr>
                <p:cNvPr id="39012" name="Freihand 39011">
                  <a:extLst>
                    <a:ext uri="{FF2B5EF4-FFF2-40B4-BE49-F238E27FC236}">
                      <a16:creationId xmlns:a16="http://schemas.microsoft.com/office/drawing/2014/main" id="{21472D17-8895-D313-AD1C-20B7BADFED0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04058" y="1849484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9013" name="Freihand 39012">
                  <a:extLst>
                    <a:ext uri="{FF2B5EF4-FFF2-40B4-BE49-F238E27FC236}">
                      <a16:creationId xmlns:a16="http://schemas.microsoft.com/office/drawing/2014/main" id="{0A9310BD-DCC4-A1FD-E742-BCC5550AA3C8}"/>
                    </a:ext>
                  </a:extLst>
                </p14:cNvPr>
                <p14:cNvContentPartPr/>
                <p14:nvPr/>
              </p14:nvContentPartPr>
              <p14:xfrm>
                <a:off x="10027538" y="1834004"/>
                <a:ext cx="141120" cy="71640"/>
              </p14:xfrm>
            </p:contentPart>
          </mc:Choice>
          <mc:Fallback>
            <p:pic>
              <p:nvPicPr>
                <p:cNvPr id="39013" name="Freihand 39012">
                  <a:extLst>
                    <a:ext uri="{FF2B5EF4-FFF2-40B4-BE49-F238E27FC236}">
                      <a16:creationId xmlns:a16="http://schemas.microsoft.com/office/drawing/2014/main" id="{0A9310BD-DCC4-A1FD-E742-BCC5550AA3C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18538" y="1825004"/>
                  <a:ext cx="158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9014" name="Freihand 39013">
                  <a:extLst>
                    <a:ext uri="{FF2B5EF4-FFF2-40B4-BE49-F238E27FC236}">
                      <a16:creationId xmlns:a16="http://schemas.microsoft.com/office/drawing/2014/main" id="{62BC734A-A87F-9EE8-CFCB-161CA7EF48D3}"/>
                    </a:ext>
                  </a:extLst>
                </p14:cNvPr>
                <p14:cNvContentPartPr/>
                <p14:nvPr/>
              </p14:nvContentPartPr>
              <p14:xfrm>
                <a:off x="10232018" y="1823924"/>
                <a:ext cx="87480" cy="100080"/>
              </p14:xfrm>
            </p:contentPart>
          </mc:Choice>
          <mc:Fallback>
            <p:pic>
              <p:nvPicPr>
                <p:cNvPr id="39014" name="Freihand 39013">
                  <a:extLst>
                    <a:ext uri="{FF2B5EF4-FFF2-40B4-BE49-F238E27FC236}">
                      <a16:creationId xmlns:a16="http://schemas.microsoft.com/office/drawing/2014/main" id="{62BC734A-A87F-9EE8-CFCB-161CA7EF48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23378" y="1814924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9015" name="Freihand 39014">
                  <a:extLst>
                    <a:ext uri="{FF2B5EF4-FFF2-40B4-BE49-F238E27FC236}">
                      <a16:creationId xmlns:a16="http://schemas.microsoft.com/office/drawing/2014/main" id="{060D840D-6092-3E11-0D14-39FFA0A967D9}"/>
                    </a:ext>
                  </a:extLst>
                </p14:cNvPr>
                <p14:cNvContentPartPr/>
                <p14:nvPr/>
              </p14:nvContentPartPr>
              <p14:xfrm>
                <a:off x="10653938" y="1731764"/>
                <a:ext cx="203760" cy="307440"/>
              </p14:xfrm>
            </p:contentPart>
          </mc:Choice>
          <mc:Fallback>
            <p:pic>
              <p:nvPicPr>
                <p:cNvPr id="39015" name="Freihand 39014">
                  <a:extLst>
                    <a:ext uri="{FF2B5EF4-FFF2-40B4-BE49-F238E27FC236}">
                      <a16:creationId xmlns:a16="http://schemas.microsoft.com/office/drawing/2014/main" id="{060D840D-6092-3E11-0D14-39FFA0A967D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44938" y="1723124"/>
                  <a:ext cx="221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9016" name="Freihand 39015">
                  <a:extLst>
                    <a:ext uri="{FF2B5EF4-FFF2-40B4-BE49-F238E27FC236}">
                      <a16:creationId xmlns:a16="http://schemas.microsoft.com/office/drawing/2014/main" id="{FD1607D8-8733-163F-40D8-89DCD884E20F}"/>
                    </a:ext>
                  </a:extLst>
                </p14:cNvPr>
                <p14:cNvContentPartPr/>
                <p14:nvPr/>
              </p14:nvContentPartPr>
              <p14:xfrm>
                <a:off x="10959218" y="1767404"/>
                <a:ext cx="194400" cy="85680"/>
              </p14:xfrm>
            </p:contentPart>
          </mc:Choice>
          <mc:Fallback>
            <p:pic>
              <p:nvPicPr>
                <p:cNvPr id="39016" name="Freihand 39015">
                  <a:extLst>
                    <a:ext uri="{FF2B5EF4-FFF2-40B4-BE49-F238E27FC236}">
                      <a16:creationId xmlns:a16="http://schemas.microsoft.com/office/drawing/2014/main" id="{FD1607D8-8733-163F-40D8-89DCD884E20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50578" y="1758764"/>
                  <a:ext cx="212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9017" name="Freihand 39016">
                  <a:extLst>
                    <a:ext uri="{FF2B5EF4-FFF2-40B4-BE49-F238E27FC236}">
                      <a16:creationId xmlns:a16="http://schemas.microsoft.com/office/drawing/2014/main" id="{87AE7292-7940-1CCB-B326-498D15F71763}"/>
                    </a:ext>
                  </a:extLst>
                </p14:cNvPr>
                <p14:cNvContentPartPr/>
                <p14:nvPr/>
              </p14:nvContentPartPr>
              <p14:xfrm>
                <a:off x="11168738" y="1644284"/>
                <a:ext cx="186840" cy="203040"/>
              </p14:xfrm>
            </p:contentPart>
          </mc:Choice>
          <mc:Fallback>
            <p:pic>
              <p:nvPicPr>
                <p:cNvPr id="39017" name="Freihand 39016">
                  <a:extLst>
                    <a:ext uri="{FF2B5EF4-FFF2-40B4-BE49-F238E27FC236}">
                      <a16:creationId xmlns:a16="http://schemas.microsoft.com/office/drawing/2014/main" id="{87AE7292-7940-1CCB-B326-498D15F717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59738" y="1635284"/>
                  <a:ext cx="204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9018" name="Freihand 39017">
                  <a:extLst>
                    <a:ext uri="{FF2B5EF4-FFF2-40B4-BE49-F238E27FC236}">
                      <a16:creationId xmlns:a16="http://schemas.microsoft.com/office/drawing/2014/main" id="{9ADB8FAF-0EF0-9A63-D16D-1A6032451372}"/>
                    </a:ext>
                  </a:extLst>
                </p14:cNvPr>
                <p14:cNvContentPartPr/>
                <p14:nvPr/>
              </p14:nvContentPartPr>
              <p14:xfrm>
                <a:off x="11375738" y="1728884"/>
                <a:ext cx="103320" cy="185400"/>
              </p14:xfrm>
            </p:contentPart>
          </mc:Choice>
          <mc:Fallback>
            <p:pic>
              <p:nvPicPr>
                <p:cNvPr id="39018" name="Freihand 39017">
                  <a:extLst>
                    <a:ext uri="{FF2B5EF4-FFF2-40B4-BE49-F238E27FC236}">
                      <a16:creationId xmlns:a16="http://schemas.microsoft.com/office/drawing/2014/main" id="{9ADB8FAF-0EF0-9A63-D16D-1A603245137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66738" y="1719884"/>
                  <a:ext cx="120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9019" name="Freihand 39018">
                  <a:extLst>
                    <a:ext uri="{FF2B5EF4-FFF2-40B4-BE49-F238E27FC236}">
                      <a16:creationId xmlns:a16="http://schemas.microsoft.com/office/drawing/2014/main" id="{75DE168A-F590-5F30-118F-B40E6005401F}"/>
                    </a:ext>
                  </a:extLst>
                </p14:cNvPr>
                <p14:cNvContentPartPr/>
                <p14:nvPr/>
              </p14:nvContentPartPr>
              <p14:xfrm>
                <a:off x="11524418" y="1719524"/>
                <a:ext cx="81360" cy="118440"/>
              </p14:xfrm>
            </p:contentPart>
          </mc:Choice>
          <mc:Fallback>
            <p:pic>
              <p:nvPicPr>
                <p:cNvPr id="39019" name="Freihand 39018">
                  <a:extLst>
                    <a:ext uri="{FF2B5EF4-FFF2-40B4-BE49-F238E27FC236}">
                      <a16:creationId xmlns:a16="http://schemas.microsoft.com/office/drawing/2014/main" id="{75DE168A-F590-5F30-118F-B40E6005401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515778" y="1710884"/>
                  <a:ext cx="99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9020" name="Freihand 39019">
                  <a:extLst>
                    <a:ext uri="{FF2B5EF4-FFF2-40B4-BE49-F238E27FC236}">
                      <a16:creationId xmlns:a16="http://schemas.microsoft.com/office/drawing/2014/main" id="{8239197A-ACE6-E5B5-7D09-949793F3629F}"/>
                    </a:ext>
                  </a:extLst>
                </p14:cNvPr>
                <p14:cNvContentPartPr/>
                <p14:nvPr/>
              </p14:nvContentPartPr>
              <p14:xfrm>
                <a:off x="11623778" y="1654004"/>
                <a:ext cx="24120" cy="35280"/>
              </p14:xfrm>
            </p:contentPart>
          </mc:Choice>
          <mc:Fallback>
            <p:pic>
              <p:nvPicPr>
                <p:cNvPr id="39020" name="Freihand 39019">
                  <a:extLst>
                    <a:ext uri="{FF2B5EF4-FFF2-40B4-BE49-F238E27FC236}">
                      <a16:creationId xmlns:a16="http://schemas.microsoft.com/office/drawing/2014/main" id="{8239197A-ACE6-E5B5-7D09-949793F3629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615138" y="1645364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021" name="Freihand 39020">
                  <a:extLst>
                    <a:ext uri="{FF2B5EF4-FFF2-40B4-BE49-F238E27FC236}">
                      <a16:creationId xmlns:a16="http://schemas.microsoft.com/office/drawing/2014/main" id="{93AA9AFD-664F-75F5-EE80-8F5CEB3205B7}"/>
                    </a:ext>
                  </a:extLst>
                </p14:cNvPr>
                <p14:cNvContentPartPr/>
                <p14:nvPr/>
              </p14:nvContentPartPr>
              <p14:xfrm>
                <a:off x="11641778" y="1708364"/>
                <a:ext cx="58320" cy="112680"/>
              </p14:xfrm>
            </p:contentPart>
          </mc:Choice>
          <mc:Fallback>
            <p:pic>
              <p:nvPicPr>
                <p:cNvPr id="39021" name="Freihand 39020">
                  <a:extLst>
                    <a:ext uri="{FF2B5EF4-FFF2-40B4-BE49-F238E27FC236}">
                      <a16:creationId xmlns:a16="http://schemas.microsoft.com/office/drawing/2014/main" id="{93AA9AFD-664F-75F5-EE80-8F5CEB3205B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632778" y="1699724"/>
                  <a:ext cx="75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9022" name="Freihand 39021">
                  <a:extLst>
                    <a:ext uri="{FF2B5EF4-FFF2-40B4-BE49-F238E27FC236}">
                      <a16:creationId xmlns:a16="http://schemas.microsoft.com/office/drawing/2014/main" id="{42F38ECC-2C2B-ED8D-C823-A6E476654F90}"/>
                    </a:ext>
                  </a:extLst>
                </p14:cNvPr>
                <p14:cNvContentPartPr/>
                <p14:nvPr/>
              </p14:nvContentPartPr>
              <p14:xfrm>
                <a:off x="11732138" y="1690364"/>
                <a:ext cx="87480" cy="113040"/>
              </p14:xfrm>
            </p:contentPart>
          </mc:Choice>
          <mc:Fallback>
            <p:pic>
              <p:nvPicPr>
                <p:cNvPr id="39022" name="Freihand 39021">
                  <a:extLst>
                    <a:ext uri="{FF2B5EF4-FFF2-40B4-BE49-F238E27FC236}">
                      <a16:creationId xmlns:a16="http://schemas.microsoft.com/office/drawing/2014/main" id="{42F38ECC-2C2B-ED8D-C823-A6E476654F9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723138" y="1681724"/>
                  <a:ext cx="10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9023" name="Freihand 39022">
                  <a:extLst>
                    <a:ext uri="{FF2B5EF4-FFF2-40B4-BE49-F238E27FC236}">
                      <a16:creationId xmlns:a16="http://schemas.microsoft.com/office/drawing/2014/main" id="{E1C0BCCE-94B7-9420-FC0A-E786B82CA733}"/>
                    </a:ext>
                  </a:extLst>
                </p14:cNvPr>
                <p14:cNvContentPartPr/>
                <p14:nvPr/>
              </p14:nvContentPartPr>
              <p14:xfrm>
                <a:off x="11837978" y="1699364"/>
                <a:ext cx="68760" cy="126720"/>
              </p14:xfrm>
            </p:contentPart>
          </mc:Choice>
          <mc:Fallback>
            <p:pic>
              <p:nvPicPr>
                <p:cNvPr id="39023" name="Freihand 39022">
                  <a:extLst>
                    <a:ext uri="{FF2B5EF4-FFF2-40B4-BE49-F238E27FC236}">
                      <a16:creationId xmlns:a16="http://schemas.microsoft.com/office/drawing/2014/main" id="{E1C0BCCE-94B7-9420-FC0A-E786B82CA73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829338" y="1690364"/>
                  <a:ext cx="86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9036" name="Freihand 39035">
                  <a:extLst>
                    <a:ext uri="{FF2B5EF4-FFF2-40B4-BE49-F238E27FC236}">
                      <a16:creationId xmlns:a16="http://schemas.microsoft.com/office/drawing/2014/main" id="{05E67499-0554-19C5-0040-91E8B41253D9}"/>
                    </a:ext>
                  </a:extLst>
                </p14:cNvPr>
                <p14:cNvContentPartPr/>
                <p14:nvPr/>
              </p14:nvContentPartPr>
              <p14:xfrm>
                <a:off x="8839898" y="2261324"/>
                <a:ext cx="177840" cy="214200"/>
              </p14:xfrm>
            </p:contentPart>
          </mc:Choice>
          <mc:Fallback>
            <p:pic>
              <p:nvPicPr>
                <p:cNvPr id="39036" name="Freihand 39035">
                  <a:extLst>
                    <a:ext uri="{FF2B5EF4-FFF2-40B4-BE49-F238E27FC236}">
                      <a16:creationId xmlns:a16="http://schemas.microsoft.com/office/drawing/2014/main" id="{05E67499-0554-19C5-0040-91E8B41253D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31258" y="2252324"/>
                  <a:ext cx="195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9037" name="Freihand 39036">
                  <a:extLst>
                    <a:ext uri="{FF2B5EF4-FFF2-40B4-BE49-F238E27FC236}">
                      <a16:creationId xmlns:a16="http://schemas.microsoft.com/office/drawing/2014/main" id="{5990C466-9360-FD74-8FE4-EF702D3949A6}"/>
                    </a:ext>
                  </a:extLst>
                </p14:cNvPr>
                <p14:cNvContentPartPr/>
                <p14:nvPr/>
              </p14:nvContentPartPr>
              <p14:xfrm>
                <a:off x="8847458" y="2336204"/>
                <a:ext cx="148320" cy="28080"/>
              </p14:xfrm>
            </p:contentPart>
          </mc:Choice>
          <mc:Fallback>
            <p:pic>
              <p:nvPicPr>
                <p:cNvPr id="39037" name="Freihand 39036">
                  <a:extLst>
                    <a:ext uri="{FF2B5EF4-FFF2-40B4-BE49-F238E27FC236}">
                      <a16:creationId xmlns:a16="http://schemas.microsoft.com/office/drawing/2014/main" id="{5990C466-9360-FD74-8FE4-EF702D3949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838458" y="2327204"/>
                  <a:ext cx="165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038" name="Freihand 39037">
                  <a:extLst>
                    <a:ext uri="{FF2B5EF4-FFF2-40B4-BE49-F238E27FC236}">
                      <a16:creationId xmlns:a16="http://schemas.microsoft.com/office/drawing/2014/main" id="{BBA14C6F-A70A-CF82-498B-45D0D38A3058}"/>
                    </a:ext>
                  </a:extLst>
                </p14:cNvPr>
                <p14:cNvContentPartPr/>
                <p14:nvPr/>
              </p14:nvContentPartPr>
              <p14:xfrm>
                <a:off x="9110618" y="2365724"/>
                <a:ext cx="19080" cy="149040"/>
              </p14:xfrm>
            </p:contentPart>
          </mc:Choice>
          <mc:Fallback>
            <p:pic>
              <p:nvPicPr>
                <p:cNvPr id="39038" name="Freihand 39037">
                  <a:extLst>
                    <a:ext uri="{FF2B5EF4-FFF2-40B4-BE49-F238E27FC236}">
                      <a16:creationId xmlns:a16="http://schemas.microsoft.com/office/drawing/2014/main" id="{BBA14C6F-A70A-CF82-498B-45D0D38A305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101618" y="2356724"/>
                  <a:ext cx="36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039" name="Freihand 39038">
                  <a:extLst>
                    <a:ext uri="{FF2B5EF4-FFF2-40B4-BE49-F238E27FC236}">
                      <a16:creationId xmlns:a16="http://schemas.microsoft.com/office/drawing/2014/main" id="{437E155F-2196-1019-138F-64E4BBC80C39}"/>
                    </a:ext>
                  </a:extLst>
                </p14:cNvPr>
                <p14:cNvContentPartPr/>
                <p14:nvPr/>
              </p14:nvContentPartPr>
              <p14:xfrm>
                <a:off x="9095498" y="2344484"/>
                <a:ext cx="150480" cy="111960"/>
              </p14:xfrm>
            </p:contentPart>
          </mc:Choice>
          <mc:Fallback>
            <p:pic>
              <p:nvPicPr>
                <p:cNvPr id="39039" name="Freihand 39038">
                  <a:extLst>
                    <a:ext uri="{FF2B5EF4-FFF2-40B4-BE49-F238E27FC236}">
                      <a16:creationId xmlns:a16="http://schemas.microsoft.com/office/drawing/2014/main" id="{437E155F-2196-1019-138F-64E4BBC80C3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086858" y="2335484"/>
                  <a:ext cx="168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9040" name="Freihand 39039">
                  <a:extLst>
                    <a:ext uri="{FF2B5EF4-FFF2-40B4-BE49-F238E27FC236}">
                      <a16:creationId xmlns:a16="http://schemas.microsoft.com/office/drawing/2014/main" id="{D71D4A8E-3A8F-AC00-02E0-26A1D363BB77}"/>
                    </a:ext>
                  </a:extLst>
                </p14:cNvPr>
                <p14:cNvContentPartPr/>
                <p14:nvPr/>
              </p14:nvContentPartPr>
              <p14:xfrm>
                <a:off x="9108098" y="2313884"/>
                <a:ext cx="332280" cy="215640"/>
              </p14:xfrm>
            </p:contentPart>
          </mc:Choice>
          <mc:Fallback>
            <p:pic>
              <p:nvPicPr>
                <p:cNvPr id="39040" name="Freihand 39039">
                  <a:extLst>
                    <a:ext uri="{FF2B5EF4-FFF2-40B4-BE49-F238E27FC236}">
                      <a16:creationId xmlns:a16="http://schemas.microsoft.com/office/drawing/2014/main" id="{D71D4A8E-3A8F-AC00-02E0-26A1D363BB7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099098" y="2305244"/>
                  <a:ext cx="3499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9041" name="Freihand 39040">
                  <a:extLst>
                    <a:ext uri="{FF2B5EF4-FFF2-40B4-BE49-F238E27FC236}">
                      <a16:creationId xmlns:a16="http://schemas.microsoft.com/office/drawing/2014/main" id="{4DD7D247-479F-FCA0-8E98-FA93B977F98D}"/>
                    </a:ext>
                  </a:extLst>
                </p14:cNvPr>
                <p14:cNvContentPartPr/>
                <p14:nvPr/>
              </p14:nvContentPartPr>
              <p14:xfrm>
                <a:off x="9395018" y="2411084"/>
                <a:ext cx="3600" cy="8640"/>
              </p14:xfrm>
            </p:contentPart>
          </mc:Choice>
          <mc:Fallback>
            <p:pic>
              <p:nvPicPr>
                <p:cNvPr id="39041" name="Freihand 39040">
                  <a:extLst>
                    <a:ext uri="{FF2B5EF4-FFF2-40B4-BE49-F238E27FC236}">
                      <a16:creationId xmlns:a16="http://schemas.microsoft.com/office/drawing/2014/main" id="{4DD7D247-479F-FCA0-8E98-FA93B977F98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386018" y="2402084"/>
                  <a:ext cx="21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9042" name="Freihand 39041">
                  <a:extLst>
                    <a:ext uri="{FF2B5EF4-FFF2-40B4-BE49-F238E27FC236}">
                      <a16:creationId xmlns:a16="http://schemas.microsoft.com/office/drawing/2014/main" id="{C6E4D052-CF71-0765-F8A5-20D356BF266D}"/>
                    </a:ext>
                  </a:extLst>
                </p14:cNvPr>
                <p14:cNvContentPartPr/>
                <p14:nvPr/>
              </p14:nvContentPartPr>
              <p14:xfrm>
                <a:off x="9700658" y="2211284"/>
                <a:ext cx="19080" cy="164520"/>
              </p14:xfrm>
            </p:contentPart>
          </mc:Choice>
          <mc:Fallback>
            <p:pic>
              <p:nvPicPr>
                <p:cNvPr id="39042" name="Freihand 39041">
                  <a:extLst>
                    <a:ext uri="{FF2B5EF4-FFF2-40B4-BE49-F238E27FC236}">
                      <a16:creationId xmlns:a16="http://schemas.microsoft.com/office/drawing/2014/main" id="{C6E4D052-CF71-0765-F8A5-20D356BF266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692018" y="2202644"/>
                  <a:ext cx="36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9043" name="Freihand 39042">
                  <a:extLst>
                    <a:ext uri="{FF2B5EF4-FFF2-40B4-BE49-F238E27FC236}">
                      <a16:creationId xmlns:a16="http://schemas.microsoft.com/office/drawing/2014/main" id="{EB2A7CD3-2415-1D16-E8A6-FC55F4E0A270}"/>
                    </a:ext>
                  </a:extLst>
                </p14:cNvPr>
                <p14:cNvContentPartPr/>
                <p14:nvPr/>
              </p14:nvContentPartPr>
              <p14:xfrm>
                <a:off x="9596618" y="2166284"/>
                <a:ext cx="177480" cy="56160"/>
              </p14:xfrm>
            </p:contentPart>
          </mc:Choice>
          <mc:Fallback>
            <p:pic>
              <p:nvPicPr>
                <p:cNvPr id="39043" name="Freihand 39042">
                  <a:extLst>
                    <a:ext uri="{FF2B5EF4-FFF2-40B4-BE49-F238E27FC236}">
                      <a16:creationId xmlns:a16="http://schemas.microsoft.com/office/drawing/2014/main" id="{EB2A7CD3-2415-1D16-E8A6-FC55F4E0A27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587618" y="2157644"/>
                  <a:ext cx="195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9044" name="Freihand 39043">
                  <a:extLst>
                    <a:ext uri="{FF2B5EF4-FFF2-40B4-BE49-F238E27FC236}">
                      <a16:creationId xmlns:a16="http://schemas.microsoft.com/office/drawing/2014/main" id="{D890809C-4F85-D66F-777C-2D65FA95C53D}"/>
                    </a:ext>
                  </a:extLst>
                </p14:cNvPr>
                <p14:cNvContentPartPr/>
                <p14:nvPr/>
              </p14:nvContentPartPr>
              <p14:xfrm>
                <a:off x="9790298" y="2271044"/>
                <a:ext cx="60120" cy="98640"/>
              </p14:xfrm>
            </p:contentPart>
          </mc:Choice>
          <mc:Fallback>
            <p:pic>
              <p:nvPicPr>
                <p:cNvPr id="39044" name="Freihand 39043">
                  <a:extLst>
                    <a:ext uri="{FF2B5EF4-FFF2-40B4-BE49-F238E27FC236}">
                      <a16:creationId xmlns:a16="http://schemas.microsoft.com/office/drawing/2014/main" id="{D890809C-4F85-D66F-777C-2D65FA95C53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781298" y="2262404"/>
                  <a:ext cx="77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9045" name="Freihand 39044">
                  <a:extLst>
                    <a:ext uri="{FF2B5EF4-FFF2-40B4-BE49-F238E27FC236}">
                      <a16:creationId xmlns:a16="http://schemas.microsoft.com/office/drawing/2014/main" id="{1CD14AB8-CB60-541C-498F-63A09A8CC1EE}"/>
                    </a:ext>
                  </a:extLst>
                </p14:cNvPr>
                <p14:cNvContentPartPr/>
                <p14:nvPr/>
              </p14:nvContentPartPr>
              <p14:xfrm>
                <a:off x="9883898" y="2276444"/>
                <a:ext cx="227520" cy="54720"/>
              </p14:xfrm>
            </p:contentPart>
          </mc:Choice>
          <mc:Fallback>
            <p:pic>
              <p:nvPicPr>
                <p:cNvPr id="39045" name="Freihand 39044">
                  <a:extLst>
                    <a:ext uri="{FF2B5EF4-FFF2-40B4-BE49-F238E27FC236}">
                      <a16:creationId xmlns:a16="http://schemas.microsoft.com/office/drawing/2014/main" id="{1CD14AB8-CB60-541C-498F-63A09A8CC1E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74898" y="2267444"/>
                  <a:ext cx="245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9046" name="Freihand 39045">
                  <a:extLst>
                    <a:ext uri="{FF2B5EF4-FFF2-40B4-BE49-F238E27FC236}">
                      <a16:creationId xmlns:a16="http://schemas.microsoft.com/office/drawing/2014/main" id="{BE2336C1-A948-79DA-8404-CB316C978D56}"/>
                    </a:ext>
                  </a:extLst>
                </p14:cNvPr>
                <p14:cNvContentPartPr/>
                <p14:nvPr/>
              </p14:nvContentPartPr>
              <p14:xfrm>
                <a:off x="10082978" y="2277164"/>
                <a:ext cx="93600" cy="58320"/>
              </p14:xfrm>
            </p:contentPart>
          </mc:Choice>
          <mc:Fallback>
            <p:pic>
              <p:nvPicPr>
                <p:cNvPr id="39046" name="Freihand 39045">
                  <a:extLst>
                    <a:ext uri="{FF2B5EF4-FFF2-40B4-BE49-F238E27FC236}">
                      <a16:creationId xmlns:a16="http://schemas.microsoft.com/office/drawing/2014/main" id="{BE2336C1-A948-79DA-8404-CB316C978D5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073978" y="2268524"/>
                  <a:ext cx="111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047" name="Freihand 39046">
                  <a:extLst>
                    <a:ext uri="{FF2B5EF4-FFF2-40B4-BE49-F238E27FC236}">
                      <a16:creationId xmlns:a16="http://schemas.microsoft.com/office/drawing/2014/main" id="{2D94025B-4CC3-0D0C-33CA-070C7035C675}"/>
                    </a:ext>
                  </a:extLst>
                </p14:cNvPr>
                <p14:cNvContentPartPr/>
                <p14:nvPr/>
              </p14:nvContentPartPr>
              <p14:xfrm>
                <a:off x="10218698" y="2118764"/>
                <a:ext cx="230400" cy="300960"/>
              </p14:xfrm>
            </p:contentPart>
          </mc:Choice>
          <mc:Fallback>
            <p:pic>
              <p:nvPicPr>
                <p:cNvPr id="39047" name="Freihand 39046">
                  <a:extLst>
                    <a:ext uri="{FF2B5EF4-FFF2-40B4-BE49-F238E27FC236}">
                      <a16:creationId xmlns:a16="http://schemas.microsoft.com/office/drawing/2014/main" id="{2D94025B-4CC3-0D0C-33CA-070C7035C67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10058" y="2110124"/>
                  <a:ext cx="2480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9048" name="Freihand 39047">
                  <a:extLst>
                    <a:ext uri="{FF2B5EF4-FFF2-40B4-BE49-F238E27FC236}">
                      <a16:creationId xmlns:a16="http://schemas.microsoft.com/office/drawing/2014/main" id="{20D7DFB6-4C6C-D5BC-BCD5-652407E4014D}"/>
                    </a:ext>
                  </a:extLst>
                </p14:cNvPr>
                <p14:cNvContentPartPr/>
                <p14:nvPr/>
              </p14:nvContentPartPr>
              <p14:xfrm>
                <a:off x="10461338" y="2245844"/>
                <a:ext cx="79920" cy="67320"/>
              </p14:xfrm>
            </p:contentPart>
          </mc:Choice>
          <mc:Fallback>
            <p:pic>
              <p:nvPicPr>
                <p:cNvPr id="39048" name="Freihand 39047">
                  <a:extLst>
                    <a:ext uri="{FF2B5EF4-FFF2-40B4-BE49-F238E27FC236}">
                      <a16:creationId xmlns:a16="http://schemas.microsoft.com/office/drawing/2014/main" id="{20D7DFB6-4C6C-D5BC-BCD5-652407E4014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452338" y="2237204"/>
                  <a:ext cx="975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9049" name="Freihand 39048">
                  <a:extLst>
                    <a:ext uri="{FF2B5EF4-FFF2-40B4-BE49-F238E27FC236}">
                      <a16:creationId xmlns:a16="http://schemas.microsoft.com/office/drawing/2014/main" id="{637B6917-122C-DDB6-E301-34C67943866B}"/>
                    </a:ext>
                  </a:extLst>
                </p14:cNvPr>
                <p14:cNvContentPartPr/>
                <p14:nvPr/>
              </p14:nvContentPartPr>
              <p14:xfrm>
                <a:off x="10656818" y="2106164"/>
                <a:ext cx="69120" cy="308160"/>
              </p14:xfrm>
            </p:contentPart>
          </mc:Choice>
          <mc:Fallback>
            <p:pic>
              <p:nvPicPr>
                <p:cNvPr id="39049" name="Freihand 39048">
                  <a:extLst>
                    <a:ext uri="{FF2B5EF4-FFF2-40B4-BE49-F238E27FC236}">
                      <a16:creationId xmlns:a16="http://schemas.microsoft.com/office/drawing/2014/main" id="{637B6917-122C-DDB6-E301-34C67943866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647818" y="2097524"/>
                  <a:ext cx="86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9052" name="Freihand 39051">
                  <a:extLst>
                    <a:ext uri="{FF2B5EF4-FFF2-40B4-BE49-F238E27FC236}">
                      <a16:creationId xmlns:a16="http://schemas.microsoft.com/office/drawing/2014/main" id="{B525BC73-7D38-A85E-B92D-18A5B98E8283}"/>
                    </a:ext>
                  </a:extLst>
                </p14:cNvPr>
                <p14:cNvContentPartPr/>
                <p14:nvPr/>
              </p14:nvContentPartPr>
              <p14:xfrm>
                <a:off x="10783898" y="2184284"/>
                <a:ext cx="384120" cy="120600"/>
              </p14:xfrm>
            </p:contentPart>
          </mc:Choice>
          <mc:Fallback>
            <p:pic>
              <p:nvPicPr>
                <p:cNvPr id="39052" name="Freihand 39051">
                  <a:extLst>
                    <a:ext uri="{FF2B5EF4-FFF2-40B4-BE49-F238E27FC236}">
                      <a16:creationId xmlns:a16="http://schemas.microsoft.com/office/drawing/2014/main" id="{B525BC73-7D38-A85E-B92D-18A5B98E82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774898" y="2175644"/>
                  <a:ext cx="401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9053" name="Freihand 39052">
                  <a:extLst>
                    <a:ext uri="{FF2B5EF4-FFF2-40B4-BE49-F238E27FC236}">
                      <a16:creationId xmlns:a16="http://schemas.microsoft.com/office/drawing/2014/main" id="{FCED33CA-D02F-7E05-64BC-EBE450A79D55}"/>
                    </a:ext>
                  </a:extLst>
                </p14:cNvPr>
                <p14:cNvContentPartPr/>
                <p14:nvPr/>
              </p14:nvContentPartPr>
              <p14:xfrm>
                <a:off x="11309858" y="2203004"/>
                <a:ext cx="73800" cy="187920"/>
              </p14:xfrm>
            </p:contentPart>
          </mc:Choice>
          <mc:Fallback>
            <p:pic>
              <p:nvPicPr>
                <p:cNvPr id="39053" name="Freihand 39052">
                  <a:extLst>
                    <a:ext uri="{FF2B5EF4-FFF2-40B4-BE49-F238E27FC236}">
                      <a16:creationId xmlns:a16="http://schemas.microsoft.com/office/drawing/2014/main" id="{FCED33CA-D02F-7E05-64BC-EBE450A79D5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300858" y="2194004"/>
                  <a:ext cx="91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9054" name="Freihand 39053">
                  <a:extLst>
                    <a:ext uri="{FF2B5EF4-FFF2-40B4-BE49-F238E27FC236}">
                      <a16:creationId xmlns:a16="http://schemas.microsoft.com/office/drawing/2014/main" id="{8C5743EE-6467-F689-9BD2-DD1C67DC3AFC}"/>
                    </a:ext>
                  </a:extLst>
                </p14:cNvPr>
                <p14:cNvContentPartPr/>
                <p14:nvPr/>
              </p14:nvContentPartPr>
              <p14:xfrm>
                <a:off x="11443058" y="2172044"/>
                <a:ext cx="140040" cy="92520"/>
              </p14:xfrm>
            </p:contentPart>
          </mc:Choice>
          <mc:Fallback>
            <p:pic>
              <p:nvPicPr>
                <p:cNvPr id="39054" name="Freihand 39053">
                  <a:extLst>
                    <a:ext uri="{FF2B5EF4-FFF2-40B4-BE49-F238E27FC236}">
                      <a16:creationId xmlns:a16="http://schemas.microsoft.com/office/drawing/2014/main" id="{8C5743EE-6467-F689-9BD2-DD1C67DC3AF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434058" y="2163404"/>
                  <a:ext cx="157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9055" name="Freihand 39054">
                  <a:extLst>
                    <a:ext uri="{FF2B5EF4-FFF2-40B4-BE49-F238E27FC236}">
                      <a16:creationId xmlns:a16="http://schemas.microsoft.com/office/drawing/2014/main" id="{4501F61F-8459-56CF-3517-DA60685C69B9}"/>
                    </a:ext>
                  </a:extLst>
                </p14:cNvPr>
                <p14:cNvContentPartPr/>
                <p14:nvPr/>
              </p14:nvContentPartPr>
              <p14:xfrm>
                <a:off x="11611538" y="2142164"/>
                <a:ext cx="64440" cy="108720"/>
              </p14:xfrm>
            </p:contentPart>
          </mc:Choice>
          <mc:Fallback>
            <p:pic>
              <p:nvPicPr>
                <p:cNvPr id="39055" name="Freihand 39054">
                  <a:extLst>
                    <a:ext uri="{FF2B5EF4-FFF2-40B4-BE49-F238E27FC236}">
                      <a16:creationId xmlns:a16="http://schemas.microsoft.com/office/drawing/2014/main" id="{4501F61F-8459-56CF-3517-DA60685C69B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602898" y="2133524"/>
                  <a:ext cx="82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9056" name="Freihand 39055">
                  <a:extLst>
                    <a:ext uri="{FF2B5EF4-FFF2-40B4-BE49-F238E27FC236}">
                      <a16:creationId xmlns:a16="http://schemas.microsoft.com/office/drawing/2014/main" id="{041DB32C-6DC3-3A80-9AD1-C44A0757C18F}"/>
                    </a:ext>
                  </a:extLst>
                </p14:cNvPr>
                <p14:cNvContentPartPr/>
                <p14:nvPr/>
              </p14:nvContentPartPr>
              <p14:xfrm>
                <a:off x="11430458" y="2178884"/>
                <a:ext cx="95040" cy="114120"/>
              </p14:xfrm>
            </p:contentPart>
          </mc:Choice>
          <mc:Fallback>
            <p:pic>
              <p:nvPicPr>
                <p:cNvPr id="39056" name="Freihand 39055">
                  <a:extLst>
                    <a:ext uri="{FF2B5EF4-FFF2-40B4-BE49-F238E27FC236}">
                      <a16:creationId xmlns:a16="http://schemas.microsoft.com/office/drawing/2014/main" id="{041DB32C-6DC3-3A80-9AD1-C44A0757C18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421818" y="2170244"/>
                  <a:ext cx="11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9057" name="Freihand 39056">
                  <a:extLst>
                    <a:ext uri="{FF2B5EF4-FFF2-40B4-BE49-F238E27FC236}">
                      <a16:creationId xmlns:a16="http://schemas.microsoft.com/office/drawing/2014/main" id="{2EF14A7C-20D0-AEF0-FDBF-9DD424982A23}"/>
                    </a:ext>
                  </a:extLst>
                </p14:cNvPr>
                <p14:cNvContentPartPr/>
                <p14:nvPr/>
              </p14:nvContentPartPr>
              <p14:xfrm>
                <a:off x="11679218" y="2170244"/>
                <a:ext cx="108360" cy="58320"/>
              </p14:xfrm>
            </p:contentPart>
          </mc:Choice>
          <mc:Fallback>
            <p:pic>
              <p:nvPicPr>
                <p:cNvPr id="39057" name="Freihand 39056">
                  <a:extLst>
                    <a:ext uri="{FF2B5EF4-FFF2-40B4-BE49-F238E27FC236}">
                      <a16:creationId xmlns:a16="http://schemas.microsoft.com/office/drawing/2014/main" id="{2EF14A7C-20D0-AEF0-FDBF-9DD424982A2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70218" y="2161244"/>
                  <a:ext cx="126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9058" name="Freihand 39057">
                  <a:extLst>
                    <a:ext uri="{FF2B5EF4-FFF2-40B4-BE49-F238E27FC236}">
                      <a16:creationId xmlns:a16="http://schemas.microsoft.com/office/drawing/2014/main" id="{8755FB1D-0466-6ADC-4061-2B1B443C3611}"/>
                    </a:ext>
                  </a:extLst>
                </p14:cNvPr>
                <p14:cNvContentPartPr/>
                <p14:nvPr/>
              </p14:nvContentPartPr>
              <p14:xfrm>
                <a:off x="11804858" y="2137484"/>
                <a:ext cx="154440" cy="102600"/>
              </p14:xfrm>
            </p:contentPart>
          </mc:Choice>
          <mc:Fallback>
            <p:pic>
              <p:nvPicPr>
                <p:cNvPr id="39058" name="Freihand 39057">
                  <a:extLst>
                    <a:ext uri="{FF2B5EF4-FFF2-40B4-BE49-F238E27FC236}">
                      <a16:creationId xmlns:a16="http://schemas.microsoft.com/office/drawing/2014/main" id="{8755FB1D-0466-6ADC-4061-2B1B443C361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96218" y="2128844"/>
                  <a:ext cx="17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9059" name="Freihand 39058">
                  <a:extLst>
                    <a:ext uri="{FF2B5EF4-FFF2-40B4-BE49-F238E27FC236}">
                      <a16:creationId xmlns:a16="http://schemas.microsoft.com/office/drawing/2014/main" id="{FD8F73AE-4649-043F-C8CA-69547794E760}"/>
                    </a:ext>
                  </a:extLst>
                </p14:cNvPr>
                <p14:cNvContentPartPr/>
                <p14:nvPr/>
              </p14:nvContentPartPr>
              <p14:xfrm>
                <a:off x="11963978" y="2081324"/>
                <a:ext cx="78840" cy="192960"/>
              </p14:xfrm>
            </p:contentPart>
          </mc:Choice>
          <mc:Fallback>
            <p:pic>
              <p:nvPicPr>
                <p:cNvPr id="39059" name="Freihand 39058">
                  <a:extLst>
                    <a:ext uri="{FF2B5EF4-FFF2-40B4-BE49-F238E27FC236}">
                      <a16:creationId xmlns:a16="http://schemas.microsoft.com/office/drawing/2014/main" id="{FD8F73AE-4649-043F-C8CA-69547794E76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955338" y="2072324"/>
                  <a:ext cx="96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9061" name="Freihand 39060">
                  <a:extLst>
                    <a:ext uri="{FF2B5EF4-FFF2-40B4-BE49-F238E27FC236}">
                      <a16:creationId xmlns:a16="http://schemas.microsoft.com/office/drawing/2014/main" id="{F4356494-E579-127B-2BB1-098B371076FC}"/>
                    </a:ext>
                  </a:extLst>
                </p14:cNvPr>
                <p14:cNvContentPartPr/>
                <p14:nvPr/>
              </p14:nvContentPartPr>
              <p14:xfrm>
                <a:off x="9701738" y="2504324"/>
                <a:ext cx="113400" cy="229680"/>
              </p14:xfrm>
            </p:contentPart>
          </mc:Choice>
          <mc:Fallback>
            <p:pic>
              <p:nvPicPr>
                <p:cNvPr id="39061" name="Freihand 39060">
                  <a:extLst>
                    <a:ext uri="{FF2B5EF4-FFF2-40B4-BE49-F238E27FC236}">
                      <a16:creationId xmlns:a16="http://schemas.microsoft.com/office/drawing/2014/main" id="{F4356494-E579-127B-2BB1-098B371076F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93098" y="2495684"/>
                  <a:ext cx="131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9062" name="Freihand 39061">
                  <a:extLst>
                    <a:ext uri="{FF2B5EF4-FFF2-40B4-BE49-F238E27FC236}">
                      <a16:creationId xmlns:a16="http://schemas.microsoft.com/office/drawing/2014/main" id="{B69D887D-0CE1-B84E-F782-D43410BA2245}"/>
                    </a:ext>
                  </a:extLst>
                </p14:cNvPr>
                <p14:cNvContentPartPr/>
                <p14:nvPr/>
              </p14:nvContentPartPr>
              <p14:xfrm>
                <a:off x="9831698" y="2593244"/>
                <a:ext cx="100440" cy="117720"/>
              </p14:xfrm>
            </p:contentPart>
          </mc:Choice>
          <mc:Fallback>
            <p:pic>
              <p:nvPicPr>
                <p:cNvPr id="39062" name="Freihand 39061">
                  <a:extLst>
                    <a:ext uri="{FF2B5EF4-FFF2-40B4-BE49-F238E27FC236}">
                      <a16:creationId xmlns:a16="http://schemas.microsoft.com/office/drawing/2014/main" id="{B69D887D-0CE1-B84E-F782-D43410BA224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23058" y="2584244"/>
                  <a:ext cx="118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9064" name="Freihand 39063">
                  <a:extLst>
                    <a:ext uri="{FF2B5EF4-FFF2-40B4-BE49-F238E27FC236}">
                      <a16:creationId xmlns:a16="http://schemas.microsoft.com/office/drawing/2014/main" id="{92211A0D-A5AC-C8AC-C3E9-AD797BA565BB}"/>
                    </a:ext>
                  </a:extLst>
                </p14:cNvPr>
                <p14:cNvContentPartPr/>
                <p14:nvPr/>
              </p14:nvContentPartPr>
              <p14:xfrm>
                <a:off x="10050218" y="2555804"/>
                <a:ext cx="10080" cy="130320"/>
              </p14:xfrm>
            </p:contentPart>
          </mc:Choice>
          <mc:Fallback>
            <p:pic>
              <p:nvPicPr>
                <p:cNvPr id="39064" name="Freihand 39063">
                  <a:extLst>
                    <a:ext uri="{FF2B5EF4-FFF2-40B4-BE49-F238E27FC236}">
                      <a16:creationId xmlns:a16="http://schemas.microsoft.com/office/drawing/2014/main" id="{92211A0D-A5AC-C8AC-C3E9-AD797BA565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41218" y="2547164"/>
                  <a:ext cx="27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9065" name="Freihand 39064">
                  <a:extLst>
                    <a:ext uri="{FF2B5EF4-FFF2-40B4-BE49-F238E27FC236}">
                      <a16:creationId xmlns:a16="http://schemas.microsoft.com/office/drawing/2014/main" id="{9B36F962-B278-7158-F3BF-1B7B2DD95CB2}"/>
                    </a:ext>
                  </a:extLst>
                </p14:cNvPr>
                <p14:cNvContentPartPr/>
                <p14:nvPr/>
              </p14:nvContentPartPr>
              <p14:xfrm>
                <a:off x="10042298" y="2527004"/>
                <a:ext cx="169560" cy="8640"/>
              </p14:xfrm>
            </p:contentPart>
          </mc:Choice>
          <mc:Fallback>
            <p:pic>
              <p:nvPicPr>
                <p:cNvPr id="39065" name="Freihand 39064">
                  <a:extLst>
                    <a:ext uri="{FF2B5EF4-FFF2-40B4-BE49-F238E27FC236}">
                      <a16:creationId xmlns:a16="http://schemas.microsoft.com/office/drawing/2014/main" id="{9B36F962-B278-7158-F3BF-1B7B2DD95CB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33658" y="2518364"/>
                  <a:ext cx="187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9066" name="Freihand 39065">
                  <a:extLst>
                    <a:ext uri="{FF2B5EF4-FFF2-40B4-BE49-F238E27FC236}">
                      <a16:creationId xmlns:a16="http://schemas.microsoft.com/office/drawing/2014/main" id="{14202387-535C-E192-FDA9-C0DC191511E1}"/>
                    </a:ext>
                  </a:extLst>
                </p14:cNvPr>
                <p14:cNvContentPartPr/>
                <p14:nvPr/>
              </p14:nvContentPartPr>
              <p14:xfrm>
                <a:off x="10055978" y="2581364"/>
                <a:ext cx="135720" cy="104040"/>
              </p14:xfrm>
            </p:contentPart>
          </mc:Choice>
          <mc:Fallback>
            <p:pic>
              <p:nvPicPr>
                <p:cNvPr id="39066" name="Freihand 39065">
                  <a:extLst>
                    <a:ext uri="{FF2B5EF4-FFF2-40B4-BE49-F238E27FC236}">
                      <a16:creationId xmlns:a16="http://schemas.microsoft.com/office/drawing/2014/main" id="{14202387-535C-E192-FDA9-C0DC191511E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46978" y="2572364"/>
                  <a:ext cx="153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9067" name="Freihand 39066">
                  <a:extLst>
                    <a:ext uri="{FF2B5EF4-FFF2-40B4-BE49-F238E27FC236}">
                      <a16:creationId xmlns:a16="http://schemas.microsoft.com/office/drawing/2014/main" id="{0C64715A-D4C8-CE79-CCC0-C1A461E09A37}"/>
                    </a:ext>
                  </a:extLst>
                </p14:cNvPr>
                <p14:cNvContentPartPr/>
                <p14:nvPr/>
              </p14:nvContentPartPr>
              <p14:xfrm>
                <a:off x="10210418" y="2572364"/>
                <a:ext cx="91440" cy="110880"/>
              </p14:xfrm>
            </p:contentPart>
          </mc:Choice>
          <mc:Fallback>
            <p:pic>
              <p:nvPicPr>
                <p:cNvPr id="39067" name="Freihand 39066">
                  <a:extLst>
                    <a:ext uri="{FF2B5EF4-FFF2-40B4-BE49-F238E27FC236}">
                      <a16:creationId xmlns:a16="http://schemas.microsoft.com/office/drawing/2014/main" id="{0C64715A-D4C8-CE79-CCC0-C1A461E09A3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01778" y="2563364"/>
                  <a:ext cx="109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9069" name="Freihand 39068">
                  <a:extLst>
                    <a:ext uri="{FF2B5EF4-FFF2-40B4-BE49-F238E27FC236}">
                      <a16:creationId xmlns:a16="http://schemas.microsoft.com/office/drawing/2014/main" id="{95C192DF-5C50-B0B2-592F-35ACEF64333F}"/>
                    </a:ext>
                  </a:extLst>
                </p14:cNvPr>
                <p14:cNvContentPartPr/>
                <p14:nvPr/>
              </p14:nvContentPartPr>
              <p14:xfrm>
                <a:off x="10347938" y="2507564"/>
                <a:ext cx="165960" cy="159480"/>
              </p14:xfrm>
            </p:contentPart>
          </mc:Choice>
          <mc:Fallback>
            <p:pic>
              <p:nvPicPr>
                <p:cNvPr id="39069" name="Freihand 39068">
                  <a:extLst>
                    <a:ext uri="{FF2B5EF4-FFF2-40B4-BE49-F238E27FC236}">
                      <a16:creationId xmlns:a16="http://schemas.microsoft.com/office/drawing/2014/main" id="{95C192DF-5C50-B0B2-592F-35ACEF64333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39298" y="2498924"/>
                  <a:ext cx="183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9070" name="Freihand 39069">
                  <a:extLst>
                    <a:ext uri="{FF2B5EF4-FFF2-40B4-BE49-F238E27FC236}">
                      <a16:creationId xmlns:a16="http://schemas.microsoft.com/office/drawing/2014/main" id="{82138A2A-DD8D-B39A-FD0C-2972E6F4A8AB}"/>
                    </a:ext>
                  </a:extLst>
                </p14:cNvPr>
                <p14:cNvContentPartPr/>
                <p14:nvPr/>
              </p14:nvContentPartPr>
              <p14:xfrm>
                <a:off x="10516778" y="2555804"/>
                <a:ext cx="96120" cy="182160"/>
              </p14:xfrm>
            </p:contentPart>
          </mc:Choice>
          <mc:Fallback>
            <p:pic>
              <p:nvPicPr>
                <p:cNvPr id="39070" name="Freihand 39069">
                  <a:extLst>
                    <a:ext uri="{FF2B5EF4-FFF2-40B4-BE49-F238E27FC236}">
                      <a16:creationId xmlns:a16="http://schemas.microsoft.com/office/drawing/2014/main" id="{82138A2A-DD8D-B39A-FD0C-2972E6F4A8A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07778" y="2547164"/>
                  <a:ext cx="113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9071" name="Freihand 39070">
                  <a:extLst>
                    <a:ext uri="{FF2B5EF4-FFF2-40B4-BE49-F238E27FC236}">
                      <a16:creationId xmlns:a16="http://schemas.microsoft.com/office/drawing/2014/main" id="{34C21E11-C5ED-838B-587B-2C650F485766}"/>
                    </a:ext>
                  </a:extLst>
                </p14:cNvPr>
                <p14:cNvContentPartPr/>
                <p14:nvPr/>
              </p14:nvContentPartPr>
              <p14:xfrm>
                <a:off x="10674458" y="2547884"/>
                <a:ext cx="52920" cy="100800"/>
              </p14:xfrm>
            </p:contentPart>
          </mc:Choice>
          <mc:Fallback>
            <p:pic>
              <p:nvPicPr>
                <p:cNvPr id="39071" name="Freihand 39070">
                  <a:extLst>
                    <a:ext uri="{FF2B5EF4-FFF2-40B4-BE49-F238E27FC236}">
                      <a16:creationId xmlns:a16="http://schemas.microsoft.com/office/drawing/2014/main" id="{34C21E11-C5ED-838B-587B-2C650F48576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665818" y="2538884"/>
                  <a:ext cx="70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9072" name="Freihand 39071">
                  <a:extLst>
                    <a:ext uri="{FF2B5EF4-FFF2-40B4-BE49-F238E27FC236}">
                      <a16:creationId xmlns:a16="http://schemas.microsoft.com/office/drawing/2014/main" id="{898F7CCA-DBDB-844B-BBEB-B6B958833DFC}"/>
                    </a:ext>
                  </a:extLst>
                </p14:cNvPr>
                <p14:cNvContentPartPr/>
                <p14:nvPr/>
              </p14:nvContentPartPr>
              <p14:xfrm>
                <a:off x="10762298" y="2544644"/>
                <a:ext cx="81720" cy="66600"/>
              </p14:xfrm>
            </p:contentPart>
          </mc:Choice>
          <mc:Fallback>
            <p:pic>
              <p:nvPicPr>
                <p:cNvPr id="39072" name="Freihand 39071">
                  <a:extLst>
                    <a:ext uri="{FF2B5EF4-FFF2-40B4-BE49-F238E27FC236}">
                      <a16:creationId xmlns:a16="http://schemas.microsoft.com/office/drawing/2014/main" id="{898F7CCA-DBDB-844B-BBEB-B6B958833DF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53298" y="2535644"/>
                  <a:ext cx="99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9073" name="Freihand 39072">
                  <a:extLst>
                    <a:ext uri="{FF2B5EF4-FFF2-40B4-BE49-F238E27FC236}">
                      <a16:creationId xmlns:a16="http://schemas.microsoft.com/office/drawing/2014/main" id="{18A63B7A-0B30-0B4D-B137-3E9D2D5360AE}"/>
                    </a:ext>
                  </a:extLst>
                </p14:cNvPr>
                <p14:cNvContentPartPr/>
                <p14:nvPr/>
              </p14:nvContentPartPr>
              <p14:xfrm>
                <a:off x="10873538" y="2541764"/>
                <a:ext cx="105840" cy="54360"/>
              </p14:xfrm>
            </p:contentPart>
          </mc:Choice>
          <mc:Fallback>
            <p:pic>
              <p:nvPicPr>
                <p:cNvPr id="39073" name="Freihand 39072">
                  <a:extLst>
                    <a:ext uri="{FF2B5EF4-FFF2-40B4-BE49-F238E27FC236}">
                      <a16:creationId xmlns:a16="http://schemas.microsoft.com/office/drawing/2014/main" id="{18A63B7A-0B30-0B4D-B137-3E9D2D5360A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64538" y="2533124"/>
                  <a:ext cx="123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9074" name="Freihand 39073">
                  <a:extLst>
                    <a:ext uri="{FF2B5EF4-FFF2-40B4-BE49-F238E27FC236}">
                      <a16:creationId xmlns:a16="http://schemas.microsoft.com/office/drawing/2014/main" id="{E86DAF87-1314-51A7-C88C-8074D432AACD}"/>
                    </a:ext>
                  </a:extLst>
                </p14:cNvPr>
                <p14:cNvContentPartPr/>
                <p14:nvPr/>
              </p14:nvContentPartPr>
              <p14:xfrm>
                <a:off x="10934378" y="2519804"/>
                <a:ext cx="140760" cy="91800"/>
              </p14:xfrm>
            </p:contentPart>
          </mc:Choice>
          <mc:Fallback>
            <p:pic>
              <p:nvPicPr>
                <p:cNvPr id="39074" name="Freihand 39073">
                  <a:extLst>
                    <a:ext uri="{FF2B5EF4-FFF2-40B4-BE49-F238E27FC236}">
                      <a16:creationId xmlns:a16="http://schemas.microsoft.com/office/drawing/2014/main" id="{E86DAF87-1314-51A7-C88C-8074D432AAC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25738" y="2511164"/>
                  <a:ext cx="158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9075" name="Freihand 39074">
                  <a:extLst>
                    <a:ext uri="{FF2B5EF4-FFF2-40B4-BE49-F238E27FC236}">
                      <a16:creationId xmlns:a16="http://schemas.microsoft.com/office/drawing/2014/main" id="{02F0653E-9234-710F-3A0B-6CAE7939EA64}"/>
                    </a:ext>
                  </a:extLst>
                </p14:cNvPr>
                <p14:cNvContentPartPr/>
                <p14:nvPr/>
              </p14:nvContentPartPr>
              <p14:xfrm>
                <a:off x="10757978" y="2388764"/>
                <a:ext cx="31680" cy="9000"/>
              </p14:xfrm>
            </p:contentPart>
          </mc:Choice>
          <mc:Fallback>
            <p:pic>
              <p:nvPicPr>
                <p:cNvPr id="39075" name="Freihand 39074">
                  <a:extLst>
                    <a:ext uri="{FF2B5EF4-FFF2-40B4-BE49-F238E27FC236}">
                      <a16:creationId xmlns:a16="http://schemas.microsoft.com/office/drawing/2014/main" id="{02F0653E-9234-710F-3A0B-6CAE7939EA6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49338" y="2380124"/>
                  <a:ext cx="49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9085" name="Freihand 39084">
                  <a:extLst>
                    <a:ext uri="{FF2B5EF4-FFF2-40B4-BE49-F238E27FC236}">
                      <a16:creationId xmlns:a16="http://schemas.microsoft.com/office/drawing/2014/main" id="{3746D9F5-53F4-D939-8029-E0BF08AC7861}"/>
                    </a:ext>
                  </a:extLst>
                </p14:cNvPr>
                <p14:cNvContentPartPr/>
                <p14:nvPr/>
              </p14:nvContentPartPr>
              <p14:xfrm>
                <a:off x="8814338" y="2985644"/>
                <a:ext cx="124920" cy="155880"/>
              </p14:xfrm>
            </p:contentPart>
          </mc:Choice>
          <mc:Fallback>
            <p:pic>
              <p:nvPicPr>
                <p:cNvPr id="39085" name="Freihand 39084">
                  <a:extLst>
                    <a:ext uri="{FF2B5EF4-FFF2-40B4-BE49-F238E27FC236}">
                      <a16:creationId xmlns:a16="http://schemas.microsoft.com/office/drawing/2014/main" id="{3746D9F5-53F4-D939-8029-E0BF08AC786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805698" y="2977004"/>
                  <a:ext cx="142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9086" name="Freihand 39085">
                  <a:extLst>
                    <a:ext uri="{FF2B5EF4-FFF2-40B4-BE49-F238E27FC236}">
                      <a16:creationId xmlns:a16="http://schemas.microsoft.com/office/drawing/2014/main" id="{E02BD4FC-EB00-9396-6B26-582068F2674F}"/>
                    </a:ext>
                  </a:extLst>
                </p14:cNvPr>
                <p14:cNvContentPartPr/>
                <p14:nvPr/>
              </p14:nvContentPartPr>
              <p14:xfrm>
                <a:off x="8776178" y="3043964"/>
                <a:ext cx="143640" cy="10080"/>
              </p14:xfrm>
            </p:contentPart>
          </mc:Choice>
          <mc:Fallback>
            <p:pic>
              <p:nvPicPr>
                <p:cNvPr id="39086" name="Freihand 39085">
                  <a:extLst>
                    <a:ext uri="{FF2B5EF4-FFF2-40B4-BE49-F238E27FC236}">
                      <a16:creationId xmlns:a16="http://schemas.microsoft.com/office/drawing/2014/main" id="{E02BD4FC-EB00-9396-6B26-582068F2674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767178" y="3035324"/>
                  <a:ext cx="16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9087" name="Freihand 39086">
                  <a:extLst>
                    <a:ext uri="{FF2B5EF4-FFF2-40B4-BE49-F238E27FC236}">
                      <a16:creationId xmlns:a16="http://schemas.microsoft.com/office/drawing/2014/main" id="{E32E9ADA-E8F3-0153-C7D2-D7088B4B4A7C}"/>
                    </a:ext>
                  </a:extLst>
                </p14:cNvPr>
                <p14:cNvContentPartPr/>
                <p14:nvPr/>
              </p14:nvContentPartPr>
              <p14:xfrm>
                <a:off x="9012698" y="3048644"/>
                <a:ext cx="78480" cy="137160"/>
              </p14:xfrm>
            </p:contentPart>
          </mc:Choice>
          <mc:Fallback>
            <p:pic>
              <p:nvPicPr>
                <p:cNvPr id="39087" name="Freihand 39086">
                  <a:extLst>
                    <a:ext uri="{FF2B5EF4-FFF2-40B4-BE49-F238E27FC236}">
                      <a16:creationId xmlns:a16="http://schemas.microsoft.com/office/drawing/2014/main" id="{E32E9ADA-E8F3-0153-C7D2-D7088B4B4A7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04058" y="3040004"/>
                  <a:ext cx="96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9088" name="Freihand 39087">
                  <a:extLst>
                    <a:ext uri="{FF2B5EF4-FFF2-40B4-BE49-F238E27FC236}">
                      <a16:creationId xmlns:a16="http://schemas.microsoft.com/office/drawing/2014/main" id="{599F42AC-4381-E9E1-B170-ECB0E0629B2C}"/>
                    </a:ext>
                  </a:extLst>
                </p14:cNvPr>
                <p14:cNvContentPartPr/>
                <p14:nvPr/>
              </p14:nvContentPartPr>
              <p14:xfrm>
                <a:off x="9017738" y="3130724"/>
                <a:ext cx="91800" cy="5040"/>
              </p14:xfrm>
            </p:contentPart>
          </mc:Choice>
          <mc:Fallback>
            <p:pic>
              <p:nvPicPr>
                <p:cNvPr id="39088" name="Freihand 39087">
                  <a:extLst>
                    <a:ext uri="{FF2B5EF4-FFF2-40B4-BE49-F238E27FC236}">
                      <a16:creationId xmlns:a16="http://schemas.microsoft.com/office/drawing/2014/main" id="{599F42AC-4381-E9E1-B170-ECB0E0629B2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008738" y="3122084"/>
                  <a:ext cx="109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9089" name="Freihand 39088">
                  <a:extLst>
                    <a:ext uri="{FF2B5EF4-FFF2-40B4-BE49-F238E27FC236}">
                      <a16:creationId xmlns:a16="http://schemas.microsoft.com/office/drawing/2014/main" id="{22083269-B565-17B3-9594-41D5C1E8EE69}"/>
                    </a:ext>
                  </a:extLst>
                </p14:cNvPr>
                <p14:cNvContentPartPr/>
                <p14:nvPr/>
              </p14:nvContentPartPr>
              <p14:xfrm>
                <a:off x="9305738" y="3021284"/>
                <a:ext cx="14400" cy="13320"/>
              </p14:xfrm>
            </p:contentPart>
          </mc:Choice>
          <mc:Fallback>
            <p:pic>
              <p:nvPicPr>
                <p:cNvPr id="39089" name="Freihand 39088">
                  <a:extLst>
                    <a:ext uri="{FF2B5EF4-FFF2-40B4-BE49-F238E27FC236}">
                      <a16:creationId xmlns:a16="http://schemas.microsoft.com/office/drawing/2014/main" id="{22083269-B565-17B3-9594-41D5C1E8EE6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96738" y="3012644"/>
                  <a:ext cx="32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9090" name="Freihand 39089">
                  <a:extLst>
                    <a:ext uri="{FF2B5EF4-FFF2-40B4-BE49-F238E27FC236}">
                      <a16:creationId xmlns:a16="http://schemas.microsoft.com/office/drawing/2014/main" id="{45028707-CB12-7DF1-C5C9-E11E379C1327}"/>
                    </a:ext>
                  </a:extLst>
                </p14:cNvPr>
                <p14:cNvContentPartPr/>
                <p14:nvPr/>
              </p14:nvContentPartPr>
              <p14:xfrm>
                <a:off x="9298178" y="3100124"/>
                <a:ext cx="18360" cy="28080"/>
              </p14:xfrm>
            </p:contentPart>
          </mc:Choice>
          <mc:Fallback>
            <p:pic>
              <p:nvPicPr>
                <p:cNvPr id="39090" name="Freihand 39089">
                  <a:extLst>
                    <a:ext uri="{FF2B5EF4-FFF2-40B4-BE49-F238E27FC236}">
                      <a16:creationId xmlns:a16="http://schemas.microsoft.com/office/drawing/2014/main" id="{45028707-CB12-7DF1-C5C9-E11E379C13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289538" y="3091484"/>
                  <a:ext cx="36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9091" name="Freihand 39090">
                  <a:extLst>
                    <a:ext uri="{FF2B5EF4-FFF2-40B4-BE49-F238E27FC236}">
                      <a16:creationId xmlns:a16="http://schemas.microsoft.com/office/drawing/2014/main" id="{715B3D91-67F2-FD3C-9BB2-8C514C5F75C4}"/>
                    </a:ext>
                  </a:extLst>
                </p14:cNvPr>
                <p14:cNvContentPartPr/>
                <p14:nvPr/>
              </p14:nvContentPartPr>
              <p14:xfrm>
                <a:off x="9555938" y="2952884"/>
                <a:ext cx="28080" cy="195480"/>
              </p14:xfrm>
            </p:contentPart>
          </mc:Choice>
          <mc:Fallback>
            <p:pic>
              <p:nvPicPr>
                <p:cNvPr id="39091" name="Freihand 39090">
                  <a:extLst>
                    <a:ext uri="{FF2B5EF4-FFF2-40B4-BE49-F238E27FC236}">
                      <a16:creationId xmlns:a16="http://schemas.microsoft.com/office/drawing/2014/main" id="{715B3D91-67F2-FD3C-9BB2-8C514C5F75C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46938" y="2943884"/>
                  <a:ext cx="45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9092" name="Freihand 39091">
                  <a:extLst>
                    <a:ext uri="{FF2B5EF4-FFF2-40B4-BE49-F238E27FC236}">
                      <a16:creationId xmlns:a16="http://schemas.microsoft.com/office/drawing/2014/main" id="{EA80B5A0-1C80-237E-4EBB-9E7F8746D461}"/>
                    </a:ext>
                  </a:extLst>
                </p14:cNvPr>
                <p14:cNvContentPartPr/>
                <p14:nvPr/>
              </p14:nvContentPartPr>
              <p14:xfrm>
                <a:off x="9477818" y="2895284"/>
                <a:ext cx="208440" cy="32760"/>
              </p14:xfrm>
            </p:contentPart>
          </mc:Choice>
          <mc:Fallback>
            <p:pic>
              <p:nvPicPr>
                <p:cNvPr id="39092" name="Freihand 39091">
                  <a:extLst>
                    <a:ext uri="{FF2B5EF4-FFF2-40B4-BE49-F238E27FC236}">
                      <a16:creationId xmlns:a16="http://schemas.microsoft.com/office/drawing/2014/main" id="{EA80B5A0-1C80-237E-4EBB-9E7F8746D46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69178" y="2886644"/>
                  <a:ext cx="226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9093" name="Freihand 39092">
                  <a:extLst>
                    <a:ext uri="{FF2B5EF4-FFF2-40B4-BE49-F238E27FC236}">
                      <a16:creationId xmlns:a16="http://schemas.microsoft.com/office/drawing/2014/main" id="{B10C2F1D-3932-1A4A-ED8A-892F312DD57B}"/>
                    </a:ext>
                  </a:extLst>
                </p14:cNvPr>
                <p14:cNvContentPartPr/>
                <p14:nvPr/>
              </p14:nvContentPartPr>
              <p14:xfrm>
                <a:off x="9677258" y="2996804"/>
                <a:ext cx="80280" cy="126720"/>
              </p14:xfrm>
            </p:contentPart>
          </mc:Choice>
          <mc:Fallback>
            <p:pic>
              <p:nvPicPr>
                <p:cNvPr id="39093" name="Freihand 39092">
                  <a:extLst>
                    <a:ext uri="{FF2B5EF4-FFF2-40B4-BE49-F238E27FC236}">
                      <a16:creationId xmlns:a16="http://schemas.microsoft.com/office/drawing/2014/main" id="{B10C2F1D-3932-1A4A-ED8A-892F312DD57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68258" y="2987804"/>
                  <a:ext cx="97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9094" name="Freihand 39093">
                  <a:extLst>
                    <a:ext uri="{FF2B5EF4-FFF2-40B4-BE49-F238E27FC236}">
                      <a16:creationId xmlns:a16="http://schemas.microsoft.com/office/drawing/2014/main" id="{94F54028-2026-627A-EBD7-9CBCFA62CDE7}"/>
                    </a:ext>
                  </a:extLst>
                </p14:cNvPr>
                <p14:cNvContentPartPr/>
                <p14:nvPr/>
              </p14:nvContentPartPr>
              <p14:xfrm>
                <a:off x="9776978" y="3002204"/>
                <a:ext cx="245160" cy="78120"/>
              </p14:xfrm>
            </p:contentPart>
          </mc:Choice>
          <mc:Fallback>
            <p:pic>
              <p:nvPicPr>
                <p:cNvPr id="39094" name="Freihand 39093">
                  <a:extLst>
                    <a:ext uri="{FF2B5EF4-FFF2-40B4-BE49-F238E27FC236}">
                      <a16:creationId xmlns:a16="http://schemas.microsoft.com/office/drawing/2014/main" id="{94F54028-2026-627A-EBD7-9CBCFA62CDE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68338" y="2993564"/>
                  <a:ext cx="26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9095" name="Freihand 39094">
                  <a:extLst>
                    <a:ext uri="{FF2B5EF4-FFF2-40B4-BE49-F238E27FC236}">
                      <a16:creationId xmlns:a16="http://schemas.microsoft.com/office/drawing/2014/main" id="{0F96467A-7977-8FF5-F88A-FBCF96FC0489}"/>
                    </a:ext>
                  </a:extLst>
                </p14:cNvPr>
                <p14:cNvContentPartPr/>
                <p14:nvPr/>
              </p14:nvContentPartPr>
              <p14:xfrm>
                <a:off x="10094138" y="3002924"/>
                <a:ext cx="87120" cy="87840"/>
              </p14:xfrm>
            </p:contentPart>
          </mc:Choice>
          <mc:Fallback>
            <p:pic>
              <p:nvPicPr>
                <p:cNvPr id="39095" name="Freihand 39094">
                  <a:extLst>
                    <a:ext uri="{FF2B5EF4-FFF2-40B4-BE49-F238E27FC236}">
                      <a16:creationId xmlns:a16="http://schemas.microsoft.com/office/drawing/2014/main" id="{0F96467A-7977-8FF5-F88A-FBCF96FC048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85138" y="2993924"/>
                  <a:ext cx="104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9096" name="Freihand 39095">
                  <a:extLst>
                    <a:ext uri="{FF2B5EF4-FFF2-40B4-BE49-F238E27FC236}">
                      <a16:creationId xmlns:a16="http://schemas.microsoft.com/office/drawing/2014/main" id="{F38A8C08-5F0A-8807-9F7B-5D3AA1042FE3}"/>
                    </a:ext>
                  </a:extLst>
                </p14:cNvPr>
                <p14:cNvContentPartPr/>
                <p14:nvPr/>
              </p14:nvContentPartPr>
              <p14:xfrm>
                <a:off x="10247858" y="2844884"/>
                <a:ext cx="233280" cy="364680"/>
              </p14:xfrm>
            </p:contentPart>
          </mc:Choice>
          <mc:Fallback>
            <p:pic>
              <p:nvPicPr>
                <p:cNvPr id="39096" name="Freihand 39095">
                  <a:extLst>
                    <a:ext uri="{FF2B5EF4-FFF2-40B4-BE49-F238E27FC236}">
                      <a16:creationId xmlns:a16="http://schemas.microsoft.com/office/drawing/2014/main" id="{F38A8C08-5F0A-8807-9F7B-5D3AA1042FE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38858" y="2836244"/>
                  <a:ext cx="25092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9097" name="Freihand 39096">
                  <a:extLst>
                    <a:ext uri="{FF2B5EF4-FFF2-40B4-BE49-F238E27FC236}">
                      <a16:creationId xmlns:a16="http://schemas.microsoft.com/office/drawing/2014/main" id="{7648A2CB-B307-A129-DCCF-2484A410A2C0}"/>
                    </a:ext>
                  </a:extLst>
                </p14:cNvPr>
                <p14:cNvContentPartPr/>
                <p14:nvPr/>
              </p14:nvContentPartPr>
              <p14:xfrm>
                <a:off x="10322018" y="2979884"/>
                <a:ext cx="244080" cy="100440"/>
              </p14:xfrm>
            </p:contentPart>
          </mc:Choice>
          <mc:Fallback>
            <p:pic>
              <p:nvPicPr>
                <p:cNvPr id="39097" name="Freihand 39096">
                  <a:extLst>
                    <a:ext uri="{FF2B5EF4-FFF2-40B4-BE49-F238E27FC236}">
                      <a16:creationId xmlns:a16="http://schemas.microsoft.com/office/drawing/2014/main" id="{7648A2CB-B307-A129-DCCF-2484A410A2C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313378" y="2970884"/>
                  <a:ext cx="261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9098" name="Freihand 39097">
                  <a:extLst>
                    <a:ext uri="{FF2B5EF4-FFF2-40B4-BE49-F238E27FC236}">
                      <a16:creationId xmlns:a16="http://schemas.microsoft.com/office/drawing/2014/main" id="{0BA99DFD-466E-8F5E-02F9-39BC92F54D38}"/>
                    </a:ext>
                  </a:extLst>
                </p14:cNvPr>
                <p14:cNvContentPartPr/>
                <p14:nvPr/>
              </p14:nvContentPartPr>
              <p14:xfrm>
                <a:off x="10748258" y="2800964"/>
                <a:ext cx="445320" cy="334080"/>
              </p14:xfrm>
            </p:contentPart>
          </mc:Choice>
          <mc:Fallback>
            <p:pic>
              <p:nvPicPr>
                <p:cNvPr id="39098" name="Freihand 39097">
                  <a:extLst>
                    <a:ext uri="{FF2B5EF4-FFF2-40B4-BE49-F238E27FC236}">
                      <a16:creationId xmlns:a16="http://schemas.microsoft.com/office/drawing/2014/main" id="{0BA99DFD-466E-8F5E-02F9-39BC92F54D3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739258" y="2791964"/>
                  <a:ext cx="4629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9099" name="Freihand 39098">
                  <a:extLst>
                    <a:ext uri="{FF2B5EF4-FFF2-40B4-BE49-F238E27FC236}">
                      <a16:creationId xmlns:a16="http://schemas.microsoft.com/office/drawing/2014/main" id="{B426C571-487A-8D55-77D0-C81025CA78AF}"/>
                    </a:ext>
                  </a:extLst>
                </p14:cNvPr>
                <p14:cNvContentPartPr/>
                <p14:nvPr/>
              </p14:nvContentPartPr>
              <p14:xfrm>
                <a:off x="11342618" y="2885564"/>
                <a:ext cx="119520" cy="299160"/>
              </p14:xfrm>
            </p:contentPart>
          </mc:Choice>
          <mc:Fallback>
            <p:pic>
              <p:nvPicPr>
                <p:cNvPr id="39099" name="Freihand 39098">
                  <a:extLst>
                    <a:ext uri="{FF2B5EF4-FFF2-40B4-BE49-F238E27FC236}">
                      <a16:creationId xmlns:a16="http://schemas.microsoft.com/office/drawing/2014/main" id="{B426C571-487A-8D55-77D0-C81025CA78A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33618" y="2876924"/>
                  <a:ext cx="137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9100" name="Freihand 39099">
                  <a:extLst>
                    <a:ext uri="{FF2B5EF4-FFF2-40B4-BE49-F238E27FC236}">
                      <a16:creationId xmlns:a16="http://schemas.microsoft.com/office/drawing/2014/main" id="{E429BFFD-267F-3792-89CA-1C03E0043666}"/>
                    </a:ext>
                  </a:extLst>
                </p14:cNvPr>
                <p14:cNvContentPartPr/>
                <p14:nvPr/>
              </p14:nvContentPartPr>
              <p14:xfrm>
                <a:off x="11488418" y="2806004"/>
                <a:ext cx="582480" cy="195840"/>
              </p14:xfrm>
            </p:contentPart>
          </mc:Choice>
          <mc:Fallback>
            <p:pic>
              <p:nvPicPr>
                <p:cNvPr id="39100" name="Freihand 39099">
                  <a:extLst>
                    <a:ext uri="{FF2B5EF4-FFF2-40B4-BE49-F238E27FC236}">
                      <a16:creationId xmlns:a16="http://schemas.microsoft.com/office/drawing/2014/main" id="{E429BFFD-267F-3792-89CA-1C03E004366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79778" y="2797004"/>
                  <a:ext cx="6001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9101" name="Freihand 39100">
                  <a:extLst>
                    <a:ext uri="{FF2B5EF4-FFF2-40B4-BE49-F238E27FC236}">
                      <a16:creationId xmlns:a16="http://schemas.microsoft.com/office/drawing/2014/main" id="{E118D0F6-47D6-5326-E9ED-8F084822969C}"/>
                    </a:ext>
                  </a:extLst>
                </p14:cNvPr>
                <p14:cNvContentPartPr/>
                <p14:nvPr/>
              </p14:nvContentPartPr>
              <p14:xfrm>
                <a:off x="9533258" y="3249524"/>
                <a:ext cx="110520" cy="220680"/>
              </p14:xfrm>
            </p:contentPart>
          </mc:Choice>
          <mc:Fallback>
            <p:pic>
              <p:nvPicPr>
                <p:cNvPr id="39101" name="Freihand 39100">
                  <a:extLst>
                    <a:ext uri="{FF2B5EF4-FFF2-40B4-BE49-F238E27FC236}">
                      <a16:creationId xmlns:a16="http://schemas.microsoft.com/office/drawing/2014/main" id="{E118D0F6-47D6-5326-E9ED-8F084822969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24618" y="3240524"/>
                  <a:ext cx="128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102" name="Freihand 39101">
                  <a:extLst>
                    <a:ext uri="{FF2B5EF4-FFF2-40B4-BE49-F238E27FC236}">
                      <a16:creationId xmlns:a16="http://schemas.microsoft.com/office/drawing/2014/main" id="{C0103F47-6DFE-A794-CCDE-6B1142DDB3B3}"/>
                    </a:ext>
                  </a:extLst>
                </p14:cNvPr>
                <p14:cNvContentPartPr/>
                <p14:nvPr/>
              </p14:nvContentPartPr>
              <p14:xfrm>
                <a:off x="9658178" y="3382364"/>
                <a:ext cx="114480" cy="69840"/>
              </p14:xfrm>
            </p:contentPart>
          </mc:Choice>
          <mc:Fallback>
            <p:pic>
              <p:nvPicPr>
                <p:cNvPr id="39102" name="Freihand 39101">
                  <a:extLst>
                    <a:ext uri="{FF2B5EF4-FFF2-40B4-BE49-F238E27FC236}">
                      <a16:creationId xmlns:a16="http://schemas.microsoft.com/office/drawing/2014/main" id="{C0103F47-6DFE-A794-CCDE-6B1142DDB3B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649538" y="3373724"/>
                  <a:ext cx="132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103" name="Freihand 39102">
                  <a:extLst>
                    <a:ext uri="{FF2B5EF4-FFF2-40B4-BE49-F238E27FC236}">
                      <a16:creationId xmlns:a16="http://schemas.microsoft.com/office/drawing/2014/main" id="{D95067D4-912A-9DEA-F671-A7F1824EEBE6}"/>
                    </a:ext>
                  </a:extLst>
                </p14:cNvPr>
                <p14:cNvContentPartPr/>
                <p14:nvPr/>
              </p14:nvContentPartPr>
              <p14:xfrm>
                <a:off x="9927098" y="3243404"/>
                <a:ext cx="113040" cy="236520"/>
              </p14:xfrm>
            </p:contentPart>
          </mc:Choice>
          <mc:Fallback>
            <p:pic>
              <p:nvPicPr>
                <p:cNvPr id="39103" name="Freihand 39102">
                  <a:extLst>
                    <a:ext uri="{FF2B5EF4-FFF2-40B4-BE49-F238E27FC236}">
                      <a16:creationId xmlns:a16="http://schemas.microsoft.com/office/drawing/2014/main" id="{D95067D4-912A-9DEA-F671-A7F1824EEBE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18098" y="3234404"/>
                  <a:ext cx="1306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104" name="Freihand 39103">
                  <a:extLst>
                    <a:ext uri="{FF2B5EF4-FFF2-40B4-BE49-F238E27FC236}">
                      <a16:creationId xmlns:a16="http://schemas.microsoft.com/office/drawing/2014/main" id="{08AB9A2C-0AD9-CA1A-EF2A-D10F784C84A0}"/>
                    </a:ext>
                  </a:extLst>
                </p14:cNvPr>
                <p14:cNvContentPartPr/>
                <p14:nvPr/>
              </p14:nvContentPartPr>
              <p14:xfrm>
                <a:off x="10070378" y="3373364"/>
                <a:ext cx="290160" cy="85680"/>
              </p14:xfrm>
            </p:contentPart>
          </mc:Choice>
          <mc:Fallback>
            <p:pic>
              <p:nvPicPr>
                <p:cNvPr id="39104" name="Freihand 39103">
                  <a:extLst>
                    <a:ext uri="{FF2B5EF4-FFF2-40B4-BE49-F238E27FC236}">
                      <a16:creationId xmlns:a16="http://schemas.microsoft.com/office/drawing/2014/main" id="{08AB9A2C-0AD9-CA1A-EF2A-D10F784C84A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061738" y="3364364"/>
                  <a:ext cx="307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105" name="Freihand 39104">
                  <a:extLst>
                    <a:ext uri="{FF2B5EF4-FFF2-40B4-BE49-F238E27FC236}">
                      <a16:creationId xmlns:a16="http://schemas.microsoft.com/office/drawing/2014/main" id="{89E33CDD-BE4C-EBC0-719D-23949FDCBE0D}"/>
                    </a:ext>
                  </a:extLst>
                </p14:cNvPr>
                <p14:cNvContentPartPr/>
                <p14:nvPr/>
              </p14:nvContentPartPr>
              <p14:xfrm>
                <a:off x="10394018" y="3338084"/>
                <a:ext cx="61200" cy="96120"/>
              </p14:xfrm>
            </p:contentPart>
          </mc:Choice>
          <mc:Fallback>
            <p:pic>
              <p:nvPicPr>
                <p:cNvPr id="39105" name="Freihand 39104">
                  <a:extLst>
                    <a:ext uri="{FF2B5EF4-FFF2-40B4-BE49-F238E27FC236}">
                      <a16:creationId xmlns:a16="http://schemas.microsoft.com/office/drawing/2014/main" id="{89E33CDD-BE4C-EBC0-719D-23949FDCBE0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85018" y="3329444"/>
                  <a:ext cx="78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106" name="Freihand 39105">
                  <a:extLst>
                    <a:ext uri="{FF2B5EF4-FFF2-40B4-BE49-F238E27FC236}">
                      <a16:creationId xmlns:a16="http://schemas.microsoft.com/office/drawing/2014/main" id="{80445461-7B7C-DF79-BF0E-242CA2B483E5}"/>
                    </a:ext>
                  </a:extLst>
                </p14:cNvPr>
                <p14:cNvContentPartPr/>
                <p14:nvPr/>
              </p14:nvContentPartPr>
              <p14:xfrm>
                <a:off x="10485098" y="3359684"/>
                <a:ext cx="92520" cy="72720"/>
              </p14:xfrm>
            </p:contentPart>
          </mc:Choice>
          <mc:Fallback>
            <p:pic>
              <p:nvPicPr>
                <p:cNvPr id="39106" name="Freihand 39105">
                  <a:extLst>
                    <a:ext uri="{FF2B5EF4-FFF2-40B4-BE49-F238E27FC236}">
                      <a16:creationId xmlns:a16="http://schemas.microsoft.com/office/drawing/2014/main" id="{80445461-7B7C-DF79-BF0E-242CA2B483E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6098" y="3350684"/>
                  <a:ext cx="110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107" name="Freihand 39106">
                  <a:extLst>
                    <a:ext uri="{FF2B5EF4-FFF2-40B4-BE49-F238E27FC236}">
                      <a16:creationId xmlns:a16="http://schemas.microsoft.com/office/drawing/2014/main" id="{73017A73-5359-732C-B133-08E33A57BA44}"/>
                    </a:ext>
                  </a:extLst>
                </p14:cNvPr>
                <p14:cNvContentPartPr/>
                <p14:nvPr/>
              </p14:nvContentPartPr>
              <p14:xfrm>
                <a:off x="10627298" y="3254924"/>
                <a:ext cx="91080" cy="187200"/>
              </p14:xfrm>
            </p:contentPart>
          </mc:Choice>
          <mc:Fallback>
            <p:pic>
              <p:nvPicPr>
                <p:cNvPr id="39107" name="Freihand 39106">
                  <a:extLst>
                    <a:ext uri="{FF2B5EF4-FFF2-40B4-BE49-F238E27FC236}">
                      <a16:creationId xmlns:a16="http://schemas.microsoft.com/office/drawing/2014/main" id="{73017A73-5359-732C-B133-08E33A57BA4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618658" y="3246284"/>
                  <a:ext cx="108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108" name="Freihand 39107">
                  <a:extLst>
                    <a:ext uri="{FF2B5EF4-FFF2-40B4-BE49-F238E27FC236}">
                      <a16:creationId xmlns:a16="http://schemas.microsoft.com/office/drawing/2014/main" id="{335F0E9F-BD8C-196E-106E-9D4FBD1093FE}"/>
                    </a:ext>
                  </a:extLst>
                </p14:cNvPr>
                <p14:cNvContentPartPr/>
                <p14:nvPr/>
              </p14:nvContentPartPr>
              <p14:xfrm>
                <a:off x="10771298" y="3244124"/>
                <a:ext cx="192600" cy="181440"/>
              </p14:xfrm>
            </p:contentPart>
          </mc:Choice>
          <mc:Fallback>
            <p:pic>
              <p:nvPicPr>
                <p:cNvPr id="39108" name="Freihand 39107">
                  <a:extLst>
                    <a:ext uri="{FF2B5EF4-FFF2-40B4-BE49-F238E27FC236}">
                      <a16:creationId xmlns:a16="http://schemas.microsoft.com/office/drawing/2014/main" id="{335F0E9F-BD8C-196E-106E-9D4FBD1093F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62658" y="3235124"/>
                  <a:ext cx="210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109" name="Freihand 39108">
                  <a:extLst>
                    <a:ext uri="{FF2B5EF4-FFF2-40B4-BE49-F238E27FC236}">
                      <a16:creationId xmlns:a16="http://schemas.microsoft.com/office/drawing/2014/main" id="{BCF3BB77-DCCD-333A-D8AF-678A3708B4D2}"/>
                    </a:ext>
                  </a:extLst>
                </p14:cNvPr>
                <p14:cNvContentPartPr/>
                <p14:nvPr/>
              </p14:nvContentPartPr>
              <p14:xfrm>
                <a:off x="10995938" y="3221084"/>
                <a:ext cx="159480" cy="160200"/>
              </p14:xfrm>
            </p:contentPart>
          </mc:Choice>
          <mc:Fallback>
            <p:pic>
              <p:nvPicPr>
                <p:cNvPr id="39109" name="Freihand 39108">
                  <a:extLst>
                    <a:ext uri="{FF2B5EF4-FFF2-40B4-BE49-F238E27FC236}">
                      <a16:creationId xmlns:a16="http://schemas.microsoft.com/office/drawing/2014/main" id="{BCF3BB77-DCCD-333A-D8AF-678A3708B4D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986938" y="3212084"/>
                  <a:ext cx="177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110" name="Freihand 39109">
                  <a:extLst>
                    <a:ext uri="{FF2B5EF4-FFF2-40B4-BE49-F238E27FC236}">
                      <a16:creationId xmlns:a16="http://schemas.microsoft.com/office/drawing/2014/main" id="{375D0DBB-2CAD-3F69-2E75-2B0675250212}"/>
                    </a:ext>
                  </a:extLst>
                </p14:cNvPr>
                <p14:cNvContentPartPr/>
                <p14:nvPr/>
              </p14:nvContentPartPr>
              <p14:xfrm>
                <a:off x="11158658" y="3263924"/>
                <a:ext cx="138960" cy="156960"/>
              </p14:xfrm>
            </p:contentPart>
          </mc:Choice>
          <mc:Fallback>
            <p:pic>
              <p:nvPicPr>
                <p:cNvPr id="39110" name="Freihand 39109">
                  <a:extLst>
                    <a:ext uri="{FF2B5EF4-FFF2-40B4-BE49-F238E27FC236}">
                      <a16:creationId xmlns:a16="http://schemas.microsoft.com/office/drawing/2014/main" id="{375D0DBB-2CAD-3F69-2E75-2B067525021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49658" y="3255284"/>
                  <a:ext cx="156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9120" name="Freihand 39119">
                  <a:extLst>
                    <a:ext uri="{FF2B5EF4-FFF2-40B4-BE49-F238E27FC236}">
                      <a16:creationId xmlns:a16="http://schemas.microsoft.com/office/drawing/2014/main" id="{94340A51-6993-B1C2-A4F8-574525FC5C41}"/>
                    </a:ext>
                  </a:extLst>
                </p14:cNvPr>
                <p14:cNvContentPartPr/>
                <p14:nvPr/>
              </p14:nvContentPartPr>
              <p14:xfrm>
                <a:off x="8721098" y="3556244"/>
                <a:ext cx="225000" cy="203040"/>
              </p14:xfrm>
            </p:contentPart>
          </mc:Choice>
          <mc:Fallback>
            <p:pic>
              <p:nvPicPr>
                <p:cNvPr id="39120" name="Freihand 39119">
                  <a:extLst>
                    <a:ext uri="{FF2B5EF4-FFF2-40B4-BE49-F238E27FC236}">
                      <a16:creationId xmlns:a16="http://schemas.microsoft.com/office/drawing/2014/main" id="{94340A51-6993-B1C2-A4F8-574525FC5C4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712458" y="3547244"/>
                  <a:ext cx="242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9121" name="Freihand 39120">
                  <a:extLst>
                    <a:ext uri="{FF2B5EF4-FFF2-40B4-BE49-F238E27FC236}">
                      <a16:creationId xmlns:a16="http://schemas.microsoft.com/office/drawing/2014/main" id="{2496B98F-DFC2-970A-F0C8-FC85F8B90841}"/>
                    </a:ext>
                  </a:extLst>
                </p14:cNvPr>
                <p14:cNvContentPartPr/>
                <p14:nvPr/>
              </p14:nvContentPartPr>
              <p14:xfrm>
                <a:off x="8908658" y="3699524"/>
                <a:ext cx="173880" cy="207720"/>
              </p14:xfrm>
            </p:contentPart>
          </mc:Choice>
          <mc:Fallback>
            <p:pic>
              <p:nvPicPr>
                <p:cNvPr id="39121" name="Freihand 39120">
                  <a:extLst>
                    <a:ext uri="{FF2B5EF4-FFF2-40B4-BE49-F238E27FC236}">
                      <a16:creationId xmlns:a16="http://schemas.microsoft.com/office/drawing/2014/main" id="{2496B98F-DFC2-970A-F0C8-FC85F8B9084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99658" y="3690524"/>
                  <a:ext cx="191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9122" name="Freihand 39121">
                  <a:extLst>
                    <a:ext uri="{FF2B5EF4-FFF2-40B4-BE49-F238E27FC236}">
                      <a16:creationId xmlns:a16="http://schemas.microsoft.com/office/drawing/2014/main" id="{BBD22B68-8EC5-074F-7884-297A65D2834D}"/>
                    </a:ext>
                  </a:extLst>
                </p14:cNvPr>
                <p14:cNvContentPartPr/>
                <p14:nvPr/>
              </p14:nvContentPartPr>
              <p14:xfrm>
                <a:off x="9177578" y="3722564"/>
                <a:ext cx="36000" cy="100080"/>
              </p14:xfrm>
            </p:contentPart>
          </mc:Choice>
          <mc:Fallback>
            <p:pic>
              <p:nvPicPr>
                <p:cNvPr id="39122" name="Freihand 39121">
                  <a:extLst>
                    <a:ext uri="{FF2B5EF4-FFF2-40B4-BE49-F238E27FC236}">
                      <a16:creationId xmlns:a16="http://schemas.microsoft.com/office/drawing/2014/main" id="{BBD22B68-8EC5-074F-7884-297A65D2834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68938" y="3713564"/>
                  <a:ext cx="53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9123" name="Freihand 39122">
                  <a:extLst>
                    <a:ext uri="{FF2B5EF4-FFF2-40B4-BE49-F238E27FC236}">
                      <a16:creationId xmlns:a16="http://schemas.microsoft.com/office/drawing/2014/main" id="{47ED6024-D6AD-C3C6-B5C6-A7E755AB1002}"/>
                    </a:ext>
                  </a:extLst>
                </p14:cNvPr>
                <p14:cNvContentPartPr/>
                <p14:nvPr/>
              </p14:nvContentPartPr>
              <p14:xfrm>
                <a:off x="9468098" y="3690164"/>
                <a:ext cx="115560" cy="219960"/>
              </p14:xfrm>
            </p:contentPart>
          </mc:Choice>
          <mc:Fallback>
            <p:pic>
              <p:nvPicPr>
                <p:cNvPr id="39123" name="Freihand 39122">
                  <a:extLst>
                    <a:ext uri="{FF2B5EF4-FFF2-40B4-BE49-F238E27FC236}">
                      <a16:creationId xmlns:a16="http://schemas.microsoft.com/office/drawing/2014/main" id="{47ED6024-D6AD-C3C6-B5C6-A7E755AB100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59458" y="3681524"/>
                  <a:ext cx="1332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9124" name="Freihand 39123">
                  <a:extLst>
                    <a:ext uri="{FF2B5EF4-FFF2-40B4-BE49-F238E27FC236}">
                      <a16:creationId xmlns:a16="http://schemas.microsoft.com/office/drawing/2014/main" id="{1DD3C7A1-2F72-314A-F26B-FB43AC9372D6}"/>
                    </a:ext>
                  </a:extLst>
                </p14:cNvPr>
                <p14:cNvContentPartPr/>
                <p14:nvPr/>
              </p14:nvContentPartPr>
              <p14:xfrm>
                <a:off x="9603818" y="3678644"/>
                <a:ext cx="593280" cy="119880"/>
              </p14:xfrm>
            </p:contentPart>
          </mc:Choice>
          <mc:Fallback>
            <p:pic>
              <p:nvPicPr>
                <p:cNvPr id="39124" name="Freihand 39123">
                  <a:extLst>
                    <a:ext uri="{FF2B5EF4-FFF2-40B4-BE49-F238E27FC236}">
                      <a16:creationId xmlns:a16="http://schemas.microsoft.com/office/drawing/2014/main" id="{1DD3C7A1-2F72-314A-F26B-FB43AC9372D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94818" y="3669644"/>
                  <a:ext cx="61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9125" name="Freihand 39124">
                  <a:extLst>
                    <a:ext uri="{FF2B5EF4-FFF2-40B4-BE49-F238E27FC236}">
                      <a16:creationId xmlns:a16="http://schemas.microsoft.com/office/drawing/2014/main" id="{A89E114A-FBE2-5E62-C6D6-C6FC83E3F5F8}"/>
                    </a:ext>
                  </a:extLst>
                </p14:cNvPr>
                <p14:cNvContentPartPr/>
                <p14:nvPr/>
              </p14:nvContentPartPr>
              <p14:xfrm>
                <a:off x="10220858" y="3695564"/>
                <a:ext cx="256320" cy="74160"/>
              </p14:xfrm>
            </p:contentPart>
          </mc:Choice>
          <mc:Fallback>
            <p:pic>
              <p:nvPicPr>
                <p:cNvPr id="39125" name="Freihand 39124">
                  <a:extLst>
                    <a:ext uri="{FF2B5EF4-FFF2-40B4-BE49-F238E27FC236}">
                      <a16:creationId xmlns:a16="http://schemas.microsoft.com/office/drawing/2014/main" id="{A89E114A-FBE2-5E62-C6D6-C6FC83E3F5F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211858" y="3686924"/>
                  <a:ext cx="273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9126" name="Freihand 39125">
                  <a:extLst>
                    <a:ext uri="{FF2B5EF4-FFF2-40B4-BE49-F238E27FC236}">
                      <a16:creationId xmlns:a16="http://schemas.microsoft.com/office/drawing/2014/main" id="{78EB9887-F3DE-9C29-A090-E6594A28AB94}"/>
                    </a:ext>
                  </a:extLst>
                </p14:cNvPr>
                <p14:cNvContentPartPr/>
                <p14:nvPr/>
              </p14:nvContentPartPr>
              <p14:xfrm>
                <a:off x="10517498" y="3616724"/>
                <a:ext cx="111600" cy="171720"/>
              </p14:xfrm>
            </p:contentPart>
          </mc:Choice>
          <mc:Fallback>
            <p:pic>
              <p:nvPicPr>
                <p:cNvPr id="39126" name="Freihand 39125">
                  <a:extLst>
                    <a:ext uri="{FF2B5EF4-FFF2-40B4-BE49-F238E27FC236}">
                      <a16:creationId xmlns:a16="http://schemas.microsoft.com/office/drawing/2014/main" id="{78EB9887-F3DE-9C29-A090-E6594A28AB9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508498" y="3608084"/>
                  <a:ext cx="1292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9127" name="Freihand 39126">
                  <a:extLst>
                    <a:ext uri="{FF2B5EF4-FFF2-40B4-BE49-F238E27FC236}">
                      <a16:creationId xmlns:a16="http://schemas.microsoft.com/office/drawing/2014/main" id="{0A35CA54-D9C0-4787-0E8E-904A71706CE1}"/>
                    </a:ext>
                  </a:extLst>
                </p14:cNvPr>
                <p14:cNvContentPartPr/>
                <p14:nvPr/>
              </p14:nvContentPartPr>
              <p14:xfrm>
                <a:off x="10807658" y="3680804"/>
                <a:ext cx="102960" cy="73080"/>
              </p14:xfrm>
            </p:contentPart>
          </mc:Choice>
          <mc:Fallback>
            <p:pic>
              <p:nvPicPr>
                <p:cNvPr id="39127" name="Freihand 39126">
                  <a:extLst>
                    <a:ext uri="{FF2B5EF4-FFF2-40B4-BE49-F238E27FC236}">
                      <a16:creationId xmlns:a16="http://schemas.microsoft.com/office/drawing/2014/main" id="{0A35CA54-D9C0-4787-0E8E-904A71706CE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799018" y="3672164"/>
                  <a:ext cx="120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9128" name="Freihand 39127">
                  <a:extLst>
                    <a:ext uri="{FF2B5EF4-FFF2-40B4-BE49-F238E27FC236}">
                      <a16:creationId xmlns:a16="http://schemas.microsoft.com/office/drawing/2014/main" id="{6660D800-C98C-AD35-D83A-679A0A18A977}"/>
                    </a:ext>
                  </a:extLst>
                </p14:cNvPr>
                <p14:cNvContentPartPr/>
                <p14:nvPr/>
              </p14:nvContentPartPr>
              <p14:xfrm>
                <a:off x="10944818" y="3683324"/>
                <a:ext cx="207720" cy="56160"/>
              </p14:xfrm>
            </p:contentPart>
          </mc:Choice>
          <mc:Fallback>
            <p:pic>
              <p:nvPicPr>
                <p:cNvPr id="39128" name="Freihand 39127">
                  <a:extLst>
                    <a:ext uri="{FF2B5EF4-FFF2-40B4-BE49-F238E27FC236}">
                      <a16:creationId xmlns:a16="http://schemas.microsoft.com/office/drawing/2014/main" id="{6660D800-C98C-AD35-D83A-679A0A18A97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936178" y="3674324"/>
                  <a:ext cx="225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9129" name="Freihand 39128">
                  <a:extLst>
                    <a:ext uri="{FF2B5EF4-FFF2-40B4-BE49-F238E27FC236}">
                      <a16:creationId xmlns:a16="http://schemas.microsoft.com/office/drawing/2014/main" id="{F994E1EF-DC5E-5701-84B8-527F587AF3EB}"/>
                    </a:ext>
                  </a:extLst>
                </p14:cNvPr>
                <p14:cNvContentPartPr/>
                <p14:nvPr/>
              </p14:nvContentPartPr>
              <p14:xfrm>
                <a:off x="11163338" y="3658124"/>
                <a:ext cx="73800" cy="83520"/>
              </p14:xfrm>
            </p:contentPart>
          </mc:Choice>
          <mc:Fallback>
            <p:pic>
              <p:nvPicPr>
                <p:cNvPr id="39129" name="Freihand 39128">
                  <a:extLst>
                    <a:ext uri="{FF2B5EF4-FFF2-40B4-BE49-F238E27FC236}">
                      <a16:creationId xmlns:a16="http://schemas.microsoft.com/office/drawing/2014/main" id="{F994E1EF-DC5E-5701-84B8-527F587AF3E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154338" y="3649124"/>
                  <a:ext cx="91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9130" name="Freihand 39129">
                  <a:extLst>
                    <a:ext uri="{FF2B5EF4-FFF2-40B4-BE49-F238E27FC236}">
                      <a16:creationId xmlns:a16="http://schemas.microsoft.com/office/drawing/2014/main" id="{F569D3A5-3C26-423B-C117-9717B825BA2C}"/>
                    </a:ext>
                  </a:extLst>
                </p14:cNvPr>
                <p14:cNvContentPartPr/>
                <p14:nvPr/>
              </p14:nvContentPartPr>
              <p14:xfrm>
                <a:off x="11278538" y="3665324"/>
                <a:ext cx="273600" cy="56520"/>
              </p14:xfrm>
            </p:contentPart>
          </mc:Choice>
          <mc:Fallback>
            <p:pic>
              <p:nvPicPr>
                <p:cNvPr id="39130" name="Freihand 39129">
                  <a:extLst>
                    <a:ext uri="{FF2B5EF4-FFF2-40B4-BE49-F238E27FC236}">
                      <a16:creationId xmlns:a16="http://schemas.microsoft.com/office/drawing/2014/main" id="{F569D3A5-3C26-423B-C117-9717B825BA2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69538" y="3656324"/>
                  <a:ext cx="29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9131" name="Freihand 39130">
                  <a:extLst>
                    <a:ext uri="{FF2B5EF4-FFF2-40B4-BE49-F238E27FC236}">
                      <a16:creationId xmlns:a16="http://schemas.microsoft.com/office/drawing/2014/main" id="{598B2698-C310-F179-A730-CB3399DD7521}"/>
                    </a:ext>
                  </a:extLst>
                </p14:cNvPr>
                <p14:cNvContentPartPr/>
                <p14:nvPr/>
              </p14:nvContentPartPr>
              <p14:xfrm>
                <a:off x="11541698" y="3658124"/>
                <a:ext cx="122760" cy="191520"/>
              </p14:xfrm>
            </p:contentPart>
          </mc:Choice>
          <mc:Fallback>
            <p:pic>
              <p:nvPicPr>
                <p:cNvPr id="39131" name="Freihand 39130">
                  <a:extLst>
                    <a:ext uri="{FF2B5EF4-FFF2-40B4-BE49-F238E27FC236}">
                      <a16:creationId xmlns:a16="http://schemas.microsoft.com/office/drawing/2014/main" id="{598B2698-C310-F179-A730-CB3399DD752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532698" y="3649124"/>
                  <a:ext cx="140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132" name="Freihand 39131">
                  <a:extLst>
                    <a:ext uri="{FF2B5EF4-FFF2-40B4-BE49-F238E27FC236}">
                      <a16:creationId xmlns:a16="http://schemas.microsoft.com/office/drawing/2014/main" id="{A8357729-A5EF-2C0E-09BA-78DEC9032575}"/>
                    </a:ext>
                  </a:extLst>
                </p14:cNvPr>
                <p14:cNvContentPartPr/>
                <p14:nvPr/>
              </p14:nvContentPartPr>
              <p14:xfrm>
                <a:off x="11696858" y="3544004"/>
                <a:ext cx="148320" cy="173160"/>
              </p14:xfrm>
            </p:contentPart>
          </mc:Choice>
          <mc:Fallback>
            <p:pic>
              <p:nvPicPr>
                <p:cNvPr id="39132" name="Freihand 39131">
                  <a:extLst>
                    <a:ext uri="{FF2B5EF4-FFF2-40B4-BE49-F238E27FC236}">
                      <a16:creationId xmlns:a16="http://schemas.microsoft.com/office/drawing/2014/main" id="{A8357729-A5EF-2C0E-09BA-78DEC903257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687858" y="3535364"/>
                  <a:ext cx="165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9133" name="Freihand 39132">
                  <a:extLst>
                    <a:ext uri="{FF2B5EF4-FFF2-40B4-BE49-F238E27FC236}">
                      <a16:creationId xmlns:a16="http://schemas.microsoft.com/office/drawing/2014/main" id="{240CFCB3-EE8A-C579-C256-0469F9FAC77E}"/>
                    </a:ext>
                  </a:extLst>
                </p14:cNvPr>
                <p14:cNvContentPartPr/>
                <p14:nvPr/>
              </p14:nvContentPartPr>
              <p14:xfrm>
                <a:off x="11866058" y="3583604"/>
                <a:ext cx="6120" cy="14760"/>
              </p14:xfrm>
            </p:contentPart>
          </mc:Choice>
          <mc:Fallback>
            <p:pic>
              <p:nvPicPr>
                <p:cNvPr id="39133" name="Freihand 39132">
                  <a:extLst>
                    <a:ext uri="{FF2B5EF4-FFF2-40B4-BE49-F238E27FC236}">
                      <a16:creationId xmlns:a16="http://schemas.microsoft.com/office/drawing/2014/main" id="{240CFCB3-EE8A-C579-C256-0469F9FAC77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857058" y="3574964"/>
                  <a:ext cx="2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9134" name="Freihand 39133">
                  <a:extLst>
                    <a:ext uri="{FF2B5EF4-FFF2-40B4-BE49-F238E27FC236}">
                      <a16:creationId xmlns:a16="http://schemas.microsoft.com/office/drawing/2014/main" id="{7B477009-0AC6-C5FF-7DC8-E70E462CBA98}"/>
                    </a:ext>
                  </a:extLst>
                </p14:cNvPr>
                <p14:cNvContentPartPr/>
                <p14:nvPr/>
              </p14:nvContentPartPr>
              <p14:xfrm>
                <a:off x="11879018" y="3653084"/>
                <a:ext cx="190440" cy="61920"/>
              </p14:xfrm>
            </p:contentPart>
          </mc:Choice>
          <mc:Fallback>
            <p:pic>
              <p:nvPicPr>
                <p:cNvPr id="39134" name="Freihand 39133">
                  <a:extLst>
                    <a:ext uri="{FF2B5EF4-FFF2-40B4-BE49-F238E27FC236}">
                      <a16:creationId xmlns:a16="http://schemas.microsoft.com/office/drawing/2014/main" id="{7B477009-0AC6-C5FF-7DC8-E70E462CBA9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870378" y="3644444"/>
                  <a:ext cx="208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184" name="Freihand 39183">
                  <a:extLst>
                    <a:ext uri="{FF2B5EF4-FFF2-40B4-BE49-F238E27FC236}">
                      <a16:creationId xmlns:a16="http://schemas.microsoft.com/office/drawing/2014/main" id="{95B3763A-84D6-0853-B91B-4556A4A29FF4}"/>
                    </a:ext>
                  </a:extLst>
                </p14:cNvPr>
                <p14:cNvContentPartPr/>
                <p14:nvPr/>
              </p14:nvContentPartPr>
              <p14:xfrm>
                <a:off x="2968298" y="4996604"/>
                <a:ext cx="36000" cy="303840"/>
              </p14:xfrm>
            </p:contentPart>
          </mc:Choice>
          <mc:Fallback>
            <p:pic>
              <p:nvPicPr>
                <p:cNvPr id="39184" name="Freihand 39183">
                  <a:extLst>
                    <a:ext uri="{FF2B5EF4-FFF2-40B4-BE49-F238E27FC236}">
                      <a16:creationId xmlns:a16="http://schemas.microsoft.com/office/drawing/2014/main" id="{95B3763A-84D6-0853-B91B-4556A4A29FF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59298" y="4987964"/>
                  <a:ext cx="53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185" name="Freihand 39184">
                  <a:extLst>
                    <a:ext uri="{FF2B5EF4-FFF2-40B4-BE49-F238E27FC236}">
                      <a16:creationId xmlns:a16="http://schemas.microsoft.com/office/drawing/2014/main" id="{26694053-3675-E677-B8CB-CAC1924CE4DE}"/>
                    </a:ext>
                  </a:extLst>
                </p14:cNvPr>
                <p14:cNvContentPartPr/>
                <p14:nvPr/>
              </p14:nvContentPartPr>
              <p14:xfrm>
                <a:off x="2854538" y="5009924"/>
                <a:ext cx="264600" cy="15840"/>
              </p14:xfrm>
            </p:contentPart>
          </mc:Choice>
          <mc:Fallback>
            <p:pic>
              <p:nvPicPr>
                <p:cNvPr id="39185" name="Freihand 39184">
                  <a:extLst>
                    <a:ext uri="{FF2B5EF4-FFF2-40B4-BE49-F238E27FC236}">
                      <a16:creationId xmlns:a16="http://schemas.microsoft.com/office/drawing/2014/main" id="{26694053-3675-E677-B8CB-CAC1924CE4D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45898" y="5000924"/>
                  <a:ext cx="282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186" name="Freihand 39185">
                  <a:extLst>
                    <a:ext uri="{FF2B5EF4-FFF2-40B4-BE49-F238E27FC236}">
                      <a16:creationId xmlns:a16="http://schemas.microsoft.com/office/drawing/2014/main" id="{EB842CB4-98A9-3B55-6D06-92883E074987}"/>
                    </a:ext>
                  </a:extLst>
                </p14:cNvPr>
                <p14:cNvContentPartPr/>
                <p14:nvPr/>
              </p14:nvContentPartPr>
              <p14:xfrm>
                <a:off x="2898458" y="5112164"/>
                <a:ext cx="175680" cy="41400"/>
              </p14:xfrm>
            </p:contentPart>
          </mc:Choice>
          <mc:Fallback>
            <p:pic>
              <p:nvPicPr>
                <p:cNvPr id="39186" name="Freihand 39185">
                  <a:extLst>
                    <a:ext uri="{FF2B5EF4-FFF2-40B4-BE49-F238E27FC236}">
                      <a16:creationId xmlns:a16="http://schemas.microsoft.com/office/drawing/2014/main" id="{EB842CB4-98A9-3B55-6D06-92883E07498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89458" y="5103524"/>
                  <a:ext cx="193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188" name="Freihand 39187">
                  <a:extLst>
                    <a:ext uri="{FF2B5EF4-FFF2-40B4-BE49-F238E27FC236}">
                      <a16:creationId xmlns:a16="http://schemas.microsoft.com/office/drawing/2014/main" id="{A4EFA291-2CBC-EC43-6758-C67BB1AD243F}"/>
                    </a:ext>
                  </a:extLst>
                </p14:cNvPr>
                <p14:cNvContentPartPr/>
                <p14:nvPr/>
              </p14:nvContentPartPr>
              <p14:xfrm>
                <a:off x="3205538" y="4967084"/>
                <a:ext cx="49320" cy="356040"/>
              </p14:xfrm>
            </p:contentPart>
          </mc:Choice>
          <mc:Fallback>
            <p:pic>
              <p:nvPicPr>
                <p:cNvPr id="39188" name="Freihand 39187">
                  <a:extLst>
                    <a:ext uri="{FF2B5EF4-FFF2-40B4-BE49-F238E27FC236}">
                      <a16:creationId xmlns:a16="http://schemas.microsoft.com/office/drawing/2014/main" id="{A4EFA291-2CBC-EC43-6758-C67BB1AD243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196898" y="4958084"/>
                  <a:ext cx="669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9190" name="Freihand 39189">
                  <a:extLst>
                    <a:ext uri="{FF2B5EF4-FFF2-40B4-BE49-F238E27FC236}">
                      <a16:creationId xmlns:a16="http://schemas.microsoft.com/office/drawing/2014/main" id="{E3C7F13F-FA7F-CD62-65B8-2F9D67CF21E3}"/>
                    </a:ext>
                  </a:extLst>
                </p14:cNvPr>
                <p14:cNvContentPartPr/>
                <p14:nvPr/>
              </p14:nvContentPartPr>
              <p14:xfrm>
                <a:off x="2793338" y="4798604"/>
                <a:ext cx="605160" cy="693000"/>
              </p14:xfrm>
            </p:contentPart>
          </mc:Choice>
          <mc:Fallback>
            <p:pic>
              <p:nvPicPr>
                <p:cNvPr id="39190" name="Freihand 39189">
                  <a:extLst>
                    <a:ext uri="{FF2B5EF4-FFF2-40B4-BE49-F238E27FC236}">
                      <a16:creationId xmlns:a16="http://schemas.microsoft.com/office/drawing/2014/main" id="{E3C7F13F-FA7F-CD62-65B8-2F9D67CF21E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784338" y="4789604"/>
                  <a:ext cx="62280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2E8830A-CA19-4F22-25C6-13EB97441FC7}"/>
                    </a:ext>
                  </a:extLst>
                </p14:cNvPr>
                <p14:cNvContentPartPr/>
                <p14:nvPr/>
              </p14:nvContentPartPr>
              <p14:xfrm>
                <a:off x="6062498" y="2961164"/>
                <a:ext cx="34920" cy="2494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2E8830A-CA19-4F22-25C6-13EB97441FC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053858" y="2952164"/>
                  <a:ext cx="52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AEC35A7-77AA-94B9-34CE-B85363344DFD}"/>
                    </a:ext>
                  </a:extLst>
                </p14:cNvPr>
                <p14:cNvContentPartPr/>
                <p14:nvPr/>
              </p14:nvContentPartPr>
              <p14:xfrm>
                <a:off x="6076898" y="2977364"/>
                <a:ext cx="145440" cy="144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AEC35A7-77AA-94B9-34CE-B85363344DF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068258" y="2968724"/>
                  <a:ext cx="163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0021575-20EE-95C4-04EB-90BD9397D04D}"/>
                    </a:ext>
                  </a:extLst>
                </p14:cNvPr>
                <p14:cNvContentPartPr/>
                <p14:nvPr/>
              </p14:nvContentPartPr>
              <p14:xfrm>
                <a:off x="6104258" y="3076724"/>
                <a:ext cx="136800" cy="34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0021575-20EE-95C4-04EB-90BD9397D04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95618" y="3067724"/>
                  <a:ext cx="154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2F7889F-961F-4967-A275-36E3BECBAC4F}"/>
                    </a:ext>
                  </a:extLst>
                </p14:cNvPr>
                <p14:cNvContentPartPr/>
                <p14:nvPr/>
              </p14:nvContentPartPr>
              <p14:xfrm>
                <a:off x="6034058" y="3215324"/>
                <a:ext cx="190800" cy="39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2F7889F-961F-4967-A275-36E3BECBAC4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25418" y="3206684"/>
                  <a:ext cx="20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AAFAE8-8B1D-84B7-5D70-817FEE7175E4}"/>
                    </a:ext>
                  </a:extLst>
                </p14:cNvPr>
                <p14:cNvContentPartPr/>
                <p14:nvPr/>
              </p14:nvContentPartPr>
              <p14:xfrm>
                <a:off x="6118658" y="2990324"/>
                <a:ext cx="87840" cy="169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AAFAE8-8B1D-84B7-5D70-817FEE7175E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110018" y="2981324"/>
                  <a:ext cx="105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B5C0D7B-8F25-7B12-7479-A7717025D5E0}"/>
                    </a:ext>
                  </a:extLst>
                </p14:cNvPr>
                <p14:cNvContentPartPr/>
                <p14:nvPr/>
              </p14:nvContentPartPr>
              <p14:xfrm>
                <a:off x="912698" y="3094004"/>
                <a:ext cx="157320" cy="3006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B5C0D7B-8F25-7B12-7479-A7717025D5E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03698" y="3085364"/>
                  <a:ext cx="1749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5268B56-9743-6CFD-6129-A9C571CC7C9C}"/>
                    </a:ext>
                  </a:extLst>
                </p14:cNvPr>
                <p14:cNvContentPartPr/>
                <p14:nvPr/>
              </p14:nvContentPartPr>
              <p14:xfrm>
                <a:off x="936818" y="3225044"/>
                <a:ext cx="127800" cy="126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5268B56-9743-6CFD-6129-A9C571CC7C9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28178" y="3216404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C75263E-F771-1021-8C22-9A5662EEB827}"/>
                    </a:ext>
                  </a:extLst>
                </p14:cNvPr>
                <p14:cNvContentPartPr/>
                <p14:nvPr/>
              </p14:nvContentPartPr>
              <p14:xfrm>
                <a:off x="1239578" y="2871884"/>
                <a:ext cx="4506120" cy="301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C75263E-F771-1021-8C22-9A5662EEB82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230578" y="2862884"/>
                  <a:ext cx="45237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0A9ACF6-1950-FD03-75C1-62B81ABC0264}"/>
                    </a:ext>
                  </a:extLst>
                </p14:cNvPr>
                <p14:cNvContentPartPr/>
                <p14:nvPr/>
              </p14:nvContentPartPr>
              <p14:xfrm>
                <a:off x="5684858" y="2959004"/>
                <a:ext cx="167400" cy="1245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0A9ACF6-1950-FD03-75C1-62B81ABC026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76218" y="2950004"/>
                  <a:ext cx="185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A3A2603-D746-CF9C-ACFF-F9E331B22FE1}"/>
                    </a:ext>
                  </a:extLst>
                </p14:cNvPr>
                <p14:cNvContentPartPr/>
                <p14:nvPr/>
              </p14:nvContentPartPr>
              <p14:xfrm>
                <a:off x="733058" y="3000404"/>
                <a:ext cx="422640" cy="58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A3A2603-D746-CF9C-ACFF-F9E331B22FE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4058" y="2991764"/>
                  <a:ext cx="44028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03CB004-C9E0-4648-3804-FD8291E4397A}"/>
                    </a:ext>
                  </a:extLst>
                </p14:cNvPr>
                <p14:cNvContentPartPr/>
                <p14:nvPr/>
              </p14:nvContentPartPr>
              <p14:xfrm>
                <a:off x="5907338" y="2830124"/>
                <a:ext cx="489240" cy="550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03CB004-C9E0-4648-3804-FD8291E4397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898698" y="2821124"/>
                  <a:ext cx="5068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AD37AE3-BFEB-9D7C-675F-BEEDD3BFD89E}"/>
                    </a:ext>
                  </a:extLst>
                </p14:cNvPr>
                <p14:cNvContentPartPr/>
                <p14:nvPr/>
              </p14:nvContentPartPr>
              <p14:xfrm>
                <a:off x="1399418" y="3280484"/>
                <a:ext cx="4390200" cy="1458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AD37AE3-BFEB-9D7C-675F-BEEDD3BFD89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390778" y="3271484"/>
                  <a:ext cx="4407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54EFBC1-AAF0-FB16-543D-83916AC1DCC0}"/>
                    </a:ext>
                  </a:extLst>
                </p14:cNvPr>
                <p14:cNvContentPartPr/>
                <p14:nvPr/>
              </p14:nvContentPartPr>
              <p14:xfrm>
                <a:off x="1187738" y="3240164"/>
                <a:ext cx="330480" cy="165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54EFBC1-AAF0-FB16-543D-83916AC1DCC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78738" y="3231164"/>
                  <a:ext cx="3481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892BF88-C673-AFD8-6669-204AD91DFCD9}"/>
                    </a:ext>
                  </a:extLst>
                </p14:cNvPr>
                <p14:cNvContentPartPr/>
                <p14:nvPr/>
              </p14:nvContentPartPr>
              <p14:xfrm>
                <a:off x="2985938" y="3524924"/>
                <a:ext cx="120960" cy="106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892BF88-C673-AFD8-6669-204AD91DFCD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76938" y="3516284"/>
                  <a:ext cx="138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F1C78BC-D9B1-388E-4662-2B0CE3AB185C}"/>
                    </a:ext>
                  </a:extLst>
                </p14:cNvPr>
                <p14:cNvContentPartPr/>
                <p14:nvPr/>
              </p14:nvContentPartPr>
              <p14:xfrm>
                <a:off x="3048938" y="3496484"/>
                <a:ext cx="105840" cy="2660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F1C78BC-D9B1-388E-4662-2B0CE3AB185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40298" y="3487844"/>
                  <a:ext cx="123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0A5E265-9CB5-0D46-F132-091D9F855386}"/>
                    </a:ext>
                  </a:extLst>
                </p14:cNvPr>
                <p14:cNvContentPartPr/>
                <p14:nvPr/>
              </p14:nvContentPartPr>
              <p14:xfrm>
                <a:off x="3178178" y="3610964"/>
                <a:ext cx="17280" cy="1101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0A5E265-9CB5-0D46-F132-091D9F85538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169538" y="3602324"/>
                  <a:ext cx="34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AC36BC7-D22F-2DA9-E86D-575588C97C85}"/>
                    </a:ext>
                  </a:extLst>
                </p14:cNvPr>
                <p14:cNvContentPartPr/>
                <p14:nvPr/>
              </p14:nvContentPartPr>
              <p14:xfrm>
                <a:off x="3232898" y="3595484"/>
                <a:ext cx="20520" cy="1350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AC36BC7-D22F-2DA9-E86D-575588C97C8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224258" y="3586844"/>
                  <a:ext cx="38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6359CC-0E9D-DD67-335C-CC48ADDD45A8}"/>
                    </a:ext>
                  </a:extLst>
                </p14:cNvPr>
                <p14:cNvContentPartPr/>
                <p14:nvPr/>
              </p14:nvContentPartPr>
              <p14:xfrm>
                <a:off x="3168818" y="3563804"/>
                <a:ext cx="170640" cy="148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6359CC-0E9D-DD67-335C-CC48ADDD45A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60178" y="3554804"/>
                  <a:ext cx="188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4020FC1-001C-A976-9AFD-F0B728C4C30C}"/>
                    </a:ext>
                  </a:extLst>
                </p14:cNvPr>
                <p14:cNvContentPartPr/>
                <p14:nvPr/>
              </p14:nvContentPartPr>
              <p14:xfrm>
                <a:off x="3395978" y="3621404"/>
                <a:ext cx="10080" cy="968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4020FC1-001C-A976-9AFD-F0B728C4C30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87338" y="3612764"/>
                  <a:ext cx="27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E24EF1-7DD1-D8A3-7E8C-F3F46E8AFA95}"/>
                    </a:ext>
                  </a:extLst>
                </p14:cNvPr>
                <p14:cNvContentPartPr/>
                <p14:nvPr/>
              </p14:nvContentPartPr>
              <p14:xfrm>
                <a:off x="3387338" y="3595484"/>
                <a:ext cx="125640" cy="81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E24EF1-7DD1-D8A3-7E8C-F3F46E8AFA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78338" y="3586844"/>
                  <a:ext cx="143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0B883EA-9218-A45A-DE55-EDFB75D0B853}"/>
                    </a:ext>
                  </a:extLst>
                </p14:cNvPr>
                <p14:cNvContentPartPr/>
                <p14:nvPr/>
              </p14:nvContentPartPr>
              <p14:xfrm>
                <a:off x="3414698" y="3715364"/>
                <a:ext cx="66960" cy="16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0B883EA-9218-A45A-DE55-EDFB75D0B85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405698" y="3706364"/>
                  <a:ext cx="846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D46CD9F-4D9F-3369-B584-2A2E1ABF43CD}"/>
                    </a:ext>
                  </a:extLst>
                </p14:cNvPr>
                <p14:cNvContentPartPr/>
                <p14:nvPr/>
              </p14:nvContentPartPr>
              <p14:xfrm>
                <a:off x="3100778" y="2602604"/>
                <a:ext cx="194760" cy="176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D46CD9F-4D9F-3369-B584-2A2E1ABF43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92138" y="2593604"/>
                  <a:ext cx="21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ADDD159-15DB-9BDF-412A-65C9D3662DBF}"/>
                    </a:ext>
                  </a:extLst>
                </p14:cNvPr>
                <p14:cNvContentPartPr/>
                <p14:nvPr/>
              </p14:nvContentPartPr>
              <p14:xfrm>
                <a:off x="3278618" y="2700884"/>
                <a:ext cx="138600" cy="124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ADDD159-15DB-9BDF-412A-65C9D3662DB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269618" y="2691884"/>
                  <a:ext cx="15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FD8CB3-6632-CA24-944F-AC8B58F9D682}"/>
                    </a:ext>
                  </a:extLst>
                </p14:cNvPr>
                <p14:cNvContentPartPr/>
                <p14:nvPr/>
              </p14:nvContentPartPr>
              <p14:xfrm>
                <a:off x="3312458" y="2776124"/>
                <a:ext cx="102600" cy="5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FD8CB3-6632-CA24-944F-AC8B58F9D682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303458" y="2767484"/>
                  <a:ext cx="1202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8955" name="Freihand 38954">
                  <a:extLst>
                    <a:ext uri="{FF2B5EF4-FFF2-40B4-BE49-F238E27FC236}">
                      <a16:creationId xmlns:a16="http://schemas.microsoft.com/office/drawing/2014/main" id="{889146AC-012F-8EE3-3453-AF2228DC3147}"/>
                    </a:ext>
                  </a:extLst>
                </p14:cNvPr>
                <p14:cNvContentPartPr/>
                <p14:nvPr/>
              </p14:nvContentPartPr>
              <p14:xfrm>
                <a:off x="3325058" y="495524"/>
                <a:ext cx="150480" cy="234360"/>
              </p14:xfrm>
            </p:contentPart>
          </mc:Choice>
          <mc:Fallback>
            <p:pic>
              <p:nvPicPr>
                <p:cNvPr id="38955" name="Freihand 38954">
                  <a:extLst>
                    <a:ext uri="{FF2B5EF4-FFF2-40B4-BE49-F238E27FC236}">
                      <a16:creationId xmlns:a16="http://schemas.microsoft.com/office/drawing/2014/main" id="{889146AC-012F-8EE3-3453-AF2228DC314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316418" y="486524"/>
                  <a:ext cx="1681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8956" name="Freihand 38955">
                  <a:extLst>
                    <a:ext uri="{FF2B5EF4-FFF2-40B4-BE49-F238E27FC236}">
                      <a16:creationId xmlns:a16="http://schemas.microsoft.com/office/drawing/2014/main" id="{7F2D9563-C0CC-917A-29F9-BD2DF5A73AD0}"/>
                    </a:ext>
                  </a:extLst>
                </p14:cNvPr>
                <p14:cNvContentPartPr/>
                <p14:nvPr/>
              </p14:nvContentPartPr>
              <p14:xfrm>
                <a:off x="3208418" y="417044"/>
                <a:ext cx="424080" cy="411480"/>
              </p14:xfrm>
            </p:contentPart>
          </mc:Choice>
          <mc:Fallback>
            <p:pic>
              <p:nvPicPr>
                <p:cNvPr id="38956" name="Freihand 38955">
                  <a:extLst>
                    <a:ext uri="{FF2B5EF4-FFF2-40B4-BE49-F238E27FC236}">
                      <a16:creationId xmlns:a16="http://schemas.microsoft.com/office/drawing/2014/main" id="{7F2D9563-C0CC-917A-29F9-BD2DF5A73AD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199778" y="408044"/>
                  <a:ext cx="44172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8958" name="Freihand 38957">
                  <a:extLst>
                    <a:ext uri="{FF2B5EF4-FFF2-40B4-BE49-F238E27FC236}">
                      <a16:creationId xmlns:a16="http://schemas.microsoft.com/office/drawing/2014/main" id="{7D0ED4DE-08EF-D465-DD31-290FBFF8038C}"/>
                    </a:ext>
                  </a:extLst>
                </p14:cNvPr>
                <p14:cNvContentPartPr/>
                <p14:nvPr/>
              </p14:nvContentPartPr>
              <p14:xfrm>
                <a:off x="1269098" y="954524"/>
                <a:ext cx="1751400" cy="2009880"/>
              </p14:xfrm>
            </p:contentPart>
          </mc:Choice>
          <mc:Fallback>
            <p:pic>
              <p:nvPicPr>
                <p:cNvPr id="38958" name="Freihand 38957">
                  <a:extLst>
                    <a:ext uri="{FF2B5EF4-FFF2-40B4-BE49-F238E27FC236}">
                      <a16:creationId xmlns:a16="http://schemas.microsoft.com/office/drawing/2014/main" id="{7D0ED4DE-08EF-D465-DD31-290FBFF8038C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260458" y="945524"/>
                  <a:ext cx="1769040" cy="20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8959" name="Freihand 38958">
                  <a:extLst>
                    <a:ext uri="{FF2B5EF4-FFF2-40B4-BE49-F238E27FC236}">
                      <a16:creationId xmlns:a16="http://schemas.microsoft.com/office/drawing/2014/main" id="{9A88C9D0-E78A-E7D9-A522-96B16B272FCC}"/>
                    </a:ext>
                  </a:extLst>
                </p14:cNvPr>
                <p14:cNvContentPartPr/>
                <p14:nvPr/>
              </p14:nvContentPartPr>
              <p14:xfrm>
                <a:off x="2976578" y="847244"/>
                <a:ext cx="105480" cy="165960"/>
              </p14:xfrm>
            </p:contentPart>
          </mc:Choice>
          <mc:Fallback>
            <p:pic>
              <p:nvPicPr>
                <p:cNvPr id="38959" name="Freihand 38958">
                  <a:extLst>
                    <a:ext uri="{FF2B5EF4-FFF2-40B4-BE49-F238E27FC236}">
                      <a16:creationId xmlns:a16="http://schemas.microsoft.com/office/drawing/2014/main" id="{9A88C9D0-E78A-E7D9-A522-96B16B272FC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967938" y="838604"/>
                  <a:ext cx="123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8961" name="Freihand 38960">
                  <a:extLst>
                    <a:ext uri="{FF2B5EF4-FFF2-40B4-BE49-F238E27FC236}">
                      <a16:creationId xmlns:a16="http://schemas.microsoft.com/office/drawing/2014/main" id="{2429C7DA-4CF0-A92C-4D36-9842A8E13B15}"/>
                    </a:ext>
                  </a:extLst>
                </p14:cNvPr>
                <p14:cNvContentPartPr/>
                <p14:nvPr/>
              </p14:nvContentPartPr>
              <p14:xfrm>
                <a:off x="2166938" y="1957484"/>
                <a:ext cx="28080" cy="154080"/>
              </p14:xfrm>
            </p:contentPart>
          </mc:Choice>
          <mc:Fallback>
            <p:pic>
              <p:nvPicPr>
                <p:cNvPr id="38961" name="Freihand 38960">
                  <a:extLst>
                    <a:ext uri="{FF2B5EF4-FFF2-40B4-BE49-F238E27FC236}">
                      <a16:creationId xmlns:a16="http://schemas.microsoft.com/office/drawing/2014/main" id="{2429C7DA-4CF0-A92C-4D36-9842A8E13B1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157938" y="1948484"/>
                  <a:ext cx="45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8962" name="Freihand 38961">
                  <a:extLst>
                    <a:ext uri="{FF2B5EF4-FFF2-40B4-BE49-F238E27FC236}">
                      <a16:creationId xmlns:a16="http://schemas.microsoft.com/office/drawing/2014/main" id="{AAF15672-6DF4-040D-1DB7-BDF01B760B1F}"/>
                    </a:ext>
                  </a:extLst>
                </p14:cNvPr>
                <p14:cNvContentPartPr/>
                <p14:nvPr/>
              </p14:nvContentPartPr>
              <p14:xfrm>
                <a:off x="2069378" y="1888364"/>
                <a:ext cx="178200" cy="91800"/>
              </p14:xfrm>
            </p:contentPart>
          </mc:Choice>
          <mc:Fallback>
            <p:pic>
              <p:nvPicPr>
                <p:cNvPr id="38962" name="Freihand 38961">
                  <a:extLst>
                    <a:ext uri="{FF2B5EF4-FFF2-40B4-BE49-F238E27FC236}">
                      <a16:creationId xmlns:a16="http://schemas.microsoft.com/office/drawing/2014/main" id="{AAF15672-6DF4-040D-1DB7-BDF01B760B1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060738" y="1879364"/>
                  <a:ext cx="1958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8963" name="Freihand 38962">
                  <a:extLst>
                    <a:ext uri="{FF2B5EF4-FFF2-40B4-BE49-F238E27FC236}">
                      <a16:creationId xmlns:a16="http://schemas.microsoft.com/office/drawing/2014/main" id="{55D7C9E8-BBE9-7B97-32A1-C92E34EA0570}"/>
                    </a:ext>
                  </a:extLst>
                </p14:cNvPr>
                <p14:cNvContentPartPr/>
                <p14:nvPr/>
              </p14:nvContentPartPr>
              <p14:xfrm>
                <a:off x="2296538" y="1905644"/>
                <a:ext cx="109440" cy="181440"/>
              </p14:xfrm>
            </p:contentPart>
          </mc:Choice>
          <mc:Fallback>
            <p:pic>
              <p:nvPicPr>
                <p:cNvPr id="38963" name="Freihand 38962">
                  <a:extLst>
                    <a:ext uri="{FF2B5EF4-FFF2-40B4-BE49-F238E27FC236}">
                      <a16:creationId xmlns:a16="http://schemas.microsoft.com/office/drawing/2014/main" id="{55D7C9E8-BBE9-7B97-32A1-C92E34EA0570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87538" y="1896644"/>
                  <a:ext cx="127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8964" name="Freihand 38963">
                  <a:extLst>
                    <a:ext uri="{FF2B5EF4-FFF2-40B4-BE49-F238E27FC236}">
                      <a16:creationId xmlns:a16="http://schemas.microsoft.com/office/drawing/2014/main" id="{AECDA5E4-AA97-663C-010F-EE95C75F3821}"/>
                    </a:ext>
                  </a:extLst>
                </p14:cNvPr>
                <p14:cNvContentPartPr/>
                <p14:nvPr/>
              </p14:nvContentPartPr>
              <p14:xfrm>
                <a:off x="2326418" y="2002484"/>
                <a:ext cx="70560" cy="27360"/>
              </p14:xfrm>
            </p:contentPart>
          </mc:Choice>
          <mc:Fallback>
            <p:pic>
              <p:nvPicPr>
                <p:cNvPr id="38964" name="Freihand 38963">
                  <a:extLst>
                    <a:ext uri="{FF2B5EF4-FFF2-40B4-BE49-F238E27FC236}">
                      <a16:creationId xmlns:a16="http://schemas.microsoft.com/office/drawing/2014/main" id="{AECDA5E4-AA97-663C-010F-EE95C75F382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317418" y="1993484"/>
                  <a:ext cx="882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8966" name="Freihand 38965">
                  <a:extLst>
                    <a:ext uri="{FF2B5EF4-FFF2-40B4-BE49-F238E27FC236}">
                      <a16:creationId xmlns:a16="http://schemas.microsoft.com/office/drawing/2014/main" id="{2E51CE97-053D-0D67-A10F-09F0D4CF52CB}"/>
                    </a:ext>
                  </a:extLst>
                </p14:cNvPr>
                <p14:cNvContentPartPr/>
                <p14:nvPr/>
              </p14:nvContentPartPr>
              <p14:xfrm>
                <a:off x="3623138" y="912044"/>
                <a:ext cx="2207880" cy="1920960"/>
              </p14:xfrm>
            </p:contentPart>
          </mc:Choice>
          <mc:Fallback>
            <p:pic>
              <p:nvPicPr>
                <p:cNvPr id="38966" name="Freihand 38965">
                  <a:extLst>
                    <a:ext uri="{FF2B5EF4-FFF2-40B4-BE49-F238E27FC236}">
                      <a16:creationId xmlns:a16="http://schemas.microsoft.com/office/drawing/2014/main" id="{2E51CE97-053D-0D67-A10F-09F0D4CF52C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614138" y="903404"/>
                  <a:ext cx="2225520" cy="19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8968" name="Freihand 38967">
                  <a:extLst>
                    <a:ext uri="{FF2B5EF4-FFF2-40B4-BE49-F238E27FC236}">
                      <a16:creationId xmlns:a16="http://schemas.microsoft.com/office/drawing/2014/main" id="{E6A587BB-0CC4-21C1-0301-70927C447D0B}"/>
                    </a:ext>
                  </a:extLst>
                </p14:cNvPr>
                <p14:cNvContentPartPr/>
                <p14:nvPr/>
              </p14:nvContentPartPr>
              <p14:xfrm>
                <a:off x="3548618" y="806564"/>
                <a:ext cx="166680" cy="236160"/>
              </p14:xfrm>
            </p:contentPart>
          </mc:Choice>
          <mc:Fallback>
            <p:pic>
              <p:nvPicPr>
                <p:cNvPr id="38968" name="Freihand 38967">
                  <a:extLst>
                    <a:ext uri="{FF2B5EF4-FFF2-40B4-BE49-F238E27FC236}">
                      <a16:creationId xmlns:a16="http://schemas.microsoft.com/office/drawing/2014/main" id="{E6A587BB-0CC4-21C1-0301-70927C447D0B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39978" y="797564"/>
                  <a:ext cx="184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8970" name="Freihand 38969">
                  <a:extLst>
                    <a:ext uri="{FF2B5EF4-FFF2-40B4-BE49-F238E27FC236}">
                      <a16:creationId xmlns:a16="http://schemas.microsoft.com/office/drawing/2014/main" id="{8346C396-799B-53DB-513C-4961395DBE68}"/>
                    </a:ext>
                  </a:extLst>
                </p14:cNvPr>
                <p14:cNvContentPartPr/>
                <p14:nvPr/>
              </p14:nvContentPartPr>
              <p14:xfrm>
                <a:off x="4377338" y="1683884"/>
                <a:ext cx="14760" cy="186840"/>
              </p14:xfrm>
            </p:contentPart>
          </mc:Choice>
          <mc:Fallback>
            <p:pic>
              <p:nvPicPr>
                <p:cNvPr id="38970" name="Freihand 38969">
                  <a:extLst>
                    <a:ext uri="{FF2B5EF4-FFF2-40B4-BE49-F238E27FC236}">
                      <a16:creationId xmlns:a16="http://schemas.microsoft.com/office/drawing/2014/main" id="{8346C396-799B-53DB-513C-4961395DBE68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368698" y="1675244"/>
                  <a:ext cx="324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8971" name="Freihand 38970">
                  <a:extLst>
                    <a:ext uri="{FF2B5EF4-FFF2-40B4-BE49-F238E27FC236}">
                      <a16:creationId xmlns:a16="http://schemas.microsoft.com/office/drawing/2014/main" id="{8A064F4F-E9D9-6D8C-F524-1841A38ABB53}"/>
                    </a:ext>
                  </a:extLst>
                </p14:cNvPr>
                <p14:cNvContentPartPr/>
                <p14:nvPr/>
              </p14:nvContentPartPr>
              <p14:xfrm>
                <a:off x="4279058" y="1663004"/>
                <a:ext cx="144360" cy="56520"/>
              </p14:xfrm>
            </p:contentPart>
          </mc:Choice>
          <mc:Fallback>
            <p:pic>
              <p:nvPicPr>
                <p:cNvPr id="38971" name="Freihand 38970">
                  <a:extLst>
                    <a:ext uri="{FF2B5EF4-FFF2-40B4-BE49-F238E27FC236}">
                      <a16:creationId xmlns:a16="http://schemas.microsoft.com/office/drawing/2014/main" id="{8A064F4F-E9D9-6D8C-F524-1841A38ABB5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270418" y="1654004"/>
                  <a:ext cx="1620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8973" name="Freihand 38972">
                  <a:extLst>
                    <a:ext uri="{FF2B5EF4-FFF2-40B4-BE49-F238E27FC236}">
                      <a16:creationId xmlns:a16="http://schemas.microsoft.com/office/drawing/2014/main" id="{B66F0711-A37D-7D8A-69EA-F3C31529F80D}"/>
                    </a:ext>
                  </a:extLst>
                </p14:cNvPr>
                <p14:cNvContentPartPr/>
                <p14:nvPr/>
              </p14:nvContentPartPr>
              <p14:xfrm>
                <a:off x="4437098" y="1828964"/>
                <a:ext cx="53640" cy="161280"/>
              </p14:xfrm>
            </p:contentPart>
          </mc:Choice>
          <mc:Fallback>
            <p:pic>
              <p:nvPicPr>
                <p:cNvPr id="38973" name="Freihand 38972">
                  <a:extLst>
                    <a:ext uri="{FF2B5EF4-FFF2-40B4-BE49-F238E27FC236}">
                      <a16:creationId xmlns:a16="http://schemas.microsoft.com/office/drawing/2014/main" id="{B66F0711-A37D-7D8A-69EA-F3C31529F80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428458" y="1819964"/>
                  <a:ext cx="71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8975" name="Freihand 38974">
                  <a:extLst>
                    <a:ext uri="{FF2B5EF4-FFF2-40B4-BE49-F238E27FC236}">
                      <a16:creationId xmlns:a16="http://schemas.microsoft.com/office/drawing/2014/main" id="{4274B2FA-972A-E5E1-22FD-D25FA6F3CCF0}"/>
                    </a:ext>
                  </a:extLst>
                </p14:cNvPr>
                <p14:cNvContentPartPr/>
                <p14:nvPr/>
              </p14:nvContentPartPr>
              <p14:xfrm>
                <a:off x="4451138" y="1853804"/>
                <a:ext cx="113760" cy="20880"/>
              </p14:xfrm>
            </p:contentPart>
          </mc:Choice>
          <mc:Fallback>
            <p:pic>
              <p:nvPicPr>
                <p:cNvPr id="38975" name="Freihand 38974">
                  <a:extLst>
                    <a:ext uri="{FF2B5EF4-FFF2-40B4-BE49-F238E27FC236}">
                      <a16:creationId xmlns:a16="http://schemas.microsoft.com/office/drawing/2014/main" id="{4274B2FA-972A-E5E1-22FD-D25FA6F3CCF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442498" y="1844804"/>
                  <a:ext cx="131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8976" name="Freihand 38975">
                  <a:extLst>
                    <a:ext uri="{FF2B5EF4-FFF2-40B4-BE49-F238E27FC236}">
                      <a16:creationId xmlns:a16="http://schemas.microsoft.com/office/drawing/2014/main" id="{B5FC696A-C007-BFCD-6764-AD4AB30886B1}"/>
                    </a:ext>
                  </a:extLst>
                </p14:cNvPr>
                <p14:cNvContentPartPr/>
                <p14:nvPr/>
              </p14:nvContentPartPr>
              <p14:xfrm>
                <a:off x="4442858" y="1940564"/>
                <a:ext cx="108360" cy="107640"/>
              </p14:xfrm>
            </p:contentPart>
          </mc:Choice>
          <mc:Fallback>
            <p:pic>
              <p:nvPicPr>
                <p:cNvPr id="38976" name="Freihand 38975">
                  <a:extLst>
                    <a:ext uri="{FF2B5EF4-FFF2-40B4-BE49-F238E27FC236}">
                      <a16:creationId xmlns:a16="http://schemas.microsoft.com/office/drawing/2014/main" id="{B5FC696A-C007-BFCD-6764-AD4AB30886B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34218" y="1931564"/>
                  <a:ext cx="126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026" name="Freihand 39025">
                  <a:extLst>
                    <a:ext uri="{FF2B5EF4-FFF2-40B4-BE49-F238E27FC236}">
                      <a16:creationId xmlns:a16="http://schemas.microsoft.com/office/drawing/2014/main" id="{264D31EA-EA92-41CD-8261-48B5DACF6F1A}"/>
                    </a:ext>
                  </a:extLst>
                </p14:cNvPr>
                <p14:cNvContentPartPr/>
                <p14:nvPr/>
              </p14:nvContentPartPr>
              <p14:xfrm>
                <a:off x="3672458" y="711164"/>
                <a:ext cx="2156760" cy="1957680"/>
              </p14:xfrm>
            </p:contentPart>
          </mc:Choice>
          <mc:Fallback>
            <p:pic>
              <p:nvPicPr>
                <p:cNvPr id="39026" name="Freihand 39025">
                  <a:extLst>
                    <a:ext uri="{FF2B5EF4-FFF2-40B4-BE49-F238E27FC236}">
                      <a16:creationId xmlns:a16="http://schemas.microsoft.com/office/drawing/2014/main" id="{264D31EA-EA92-41CD-8261-48B5DACF6F1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663818" y="702524"/>
                  <a:ext cx="2174400" cy="19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9027" name="Freihand 39026">
                  <a:extLst>
                    <a:ext uri="{FF2B5EF4-FFF2-40B4-BE49-F238E27FC236}">
                      <a16:creationId xmlns:a16="http://schemas.microsoft.com/office/drawing/2014/main" id="{7CD32F55-5A43-4108-F82B-9C7FB20485AE}"/>
                    </a:ext>
                  </a:extLst>
                </p14:cNvPr>
                <p14:cNvContentPartPr/>
                <p14:nvPr/>
              </p14:nvContentPartPr>
              <p14:xfrm>
                <a:off x="5693858" y="2543204"/>
                <a:ext cx="182160" cy="188280"/>
              </p14:xfrm>
            </p:contentPart>
          </mc:Choice>
          <mc:Fallback>
            <p:pic>
              <p:nvPicPr>
                <p:cNvPr id="39027" name="Freihand 39026">
                  <a:extLst>
                    <a:ext uri="{FF2B5EF4-FFF2-40B4-BE49-F238E27FC236}">
                      <a16:creationId xmlns:a16="http://schemas.microsoft.com/office/drawing/2014/main" id="{7CD32F55-5A43-4108-F82B-9C7FB20485A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84858" y="2534204"/>
                  <a:ext cx="1998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029" name="Freihand 39028">
                  <a:extLst>
                    <a:ext uri="{FF2B5EF4-FFF2-40B4-BE49-F238E27FC236}">
                      <a16:creationId xmlns:a16="http://schemas.microsoft.com/office/drawing/2014/main" id="{B09215A0-1D19-E82D-C473-FB2F16D2704F}"/>
                    </a:ext>
                  </a:extLst>
                </p14:cNvPr>
                <p14:cNvContentPartPr/>
                <p14:nvPr/>
              </p14:nvContentPartPr>
              <p14:xfrm>
                <a:off x="5192018" y="1463204"/>
                <a:ext cx="111600" cy="193680"/>
              </p14:xfrm>
            </p:contentPart>
          </mc:Choice>
          <mc:Fallback>
            <p:pic>
              <p:nvPicPr>
                <p:cNvPr id="39029" name="Freihand 39028">
                  <a:extLst>
                    <a:ext uri="{FF2B5EF4-FFF2-40B4-BE49-F238E27FC236}">
                      <a16:creationId xmlns:a16="http://schemas.microsoft.com/office/drawing/2014/main" id="{B09215A0-1D19-E82D-C473-FB2F16D2704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83378" y="1454564"/>
                  <a:ext cx="129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030" name="Freihand 39029">
                  <a:extLst>
                    <a:ext uri="{FF2B5EF4-FFF2-40B4-BE49-F238E27FC236}">
                      <a16:creationId xmlns:a16="http://schemas.microsoft.com/office/drawing/2014/main" id="{BDD8E6E7-81CB-FD85-7D76-70781E56ED49}"/>
                    </a:ext>
                  </a:extLst>
                </p14:cNvPr>
                <p14:cNvContentPartPr/>
                <p14:nvPr/>
              </p14:nvContentPartPr>
              <p14:xfrm>
                <a:off x="5183378" y="1562204"/>
                <a:ext cx="102960" cy="33840"/>
              </p14:xfrm>
            </p:contentPart>
          </mc:Choice>
          <mc:Fallback>
            <p:pic>
              <p:nvPicPr>
                <p:cNvPr id="39030" name="Freihand 39029">
                  <a:extLst>
                    <a:ext uri="{FF2B5EF4-FFF2-40B4-BE49-F238E27FC236}">
                      <a16:creationId xmlns:a16="http://schemas.microsoft.com/office/drawing/2014/main" id="{BDD8E6E7-81CB-FD85-7D76-70781E56ED4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74378" y="1553564"/>
                  <a:ext cx="120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032" name="Freihand 39031">
                  <a:extLst>
                    <a:ext uri="{FF2B5EF4-FFF2-40B4-BE49-F238E27FC236}">
                      <a16:creationId xmlns:a16="http://schemas.microsoft.com/office/drawing/2014/main" id="{D3866968-5688-FA4A-F642-F98A0E4AEC56}"/>
                    </a:ext>
                  </a:extLst>
                </p14:cNvPr>
                <p14:cNvContentPartPr/>
                <p14:nvPr/>
              </p14:nvContentPartPr>
              <p14:xfrm>
                <a:off x="5334938" y="1626284"/>
                <a:ext cx="23040" cy="136440"/>
              </p14:xfrm>
            </p:contentPart>
          </mc:Choice>
          <mc:Fallback>
            <p:pic>
              <p:nvPicPr>
                <p:cNvPr id="39032" name="Freihand 39031">
                  <a:extLst>
                    <a:ext uri="{FF2B5EF4-FFF2-40B4-BE49-F238E27FC236}">
                      <a16:creationId xmlns:a16="http://schemas.microsoft.com/office/drawing/2014/main" id="{D3866968-5688-FA4A-F642-F98A0E4AEC5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26298" y="1617644"/>
                  <a:ext cx="4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033" name="Freihand 39032">
                  <a:extLst>
                    <a:ext uri="{FF2B5EF4-FFF2-40B4-BE49-F238E27FC236}">
                      <a16:creationId xmlns:a16="http://schemas.microsoft.com/office/drawing/2014/main" id="{621A0D7A-E483-567C-663D-81D4B2EA022D}"/>
                    </a:ext>
                  </a:extLst>
                </p14:cNvPr>
                <p14:cNvContentPartPr/>
                <p14:nvPr/>
              </p14:nvContentPartPr>
              <p14:xfrm>
                <a:off x="5307218" y="1596404"/>
                <a:ext cx="145440" cy="28080"/>
              </p14:xfrm>
            </p:contentPart>
          </mc:Choice>
          <mc:Fallback>
            <p:pic>
              <p:nvPicPr>
                <p:cNvPr id="39033" name="Freihand 39032">
                  <a:extLst>
                    <a:ext uri="{FF2B5EF4-FFF2-40B4-BE49-F238E27FC236}">
                      <a16:creationId xmlns:a16="http://schemas.microsoft.com/office/drawing/2014/main" id="{621A0D7A-E483-567C-663D-81D4B2EA022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298218" y="1587404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9034" name="Freihand 39033">
                  <a:extLst>
                    <a:ext uri="{FF2B5EF4-FFF2-40B4-BE49-F238E27FC236}">
                      <a16:creationId xmlns:a16="http://schemas.microsoft.com/office/drawing/2014/main" id="{7B76309F-C6D0-E038-C504-FCADA1A07A8F}"/>
                    </a:ext>
                  </a:extLst>
                </p14:cNvPr>
                <p14:cNvContentPartPr/>
                <p14:nvPr/>
              </p14:nvContentPartPr>
              <p14:xfrm>
                <a:off x="5327738" y="1648244"/>
                <a:ext cx="140040" cy="143640"/>
              </p14:xfrm>
            </p:contentPart>
          </mc:Choice>
          <mc:Fallback>
            <p:pic>
              <p:nvPicPr>
                <p:cNvPr id="39034" name="Freihand 39033">
                  <a:extLst>
                    <a:ext uri="{FF2B5EF4-FFF2-40B4-BE49-F238E27FC236}">
                      <a16:creationId xmlns:a16="http://schemas.microsoft.com/office/drawing/2014/main" id="{7B76309F-C6D0-E038-C504-FCADA1A07A8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319098" y="1639604"/>
                  <a:ext cx="157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9077" name="Freihand 39076">
                  <a:extLst>
                    <a:ext uri="{FF2B5EF4-FFF2-40B4-BE49-F238E27FC236}">
                      <a16:creationId xmlns:a16="http://schemas.microsoft.com/office/drawing/2014/main" id="{C1224D1B-283A-1FBD-D4A9-45C6F0FEB733}"/>
                    </a:ext>
                  </a:extLst>
                </p14:cNvPr>
                <p14:cNvContentPartPr/>
                <p14:nvPr/>
              </p14:nvContentPartPr>
              <p14:xfrm>
                <a:off x="1096298" y="765884"/>
                <a:ext cx="1941840" cy="1982160"/>
              </p14:xfrm>
            </p:contentPart>
          </mc:Choice>
          <mc:Fallback>
            <p:pic>
              <p:nvPicPr>
                <p:cNvPr id="39077" name="Freihand 39076">
                  <a:extLst>
                    <a:ext uri="{FF2B5EF4-FFF2-40B4-BE49-F238E27FC236}">
                      <a16:creationId xmlns:a16="http://schemas.microsoft.com/office/drawing/2014/main" id="{C1224D1B-283A-1FBD-D4A9-45C6F0FEB73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87298" y="757244"/>
                  <a:ext cx="1959480" cy="19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9078" name="Freihand 39077">
                  <a:extLst>
                    <a:ext uri="{FF2B5EF4-FFF2-40B4-BE49-F238E27FC236}">
                      <a16:creationId xmlns:a16="http://schemas.microsoft.com/office/drawing/2014/main" id="{005AF07D-63E9-FAE9-2B73-11597410F0DB}"/>
                    </a:ext>
                  </a:extLst>
                </p14:cNvPr>
                <p14:cNvContentPartPr/>
                <p14:nvPr/>
              </p14:nvContentPartPr>
              <p14:xfrm>
                <a:off x="924578" y="2586764"/>
                <a:ext cx="319320" cy="284400"/>
              </p14:xfrm>
            </p:contentPart>
          </mc:Choice>
          <mc:Fallback>
            <p:pic>
              <p:nvPicPr>
                <p:cNvPr id="39078" name="Freihand 39077">
                  <a:extLst>
                    <a:ext uri="{FF2B5EF4-FFF2-40B4-BE49-F238E27FC236}">
                      <a16:creationId xmlns:a16="http://schemas.microsoft.com/office/drawing/2014/main" id="{005AF07D-63E9-FAE9-2B73-11597410F0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15578" y="2578124"/>
                  <a:ext cx="336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9080" name="Freihand 39079">
                  <a:extLst>
                    <a:ext uri="{FF2B5EF4-FFF2-40B4-BE49-F238E27FC236}">
                      <a16:creationId xmlns:a16="http://schemas.microsoft.com/office/drawing/2014/main" id="{E51C514B-13A1-357C-4320-AADF2D65192B}"/>
                    </a:ext>
                  </a:extLst>
                </p14:cNvPr>
                <p14:cNvContentPartPr/>
                <p14:nvPr/>
              </p14:nvContentPartPr>
              <p14:xfrm>
                <a:off x="1414538" y="1429004"/>
                <a:ext cx="155160" cy="216720"/>
              </p14:xfrm>
            </p:contentPart>
          </mc:Choice>
          <mc:Fallback>
            <p:pic>
              <p:nvPicPr>
                <p:cNvPr id="39080" name="Freihand 39079">
                  <a:extLst>
                    <a:ext uri="{FF2B5EF4-FFF2-40B4-BE49-F238E27FC236}">
                      <a16:creationId xmlns:a16="http://schemas.microsoft.com/office/drawing/2014/main" id="{E51C514B-13A1-357C-4320-AADF2D65192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405898" y="1420364"/>
                  <a:ext cx="1728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9081" name="Freihand 39080">
                  <a:extLst>
                    <a:ext uri="{FF2B5EF4-FFF2-40B4-BE49-F238E27FC236}">
                      <a16:creationId xmlns:a16="http://schemas.microsoft.com/office/drawing/2014/main" id="{5F3DE410-0CCE-C869-5E87-5EAD5A6AE2D2}"/>
                    </a:ext>
                  </a:extLst>
                </p14:cNvPr>
                <p14:cNvContentPartPr/>
                <p14:nvPr/>
              </p14:nvContentPartPr>
              <p14:xfrm>
                <a:off x="1397978" y="1538444"/>
                <a:ext cx="157320" cy="61200"/>
              </p14:xfrm>
            </p:contentPart>
          </mc:Choice>
          <mc:Fallback>
            <p:pic>
              <p:nvPicPr>
                <p:cNvPr id="39081" name="Freihand 39080">
                  <a:extLst>
                    <a:ext uri="{FF2B5EF4-FFF2-40B4-BE49-F238E27FC236}">
                      <a16:creationId xmlns:a16="http://schemas.microsoft.com/office/drawing/2014/main" id="{5F3DE410-0CCE-C869-5E87-5EAD5A6AE2D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389338" y="1529804"/>
                  <a:ext cx="1749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9082" name="Freihand 39081">
                  <a:extLst>
                    <a:ext uri="{FF2B5EF4-FFF2-40B4-BE49-F238E27FC236}">
                      <a16:creationId xmlns:a16="http://schemas.microsoft.com/office/drawing/2014/main" id="{7628E44E-65B1-21FD-2ECF-F599A76A74C4}"/>
                    </a:ext>
                  </a:extLst>
                </p14:cNvPr>
                <p14:cNvContentPartPr/>
                <p14:nvPr/>
              </p14:nvContentPartPr>
              <p14:xfrm>
                <a:off x="1615418" y="1452764"/>
                <a:ext cx="85680" cy="177840"/>
              </p14:xfrm>
            </p:contentPart>
          </mc:Choice>
          <mc:Fallback>
            <p:pic>
              <p:nvPicPr>
                <p:cNvPr id="39082" name="Freihand 39081">
                  <a:extLst>
                    <a:ext uri="{FF2B5EF4-FFF2-40B4-BE49-F238E27FC236}">
                      <a16:creationId xmlns:a16="http://schemas.microsoft.com/office/drawing/2014/main" id="{7628E44E-65B1-21FD-2ECF-F599A76A74C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606418" y="1444124"/>
                  <a:ext cx="1033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9083" name="Freihand 39082">
                  <a:extLst>
                    <a:ext uri="{FF2B5EF4-FFF2-40B4-BE49-F238E27FC236}">
                      <a16:creationId xmlns:a16="http://schemas.microsoft.com/office/drawing/2014/main" id="{47CDEF21-010A-EBC3-E125-D2FE2CEF679E}"/>
                    </a:ext>
                  </a:extLst>
                </p14:cNvPr>
                <p14:cNvContentPartPr/>
                <p14:nvPr/>
              </p14:nvContentPartPr>
              <p14:xfrm>
                <a:off x="1616858" y="1539524"/>
                <a:ext cx="101520" cy="33840"/>
              </p14:xfrm>
            </p:contentPart>
          </mc:Choice>
          <mc:Fallback>
            <p:pic>
              <p:nvPicPr>
                <p:cNvPr id="39083" name="Freihand 39082">
                  <a:extLst>
                    <a:ext uri="{FF2B5EF4-FFF2-40B4-BE49-F238E27FC236}">
                      <a16:creationId xmlns:a16="http://schemas.microsoft.com/office/drawing/2014/main" id="{47CDEF21-010A-EBC3-E125-D2FE2CEF679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608218" y="1530524"/>
                  <a:ext cx="119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9113" name="Freihand 39112">
                  <a:extLst>
                    <a:ext uri="{FF2B5EF4-FFF2-40B4-BE49-F238E27FC236}">
                      <a16:creationId xmlns:a16="http://schemas.microsoft.com/office/drawing/2014/main" id="{E94D18DA-DF8C-D3F9-22E8-A311BCC0887E}"/>
                    </a:ext>
                  </a:extLst>
                </p14:cNvPr>
                <p14:cNvContentPartPr/>
                <p14:nvPr/>
              </p14:nvContentPartPr>
              <p14:xfrm>
                <a:off x="3752018" y="565364"/>
                <a:ext cx="2386080" cy="2046240"/>
              </p14:xfrm>
            </p:contentPart>
          </mc:Choice>
          <mc:Fallback>
            <p:pic>
              <p:nvPicPr>
                <p:cNvPr id="39113" name="Freihand 39112">
                  <a:extLst>
                    <a:ext uri="{FF2B5EF4-FFF2-40B4-BE49-F238E27FC236}">
                      <a16:creationId xmlns:a16="http://schemas.microsoft.com/office/drawing/2014/main" id="{E94D18DA-DF8C-D3F9-22E8-A311BCC0887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743378" y="556724"/>
                  <a:ext cx="2403720" cy="20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9114" name="Freihand 39113">
                  <a:extLst>
                    <a:ext uri="{FF2B5EF4-FFF2-40B4-BE49-F238E27FC236}">
                      <a16:creationId xmlns:a16="http://schemas.microsoft.com/office/drawing/2014/main" id="{C76A2426-B6CD-BFAC-1DFE-D8BA6C50DF83}"/>
                    </a:ext>
                  </a:extLst>
                </p14:cNvPr>
                <p14:cNvContentPartPr/>
                <p14:nvPr/>
              </p14:nvContentPartPr>
              <p14:xfrm>
                <a:off x="6005978" y="2513684"/>
                <a:ext cx="253440" cy="204840"/>
              </p14:xfrm>
            </p:contentPart>
          </mc:Choice>
          <mc:Fallback>
            <p:pic>
              <p:nvPicPr>
                <p:cNvPr id="39114" name="Freihand 39113">
                  <a:extLst>
                    <a:ext uri="{FF2B5EF4-FFF2-40B4-BE49-F238E27FC236}">
                      <a16:creationId xmlns:a16="http://schemas.microsoft.com/office/drawing/2014/main" id="{C76A2426-B6CD-BFAC-1DFE-D8BA6C50DF8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997338" y="2504684"/>
                  <a:ext cx="271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9116" name="Freihand 39115">
                  <a:extLst>
                    <a:ext uri="{FF2B5EF4-FFF2-40B4-BE49-F238E27FC236}">
                      <a16:creationId xmlns:a16="http://schemas.microsoft.com/office/drawing/2014/main" id="{9F9D7D6A-1519-788A-8556-0E4A3095F9A0}"/>
                    </a:ext>
                  </a:extLst>
                </p14:cNvPr>
                <p14:cNvContentPartPr/>
                <p14:nvPr/>
              </p14:nvContentPartPr>
              <p14:xfrm>
                <a:off x="5317658" y="751124"/>
                <a:ext cx="201240" cy="190080"/>
              </p14:xfrm>
            </p:contentPart>
          </mc:Choice>
          <mc:Fallback>
            <p:pic>
              <p:nvPicPr>
                <p:cNvPr id="39116" name="Freihand 39115">
                  <a:extLst>
                    <a:ext uri="{FF2B5EF4-FFF2-40B4-BE49-F238E27FC236}">
                      <a16:creationId xmlns:a16="http://schemas.microsoft.com/office/drawing/2014/main" id="{9F9D7D6A-1519-788A-8556-0E4A3095F9A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308658" y="742124"/>
                  <a:ext cx="218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9118" name="Freihand 39117">
                  <a:extLst>
                    <a:ext uri="{FF2B5EF4-FFF2-40B4-BE49-F238E27FC236}">
                      <a16:creationId xmlns:a16="http://schemas.microsoft.com/office/drawing/2014/main" id="{C669B005-9A90-F7E2-66A5-60A29D463C61}"/>
                    </a:ext>
                  </a:extLst>
                </p14:cNvPr>
                <p14:cNvContentPartPr/>
                <p14:nvPr/>
              </p14:nvContentPartPr>
              <p14:xfrm>
                <a:off x="5578658" y="808004"/>
                <a:ext cx="209520" cy="231480"/>
              </p14:xfrm>
            </p:contentPart>
          </mc:Choice>
          <mc:Fallback>
            <p:pic>
              <p:nvPicPr>
                <p:cNvPr id="39118" name="Freihand 39117">
                  <a:extLst>
                    <a:ext uri="{FF2B5EF4-FFF2-40B4-BE49-F238E27FC236}">
                      <a16:creationId xmlns:a16="http://schemas.microsoft.com/office/drawing/2014/main" id="{C669B005-9A90-F7E2-66A5-60A29D463C6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570018" y="799364"/>
                  <a:ext cx="2271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9138" name="Freihand 39137">
                  <a:extLst>
                    <a:ext uri="{FF2B5EF4-FFF2-40B4-BE49-F238E27FC236}">
                      <a16:creationId xmlns:a16="http://schemas.microsoft.com/office/drawing/2014/main" id="{EEB1EDCA-8AF7-77A7-A1E4-9C854F0CD5C0}"/>
                    </a:ext>
                  </a:extLst>
                </p14:cNvPr>
                <p14:cNvContentPartPr/>
                <p14:nvPr/>
              </p14:nvContentPartPr>
              <p14:xfrm>
                <a:off x="693098" y="566084"/>
                <a:ext cx="2193120" cy="2156760"/>
              </p14:xfrm>
            </p:contentPart>
          </mc:Choice>
          <mc:Fallback>
            <p:pic>
              <p:nvPicPr>
                <p:cNvPr id="39138" name="Freihand 39137">
                  <a:extLst>
                    <a:ext uri="{FF2B5EF4-FFF2-40B4-BE49-F238E27FC236}">
                      <a16:creationId xmlns:a16="http://schemas.microsoft.com/office/drawing/2014/main" id="{EEB1EDCA-8AF7-77A7-A1E4-9C854F0CD5C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4458" y="557444"/>
                  <a:ext cx="2210760" cy="21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9139" name="Freihand 39138">
                  <a:extLst>
                    <a:ext uri="{FF2B5EF4-FFF2-40B4-BE49-F238E27FC236}">
                      <a16:creationId xmlns:a16="http://schemas.microsoft.com/office/drawing/2014/main" id="{609C741B-1232-7216-257C-FF618B201377}"/>
                    </a:ext>
                  </a:extLst>
                </p14:cNvPr>
                <p14:cNvContentPartPr/>
                <p14:nvPr/>
              </p14:nvContentPartPr>
              <p14:xfrm>
                <a:off x="569618" y="2653364"/>
                <a:ext cx="238680" cy="195840"/>
              </p14:xfrm>
            </p:contentPart>
          </mc:Choice>
          <mc:Fallback>
            <p:pic>
              <p:nvPicPr>
                <p:cNvPr id="39139" name="Freihand 39138">
                  <a:extLst>
                    <a:ext uri="{FF2B5EF4-FFF2-40B4-BE49-F238E27FC236}">
                      <a16:creationId xmlns:a16="http://schemas.microsoft.com/office/drawing/2014/main" id="{609C741B-1232-7216-257C-FF618B20137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0618" y="2644724"/>
                  <a:ext cx="256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141" name="Freihand 39140">
                  <a:extLst>
                    <a:ext uri="{FF2B5EF4-FFF2-40B4-BE49-F238E27FC236}">
                      <a16:creationId xmlns:a16="http://schemas.microsoft.com/office/drawing/2014/main" id="{F32E7683-D8D7-4C4B-252C-AB4698284B84}"/>
                    </a:ext>
                  </a:extLst>
                </p14:cNvPr>
                <p14:cNvContentPartPr/>
                <p14:nvPr/>
              </p14:nvContentPartPr>
              <p14:xfrm>
                <a:off x="451538" y="1245404"/>
                <a:ext cx="118080" cy="149400"/>
              </p14:xfrm>
            </p:contentPart>
          </mc:Choice>
          <mc:Fallback>
            <p:pic>
              <p:nvPicPr>
                <p:cNvPr id="39141" name="Freihand 39140">
                  <a:extLst>
                    <a:ext uri="{FF2B5EF4-FFF2-40B4-BE49-F238E27FC236}">
                      <a16:creationId xmlns:a16="http://schemas.microsoft.com/office/drawing/2014/main" id="{F32E7683-D8D7-4C4B-252C-AB4698284B8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42898" y="1236764"/>
                  <a:ext cx="13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142" name="Freihand 39141">
                  <a:extLst>
                    <a:ext uri="{FF2B5EF4-FFF2-40B4-BE49-F238E27FC236}">
                      <a16:creationId xmlns:a16="http://schemas.microsoft.com/office/drawing/2014/main" id="{A4C4BDDE-20D1-5AC1-2F93-678D57DA34B1}"/>
                    </a:ext>
                  </a:extLst>
                </p14:cNvPr>
                <p14:cNvContentPartPr/>
                <p14:nvPr/>
              </p14:nvContentPartPr>
              <p14:xfrm>
                <a:off x="553058" y="1154684"/>
                <a:ext cx="83520" cy="417600"/>
              </p14:xfrm>
            </p:contentPart>
          </mc:Choice>
          <mc:Fallback>
            <p:pic>
              <p:nvPicPr>
                <p:cNvPr id="39142" name="Freihand 39141">
                  <a:extLst>
                    <a:ext uri="{FF2B5EF4-FFF2-40B4-BE49-F238E27FC236}">
                      <a16:creationId xmlns:a16="http://schemas.microsoft.com/office/drawing/2014/main" id="{A4C4BDDE-20D1-5AC1-2F93-678D57DA34B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44058" y="1145684"/>
                  <a:ext cx="1011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144" name="Freihand 39143">
                  <a:extLst>
                    <a:ext uri="{FF2B5EF4-FFF2-40B4-BE49-F238E27FC236}">
                      <a16:creationId xmlns:a16="http://schemas.microsoft.com/office/drawing/2014/main" id="{70279DD8-7781-1CFF-8F1A-14C2D2A7875C}"/>
                    </a:ext>
                  </a:extLst>
                </p14:cNvPr>
                <p14:cNvContentPartPr/>
                <p14:nvPr/>
              </p14:nvContentPartPr>
              <p14:xfrm>
                <a:off x="686978" y="1215524"/>
                <a:ext cx="94320" cy="173520"/>
              </p14:xfrm>
            </p:contentPart>
          </mc:Choice>
          <mc:Fallback>
            <p:pic>
              <p:nvPicPr>
                <p:cNvPr id="39144" name="Freihand 39143">
                  <a:extLst>
                    <a:ext uri="{FF2B5EF4-FFF2-40B4-BE49-F238E27FC236}">
                      <a16:creationId xmlns:a16="http://schemas.microsoft.com/office/drawing/2014/main" id="{70279DD8-7781-1CFF-8F1A-14C2D2A7875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77978" y="1206884"/>
                  <a:ext cx="111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145" name="Freihand 39144">
                  <a:extLst>
                    <a:ext uri="{FF2B5EF4-FFF2-40B4-BE49-F238E27FC236}">
                      <a16:creationId xmlns:a16="http://schemas.microsoft.com/office/drawing/2014/main" id="{8C844716-5600-BBCC-D1B9-8104E97634A8}"/>
                    </a:ext>
                  </a:extLst>
                </p14:cNvPr>
                <p14:cNvContentPartPr/>
                <p14:nvPr/>
              </p14:nvContentPartPr>
              <p14:xfrm>
                <a:off x="699578" y="1281404"/>
                <a:ext cx="58320" cy="59040"/>
              </p14:xfrm>
            </p:contentPart>
          </mc:Choice>
          <mc:Fallback>
            <p:pic>
              <p:nvPicPr>
                <p:cNvPr id="39145" name="Freihand 39144">
                  <a:extLst>
                    <a:ext uri="{FF2B5EF4-FFF2-40B4-BE49-F238E27FC236}">
                      <a16:creationId xmlns:a16="http://schemas.microsoft.com/office/drawing/2014/main" id="{8C844716-5600-BBCC-D1B9-8104E97634A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90578" y="1272764"/>
                  <a:ext cx="75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146" name="Freihand 39145">
                  <a:extLst>
                    <a:ext uri="{FF2B5EF4-FFF2-40B4-BE49-F238E27FC236}">
                      <a16:creationId xmlns:a16="http://schemas.microsoft.com/office/drawing/2014/main" id="{8486B77D-4FA9-1CFD-31B7-A9E7FD9DAC5F}"/>
                    </a:ext>
                  </a:extLst>
                </p14:cNvPr>
                <p14:cNvContentPartPr/>
                <p14:nvPr/>
              </p14:nvContentPartPr>
              <p14:xfrm>
                <a:off x="746378" y="1127684"/>
                <a:ext cx="117000" cy="200160"/>
              </p14:xfrm>
            </p:contentPart>
          </mc:Choice>
          <mc:Fallback>
            <p:pic>
              <p:nvPicPr>
                <p:cNvPr id="39146" name="Freihand 39145">
                  <a:extLst>
                    <a:ext uri="{FF2B5EF4-FFF2-40B4-BE49-F238E27FC236}">
                      <a16:creationId xmlns:a16="http://schemas.microsoft.com/office/drawing/2014/main" id="{8486B77D-4FA9-1CFD-31B7-A9E7FD9DAC5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7738" y="1119044"/>
                  <a:ext cx="134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147" name="Freihand 39146">
                  <a:extLst>
                    <a:ext uri="{FF2B5EF4-FFF2-40B4-BE49-F238E27FC236}">
                      <a16:creationId xmlns:a16="http://schemas.microsoft.com/office/drawing/2014/main" id="{49B3D4EC-8001-9439-9AD1-567AF0E3BFA2}"/>
                    </a:ext>
                  </a:extLst>
                </p14:cNvPr>
                <p14:cNvContentPartPr/>
                <p14:nvPr/>
              </p14:nvContentPartPr>
              <p14:xfrm>
                <a:off x="893258" y="1067564"/>
                <a:ext cx="114120" cy="182520"/>
              </p14:xfrm>
            </p:contentPart>
          </mc:Choice>
          <mc:Fallback>
            <p:pic>
              <p:nvPicPr>
                <p:cNvPr id="39147" name="Freihand 39146">
                  <a:extLst>
                    <a:ext uri="{FF2B5EF4-FFF2-40B4-BE49-F238E27FC236}">
                      <a16:creationId xmlns:a16="http://schemas.microsoft.com/office/drawing/2014/main" id="{49B3D4EC-8001-9439-9AD1-567AF0E3BFA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84258" y="1058564"/>
                  <a:ext cx="13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9194" name="Freihand 39193">
                  <a:extLst>
                    <a:ext uri="{FF2B5EF4-FFF2-40B4-BE49-F238E27FC236}">
                      <a16:creationId xmlns:a16="http://schemas.microsoft.com/office/drawing/2014/main" id="{F966F3DB-3AEB-10F3-D62E-020B7DAA25BF}"/>
                    </a:ext>
                  </a:extLst>
                </p14:cNvPr>
                <p14:cNvContentPartPr/>
                <p14:nvPr/>
              </p14:nvContentPartPr>
              <p14:xfrm>
                <a:off x="1126178" y="3548324"/>
                <a:ext cx="1581480" cy="1244520"/>
              </p14:xfrm>
            </p:contentPart>
          </mc:Choice>
          <mc:Fallback>
            <p:pic>
              <p:nvPicPr>
                <p:cNvPr id="39194" name="Freihand 39193">
                  <a:extLst>
                    <a:ext uri="{FF2B5EF4-FFF2-40B4-BE49-F238E27FC236}">
                      <a16:creationId xmlns:a16="http://schemas.microsoft.com/office/drawing/2014/main" id="{F966F3DB-3AEB-10F3-D62E-020B7DAA25B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17538" y="3539684"/>
                  <a:ext cx="1599120" cy="12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9195" name="Freihand 39194">
                  <a:extLst>
                    <a:ext uri="{FF2B5EF4-FFF2-40B4-BE49-F238E27FC236}">
                      <a16:creationId xmlns:a16="http://schemas.microsoft.com/office/drawing/2014/main" id="{7501FBA8-E31E-1B6B-5B84-D69FF2DBA888}"/>
                    </a:ext>
                  </a:extLst>
                </p14:cNvPr>
                <p14:cNvContentPartPr/>
                <p14:nvPr/>
              </p14:nvContentPartPr>
              <p14:xfrm>
                <a:off x="2538458" y="4650644"/>
                <a:ext cx="206280" cy="303480"/>
              </p14:xfrm>
            </p:contentPart>
          </mc:Choice>
          <mc:Fallback>
            <p:pic>
              <p:nvPicPr>
                <p:cNvPr id="39195" name="Freihand 39194">
                  <a:extLst>
                    <a:ext uri="{FF2B5EF4-FFF2-40B4-BE49-F238E27FC236}">
                      <a16:creationId xmlns:a16="http://schemas.microsoft.com/office/drawing/2014/main" id="{7501FBA8-E31E-1B6B-5B84-D69FF2DBA888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529458" y="4642004"/>
                  <a:ext cx="223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197" name="Freihand 39196">
                  <a:extLst>
                    <a:ext uri="{FF2B5EF4-FFF2-40B4-BE49-F238E27FC236}">
                      <a16:creationId xmlns:a16="http://schemas.microsoft.com/office/drawing/2014/main" id="{B145727B-A13B-C56E-CBEF-B85E7F046278}"/>
                    </a:ext>
                  </a:extLst>
                </p14:cNvPr>
                <p14:cNvContentPartPr/>
                <p14:nvPr/>
              </p14:nvContentPartPr>
              <p14:xfrm>
                <a:off x="1557098" y="4393604"/>
                <a:ext cx="121320" cy="315720"/>
              </p14:xfrm>
            </p:contentPart>
          </mc:Choice>
          <mc:Fallback>
            <p:pic>
              <p:nvPicPr>
                <p:cNvPr id="39197" name="Freihand 39196">
                  <a:extLst>
                    <a:ext uri="{FF2B5EF4-FFF2-40B4-BE49-F238E27FC236}">
                      <a16:creationId xmlns:a16="http://schemas.microsoft.com/office/drawing/2014/main" id="{B145727B-A13B-C56E-CBEF-B85E7F04627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548458" y="4384964"/>
                  <a:ext cx="1389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198" name="Freihand 39197">
                  <a:extLst>
                    <a:ext uri="{FF2B5EF4-FFF2-40B4-BE49-F238E27FC236}">
                      <a16:creationId xmlns:a16="http://schemas.microsoft.com/office/drawing/2014/main" id="{817F2C1A-4A3C-6048-7367-87AD8C5976B8}"/>
                    </a:ext>
                  </a:extLst>
                </p14:cNvPr>
                <p14:cNvContentPartPr/>
                <p14:nvPr/>
              </p14:nvContentPartPr>
              <p14:xfrm>
                <a:off x="1738538" y="4557404"/>
                <a:ext cx="29880" cy="183960"/>
              </p14:xfrm>
            </p:contentPart>
          </mc:Choice>
          <mc:Fallback>
            <p:pic>
              <p:nvPicPr>
                <p:cNvPr id="39198" name="Freihand 39197">
                  <a:extLst>
                    <a:ext uri="{FF2B5EF4-FFF2-40B4-BE49-F238E27FC236}">
                      <a16:creationId xmlns:a16="http://schemas.microsoft.com/office/drawing/2014/main" id="{817F2C1A-4A3C-6048-7367-87AD8C5976B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729898" y="4548764"/>
                  <a:ext cx="47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199" name="Freihand 39198">
                  <a:extLst>
                    <a:ext uri="{FF2B5EF4-FFF2-40B4-BE49-F238E27FC236}">
                      <a16:creationId xmlns:a16="http://schemas.microsoft.com/office/drawing/2014/main" id="{309A2FFA-B57A-65C6-0470-20EC5880C6E8}"/>
                    </a:ext>
                  </a:extLst>
                </p14:cNvPr>
                <p14:cNvContentPartPr/>
                <p14:nvPr/>
              </p14:nvContentPartPr>
              <p14:xfrm>
                <a:off x="1759418" y="4538324"/>
                <a:ext cx="105480" cy="252720"/>
              </p14:xfrm>
            </p:contentPart>
          </mc:Choice>
          <mc:Fallback>
            <p:pic>
              <p:nvPicPr>
                <p:cNvPr id="39199" name="Freihand 39198">
                  <a:extLst>
                    <a:ext uri="{FF2B5EF4-FFF2-40B4-BE49-F238E27FC236}">
                      <a16:creationId xmlns:a16="http://schemas.microsoft.com/office/drawing/2014/main" id="{309A2FFA-B57A-65C6-0470-20EC5880C6E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50418" y="4529324"/>
                  <a:ext cx="1231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9201" name="Freihand 39200">
                  <a:extLst>
                    <a:ext uri="{FF2B5EF4-FFF2-40B4-BE49-F238E27FC236}">
                      <a16:creationId xmlns:a16="http://schemas.microsoft.com/office/drawing/2014/main" id="{8DE958AE-CA10-7218-2979-C0780B07564E}"/>
                    </a:ext>
                  </a:extLst>
                </p14:cNvPr>
                <p14:cNvContentPartPr/>
                <p14:nvPr/>
              </p14:nvContentPartPr>
              <p14:xfrm>
                <a:off x="3637538" y="3411524"/>
                <a:ext cx="2175840" cy="1339200"/>
              </p14:xfrm>
            </p:contentPart>
          </mc:Choice>
          <mc:Fallback>
            <p:pic>
              <p:nvPicPr>
                <p:cNvPr id="39201" name="Freihand 39200">
                  <a:extLst>
                    <a:ext uri="{FF2B5EF4-FFF2-40B4-BE49-F238E27FC236}">
                      <a16:creationId xmlns:a16="http://schemas.microsoft.com/office/drawing/2014/main" id="{8DE958AE-CA10-7218-2979-C0780B07564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28538" y="3402884"/>
                  <a:ext cx="2193480" cy="13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9202" name="Freihand 39201">
                  <a:extLst>
                    <a:ext uri="{FF2B5EF4-FFF2-40B4-BE49-F238E27FC236}">
                      <a16:creationId xmlns:a16="http://schemas.microsoft.com/office/drawing/2014/main" id="{B2FF5755-DA15-AB3D-EF1F-87EF9019532B}"/>
                    </a:ext>
                  </a:extLst>
                </p14:cNvPr>
                <p14:cNvContentPartPr/>
                <p14:nvPr/>
              </p14:nvContentPartPr>
              <p14:xfrm>
                <a:off x="3472658" y="4620404"/>
                <a:ext cx="186480" cy="250200"/>
              </p14:xfrm>
            </p:contentPart>
          </mc:Choice>
          <mc:Fallback>
            <p:pic>
              <p:nvPicPr>
                <p:cNvPr id="39202" name="Freihand 39201">
                  <a:extLst>
                    <a:ext uri="{FF2B5EF4-FFF2-40B4-BE49-F238E27FC236}">
                      <a16:creationId xmlns:a16="http://schemas.microsoft.com/office/drawing/2014/main" id="{B2FF5755-DA15-AB3D-EF1F-87EF9019532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464018" y="4611404"/>
                  <a:ext cx="204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9204" name="Freihand 39203">
                  <a:extLst>
                    <a:ext uri="{FF2B5EF4-FFF2-40B4-BE49-F238E27FC236}">
                      <a16:creationId xmlns:a16="http://schemas.microsoft.com/office/drawing/2014/main" id="{FC2E4D20-96B1-DC9B-B527-3129C73E4401}"/>
                    </a:ext>
                  </a:extLst>
                </p14:cNvPr>
                <p14:cNvContentPartPr/>
                <p14:nvPr/>
              </p14:nvContentPartPr>
              <p14:xfrm>
                <a:off x="4341338" y="3836324"/>
                <a:ext cx="91440" cy="289440"/>
              </p14:xfrm>
            </p:contentPart>
          </mc:Choice>
          <mc:Fallback>
            <p:pic>
              <p:nvPicPr>
                <p:cNvPr id="39204" name="Freihand 39203">
                  <a:extLst>
                    <a:ext uri="{FF2B5EF4-FFF2-40B4-BE49-F238E27FC236}">
                      <a16:creationId xmlns:a16="http://schemas.microsoft.com/office/drawing/2014/main" id="{FC2E4D20-96B1-DC9B-B527-3129C73E4401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332698" y="3827684"/>
                  <a:ext cx="109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9205" name="Freihand 39204">
                  <a:extLst>
                    <a:ext uri="{FF2B5EF4-FFF2-40B4-BE49-F238E27FC236}">
                      <a16:creationId xmlns:a16="http://schemas.microsoft.com/office/drawing/2014/main" id="{68C0BBAE-6584-DB68-1515-492D9A4C10B8}"/>
                    </a:ext>
                  </a:extLst>
                </p14:cNvPr>
                <p14:cNvContentPartPr/>
                <p14:nvPr/>
              </p14:nvContentPartPr>
              <p14:xfrm>
                <a:off x="4490378" y="3899684"/>
                <a:ext cx="19440" cy="149040"/>
              </p14:xfrm>
            </p:contentPart>
          </mc:Choice>
          <mc:Fallback>
            <p:pic>
              <p:nvPicPr>
                <p:cNvPr id="39205" name="Freihand 39204">
                  <a:extLst>
                    <a:ext uri="{FF2B5EF4-FFF2-40B4-BE49-F238E27FC236}">
                      <a16:creationId xmlns:a16="http://schemas.microsoft.com/office/drawing/2014/main" id="{68C0BBAE-6584-DB68-1515-492D9A4C10B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481738" y="3890684"/>
                  <a:ext cx="37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9206" name="Freihand 39205">
                  <a:extLst>
                    <a:ext uri="{FF2B5EF4-FFF2-40B4-BE49-F238E27FC236}">
                      <a16:creationId xmlns:a16="http://schemas.microsoft.com/office/drawing/2014/main" id="{8122E90A-9680-1173-BBFC-9F218A00E3F1}"/>
                    </a:ext>
                  </a:extLst>
                </p14:cNvPr>
                <p14:cNvContentPartPr/>
                <p14:nvPr/>
              </p14:nvContentPartPr>
              <p14:xfrm>
                <a:off x="4485698" y="3865484"/>
                <a:ext cx="119880" cy="49320"/>
              </p14:xfrm>
            </p:contentPart>
          </mc:Choice>
          <mc:Fallback>
            <p:pic>
              <p:nvPicPr>
                <p:cNvPr id="39206" name="Freihand 39205">
                  <a:extLst>
                    <a:ext uri="{FF2B5EF4-FFF2-40B4-BE49-F238E27FC236}">
                      <a16:creationId xmlns:a16="http://schemas.microsoft.com/office/drawing/2014/main" id="{8122E90A-9680-1173-BBFC-9F218A00E3F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477058" y="3856844"/>
                  <a:ext cx="137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9207" name="Freihand 39206">
                  <a:extLst>
                    <a:ext uri="{FF2B5EF4-FFF2-40B4-BE49-F238E27FC236}">
                      <a16:creationId xmlns:a16="http://schemas.microsoft.com/office/drawing/2014/main" id="{C31D279C-7BE4-EDB0-891B-14D9A2DCC482}"/>
                    </a:ext>
                  </a:extLst>
                </p14:cNvPr>
                <p14:cNvContentPartPr/>
                <p14:nvPr/>
              </p14:nvContentPartPr>
              <p14:xfrm>
                <a:off x="4486418" y="3922724"/>
                <a:ext cx="129960" cy="86400"/>
              </p14:xfrm>
            </p:contentPart>
          </mc:Choice>
          <mc:Fallback>
            <p:pic>
              <p:nvPicPr>
                <p:cNvPr id="39207" name="Freihand 39206">
                  <a:extLst>
                    <a:ext uri="{FF2B5EF4-FFF2-40B4-BE49-F238E27FC236}">
                      <a16:creationId xmlns:a16="http://schemas.microsoft.com/office/drawing/2014/main" id="{C31D279C-7BE4-EDB0-891B-14D9A2DCC48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477418" y="3914084"/>
                  <a:ext cx="147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9208" name="Freihand 39207">
                  <a:extLst>
                    <a:ext uri="{FF2B5EF4-FFF2-40B4-BE49-F238E27FC236}">
                      <a16:creationId xmlns:a16="http://schemas.microsoft.com/office/drawing/2014/main" id="{B3C3C08D-3AE9-7078-2B73-D8B5FCA03E1E}"/>
                    </a:ext>
                  </a:extLst>
                </p14:cNvPr>
                <p14:cNvContentPartPr/>
                <p14:nvPr/>
              </p14:nvContentPartPr>
              <p14:xfrm>
                <a:off x="4504778" y="3974204"/>
                <a:ext cx="126720" cy="80280"/>
              </p14:xfrm>
            </p:contentPart>
          </mc:Choice>
          <mc:Fallback>
            <p:pic>
              <p:nvPicPr>
                <p:cNvPr id="39208" name="Freihand 39207">
                  <a:extLst>
                    <a:ext uri="{FF2B5EF4-FFF2-40B4-BE49-F238E27FC236}">
                      <a16:creationId xmlns:a16="http://schemas.microsoft.com/office/drawing/2014/main" id="{B3C3C08D-3AE9-7078-2B73-D8B5FCA03E1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496138" y="3965564"/>
                  <a:ext cx="144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9210" name="Freihand 39209">
                  <a:extLst>
                    <a:ext uri="{FF2B5EF4-FFF2-40B4-BE49-F238E27FC236}">
                      <a16:creationId xmlns:a16="http://schemas.microsoft.com/office/drawing/2014/main" id="{A19A7E46-B246-A3E7-7EC8-95817E776484}"/>
                    </a:ext>
                  </a:extLst>
                </p14:cNvPr>
                <p14:cNvContentPartPr/>
                <p14:nvPr/>
              </p14:nvContentPartPr>
              <p14:xfrm>
                <a:off x="2749058" y="990884"/>
                <a:ext cx="568440" cy="3487320"/>
              </p14:xfrm>
            </p:contentPart>
          </mc:Choice>
          <mc:Fallback>
            <p:pic>
              <p:nvPicPr>
                <p:cNvPr id="39210" name="Freihand 39209">
                  <a:extLst>
                    <a:ext uri="{FF2B5EF4-FFF2-40B4-BE49-F238E27FC236}">
                      <a16:creationId xmlns:a16="http://schemas.microsoft.com/office/drawing/2014/main" id="{A19A7E46-B246-A3E7-7EC8-95817E776484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740058" y="982244"/>
                  <a:ext cx="586080" cy="35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9211" name="Freihand 39210">
                  <a:extLst>
                    <a:ext uri="{FF2B5EF4-FFF2-40B4-BE49-F238E27FC236}">
                      <a16:creationId xmlns:a16="http://schemas.microsoft.com/office/drawing/2014/main" id="{B120E0C9-5BCD-07AF-DA45-D33F46BEE71B}"/>
                    </a:ext>
                  </a:extLst>
                </p14:cNvPr>
                <p14:cNvContentPartPr/>
                <p14:nvPr/>
              </p14:nvContentPartPr>
              <p14:xfrm>
                <a:off x="2771018" y="4300364"/>
                <a:ext cx="239400" cy="220320"/>
              </p14:xfrm>
            </p:contentPart>
          </mc:Choice>
          <mc:Fallback>
            <p:pic>
              <p:nvPicPr>
                <p:cNvPr id="39211" name="Freihand 39210">
                  <a:extLst>
                    <a:ext uri="{FF2B5EF4-FFF2-40B4-BE49-F238E27FC236}">
                      <a16:creationId xmlns:a16="http://schemas.microsoft.com/office/drawing/2014/main" id="{B120E0C9-5BCD-07AF-DA45-D33F46BEE71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762378" y="4291724"/>
                  <a:ext cx="257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9213" name="Freihand 39212">
                  <a:extLst>
                    <a:ext uri="{FF2B5EF4-FFF2-40B4-BE49-F238E27FC236}">
                      <a16:creationId xmlns:a16="http://schemas.microsoft.com/office/drawing/2014/main" id="{1B6F5273-D5A5-DB57-FEC3-9E97FB667EE2}"/>
                    </a:ext>
                  </a:extLst>
                </p14:cNvPr>
                <p14:cNvContentPartPr/>
                <p14:nvPr/>
              </p14:nvContentPartPr>
              <p14:xfrm>
                <a:off x="2431898" y="2187524"/>
                <a:ext cx="110880" cy="291960"/>
              </p14:xfrm>
            </p:contentPart>
          </mc:Choice>
          <mc:Fallback>
            <p:pic>
              <p:nvPicPr>
                <p:cNvPr id="39213" name="Freihand 39212">
                  <a:extLst>
                    <a:ext uri="{FF2B5EF4-FFF2-40B4-BE49-F238E27FC236}">
                      <a16:creationId xmlns:a16="http://schemas.microsoft.com/office/drawing/2014/main" id="{1B6F5273-D5A5-DB57-FEC3-9E97FB667EE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23258" y="2178884"/>
                  <a:ext cx="1285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9214" name="Freihand 39213">
                  <a:extLst>
                    <a:ext uri="{FF2B5EF4-FFF2-40B4-BE49-F238E27FC236}">
                      <a16:creationId xmlns:a16="http://schemas.microsoft.com/office/drawing/2014/main" id="{C54C8B19-A935-6BED-B84C-28C9704573E0}"/>
                    </a:ext>
                  </a:extLst>
                </p14:cNvPr>
                <p14:cNvContentPartPr/>
                <p14:nvPr/>
              </p14:nvContentPartPr>
              <p14:xfrm>
                <a:off x="2541698" y="2292644"/>
                <a:ext cx="147600" cy="284400"/>
              </p14:xfrm>
            </p:contentPart>
          </mc:Choice>
          <mc:Fallback>
            <p:pic>
              <p:nvPicPr>
                <p:cNvPr id="39214" name="Freihand 39213">
                  <a:extLst>
                    <a:ext uri="{FF2B5EF4-FFF2-40B4-BE49-F238E27FC236}">
                      <a16:creationId xmlns:a16="http://schemas.microsoft.com/office/drawing/2014/main" id="{C54C8B19-A935-6BED-B84C-28C9704573E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532698" y="2283644"/>
                  <a:ext cx="1652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9216" name="Freihand 39215">
                  <a:extLst>
                    <a:ext uri="{FF2B5EF4-FFF2-40B4-BE49-F238E27FC236}">
                      <a16:creationId xmlns:a16="http://schemas.microsoft.com/office/drawing/2014/main" id="{04B237C2-20D1-84A2-5BF2-8B4C027517F9}"/>
                    </a:ext>
                  </a:extLst>
                </p14:cNvPr>
                <p14:cNvContentPartPr/>
                <p14:nvPr/>
              </p14:nvContentPartPr>
              <p14:xfrm>
                <a:off x="3212018" y="1218044"/>
                <a:ext cx="600120" cy="3196440"/>
              </p14:xfrm>
            </p:contentPart>
          </mc:Choice>
          <mc:Fallback>
            <p:pic>
              <p:nvPicPr>
                <p:cNvPr id="39216" name="Freihand 39215">
                  <a:extLst>
                    <a:ext uri="{FF2B5EF4-FFF2-40B4-BE49-F238E27FC236}">
                      <a16:creationId xmlns:a16="http://schemas.microsoft.com/office/drawing/2014/main" id="{04B237C2-20D1-84A2-5BF2-8B4C027517F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203018" y="1209404"/>
                  <a:ext cx="617760" cy="32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9217" name="Freihand 39216">
                  <a:extLst>
                    <a:ext uri="{FF2B5EF4-FFF2-40B4-BE49-F238E27FC236}">
                      <a16:creationId xmlns:a16="http://schemas.microsoft.com/office/drawing/2014/main" id="{8CE6710A-E1EC-2CEE-7917-162A854B3C5B}"/>
                    </a:ext>
                  </a:extLst>
                </p14:cNvPr>
                <p14:cNvContentPartPr/>
                <p14:nvPr/>
              </p14:nvContentPartPr>
              <p14:xfrm>
                <a:off x="3299858" y="1088084"/>
                <a:ext cx="182520" cy="298800"/>
              </p14:xfrm>
            </p:contentPart>
          </mc:Choice>
          <mc:Fallback>
            <p:pic>
              <p:nvPicPr>
                <p:cNvPr id="39217" name="Freihand 39216">
                  <a:extLst>
                    <a:ext uri="{FF2B5EF4-FFF2-40B4-BE49-F238E27FC236}">
                      <a16:creationId xmlns:a16="http://schemas.microsoft.com/office/drawing/2014/main" id="{8CE6710A-E1EC-2CEE-7917-162A854B3C5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291218" y="1079084"/>
                  <a:ext cx="200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9219" name="Freihand 39218">
                  <a:extLst>
                    <a:ext uri="{FF2B5EF4-FFF2-40B4-BE49-F238E27FC236}">
                      <a16:creationId xmlns:a16="http://schemas.microsoft.com/office/drawing/2014/main" id="{E5C179A7-F78D-79DC-9B80-D398F99FF7F4}"/>
                    </a:ext>
                  </a:extLst>
                </p14:cNvPr>
                <p14:cNvContentPartPr/>
                <p14:nvPr/>
              </p14:nvContentPartPr>
              <p14:xfrm>
                <a:off x="3834098" y="2255204"/>
                <a:ext cx="43560" cy="205560"/>
              </p14:xfrm>
            </p:contentPart>
          </mc:Choice>
          <mc:Fallback>
            <p:pic>
              <p:nvPicPr>
                <p:cNvPr id="39219" name="Freihand 39218">
                  <a:extLst>
                    <a:ext uri="{FF2B5EF4-FFF2-40B4-BE49-F238E27FC236}">
                      <a16:creationId xmlns:a16="http://schemas.microsoft.com/office/drawing/2014/main" id="{E5C179A7-F78D-79DC-9B80-D398F99FF7F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825098" y="2246204"/>
                  <a:ext cx="612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9220" name="Freihand 39219">
                  <a:extLst>
                    <a:ext uri="{FF2B5EF4-FFF2-40B4-BE49-F238E27FC236}">
                      <a16:creationId xmlns:a16="http://schemas.microsoft.com/office/drawing/2014/main" id="{24E91659-3B37-7FE8-3016-3D9FFBD23B02}"/>
                    </a:ext>
                  </a:extLst>
                </p14:cNvPr>
                <p14:cNvContentPartPr/>
                <p14:nvPr/>
              </p14:nvContentPartPr>
              <p14:xfrm>
                <a:off x="3799538" y="2376524"/>
                <a:ext cx="140400" cy="135360"/>
              </p14:xfrm>
            </p:contentPart>
          </mc:Choice>
          <mc:Fallback>
            <p:pic>
              <p:nvPicPr>
                <p:cNvPr id="39220" name="Freihand 39219">
                  <a:extLst>
                    <a:ext uri="{FF2B5EF4-FFF2-40B4-BE49-F238E27FC236}">
                      <a16:creationId xmlns:a16="http://schemas.microsoft.com/office/drawing/2014/main" id="{24E91659-3B37-7FE8-3016-3D9FFBD23B0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790538" y="2367524"/>
                  <a:ext cx="15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9221" name="Freihand 39220">
                  <a:extLst>
                    <a:ext uri="{FF2B5EF4-FFF2-40B4-BE49-F238E27FC236}">
                      <a16:creationId xmlns:a16="http://schemas.microsoft.com/office/drawing/2014/main" id="{71C5F0C6-7726-5A80-DE8B-191A788519E1}"/>
                    </a:ext>
                  </a:extLst>
                </p14:cNvPr>
                <p14:cNvContentPartPr/>
                <p14:nvPr/>
              </p14:nvContentPartPr>
              <p14:xfrm>
                <a:off x="3674978" y="2192204"/>
                <a:ext cx="220680" cy="81360"/>
              </p14:xfrm>
            </p:contentPart>
          </mc:Choice>
          <mc:Fallback>
            <p:pic>
              <p:nvPicPr>
                <p:cNvPr id="39221" name="Freihand 39220">
                  <a:extLst>
                    <a:ext uri="{FF2B5EF4-FFF2-40B4-BE49-F238E27FC236}">
                      <a16:creationId xmlns:a16="http://schemas.microsoft.com/office/drawing/2014/main" id="{71C5F0C6-7726-5A80-DE8B-191A788519E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666338" y="2183204"/>
                  <a:ext cx="2383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9222" name="Freihand 39221">
                  <a:extLst>
                    <a:ext uri="{FF2B5EF4-FFF2-40B4-BE49-F238E27FC236}">
                      <a16:creationId xmlns:a16="http://schemas.microsoft.com/office/drawing/2014/main" id="{20344554-2B27-32D5-7D4C-073C89B8D9A1}"/>
                    </a:ext>
                  </a:extLst>
                </p14:cNvPr>
                <p14:cNvContentPartPr/>
                <p14:nvPr/>
              </p14:nvContentPartPr>
              <p14:xfrm>
                <a:off x="3980258" y="2312804"/>
                <a:ext cx="154440" cy="246960"/>
              </p14:xfrm>
            </p:contentPart>
          </mc:Choice>
          <mc:Fallback>
            <p:pic>
              <p:nvPicPr>
                <p:cNvPr id="39222" name="Freihand 39221">
                  <a:extLst>
                    <a:ext uri="{FF2B5EF4-FFF2-40B4-BE49-F238E27FC236}">
                      <a16:creationId xmlns:a16="http://schemas.microsoft.com/office/drawing/2014/main" id="{20344554-2B27-32D5-7D4C-073C89B8D9A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971618" y="2304164"/>
                  <a:ext cx="172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9224" name="Freihand 39223">
                  <a:extLst>
                    <a:ext uri="{FF2B5EF4-FFF2-40B4-BE49-F238E27FC236}">
                      <a16:creationId xmlns:a16="http://schemas.microsoft.com/office/drawing/2014/main" id="{7C924EB3-189A-1BD4-93BD-959249A684CD}"/>
                    </a:ext>
                  </a:extLst>
                </p14:cNvPr>
                <p14:cNvContentPartPr/>
                <p14:nvPr/>
              </p14:nvContentPartPr>
              <p14:xfrm>
                <a:off x="3584258" y="3497204"/>
                <a:ext cx="2402280" cy="1604160"/>
              </p14:xfrm>
            </p:contentPart>
          </mc:Choice>
          <mc:Fallback>
            <p:pic>
              <p:nvPicPr>
                <p:cNvPr id="39224" name="Freihand 39223">
                  <a:extLst>
                    <a:ext uri="{FF2B5EF4-FFF2-40B4-BE49-F238E27FC236}">
                      <a16:creationId xmlns:a16="http://schemas.microsoft.com/office/drawing/2014/main" id="{7C924EB3-189A-1BD4-93BD-959249A684CD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575618" y="3488564"/>
                  <a:ext cx="2419920" cy="162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9225" name="Freihand 39224">
                  <a:extLst>
                    <a:ext uri="{FF2B5EF4-FFF2-40B4-BE49-F238E27FC236}">
                      <a16:creationId xmlns:a16="http://schemas.microsoft.com/office/drawing/2014/main" id="{B973B4BA-7244-1A86-FFEF-624DB6D38AE4}"/>
                    </a:ext>
                  </a:extLst>
                </p14:cNvPr>
                <p14:cNvContentPartPr/>
                <p14:nvPr/>
              </p14:nvContentPartPr>
              <p14:xfrm>
                <a:off x="5905898" y="3424484"/>
                <a:ext cx="185760" cy="173160"/>
              </p14:xfrm>
            </p:contentPart>
          </mc:Choice>
          <mc:Fallback>
            <p:pic>
              <p:nvPicPr>
                <p:cNvPr id="39225" name="Freihand 39224">
                  <a:extLst>
                    <a:ext uri="{FF2B5EF4-FFF2-40B4-BE49-F238E27FC236}">
                      <a16:creationId xmlns:a16="http://schemas.microsoft.com/office/drawing/2014/main" id="{B973B4BA-7244-1A86-FFEF-624DB6D38AE4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897258" y="3415844"/>
                  <a:ext cx="20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9227" name="Freihand 39226">
                  <a:extLst>
                    <a:ext uri="{FF2B5EF4-FFF2-40B4-BE49-F238E27FC236}">
                      <a16:creationId xmlns:a16="http://schemas.microsoft.com/office/drawing/2014/main" id="{C179DA16-A246-2901-CB1E-97E26B46429A}"/>
                    </a:ext>
                  </a:extLst>
                </p14:cNvPr>
                <p14:cNvContentPartPr/>
                <p14:nvPr/>
              </p14:nvContentPartPr>
              <p14:xfrm>
                <a:off x="4699538" y="4565324"/>
                <a:ext cx="20160" cy="201600"/>
              </p14:xfrm>
            </p:contentPart>
          </mc:Choice>
          <mc:Fallback>
            <p:pic>
              <p:nvPicPr>
                <p:cNvPr id="39227" name="Freihand 39226">
                  <a:extLst>
                    <a:ext uri="{FF2B5EF4-FFF2-40B4-BE49-F238E27FC236}">
                      <a16:creationId xmlns:a16="http://schemas.microsoft.com/office/drawing/2014/main" id="{C179DA16-A246-2901-CB1E-97E26B46429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90538" y="4556324"/>
                  <a:ext cx="37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9228" name="Freihand 39227">
                  <a:extLst>
                    <a:ext uri="{FF2B5EF4-FFF2-40B4-BE49-F238E27FC236}">
                      <a16:creationId xmlns:a16="http://schemas.microsoft.com/office/drawing/2014/main" id="{F7180D06-7A18-1C6C-E083-306DC2A61ACF}"/>
                    </a:ext>
                  </a:extLst>
                </p14:cNvPr>
                <p14:cNvContentPartPr/>
                <p14:nvPr/>
              </p14:nvContentPartPr>
              <p14:xfrm>
                <a:off x="4610618" y="4653164"/>
                <a:ext cx="180000" cy="136440"/>
              </p14:xfrm>
            </p:contentPart>
          </mc:Choice>
          <mc:Fallback>
            <p:pic>
              <p:nvPicPr>
                <p:cNvPr id="39228" name="Freihand 39227">
                  <a:extLst>
                    <a:ext uri="{FF2B5EF4-FFF2-40B4-BE49-F238E27FC236}">
                      <a16:creationId xmlns:a16="http://schemas.microsoft.com/office/drawing/2014/main" id="{F7180D06-7A18-1C6C-E083-306DC2A61AC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601978" y="4644524"/>
                  <a:ext cx="197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9229" name="Freihand 39228">
                  <a:extLst>
                    <a:ext uri="{FF2B5EF4-FFF2-40B4-BE49-F238E27FC236}">
                      <a16:creationId xmlns:a16="http://schemas.microsoft.com/office/drawing/2014/main" id="{44D4894F-C344-287F-1F01-0DA6C625354E}"/>
                    </a:ext>
                  </a:extLst>
                </p14:cNvPr>
                <p14:cNvContentPartPr/>
                <p14:nvPr/>
              </p14:nvContentPartPr>
              <p14:xfrm>
                <a:off x="4610978" y="4530044"/>
                <a:ext cx="272880" cy="196920"/>
              </p14:xfrm>
            </p:contentPart>
          </mc:Choice>
          <mc:Fallback>
            <p:pic>
              <p:nvPicPr>
                <p:cNvPr id="39229" name="Freihand 39228">
                  <a:extLst>
                    <a:ext uri="{FF2B5EF4-FFF2-40B4-BE49-F238E27FC236}">
                      <a16:creationId xmlns:a16="http://schemas.microsoft.com/office/drawing/2014/main" id="{44D4894F-C344-287F-1F01-0DA6C625354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602338" y="4521044"/>
                  <a:ext cx="290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9230" name="Freihand 39229">
                  <a:extLst>
                    <a:ext uri="{FF2B5EF4-FFF2-40B4-BE49-F238E27FC236}">
                      <a16:creationId xmlns:a16="http://schemas.microsoft.com/office/drawing/2014/main" id="{C38582D6-4F07-6D5C-0DE3-71E4D5F62444}"/>
                    </a:ext>
                  </a:extLst>
                </p14:cNvPr>
                <p14:cNvContentPartPr/>
                <p14:nvPr/>
              </p14:nvContentPartPr>
              <p14:xfrm>
                <a:off x="4850018" y="4532564"/>
                <a:ext cx="133920" cy="50040"/>
              </p14:xfrm>
            </p:contentPart>
          </mc:Choice>
          <mc:Fallback>
            <p:pic>
              <p:nvPicPr>
                <p:cNvPr id="39230" name="Freihand 39229">
                  <a:extLst>
                    <a:ext uri="{FF2B5EF4-FFF2-40B4-BE49-F238E27FC236}">
                      <a16:creationId xmlns:a16="http://schemas.microsoft.com/office/drawing/2014/main" id="{C38582D6-4F07-6D5C-0DE3-71E4D5F6244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841378" y="4523924"/>
                  <a:ext cx="151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9231" name="Freihand 39230">
                  <a:extLst>
                    <a:ext uri="{FF2B5EF4-FFF2-40B4-BE49-F238E27FC236}">
                      <a16:creationId xmlns:a16="http://schemas.microsoft.com/office/drawing/2014/main" id="{E1463467-1209-11FF-EE26-9E1D53EF461A}"/>
                    </a:ext>
                  </a:extLst>
                </p14:cNvPr>
                <p14:cNvContentPartPr/>
                <p14:nvPr/>
              </p14:nvContentPartPr>
              <p14:xfrm>
                <a:off x="4884578" y="4595924"/>
                <a:ext cx="134640" cy="112680"/>
              </p14:xfrm>
            </p:contentPart>
          </mc:Choice>
          <mc:Fallback>
            <p:pic>
              <p:nvPicPr>
                <p:cNvPr id="39231" name="Freihand 39230">
                  <a:extLst>
                    <a:ext uri="{FF2B5EF4-FFF2-40B4-BE49-F238E27FC236}">
                      <a16:creationId xmlns:a16="http://schemas.microsoft.com/office/drawing/2014/main" id="{E1463467-1209-11FF-EE26-9E1D53EF461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875938" y="4587284"/>
                  <a:ext cx="152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9233" name="Freihand 39232">
                  <a:extLst>
                    <a:ext uri="{FF2B5EF4-FFF2-40B4-BE49-F238E27FC236}">
                      <a16:creationId xmlns:a16="http://schemas.microsoft.com/office/drawing/2014/main" id="{3375AB96-3925-A3E4-A181-1DF46A40AF52}"/>
                    </a:ext>
                  </a:extLst>
                </p14:cNvPr>
                <p14:cNvContentPartPr/>
                <p14:nvPr/>
              </p14:nvContentPartPr>
              <p14:xfrm>
                <a:off x="1318778" y="3556964"/>
                <a:ext cx="1470240" cy="1177920"/>
              </p14:xfrm>
            </p:contentPart>
          </mc:Choice>
          <mc:Fallback>
            <p:pic>
              <p:nvPicPr>
                <p:cNvPr id="39233" name="Freihand 39232">
                  <a:extLst>
                    <a:ext uri="{FF2B5EF4-FFF2-40B4-BE49-F238E27FC236}">
                      <a16:creationId xmlns:a16="http://schemas.microsoft.com/office/drawing/2014/main" id="{3375AB96-3925-A3E4-A181-1DF46A40AF52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309778" y="3547964"/>
                  <a:ext cx="1487880" cy="11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9234" name="Freihand 39233">
                  <a:extLst>
                    <a:ext uri="{FF2B5EF4-FFF2-40B4-BE49-F238E27FC236}">
                      <a16:creationId xmlns:a16="http://schemas.microsoft.com/office/drawing/2014/main" id="{543AB02F-573D-A6D9-7382-ECCF5C2C8D54}"/>
                    </a:ext>
                  </a:extLst>
                </p14:cNvPr>
                <p14:cNvContentPartPr/>
                <p14:nvPr/>
              </p14:nvContentPartPr>
              <p14:xfrm>
                <a:off x="1323458" y="3491084"/>
                <a:ext cx="141840" cy="229320"/>
              </p14:xfrm>
            </p:contentPart>
          </mc:Choice>
          <mc:Fallback>
            <p:pic>
              <p:nvPicPr>
                <p:cNvPr id="39234" name="Freihand 39233">
                  <a:extLst>
                    <a:ext uri="{FF2B5EF4-FFF2-40B4-BE49-F238E27FC236}">
                      <a16:creationId xmlns:a16="http://schemas.microsoft.com/office/drawing/2014/main" id="{543AB02F-573D-A6D9-7382-ECCF5C2C8D54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314458" y="3482084"/>
                  <a:ext cx="159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9236" name="Freihand 39235">
                  <a:extLst>
                    <a:ext uri="{FF2B5EF4-FFF2-40B4-BE49-F238E27FC236}">
                      <a16:creationId xmlns:a16="http://schemas.microsoft.com/office/drawing/2014/main" id="{4D049F15-5242-DCC7-B285-1F930367CDA7}"/>
                    </a:ext>
                  </a:extLst>
                </p14:cNvPr>
                <p14:cNvContentPartPr/>
                <p14:nvPr/>
              </p14:nvContentPartPr>
              <p14:xfrm>
                <a:off x="2013218" y="3645164"/>
                <a:ext cx="44640" cy="136800"/>
              </p14:xfrm>
            </p:contentPart>
          </mc:Choice>
          <mc:Fallback>
            <p:pic>
              <p:nvPicPr>
                <p:cNvPr id="39236" name="Freihand 39235">
                  <a:extLst>
                    <a:ext uri="{FF2B5EF4-FFF2-40B4-BE49-F238E27FC236}">
                      <a16:creationId xmlns:a16="http://schemas.microsoft.com/office/drawing/2014/main" id="{4D049F15-5242-DCC7-B285-1F930367CDA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004218" y="3636164"/>
                  <a:ext cx="62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9237" name="Freihand 39236">
                  <a:extLst>
                    <a:ext uri="{FF2B5EF4-FFF2-40B4-BE49-F238E27FC236}">
                      <a16:creationId xmlns:a16="http://schemas.microsoft.com/office/drawing/2014/main" id="{5922E711-CFA4-5DDF-7E9A-2A6B75C44413}"/>
                    </a:ext>
                  </a:extLst>
                </p14:cNvPr>
                <p14:cNvContentPartPr/>
                <p14:nvPr/>
              </p14:nvContentPartPr>
              <p14:xfrm>
                <a:off x="2021498" y="3721124"/>
                <a:ext cx="109800" cy="105120"/>
              </p14:xfrm>
            </p:contentPart>
          </mc:Choice>
          <mc:Fallback>
            <p:pic>
              <p:nvPicPr>
                <p:cNvPr id="39237" name="Freihand 39236">
                  <a:extLst>
                    <a:ext uri="{FF2B5EF4-FFF2-40B4-BE49-F238E27FC236}">
                      <a16:creationId xmlns:a16="http://schemas.microsoft.com/office/drawing/2014/main" id="{5922E711-CFA4-5DDF-7E9A-2A6B75C44413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012498" y="3712124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238" name="Freihand 39237">
                  <a:extLst>
                    <a:ext uri="{FF2B5EF4-FFF2-40B4-BE49-F238E27FC236}">
                      <a16:creationId xmlns:a16="http://schemas.microsoft.com/office/drawing/2014/main" id="{5E834E20-B28E-89F3-8D34-24CEA0975B96}"/>
                    </a:ext>
                  </a:extLst>
                </p14:cNvPr>
                <p14:cNvContentPartPr/>
                <p14:nvPr/>
              </p14:nvContentPartPr>
              <p14:xfrm>
                <a:off x="1946618" y="3556244"/>
                <a:ext cx="123120" cy="95400"/>
              </p14:xfrm>
            </p:contentPart>
          </mc:Choice>
          <mc:Fallback>
            <p:pic>
              <p:nvPicPr>
                <p:cNvPr id="39238" name="Freihand 39237">
                  <a:extLst>
                    <a:ext uri="{FF2B5EF4-FFF2-40B4-BE49-F238E27FC236}">
                      <a16:creationId xmlns:a16="http://schemas.microsoft.com/office/drawing/2014/main" id="{5E834E20-B28E-89F3-8D34-24CEA0975B9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937618" y="3547604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239" name="Freihand 39238">
                  <a:extLst>
                    <a:ext uri="{FF2B5EF4-FFF2-40B4-BE49-F238E27FC236}">
                      <a16:creationId xmlns:a16="http://schemas.microsoft.com/office/drawing/2014/main" id="{101103BF-3F78-1508-8474-CA4D8391CBF8}"/>
                    </a:ext>
                  </a:extLst>
                </p14:cNvPr>
                <p14:cNvContentPartPr/>
                <p14:nvPr/>
              </p14:nvContentPartPr>
              <p14:xfrm>
                <a:off x="2179898" y="3667484"/>
                <a:ext cx="109080" cy="157320"/>
              </p14:xfrm>
            </p:contentPart>
          </mc:Choice>
          <mc:Fallback>
            <p:pic>
              <p:nvPicPr>
                <p:cNvPr id="39239" name="Freihand 39238">
                  <a:extLst>
                    <a:ext uri="{FF2B5EF4-FFF2-40B4-BE49-F238E27FC236}">
                      <a16:creationId xmlns:a16="http://schemas.microsoft.com/office/drawing/2014/main" id="{101103BF-3F78-1508-8474-CA4D8391CBF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170898" y="3658484"/>
                  <a:ext cx="126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240" name="Freihand 39239">
                  <a:extLst>
                    <a:ext uri="{FF2B5EF4-FFF2-40B4-BE49-F238E27FC236}">
                      <a16:creationId xmlns:a16="http://schemas.microsoft.com/office/drawing/2014/main" id="{3EB1D4DF-A4EE-13B4-0BB9-F916637D051E}"/>
                    </a:ext>
                  </a:extLst>
                </p14:cNvPr>
                <p14:cNvContentPartPr/>
                <p14:nvPr/>
              </p14:nvContentPartPr>
              <p14:xfrm>
                <a:off x="2192858" y="3725804"/>
                <a:ext cx="84600" cy="40680"/>
              </p14:xfrm>
            </p:contentPart>
          </mc:Choice>
          <mc:Fallback>
            <p:pic>
              <p:nvPicPr>
                <p:cNvPr id="39240" name="Freihand 39239">
                  <a:extLst>
                    <a:ext uri="{FF2B5EF4-FFF2-40B4-BE49-F238E27FC236}">
                      <a16:creationId xmlns:a16="http://schemas.microsoft.com/office/drawing/2014/main" id="{3EB1D4DF-A4EE-13B4-0BB9-F916637D051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183858" y="3716804"/>
                  <a:ext cx="102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271" name="Freihand 39270">
                  <a:extLst>
                    <a:ext uri="{FF2B5EF4-FFF2-40B4-BE49-F238E27FC236}">
                      <a16:creationId xmlns:a16="http://schemas.microsoft.com/office/drawing/2014/main" id="{9F4E19B5-4196-0652-D78D-A32F79885A05}"/>
                    </a:ext>
                  </a:extLst>
                </p14:cNvPr>
                <p14:cNvContentPartPr/>
                <p14:nvPr/>
              </p14:nvContentPartPr>
              <p14:xfrm>
                <a:off x="6203618" y="3633644"/>
                <a:ext cx="441000" cy="1794600"/>
              </p14:xfrm>
            </p:contentPart>
          </mc:Choice>
          <mc:Fallback>
            <p:pic>
              <p:nvPicPr>
                <p:cNvPr id="39271" name="Freihand 39270">
                  <a:extLst>
                    <a:ext uri="{FF2B5EF4-FFF2-40B4-BE49-F238E27FC236}">
                      <a16:creationId xmlns:a16="http://schemas.microsoft.com/office/drawing/2014/main" id="{9F4E19B5-4196-0652-D78D-A32F79885A0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194618" y="3625004"/>
                  <a:ext cx="458640" cy="18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272" name="Freihand 39271">
                  <a:extLst>
                    <a:ext uri="{FF2B5EF4-FFF2-40B4-BE49-F238E27FC236}">
                      <a16:creationId xmlns:a16="http://schemas.microsoft.com/office/drawing/2014/main" id="{B91DE81E-324A-E5A1-DEAC-C684EC0BE0C3}"/>
                    </a:ext>
                  </a:extLst>
                </p14:cNvPr>
                <p14:cNvContentPartPr/>
                <p14:nvPr/>
              </p14:nvContentPartPr>
              <p14:xfrm>
                <a:off x="6500258" y="5207564"/>
                <a:ext cx="199440" cy="263880"/>
              </p14:xfrm>
            </p:contentPart>
          </mc:Choice>
          <mc:Fallback>
            <p:pic>
              <p:nvPicPr>
                <p:cNvPr id="39272" name="Freihand 39271">
                  <a:extLst>
                    <a:ext uri="{FF2B5EF4-FFF2-40B4-BE49-F238E27FC236}">
                      <a16:creationId xmlns:a16="http://schemas.microsoft.com/office/drawing/2014/main" id="{B91DE81E-324A-E5A1-DEAC-C684EC0BE0C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491258" y="5198564"/>
                  <a:ext cx="2170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274" name="Freihand 39273">
                  <a:extLst>
                    <a:ext uri="{FF2B5EF4-FFF2-40B4-BE49-F238E27FC236}">
                      <a16:creationId xmlns:a16="http://schemas.microsoft.com/office/drawing/2014/main" id="{ACBE2BCC-E90F-B034-ED40-06832964970E}"/>
                    </a:ext>
                  </a:extLst>
                </p14:cNvPr>
                <p14:cNvContentPartPr/>
                <p14:nvPr/>
              </p14:nvContentPartPr>
              <p14:xfrm>
                <a:off x="6529418" y="3607724"/>
                <a:ext cx="492840" cy="1609200"/>
              </p14:xfrm>
            </p:contentPart>
          </mc:Choice>
          <mc:Fallback>
            <p:pic>
              <p:nvPicPr>
                <p:cNvPr id="39274" name="Freihand 39273">
                  <a:extLst>
                    <a:ext uri="{FF2B5EF4-FFF2-40B4-BE49-F238E27FC236}">
                      <a16:creationId xmlns:a16="http://schemas.microsoft.com/office/drawing/2014/main" id="{ACBE2BCC-E90F-B034-ED40-06832964970E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520778" y="3599084"/>
                  <a:ext cx="510480" cy="162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9275" name="Freihand 39274">
                  <a:extLst>
                    <a:ext uri="{FF2B5EF4-FFF2-40B4-BE49-F238E27FC236}">
                      <a16:creationId xmlns:a16="http://schemas.microsoft.com/office/drawing/2014/main" id="{6E577982-49B0-93A9-52E7-7C9D09F49F85}"/>
                    </a:ext>
                  </a:extLst>
                </p14:cNvPr>
                <p14:cNvContentPartPr/>
                <p14:nvPr/>
              </p14:nvContentPartPr>
              <p14:xfrm>
                <a:off x="6401978" y="3468044"/>
                <a:ext cx="208080" cy="392760"/>
              </p14:xfrm>
            </p:contentPart>
          </mc:Choice>
          <mc:Fallback>
            <p:pic>
              <p:nvPicPr>
                <p:cNvPr id="39275" name="Freihand 39274">
                  <a:extLst>
                    <a:ext uri="{FF2B5EF4-FFF2-40B4-BE49-F238E27FC236}">
                      <a16:creationId xmlns:a16="http://schemas.microsoft.com/office/drawing/2014/main" id="{6E577982-49B0-93A9-52E7-7C9D09F49F8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392978" y="3459044"/>
                  <a:ext cx="2257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9287" name="Freihand 39286">
                  <a:extLst>
                    <a:ext uri="{FF2B5EF4-FFF2-40B4-BE49-F238E27FC236}">
                      <a16:creationId xmlns:a16="http://schemas.microsoft.com/office/drawing/2014/main" id="{A1AF77B5-4262-5039-0E29-D8FA8D00107B}"/>
                    </a:ext>
                  </a:extLst>
                </p14:cNvPr>
                <p14:cNvContentPartPr/>
                <p14:nvPr/>
              </p14:nvContentPartPr>
              <p14:xfrm>
                <a:off x="6943058" y="4130444"/>
                <a:ext cx="48240" cy="218880"/>
              </p14:xfrm>
            </p:contentPart>
          </mc:Choice>
          <mc:Fallback>
            <p:pic>
              <p:nvPicPr>
                <p:cNvPr id="39287" name="Freihand 39286">
                  <a:extLst>
                    <a:ext uri="{FF2B5EF4-FFF2-40B4-BE49-F238E27FC236}">
                      <a16:creationId xmlns:a16="http://schemas.microsoft.com/office/drawing/2014/main" id="{A1AF77B5-4262-5039-0E29-D8FA8D00107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934058" y="4121444"/>
                  <a:ext cx="65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9288" name="Freihand 39287">
                  <a:extLst>
                    <a:ext uri="{FF2B5EF4-FFF2-40B4-BE49-F238E27FC236}">
                      <a16:creationId xmlns:a16="http://schemas.microsoft.com/office/drawing/2014/main" id="{D24A8EB4-3A49-E2D9-5648-6FAFD31BF842}"/>
                    </a:ext>
                  </a:extLst>
                </p14:cNvPr>
                <p14:cNvContentPartPr/>
                <p14:nvPr/>
              </p14:nvContentPartPr>
              <p14:xfrm>
                <a:off x="6888338" y="4084364"/>
                <a:ext cx="165600" cy="53280"/>
              </p14:xfrm>
            </p:contentPart>
          </mc:Choice>
          <mc:Fallback>
            <p:pic>
              <p:nvPicPr>
                <p:cNvPr id="39288" name="Freihand 39287">
                  <a:extLst>
                    <a:ext uri="{FF2B5EF4-FFF2-40B4-BE49-F238E27FC236}">
                      <a16:creationId xmlns:a16="http://schemas.microsoft.com/office/drawing/2014/main" id="{D24A8EB4-3A49-E2D9-5648-6FAFD31BF84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879338" y="4075724"/>
                  <a:ext cx="183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9289" name="Freihand 39288">
                  <a:extLst>
                    <a:ext uri="{FF2B5EF4-FFF2-40B4-BE49-F238E27FC236}">
                      <a16:creationId xmlns:a16="http://schemas.microsoft.com/office/drawing/2014/main" id="{CCD40508-9914-86C0-8EA4-C86C5796CFDE}"/>
                    </a:ext>
                  </a:extLst>
                </p14:cNvPr>
                <p14:cNvContentPartPr/>
                <p14:nvPr/>
              </p14:nvContentPartPr>
              <p14:xfrm>
                <a:off x="6962858" y="4162124"/>
                <a:ext cx="147240" cy="208440"/>
              </p14:xfrm>
            </p:contentPart>
          </mc:Choice>
          <mc:Fallback>
            <p:pic>
              <p:nvPicPr>
                <p:cNvPr id="39289" name="Freihand 39288">
                  <a:extLst>
                    <a:ext uri="{FF2B5EF4-FFF2-40B4-BE49-F238E27FC236}">
                      <a16:creationId xmlns:a16="http://schemas.microsoft.com/office/drawing/2014/main" id="{CCD40508-9914-86C0-8EA4-C86C5796CFD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954218" y="4153484"/>
                  <a:ext cx="1648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9290" name="Freihand 39289">
                  <a:extLst>
                    <a:ext uri="{FF2B5EF4-FFF2-40B4-BE49-F238E27FC236}">
                      <a16:creationId xmlns:a16="http://schemas.microsoft.com/office/drawing/2014/main" id="{92480E5A-D528-D125-02DB-59B28D98D525}"/>
                    </a:ext>
                  </a:extLst>
                </p14:cNvPr>
                <p14:cNvContentPartPr/>
                <p14:nvPr/>
              </p14:nvContentPartPr>
              <p14:xfrm>
                <a:off x="7177058" y="4123964"/>
                <a:ext cx="132480" cy="199440"/>
              </p14:xfrm>
            </p:contentPart>
          </mc:Choice>
          <mc:Fallback>
            <p:pic>
              <p:nvPicPr>
                <p:cNvPr id="39290" name="Freihand 39289">
                  <a:extLst>
                    <a:ext uri="{FF2B5EF4-FFF2-40B4-BE49-F238E27FC236}">
                      <a16:creationId xmlns:a16="http://schemas.microsoft.com/office/drawing/2014/main" id="{92480E5A-D528-D125-02DB-59B28D98D525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168418" y="4115324"/>
                  <a:ext cx="150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9291" name="Freihand 39290">
                  <a:extLst>
                    <a:ext uri="{FF2B5EF4-FFF2-40B4-BE49-F238E27FC236}">
                      <a16:creationId xmlns:a16="http://schemas.microsoft.com/office/drawing/2014/main" id="{80131854-2FFB-2C25-F6B9-5F81AFAC9675}"/>
                    </a:ext>
                  </a:extLst>
                </p14:cNvPr>
                <p14:cNvContentPartPr/>
                <p14:nvPr/>
              </p14:nvContentPartPr>
              <p14:xfrm>
                <a:off x="5980418" y="4503044"/>
                <a:ext cx="72360" cy="240840"/>
              </p14:xfrm>
            </p:contentPart>
          </mc:Choice>
          <mc:Fallback>
            <p:pic>
              <p:nvPicPr>
                <p:cNvPr id="39291" name="Freihand 39290">
                  <a:extLst>
                    <a:ext uri="{FF2B5EF4-FFF2-40B4-BE49-F238E27FC236}">
                      <a16:creationId xmlns:a16="http://schemas.microsoft.com/office/drawing/2014/main" id="{80131854-2FFB-2C25-F6B9-5F81AFAC967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71778" y="4494404"/>
                  <a:ext cx="900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9292" name="Freihand 39291">
                  <a:extLst>
                    <a:ext uri="{FF2B5EF4-FFF2-40B4-BE49-F238E27FC236}">
                      <a16:creationId xmlns:a16="http://schemas.microsoft.com/office/drawing/2014/main" id="{B5C345FD-959B-FB67-1A02-4778E3B3965D}"/>
                    </a:ext>
                  </a:extLst>
                </p14:cNvPr>
                <p14:cNvContentPartPr/>
                <p14:nvPr/>
              </p14:nvContentPartPr>
              <p14:xfrm>
                <a:off x="5928938" y="4697084"/>
                <a:ext cx="207360" cy="115920"/>
              </p14:xfrm>
            </p:contentPart>
          </mc:Choice>
          <mc:Fallback>
            <p:pic>
              <p:nvPicPr>
                <p:cNvPr id="39292" name="Freihand 39291">
                  <a:extLst>
                    <a:ext uri="{FF2B5EF4-FFF2-40B4-BE49-F238E27FC236}">
                      <a16:creationId xmlns:a16="http://schemas.microsoft.com/office/drawing/2014/main" id="{B5C345FD-959B-FB67-1A02-4778E3B3965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5920298" y="4688444"/>
                  <a:ext cx="22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9293" name="Freihand 39292">
                  <a:extLst>
                    <a:ext uri="{FF2B5EF4-FFF2-40B4-BE49-F238E27FC236}">
                      <a16:creationId xmlns:a16="http://schemas.microsoft.com/office/drawing/2014/main" id="{799BAB20-1A18-2FB4-0D71-44527002A9C1}"/>
                    </a:ext>
                  </a:extLst>
                </p14:cNvPr>
                <p14:cNvContentPartPr/>
                <p14:nvPr/>
              </p14:nvContentPartPr>
              <p14:xfrm>
                <a:off x="5847938" y="4418084"/>
                <a:ext cx="212040" cy="111960"/>
              </p14:xfrm>
            </p:contentPart>
          </mc:Choice>
          <mc:Fallback>
            <p:pic>
              <p:nvPicPr>
                <p:cNvPr id="39293" name="Freihand 39292">
                  <a:extLst>
                    <a:ext uri="{FF2B5EF4-FFF2-40B4-BE49-F238E27FC236}">
                      <a16:creationId xmlns:a16="http://schemas.microsoft.com/office/drawing/2014/main" id="{799BAB20-1A18-2FB4-0D71-44527002A9C1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5839298" y="4409084"/>
                  <a:ext cx="229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294" name="Freihand 39293">
                  <a:extLst>
                    <a:ext uri="{FF2B5EF4-FFF2-40B4-BE49-F238E27FC236}">
                      <a16:creationId xmlns:a16="http://schemas.microsoft.com/office/drawing/2014/main" id="{73FC9A10-B64A-DAFC-B751-B0962F883B2E}"/>
                    </a:ext>
                  </a:extLst>
                </p14:cNvPr>
                <p14:cNvContentPartPr/>
                <p14:nvPr/>
              </p14:nvContentPartPr>
              <p14:xfrm>
                <a:off x="6104978" y="4537244"/>
                <a:ext cx="194760" cy="135000"/>
              </p14:xfrm>
            </p:contentPart>
          </mc:Choice>
          <mc:Fallback>
            <p:pic>
              <p:nvPicPr>
                <p:cNvPr id="39294" name="Freihand 39293">
                  <a:extLst>
                    <a:ext uri="{FF2B5EF4-FFF2-40B4-BE49-F238E27FC236}">
                      <a16:creationId xmlns:a16="http://schemas.microsoft.com/office/drawing/2014/main" id="{73FC9A10-B64A-DAFC-B751-B0962F883B2E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095978" y="4528244"/>
                  <a:ext cx="212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149" name="Freihand 39148">
                  <a:extLst>
                    <a:ext uri="{FF2B5EF4-FFF2-40B4-BE49-F238E27FC236}">
                      <a16:creationId xmlns:a16="http://schemas.microsoft.com/office/drawing/2014/main" id="{F1D27FEE-CCA3-CB7C-67E9-50B1760D7267}"/>
                    </a:ext>
                  </a:extLst>
                </p14:cNvPr>
                <p14:cNvContentPartPr/>
                <p14:nvPr/>
              </p14:nvContentPartPr>
              <p14:xfrm>
                <a:off x="6476498" y="602804"/>
                <a:ext cx="131400" cy="99360"/>
              </p14:xfrm>
            </p:contentPart>
          </mc:Choice>
          <mc:Fallback>
            <p:pic>
              <p:nvPicPr>
                <p:cNvPr id="39149" name="Freihand 39148">
                  <a:extLst>
                    <a:ext uri="{FF2B5EF4-FFF2-40B4-BE49-F238E27FC236}">
                      <a16:creationId xmlns:a16="http://schemas.microsoft.com/office/drawing/2014/main" id="{F1D27FEE-CCA3-CB7C-67E9-50B1760D7267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467498" y="594164"/>
                  <a:ext cx="149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150" name="Freihand 39149">
                  <a:extLst>
                    <a:ext uri="{FF2B5EF4-FFF2-40B4-BE49-F238E27FC236}">
                      <a16:creationId xmlns:a16="http://schemas.microsoft.com/office/drawing/2014/main" id="{183D2AB0-D0CF-84D9-78DA-5D6A0F625D81}"/>
                    </a:ext>
                  </a:extLst>
                </p14:cNvPr>
                <p14:cNvContentPartPr/>
                <p14:nvPr/>
              </p14:nvContentPartPr>
              <p14:xfrm>
                <a:off x="6607538" y="550244"/>
                <a:ext cx="39960" cy="331200"/>
              </p14:xfrm>
            </p:contentPart>
          </mc:Choice>
          <mc:Fallback>
            <p:pic>
              <p:nvPicPr>
                <p:cNvPr id="39150" name="Freihand 39149">
                  <a:extLst>
                    <a:ext uri="{FF2B5EF4-FFF2-40B4-BE49-F238E27FC236}">
                      <a16:creationId xmlns:a16="http://schemas.microsoft.com/office/drawing/2014/main" id="{183D2AB0-D0CF-84D9-78DA-5D6A0F625D8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598538" y="541604"/>
                  <a:ext cx="57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152" name="Freihand 39151">
                  <a:extLst>
                    <a:ext uri="{FF2B5EF4-FFF2-40B4-BE49-F238E27FC236}">
                      <a16:creationId xmlns:a16="http://schemas.microsoft.com/office/drawing/2014/main" id="{F468F61D-924E-9762-503A-EFB92CCFA3D9}"/>
                    </a:ext>
                  </a:extLst>
                </p14:cNvPr>
                <p14:cNvContentPartPr/>
                <p14:nvPr/>
              </p14:nvContentPartPr>
              <p14:xfrm>
                <a:off x="6712658" y="666524"/>
                <a:ext cx="12600" cy="124920"/>
              </p14:xfrm>
            </p:contentPart>
          </mc:Choice>
          <mc:Fallback>
            <p:pic>
              <p:nvPicPr>
                <p:cNvPr id="39152" name="Freihand 39151">
                  <a:extLst>
                    <a:ext uri="{FF2B5EF4-FFF2-40B4-BE49-F238E27FC236}">
                      <a16:creationId xmlns:a16="http://schemas.microsoft.com/office/drawing/2014/main" id="{F468F61D-924E-9762-503A-EFB92CCFA3D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6704018" y="657524"/>
                  <a:ext cx="3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153" name="Freihand 39152">
                  <a:extLst>
                    <a:ext uri="{FF2B5EF4-FFF2-40B4-BE49-F238E27FC236}">
                      <a16:creationId xmlns:a16="http://schemas.microsoft.com/office/drawing/2014/main" id="{CA6F28AC-E3F3-33D8-8F43-44120C8D0DA5}"/>
                    </a:ext>
                  </a:extLst>
                </p14:cNvPr>
                <p14:cNvContentPartPr/>
                <p14:nvPr/>
              </p14:nvContentPartPr>
              <p14:xfrm>
                <a:off x="6707258" y="646724"/>
                <a:ext cx="82440" cy="151560"/>
              </p14:xfrm>
            </p:contentPart>
          </mc:Choice>
          <mc:Fallback>
            <p:pic>
              <p:nvPicPr>
                <p:cNvPr id="39153" name="Freihand 39152">
                  <a:extLst>
                    <a:ext uri="{FF2B5EF4-FFF2-40B4-BE49-F238E27FC236}">
                      <a16:creationId xmlns:a16="http://schemas.microsoft.com/office/drawing/2014/main" id="{CA6F28AC-E3F3-33D8-8F43-44120C8D0DA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698258" y="638084"/>
                  <a:ext cx="100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154" name="Freihand 39153">
                  <a:extLst>
                    <a:ext uri="{FF2B5EF4-FFF2-40B4-BE49-F238E27FC236}">
                      <a16:creationId xmlns:a16="http://schemas.microsoft.com/office/drawing/2014/main" id="{2054906D-8E88-A674-4DCB-09D4BEDFF6B6}"/>
                    </a:ext>
                  </a:extLst>
                </p14:cNvPr>
                <p14:cNvContentPartPr/>
                <p14:nvPr/>
              </p14:nvContentPartPr>
              <p14:xfrm>
                <a:off x="6806258" y="584804"/>
                <a:ext cx="7200" cy="248040"/>
              </p14:xfrm>
            </p:contentPart>
          </mc:Choice>
          <mc:Fallback>
            <p:pic>
              <p:nvPicPr>
                <p:cNvPr id="39154" name="Freihand 39153">
                  <a:extLst>
                    <a:ext uri="{FF2B5EF4-FFF2-40B4-BE49-F238E27FC236}">
                      <a16:creationId xmlns:a16="http://schemas.microsoft.com/office/drawing/2014/main" id="{2054906D-8E88-A674-4DCB-09D4BEDFF6B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797258" y="576164"/>
                  <a:ext cx="24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155" name="Freihand 39154">
                  <a:extLst>
                    <a:ext uri="{FF2B5EF4-FFF2-40B4-BE49-F238E27FC236}">
                      <a16:creationId xmlns:a16="http://schemas.microsoft.com/office/drawing/2014/main" id="{2C88D233-BB07-4241-5BF4-2AD2CEC3388D}"/>
                    </a:ext>
                  </a:extLst>
                </p14:cNvPr>
                <p14:cNvContentPartPr/>
                <p14:nvPr/>
              </p14:nvContentPartPr>
              <p14:xfrm>
                <a:off x="6841178" y="621524"/>
                <a:ext cx="92880" cy="201600"/>
              </p14:xfrm>
            </p:contentPart>
          </mc:Choice>
          <mc:Fallback>
            <p:pic>
              <p:nvPicPr>
                <p:cNvPr id="39155" name="Freihand 39154">
                  <a:extLst>
                    <a:ext uri="{FF2B5EF4-FFF2-40B4-BE49-F238E27FC236}">
                      <a16:creationId xmlns:a16="http://schemas.microsoft.com/office/drawing/2014/main" id="{2C88D233-BB07-4241-5BF4-2AD2CEC3388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832538" y="612524"/>
                  <a:ext cx="110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156" name="Freihand 39155">
                  <a:extLst>
                    <a:ext uri="{FF2B5EF4-FFF2-40B4-BE49-F238E27FC236}">
                      <a16:creationId xmlns:a16="http://schemas.microsoft.com/office/drawing/2014/main" id="{724A8498-7FE6-CB53-4C20-2234E57FD416}"/>
                    </a:ext>
                  </a:extLst>
                </p14:cNvPr>
                <p14:cNvContentPartPr/>
                <p14:nvPr/>
              </p14:nvContentPartPr>
              <p14:xfrm>
                <a:off x="7000658" y="603164"/>
                <a:ext cx="17280" cy="119520"/>
              </p14:xfrm>
            </p:contentPart>
          </mc:Choice>
          <mc:Fallback>
            <p:pic>
              <p:nvPicPr>
                <p:cNvPr id="39156" name="Freihand 39155">
                  <a:extLst>
                    <a:ext uri="{FF2B5EF4-FFF2-40B4-BE49-F238E27FC236}">
                      <a16:creationId xmlns:a16="http://schemas.microsoft.com/office/drawing/2014/main" id="{724A8498-7FE6-CB53-4C20-2234E57FD41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992018" y="594164"/>
                  <a:ext cx="3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157" name="Freihand 39156">
                  <a:extLst>
                    <a:ext uri="{FF2B5EF4-FFF2-40B4-BE49-F238E27FC236}">
                      <a16:creationId xmlns:a16="http://schemas.microsoft.com/office/drawing/2014/main" id="{CE43AF38-1DEA-33ED-3C6E-986E5C3C0105}"/>
                    </a:ext>
                  </a:extLst>
                </p14:cNvPr>
                <p14:cNvContentPartPr/>
                <p14:nvPr/>
              </p14:nvContentPartPr>
              <p14:xfrm>
                <a:off x="7098578" y="480404"/>
                <a:ext cx="85680" cy="194040"/>
              </p14:xfrm>
            </p:contentPart>
          </mc:Choice>
          <mc:Fallback>
            <p:pic>
              <p:nvPicPr>
                <p:cNvPr id="39157" name="Freihand 39156">
                  <a:extLst>
                    <a:ext uri="{FF2B5EF4-FFF2-40B4-BE49-F238E27FC236}">
                      <a16:creationId xmlns:a16="http://schemas.microsoft.com/office/drawing/2014/main" id="{CE43AF38-1DEA-33ED-3C6E-986E5C3C010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7089938" y="471764"/>
                  <a:ext cx="10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158" name="Freihand 39157">
                  <a:extLst>
                    <a:ext uri="{FF2B5EF4-FFF2-40B4-BE49-F238E27FC236}">
                      <a16:creationId xmlns:a16="http://schemas.microsoft.com/office/drawing/2014/main" id="{82045D7C-D52D-D111-4220-207408028B67}"/>
                    </a:ext>
                  </a:extLst>
                </p14:cNvPr>
                <p14:cNvContentPartPr/>
                <p14:nvPr/>
              </p14:nvContentPartPr>
              <p14:xfrm>
                <a:off x="7217378" y="556724"/>
                <a:ext cx="97920" cy="115200"/>
              </p14:xfrm>
            </p:contentPart>
          </mc:Choice>
          <mc:Fallback>
            <p:pic>
              <p:nvPicPr>
                <p:cNvPr id="39158" name="Freihand 39157">
                  <a:extLst>
                    <a:ext uri="{FF2B5EF4-FFF2-40B4-BE49-F238E27FC236}">
                      <a16:creationId xmlns:a16="http://schemas.microsoft.com/office/drawing/2014/main" id="{82045D7C-D52D-D111-4220-207408028B6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7208378" y="548084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159" name="Freihand 39158">
                  <a:extLst>
                    <a:ext uri="{FF2B5EF4-FFF2-40B4-BE49-F238E27FC236}">
                      <a16:creationId xmlns:a16="http://schemas.microsoft.com/office/drawing/2014/main" id="{E0A25E0C-2FDD-6C4B-6FDE-0A006D94B3A3}"/>
                    </a:ext>
                  </a:extLst>
                </p14:cNvPr>
                <p14:cNvContentPartPr/>
                <p14:nvPr/>
              </p14:nvContentPartPr>
              <p14:xfrm>
                <a:off x="7346258" y="454844"/>
                <a:ext cx="25920" cy="210960"/>
              </p14:xfrm>
            </p:contentPart>
          </mc:Choice>
          <mc:Fallback>
            <p:pic>
              <p:nvPicPr>
                <p:cNvPr id="39159" name="Freihand 39158">
                  <a:extLst>
                    <a:ext uri="{FF2B5EF4-FFF2-40B4-BE49-F238E27FC236}">
                      <a16:creationId xmlns:a16="http://schemas.microsoft.com/office/drawing/2014/main" id="{E0A25E0C-2FDD-6C4B-6FDE-0A006D94B3A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37258" y="446204"/>
                  <a:ext cx="43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160" name="Freihand 39159">
                  <a:extLst>
                    <a:ext uri="{FF2B5EF4-FFF2-40B4-BE49-F238E27FC236}">
                      <a16:creationId xmlns:a16="http://schemas.microsoft.com/office/drawing/2014/main" id="{1BFB164F-0A43-E847-3599-E281774672B0}"/>
                    </a:ext>
                  </a:extLst>
                </p14:cNvPr>
                <p14:cNvContentPartPr/>
                <p14:nvPr/>
              </p14:nvContentPartPr>
              <p14:xfrm>
                <a:off x="7360298" y="528644"/>
                <a:ext cx="385200" cy="203760"/>
              </p14:xfrm>
            </p:contentPart>
          </mc:Choice>
          <mc:Fallback>
            <p:pic>
              <p:nvPicPr>
                <p:cNvPr id="39160" name="Freihand 39159">
                  <a:extLst>
                    <a:ext uri="{FF2B5EF4-FFF2-40B4-BE49-F238E27FC236}">
                      <a16:creationId xmlns:a16="http://schemas.microsoft.com/office/drawing/2014/main" id="{1BFB164F-0A43-E847-3599-E281774672B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351658" y="519644"/>
                  <a:ext cx="4028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162" name="Freihand 39161">
                  <a:extLst>
                    <a:ext uri="{FF2B5EF4-FFF2-40B4-BE49-F238E27FC236}">
                      <a16:creationId xmlns:a16="http://schemas.microsoft.com/office/drawing/2014/main" id="{C0D60AD4-34C4-E5BF-C298-F2E5BBDF7E57}"/>
                    </a:ext>
                  </a:extLst>
                </p14:cNvPr>
                <p14:cNvContentPartPr/>
                <p14:nvPr/>
              </p14:nvContentPartPr>
              <p14:xfrm>
                <a:off x="7834058" y="486164"/>
                <a:ext cx="139680" cy="188640"/>
              </p14:xfrm>
            </p:contentPart>
          </mc:Choice>
          <mc:Fallback>
            <p:pic>
              <p:nvPicPr>
                <p:cNvPr id="39162" name="Freihand 39161">
                  <a:extLst>
                    <a:ext uri="{FF2B5EF4-FFF2-40B4-BE49-F238E27FC236}">
                      <a16:creationId xmlns:a16="http://schemas.microsoft.com/office/drawing/2014/main" id="{C0D60AD4-34C4-E5BF-C298-F2E5BBDF7E57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25058" y="477524"/>
                  <a:ext cx="157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163" name="Freihand 39162">
                  <a:extLst>
                    <a:ext uri="{FF2B5EF4-FFF2-40B4-BE49-F238E27FC236}">
                      <a16:creationId xmlns:a16="http://schemas.microsoft.com/office/drawing/2014/main" id="{B0BBB483-F3DB-6460-8F83-69B919499A4D}"/>
                    </a:ext>
                  </a:extLst>
                </p14:cNvPr>
                <p14:cNvContentPartPr/>
                <p14:nvPr/>
              </p14:nvContentPartPr>
              <p14:xfrm>
                <a:off x="7996418" y="466724"/>
                <a:ext cx="153720" cy="91440"/>
              </p14:xfrm>
            </p:contentPart>
          </mc:Choice>
          <mc:Fallback>
            <p:pic>
              <p:nvPicPr>
                <p:cNvPr id="39163" name="Freihand 39162">
                  <a:extLst>
                    <a:ext uri="{FF2B5EF4-FFF2-40B4-BE49-F238E27FC236}">
                      <a16:creationId xmlns:a16="http://schemas.microsoft.com/office/drawing/2014/main" id="{B0BBB483-F3DB-6460-8F83-69B919499A4D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987418" y="458084"/>
                  <a:ext cx="17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164" name="Freihand 39163">
                  <a:extLst>
                    <a:ext uri="{FF2B5EF4-FFF2-40B4-BE49-F238E27FC236}">
                      <a16:creationId xmlns:a16="http://schemas.microsoft.com/office/drawing/2014/main" id="{8BF9648C-1D6C-E547-C4F4-E8F95426D771}"/>
                    </a:ext>
                  </a:extLst>
                </p14:cNvPr>
                <p14:cNvContentPartPr/>
                <p14:nvPr/>
              </p14:nvContentPartPr>
              <p14:xfrm>
                <a:off x="8167778" y="335324"/>
                <a:ext cx="307440" cy="341280"/>
              </p14:xfrm>
            </p:contentPart>
          </mc:Choice>
          <mc:Fallback>
            <p:pic>
              <p:nvPicPr>
                <p:cNvPr id="39164" name="Freihand 39163">
                  <a:extLst>
                    <a:ext uri="{FF2B5EF4-FFF2-40B4-BE49-F238E27FC236}">
                      <a16:creationId xmlns:a16="http://schemas.microsoft.com/office/drawing/2014/main" id="{8BF9648C-1D6C-E547-C4F4-E8F95426D77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159138" y="326324"/>
                  <a:ext cx="325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9166" name="Freihand 39165">
                  <a:extLst>
                    <a:ext uri="{FF2B5EF4-FFF2-40B4-BE49-F238E27FC236}">
                      <a16:creationId xmlns:a16="http://schemas.microsoft.com/office/drawing/2014/main" id="{427D27CA-7D14-91F1-0F8D-B5AEACEA04E3}"/>
                    </a:ext>
                  </a:extLst>
                </p14:cNvPr>
                <p14:cNvContentPartPr/>
                <p14:nvPr/>
              </p14:nvContentPartPr>
              <p14:xfrm>
                <a:off x="6594938" y="971444"/>
                <a:ext cx="93600" cy="200160"/>
              </p14:xfrm>
            </p:contentPart>
          </mc:Choice>
          <mc:Fallback>
            <p:pic>
              <p:nvPicPr>
                <p:cNvPr id="39166" name="Freihand 39165">
                  <a:extLst>
                    <a:ext uri="{FF2B5EF4-FFF2-40B4-BE49-F238E27FC236}">
                      <a16:creationId xmlns:a16="http://schemas.microsoft.com/office/drawing/2014/main" id="{427D27CA-7D14-91F1-0F8D-B5AEACEA04E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86298" y="962444"/>
                  <a:ext cx="111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9167" name="Freihand 39166">
                  <a:extLst>
                    <a:ext uri="{FF2B5EF4-FFF2-40B4-BE49-F238E27FC236}">
                      <a16:creationId xmlns:a16="http://schemas.microsoft.com/office/drawing/2014/main" id="{81532BA7-9B9F-FED9-29B0-AEF17F8EDF6B}"/>
                    </a:ext>
                  </a:extLst>
                </p14:cNvPr>
                <p14:cNvContentPartPr/>
                <p14:nvPr/>
              </p14:nvContentPartPr>
              <p14:xfrm>
                <a:off x="6718418" y="1070804"/>
                <a:ext cx="82080" cy="174600"/>
              </p14:xfrm>
            </p:contentPart>
          </mc:Choice>
          <mc:Fallback>
            <p:pic>
              <p:nvPicPr>
                <p:cNvPr id="39167" name="Freihand 39166">
                  <a:extLst>
                    <a:ext uri="{FF2B5EF4-FFF2-40B4-BE49-F238E27FC236}">
                      <a16:creationId xmlns:a16="http://schemas.microsoft.com/office/drawing/2014/main" id="{81532BA7-9B9F-FED9-29B0-AEF17F8EDF6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6709778" y="1061804"/>
                  <a:ext cx="99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9168" name="Freihand 39167">
                  <a:extLst>
                    <a:ext uri="{FF2B5EF4-FFF2-40B4-BE49-F238E27FC236}">
                      <a16:creationId xmlns:a16="http://schemas.microsoft.com/office/drawing/2014/main" id="{010F5525-3AFA-5C35-7DE2-65C03861C0F6}"/>
                    </a:ext>
                  </a:extLst>
                </p14:cNvPr>
                <p14:cNvContentPartPr/>
                <p14:nvPr/>
              </p14:nvContentPartPr>
              <p14:xfrm>
                <a:off x="6886898" y="1009244"/>
                <a:ext cx="101880" cy="252360"/>
              </p14:xfrm>
            </p:contentPart>
          </mc:Choice>
          <mc:Fallback>
            <p:pic>
              <p:nvPicPr>
                <p:cNvPr id="39168" name="Freihand 39167">
                  <a:extLst>
                    <a:ext uri="{FF2B5EF4-FFF2-40B4-BE49-F238E27FC236}">
                      <a16:creationId xmlns:a16="http://schemas.microsoft.com/office/drawing/2014/main" id="{010F5525-3AFA-5C35-7DE2-65C03861C0F6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878258" y="1000244"/>
                  <a:ext cx="119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9169" name="Freihand 39168">
                  <a:extLst>
                    <a:ext uri="{FF2B5EF4-FFF2-40B4-BE49-F238E27FC236}">
                      <a16:creationId xmlns:a16="http://schemas.microsoft.com/office/drawing/2014/main" id="{28AC32F1-F38B-96DA-602C-1D2EAFA2AD91}"/>
                    </a:ext>
                  </a:extLst>
                </p14:cNvPr>
                <p14:cNvContentPartPr/>
                <p14:nvPr/>
              </p14:nvContentPartPr>
              <p14:xfrm>
                <a:off x="7029818" y="973964"/>
                <a:ext cx="326160" cy="115920"/>
              </p14:xfrm>
            </p:contentPart>
          </mc:Choice>
          <mc:Fallback>
            <p:pic>
              <p:nvPicPr>
                <p:cNvPr id="39169" name="Freihand 39168">
                  <a:extLst>
                    <a:ext uri="{FF2B5EF4-FFF2-40B4-BE49-F238E27FC236}">
                      <a16:creationId xmlns:a16="http://schemas.microsoft.com/office/drawing/2014/main" id="{28AC32F1-F38B-96DA-602C-1D2EAFA2AD9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020818" y="965324"/>
                  <a:ext cx="343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9170" name="Freihand 39169">
                  <a:extLst>
                    <a:ext uri="{FF2B5EF4-FFF2-40B4-BE49-F238E27FC236}">
                      <a16:creationId xmlns:a16="http://schemas.microsoft.com/office/drawing/2014/main" id="{1C6AE56F-64E1-8031-63D1-616EE24D475C}"/>
                    </a:ext>
                  </a:extLst>
                </p14:cNvPr>
                <p14:cNvContentPartPr/>
                <p14:nvPr/>
              </p14:nvContentPartPr>
              <p14:xfrm>
                <a:off x="7393778" y="844004"/>
                <a:ext cx="6480" cy="39600"/>
              </p14:xfrm>
            </p:contentPart>
          </mc:Choice>
          <mc:Fallback>
            <p:pic>
              <p:nvPicPr>
                <p:cNvPr id="39170" name="Freihand 39169">
                  <a:extLst>
                    <a:ext uri="{FF2B5EF4-FFF2-40B4-BE49-F238E27FC236}">
                      <a16:creationId xmlns:a16="http://schemas.microsoft.com/office/drawing/2014/main" id="{1C6AE56F-64E1-8031-63D1-616EE24D475C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7385138" y="835004"/>
                  <a:ext cx="24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9171" name="Freihand 39170">
                  <a:extLst>
                    <a:ext uri="{FF2B5EF4-FFF2-40B4-BE49-F238E27FC236}">
                      <a16:creationId xmlns:a16="http://schemas.microsoft.com/office/drawing/2014/main" id="{445B5E58-E324-408C-D44E-198C1AD0ED08}"/>
                    </a:ext>
                  </a:extLst>
                </p14:cNvPr>
                <p14:cNvContentPartPr/>
                <p14:nvPr/>
              </p14:nvContentPartPr>
              <p14:xfrm>
                <a:off x="7363898" y="840764"/>
                <a:ext cx="335880" cy="158040"/>
              </p14:xfrm>
            </p:contentPart>
          </mc:Choice>
          <mc:Fallback>
            <p:pic>
              <p:nvPicPr>
                <p:cNvPr id="39171" name="Freihand 39170">
                  <a:extLst>
                    <a:ext uri="{FF2B5EF4-FFF2-40B4-BE49-F238E27FC236}">
                      <a16:creationId xmlns:a16="http://schemas.microsoft.com/office/drawing/2014/main" id="{445B5E58-E324-408C-D44E-198C1AD0ED0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55258" y="832124"/>
                  <a:ext cx="353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9172" name="Freihand 39171">
                  <a:extLst>
                    <a:ext uri="{FF2B5EF4-FFF2-40B4-BE49-F238E27FC236}">
                      <a16:creationId xmlns:a16="http://schemas.microsoft.com/office/drawing/2014/main" id="{0ECE3CA2-D250-8604-1446-7E729E0DE291}"/>
                    </a:ext>
                  </a:extLst>
                </p14:cNvPr>
                <p14:cNvContentPartPr/>
                <p14:nvPr/>
              </p14:nvContentPartPr>
              <p14:xfrm>
                <a:off x="7780058" y="763004"/>
                <a:ext cx="125280" cy="158400"/>
              </p14:xfrm>
            </p:contentPart>
          </mc:Choice>
          <mc:Fallback>
            <p:pic>
              <p:nvPicPr>
                <p:cNvPr id="39172" name="Freihand 39171">
                  <a:extLst>
                    <a:ext uri="{FF2B5EF4-FFF2-40B4-BE49-F238E27FC236}">
                      <a16:creationId xmlns:a16="http://schemas.microsoft.com/office/drawing/2014/main" id="{0ECE3CA2-D250-8604-1446-7E729E0DE291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771418" y="754004"/>
                  <a:ext cx="142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9173" name="Freihand 39172">
                  <a:extLst>
                    <a:ext uri="{FF2B5EF4-FFF2-40B4-BE49-F238E27FC236}">
                      <a16:creationId xmlns:a16="http://schemas.microsoft.com/office/drawing/2014/main" id="{DCE2D0FA-A84C-443E-C9CC-C126A297BE81}"/>
                    </a:ext>
                  </a:extLst>
                </p14:cNvPr>
                <p14:cNvContentPartPr/>
                <p14:nvPr/>
              </p14:nvContentPartPr>
              <p14:xfrm>
                <a:off x="7950338" y="789284"/>
                <a:ext cx="92520" cy="112320"/>
              </p14:xfrm>
            </p:contentPart>
          </mc:Choice>
          <mc:Fallback>
            <p:pic>
              <p:nvPicPr>
                <p:cNvPr id="39173" name="Freihand 39172">
                  <a:extLst>
                    <a:ext uri="{FF2B5EF4-FFF2-40B4-BE49-F238E27FC236}">
                      <a16:creationId xmlns:a16="http://schemas.microsoft.com/office/drawing/2014/main" id="{DCE2D0FA-A84C-443E-C9CC-C126A297BE8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941698" y="780644"/>
                  <a:ext cx="110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9175" name="Freihand 39174">
                  <a:extLst>
                    <a:ext uri="{FF2B5EF4-FFF2-40B4-BE49-F238E27FC236}">
                      <a16:creationId xmlns:a16="http://schemas.microsoft.com/office/drawing/2014/main" id="{3B5FE7B6-2F68-914F-AAAC-C53E5B7A2BD6}"/>
                    </a:ext>
                  </a:extLst>
                </p14:cNvPr>
                <p14:cNvContentPartPr/>
                <p14:nvPr/>
              </p14:nvContentPartPr>
              <p14:xfrm>
                <a:off x="6831818" y="1300124"/>
                <a:ext cx="133560" cy="150840"/>
              </p14:xfrm>
            </p:contentPart>
          </mc:Choice>
          <mc:Fallback>
            <p:pic>
              <p:nvPicPr>
                <p:cNvPr id="39175" name="Freihand 39174">
                  <a:extLst>
                    <a:ext uri="{FF2B5EF4-FFF2-40B4-BE49-F238E27FC236}">
                      <a16:creationId xmlns:a16="http://schemas.microsoft.com/office/drawing/2014/main" id="{3B5FE7B6-2F68-914F-AAAC-C53E5B7A2BD6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823178" y="1291124"/>
                  <a:ext cx="151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9176" name="Freihand 39175">
                  <a:extLst>
                    <a:ext uri="{FF2B5EF4-FFF2-40B4-BE49-F238E27FC236}">
                      <a16:creationId xmlns:a16="http://schemas.microsoft.com/office/drawing/2014/main" id="{61E703C6-9DAB-6C85-D66E-E51678BD74F9}"/>
                    </a:ext>
                  </a:extLst>
                </p14:cNvPr>
                <p14:cNvContentPartPr/>
                <p14:nvPr/>
              </p14:nvContentPartPr>
              <p14:xfrm>
                <a:off x="6989498" y="1287164"/>
                <a:ext cx="223200" cy="124560"/>
              </p14:xfrm>
            </p:contentPart>
          </mc:Choice>
          <mc:Fallback>
            <p:pic>
              <p:nvPicPr>
                <p:cNvPr id="39176" name="Freihand 39175">
                  <a:extLst>
                    <a:ext uri="{FF2B5EF4-FFF2-40B4-BE49-F238E27FC236}">
                      <a16:creationId xmlns:a16="http://schemas.microsoft.com/office/drawing/2014/main" id="{61E703C6-9DAB-6C85-D66E-E51678BD74F9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980858" y="1278164"/>
                  <a:ext cx="240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9177" name="Freihand 39176">
                  <a:extLst>
                    <a:ext uri="{FF2B5EF4-FFF2-40B4-BE49-F238E27FC236}">
                      <a16:creationId xmlns:a16="http://schemas.microsoft.com/office/drawing/2014/main" id="{D43F20D3-5DE0-3BCB-B25A-8BA521410375}"/>
                    </a:ext>
                  </a:extLst>
                </p14:cNvPr>
                <p14:cNvContentPartPr/>
                <p14:nvPr/>
              </p14:nvContentPartPr>
              <p14:xfrm>
                <a:off x="7231418" y="1231364"/>
                <a:ext cx="69840" cy="113040"/>
              </p14:xfrm>
            </p:contentPart>
          </mc:Choice>
          <mc:Fallback>
            <p:pic>
              <p:nvPicPr>
                <p:cNvPr id="39177" name="Freihand 39176">
                  <a:extLst>
                    <a:ext uri="{FF2B5EF4-FFF2-40B4-BE49-F238E27FC236}">
                      <a16:creationId xmlns:a16="http://schemas.microsoft.com/office/drawing/2014/main" id="{D43F20D3-5DE0-3BCB-B25A-8BA52141037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222778" y="1222724"/>
                  <a:ext cx="87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9178" name="Freihand 39177">
                  <a:extLst>
                    <a:ext uri="{FF2B5EF4-FFF2-40B4-BE49-F238E27FC236}">
                      <a16:creationId xmlns:a16="http://schemas.microsoft.com/office/drawing/2014/main" id="{9608EE08-C834-D544-4396-58B41EC19CFC}"/>
                    </a:ext>
                  </a:extLst>
                </p14:cNvPr>
                <p14:cNvContentPartPr/>
                <p14:nvPr/>
              </p14:nvContentPartPr>
              <p14:xfrm>
                <a:off x="7333658" y="1204004"/>
                <a:ext cx="95400" cy="106200"/>
              </p14:xfrm>
            </p:contentPart>
          </mc:Choice>
          <mc:Fallback>
            <p:pic>
              <p:nvPicPr>
                <p:cNvPr id="39178" name="Freihand 39177">
                  <a:extLst>
                    <a:ext uri="{FF2B5EF4-FFF2-40B4-BE49-F238E27FC236}">
                      <a16:creationId xmlns:a16="http://schemas.microsoft.com/office/drawing/2014/main" id="{9608EE08-C834-D544-4396-58B41EC19CF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7324658" y="1195364"/>
                  <a:ext cx="113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9179" name="Freihand 39178">
                  <a:extLst>
                    <a:ext uri="{FF2B5EF4-FFF2-40B4-BE49-F238E27FC236}">
                      <a16:creationId xmlns:a16="http://schemas.microsoft.com/office/drawing/2014/main" id="{0A6E3FFC-8BAF-098E-5F4E-4A15BBF0999C}"/>
                    </a:ext>
                  </a:extLst>
                </p14:cNvPr>
                <p14:cNvContentPartPr/>
                <p14:nvPr/>
              </p14:nvContentPartPr>
              <p14:xfrm>
                <a:off x="7457498" y="1101044"/>
                <a:ext cx="119160" cy="141480"/>
              </p14:xfrm>
            </p:contentPart>
          </mc:Choice>
          <mc:Fallback>
            <p:pic>
              <p:nvPicPr>
                <p:cNvPr id="39179" name="Freihand 39178">
                  <a:extLst>
                    <a:ext uri="{FF2B5EF4-FFF2-40B4-BE49-F238E27FC236}">
                      <a16:creationId xmlns:a16="http://schemas.microsoft.com/office/drawing/2014/main" id="{0A6E3FFC-8BAF-098E-5F4E-4A15BBF0999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448858" y="1092044"/>
                  <a:ext cx="136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9180" name="Freihand 39179">
                  <a:extLst>
                    <a:ext uri="{FF2B5EF4-FFF2-40B4-BE49-F238E27FC236}">
                      <a16:creationId xmlns:a16="http://schemas.microsoft.com/office/drawing/2014/main" id="{5AC8FD11-C8AC-395B-79A1-B9E2339C3DC5}"/>
                    </a:ext>
                  </a:extLst>
                </p14:cNvPr>
                <p14:cNvContentPartPr/>
                <p14:nvPr/>
              </p14:nvContentPartPr>
              <p14:xfrm>
                <a:off x="7610858" y="1028684"/>
                <a:ext cx="194400" cy="198360"/>
              </p14:xfrm>
            </p:contentPart>
          </mc:Choice>
          <mc:Fallback>
            <p:pic>
              <p:nvPicPr>
                <p:cNvPr id="39180" name="Freihand 39179">
                  <a:extLst>
                    <a:ext uri="{FF2B5EF4-FFF2-40B4-BE49-F238E27FC236}">
                      <a16:creationId xmlns:a16="http://schemas.microsoft.com/office/drawing/2014/main" id="{5AC8FD11-C8AC-395B-79A1-B9E2339C3DC5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602218" y="1019684"/>
                  <a:ext cx="212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9181" name="Freihand 39180">
                  <a:extLst>
                    <a:ext uri="{FF2B5EF4-FFF2-40B4-BE49-F238E27FC236}">
                      <a16:creationId xmlns:a16="http://schemas.microsoft.com/office/drawing/2014/main" id="{18EFC5E6-3F96-46AC-C7BA-4DA3F84987DE}"/>
                    </a:ext>
                  </a:extLst>
                </p14:cNvPr>
                <p14:cNvContentPartPr/>
                <p14:nvPr/>
              </p14:nvContentPartPr>
              <p14:xfrm>
                <a:off x="7812098" y="989084"/>
                <a:ext cx="138960" cy="162360"/>
              </p14:xfrm>
            </p:contentPart>
          </mc:Choice>
          <mc:Fallback>
            <p:pic>
              <p:nvPicPr>
                <p:cNvPr id="39181" name="Freihand 39180">
                  <a:extLst>
                    <a:ext uri="{FF2B5EF4-FFF2-40B4-BE49-F238E27FC236}">
                      <a16:creationId xmlns:a16="http://schemas.microsoft.com/office/drawing/2014/main" id="{18EFC5E6-3F96-46AC-C7BA-4DA3F84987D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803098" y="980444"/>
                  <a:ext cx="156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9182" name="Freihand 39181">
                  <a:extLst>
                    <a:ext uri="{FF2B5EF4-FFF2-40B4-BE49-F238E27FC236}">
                      <a16:creationId xmlns:a16="http://schemas.microsoft.com/office/drawing/2014/main" id="{7FE1776F-6023-2D6E-B10F-DC401929B31B}"/>
                    </a:ext>
                  </a:extLst>
                </p14:cNvPr>
                <p14:cNvContentPartPr/>
                <p14:nvPr/>
              </p14:nvContentPartPr>
              <p14:xfrm>
                <a:off x="7974458" y="999884"/>
                <a:ext cx="84240" cy="176760"/>
              </p14:xfrm>
            </p:contentPart>
          </mc:Choice>
          <mc:Fallback>
            <p:pic>
              <p:nvPicPr>
                <p:cNvPr id="39182" name="Freihand 39181">
                  <a:extLst>
                    <a:ext uri="{FF2B5EF4-FFF2-40B4-BE49-F238E27FC236}">
                      <a16:creationId xmlns:a16="http://schemas.microsoft.com/office/drawing/2014/main" id="{7FE1776F-6023-2D6E-B10F-DC401929B31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965458" y="990884"/>
                  <a:ext cx="101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9242" name="Freihand 39241">
                  <a:extLst>
                    <a:ext uri="{FF2B5EF4-FFF2-40B4-BE49-F238E27FC236}">
                      <a16:creationId xmlns:a16="http://schemas.microsoft.com/office/drawing/2014/main" id="{24DD8A45-7A48-EAC5-E74A-988EE56F49F1}"/>
                    </a:ext>
                  </a:extLst>
                </p14:cNvPr>
                <p14:cNvContentPartPr/>
                <p14:nvPr/>
              </p14:nvContentPartPr>
              <p14:xfrm>
                <a:off x="6695738" y="1735004"/>
                <a:ext cx="43560" cy="190800"/>
              </p14:xfrm>
            </p:contentPart>
          </mc:Choice>
          <mc:Fallback>
            <p:pic>
              <p:nvPicPr>
                <p:cNvPr id="39242" name="Freihand 39241">
                  <a:extLst>
                    <a:ext uri="{FF2B5EF4-FFF2-40B4-BE49-F238E27FC236}">
                      <a16:creationId xmlns:a16="http://schemas.microsoft.com/office/drawing/2014/main" id="{24DD8A45-7A48-EAC5-E74A-988EE56F49F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686738" y="1726364"/>
                  <a:ext cx="61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9243" name="Freihand 39242">
                  <a:extLst>
                    <a:ext uri="{FF2B5EF4-FFF2-40B4-BE49-F238E27FC236}">
                      <a16:creationId xmlns:a16="http://schemas.microsoft.com/office/drawing/2014/main" id="{30FC4C2D-A2DA-6EDF-6F89-5A00556A2F55}"/>
                    </a:ext>
                  </a:extLst>
                </p14:cNvPr>
                <p14:cNvContentPartPr/>
                <p14:nvPr/>
              </p14:nvContentPartPr>
              <p14:xfrm>
                <a:off x="6625898" y="1866044"/>
                <a:ext cx="192240" cy="81720"/>
              </p14:xfrm>
            </p:contentPart>
          </mc:Choice>
          <mc:Fallback>
            <p:pic>
              <p:nvPicPr>
                <p:cNvPr id="39243" name="Freihand 39242">
                  <a:extLst>
                    <a:ext uri="{FF2B5EF4-FFF2-40B4-BE49-F238E27FC236}">
                      <a16:creationId xmlns:a16="http://schemas.microsoft.com/office/drawing/2014/main" id="{30FC4C2D-A2DA-6EDF-6F89-5A00556A2F55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617258" y="1857404"/>
                  <a:ext cx="2098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9244" name="Freihand 39243">
                  <a:extLst>
                    <a:ext uri="{FF2B5EF4-FFF2-40B4-BE49-F238E27FC236}">
                      <a16:creationId xmlns:a16="http://schemas.microsoft.com/office/drawing/2014/main" id="{EE4688CA-A3B7-8F19-F246-7D9C7A1BD3CE}"/>
                    </a:ext>
                  </a:extLst>
                </p14:cNvPr>
                <p14:cNvContentPartPr/>
                <p14:nvPr/>
              </p14:nvContentPartPr>
              <p14:xfrm>
                <a:off x="6595658" y="1658324"/>
                <a:ext cx="220680" cy="28800"/>
              </p14:xfrm>
            </p:contentPart>
          </mc:Choice>
          <mc:Fallback>
            <p:pic>
              <p:nvPicPr>
                <p:cNvPr id="39244" name="Freihand 39243">
                  <a:extLst>
                    <a:ext uri="{FF2B5EF4-FFF2-40B4-BE49-F238E27FC236}">
                      <a16:creationId xmlns:a16="http://schemas.microsoft.com/office/drawing/2014/main" id="{EE4688CA-A3B7-8F19-F246-7D9C7A1BD3CE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586658" y="1649324"/>
                  <a:ext cx="238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9245" name="Freihand 39244">
                  <a:extLst>
                    <a:ext uri="{FF2B5EF4-FFF2-40B4-BE49-F238E27FC236}">
                      <a16:creationId xmlns:a16="http://schemas.microsoft.com/office/drawing/2014/main" id="{16DFA789-F625-0C0D-DCEF-34D6DABE015D}"/>
                    </a:ext>
                  </a:extLst>
                </p14:cNvPr>
                <p14:cNvContentPartPr/>
                <p14:nvPr/>
              </p14:nvContentPartPr>
              <p14:xfrm>
                <a:off x="6702938" y="2082764"/>
                <a:ext cx="141480" cy="289800"/>
              </p14:xfrm>
            </p:contentPart>
          </mc:Choice>
          <mc:Fallback>
            <p:pic>
              <p:nvPicPr>
                <p:cNvPr id="39245" name="Freihand 39244">
                  <a:extLst>
                    <a:ext uri="{FF2B5EF4-FFF2-40B4-BE49-F238E27FC236}">
                      <a16:creationId xmlns:a16="http://schemas.microsoft.com/office/drawing/2014/main" id="{16DFA789-F625-0C0D-DCEF-34D6DABE015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6693938" y="2074124"/>
                  <a:ext cx="159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246" name="Freihand 39245">
                  <a:extLst>
                    <a:ext uri="{FF2B5EF4-FFF2-40B4-BE49-F238E27FC236}">
                      <a16:creationId xmlns:a16="http://schemas.microsoft.com/office/drawing/2014/main" id="{60E3A235-8426-9A83-1F26-8CED49336E6D}"/>
                    </a:ext>
                  </a:extLst>
                </p14:cNvPr>
                <p14:cNvContentPartPr/>
                <p14:nvPr/>
              </p14:nvContentPartPr>
              <p14:xfrm>
                <a:off x="7002818" y="1680284"/>
                <a:ext cx="15480" cy="8640"/>
              </p14:xfrm>
            </p:contentPart>
          </mc:Choice>
          <mc:Fallback>
            <p:pic>
              <p:nvPicPr>
                <p:cNvPr id="39246" name="Freihand 39245">
                  <a:extLst>
                    <a:ext uri="{FF2B5EF4-FFF2-40B4-BE49-F238E27FC236}">
                      <a16:creationId xmlns:a16="http://schemas.microsoft.com/office/drawing/2014/main" id="{60E3A235-8426-9A83-1F26-8CED49336E6D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6993818" y="1671644"/>
                  <a:ext cx="3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9247" name="Freihand 39246">
                  <a:extLst>
                    <a:ext uri="{FF2B5EF4-FFF2-40B4-BE49-F238E27FC236}">
                      <a16:creationId xmlns:a16="http://schemas.microsoft.com/office/drawing/2014/main" id="{368CD5B8-B7E0-2075-EF18-9378CB88B0EC}"/>
                    </a:ext>
                  </a:extLst>
                </p14:cNvPr>
                <p14:cNvContentPartPr/>
                <p14:nvPr/>
              </p14:nvContentPartPr>
              <p14:xfrm>
                <a:off x="6998498" y="1784684"/>
                <a:ext cx="24120" cy="33840"/>
              </p14:xfrm>
            </p:contentPart>
          </mc:Choice>
          <mc:Fallback>
            <p:pic>
              <p:nvPicPr>
                <p:cNvPr id="39247" name="Freihand 39246">
                  <a:extLst>
                    <a:ext uri="{FF2B5EF4-FFF2-40B4-BE49-F238E27FC236}">
                      <a16:creationId xmlns:a16="http://schemas.microsoft.com/office/drawing/2014/main" id="{368CD5B8-B7E0-2075-EF18-9378CB88B0E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6989858" y="1775684"/>
                  <a:ext cx="4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9248" name="Freihand 39247">
                  <a:extLst>
                    <a:ext uri="{FF2B5EF4-FFF2-40B4-BE49-F238E27FC236}">
                      <a16:creationId xmlns:a16="http://schemas.microsoft.com/office/drawing/2014/main" id="{20E519B3-1E0C-C53A-D8F2-52F55AC6F034}"/>
                    </a:ext>
                  </a:extLst>
                </p14:cNvPr>
                <p14:cNvContentPartPr/>
                <p14:nvPr/>
              </p14:nvContentPartPr>
              <p14:xfrm>
                <a:off x="7150418" y="1580204"/>
                <a:ext cx="35280" cy="167040"/>
              </p14:xfrm>
            </p:contentPart>
          </mc:Choice>
          <mc:Fallback>
            <p:pic>
              <p:nvPicPr>
                <p:cNvPr id="39248" name="Freihand 39247">
                  <a:extLst>
                    <a:ext uri="{FF2B5EF4-FFF2-40B4-BE49-F238E27FC236}">
                      <a16:creationId xmlns:a16="http://schemas.microsoft.com/office/drawing/2014/main" id="{20E519B3-1E0C-C53A-D8F2-52F55AC6F03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141418" y="1571564"/>
                  <a:ext cx="52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39249" name="Freihand 39248">
                  <a:extLst>
                    <a:ext uri="{FF2B5EF4-FFF2-40B4-BE49-F238E27FC236}">
                      <a16:creationId xmlns:a16="http://schemas.microsoft.com/office/drawing/2014/main" id="{353BB1A4-7494-4CD9-A443-01ACD54813B9}"/>
                    </a:ext>
                  </a:extLst>
                </p14:cNvPr>
                <p14:cNvContentPartPr/>
                <p14:nvPr/>
              </p14:nvContentPartPr>
              <p14:xfrm>
                <a:off x="7094618" y="1667324"/>
                <a:ext cx="183960" cy="88560"/>
              </p14:xfrm>
            </p:contentPart>
          </mc:Choice>
          <mc:Fallback>
            <p:pic>
              <p:nvPicPr>
                <p:cNvPr id="39249" name="Freihand 39248">
                  <a:extLst>
                    <a:ext uri="{FF2B5EF4-FFF2-40B4-BE49-F238E27FC236}">
                      <a16:creationId xmlns:a16="http://schemas.microsoft.com/office/drawing/2014/main" id="{353BB1A4-7494-4CD9-A443-01ACD54813B9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085618" y="1658684"/>
                  <a:ext cx="20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39250" name="Freihand 39249">
                  <a:extLst>
                    <a:ext uri="{FF2B5EF4-FFF2-40B4-BE49-F238E27FC236}">
                      <a16:creationId xmlns:a16="http://schemas.microsoft.com/office/drawing/2014/main" id="{3733CEC3-FFB3-AFA5-F7D0-F3CF28C4EF06}"/>
                    </a:ext>
                  </a:extLst>
                </p14:cNvPr>
                <p14:cNvContentPartPr/>
                <p14:nvPr/>
              </p14:nvContentPartPr>
              <p14:xfrm>
                <a:off x="7081658" y="1523684"/>
                <a:ext cx="169200" cy="57600"/>
              </p14:xfrm>
            </p:contentPart>
          </mc:Choice>
          <mc:Fallback>
            <p:pic>
              <p:nvPicPr>
                <p:cNvPr id="39250" name="Freihand 39249">
                  <a:extLst>
                    <a:ext uri="{FF2B5EF4-FFF2-40B4-BE49-F238E27FC236}">
                      <a16:creationId xmlns:a16="http://schemas.microsoft.com/office/drawing/2014/main" id="{3733CEC3-FFB3-AFA5-F7D0-F3CF28C4EF0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073018" y="1514684"/>
                  <a:ext cx="186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39251" name="Freihand 39250">
                  <a:extLst>
                    <a:ext uri="{FF2B5EF4-FFF2-40B4-BE49-F238E27FC236}">
                      <a16:creationId xmlns:a16="http://schemas.microsoft.com/office/drawing/2014/main" id="{B83EF193-34FC-5085-ACBC-50A25B3403A5}"/>
                    </a:ext>
                  </a:extLst>
                </p14:cNvPr>
                <p14:cNvContentPartPr/>
                <p14:nvPr/>
              </p14:nvContentPartPr>
              <p14:xfrm>
                <a:off x="7286498" y="1607564"/>
                <a:ext cx="99000" cy="61920"/>
              </p14:xfrm>
            </p:contentPart>
          </mc:Choice>
          <mc:Fallback>
            <p:pic>
              <p:nvPicPr>
                <p:cNvPr id="39251" name="Freihand 39250">
                  <a:extLst>
                    <a:ext uri="{FF2B5EF4-FFF2-40B4-BE49-F238E27FC236}">
                      <a16:creationId xmlns:a16="http://schemas.microsoft.com/office/drawing/2014/main" id="{B83EF193-34FC-5085-ACBC-50A25B3403A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277858" y="1598924"/>
                  <a:ext cx="116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39252" name="Freihand 39251">
                  <a:extLst>
                    <a:ext uri="{FF2B5EF4-FFF2-40B4-BE49-F238E27FC236}">
                      <a16:creationId xmlns:a16="http://schemas.microsoft.com/office/drawing/2014/main" id="{52457182-790D-F376-4CE5-EFA9BD48B7AA}"/>
                    </a:ext>
                  </a:extLst>
                </p14:cNvPr>
                <p14:cNvContentPartPr/>
                <p14:nvPr/>
              </p14:nvContentPartPr>
              <p14:xfrm>
                <a:off x="7409618" y="1504604"/>
                <a:ext cx="222840" cy="136440"/>
              </p14:xfrm>
            </p:contentPart>
          </mc:Choice>
          <mc:Fallback>
            <p:pic>
              <p:nvPicPr>
                <p:cNvPr id="39252" name="Freihand 39251">
                  <a:extLst>
                    <a:ext uri="{FF2B5EF4-FFF2-40B4-BE49-F238E27FC236}">
                      <a16:creationId xmlns:a16="http://schemas.microsoft.com/office/drawing/2014/main" id="{52457182-790D-F376-4CE5-EFA9BD48B7AA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00978" y="1495604"/>
                  <a:ext cx="240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39253" name="Freihand 39252">
                  <a:extLst>
                    <a:ext uri="{FF2B5EF4-FFF2-40B4-BE49-F238E27FC236}">
                      <a16:creationId xmlns:a16="http://schemas.microsoft.com/office/drawing/2014/main" id="{569BB8B7-1A4A-FD87-83F2-18C05C71D242}"/>
                    </a:ext>
                  </a:extLst>
                </p14:cNvPr>
                <p14:cNvContentPartPr/>
                <p14:nvPr/>
              </p14:nvContentPartPr>
              <p14:xfrm>
                <a:off x="7644698" y="1382924"/>
                <a:ext cx="405360" cy="204840"/>
              </p14:xfrm>
            </p:contentPart>
          </mc:Choice>
          <mc:Fallback>
            <p:pic>
              <p:nvPicPr>
                <p:cNvPr id="39253" name="Freihand 39252">
                  <a:extLst>
                    <a:ext uri="{FF2B5EF4-FFF2-40B4-BE49-F238E27FC236}">
                      <a16:creationId xmlns:a16="http://schemas.microsoft.com/office/drawing/2014/main" id="{569BB8B7-1A4A-FD87-83F2-18C05C71D24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636058" y="1374284"/>
                  <a:ext cx="42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39254" name="Freihand 39253">
                  <a:extLst>
                    <a:ext uri="{FF2B5EF4-FFF2-40B4-BE49-F238E27FC236}">
                      <a16:creationId xmlns:a16="http://schemas.microsoft.com/office/drawing/2014/main" id="{8F087BEB-1B9B-E272-1B8F-525E8055EC15}"/>
                    </a:ext>
                  </a:extLst>
                </p14:cNvPr>
                <p14:cNvContentPartPr/>
                <p14:nvPr/>
              </p14:nvContentPartPr>
              <p14:xfrm>
                <a:off x="8080298" y="1261964"/>
                <a:ext cx="220320" cy="182520"/>
              </p14:xfrm>
            </p:contentPart>
          </mc:Choice>
          <mc:Fallback>
            <p:pic>
              <p:nvPicPr>
                <p:cNvPr id="39254" name="Freihand 39253">
                  <a:extLst>
                    <a:ext uri="{FF2B5EF4-FFF2-40B4-BE49-F238E27FC236}">
                      <a16:creationId xmlns:a16="http://schemas.microsoft.com/office/drawing/2014/main" id="{8F087BEB-1B9B-E272-1B8F-525E8055EC1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071658" y="1252964"/>
                  <a:ext cx="237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39255" name="Freihand 39254">
                  <a:extLst>
                    <a:ext uri="{FF2B5EF4-FFF2-40B4-BE49-F238E27FC236}">
                      <a16:creationId xmlns:a16="http://schemas.microsoft.com/office/drawing/2014/main" id="{88750AE3-6E80-52A2-AAB0-03606B8AC818}"/>
                    </a:ext>
                  </a:extLst>
                </p14:cNvPr>
                <p14:cNvContentPartPr/>
                <p14:nvPr/>
              </p14:nvContentPartPr>
              <p14:xfrm>
                <a:off x="7032698" y="2164484"/>
                <a:ext cx="24120" cy="11880"/>
              </p14:xfrm>
            </p:contentPart>
          </mc:Choice>
          <mc:Fallback>
            <p:pic>
              <p:nvPicPr>
                <p:cNvPr id="39255" name="Freihand 39254">
                  <a:extLst>
                    <a:ext uri="{FF2B5EF4-FFF2-40B4-BE49-F238E27FC236}">
                      <a16:creationId xmlns:a16="http://schemas.microsoft.com/office/drawing/2014/main" id="{88750AE3-6E80-52A2-AAB0-03606B8AC81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023698" y="2155484"/>
                  <a:ext cx="41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9256" name="Freihand 39255">
                  <a:extLst>
                    <a:ext uri="{FF2B5EF4-FFF2-40B4-BE49-F238E27FC236}">
                      <a16:creationId xmlns:a16="http://schemas.microsoft.com/office/drawing/2014/main" id="{CA014A85-CCE1-2572-62EC-7248E79E8413}"/>
                    </a:ext>
                  </a:extLst>
                </p14:cNvPr>
                <p14:cNvContentPartPr/>
                <p14:nvPr/>
              </p14:nvContentPartPr>
              <p14:xfrm>
                <a:off x="7039538" y="2277884"/>
                <a:ext cx="30240" cy="20520"/>
              </p14:xfrm>
            </p:contentPart>
          </mc:Choice>
          <mc:Fallback>
            <p:pic>
              <p:nvPicPr>
                <p:cNvPr id="39256" name="Freihand 39255">
                  <a:extLst>
                    <a:ext uri="{FF2B5EF4-FFF2-40B4-BE49-F238E27FC236}">
                      <a16:creationId xmlns:a16="http://schemas.microsoft.com/office/drawing/2014/main" id="{CA014A85-CCE1-2572-62EC-7248E79E8413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030538" y="2268884"/>
                  <a:ext cx="47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257" name="Freihand 39256">
                  <a:extLst>
                    <a:ext uri="{FF2B5EF4-FFF2-40B4-BE49-F238E27FC236}">
                      <a16:creationId xmlns:a16="http://schemas.microsoft.com/office/drawing/2014/main" id="{5C479A19-E0C2-C2EC-63C7-B3DA43E2E949}"/>
                    </a:ext>
                  </a:extLst>
                </p14:cNvPr>
                <p14:cNvContentPartPr/>
                <p14:nvPr/>
              </p14:nvContentPartPr>
              <p14:xfrm>
                <a:off x="7222778" y="1941644"/>
                <a:ext cx="147960" cy="243000"/>
              </p14:xfrm>
            </p:contentPart>
          </mc:Choice>
          <mc:Fallback>
            <p:pic>
              <p:nvPicPr>
                <p:cNvPr id="39257" name="Freihand 39256">
                  <a:extLst>
                    <a:ext uri="{FF2B5EF4-FFF2-40B4-BE49-F238E27FC236}">
                      <a16:creationId xmlns:a16="http://schemas.microsoft.com/office/drawing/2014/main" id="{5C479A19-E0C2-C2EC-63C7-B3DA43E2E94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213778" y="1933004"/>
                  <a:ext cx="165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39258" name="Freihand 39257">
                  <a:extLst>
                    <a:ext uri="{FF2B5EF4-FFF2-40B4-BE49-F238E27FC236}">
                      <a16:creationId xmlns:a16="http://schemas.microsoft.com/office/drawing/2014/main" id="{4817F059-F7D3-9703-B630-2D4E0798EDD7}"/>
                    </a:ext>
                  </a:extLst>
                </p14:cNvPr>
                <p14:cNvContentPartPr/>
                <p14:nvPr/>
              </p14:nvContentPartPr>
              <p14:xfrm>
                <a:off x="7394138" y="2051804"/>
                <a:ext cx="122040" cy="83880"/>
              </p14:xfrm>
            </p:contentPart>
          </mc:Choice>
          <mc:Fallback>
            <p:pic>
              <p:nvPicPr>
                <p:cNvPr id="39258" name="Freihand 39257">
                  <a:extLst>
                    <a:ext uri="{FF2B5EF4-FFF2-40B4-BE49-F238E27FC236}">
                      <a16:creationId xmlns:a16="http://schemas.microsoft.com/office/drawing/2014/main" id="{4817F059-F7D3-9703-B630-2D4E0798EDD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7385498" y="2043164"/>
                  <a:ext cx="1396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39259" name="Freihand 39258">
                  <a:extLst>
                    <a:ext uri="{FF2B5EF4-FFF2-40B4-BE49-F238E27FC236}">
                      <a16:creationId xmlns:a16="http://schemas.microsoft.com/office/drawing/2014/main" id="{A2574CAC-C94B-78B8-DDB4-3E3E3EDFF1E5}"/>
                    </a:ext>
                  </a:extLst>
                </p14:cNvPr>
                <p14:cNvContentPartPr/>
                <p14:nvPr/>
              </p14:nvContentPartPr>
              <p14:xfrm>
                <a:off x="7548578" y="1915724"/>
                <a:ext cx="420480" cy="183600"/>
              </p14:xfrm>
            </p:contentPart>
          </mc:Choice>
          <mc:Fallback>
            <p:pic>
              <p:nvPicPr>
                <p:cNvPr id="39259" name="Freihand 39258">
                  <a:extLst>
                    <a:ext uri="{FF2B5EF4-FFF2-40B4-BE49-F238E27FC236}">
                      <a16:creationId xmlns:a16="http://schemas.microsoft.com/office/drawing/2014/main" id="{A2574CAC-C94B-78B8-DDB4-3E3E3EDFF1E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7539578" y="1906724"/>
                  <a:ext cx="438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39260" name="Freihand 39259">
                  <a:extLst>
                    <a:ext uri="{FF2B5EF4-FFF2-40B4-BE49-F238E27FC236}">
                      <a16:creationId xmlns:a16="http://schemas.microsoft.com/office/drawing/2014/main" id="{0C9BE8C8-D871-EBCE-C762-327D88C002D2}"/>
                    </a:ext>
                  </a:extLst>
                </p14:cNvPr>
                <p14:cNvContentPartPr/>
                <p14:nvPr/>
              </p14:nvContentPartPr>
              <p14:xfrm>
                <a:off x="7928018" y="1850204"/>
                <a:ext cx="29880" cy="9720"/>
              </p14:xfrm>
            </p:contentPart>
          </mc:Choice>
          <mc:Fallback>
            <p:pic>
              <p:nvPicPr>
                <p:cNvPr id="39260" name="Freihand 39259">
                  <a:extLst>
                    <a:ext uri="{FF2B5EF4-FFF2-40B4-BE49-F238E27FC236}">
                      <a16:creationId xmlns:a16="http://schemas.microsoft.com/office/drawing/2014/main" id="{0C9BE8C8-D871-EBCE-C762-327D88C002D2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919018" y="1841204"/>
                  <a:ext cx="47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39261" name="Freihand 39260">
                  <a:extLst>
                    <a:ext uri="{FF2B5EF4-FFF2-40B4-BE49-F238E27FC236}">
                      <a16:creationId xmlns:a16="http://schemas.microsoft.com/office/drawing/2014/main" id="{30535EC5-FF68-1106-B856-7EBA6FE72291}"/>
                    </a:ext>
                  </a:extLst>
                </p14:cNvPr>
                <p14:cNvContentPartPr/>
                <p14:nvPr/>
              </p14:nvContentPartPr>
              <p14:xfrm>
                <a:off x="8027018" y="1844084"/>
                <a:ext cx="86040" cy="290520"/>
              </p14:xfrm>
            </p:contentPart>
          </mc:Choice>
          <mc:Fallback>
            <p:pic>
              <p:nvPicPr>
                <p:cNvPr id="39261" name="Freihand 39260">
                  <a:extLst>
                    <a:ext uri="{FF2B5EF4-FFF2-40B4-BE49-F238E27FC236}">
                      <a16:creationId xmlns:a16="http://schemas.microsoft.com/office/drawing/2014/main" id="{30535EC5-FF68-1106-B856-7EBA6FE7229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8018378" y="1835084"/>
                  <a:ext cx="1036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39262" name="Freihand 39261">
                  <a:extLst>
                    <a:ext uri="{FF2B5EF4-FFF2-40B4-BE49-F238E27FC236}">
                      <a16:creationId xmlns:a16="http://schemas.microsoft.com/office/drawing/2014/main" id="{75AFDB8F-7916-B04E-6115-837D185CE17E}"/>
                    </a:ext>
                  </a:extLst>
                </p14:cNvPr>
                <p14:cNvContentPartPr/>
                <p14:nvPr/>
              </p14:nvContentPartPr>
              <p14:xfrm>
                <a:off x="8150138" y="1791164"/>
                <a:ext cx="119520" cy="158040"/>
              </p14:xfrm>
            </p:contentPart>
          </mc:Choice>
          <mc:Fallback>
            <p:pic>
              <p:nvPicPr>
                <p:cNvPr id="39262" name="Freihand 39261">
                  <a:extLst>
                    <a:ext uri="{FF2B5EF4-FFF2-40B4-BE49-F238E27FC236}">
                      <a16:creationId xmlns:a16="http://schemas.microsoft.com/office/drawing/2014/main" id="{75AFDB8F-7916-B04E-6115-837D185CE17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141138" y="1782524"/>
                  <a:ext cx="137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39305" name="Freihand 39304">
                  <a:extLst>
                    <a:ext uri="{FF2B5EF4-FFF2-40B4-BE49-F238E27FC236}">
                      <a16:creationId xmlns:a16="http://schemas.microsoft.com/office/drawing/2014/main" id="{AB3FEA23-6A56-B6A2-4C89-F18AF5846FAA}"/>
                    </a:ext>
                  </a:extLst>
                </p14:cNvPr>
                <p14:cNvContentPartPr/>
                <p14:nvPr/>
              </p14:nvContentPartPr>
              <p14:xfrm>
                <a:off x="6809498" y="2605484"/>
                <a:ext cx="28080" cy="178200"/>
              </p14:xfrm>
            </p:contentPart>
          </mc:Choice>
          <mc:Fallback>
            <p:pic>
              <p:nvPicPr>
                <p:cNvPr id="39305" name="Freihand 39304">
                  <a:extLst>
                    <a:ext uri="{FF2B5EF4-FFF2-40B4-BE49-F238E27FC236}">
                      <a16:creationId xmlns:a16="http://schemas.microsoft.com/office/drawing/2014/main" id="{AB3FEA23-6A56-B6A2-4C89-F18AF5846FAA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800858" y="2596844"/>
                  <a:ext cx="45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39306" name="Freihand 39305">
                  <a:extLst>
                    <a:ext uri="{FF2B5EF4-FFF2-40B4-BE49-F238E27FC236}">
                      <a16:creationId xmlns:a16="http://schemas.microsoft.com/office/drawing/2014/main" id="{CD7BC93D-E0A5-4EBE-A90D-B906E944B3F6}"/>
                    </a:ext>
                  </a:extLst>
                </p14:cNvPr>
                <p14:cNvContentPartPr/>
                <p14:nvPr/>
              </p14:nvContentPartPr>
              <p14:xfrm>
                <a:off x="6779978" y="2550404"/>
                <a:ext cx="171720" cy="87120"/>
              </p14:xfrm>
            </p:contentPart>
          </mc:Choice>
          <mc:Fallback>
            <p:pic>
              <p:nvPicPr>
                <p:cNvPr id="39306" name="Freihand 39305">
                  <a:extLst>
                    <a:ext uri="{FF2B5EF4-FFF2-40B4-BE49-F238E27FC236}">
                      <a16:creationId xmlns:a16="http://schemas.microsoft.com/office/drawing/2014/main" id="{CD7BC93D-E0A5-4EBE-A90D-B906E944B3F6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6770978" y="2541404"/>
                  <a:ext cx="189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39307" name="Freihand 39306">
                  <a:extLst>
                    <a:ext uri="{FF2B5EF4-FFF2-40B4-BE49-F238E27FC236}">
                      <a16:creationId xmlns:a16="http://schemas.microsoft.com/office/drawing/2014/main" id="{D075D77D-B36C-71BC-74DE-439828BD4FE7}"/>
                    </a:ext>
                  </a:extLst>
                </p14:cNvPr>
                <p14:cNvContentPartPr/>
                <p14:nvPr/>
              </p14:nvContentPartPr>
              <p14:xfrm>
                <a:off x="6850538" y="2721404"/>
                <a:ext cx="126720" cy="45360"/>
              </p14:xfrm>
            </p:contentPart>
          </mc:Choice>
          <mc:Fallback>
            <p:pic>
              <p:nvPicPr>
                <p:cNvPr id="39307" name="Freihand 39306">
                  <a:extLst>
                    <a:ext uri="{FF2B5EF4-FFF2-40B4-BE49-F238E27FC236}">
                      <a16:creationId xmlns:a16="http://schemas.microsoft.com/office/drawing/2014/main" id="{D075D77D-B36C-71BC-74DE-439828BD4FE7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841538" y="2712764"/>
                  <a:ext cx="144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39308" name="Freihand 39307">
                  <a:extLst>
                    <a:ext uri="{FF2B5EF4-FFF2-40B4-BE49-F238E27FC236}">
                      <a16:creationId xmlns:a16="http://schemas.microsoft.com/office/drawing/2014/main" id="{47C89F6B-DD6C-9025-40A6-2222650C7963}"/>
                    </a:ext>
                  </a:extLst>
                </p14:cNvPr>
                <p14:cNvContentPartPr/>
                <p14:nvPr/>
              </p14:nvContentPartPr>
              <p14:xfrm>
                <a:off x="7036658" y="2558684"/>
                <a:ext cx="83520" cy="182880"/>
              </p14:xfrm>
            </p:contentPart>
          </mc:Choice>
          <mc:Fallback>
            <p:pic>
              <p:nvPicPr>
                <p:cNvPr id="39308" name="Freihand 39307">
                  <a:extLst>
                    <a:ext uri="{FF2B5EF4-FFF2-40B4-BE49-F238E27FC236}">
                      <a16:creationId xmlns:a16="http://schemas.microsoft.com/office/drawing/2014/main" id="{47C89F6B-DD6C-9025-40A6-2222650C7963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7028018" y="2549684"/>
                  <a:ext cx="101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39309" name="Freihand 39308">
                  <a:extLst>
                    <a:ext uri="{FF2B5EF4-FFF2-40B4-BE49-F238E27FC236}">
                      <a16:creationId xmlns:a16="http://schemas.microsoft.com/office/drawing/2014/main" id="{B844D64E-AF8B-C003-574C-725CFF98A92F}"/>
                    </a:ext>
                  </a:extLst>
                </p14:cNvPr>
                <p14:cNvContentPartPr/>
                <p14:nvPr/>
              </p14:nvContentPartPr>
              <p14:xfrm>
                <a:off x="7207658" y="2537804"/>
                <a:ext cx="36000" cy="113400"/>
              </p14:xfrm>
            </p:contentPart>
          </mc:Choice>
          <mc:Fallback>
            <p:pic>
              <p:nvPicPr>
                <p:cNvPr id="39309" name="Freihand 39308">
                  <a:extLst>
                    <a:ext uri="{FF2B5EF4-FFF2-40B4-BE49-F238E27FC236}">
                      <a16:creationId xmlns:a16="http://schemas.microsoft.com/office/drawing/2014/main" id="{B844D64E-AF8B-C003-574C-725CFF98A92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7198658" y="2529164"/>
                  <a:ext cx="53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39310" name="Freihand 39309">
                  <a:extLst>
                    <a:ext uri="{FF2B5EF4-FFF2-40B4-BE49-F238E27FC236}">
                      <a16:creationId xmlns:a16="http://schemas.microsoft.com/office/drawing/2014/main" id="{B01B5E0F-669A-B2CA-11C3-33298B46C2AA}"/>
                    </a:ext>
                  </a:extLst>
                </p14:cNvPr>
                <p14:cNvContentPartPr/>
                <p14:nvPr/>
              </p14:nvContentPartPr>
              <p14:xfrm>
                <a:off x="7341218" y="2394524"/>
                <a:ext cx="152640" cy="174600"/>
              </p14:xfrm>
            </p:contentPart>
          </mc:Choice>
          <mc:Fallback>
            <p:pic>
              <p:nvPicPr>
                <p:cNvPr id="39310" name="Freihand 39309">
                  <a:extLst>
                    <a:ext uri="{FF2B5EF4-FFF2-40B4-BE49-F238E27FC236}">
                      <a16:creationId xmlns:a16="http://schemas.microsoft.com/office/drawing/2014/main" id="{B01B5E0F-669A-B2CA-11C3-33298B46C2AA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7332578" y="2385524"/>
                  <a:ext cx="170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39311" name="Freihand 39310">
                  <a:extLst>
                    <a:ext uri="{FF2B5EF4-FFF2-40B4-BE49-F238E27FC236}">
                      <a16:creationId xmlns:a16="http://schemas.microsoft.com/office/drawing/2014/main" id="{AE8BD002-EBCC-E94A-5CD7-52841FA880D6}"/>
                    </a:ext>
                  </a:extLst>
                </p14:cNvPr>
                <p14:cNvContentPartPr/>
                <p14:nvPr/>
              </p14:nvContentPartPr>
              <p14:xfrm>
                <a:off x="7361378" y="2505044"/>
                <a:ext cx="138600" cy="71640"/>
              </p14:xfrm>
            </p:contentPart>
          </mc:Choice>
          <mc:Fallback>
            <p:pic>
              <p:nvPicPr>
                <p:cNvPr id="39311" name="Freihand 39310">
                  <a:extLst>
                    <a:ext uri="{FF2B5EF4-FFF2-40B4-BE49-F238E27FC236}">
                      <a16:creationId xmlns:a16="http://schemas.microsoft.com/office/drawing/2014/main" id="{AE8BD002-EBCC-E94A-5CD7-52841FA880D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7352378" y="2496044"/>
                  <a:ext cx="156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39312" name="Freihand 39311">
                  <a:extLst>
                    <a:ext uri="{FF2B5EF4-FFF2-40B4-BE49-F238E27FC236}">
                      <a16:creationId xmlns:a16="http://schemas.microsoft.com/office/drawing/2014/main" id="{0AD4283A-B731-EF28-08B0-B6BFCFD684F4}"/>
                    </a:ext>
                  </a:extLst>
                </p14:cNvPr>
                <p14:cNvContentPartPr/>
                <p14:nvPr/>
              </p14:nvContentPartPr>
              <p14:xfrm>
                <a:off x="7555778" y="2404604"/>
                <a:ext cx="99360" cy="144360"/>
              </p14:xfrm>
            </p:contentPart>
          </mc:Choice>
          <mc:Fallback>
            <p:pic>
              <p:nvPicPr>
                <p:cNvPr id="39312" name="Freihand 39311">
                  <a:extLst>
                    <a:ext uri="{FF2B5EF4-FFF2-40B4-BE49-F238E27FC236}">
                      <a16:creationId xmlns:a16="http://schemas.microsoft.com/office/drawing/2014/main" id="{0AD4283A-B731-EF28-08B0-B6BFCFD684F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546778" y="2395964"/>
                  <a:ext cx="117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39313" name="Freihand 39312">
                  <a:extLst>
                    <a:ext uri="{FF2B5EF4-FFF2-40B4-BE49-F238E27FC236}">
                      <a16:creationId xmlns:a16="http://schemas.microsoft.com/office/drawing/2014/main" id="{BBB58D69-B1A5-F30C-7CFB-AA86BFC089B9}"/>
                    </a:ext>
                  </a:extLst>
                </p14:cNvPr>
                <p14:cNvContentPartPr/>
                <p14:nvPr/>
              </p14:nvContentPartPr>
              <p14:xfrm>
                <a:off x="7688618" y="2350964"/>
                <a:ext cx="102600" cy="246960"/>
              </p14:xfrm>
            </p:contentPart>
          </mc:Choice>
          <mc:Fallback>
            <p:pic>
              <p:nvPicPr>
                <p:cNvPr id="39313" name="Freihand 39312">
                  <a:extLst>
                    <a:ext uri="{FF2B5EF4-FFF2-40B4-BE49-F238E27FC236}">
                      <a16:creationId xmlns:a16="http://schemas.microsoft.com/office/drawing/2014/main" id="{BBB58D69-B1A5-F30C-7CFB-AA86BFC089B9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679618" y="2342324"/>
                  <a:ext cx="1202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39314" name="Freihand 39313">
                  <a:extLst>
                    <a:ext uri="{FF2B5EF4-FFF2-40B4-BE49-F238E27FC236}">
                      <a16:creationId xmlns:a16="http://schemas.microsoft.com/office/drawing/2014/main" id="{2B359035-0AB4-9AA1-DED6-F9FDCBDCD581}"/>
                    </a:ext>
                  </a:extLst>
                </p14:cNvPr>
                <p14:cNvContentPartPr/>
                <p14:nvPr/>
              </p14:nvContentPartPr>
              <p14:xfrm>
                <a:off x="7843418" y="2204804"/>
                <a:ext cx="343800" cy="186480"/>
              </p14:xfrm>
            </p:contentPart>
          </mc:Choice>
          <mc:Fallback>
            <p:pic>
              <p:nvPicPr>
                <p:cNvPr id="39314" name="Freihand 39313">
                  <a:extLst>
                    <a:ext uri="{FF2B5EF4-FFF2-40B4-BE49-F238E27FC236}">
                      <a16:creationId xmlns:a16="http://schemas.microsoft.com/office/drawing/2014/main" id="{2B359035-0AB4-9AA1-DED6-F9FDCBDCD58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834418" y="2195804"/>
                  <a:ext cx="361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39315" name="Freihand 39314">
                  <a:extLst>
                    <a:ext uri="{FF2B5EF4-FFF2-40B4-BE49-F238E27FC236}">
                      <a16:creationId xmlns:a16="http://schemas.microsoft.com/office/drawing/2014/main" id="{2554F6AD-A2A7-AE59-5A59-93A1B2BD5EE9}"/>
                    </a:ext>
                  </a:extLst>
                </p14:cNvPr>
                <p14:cNvContentPartPr/>
                <p14:nvPr/>
              </p14:nvContentPartPr>
              <p14:xfrm>
                <a:off x="6974018" y="3018404"/>
                <a:ext cx="77400" cy="167040"/>
              </p14:xfrm>
            </p:contentPart>
          </mc:Choice>
          <mc:Fallback>
            <p:pic>
              <p:nvPicPr>
                <p:cNvPr id="39315" name="Freihand 39314">
                  <a:extLst>
                    <a:ext uri="{FF2B5EF4-FFF2-40B4-BE49-F238E27FC236}">
                      <a16:creationId xmlns:a16="http://schemas.microsoft.com/office/drawing/2014/main" id="{2554F6AD-A2A7-AE59-5A59-93A1B2BD5EE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965018" y="3009404"/>
                  <a:ext cx="95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39316" name="Freihand 39315">
                  <a:extLst>
                    <a:ext uri="{FF2B5EF4-FFF2-40B4-BE49-F238E27FC236}">
                      <a16:creationId xmlns:a16="http://schemas.microsoft.com/office/drawing/2014/main" id="{64C37E6A-F755-FF2E-C68E-B7CE7304FB88}"/>
                    </a:ext>
                  </a:extLst>
                </p14:cNvPr>
                <p14:cNvContentPartPr/>
                <p14:nvPr/>
              </p14:nvContentPartPr>
              <p14:xfrm>
                <a:off x="6873218" y="2987804"/>
                <a:ext cx="243000" cy="219240"/>
              </p14:xfrm>
            </p:contentPart>
          </mc:Choice>
          <mc:Fallback>
            <p:pic>
              <p:nvPicPr>
                <p:cNvPr id="39316" name="Freihand 39315">
                  <a:extLst>
                    <a:ext uri="{FF2B5EF4-FFF2-40B4-BE49-F238E27FC236}">
                      <a16:creationId xmlns:a16="http://schemas.microsoft.com/office/drawing/2014/main" id="{64C37E6A-F755-FF2E-C68E-B7CE7304FB88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864578" y="2979164"/>
                  <a:ext cx="260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39317" name="Freihand 39316">
                  <a:extLst>
                    <a:ext uri="{FF2B5EF4-FFF2-40B4-BE49-F238E27FC236}">
                      <a16:creationId xmlns:a16="http://schemas.microsoft.com/office/drawing/2014/main" id="{34560433-4A3B-26B5-9524-0C1CE8814DD5}"/>
                    </a:ext>
                  </a:extLst>
                </p14:cNvPr>
                <p14:cNvContentPartPr/>
                <p14:nvPr/>
              </p14:nvContentPartPr>
              <p14:xfrm>
                <a:off x="7093538" y="3009044"/>
                <a:ext cx="218160" cy="86040"/>
              </p14:xfrm>
            </p:contentPart>
          </mc:Choice>
          <mc:Fallback>
            <p:pic>
              <p:nvPicPr>
                <p:cNvPr id="39317" name="Freihand 39316">
                  <a:extLst>
                    <a:ext uri="{FF2B5EF4-FFF2-40B4-BE49-F238E27FC236}">
                      <a16:creationId xmlns:a16="http://schemas.microsoft.com/office/drawing/2014/main" id="{34560433-4A3B-26B5-9524-0C1CE8814DD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084898" y="3000404"/>
                  <a:ext cx="235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39318" name="Freihand 39317">
                  <a:extLst>
                    <a:ext uri="{FF2B5EF4-FFF2-40B4-BE49-F238E27FC236}">
                      <a16:creationId xmlns:a16="http://schemas.microsoft.com/office/drawing/2014/main" id="{BADB8202-657D-9CA8-AB9E-B43BB42884F9}"/>
                    </a:ext>
                  </a:extLst>
                </p14:cNvPr>
                <p14:cNvContentPartPr/>
                <p14:nvPr/>
              </p14:nvContentPartPr>
              <p14:xfrm>
                <a:off x="7398458" y="2930564"/>
                <a:ext cx="63360" cy="75600"/>
              </p14:xfrm>
            </p:contentPart>
          </mc:Choice>
          <mc:Fallback>
            <p:pic>
              <p:nvPicPr>
                <p:cNvPr id="39318" name="Freihand 39317">
                  <a:extLst>
                    <a:ext uri="{FF2B5EF4-FFF2-40B4-BE49-F238E27FC236}">
                      <a16:creationId xmlns:a16="http://schemas.microsoft.com/office/drawing/2014/main" id="{BADB8202-657D-9CA8-AB9E-B43BB42884F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389818" y="2921564"/>
                  <a:ext cx="8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39319" name="Freihand 39318">
                  <a:extLst>
                    <a:ext uri="{FF2B5EF4-FFF2-40B4-BE49-F238E27FC236}">
                      <a16:creationId xmlns:a16="http://schemas.microsoft.com/office/drawing/2014/main" id="{3FE5BC39-E476-8283-C40F-B799426DE682}"/>
                    </a:ext>
                  </a:extLst>
                </p14:cNvPr>
                <p14:cNvContentPartPr/>
                <p14:nvPr/>
              </p14:nvContentPartPr>
              <p14:xfrm>
                <a:off x="7600418" y="2833004"/>
                <a:ext cx="41040" cy="159120"/>
              </p14:xfrm>
            </p:contentPart>
          </mc:Choice>
          <mc:Fallback>
            <p:pic>
              <p:nvPicPr>
                <p:cNvPr id="39319" name="Freihand 39318">
                  <a:extLst>
                    <a:ext uri="{FF2B5EF4-FFF2-40B4-BE49-F238E27FC236}">
                      <a16:creationId xmlns:a16="http://schemas.microsoft.com/office/drawing/2014/main" id="{3FE5BC39-E476-8283-C40F-B799426DE68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7591418" y="2824364"/>
                  <a:ext cx="58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39320" name="Freihand 39319">
                  <a:extLst>
                    <a:ext uri="{FF2B5EF4-FFF2-40B4-BE49-F238E27FC236}">
                      <a16:creationId xmlns:a16="http://schemas.microsoft.com/office/drawing/2014/main" id="{0C1907FE-8213-759E-2C82-C832CC5C7064}"/>
                    </a:ext>
                  </a:extLst>
                </p14:cNvPr>
                <p14:cNvContentPartPr/>
                <p14:nvPr/>
              </p14:nvContentPartPr>
              <p14:xfrm>
                <a:off x="7551818" y="2879084"/>
                <a:ext cx="176760" cy="110880"/>
              </p14:xfrm>
            </p:contentPart>
          </mc:Choice>
          <mc:Fallback>
            <p:pic>
              <p:nvPicPr>
                <p:cNvPr id="39320" name="Freihand 39319">
                  <a:extLst>
                    <a:ext uri="{FF2B5EF4-FFF2-40B4-BE49-F238E27FC236}">
                      <a16:creationId xmlns:a16="http://schemas.microsoft.com/office/drawing/2014/main" id="{0C1907FE-8213-759E-2C82-C832CC5C7064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542818" y="2870084"/>
                  <a:ext cx="194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9321" name="Freihand 39320">
                  <a:extLst>
                    <a:ext uri="{FF2B5EF4-FFF2-40B4-BE49-F238E27FC236}">
                      <a16:creationId xmlns:a16="http://schemas.microsoft.com/office/drawing/2014/main" id="{B84211F9-B495-60D9-00BC-86D60EE1173B}"/>
                    </a:ext>
                  </a:extLst>
                </p14:cNvPr>
                <p14:cNvContentPartPr/>
                <p14:nvPr/>
              </p14:nvContentPartPr>
              <p14:xfrm>
                <a:off x="7496018" y="2766044"/>
                <a:ext cx="466920" cy="151200"/>
              </p14:xfrm>
            </p:contentPart>
          </mc:Choice>
          <mc:Fallback>
            <p:pic>
              <p:nvPicPr>
                <p:cNvPr id="39321" name="Freihand 39320">
                  <a:extLst>
                    <a:ext uri="{FF2B5EF4-FFF2-40B4-BE49-F238E27FC236}">
                      <a16:creationId xmlns:a16="http://schemas.microsoft.com/office/drawing/2014/main" id="{B84211F9-B495-60D9-00BC-86D60EE1173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7487018" y="2757044"/>
                  <a:ext cx="484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9322" name="Freihand 39321">
                  <a:extLst>
                    <a:ext uri="{FF2B5EF4-FFF2-40B4-BE49-F238E27FC236}">
                      <a16:creationId xmlns:a16="http://schemas.microsoft.com/office/drawing/2014/main" id="{A4CE9188-EBE7-AE0F-BC70-C2525C6B7584}"/>
                    </a:ext>
                  </a:extLst>
                </p14:cNvPr>
                <p14:cNvContentPartPr/>
                <p14:nvPr/>
              </p14:nvContentPartPr>
              <p14:xfrm>
                <a:off x="7976618" y="2744444"/>
                <a:ext cx="76320" cy="201240"/>
              </p14:xfrm>
            </p:contentPart>
          </mc:Choice>
          <mc:Fallback>
            <p:pic>
              <p:nvPicPr>
                <p:cNvPr id="39322" name="Freihand 39321">
                  <a:extLst>
                    <a:ext uri="{FF2B5EF4-FFF2-40B4-BE49-F238E27FC236}">
                      <a16:creationId xmlns:a16="http://schemas.microsoft.com/office/drawing/2014/main" id="{A4CE9188-EBE7-AE0F-BC70-C2525C6B758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7967978" y="2735444"/>
                  <a:ext cx="93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9323" name="Freihand 39322">
                  <a:extLst>
                    <a:ext uri="{FF2B5EF4-FFF2-40B4-BE49-F238E27FC236}">
                      <a16:creationId xmlns:a16="http://schemas.microsoft.com/office/drawing/2014/main" id="{0A101DA1-E64C-4257-9C93-E57EA6F13F82}"/>
                    </a:ext>
                  </a:extLst>
                </p14:cNvPr>
                <p14:cNvContentPartPr/>
                <p14:nvPr/>
              </p14:nvContentPartPr>
              <p14:xfrm>
                <a:off x="8087138" y="2545004"/>
                <a:ext cx="229320" cy="240120"/>
              </p14:xfrm>
            </p:contentPart>
          </mc:Choice>
          <mc:Fallback>
            <p:pic>
              <p:nvPicPr>
                <p:cNvPr id="39323" name="Freihand 39322">
                  <a:extLst>
                    <a:ext uri="{FF2B5EF4-FFF2-40B4-BE49-F238E27FC236}">
                      <a16:creationId xmlns:a16="http://schemas.microsoft.com/office/drawing/2014/main" id="{0A101DA1-E64C-4257-9C93-E57EA6F13F8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8078138" y="2536364"/>
                  <a:ext cx="2469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39324" name="Freihand 39323">
                  <a:extLst>
                    <a:ext uri="{FF2B5EF4-FFF2-40B4-BE49-F238E27FC236}">
                      <a16:creationId xmlns:a16="http://schemas.microsoft.com/office/drawing/2014/main" id="{2832AA04-3E62-8828-EC67-FB635A6C9776}"/>
                    </a:ext>
                  </a:extLst>
                </p14:cNvPr>
                <p14:cNvContentPartPr/>
                <p14:nvPr/>
              </p14:nvContentPartPr>
              <p14:xfrm>
                <a:off x="8281898" y="2613404"/>
                <a:ext cx="95400" cy="135360"/>
              </p14:xfrm>
            </p:contentPart>
          </mc:Choice>
          <mc:Fallback>
            <p:pic>
              <p:nvPicPr>
                <p:cNvPr id="39324" name="Freihand 39323">
                  <a:extLst>
                    <a:ext uri="{FF2B5EF4-FFF2-40B4-BE49-F238E27FC236}">
                      <a16:creationId xmlns:a16="http://schemas.microsoft.com/office/drawing/2014/main" id="{2832AA04-3E62-8828-EC67-FB635A6C977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8272898" y="2604404"/>
                  <a:ext cx="113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9326" name="Freihand 39325">
                  <a:extLst>
                    <a:ext uri="{FF2B5EF4-FFF2-40B4-BE49-F238E27FC236}">
                      <a16:creationId xmlns:a16="http://schemas.microsoft.com/office/drawing/2014/main" id="{F3C1F1AE-E23C-6206-DFB0-DE1203A39311}"/>
                    </a:ext>
                  </a:extLst>
                </p14:cNvPr>
                <p14:cNvContentPartPr/>
                <p14:nvPr/>
              </p14:nvContentPartPr>
              <p14:xfrm>
                <a:off x="7036658" y="3432404"/>
                <a:ext cx="30240" cy="188280"/>
              </p14:xfrm>
            </p:contentPart>
          </mc:Choice>
          <mc:Fallback>
            <p:pic>
              <p:nvPicPr>
                <p:cNvPr id="39326" name="Freihand 39325">
                  <a:extLst>
                    <a:ext uri="{FF2B5EF4-FFF2-40B4-BE49-F238E27FC236}">
                      <a16:creationId xmlns:a16="http://schemas.microsoft.com/office/drawing/2014/main" id="{F3C1F1AE-E23C-6206-DFB0-DE1203A39311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028018" y="3423764"/>
                  <a:ext cx="47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9327" name="Freihand 39326">
                  <a:extLst>
                    <a:ext uri="{FF2B5EF4-FFF2-40B4-BE49-F238E27FC236}">
                      <a16:creationId xmlns:a16="http://schemas.microsoft.com/office/drawing/2014/main" id="{42BE55D8-26CB-9E0E-D97F-CBC47FFBBCAB}"/>
                    </a:ext>
                  </a:extLst>
                </p14:cNvPr>
                <p14:cNvContentPartPr/>
                <p14:nvPr/>
              </p14:nvContentPartPr>
              <p14:xfrm>
                <a:off x="6999218" y="3367964"/>
                <a:ext cx="156960" cy="208440"/>
              </p14:xfrm>
            </p:contentPart>
          </mc:Choice>
          <mc:Fallback>
            <p:pic>
              <p:nvPicPr>
                <p:cNvPr id="39327" name="Freihand 39326">
                  <a:extLst>
                    <a:ext uri="{FF2B5EF4-FFF2-40B4-BE49-F238E27FC236}">
                      <a16:creationId xmlns:a16="http://schemas.microsoft.com/office/drawing/2014/main" id="{42BE55D8-26CB-9E0E-D97F-CBC47FFBBCAB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6990218" y="3359324"/>
                  <a:ext cx="174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9328" name="Freihand 39327">
                  <a:extLst>
                    <a:ext uri="{FF2B5EF4-FFF2-40B4-BE49-F238E27FC236}">
                      <a16:creationId xmlns:a16="http://schemas.microsoft.com/office/drawing/2014/main" id="{3C49FB27-BBCF-01CA-8AF1-6B739FAC1D73}"/>
                    </a:ext>
                  </a:extLst>
                </p14:cNvPr>
                <p14:cNvContentPartPr/>
                <p14:nvPr/>
              </p14:nvContentPartPr>
              <p14:xfrm>
                <a:off x="7226018" y="3346004"/>
                <a:ext cx="56160" cy="164520"/>
              </p14:xfrm>
            </p:contentPart>
          </mc:Choice>
          <mc:Fallback>
            <p:pic>
              <p:nvPicPr>
                <p:cNvPr id="39328" name="Freihand 39327">
                  <a:extLst>
                    <a:ext uri="{FF2B5EF4-FFF2-40B4-BE49-F238E27FC236}">
                      <a16:creationId xmlns:a16="http://schemas.microsoft.com/office/drawing/2014/main" id="{3C49FB27-BBCF-01CA-8AF1-6B739FAC1D73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217378" y="3337004"/>
                  <a:ext cx="73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9329" name="Freihand 39328">
                  <a:extLst>
                    <a:ext uri="{FF2B5EF4-FFF2-40B4-BE49-F238E27FC236}">
                      <a16:creationId xmlns:a16="http://schemas.microsoft.com/office/drawing/2014/main" id="{B3E5C754-0CB9-3922-DE6A-20AE007E5EA1}"/>
                    </a:ext>
                  </a:extLst>
                </p14:cNvPr>
                <p14:cNvContentPartPr/>
                <p14:nvPr/>
              </p14:nvContentPartPr>
              <p14:xfrm>
                <a:off x="7130618" y="3296324"/>
                <a:ext cx="162000" cy="72720"/>
              </p14:xfrm>
            </p:contentPart>
          </mc:Choice>
          <mc:Fallback>
            <p:pic>
              <p:nvPicPr>
                <p:cNvPr id="39329" name="Freihand 39328">
                  <a:extLst>
                    <a:ext uri="{FF2B5EF4-FFF2-40B4-BE49-F238E27FC236}">
                      <a16:creationId xmlns:a16="http://schemas.microsoft.com/office/drawing/2014/main" id="{B3E5C754-0CB9-3922-DE6A-20AE007E5EA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121978" y="3287684"/>
                  <a:ext cx="179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9330" name="Freihand 39329">
                  <a:extLst>
                    <a:ext uri="{FF2B5EF4-FFF2-40B4-BE49-F238E27FC236}">
                      <a16:creationId xmlns:a16="http://schemas.microsoft.com/office/drawing/2014/main" id="{9A0A7FC1-582D-9947-0E8D-A3BEAAA9B969}"/>
                    </a:ext>
                  </a:extLst>
                </p14:cNvPr>
                <p14:cNvContentPartPr/>
                <p14:nvPr/>
              </p14:nvContentPartPr>
              <p14:xfrm>
                <a:off x="7391258" y="3357884"/>
                <a:ext cx="46440" cy="95760"/>
              </p14:xfrm>
            </p:contentPart>
          </mc:Choice>
          <mc:Fallback>
            <p:pic>
              <p:nvPicPr>
                <p:cNvPr id="39330" name="Freihand 39329">
                  <a:extLst>
                    <a:ext uri="{FF2B5EF4-FFF2-40B4-BE49-F238E27FC236}">
                      <a16:creationId xmlns:a16="http://schemas.microsoft.com/office/drawing/2014/main" id="{9A0A7FC1-582D-9947-0E8D-A3BEAAA9B96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382618" y="3348884"/>
                  <a:ext cx="6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9331" name="Freihand 39330">
                  <a:extLst>
                    <a:ext uri="{FF2B5EF4-FFF2-40B4-BE49-F238E27FC236}">
                      <a16:creationId xmlns:a16="http://schemas.microsoft.com/office/drawing/2014/main" id="{FD0064AE-D435-0EA1-BB51-F2F26F0CDA87}"/>
                    </a:ext>
                  </a:extLst>
                </p14:cNvPr>
                <p14:cNvContentPartPr/>
                <p14:nvPr/>
              </p14:nvContentPartPr>
              <p14:xfrm>
                <a:off x="7502498" y="3182564"/>
                <a:ext cx="151200" cy="227880"/>
              </p14:xfrm>
            </p:contentPart>
          </mc:Choice>
          <mc:Fallback>
            <p:pic>
              <p:nvPicPr>
                <p:cNvPr id="39331" name="Freihand 39330">
                  <a:extLst>
                    <a:ext uri="{FF2B5EF4-FFF2-40B4-BE49-F238E27FC236}">
                      <a16:creationId xmlns:a16="http://schemas.microsoft.com/office/drawing/2014/main" id="{FD0064AE-D435-0EA1-BB51-F2F26F0CDA87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493858" y="3173924"/>
                  <a:ext cx="168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9333" name="Freihand 39332">
                  <a:extLst>
                    <a:ext uri="{FF2B5EF4-FFF2-40B4-BE49-F238E27FC236}">
                      <a16:creationId xmlns:a16="http://schemas.microsoft.com/office/drawing/2014/main" id="{8C4C60D9-DAB7-1D99-1E96-368DABD1EA6C}"/>
                    </a:ext>
                  </a:extLst>
                </p14:cNvPr>
                <p14:cNvContentPartPr/>
                <p14:nvPr/>
              </p14:nvContentPartPr>
              <p14:xfrm>
                <a:off x="7721018" y="3036044"/>
                <a:ext cx="180720" cy="268200"/>
              </p14:xfrm>
            </p:contentPart>
          </mc:Choice>
          <mc:Fallback>
            <p:pic>
              <p:nvPicPr>
                <p:cNvPr id="39333" name="Freihand 39332">
                  <a:extLst>
                    <a:ext uri="{FF2B5EF4-FFF2-40B4-BE49-F238E27FC236}">
                      <a16:creationId xmlns:a16="http://schemas.microsoft.com/office/drawing/2014/main" id="{8C4C60D9-DAB7-1D99-1E96-368DABD1EA6C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712018" y="3027404"/>
                  <a:ext cx="1983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9334" name="Freihand 39333">
                  <a:extLst>
                    <a:ext uri="{FF2B5EF4-FFF2-40B4-BE49-F238E27FC236}">
                      <a16:creationId xmlns:a16="http://schemas.microsoft.com/office/drawing/2014/main" id="{CEDEFDF3-D1B5-DF04-C64F-B7DE50B4A432}"/>
                    </a:ext>
                  </a:extLst>
                </p14:cNvPr>
                <p14:cNvContentPartPr/>
                <p14:nvPr/>
              </p14:nvContentPartPr>
              <p14:xfrm>
                <a:off x="7915058" y="3016604"/>
                <a:ext cx="207720" cy="193680"/>
              </p14:xfrm>
            </p:contentPart>
          </mc:Choice>
          <mc:Fallback>
            <p:pic>
              <p:nvPicPr>
                <p:cNvPr id="39334" name="Freihand 39333">
                  <a:extLst>
                    <a:ext uri="{FF2B5EF4-FFF2-40B4-BE49-F238E27FC236}">
                      <a16:creationId xmlns:a16="http://schemas.microsoft.com/office/drawing/2014/main" id="{CEDEFDF3-D1B5-DF04-C64F-B7DE50B4A432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906058" y="3007964"/>
                  <a:ext cx="225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9335" name="Freihand 39334">
                  <a:extLst>
                    <a:ext uri="{FF2B5EF4-FFF2-40B4-BE49-F238E27FC236}">
                      <a16:creationId xmlns:a16="http://schemas.microsoft.com/office/drawing/2014/main" id="{D8FBE475-9B50-3922-40BC-83E2889B30A8}"/>
                    </a:ext>
                  </a:extLst>
                </p14:cNvPr>
                <p14:cNvContentPartPr/>
                <p14:nvPr/>
              </p14:nvContentPartPr>
              <p14:xfrm>
                <a:off x="8161298" y="2995724"/>
                <a:ext cx="153720" cy="99720"/>
              </p14:xfrm>
            </p:contentPart>
          </mc:Choice>
          <mc:Fallback>
            <p:pic>
              <p:nvPicPr>
                <p:cNvPr id="39335" name="Freihand 39334">
                  <a:extLst>
                    <a:ext uri="{FF2B5EF4-FFF2-40B4-BE49-F238E27FC236}">
                      <a16:creationId xmlns:a16="http://schemas.microsoft.com/office/drawing/2014/main" id="{D8FBE475-9B50-3922-40BC-83E2889B30A8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152298" y="2986724"/>
                  <a:ext cx="17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9336" name="Freihand 39335">
                  <a:extLst>
                    <a:ext uri="{FF2B5EF4-FFF2-40B4-BE49-F238E27FC236}">
                      <a16:creationId xmlns:a16="http://schemas.microsoft.com/office/drawing/2014/main" id="{9D8D40CF-7761-34E5-E8B0-7C43D0DBECEA}"/>
                    </a:ext>
                  </a:extLst>
                </p14:cNvPr>
                <p14:cNvContentPartPr/>
                <p14:nvPr/>
              </p14:nvContentPartPr>
              <p14:xfrm>
                <a:off x="8329778" y="2958284"/>
                <a:ext cx="73080" cy="115200"/>
              </p14:xfrm>
            </p:contentPart>
          </mc:Choice>
          <mc:Fallback>
            <p:pic>
              <p:nvPicPr>
                <p:cNvPr id="39336" name="Freihand 39335">
                  <a:extLst>
                    <a:ext uri="{FF2B5EF4-FFF2-40B4-BE49-F238E27FC236}">
                      <a16:creationId xmlns:a16="http://schemas.microsoft.com/office/drawing/2014/main" id="{9D8D40CF-7761-34E5-E8B0-7C43D0DBECE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8320778" y="2949644"/>
                  <a:ext cx="90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9337" name="Freihand 39336">
                  <a:extLst>
                    <a:ext uri="{FF2B5EF4-FFF2-40B4-BE49-F238E27FC236}">
                      <a16:creationId xmlns:a16="http://schemas.microsoft.com/office/drawing/2014/main" id="{BEE90DE9-1F3D-007B-D49C-51C4C431D2D6}"/>
                    </a:ext>
                  </a:extLst>
                </p14:cNvPr>
                <p14:cNvContentPartPr/>
                <p14:nvPr/>
              </p14:nvContentPartPr>
              <p14:xfrm>
                <a:off x="8416538" y="2802764"/>
                <a:ext cx="75600" cy="244440"/>
              </p14:xfrm>
            </p:contentPart>
          </mc:Choice>
          <mc:Fallback>
            <p:pic>
              <p:nvPicPr>
                <p:cNvPr id="39337" name="Freihand 39336">
                  <a:extLst>
                    <a:ext uri="{FF2B5EF4-FFF2-40B4-BE49-F238E27FC236}">
                      <a16:creationId xmlns:a16="http://schemas.microsoft.com/office/drawing/2014/main" id="{BEE90DE9-1F3D-007B-D49C-51C4C431D2D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407898" y="2793764"/>
                  <a:ext cx="93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9338" name="Freihand 39337">
                  <a:extLst>
                    <a:ext uri="{FF2B5EF4-FFF2-40B4-BE49-F238E27FC236}">
                      <a16:creationId xmlns:a16="http://schemas.microsoft.com/office/drawing/2014/main" id="{889778DD-74B3-FDDE-CF8F-2C7F12B08138}"/>
                    </a:ext>
                  </a:extLst>
                </p14:cNvPr>
                <p14:cNvContentPartPr/>
                <p14:nvPr/>
              </p14:nvContentPartPr>
              <p14:xfrm>
                <a:off x="8481338" y="2792684"/>
                <a:ext cx="158760" cy="144720"/>
              </p14:xfrm>
            </p:contentPart>
          </mc:Choice>
          <mc:Fallback>
            <p:pic>
              <p:nvPicPr>
                <p:cNvPr id="39338" name="Freihand 39337">
                  <a:extLst>
                    <a:ext uri="{FF2B5EF4-FFF2-40B4-BE49-F238E27FC236}">
                      <a16:creationId xmlns:a16="http://schemas.microsoft.com/office/drawing/2014/main" id="{889778DD-74B3-FDDE-CF8F-2C7F12B08138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472698" y="2784044"/>
                  <a:ext cx="176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39340" name="Freihand 39339">
                  <a:extLst>
                    <a:ext uri="{FF2B5EF4-FFF2-40B4-BE49-F238E27FC236}">
                      <a16:creationId xmlns:a16="http://schemas.microsoft.com/office/drawing/2014/main" id="{1A5F9024-7FEA-19D7-6B75-33A53B08040D}"/>
                    </a:ext>
                  </a:extLst>
                </p14:cNvPr>
                <p14:cNvContentPartPr/>
                <p14:nvPr/>
              </p14:nvContentPartPr>
              <p14:xfrm>
                <a:off x="7263098" y="3663164"/>
                <a:ext cx="74880" cy="219600"/>
              </p14:xfrm>
            </p:contentPart>
          </mc:Choice>
          <mc:Fallback>
            <p:pic>
              <p:nvPicPr>
                <p:cNvPr id="39340" name="Freihand 39339">
                  <a:extLst>
                    <a:ext uri="{FF2B5EF4-FFF2-40B4-BE49-F238E27FC236}">
                      <a16:creationId xmlns:a16="http://schemas.microsoft.com/office/drawing/2014/main" id="{1A5F9024-7FEA-19D7-6B75-33A53B08040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254098" y="3654164"/>
                  <a:ext cx="92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9341" name="Freihand 39340">
                  <a:extLst>
                    <a:ext uri="{FF2B5EF4-FFF2-40B4-BE49-F238E27FC236}">
                      <a16:creationId xmlns:a16="http://schemas.microsoft.com/office/drawing/2014/main" id="{4CA7EB24-6EAB-DB1A-AA2C-3E34C9C3FDA2}"/>
                    </a:ext>
                  </a:extLst>
                </p14:cNvPr>
                <p14:cNvContentPartPr/>
                <p14:nvPr/>
              </p14:nvContentPartPr>
              <p14:xfrm>
                <a:off x="7364618" y="3695564"/>
                <a:ext cx="69480" cy="93600"/>
              </p14:xfrm>
            </p:contentPart>
          </mc:Choice>
          <mc:Fallback>
            <p:pic>
              <p:nvPicPr>
                <p:cNvPr id="39341" name="Freihand 39340">
                  <a:extLst>
                    <a:ext uri="{FF2B5EF4-FFF2-40B4-BE49-F238E27FC236}">
                      <a16:creationId xmlns:a16="http://schemas.microsoft.com/office/drawing/2014/main" id="{4CA7EB24-6EAB-DB1A-AA2C-3E34C9C3FDA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355618" y="3686924"/>
                  <a:ext cx="87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9342" name="Freihand 39341">
                  <a:extLst>
                    <a:ext uri="{FF2B5EF4-FFF2-40B4-BE49-F238E27FC236}">
                      <a16:creationId xmlns:a16="http://schemas.microsoft.com/office/drawing/2014/main" id="{663F1163-F554-1800-A303-BCA3A5CA8AA1}"/>
                    </a:ext>
                  </a:extLst>
                </p14:cNvPr>
                <p14:cNvContentPartPr/>
                <p14:nvPr/>
              </p14:nvContentPartPr>
              <p14:xfrm>
                <a:off x="7442378" y="3645164"/>
                <a:ext cx="221040" cy="74880"/>
              </p14:xfrm>
            </p:contentPart>
          </mc:Choice>
          <mc:Fallback>
            <p:pic>
              <p:nvPicPr>
                <p:cNvPr id="39342" name="Freihand 39341">
                  <a:extLst>
                    <a:ext uri="{FF2B5EF4-FFF2-40B4-BE49-F238E27FC236}">
                      <a16:creationId xmlns:a16="http://schemas.microsoft.com/office/drawing/2014/main" id="{663F1163-F554-1800-A303-BCA3A5CA8AA1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7433738" y="3636524"/>
                  <a:ext cx="238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9343" name="Freihand 39342">
                  <a:extLst>
                    <a:ext uri="{FF2B5EF4-FFF2-40B4-BE49-F238E27FC236}">
                      <a16:creationId xmlns:a16="http://schemas.microsoft.com/office/drawing/2014/main" id="{094E05DF-0483-9E57-1428-ED1F835AD64D}"/>
                    </a:ext>
                  </a:extLst>
                </p14:cNvPr>
                <p14:cNvContentPartPr/>
                <p14:nvPr/>
              </p14:nvContentPartPr>
              <p14:xfrm>
                <a:off x="7731818" y="3407564"/>
                <a:ext cx="303120" cy="193680"/>
              </p14:xfrm>
            </p:contentPart>
          </mc:Choice>
          <mc:Fallback>
            <p:pic>
              <p:nvPicPr>
                <p:cNvPr id="39343" name="Freihand 39342">
                  <a:extLst>
                    <a:ext uri="{FF2B5EF4-FFF2-40B4-BE49-F238E27FC236}">
                      <a16:creationId xmlns:a16="http://schemas.microsoft.com/office/drawing/2014/main" id="{094E05DF-0483-9E57-1428-ED1F835AD64D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7723178" y="3398564"/>
                  <a:ext cx="320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9344" name="Freihand 39343">
                  <a:extLst>
                    <a:ext uri="{FF2B5EF4-FFF2-40B4-BE49-F238E27FC236}">
                      <a16:creationId xmlns:a16="http://schemas.microsoft.com/office/drawing/2014/main" id="{5F2E97E4-B0D7-500B-7EDA-4A485262EA1F}"/>
                    </a:ext>
                  </a:extLst>
                </p14:cNvPr>
                <p14:cNvContentPartPr/>
                <p14:nvPr/>
              </p14:nvContentPartPr>
              <p14:xfrm>
                <a:off x="8070218" y="3331964"/>
                <a:ext cx="64800" cy="105480"/>
              </p14:xfrm>
            </p:contentPart>
          </mc:Choice>
          <mc:Fallback>
            <p:pic>
              <p:nvPicPr>
                <p:cNvPr id="39344" name="Freihand 39343">
                  <a:extLst>
                    <a:ext uri="{FF2B5EF4-FFF2-40B4-BE49-F238E27FC236}">
                      <a16:creationId xmlns:a16="http://schemas.microsoft.com/office/drawing/2014/main" id="{5F2E97E4-B0D7-500B-7EDA-4A485262EA1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8061578" y="3322964"/>
                  <a:ext cx="82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9345" name="Freihand 39344">
                  <a:extLst>
                    <a:ext uri="{FF2B5EF4-FFF2-40B4-BE49-F238E27FC236}">
                      <a16:creationId xmlns:a16="http://schemas.microsoft.com/office/drawing/2014/main" id="{80F0FAC7-1F83-03D0-7A0F-5B35014A9E84}"/>
                    </a:ext>
                  </a:extLst>
                </p14:cNvPr>
                <p14:cNvContentPartPr/>
                <p14:nvPr/>
              </p14:nvContentPartPr>
              <p14:xfrm>
                <a:off x="8140058" y="3277964"/>
                <a:ext cx="70560" cy="106200"/>
              </p14:xfrm>
            </p:contentPart>
          </mc:Choice>
          <mc:Fallback>
            <p:pic>
              <p:nvPicPr>
                <p:cNvPr id="39345" name="Freihand 39344">
                  <a:extLst>
                    <a:ext uri="{FF2B5EF4-FFF2-40B4-BE49-F238E27FC236}">
                      <a16:creationId xmlns:a16="http://schemas.microsoft.com/office/drawing/2014/main" id="{80F0FAC7-1F83-03D0-7A0F-5B35014A9E84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131058" y="3268964"/>
                  <a:ext cx="88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39346" name="Freihand 39345">
                  <a:extLst>
                    <a:ext uri="{FF2B5EF4-FFF2-40B4-BE49-F238E27FC236}">
                      <a16:creationId xmlns:a16="http://schemas.microsoft.com/office/drawing/2014/main" id="{62369FE8-803E-AF92-D9AB-0AC4709C6CAD}"/>
                    </a:ext>
                  </a:extLst>
                </p14:cNvPr>
                <p14:cNvContentPartPr/>
                <p14:nvPr/>
              </p14:nvContentPartPr>
              <p14:xfrm>
                <a:off x="8236538" y="3178604"/>
                <a:ext cx="125280" cy="109440"/>
              </p14:xfrm>
            </p:contentPart>
          </mc:Choice>
          <mc:Fallback>
            <p:pic>
              <p:nvPicPr>
                <p:cNvPr id="39346" name="Freihand 39345">
                  <a:extLst>
                    <a:ext uri="{FF2B5EF4-FFF2-40B4-BE49-F238E27FC236}">
                      <a16:creationId xmlns:a16="http://schemas.microsoft.com/office/drawing/2014/main" id="{62369FE8-803E-AF92-D9AB-0AC4709C6CAD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227538" y="3169964"/>
                  <a:ext cx="142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39347" name="Freihand 39346">
                  <a:extLst>
                    <a:ext uri="{FF2B5EF4-FFF2-40B4-BE49-F238E27FC236}">
                      <a16:creationId xmlns:a16="http://schemas.microsoft.com/office/drawing/2014/main" id="{5C4D4F63-9505-634F-0B43-451B2E2C77D8}"/>
                    </a:ext>
                  </a:extLst>
                </p14:cNvPr>
                <p14:cNvContentPartPr/>
                <p14:nvPr/>
              </p14:nvContentPartPr>
              <p14:xfrm>
                <a:off x="8368658" y="3079244"/>
                <a:ext cx="100440" cy="179640"/>
              </p14:xfrm>
            </p:contentPart>
          </mc:Choice>
          <mc:Fallback>
            <p:pic>
              <p:nvPicPr>
                <p:cNvPr id="39347" name="Freihand 39346">
                  <a:extLst>
                    <a:ext uri="{FF2B5EF4-FFF2-40B4-BE49-F238E27FC236}">
                      <a16:creationId xmlns:a16="http://schemas.microsoft.com/office/drawing/2014/main" id="{5C4D4F63-9505-634F-0B43-451B2E2C77D8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360018" y="3070604"/>
                  <a:ext cx="118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39348" name="Freihand 39347">
                  <a:extLst>
                    <a:ext uri="{FF2B5EF4-FFF2-40B4-BE49-F238E27FC236}">
                      <a16:creationId xmlns:a16="http://schemas.microsoft.com/office/drawing/2014/main" id="{461C2572-C55F-E150-4C01-52FD8CF3FCA7}"/>
                    </a:ext>
                  </a:extLst>
                </p14:cNvPr>
                <p14:cNvContentPartPr/>
                <p14:nvPr/>
              </p14:nvContentPartPr>
              <p14:xfrm>
                <a:off x="8484218" y="3031364"/>
                <a:ext cx="89640" cy="163800"/>
              </p14:xfrm>
            </p:contentPart>
          </mc:Choice>
          <mc:Fallback>
            <p:pic>
              <p:nvPicPr>
                <p:cNvPr id="39348" name="Freihand 39347">
                  <a:extLst>
                    <a:ext uri="{FF2B5EF4-FFF2-40B4-BE49-F238E27FC236}">
                      <a16:creationId xmlns:a16="http://schemas.microsoft.com/office/drawing/2014/main" id="{461C2572-C55F-E150-4C01-52FD8CF3FCA7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475578" y="3022364"/>
                  <a:ext cx="107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39349" name="Freihand 39348">
                  <a:extLst>
                    <a:ext uri="{FF2B5EF4-FFF2-40B4-BE49-F238E27FC236}">
                      <a16:creationId xmlns:a16="http://schemas.microsoft.com/office/drawing/2014/main" id="{3CC3C27B-0F1C-7044-33C6-4DFE472A1486}"/>
                    </a:ext>
                  </a:extLst>
                </p14:cNvPr>
                <p14:cNvContentPartPr/>
                <p14:nvPr/>
              </p14:nvContentPartPr>
              <p14:xfrm>
                <a:off x="8577458" y="3036764"/>
                <a:ext cx="70920" cy="147960"/>
              </p14:xfrm>
            </p:contentPart>
          </mc:Choice>
          <mc:Fallback>
            <p:pic>
              <p:nvPicPr>
                <p:cNvPr id="39349" name="Freihand 39348">
                  <a:extLst>
                    <a:ext uri="{FF2B5EF4-FFF2-40B4-BE49-F238E27FC236}">
                      <a16:creationId xmlns:a16="http://schemas.microsoft.com/office/drawing/2014/main" id="{3CC3C27B-0F1C-7044-33C6-4DFE472A1486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568818" y="3028124"/>
                  <a:ext cx="88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9351" name="Freihand 39350">
                  <a:extLst>
                    <a:ext uri="{FF2B5EF4-FFF2-40B4-BE49-F238E27FC236}">
                      <a16:creationId xmlns:a16="http://schemas.microsoft.com/office/drawing/2014/main" id="{7FF61496-BE55-D611-F459-407814605594}"/>
                    </a:ext>
                  </a:extLst>
                </p14:cNvPr>
                <p14:cNvContentPartPr/>
                <p14:nvPr/>
              </p14:nvContentPartPr>
              <p14:xfrm>
                <a:off x="7460738" y="3881684"/>
                <a:ext cx="78120" cy="132120"/>
              </p14:xfrm>
            </p:contentPart>
          </mc:Choice>
          <mc:Fallback>
            <p:pic>
              <p:nvPicPr>
                <p:cNvPr id="39351" name="Freihand 39350">
                  <a:extLst>
                    <a:ext uri="{FF2B5EF4-FFF2-40B4-BE49-F238E27FC236}">
                      <a16:creationId xmlns:a16="http://schemas.microsoft.com/office/drawing/2014/main" id="{7FF61496-BE55-D611-F459-407814605594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451738" y="3873044"/>
                  <a:ext cx="957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9352" name="Freihand 39351">
                  <a:extLst>
                    <a:ext uri="{FF2B5EF4-FFF2-40B4-BE49-F238E27FC236}">
                      <a16:creationId xmlns:a16="http://schemas.microsoft.com/office/drawing/2014/main" id="{A5806C8F-5370-1161-3B8E-7AE17C1A2868}"/>
                    </a:ext>
                  </a:extLst>
                </p14:cNvPr>
                <p14:cNvContentPartPr/>
                <p14:nvPr/>
              </p14:nvContentPartPr>
              <p14:xfrm>
                <a:off x="7442018" y="3924164"/>
                <a:ext cx="78840" cy="20520"/>
              </p14:xfrm>
            </p:contentPart>
          </mc:Choice>
          <mc:Fallback>
            <p:pic>
              <p:nvPicPr>
                <p:cNvPr id="39352" name="Freihand 39351">
                  <a:extLst>
                    <a:ext uri="{FF2B5EF4-FFF2-40B4-BE49-F238E27FC236}">
                      <a16:creationId xmlns:a16="http://schemas.microsoft.com/office/drawing/2014/main" id="{A5806C8F-5370-1161-3B8E-7AE17C1A2868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433018" y="3915524"/>
                  <a:ext cx="96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9353" name="Freihand 39352">
                  <a:extLst>
                    <a:ext uri="{FF2B5EF4-FFF2-40B4-BE49-F238E27FC236}">
                      <a16:creationId xmlns:a16="http://schemas.microsoft.com/office/drawing/2014/main" id="{1B70FE90-A0B5-72C5-885F-5AAE2A82710A}"/>
                    </a:ext>
                  </a:extLst>
                </p14:cNvPr>
                <p14:cNvContentPartPr/>
                <p14:nvPr/>
              </p14:nvContentPartPr>
              <p14:xfrm>
                <a:off x="7557938" y="3880244"/>
                <a:ext cx="75960" cy="83880"/>
              </p14:xfrm>
            </p:contentPart>
          </mc:Choice>
          <mc:Fallback>
            <p:pic>
              <p:nvPicPr>
                <p:cNvPr id="39353" name="Freihand 39352">
                  <a:extLst>
                    <a:ext uri="{FF2B5EF4-FFF2-40B4-BE49-F238E27FC236}">
                      <a16:creationId xmlns:a16="http://schemas.microsoft.com/office/drawing/2014/main" id="{1B70FE90-A0B5-72C5-885F-5AAE2A82710A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7548938" y="3871244"/>
                  <a:ext cx="93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39354" name="Freihand 39353">
                  <a:extLst>
                    <a:ext uri="{FF2B5EF4-FFF2-40B4-BE49-F238E27FC236}">
                      <a16:creationId xmlns:a16="http://schemas.microsoft.com/office/drawing/2014/main" id="{57E77AA5-E161-51AA-F0F5-EB62E7300BA6}"/>
                    </a:ext>
                  </a:extLst>
                </p14:cNvPr>
                <p14:cNvContentPartPr/>
                <p14:nvPr/>
              </p14:nvContentPartPr>
              <p14:xfrm>
                <a:off x="7691498" y="3703844"/>
                <a:ext cx="85320" cy="226080"/>
              </p14:xfrm>
            </p:contentPart>
          </mc:Choice>
          <mc:Fallback>
            <p:pic>
              <p:nvPicPr>
                <p:cNvPr id="39354" name="Freihand 39353">
                  <a:extLst>
                    <a:ext uri="{FF2B5EF4-FFF2-40B4-BE49-F238E27FC236}">
                      <a16:creationId xmlns:a16="http://schemas.microsoft.com/office/drawing/2014/main" id="{57E77AA5-E161-51AA-F0F5-EB62E7300BA6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7682498" y="3695204"/>
                  <a:ext cx="1029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39356" name="Freihand 39355">
                  <a:extLst>
                    <a:ext uri="{FF2B5EF4-FFF2-40B4-BE49-F238E27FC236}">
                      <a16:creationId xmlns:a16="http://schemas.microsoft.com/office/drawing/2014/main" id="{6700D1CA-062A-1798-D52B-AE81A4F69464}"/>
                    </a:ext>
                  </a:extLst>
                </p14:cNvPr>
                <p14:cNvContentPartPr/>
                <p14:nvPr/>
              </p14:nvContentPartPr>
              <p14:xfrm>
                <a:off x="7795178" y="3671084"/>
                <a:ext cx="241200" cy="156600"/>
              </p14:xfrm>
            </p:contentPart>
          </mc:Choice>
          <mc:Fallback>
            <p:pic>
              <p:nvPicPr>
                <p:cNvPr id="39356" name="Freihand 39355">
                  <a:extLst>
                    <a:ext uri="{FF2B5EF4-FFF2-40B4-BE49-F238E27FC236}">
                      <a16:creationId xmlns:a16="http://schemas.microsoft.com/office/drawing/2014/main" id="{6700D1CA-062A-1798-D52B-AE81A4F6946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7786538" y="3662084"/>
                  <a:ext cx="258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39357" name="Freihand 39356">
                  <a:extLst>
                    <a:ext uri="{FF2B5EF4-FFF2-40B4-BE49-F238E27FC236}">
                      <a16:creationId xmlns:a16="http://schemas.microsoft.com/office/drawing/2014/main" id="{B8A5CDBF-11E8-3B02-E211-5E6C43D4845B}"/>
                    </a:ext>
                  </a:extLst>
                </p14:cNvPr>
                <p14:cNvContentPartPr/>
                <p14:nvPr/>
              </p14:nvContentPartPr>
              <p14:xfrm>
                <a:off x="7997138" y="3596564"/>
                <a:ext cx="14760" cy="6480"/>
              </p14:xfrm>
            </p:contentPart>
          </mc:Choice>
          <mc:Fallback>
            <p:pic>
              <p:nvPicPr>
                <p:cNvPr id="39357" name="Freihand 39356">
                  <a:extLst>
                    <a:ext uri="{FF2B5EF4-FFF2-40B4-BE49-F238E27FC236}">
                      <a16:creationId xmlns:a16="http://schemas.microsoft.com/office/drawing/2014/main" id="{B8A5CDBF-11E8-3B02-E211-5E6C43D4845B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7988138" y="3587924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39359" name="Freihand 39358">
                  <a:extLst>
                    <a:ext uri="{FF2B5EF4-FFF2-40B4-BE49-F238E27FC236}">
                      <a16:creationId xmlns:a16="http://schemas.microsoft.com/office/drawing/2014/main" id="{6CE18112-CE59-6D4C-1BC7-7678E82419DF}"/>
                    </a:ext>
                  </a:extLst>
                </p14:cNvPr>
                <p14:cNvContentPartPr/>
                <p14:nvPr/>
              </p14:nvContentPartPr>
              <p14:xfrm>
                <a:off x="8084618" y="3586124"/>
                <a:ext cx="142920" cy="216000"/>
              </p14:xfrm>
            </p:contentPart>
          </mc:Choice>
          <mc:Fallback>
            <p:pic>
              <p:nvPicPr>
                <p:cNvPr id="39359" name="Freihand 39358">
                  <a:extLst>
                    <a:ext uri="{FF2B5EF4-FFF2-40B4-BE49-F238E27FC236}">
                      <a16:creationId xmlns:a16="http://schemas.microsoft.com/office/drawing/2014/main" id="{6CE18112-CE59-6D4C-1BC7-7678E82419DF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075618" y="3577124"/>
                  <a:ext cx="160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39361" name="Freihand 39360">
                  <a:extLst>
                    <a:ext uri="{FF2B5EF4-FFF2-40B4-BE49-F238E27FC236}">
                      <a16:creationId xmlns:a16="http://schemas.microsoft.com/office/drawing/2014/main" id="{5D45984E-9ACF-CA9D-5714-5DB5A691A78F}"/>
                    </a:ext>
                  </a:extLst>
                </p14:cNvPr>
                <p14:cNvContentPartPr/>
                <p14:nvPr/>
              </p14:nvContentPartPr>
              <p14:xfrm>
                <a:off x="7661978" y="4099124"/>
                <a:ext cx="75960" cy="176760"/>
              </p14:xfrm>
            </p:contentPart>
          </mc:Choice>
          <mc:Fallback>
            <p:pic>
              <p:nvPicPr>
                <p:cNvPr id="39361" name="Freihand 39360">
                  <a:extLst>
                    <a:ext uri="{FF2B5EF4-FFF2-40B4-BE49-F238E27FC236}">
                      <a16:creationId xmlns:a16="http://schemas.microsoft.com/office/drawing/2014/main" id="{5D45984E-9ACF-CA9D-5714-5DB5A691A78F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7652978" y="4090484"/>
                  <a:ext cx="93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9362" name="Freihand 39361">
                  <a:extLst>
                    <a:ext uri="{FF2B5EF4-FFF2-40B4-BE49-F238E27FC236}">
                      <a16:creationId xmlns:a16="http://schemas.microsoft.com/office/drawing/2014/main" id="{E6A35890-02D8-5E82-6A79-E64838741116}"/>
                    </a:ext>
                  </a:extLst>
                </p14:cNvPr>
                <p14:cNvContentPartPr/>
                <p14:nvPr/>
              </p14:nvContentPartPr>
              <p14:xfrm>
                <a:off x="7793738" y="3966644"/>
                <a:ext cx="282960" cy="242640"/>
              </p14:xfrm>
            </p:contentPart>
          </mc:Choice>
          <mc:Fallback>
            <p:pic>
              <p:nvPicPr>
                <p:cNvPr id="39362" name="Freihand 39361">
                  <a:extLst>
                    <a:ext uri="{FF2B5EF4-FFF2-40B4-BE49-F238E27FC236}">
                      <a16:creationId xmlns:a16="http://schemas.microsoft.com/office/drawing/2014/main" id="{E6A35890-02D8-5E82-6A79-E6483874111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7785098" y="3957644"/>
                  <a:ext cx="300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9364" name="Freihand 39363">
                  <a:extLst>
                    <a:ext uri="{FF2B5EF4-FFF2-40B4-BE49-F238E27FC236}">
                      <a16:creationId xmlns:a16="http://schemas.microsoft.com/office/drawing/2014/main" id="{4327D72A-94B6-1913-C8C5-5B6AA1BD95C1}"/>
                    </a:ext>
                  </a:extLst>
                </p14:cNvPr>
                <p14:cNvContentPartPr/>
                <p14:nvPr/>
              </p14:nvContentPartPr>
              <p14:xfrm>
                <a:off x="8067338" y="3842084"/>
                <a:ext cx="219240" cy="118080"/>
              </p14:xfrm>
            </p:contentPart>
          </mc:Choice>
          <mc:Fallback>
            <p:pic>
              <p:nvPicPr>
                <p:cNvPr id="39364" name="Freihand 39363">
                  <a:extLst>
                    <a:ext uri="{FF2B5EF4-FFF2-40B4-BE49-F238E27FC236}">
                      <a16:creationId xmlns:a16="http://schemas.microsoft.com/office/drawing/2014/main" id="{4327D72A-94B6-1913-C8C5-5B6AA1BD95C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8058338" y="3833444"/>
                  <a:ext cx="23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365" name="Freihand 39364">
                  <a:extLst>
                    <a:ext uri="{FF2B5EF4-FFF2-40B4-BE49-F238E27FC236}">
                      <a16:creationId xmlns:a16="http://schemas.microsoft.com/office/drawing/2014/main" id="{AD4CD86A-4CF1-73CC-302B-372A482BB7E2}"/>
                    </a:ext>
                  </a:extLst>
                </p14:cNvPr>
                <p14:cNvContentPartPr/>
                <p14:nvPr/>
              </p14:nvContentPartPr>
              <p14:xfrm>
                <a:off x="8205578" y="3770084"/>
                <a:ext cx="3960" cy="8640"/>
              </p14:xfrm>
            </p:contentPart>
          </mc:Choice>
          <mc:Fallback>
            <p:pic>
              <p:nvPicPr>
                <p:cNvPr id="39365" name="Freihand 39364">
                  <a:extLst>
                    <a:ext uri="{FF2B5EF4-FFF2-40B4-BE49-F238E27FC236}">
                      <a16:creationId xmlns:a16="http://schemas.microsoft.com/office/drawing/2014/main" id="{AD4CD86A-4CF1-73CC-302B-372A482BB7E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96578" y="3761084"/>
                  <a:ext cx="2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9366" name="Freihand 39365">
                  <a:extLst>
                    <a:ext uri="{FF2B5EF4-FFF2-40B4-BE49-F238E27FC236}">
                      <a16:creationId xmlns:a16="http://schemas.microsoft.com/office/drawing/2014/main" id="{730A56AF-1891-D33F-7CC1-92FCA1A87D69}"/>
                    </a:ext>
                  </a:extLst>
                </p14:cNvPr>
                <p14:cNvContentPartPr/>
                <p14:nvPr/>
              </p14:nvContentPartPr>
              <p14:xfrm>
                <a:off x="8286938" y="3779804"/>
                <a:ext cx="86760" cy="131760"/>
              </p14:xfrm>
            </p:contentPart>
          </mc:Choice>
          <mc:Fallback>
            <p:pic>
              <p:nvPicPr>
                <p:cNvPr id="39366" name="Freihand 39365">
                  <a:extLst>
                    <a:ext uri="{FF2B5EF4-FFF2-40B4-BE49-F238E27FC236}">
                      <a16:creationId xmlns:a16="http://schemas.microsoft.com/office/drawing/2014/main" id="{730A56AF-1891-D33F-7CC1-92FCA1A87D6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278298" y="3771164"/>
                  <a:ext cx="104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39370" name="Freihand 39369">
                  <a:extLst>
                    <a:ext uri="{FF2B5EF4-FFF2-40B4-BE49-F238E27FC236}">
                      <a16:creationId xmlns:a16="http://schemas.microsoft.com/office/drawing/2014/main" id="{B5FCAC3F-7DCA-844F-8AC3-4C273D8D49D9}"/>
                    </a:ext>
                  </a:extLst>
                </p14:cNvPr>
                <p14:cNvContentPartPr/>
                <p14:nvPr/>
              </p14:nvContentPartPr>
              <p14:xfrm>
                <a:off x="6236018" y="3655604"/>
                <a:ext cx="108720" cy="371520"/>
              </p14:xfrm>
            </p:contentPart>
          </mc:Choice>
          <mc:Fallback>
            <p:pic>
              <p:nvPicPr>
                <p:cNvPr id="39370" name="Freihand 39369">
                  <a:extLst>
                    <a:ext uri="{FF2B5EF4-FFF2-40B4-BE49-F238E27FC236}">
                      <a16:creationId xmlns:a16="http://schemas.microsoft.com/office/drawing/2014/main" id="{B5FCAC3F-7DCA-844F-8AC3-4C273D8D49D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227018" y="3646604"/>
                  <a:ext cx="126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39371" name="Freihand 39370">
                  <a:extLst>
                    <a:ext uri="{FF2B5EF4-FFF2-40B4-BE49-F238E27FC236}">
                      <a16:creationId xmlns:a16="http://schemas.microsoft.com/office/drawing/2014/main" id="{0E755807-5ECA-6C47-08D2-608424236F9D}"/>
                    </a:ext>
                  </a:extLst>
                </p14:cNvPr>
                <p14:cNvContentPartPr/>
                <p14:nvPr/>
              </p14:nvContentPartPr>
              <p14:xfrm>
                <a:off x="6570818" y="3698804"/>
                <a:ext cx="354240" cy="1285560"/>
              </p14:xfrm>
            </p:contentPart>
          </mc:Choice>
          <mc:Fallback>
            <p:pic>
              <p:nvPicPr>
                <p:cNvPr id="39371" name="Freihand 39370">
                  <a:extLst>
                    <a:ext uri="{FF2B5EF4-FFF2-40B4-BE49-F238E27FC236}">
                      <a16:creationId xmlns:a16="http://schemas.microsoft.com/office/drawing/2014/main" id="{0E755807-5ECA-6C47-08D2-608424236F9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561818" y="3690164"/>
                  <a:ext cx="371880" cy="13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39380" name="Freihand 39379">
                  <a:extLst>
                    <a:ext uri="{FF2B5EF4-FFF2-40B4-BE49-F238E27FC236}">
                      <a16:creationId xmlns:a16="http://schemas.microsoft.com/office/drawing/2014/main" id="{A9DE6F4F-F4A8-5D81-6AC1-5F446EC54241}"/>
                    </a:ext>
                  </a:extLst>
                </p14:cNvPr>
                <p14:cNvContentPartPr/>
                <p14:nvPr/>
              </p14:nvContentPartPr>
              <p14:xfrm>
                <a:off x="7095338" y="4624724"/>
                <a:ext cx="100800" cy="186120"/>
              </p14:xfrm>
            </p:contentPart>
          </mc:Choice>
          <mc:Fallback>
            <p:pic>
              <p:nvPicPr>
                <p:cNvPr id="39380" name="Freihand 39379">
                  <a:extLst>
                    <a:ext uri="{FF2B5EF4-FFF2-40B4-BE49-F238E27FC236}">
                      <a16:creationId xmlns:a16="http://schemas.microsoft.com/office/drawing/2014/main" id="{A9DE6F4F-F4A8-5D81-6AC1-5F446EC54241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086338" y="4616084"/>
                  <a:ext cx="118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39381" name="Freihand 39380">
                  <a:extLst>
                    <a:ext uri="{FF2B5EF4-FFF2-40B4-BE49-F238E27FC236}">
                      <a16:creationId xmlns:a16="http://schemas.microsoft.com/office/drawing/2014/main" id="{699FB8A4-68CE-99BF-0E85-08B5DB6F8A07}"/>
                    </a:ext>
                  </a:extLst>
                </p14:cNvPr>
                <p14:cNvContentPartPr/>
                <p14:nvPr/>
              </p14:nvContentPartPr>
              <p14:xfrm>
                <a:off x="7293698" y="4566404"/>
                <a:ext cx="51840" cy="208800"/>
              </p14:xfrm>
            </p:contentPart>
          </mc:Choice>
          <mc:Fallback>
            <p:pic>
              <p:nvPicPr>
                <p:cNvPr id="39381" name="Freihand 39380">
                  <a:extLst>
                    <a:ext uri="{FF2B5EF4-FFF2-40B4-BE49-F238E27FC236}">
                      <a16:creationId xmlns:a16="http://schemas.microsoft.com/office/drawing/2014/main" id="{699FB8A4-68CE-99BF-0E85-08B5DB6F8A0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284698" y="4557404"/>
                  <a:ext cx="69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39382" name="Freihand 39381">
                  <a:extLst>
                    <a:ext uri="{FF2B5EF4-FFF2-40B4-BE49-F238E27FC236}">
                      <a16:creationId xmlns:a16="http://schemas.microsoft.com/office/drawing/2014/main" id="{34C782E3-E6F5-2305-BDFA-72240A98EE02}"/>
                    </a:ext>
                  </a:extLst>
                </p14:cNvPr>
                <p14:cNvContentPartPr/>
                <p14:nvPr/>
              </p14:nvContentPartPr>
              <p14:xfrm>
                <a:off x="7314218" y="4559924"/>
                <a:ext cx="101520" cy="181800"/>
              </p14:xfrm>
            </p:contentPart>
          </mc:Choice>
          <mc:Fallback>
            <p:pic>
              <p:nvPicPr>
                <p:cNvPr id="39382" name="Freihand 39381">
                  <a:extLst>
                    <a:ext uri="{FF2B5EF4-FFF2-40B4-BE49-F238E27FC236}">
                      <a16:creationId xmlns:a16="http://schemas.microsoft.com/office/drawing/2014/main" id="{34C782E3-E6F5-2305-BDFA-72240A98EE02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305578" y="4551284"/>
                  <a:ext cx="119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39383" name="Freihand 39382">
                  <a:extLst>
                    <a:ext uri="{FF2B5EF4-FFF2-40B4-BE49-F238E27FC236}">
                      <a16:creationId xmlns:a16="http://schemas.microsoft.com/office/drawing/2014/main" id="{3FE7D886-2D23-5C51-2379-B2D4E85B4345}"/>
                    </a:ext>
                  </a:extLst>
                </p14:cNvPr>
                <p14:cNvContentPartPr/>
                <p14:nvPr/>
              </p14:nvContentPartPr>
              <p14:xfrm>
                <a:off x="7483058" y="4582244"/>
                <a:ext cx="31320" cy="99360"/>
              </p14:xfrm>
            </p:contentPart>
          </mc:Choice>
          <mc:Fallback>
            <p:pic>
              <p:nvPicPr>
                <p:cNvPr id="39383" name="Freihand 39382">
                  <a:extLst>
                    <a:ext uri="{FF2B5EF4-FFF2-40B4-BE49-F238E27FC236}">
                      <a16:creationId xmlns:a16="http://schemas.microsoft.com/office/drawing/2014/main" id="{3FE7D886-2D23-5C51-2379-B2D4E85B4345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474418" y="4573244"/>
                  <a:ext cx="48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39384" name="Freihand 39383">
                  <a:extLst>
                    <a:ext uri="{FF2B5EF4-FFF2-40B4-BE49-F238E27FC236}">
                      <a16:creationId xmlns:a16="http://schemas.microsoft.com/office/drawing/2014/main" id="{CED048CD-43DB-2C80-7ED1-00533497092E}"/>
                    </a:ext>
                  </a:extLst>
                </p14:cNvPr>
                <p14:cNvContentPartPr/>
                <p14:nvPr/>
              </p14:nvContentPartPr>
              <p14:xfrm>
                <a:off x="7638218" y="4445444"/>
                <a:ext cx="142560" cy="191520"/>
              </p14:xfrm>
            </p:contentPart>
          </mc:Choice>
          <mc:Fallback>
            <p:pic>
              <p:nvPicPr>
                <p:cNvPr id="39384" name="Freihand 39383">
                  <a:extLst>
                    <a:ext uri="{FF2B5EF4-FFF2-40B4-BE49-F238E27FC236}">
                      <a16:creationId xmlns:a16="http://schemas.microsoft.com/office/drawing/2014/main" id="{CED048CD-43DB-2C80-7ED1-00533497092E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629218" y="4436804"/>
                  <a:ext cx="160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39385" name="Freihand 39384">
                  <a:extLst>
                    <a:ext uri="{FF2B5EF4-FFF2-40B4-BE49-F238E27FC236}">
                      <a16:creationId xmlns:a16="http://schemas.microsoft.com/office/drawing/2014/main" id="{9B919CF0-A8E9-A7B0-2C20-E431FFC16539}"/>
                    </a:ext>
                  </a:extLst>
                </p14:cNvPr>
                <p14:cNvContentPartPr/>
                <p14:nvPr/>
              </p14:nvContentPartPr>
              <p14:xfrm>
                <a:off x="7629578" y="4376324"/>
                <a:ext cx="141120" cy="204480"/>
              </p14:xfrm>
            </p:contentPart>
          </mc:Choice>
          <mc:Fallback>
            <p:pic>
              <p:nvPicPr>
                <p:cNvPr id="39385" name="Freihand 39384">
                  <a:extLst>
                    <a:ext uri="{FF2B5EF4-FFF2-40B4-BE49-F238E27FC236}">
                      <a16:creationId xmlns:a16="http://schemas.microsoft.com/office/drawing/2014/main" id="{9B919CF0-A8E9-A7B0-2C20-E431FFC1653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620938" y="4367684"/>
                  <a:ext cx="158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39386" name="Freihand 39385">
                  <a:extLst>
                    <a:ext uri="{FF2B5EF4-FFF2-40B4-BE49-F238E27FC236}">
                      <a16:creationId xmlns:a16="http://schemas.microsoft.com/office/drawing/2014/main" id="{743B86B0-91A3-E6D8-E7E0-A761868FC617}"/>
                    </a:ext>
                  </a:extLst>
                </p14:cNvPr>
                <p14:cNvContentPartPr/>
                <p14:nvPr/>
              </p14:nvContentPartPr>
              <p14:xfrm>
                <a:off x="7781498" y="4137284"/>
                <a:ext cx="694440" cy="437400"/>
              </p14:xfrm>
            </p:contentPart>
          </mc:Choice>
          <mc:Fallback>
            <p:pic>
              <p:nvPicPr>
                <p:cNvPr id="39386" name="Freihand 39385">
                  <a:extLst>
                    <a:ext uri="{FF2B5EF4-FFF2-40B4-BE49-F238E27FC236}">
                      <a16:creationId xmlns:a16="http://schemas.microsoft.com/office/drawing/2014/main" id="{743B86B0-91A3-E6D8-E7E0-A761868FC617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772858" y="4128644"/>
                  <a:ext cx="7120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39388" name="Freihand 39387">
                  <a:extLst>
                    <a:ext uri="{FF2B5EF4-FFF2-40B4-BE49-F238E27FC236}">
                      <a16:creationId xmlns:a16="http://schemas.microsoft.com/office/drawing/2014/main" id="{E9104D9B-715C-255D-8646-13D07C01D1EC}"/>
                    </a:ext>
                  </a:extLst>
                </p14:cNvPr>
                <p14:cNvContentPartPr/>
                <p14:nvPr/>
              </p14:nvContentPartPr>
              <p14:xfrm>
                <a:off x="7683578" y="4707884"/>
                <a:ext cx="134280" cy="279360"/>
              </p14:xfrm>
            </p:contentPart>
          </mc:Choice>
          <mc:Fallback>
            <p:pic>
              <p:nvPicPr>
                <p:cNvPr id="39388" name="Freihand 39387">
                  <a:extLst>
                    <a:ext uri="{FF2B5EF4-FFF2-40B4-BE49-F238E27FC236}">
                      <a16:creationId xmlns:a16="http://schemas.microsoft.com/office/drawing/2014/main" id="{E9104D9B-715C-255D-8646-13D07C01D1E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674578" y="4699244"/>
                  <a:ext cx="151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39389" name="Freihand 39388">
                  <a:extLst>
                    <a:ext uri="{FF2B5EF4-FFF2-40B4-BE49-F238E27FC236}">
                      <a16:creationId xmlns:a16="http://schemas.microsoft.com/office/drawing/2014/main" id="{18F29484-3F0A-1874-042A-B484422B0CF0}"/>
                    </a:ext>
                  </a:extLst>
                </p14:cNvPr>
                <p14:cNvContentPartPr/>
                <p14:nvPr/>
              </p14:nvContentPartPr>
              <p14:xfrm>
                <a:off x="7868978" y="4733804"/>
                <a:ext cx="81000" cy="123120"/>
              </p14:xfrm>
            </p:contentPart>
          </mc:Choice>
          <mc:Fallback>
            <p:pic>
              <p:nvPicPr>
                <p:cNvPr id="39389" name="Freihand 39388">
                  <a:extLst>
                    <a:ext uri="{FF2B5EF4-FFF2-40B4-BE49-F238E27FC236}">
                      <a16:creationId xmlns:a16="http://schemas.microsoft.com/office/drawing/2014/main" id="{18F29484-3F0A-1874-042A-B484422B0CF0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859978" y="4725164"/>
                  <a:ext cx="98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39390" name="Freihand 39389">
                  <a:extLst>
                    <a:ext uri="{FF2B5EF4-FFF2-40B4-BE49-F238E27FC236}">
                      <a16:creationId xmlns:a16="http://schemas.microsoft.com/office/drawing/2014/main" id="{CB117CDB-24A1-1372-2886-272C1A235E85}"/>
                    </a:ext>
                  </a:extLst>
                </p14:cNvPr>
                <p14:cNvContentPartPr/>
                <p14:nvPr/>
              </p14:nvContentPartPr>
              <p14:xfrm>
                <a:off x="7968338" y="4656404"/>
                <a:ext cx="92520" cy="165600"/>
              </p14:xfrm>
            </p:contentPart>
          </mc:Choice>
          <mc:Fallback>
            <p:pic>
              <p:nvPicPr>
                <p:cNvPr id="39390" name="Freihand 39389">
                  <a:extLst>
                    <a:ext uri="{FF2B5EF4-FFF2-40B4-BE49-F238E27FC236}">
                      <a16:creationId xmlns:a16="http://schemas.microsoft.com/office/drawing/2014/main" id="{CB117CDB-24A1-1372-2886-272C1A235E8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959698" y="4647404"/>
                  <a:ext cx="110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39391" name="Freihand 39390">
                  <a:extLst>
                    <a:ext uri="{FF2B5EF4-FFF2-40B4-BE49-F238E27FC236}">
                      <a16:creationId xmlns:a16="http://schemas.microsoft.com/office/drawing/2014/main" id="{6FC7D7E5-FB22-F111-BDF4-5EF191F870CE}"/>
                    </a:ext>
                  </a:extLst>
                </p14:cNvPr>
                <p14:cNvContentPartPr/>
                <p14:nvPr/>
              </p14:nvContentPartPr>
              <p14:xfrm>
                <a:off x="8036018" y="4476404"/>
                <a:ext cx="425160" cy="326520"/>
              </p14:xfrm>
            </p:contentPart>
          </mc:Choice>
          <mc:Fallback>
            <p:pic>
              <p:nvPicPr>
                <p:cNvPr id="39391" name="Freihand 39390">
                  <a:extLst>
                    <a:ext uri="{FF2B5EF4-FFF2-40B4-BE49-F238E27FC236}">
                      <a16:creationId xmlns:a16="http://schemas.microsoft.com/office/drawing/2014/main" id="{6FC7D7E5-FB22-F111-BDF4-5EF191F870CE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027378" y="4467404"/>
                  <a:ext cx="4428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39404" name="Freihand 39403">
                  <a:extLst>
                    <a:ext uri="{FF2B5EF4-FFF2-40B4-BE49-F238E27FC236}">
                      <a16:creationId xmlns:a16="http://schemas.microsoft.com/office/drawing/2014/main" id="{4F00E611-0620-88C8-CD7A-27E47B8353BE}"/>
                    </a:ext>
                  </a:extLst>
                </p14:cNvPr>
                <p14:cNvContentPartPr/>
                <p14:nvPr/>
              </p14:nvContentPartPr>
              <p14:xfrm>
                <a:off x="6229898" y="3686204"/>
                <a:ext cx="393480" cy="1640160"/>
              </p14:xfrm>
            </p:contentPart>
          </mc:Choice>
          <mc:Fallback>
            <p:pic>
              <p:nvPicPr>
                <p:cNvPr id="39404" name="Freihand 39403">
                  <a:extLst>
                    <a:ext uri="{FF2B5EF4-FFF2-40B4-BE49-F238E27FC236}">
                      <a16:creationId xmlns:a16="http://schemas.microsoft.com/office/drawing/2014/main" id="{4F00E611-0620-88C8-CD7A-27E47B8353B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221258" y="3677564"/>
                  <a:ext cx="411120" cy="165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39405" name="Freihand 39404">
                  <a:extLst>
                    <a:ext uri="{FF2B5EF4-FFF2-40B4-BE49-F238E27FC236}">
                      <a16:creationId xmlns:a16="http://schemas.microsoft.com/office/drawing/2014/main" id="{EF7C7699-E57B-D45E-FB45-2CB875157739}"/>
                    </a:ext>
                  </a:extLst>
                </p14:cNvPr>
                <p14:cNvContentPartPr/>
                <p14:nvPr/>
              </p14:nvContentPartPr>
              <p14:xfrm>
                <a:off x="6515738" y="5173364"/>
                <a:ext cx="165240" cy="263880"/>
              </p14:xfrm>
            </p:contentPart>
          </mc:Choice>
          <mc:Fallback>
            <p:pic>
              <p:nvPicPr>
                <p:cNvPr id="39405" name="Freihand 39404">
                  <a:extLst>
                    <a:ext uri="{FF2B5EF4-FFF2-40B4-BE49-F238E27FC236}">
                      <a16:creationId xmlns:a16="http://schemas.microsoft.com/office/drawing/2014/main" id="{EF7C7699-E57B-D45E-FB45-2CB875157739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506738" y="5164724"/>
                  <a:ext cx="182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39376" name="Freihand 39375">
                  <a:extLst>
                    <a:ext uri="{FF2B5EF4-FFF2-40B4-BE49-F238E27FC236}">
                      <a16:creationId xmlns:a16="http://schemas.microsoft.com/office/drawing/2014/main" id="{129870A4-F94B-0F23-60F3-D589854CAB30}"/>
                    </a:ext>
                  </a:extLst>
                </p14:cNvPr>
                <p14:cNvContentPartPr/>
                <p14:nvPr/>
              </p14:nvContentPartPr>
              <p14:xfrm>
                <a:off x="4032458" y="5068964"/>
                <a:ext cx="165960" cy="214920"/>
              </p14:xfrm>
            </p:contentPart>
          </mc:Choice>
          <mc:Fallback>
            <p:pic>
              <p:nvPicPr>
                <p:cNvPr id="39376" name="Freihand 39375">
                  <a:extLst>
                    <a:ext uri="{FF2B5EF4-FFF2-40B4-BE49-F238E27FC236}">
                      <a16:creationId xmlns:a16="http://schemas.microsoft.com/office/drawing/2014/main" id="{129870A4-F94B-0F23-60F3-D589854CAB3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023458" y="5059964"/>
                  <a:ext cx="18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39377" name="Freihand 39376">
                  <a:extLst>
                    <a:ext uri="{FF2B5EF4-FFF2-40B4-BE49-F238E27FC236}">
                      <a16:creationId xmlns:a16="http://schemas.microsoft.com/office/drawing/2014/main" id="{35C681C0-C627-EE81-6934-6DD74AC83D16}"/>
                    </a:ext>
                  </a:extLst>
                </p14:cNvPr>
                <p14:cNvContentPartPr/>
                <p14:nvPr/>
              </p14:nvContentPartPr>
              <p14:xfrm>
                <a:off x="4259258" y="5045564"/>
                <a:ext cx="138960" cy="237960"/>
              </p14:xfrm>
            </p:contentPart>
          </mc:Choice>
          <mc:Fallback>
            <p:pic>
              <p:nvPicPr>
                <p:cNvPr id="39377" name="Freihand 39376">
                  <a:extLst>
                    <a:ext uri="{FF2B5EF4-FFF2-40B4-BE49-F238E27FC236}">
                      <a16:creationId xmlns:a16="http://schemas.microsoft.com/office/drawing/2014/main" id="{35C681C0-C627-EE81-6934-6DD74AC83D1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250618" y="5036924"/>
                  <a:ext cx="156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39378" name="Freihand 39377">
                  <a:extLst>
                    <a:ext uri="{FF2B5EF4-FFF2-40B4-BE49-F238E27FC236}">
                      <a16:creationId xmlns:a16="http://schemas.microsoft.com/office/drawing/2014/main" id="{C6BCCC36-B6C8-00D2-3F26-464A2A489311}"/>
                    </a:ext>
                  </a:extLst>
                </p14:cNvPr>
                <p14:cNvContentPartPr/>
                <p14:nvPr/>
              </p14:nvContentPartPr>
              <p14:xfrm>
                <a:off x="4331258" y="5055644"/>
                <a:ext cx="92880" cy="233640"/>
              </p14:xfrm>
            </p:contentPart>
          </mc:Choice>
          <mc:Fallback>
            <p:pic>
              <p:nvPicPr>
                <p:cNvPr id="39378" name="Freihand 39377">
                  <a:extLst>
                    <a:ext uri="{FF2B5EF4-FFF2-40B4-BE49-F238E27FC236}">
                      <a16:creationId xmlns:a16="http://schemas.microsoft.com/office/drawing/2014/main" id="{C6BCCC36-B6C8-00D2-3F26-464A2A489311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322258" y="5047004"/>
                  <a:ext cx="110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39393" name="Freihand 39392">
                  <a:extLst>
                    <a:ext uri="{FF2B5EF4-FFF2-40B4-BE49-F238E27FC236}">
                      <a16:creationId xmlns:a16="http://schemas.microsoft.com/office/drawing/2014/main" id="{8228777B-A9D9-7289-158B-12AC5E22F5E6}"/>
                    </a:ext>
                  </a:extLst>
                </p14:cNvPr>
                <p14:cNvContentPartPr/>
                <p14:nvPr/>
              </p14:nvContentPartPr>
              <p14:xfrm>
                <a:off x="4567778" y="5124404"/>
                <a:ext cx="176040" cy="14760"/>
              </p14:xfrm>
            </p:contentPart>
          </mc:Choice>
          <mc:Fallback>
            <p:pic>
              <p:nvPicPr>
                <p:cNvPr id="39393" name="Freihand 39392">
                  <a:extLst>
                    <a:ext uri="{FF2B5EF4-FFF2-40B4-BE49-F238E27FC236}">
                      <a16:creationId xmlns:a16="http://schemas.microsoft.com/office/drawing/2014/main" id="{8228777B-A9D9-7289-158B-12AC5E22F5E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559138" y="5115764"/>
                  <a:ext cx="193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39394" name="Freihand 39393">
                  <a:extLst>
                    <a:ext uri="{FF2B5EF4-FFF2-40B4-BE49-F238E27FC236}">
                      <a16:creationId xmlns:a16="http://schemas.microsoft.com/office/drawing/2014/main" id="{D42F5C2B-933B-629B-3100-3E6D44090AED}"/>
                    </a:ext>
                  </a:extLst>
                </p14:cNvPr>
                <p14:cNvContentPartPr/>
                <p14:nvPr/>
              </p14:nvContentPartPr>
              <p14:xfrm>
                <a:off x="4576418" y="5181644"/>
                <a:ext cx="162360" cy="28800"/>
              </p14:xfrm>
            </p:contentPart>
          </mc:Choice>
          <mc:Fallback>
            <p:pic>
              <p:nvPicPr>
                <p:cNvPr id="39394" name="Freihand 39393">
                  <a:extLst>
                    <a:ext uri="{FF2B5EF4-FFF2-40B4-BE49-F238E27FC236}">
                      <a16:creationId xmlns:a16="http://schemas.microsoft.com/office/drawing/2014/main" id="{D42F5C2B-933B-629B-3100-3E6D44090AE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567778" y="5173004"/>
                  <a:ext cx="180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9398" name="Freihand 39397">
                  <a:extLst>
                    <a:ext uri="{FF2B5EF4-FFF2-40B4-BE49-F238E27FC236}">
                      <a16:creationId xmlns:a16="http://schemas.microsoft.com/office/drawing/2014/main" id="{62826B58-52FB-D78E-9B67-66BAEF436E7D}"/>
                    </a:ext>
                  </a:extLst>
                </p14:cNvPr>
                <p14:cNvContentPartPr/>
                <p14:nvPr/>
              </p14:nvContentPartPr>
              <p14:xfrm>
                <a:off x="4804298" y="5062844"/>
                <a:ext cx="33120" cy="188280"/>
              </p14:xfrm>
            </p:contentPart>
          </mc:Choice>
          <mc:Fallback>
            <p:pic>
              <p:nvPicPr>
                <p:cNvPr id="39398" name="Freihand 39397">
                  <a:extLst>
                    <a:ext uri="{FF2B5EF4-FFF2-40B4-BE49-F238E27FC236}">
                      <a16:creationId xmlns:a16="http://schemas.microsoft.com/office/drawing/2014/main" id="{62826B58-52FB-D78E-9B67-66BAEF436E7D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795298" y="5054204"/>
                  <a:ext cx="50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9399" name="Freihand 39398">
                  <a:extLst>
                    <a:ext uri="{FF2B5EF4-FFF2-40B4-BE49-F238E27FC236}">
                      <a16:creationId xmlns:a16="http://schemas.microsoft.com/office/drawing/2014/main" id="{973D83AA-C5D3-CCE4-B9D8-8100B841CB62}"/>
                    </a:ext>
                  </a:extLst>
                </p14:cNvPr>
                <p14:cNvContentPartPr/>
                <p14:nvPr/>
              </p14:nvContentPartPr>
              <p14:xfrm>
                <a:off x="4799618" y="5020364"/>
                <a:ext cx="169560" cy="18000"/>
              </p14:xfrm>
            </p:contentPart>
          </mc:Choice>
          <mc:Fallback>
            <p:pic>
              <p:nvPicPr>
                <p:cNvPr id="39399" name="Freihand 39398">
                  <a:extLst>
                    <a:ext uri="{FF2B5EF4-FFF2-40B4-BE49-F238E27FC236}">
                      <a16:creationId xmlns:a16="http://schemas.microsoft.com/office/drawing/2014/main" id="{973D83AA-C5D3-CCE4-B9D8-8100B841CB62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790618" y="5011364"/>
                  <a:ext cx="187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39400" name="Freihand 39399">
                  <a:extLst>
                    <a:ext uri="{FF2B5EF4-FFF2-40B4-BE49-F238E27FC236}">
                      <a16:creationId xmlns:a16="http://schemas.microsoft.com/office/drawing/2014/main" id="{9B3F69FD-C09D-2AC6-C4B3-98214AB4344B}"/>
                    </a:ext>
                  </a:extLst>
                </p14:cNvPr>
                <p14:cNvContentPartPr/>
                <p14:nvPr/>
              </p14:nvContentPartPr>
              <p14:xfrm>
                <a:off x="4821218" y="5100284"/>
                <a:ext cx="170640" cy="192240"/>
              </p14:xfrm>
            </p:contentPart>
          </mc:Choice>
          <mc:Fallback>
            <p:pic>
              <p:nvPicPr>
                <p:cNvPr id="39400" name="Freihand 39399">
                  <a:extLst>
                    <a:ext uri="{FF2B5EF4-FFF2-40B4-BE49-F238E27FC236}">
                      <a16:creationId xmlns:a16="http://schemas.microsoft.com/office/drawing/2014/main" id="{9B3F69FD-C09D-2AC6-C4B3-98214AB4344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812218" y="5091284"/>
                  <a:ext cx="18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39401" name="Freihand 39400">
                  <a:extLst>
                    <a:ext uri="{FF2B5EF4-FFF2-40B4-BE49-F238E27FC236}">
                      <a16:creationId xmlns:a16="http://schemas.microsoft.com/office/drawing/2014/main" id="{9EF5CAE7-E7C3-78C9-D54C-461F1401E0DC}"/>
                    </a:ext>
                  </a:extLst>
                </p14:cNvPr>
                <p14:cNvContentPartPr/>
                <p14:nvPr/>
              </p14:nvContentPartPr>
              <p14:xfrm>
                <a:off x="5034698" y="5076884"/>
                <a:ext cx="113760" cy="235440"/>
              </p14:xfrm>
            </p:contentPart>
          </mc:Choice>
          <mc:Fallback>
            <p:pic>
              <p:nvPicPr>
                <p:cNvPr id="39401" name="Freihand 39400">
                  <a:extLst>
                    <a:ext uri="{FF2B5EF4-FFF2-40B4-BE49-F238E27FC236}">
                      <a16:creationId xmlns:a16="http://schemas.microsoft.com/office/drawing/2014/main" id="{9EF5CAE7-E7C3-78C9-D54C-461F1401E0DC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5026058" y="5068244"/>
                  <a:ext cx="1314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39402" name="Freihand 39401">
                  <a:extLst>
                    <a:ext uri="{FF2B5EF4-FFF2-40B4-BE49-F238E27FC236}">
                      <a16:creationId xmlns:a16="http://schemas.microsoft.com/office/drawing/2014/main" id="{7DCD5903-D497-FCA8-5288-46FA4450E685}"/>
                    </a:ext>
                  </a:extLst>
                </p14:cNvPr>
                <p14:cNvContentPartPr/>
                <p14:nvPr/>
              </p14:nvContentPartPr>
              <p14:xfrm>
                <a:off x="5012738" y="5148164"/>
                <a:ext cx="205200" cy="173880"/>
              </p14:xfrm>
            </p:contentPart>
          </mc:Choice>
          <mc:Fallback>
            <p:pic>
              <p:nvPicPr>
                <p:cNvPr id="39402" name="Freihand 39401">
                  <a:extLst>
                    <a:ext uri="{FF2B5EF4-FFF2-40B4-BE49-F238E27FC236}">
                      <a16:creationId xmlns:a16="http://schemas.microsoft.com/office/drawing/2014/main" id="{7DCD5903-D497-FCA8-5288-46FA4450E685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5003738" y="5139164"/>
                  <a:ext cx="222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39409" name="Freihand 39408">
                  <a:extLst>
                    <a:ext uri="{FF2B5EF4-FFF2-40B4-BE49-F238E27FC236}">
                      <a16:creationId xmlns:a16="http://schemas.microsoft.com/office/drawing/2014/main" id="{248F0966-AA81-2A73-73BE-5B65B0D42143}"/>
                    </a:ext>
                  </a:extLst>
                </p14:cNvPr>
                <p14:cNvContentPartPr/>
                <p14:nvPr/>
              </p14:nvContentPartPr>
              <p14:xfrm>
                <a:off x="5249258" y="5216924"/>
                <a:ext cx="118080" cy="27360"/>
              </p14:xfrm>
            </p:contentPart>
          </mc:Choice>
          <mc:Fallback>
            <p:pic>
              <p:nvPicPr>
                <p:cNvPr id="39409" name="Freihand 39408">
                  <a:extLst>
                    <a:ext uri="{FF2B5EF4-FFF2-40B4-BE49-F238E27FC236}">
                      <a16:creationId xmlns:a16="http://schemas.microsoft.com/office/drawing/2014/main" id="{248F0966-AA81-2A73-73BE-5B65B0D4214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240618" y="5207924"/>
                  <a:ext cx="135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39411" name="Freihand 39410">
                  <a:extLst>
                    <a:ext uri="{FF2B5EF4-FFF2-40B4-BE49-F238E27FC236}">
                      <a16:creationId xmlns:a16="http://schemas.microsoft.com/office/drawing/2014/main" id="{D7425950-0B0C-70C7-57DD-3ECF9338FB36}"/>
                    </a:ext>
                  </a:extLst>
                </p14:cNvPr>
                <p14:cNvContentPartPr/>
                <p14:nvPr/>
              </p14:nvContentPartPr>
              <p14:xfrm>
                <a:off x="5446538" y="5068244"/>
                <a:ext cx="12240" cy="280080"/>
              </p14:xfrm>
            </p:contentPart>
          </mc:Choice>
          <mc:Fallback>
            <p:pic>
              <p:nvPicPr>
                <p:cNvPr id="39411" name="Freihand 39410">
                  <a:extLst>
                    <a:ext uri="{FF2B5EF4-FFF2-40B4-BE49-F238E27FC236}">
                      <a16:creationId xmlns:a16="http://schemas.microsoft.com/office/drawing/2014/main" id="{D7425950-0B0C-70C7-57DD-3ECF9338FB36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437538" y="5059244"/>
                  <a:ext cx="29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39413" name="Freihand 39412">
                  <a:extLst>
                    <a:ext uri="{FF2B5EF4-FFF2-40B4-BE49-F238E27FC236}">
                      <a16:creationId xmlns:a16="http://schemas.microsoft.com/office/drawing/2014/main" id="{47DCC94D-3148-DB23-7BAA-CD9418F03CD2}"/>
                    </a:ext>
                  </a:extLst>
                </p14:cNvPr>
                <p14:cNvContentPartPr/>
                <p14:nvPr/>
              </p14:nvContentPartPr>
              <p14:xfrm>
                <a:off x="5345738" y="5067524"/>
                <a:ext cx="137520" cy="8640"/>
              </p14:xfrm>
            </p:contentPart>
          </mc:Choice>
          <mc:Fallback>
            <p:pic>
              <p:nvPicPr>
                <p:cNvPr id="39413" name="Freihand 39412">
                  <a:extLst>
                    <a:ext uri="{FF2B5EF4-FFF2-40B4-BE49-F238E27FC236}">
                      <a16:creationId xmlns:a16="http://schemas.microsoft.com/office/drawing/2014/main" id="{47DCC94D-3148-DB23-7BAA-CD9418F03CD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337098" y="5058884"/>
                  <a:ext cx="155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39414" name="Freihand 39413">
                  <a:extLst>
                    <a:ext uri="{FF2B5EF4-FFF2-40B4-BE49-F238E27FC236}">
                      <a16:creationId xmlns:a16="http://schemas.microsoft.com/office/drawing/2014/main" id="{93D9902F-8790-EF8E-6861-A97EC9127BFE}"/>
                    </a:ext>
                  </a:extLst>
                </p14:cNvPr>
                <p14:cNvContentPartPr/>
                <p14:nvPr/>
              </p14:nvContentPartPr>
              <p14:xfrm>
                <a:off x="5381378" y="5339684"/>
                <a:ext cx="112320" cy="75240"/>
              </p14:xfrm>
            </p:contentPart>
          </mc:Choice>
          <mc:Fallback>
            <p:pic>
              <p:nvPicPr>
                <p:cNvPr id="39414" name="Freihand 39413">
                  <a:extLst>
                    <a:ext uri="{FF2B5EF4-FFF2-40B4-BE49-F238E27FC236}">
                      <a16:creationId xmlns:a16="http://schemas.microsoft.com/office/drawing/2014/main" id="{93D9902F-8790-EF8E-6861-A97EC9127BFE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372738" y="5330684"/>
                  <a:ext cx="12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39415" name="Freihand 39414">
                  <a:extLst>
                    <a:ext uri="{FF2B5EF4-FFF2-40B4-BE49-F238E27FC236}">
                      <a16:creationId xmlns:a16="http://schemas.microsoft.com/office/drawing/2014/main" id="{F68D842E-7675-A9A1-4DFF-B3B7849A48EB}"/>
                    </a:ext>
                  </a:extLst>
                </p14:cNvPr>
                <p14:cNvContentPartPr/>
                <p14:nvPr/>
              </p14:nvContentPartPr>
              <p14:xfrm>
                <a:off x="5526818" y="5059244"/>
                <a:ext cx="162720" cy="338760"/>
              </p14:xfrm>
            </p:contentPart>
          </mc:Choice>
          <mc:Fallback>
            <p:pic>
              <p:nvPicPr>
                <p:cNvPr id="39415" name="Freihand 39414">
                  <a:extLst>
                    <a:ext uri="{FF2B5EF4-FFF2-40B4-BE49-F238E27FC236}">
                      <a16:creationId xmlns:a16="http://schemas.microsoft.com/office/drawing/2014/main" id="{F68D842E-7675-A9A1-4DFF-B3B7849A48E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517818" y="5050604"/>
                  <a:ext cx="180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39419" name="Freihand 39418">
                  <a:extLst>
                    <a:ext uri="{FF2B5EF4-FFF2-40B4-BE49-F238E27FC236}">
                      <a16:creationId xmlns:a16="http://schemas.microsoft.com/office/drawing/2014/main" id="{3F9D0185-2931-99F5-75C0-6FCAF735AD6A}"/>
                    </a:ext>
                  </a:extLst>
                </p14:cNvPr>
                <p14:cNvContentPartPr/>
                <p14:nvPr/>
              </p14:nvContentPartPr>
              <p14:xfrm>
                <a:off x="5732378" y="5248964"/>
                <a:ext cx="104760" cy="26280"/>
              </p14:xfrm>
            </p:contentPart>
          </mc:Choice>
          <mc:Fallback>
            <p:pic>
              <p:nvPicPr>
                <p:cNvPr id="39419" name="Freihand 39418">
                  <a:extLst>
                    <a:ext uri="{FF2B5EF4-FFF2-40B4-BE49-F238E27FC236}">
                      <a16:creationId xmlns:a16="http://schemas.microsoft.com/office/drawing/2014/main" id="{3F9D0185-2931-99F5-75C0-6FCAF735AD6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723738" y="5240324"/>
                  <a:ext cx="122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39420" name="Freihand 39419">
                  <a:extLst>
                    <a:ext uri="{FF2B5EF4-FFF2-40B4-BE49-F238E27FC236}">
                      <a16:creationId xmlns:a16="http://schemas.microsoft.com/office/drawing/2014/main" id="{B9130090-B03B-4B78-2E32-169818D41D26}"/>
                    </a:ext>
                  </a:extLst>
                </p14:cNvPr>
                <p14:cNvContentPartPr/>
                <p14:nvPr/>
              </p14:nvContentPartPr>
              <p14:xfrm>
                <a:off x="5900498" y="5066804"/>
                <a:ext cx="11160" cy="241200"/>
              </p14:xfrm>
            </p:contentPart>
          </mc:Choice>
          <mc:Fallback>
            <p:pic>
              <p:nvPicPr>
                <p:cNvPr id="39420" name="Freihand 39419">
                  <a:extLst>
                    <a:ext uri="{FF2B5EF4-FFF2-40B4-BE49-F238E27FC236}">
                      <a16:creationId xmlns:a16="http://schemas.microsoft.com/office/drawing/2014/main" id="{B9130090-B03B-4B78-2E32-169818D41D26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891858" y="5057804"/>
                  <a:ext cx="28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39421" name="Freihand 39420">
                  <a:extLst>
                    <a:ext uri="{FF2B5EF4-FFF2-40B4-BE49-F238E27FC236}">
                      <a16:creationId xmlns:a16="http://schemas.microsoft.com/office/drawing/2014/main" id="{6D10C67E-DB94-5119-A883-8516BF0EB4C4}"/>
                    </a:ext>
                  </a:extLst>
                </p14:cNvPr>
                <p14:cNvContentPartPr/>
                <p14:nvPr/>
              </p14:nvContentPartPr>
              <p14:xfrm>
                <a:off x="5890058" y="5067164"/>
                <a:ext cx="146520" cy="226080"/>
              </p14:xfrm>
            </p:contentPart>
          </mc:Choice>
          <mc:Fallback>
            <p:pic>
              <p:nvPicPr>
                <p:cNvPr id="39421" name="Freihand 39420">
                  <a:extLst>
                    <a:ext uri="{FF2B5EF4-FFF2-40B4-BE49-F238E27FC236}">
                      <a16:creationId xmlns:a16="http://schemas.microsoft.com/office/drawing/2014/main" id="{6D10C67E-DB94-5119-A883-8516BF0EB4C4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881418" y="5058524"/>
                  <a:ext cx="1641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39422" name="Freihand 39421">
                  <a:extLst>
                    <a:ext uri="{FF2B5EF4-FFF2-40B4-BE49-F238E27FC236}">
                      <a16:creationId xmlns:a16="http://schemas.microsoft.com/office/drawing/2014/main" id="{7A9DA6EF-6FCB-DE45-B944-0C4ED1F7C2D0}"/>
                    </a:ext>
                  </a:extLst>
                </p14:cNvPr>
                <p14:cNvContentPartPr/>
                <p14:nvPr/>
              </p14:nvContentPartPr>
              <p14:xfrm>
                <a:off x="6129818" y="5009564"/>
                <a:ext cx="34560" cy="224640"/>
              </p14:xfrm>
            </p:contentPart>
          </mc:Choice>
          <mc:Fallback>
            <p:pic>
              <p:nvPicPr>
                <p:cNvPr id="39422" name="Freihand 39421">
                  <a:extLst>
                    <a:ext uri="{FF2B5EF4-FFF2-40B4-BE49-F238E27FC236}">
                      <a16:creationId xmlns:a16="http://schemas.microsoft.com/office/drawing/2014/main" id="{7A9DA6EF-6FCB-DE45-B944-0C4ED1F7C2D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120818" y="5000924"/>
                  <a:ext cx="52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39423" name="Freihand 39422">
                  <a:extLst>
                    <a:ext uri="{FF2B5EF4-FFF2-40B4-BE49-F238E27FC236}">
                      <a16:creationId xmlns:a16="http://schemas.microsoft.com/office/drawing/2014/main" id="{4AE0BAE5-0B5B-8344-47CD-1F3FCC0F00C1}"/>
                    </a:ext>
                  </a:extLst>
                </p14:cNvPr>
                <p14:cNvContentPartPr/>
                <p14:nvPr/>
              </p14:nvContentPartPr>
              <p14:xfrm>
                <a:off x="5984378" y="4962764"/>
                <a:ext cx="234000" cy="45000"/>
              </p14:xfrm>
            </p:contentPart>
          </mc:Choice>
          <mc:Fallback>
            <p:pic>
              <p:nvPicPr>
                <p:cNvPr id="39423" name="Freihand 39422">
                  <a:extLst>
                    <a:ext uri="{FF2B5EF4-FFF2-40B4-BE49-F238E27FC236}">
                      <a16:creationId xmlns:a16="http://schemas.microsoft.com/office/drawing/2014/main" id="{4AE0BAE5-0B5B-8344-47CD-1F3FCC0F00C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975738" y="4954124"/>
                  <a:ext cx="2516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39300" name="Freihand 39299">
                  <a:extLst>
                    <a:ext uri="{FF2B5EF4-FFF2-40B4-BE49-F238E27FC236}">
                      <a16:creationId xmlns:a16="http://schemas.microsoft.com/office/drawing/2014/main" id="{0D46E557-D3F5-F25A-CE30-EC667634FAF5}"/>
                    </a:ext>
                  </a:extLst>
                </p14:cNvPr>
                <p14:cNvContentPartPr/>
                <p14:nvPr/>
              </p14:nvContentPartPr>
              <p14:xfrm>
                <a:off x="2093138" y="6188924"/>
                <a:ext cx="16920" cy="201960"/>
              </p14:xfrm>
            </p:contentPart>
          </mc:Choice>
          <mc:Fallback>
            <p:pic>
              <p:nvPicPr>
                <p:cNvPr id="39300" name="Freihand 39299">
                  <a:extLst>
                    <a:ext uri="{FF2B5EF4-FFF2-40B4-BE49-F238E27FC236}">
                      <a16:creationId xmlns:a16="http://schemas.microsoft.com/office/drawing/2014/main" id="{0D46E557-D3F5-F25A-CE30-EC667634FAF5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084498" y="6179924"/>
                  <a:ext cx="345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39301" name="Freihand 39300">
                  <a:extLst>
                    <a:ext uri="{FF2B5EF4-FFF2-40B4-BE49-F238E27FC236}">
                      <a16:creationId xmlns:a16="http://schemas.microsoft.com/office/drawing/2014/main" id="{684918AA-192C-303E-2EED-322CCEE02D85}"/>
                    </a:ext>
                  </a:extLst>
                </p14:cNvPr>
                <p14:cNvContentPartPr/>
                <p14:nvPr/>
              </p14:nvContentPartPr>
              <p14:xfrm>
                <a:off x="2088098" y="6196484"/>
                <a:ext cx="189720" cy="187920"/>
              </p14:xfrm>
            </p:contentPart>
          </mc:Choice>
          <mc:Fallback>
            <p:pic>
              <p:nvPicPr>
                <p:cNvPr id="39301" name="Freihand 39300">
                  <a:extLst>
                    <a:ext uri="{FF2B5EF4-FFF2-40B4-BE49-F238E27FC236}">
                      <a16:creationId xmlns:a16="http://schemas.microsoft.com/office/drawing/2014/main" id="{684918AA-192C-303E-2EED-322CCEE02D8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079098" y="6187844"/>
                  <a:ext cx="207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39302" name="Freihand 39301">
                  <a:extLst>
                    <a:ext uri="{FF2B5EF4-FFF2-40B4-BE49-F238E27FC236}">
                      <a16:creationId xmlns:a16="http://schemas.microsoft.com/office/drawing/2014/main" id="{7AE5D763-F6DF-9222-1D08-4C30770903A4}"/>
                    </a:ext>
                  </a:extLst>
                </p14:cNvPr>
                <p14:cNvContentPartPr/>
                <p14:nvPr/>
              </p14:nvContentPartPr>
              <p14:xfrm>
                <a:off x="2426858" y="6185684"/>
                <a:ext cx="29520" cy="183240"/>
              </p14:xfrm>
            </p:contentPart>
          </mc:Choice>
          <mc:Fallback>
            <p:pic>
              <p:nvPicPr>
                <p:cNvPr id="39302" name="Freihand 39301">
                  <a:extLst>
                    <a:ext uri="{FF2B5EF4-FFF2-40B4-BE49-F238E27FC236}">
                      <a16:creationId xmlns:a16="http://schemas.microsoft.com/office/drawing/2014/main" id="{7AE5D763-F6DF-9222-1D08-4C30770903A4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2418218" y="6177044"/>
                  <a:ext cx="47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39303" name="Freihand 39302">
                  <a:extLst>
                    <a:ext uri="{FF2B5EF4-FFF2-40B4-BE49-F238E27FC236}">
                      <a16:creationId xmlns:a16="http://schemas.microsoft.com/office/drawing/2014/main" id="{DA93E309-89B7-C719-9A1F-1690825ABF4C}"/>
                    </a:ext>
                  </a:extLst>
                </p14:cNvPr>
                <p14:cNvContentPartPr/>
                <p14:nvPr/>
              </p14:nvContentPartPr>
              <p14:xfrm>
                <a:off x="2305538" y="6161924"/>
                <a:ext cx="236520" cy="15120"/>
              </p14:xfrm>
            </p:contentPart>
          </mc:Choice>
          <mc:Fallback>
            <p:pic>
              <p:nvPicPr>
                <p:cNvPr id="39303" name="Freihand 39302">
                  <a:extLst>
                    <a:ext uri="{FF2B5EF4-FFF2-40B4-BE49-F238E27FC236}">
                      <a16:creationId xmlns:a16="http://schemas.microsoft.com/office/drawing/2014/main" id="{DA93E309-89B7-C719-9A1F-1690825ABF4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2296898" y="6152924"/>
                  <a:ext cx="2541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39427" name="Freihand 39426">
                  <a:extLst>
                    <a:ext uri="{FF2B5EF4-FFF2-40B4-BE49-F238E27FC236}">
                      <a16:creationId xmlns:a16="http://schemas.microsoft.com/office/drawing/2014/main" id="{F121ACEB-FE06-8846-AF3B-A3BBFDFDA32F}"/>
                    </a:ext>
                  </a:extLst>
                </p14:cNvPr>
                <p14:cNvContentPartPr/>
                <p14:nvPr/>
              </p14:nvContentPartPr>
              <p14:xfrm>
                <a:off x="3408938" y="5827844"/>
                <a:ext cx="185760" cy="322200"/>
              </p14:xfrm>
            </p:contentPart>
          </mc:Choice>
          <mc:Fallback>
            <p:pic>
              <p:nvPicPr>
                <p:cNvPr id="39427" name="Freihand 39426">
                  <a:extLst>
                    <a:ext uri="{FF2B5EF4-FFF2-40B4-BE49-F238E27FC236}">
                      <a16:creationId xmlns:a16="http://schemas.microsoft.com/office/drawing/2014/main" id="{F121ACEB-FE06-8846-AF3B-A3BBFDFDA32F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3399938" y="5819204"/>
                  <a:ext cx="2034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39428" name="Freihand 39427">
                  <a:extLst>
                    <a:ext uri="{FF2B5EF4-FFF2-40B4-BE49-F238E27FC236}">
                      <a16:creationId xmlns:a16="http://schemas.microsoft.com/office/drawing/2014/main" id="{5EA95EC7-97B8-56E2-979D-B27C55CA35B0}"/>
                    </a:ext>
                  </a:extLst>
                </p14:cNvPr>
                <p14:cNvContentPartPr/>
                <p14:nvPr/>
              </p14:nvContentPartPr>
              <p14:xfrm>
                <a:off x="3296258" y="5629844"/>
                <a:ext cx="271800" cy="343800"/>
              </p14:xfrm>
            </p:contentPart>
          </mc:Choice>
          <mc:Fallback>
            <p:pic>
              <p:nvPicPr>
                <p:cNvPr id="39428" name="Freihand 39427">
                  <a:extLst>
                    <a:ext uri="{FF2B5EF4-FFF2-40B4-BE49-F238E27FC236}">
                      <a16:creationId xmlns:a16="http://schemas.microsoft.com/office/drawing/2014/main" id="{5EA95EC7-97B8-56E2-979D-B27C55CA35B0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3287258" y="5620844"/>
                  <a:ext cx="2894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39430" name="Freihand 39429">
                  <a:extLst>
                    <a:ext uri="{FF2B5EF4-FFF2-40B4-BE49-F238E27FC236}">
                      <a16:creationId xmlns:a16="http://schemas.microsoft.com/office/drawing/2014/main" id="{135156BE-9610-8DE9-F5C7-C6123337E042}"/>
                    </a:ext>
                  </a:extLst>
                </p14:cNvPr>
                <p14:cNvContentPartPr/>
                <p14:nvPr/>
              </p14:nvContentPartPr>
              <p14:xfrm>
                <a:off x="3029858" y="6237164"/>
                <a:ext cx="111240" cy="165240"/>
              </p14:xfrm>
            </p:contentPart>
          </mc:Choice>
          <mc:Fallback>
            <p:pic>
              <p:nvPicPr>
                <p:cNvPr id="39430" name="Freihand 39429">
                  <a:extLst>
                    <a:ext uri="{FF2B5EF4-FFF2-40B4-BE49-F238E27FC236}">
                      <a16:creationId xmlns:a16="http://schemas.microsoft.com/office/drawing/2014/main" id="{135156BE-9610-8DE9-F5C7-C6123337E04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3020858" y="6228524"/>
                  <a:ext cx="1288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39431" name="Freihand 39430">
                  <a:extLst>
                    <a:ext uri="{FF2B5EF4-FFF2-40B4-BE49-F238E27FC236}">
                      <a16:creationId xmlns:a16="http://schemas.microsoft.com/office/drawing/2014/main" id="{99067604-7506-396A-8920-5CBD268AFFBA}"/>
                    </a:ext>
                  </a:extLst>
                </p14:cNvPr>
                <p14:cNvContentPartPr/>
                <p14:nvPr/>
              </p14:nvContentPartPr>
              <p14:xfrm>
                <a:off x="3212738" y="6246524"/>
                <a:ext cx="214560" cy="84240"/>
              </p14:xfrm>
            </p:contentPart>
          </mc:Choice>
          <mc:Fallback>
            <p:pic>
              <p:nvPicPr>
                <p:cNvPr id="39431" name="Freihand 39430">
                  <a:extLst>
                    <a:ext uri="{FF2B5EF4-FFF2-40B4-BE49-F238E27FC236}">
                      <a16:creationId xmlns:a16="http://schemas.microsoft.com/office/drawing/2014/main" id="{99067604-7506-396A-8920-5CBD268AFFB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3204098" y="6237524"/>
                  <a:ext cx="232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39432" name="Freihand 39431">
                  <a:extLst>
                    <a:ext uri="{FF2B5EF4-FFF2-40B4-BE49-F238E27FC236}">
                      <a16:creationId xmlns:a16="http://schemas.microsoft.com/office/drawing/2014/main" id="{F76C8B50-0F85-8C9C-BEB5-03B0283DE2A6}"/>
                    </a:ext>
                  </a:extLst>
                </p14:cNvPr>
                <p14:cNvContentPartPr/>
                <p14:nvPr/>
              </p14:nvContentPartPr>
              <p14:xfrm>
                <a:off x="3498578" y="6157964"/>
                <a:ext cx="219600" cy="143640"/>
              </p14:xfrm>
            </p:contentPart>
          </mc:Choice>
          <mc:Fallback>
            <p:pic>
              <p:nvPicPr>
                <p:cNvPr id="39432" name="Freihand 39431">
                  <a:extLst>
                    <a:ext uri="{FF2B5EF4-FFF2-40B4-BE49-F238E27FC236}">
                      <a16:creationId xmlns:a16="http://schemas.microsoft.com/office/drawing/2014/main" id="{F76C8B50-0F85-8C9C-BEB5-03B0283DE2A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3489938" y="6148964"/>
                  <a:ext cx="23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39433" name="Freihand 39432">
                  <a:extLst>
                    <a:ext uri="{FF2B5EF4-FFF2-40B4-BE49-F238E27FC236}">
                      <a16:creationId xmlns:a16="http://schemas.microsoft.com/office/drawing/2014/main" id="{BC70768A-71E5-46D2-3E8C-D629D94CA23B}"/>
                    </a:ext>
                  </a:extLst>
                </p14:cNvPr>
                <p14:cNvContentPartPr/>
                <p14:nvPr/>
              </p14:nvContentPartPr>
              <p14:xfrm>
                <a:off x="3795578" y="6087764"/>
                <a:ext cx="144360" cy="178920"/>
              </p14:xfrm>
            </p:contentPart>
          </mc:Choice>
          <mc:Fallback>
            <p:pic>
              <p:nvPicPr>
                <p:cNvPr id="39433" name="Freihand 39432">
                  <a:extLst>
                    <a:ext uri="{FF2B5EF4-FFF2-40B4-BE49-F238E27FC236}">
                      <a16:creationId xmlns:a16="http://schemas.microsoft.com/office/drawing/2014/main" id="{BC70768A-71E5-46D2-3E8C-D629D94CA23B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786938" y="6078764"/>
                  <a:ext cx="162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39434" name="Freihand 39433">
                  <a:extLst>
                    <a:ext uri="{FF2B5EF4-FFF2-40B4-BE49-F238E27FC236}">
                      <a16:creationId xmlns:a16="http://schemas.microsoft.com/office/drawing/2014/main" id="{54DE3FA7-450E-A919-1E39-32E649B9C842}"/>
                    </a:ext>
                  </a:extLst>
                </p14:cNvPr>
                <p14:cNvContentPartPr/>
                <p14:nvPr/>
              </p14:nvContentPartPr>
              <p14:xfrm>
                <a:off x="3910778" y="6125924"/>
                <a:ext cx="5400" cy="7560"/>
              </p14:xfrm>
            </p:contentPart>
          </mc:Choice>
          <mc:Fallback>
            <p:pic>
              <p:nvPicPr>
                <p:cNvPr id="39434" name="Freihand 39433">
                  <a:extLst>
                    <a:ext uri="{FF2B5EF4-FFF2-40B4-BE49-F238E27FC236}">
                      <a16:creationId xmlns:a16="http://schemas.microsoft.com/office/drawing/2014/main" id="{54DE3FA7-450E-A919-1E39-32E649B9C842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902138" y="6116924"/>
                  <a:ext cx="23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39435" name="Freihand 39434">
                  <a:extLst>
                    <a:ext uri="{FF2B5EF4-FFF2-40B4-BE49-F238E27FC236}">
                      <a16:creationId xmlns:a16="http://schemas.microsoft.com/office/drawing/2014/main" id="{4C3ACACB-BDEE-85D8-B79D-F54AADF0CB2C}"/>
                    </a:ext>
                  </a:extLst>
                </p14:cNvPr>
                <p14:cNvContentPartPr/>
                <p14:nvPr/>
              </p14:nvContentPartPr>
              <p14:xfrm>
                <a:off x="4015538" y="6179924"/>
                <a:ext cx="398520" cy="51840"/>
              </p14:xfrm>
            </p:contentPart>
          </mc:Choice>
          <mc:Fallback>
            <p:pic>
              <p:nvPicPr>
                <p:cNvPr id="39435" name="Freihand 39434">
                  <a:extLst>
                    <a:ext uri="{FF2B5EF4-FFF2-40B4-BE49-F238E27FC236}">
                      <a16:creationId xmlns:a16="http://schemas.microsoft.com/office/drawing/2014/main" id="{4C3ACACB-BDEE-85D8-B79D-F54AADF0CB2C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006898" y="6171284"/>
                  <a:ext cx="416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39437" name="Freihand 39436">
                  <a:extLst>
                    <a:ext uri="{FF2B5EF4-FFF2-40B4-BE49-F238E27FC236}">
                      <a16:creationId xmlns:a16="http://schemas.microsoft.com/office/drawing/2014/main" id="{4CD2AB04-6A9E-D736-8C13-6EC7E52901EA}"/>
                    </a:ext>
                  </a:extLst>
                </p14:cNvPr>
                <p14:cNvContentPartPr/>
                <p14:nvPr/>
              </p14:nvContentPartPr>
              <p14:xfrm>
                <a:off x="2949578" y="6548924"/>
                <a:ext cx="22320" cy="194760"/>
              </p14:xfrm>
            </p:contentPart>
          </mc:Choice>
          <mc:Fallback>
            <p:pic>
              <p:nvPicPr>
                <p:cNvPr id="39437" name="Freihand 39436">
                  <a:extLst>
                    <a:ext uri="{FF2B5EF4-FFF2-40B4-BE49-F238E27FC236}">
                      <a16:creationId xmlns:a16="http://schemas.microsoft.com/office/drawing/2014/main" id="{4CD2AB04-6A9E-D736-8C13-6EC7E52901E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2940938" y="6540284"/>
                  <a:ext cx="39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39438" name="Freihand 39437">
                  <a:extLst>
                    <a:ext uri="{FF2B5EF4-FFF2-40B4-BE49-F238E27FC236}">
                      <a16:creationId xmlns:a16="http://schemas.microsoft.com/office/drawing/2014/main" id="{58C13E29-6999-C012-A94A-1F06102251B1}"/>
                    </a:ext>
                  </a:extLst>
                </p14:cNvPr>
                <p14:cNvContentPartPr/>
                <p14:nvPr/>
              </p14:nvContentPartPr>
              <p14:xfrm>
                <a:off x="2900618" y="6664484"/>
                <a:ext cx="124200" cy="73800"/>
              </p14:xfrm>
            </p:contentPart>
          </mc:Choice>
          <mc:Fallback>
            <p:pic>
              <p:nvPicPr>
                <p:cNvPr id="39438" name="Freihand 39437">
                  <a:extLst>
                    <a:ext uri="{FF2B5EF4-FFF2-40B4-BE49-F238E27FC236}">
                      <a16:creationId xmlns:a16="http://schemas.microsoft.com/office/drawing/2014/main" id="{58C13E29-6999-C012-A94A-1F06102251B1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2891978" y="6655844"/>
                  <a:ext cx="14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39439" name="Freihand 39438">
                  <a:extLst>
                    <a:ext uri="{FF2B5EF4-FFF2-40B4-BE49-F238E27FC236}">
                      <a16:creationId xmlns:a16="http://schemas.microsoft.com/office/drawing/2014/main" id="{B3819E72-503B-01C8-3E53-CCDF02797085}"/>
                    </a:ext>
                  </a:extLst>
                </p14:cNvPr>
                <p14:cNvContentPartPr/>
                <p14:nvPr/>
              </p14:nvContentPartPr>
              <p14:xfrm>
                <a:off x="2887298" y="6546044"/>
                <a:ext cx="114480" cy="16200"/>
              </p14:xfrm>
            </p:contentPart>
          </mc:Choice>
          <mc:Fallback>
            <p:pic>
              <p:nvPicPr>
                <p:cNvPr id="39439" name="Freihand 39438">
                  <a:extLst>
                    <a:ext uri="{FF2B5EF4-FFF2-40B4-BE49-F238E27FC236}">
                      <a16:creationId xmlns:a16="http://schemas.microsoft.com/office/drawing/2014/main" id="{B3819E72-503B-01C8-3E53-CCDF0279708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878298" y="6537044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39440" name="Freihand 39439">
                  <a:extLst>
                    <a:ext uri="{FF2B5EF4-FFF2-40B4-BE49-F238E27FC236}">
                      <a16:creationId xmlns:a16="http://schemas.microsoft.com/office/drawing/2014/main" id="{C93A96E2-287E-3C17-1D50-28E3FDA59397}"/>
                    </a:ext>
                  </a:extLst>
                </p14:cNvPr>
                <p14:cNvContentPartPr/>
                <p14:nvPr/>
              </p14:nvContentPartPr>
              <p14:xfrm>
                <a:off x="3032738" y="6613004"/>
                <a:ext cx="57240" cy="116280"/>
              </p14:xfrm>
            </p:contentPart>
          </mc:Choice>
          <mc:Fallback>
            <p:pic>
              <p:nvPicPr>
                <p:cNvPr id="39440" name="Freihand 39439">
                  <a:extLst>
                    <a:ext uri="{FF2B5EF4-FFF2-40B4-BE49-F238E27FC236}">
                      <a16:creationId xmlns:a16="http://schemas.microsoft.com/office/drawing/2014/main" id="{C93A96E2-287E-3C17-1D50-28E3FDA59397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024098" y="6604004"/>
                  <a:ext cx="74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39441" name="Freihand 39440">
                  <a:extLst>
                    <a:ext uri="{FF2B5EF4-FFF2-40B4-BE49-F238E27FC236}">
                      <a16:creationId xmlns:a16="http://schemas.microsoft.com/office/drawing/2014/main" id="{F9139F4E-6212-1273-473F-3BA79D2E659E}"/>
                    </a:ext>
                  </a:extLst>
                </p14:cNvPr>
                <p14:cNvContentPartPr/>
                <p14:nvPr/>
              </p14:nvContentPartPr>
              <p14:xfrm>
                <a:off x="3064058" y="6603644"/>
                <a:ext cx="114480" cy="111240"/>
              </p14:xfrm>
            </p:contentPart>
          </mc:Choice>
          <mc:Fallback>
            <p:pic>
              <p:nvPicPr>
                <p:cNvPr id="39441" name="Freihand 39440">
                  <a:extLst>
                    <a:ext uri="{FF2B5EF4-FFF2-40B4-BE49-F238E27FC236}">
                      <a16:creationId xmlns:a16="http://schemas.microsoft.com/office/drawing/2014/main" id="{F9139F4E-6212-1273-473F-3BA79D2E659E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3055058" y="6594644"/>
                  <a:ext cx="132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39442" name="Freihand 39441">
                  <a:extLst>
                    <a:ext uri="{FF2B5EF4-FFF2-40B4-BE49-F238E27FC236}">
                      <a16:creationId xmlns:a16="http://schemas.microsoft.com/office/drawing/2014/main" id="{E45726D3-5A9C-33D8-1D08-D177F6DD3CA8}"/>
                    </a:ext>
                  </a:extLst>
                </p14:cNvPr>
                <p14:cNvContentPartPr/>
                <p14:nvPr/>
              </p14:nvContentPartPr>
              <p14:xfrm>
                <a:off x="3214898" y="6545684"/>
                <a:ext cx="344160" cy="165240"/>
              </p14:xfrm>
            </p:contentPart>
          </mc:Choice>
          <mc:Fallback>
            <p:pic>
              <p:nvPicPr>
                <p:cNvPr id="39442" name="Freihand 39441">
                  <a:extLst>
                    <a:ext uri="{FF2B5EF4-FFF2-40B4-BE49-F238E27FC236}">
                      <a16:creationId xmlns:a16="http://schemas.microsoft.com/office/drawing/2014/main" id="{E45726D3-5A9C-33D8-1D08-D177F6DD3CA8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3205898" y="6536684"/>
                  <a:ext cx="361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39443" name="Freihand 39442">
                  <a:extLst>
                    <a:ext uri="{FF2B5EF4-FFF2-40B4-BE49-F238E27FC236}">
                      <a16:creationId xmlns:a16="http://schemas.microsoft.com/office/drawing/2014/main" id="{B00BF310-204B-7D85-1FF3-B129DCD3575D}"/>
                    </a:ext>
                  </a:extLst>
                </p14:cNvPr>
                <p14:cNvContentPartPr/>
                <p14:nvPr/>
              </p14:nvContentPartPr>
              <p14:xfrm>
                <a:off x="3549338" y="6448844"/>
                <a:ext cx="376920" cy="206280"/>
              </p14:xfrm>
            </p:contentPart>
          </mc:Choice>
          <mc:Fallback>
            <p:pic>
              <p:nvPicPr>
                <p:cNvPr id="39443" name="Freihand 39442">
                  <a:extLst>
                    <a:ext uri="{FF2B5EF4-FFF2-40B4-BE49-F238E27FC236}">
                      <a16:creationId xmlns:a16="http://schemas.microsoft.com/office/drawing/2014/main" id="{B00BF310-204B-7D85-1FF3-B129DCD3575D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3540698" y="6440204"/>
                  <a:ext cx="3945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39444" name="Freihand 39443">
                  <a:extLst>
                    <a:ext uri="{FF2B5EF4-FFF2-40B4-BE49-F238E27FC236}">
                      <a16:creationId xmlns:a16="http://schemas.microsoft.com/office/drawing/2014/main" id="{77BBDEC7-C7AD-2BD7-46A7-610455C8BCB4}"/>
                    </a:ext>
                  </a:extLst>
                </p14:cNvPr>
                <p14:cNvContentPartPr/>
                <p14:nvPr/>
              </p14:nvContentPartPr>
              <p14:xfrm>
                <a:off x="3963698" y="6546044"/>
                <a:ext cx="288000" cy="105480"/>
              </p14:xfrm>
            </p:contentPart>
          </mc:Choice>
          <mc:Fallback>
            <p:pic>
              <p:nvPicPr>
                <p:cNvPr id="39444" name="Freihand 39443">
                  <a:extLst>
                    <a:ext uri="{FF2B5EF4-FFF2-40B4-BE49-F238E27FC236}">
                      <a16:creationId xmlns:a16="http://schemas.microsoft.com/office/drawing/2014/main" id="{77BBDEC7-C7AD-2BD7-46A7-610455C8BCB4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954698" y="6537044"/>
                  <a:ext cx="305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39445" name="Freihand 39444">
                  <a:extLst>
                    <a:ext uri="{FF2B5EF4-FFF2-40B4-BE49-F238E27FC236}">
                      <a16:creationId xmlns:a16="http://schemas.microsoft.com/office/drawing/2014/main" id="{6B2D14E4-042A-2CFF-E0D8-3B24E75B3164}"/>
                    </a:ext>
                  </a:extLst>
                </p14:cNvPr>
                <p14:cNvContentPartPr/>
                <p14:nvPr/>
              </p14:nvContentPartPr>
              <p14:xfrm>
                <a:off x="2747258" y="6456404"/>
                <a:ext cx="88560" cy="106920"/>
              </p14:xfrm>
            </p:contentPart>
          </mc:Choice>
          <mc:Fallback>
            <p:pic>
              <p:nvPicPr>
                <p:cNvPr id="39445" name="Freihand 39444">
                  <a:extLst>
                    <a:ext uri="{FF2B5EF4-FFF2-40B4-BE49-F238E27FC236}">
                      <a16:creationId xmlns:a16="http://schemas.microsoft.com/office/drawing/2014/main" id="{6B2D14E4-042A-2CFF-E0D8-3B24E75B3164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738618" y="6447764"/>
                  <a:ext cx="106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39447" name="Freihand 39446">
                  <a:extLst>
                    <a:ext uri="{FF2B5EF4-FFF2-40B4-BE49-F238E27FC236}">
                      <a16:creationId xmlns:a16="http://schemas.microsoft.com/office/drawing/2014/main" id="{AC36FB6B-F087-D86C-2752-F15BD74F197F}"/>
                    </a:ext>
                  </a:extLst>
                </p14:cNvPr>
                <p14:cNvContentPartPr/>
                <p14:nvPr/>
              </p14:nvContentPartPr>
              <p14:xfrm>
                <a:off x="4254578" y="6393044"/>
                <a:ext cx="101520" cy="241560"/>
              </p14:xfrm>
            </p:contentPart>
          </mc:Choice>
          <mc:Fallback>
            <p:pic>
              <p:nvPicPr>
                <p:cNvPr id="39447" name="Freihand 39446">
                  <a:extLst>
                    <a:ext uri="{FF2B5EF4-FFF2-40B4-BE49-F238E27FC236}">
                      <a16:creationId xmlns:a16="http://schemas.microsoft.com/office/drawing/2014/main" id="{AC36FB6B-F087-D86C-2752-F15BD74F197F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245938" y="6384044"/>
                  <a:ext cx="119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39448" name="Freihand 39447">
                  <a:extLst>
                    <a:ext uri="{FF2B5EF4-FFF2-40B4-BE49-F238E27FC236}">
                      <a16:creationId xmlns:a16="http://schemas.microsoft.com/office/drawing/2014/main" id="{8848495E-7842-9412-8C59-5A8B4225C52C}"/>
                    </a:ext>
                  </a:extLst>
                </p14:cNvPr>
                <p14:cNvContentPartPr/>
                <p14:nvPr/>
              </p14:nvContentPartPr>
              <p14:xfrm>
                <a:off x="4320098" y="6295844"/>
                <a:ext cx="64440" cy="111600"/>
              </p14:xfrm>
            </p:contentPart>
          </mc:Choice>
          <mc:Fallback>
            <p:pic>
              <p:nvPicPr>
                <p:cNvPr id="39448" name="Freihand 39447">
                  <a:extLst>
                    <a:ext uri="{FF2B5EF4-FFF2-40B4-BE49-F238E27FC236}">
                      <a16:creationId xmlns:a16="http://schemas.microsoft.com/office/drawing/2014/main" id="{8848495E-7842-9412-8C59-5A8B4225C52C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311098" y="6287204"/>
                  <a:ext cx="82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39449" name="Freihand 39448">
                  <a:extLst>
                    <a:ext uri="{FF2B5EF4-FFF2-40B4-BE49-F238E27FC236}">
                      <a16:creationId xmlns:a16="http://schemas.microsoft.com/office/drawing/2014/main" id="{AABC62AC-1524-7883-D662-B863AD367535}"/>
                    </a:ext>
                  </a:extLst>
                </p14:cNvPr>
                <p14:cNvContentPartPr/>
                <p14:nvPr/>
              </p14:nvContentPartPr>
              <p14:xfrm>
                <a:off x="4382018" y="6531284"/>
                <a:ext cx="201240" cy="24480"/>
              </p14:xfrm>
            </p:contentPart>
          </mc:Choice>
          <mc:Fallback>
            <p:pic>
              <p:nvPicPr>
                <p:cNvPr id="39449" name="Freihand 39448">
                  <a:extLst>
                    <a:ext uri="{FF2B5EF4-FFF2-40B4-BE49-F238E27FC236}">
                      <a16:creationId xmlns:a16="http://schemas.microsoft.com/office/drawing/2014/main" id="{AABC62AC-1524-7883-D662-B863AD36753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373378" y="6522644"/>
                  <a:ext cx="218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39450" name="Freihand 39449">
                  <a:extLst>
                    <a:ext uri="{FF2B5EF4-FFF2-40B4-BE49-F238E27FC236}">
                      <a16:creationId xmlns:a16="http://schemas.microsoft.com/office/drawing/2014/main" id="{139260C3-0A00-5A96-CB75-6DEBD1B7AAD4}"/>
                    </a:ext>
                  </a:extLst>
                </p14:cNvPr>
                <p14:cNvContentPartPr/>
                <p14:nvPr/>
              </p14:nvContentPartPr>
              <p14:xfrm>
                <a:off x="4418018" y="6564404"/>
                <a:ext cx="182520" cy="45720"/>
              </p14:xfrm>
            </p:contentPart>
          </mc:Choice>
          <mc:Fallback>
            <p:pic>
              <p:nvPicPr>
                <p:cNvPr id="39450" name="Freihand 39449">
                  <a:extLst>
                    <a:ext uri="{FF2B5EF4-FFF2-40B4-BE49-F238E27FC236}">
                      <a16:creationId xmlns:a16="http://schemas.microsoft.com/office/drawing/2014/main" id="{139260C3-0A00-5A96-CB75-6DEBD1B7AAD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409378" y="6555764"/>
                  <a:ext cx="200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39451" name="Freihand 39450">
                  <a:extLst>
                    <a:ext uri="{FF2B5EF4-FFF2-40B4-BE49-F238E27FC236}">
                      <a16:creationId xmlns:a16="http://schemas.microsoft.com/office/drawing/2014/main" id="{E2092161-36B9-DDA6-08C4-97E9035EB014}"/>
                    </a:ext>
                  </a:extLst>
                </p14:cNvPr>
                <p14:cNvContentPartPr/>
                <p14:nvPr/>
              </p14:nvContentPartPr>
              <p14:xfrm>
                <a:off x="4654538" y="6316364"/>
                <a:ext cx="88200" cy="88920"/>
              </p14:xfrm>
            </p:contentPart>
          </mc:Choice>
          <mc:Fallback>
            <p:pic>
              <p:nvPicPr>
                <p:cNvPr id="39451" name="Freihand 39450">
                  <a:extLst>
                    <a:ext uri="{FF2B5EF4-FFF2-40B4-BE49-F238E27FC236}">
                      <a16:creationId xmlns:a16="http://schemas.microsoft.com/office/drawing/2014/main" id="{E2092161-36B9-DDA6-08C4-97E9035EB014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645538" y="6307724"/>
                  <a:ext cx="105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39452" name="Freihand 39451">
                  <a:extLst>
                    <a:ext uri="{FF2B5EF4-FFF2-40B4-BE49-F238E27FC236}">
                      <a16:creationId xmlns:a16="http://schemas.microsoft.com/office/drawing/2014/main" id="{E4A54721-89D7-9550-009A-E8B76559878A}"/>
                    </a:ext>
                  </a:extLst>
                </p14:cNvPr>
                <p14:cNvContentPartPr/>
                <p14:nvPr/>
              </p14:nvContentPartPr>
              <p14:xfrm>
                <a:off x="4797458" y="6317804"/>
                <a:ext cx="144720" cy="273240"/>
              </p14:xfrm>
            </p:contentPart>
          </mc:Choice>
          <mc:Fallback>
            <p:pic>
              <p:nvPicPr>
                <p:cNvPr id="39452" name="Freihand 39451">
                  <a:extLst>
                    <a:ext uri="{FF2B5EF4-FFF2-40B4-BE49-F238E27FC236}">
                      <a16:creationId xmlns:a16="http://schemas.microsoft.com/office/drawing/2014/main" id="{E4A54721-89D7-9550-009A-E8B76559878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788458" y="6308804"/>
                  <a:ext cx="162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39453" name="Freihand 39452">
                  <a:extLst>
                    <a:ext uri="{FF2B5EF4-FFF2-40B4-BE49-F238E27FC236}">
                      <a16:creationId xmlns:a16="http://schemas.microsoft.com/office/drawing/2014/main" id="{8AE5F128-6C5A-F589-CF69-B704057B5A8E}"/>
                    </a:ext>
                  </a:extLst>
                </p14:cNvPr>
                <p14:cNvContentPartPr/>
                <p14:nvPr/>
              </p14:nvContentPartPr>
              <p14:xfrm>
                <a:off x="4965218" y="6431924"/>
                <a:ext cx="113760" cy="120600"/>
              </p14:xfrm>
            </p:contentPart>
          </mc:Choice>
          <mc:Fallback>
            <p:pic>
              <p:nvPicPr>
                <p:cNvPr id="39453" name="Freihand 39452">
                  <a:extLst>
                    <a:ext uri="{FF2B5EF4-FFF2-40B4-BE49-F238E27FC236}">
                      <a16:creationId xmlns:a16="http://schemas.microsoft.com/office/drawing/2014/main" id="{8AE5F128-6C5A-F589-CF69-B704057B5A8E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956578" y="6422924"/>
                  <a:ext cx="131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39454" name="Freihand 39453">
                  <a:extLst>
                    <a:ext uri="{FF2B5EF4-FFF2-40B4-BE49-F238E27FC236}">
                      <a16:creationId xmlns:a16="http://schemas.microsoft.com/office/drawing/2014/main" id="{E699D3CF-9542-802B-700A-D175DD92B2FD}"/>
                    </a:ext>
                  </a:extLst>
                </p14:cNvPr>
                <p14:cNvContentPartPr/>
                <p14:nvPr/>
              </p14:nvContentPartPr>
              <p14:xfrm>
                <a:off x="5154578" y="6411764"/>
                <a:ext cx="83520" cy="164880"/>
              </p14:xfrm>
            </p:contentPart>
          </mc:Choice>
          <mc:Fallback>
            <p:pic>
              <p:nvPicPr>
                <p:cNvPr id="39454" name="Freihand 39453">
                  <a:extLst>
                    <a:ext uri="{FF2B5EF4-FFF2-40B4-BE49-F238E27FC236}">
                      <a16:creationId xmlns:a16="http://schemas.microsoft.com/office/drawing/2014/main" id="{E699D3CF-9542-802B-700A-D175DD92B2FD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45578" y="6402764"/>
                  <a:ext cx="101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39455" name="Freihand 39454">
                  <a:extLst>
                    <a:ext uri="{FF2B5EF4-FFF2-40B4-BE49-F238E27FC236}">
                      <a16:creationId xmlns:a16="http://schemas.microsoft.com/office/drawing/2014/main" id="{A4CC6348-950C-26C8-E296-8C55F3171039}"/>
                    </a:ext>
                  </a:extLst>
                </p14:cNvPr>
                <p14:cNvContentPartPr/>
                <p14:nvPr/>
              </p14:nvContentPartPr>
              <p14:xfrm>
                <a:off x="5273018" y="6405284"/>
                <a:ext cx="258840" cy="119880"/>
              </p14:xfrm>
            </p:contentPart>
          </mc:Choice>
          <mc:Fallback>
            <p:pic>
              <p:nvPicPr>
                <p:cNvPr id="39455" name="Freihand 39454">
                  <a:extLst>
                    <a:ext uri="{FF2B5EF4-FFF2-40B4-BE49-F238E27FC236}">
                      <a16:creationId xmlns:a16="http://schemas.microsoft.com/office/drawing/2014/main" id="{A4CC6348-950C-26C8-E296-8C55F3171039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264378" y="6396284"/>
                  <a:ext cx="276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39456" name="Freihand 39455">
                  <a:extLst>
                    <a:ext uri="{FF2B5EF4-FFF2-40B4-BE49-F238E27FC236}">
                      <a16:creationId xmlns:a16="http://schemas.microsoft.com/office/drawing/2014/main" id="{CEA996E9-38B0-98E0-A529-EEF787916959}"/>
                    </a:ext>
                  </a:extLst>
                </p14:cNvPr>
                <p14:cNvContentPartPr/>
                <p14:nvPr/>
              </p14:nvContentPartPr>
              <p14:xfrm>
                <a:off x="5423138" y="6289004"/>
                <a:ext cx="26640" cy="17280"/>
              </p14:xfrm>
            </p:contentPart>
          </mc:Choice>
          <mc:Fallback>
            <p:pic>
              <p:nvPicPr>
                <p:cNvPr id="39456" name="Freihand 39455">
                  <a:extLst>
                    <a:ext uri="{FF2B5EF4-FFF2-40B4-BE49-F238E27FC236}">
                      <a16:creationId xmlns:a16="http://schemas.microsoft.com/office/drawing/2014/main" id="{CEA996E9-38B0-98E0-A529-EEF78791695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414498" y="6280004"/>
                  <a:ext cx="442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39457" name="Freihand 39456">
                  <a:extLst>
                    <a:ext uri="{FF2B5EF4-FFF2-40B4-BE49-F238E27FC236}">
                      <a16:creationId xmlns:a16="http://schemas.microsoft.com/office/drawing/2014/main" id="{0A8E1B47-0E3A-81C3-B9CF-D1936FD6254F}"/>
                    </a:ext>
                  </a:extLst>
                </p14:cNvPr>
                <p14:cNvContentPartPr/>
                <p14:nvPr/>
              </p14:nvContentPartPr>
              <p14:xfrm>
                <a:off x="5571098" y="6373604"/>
                <a:ext cx="130320" cy="291240"/>
              </p14:xfrm>
            </p:contentPart>
          </mc:Choice>
          <mc:Fallback>
            <p:pic>
              <p:nvPicPr>
                <p:cNvPr id="39457" name="Freihand 39456">
                  <a:extLst>
                    <a:ext uri="{FF2B5EF4-FFF2-40B4-BE49-F238E27FC236}">
                      <a16:creationId xmlns:a16="http://schemas.microsoft.com/office/drawing/2014/main" id="{0A8E1B47-0E3A-81C3-B9CF-D1936FD6254F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562098" y="6364604"/>
                  <a:ext cx="147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39458" name="Freihand 39457">
                  <a:extLst>
                    <a:ext uri="{FF2B5EF4-FFF2-40B4-BE49-F238E27FC236}">
                      <a16:creationId xmlns:a16="http://schemas.microsoft.com/office/drawing/2014/main" id="{268346F5-5DBE-C07A-84AF-DE91FD4929DB}"/>
                    </a:ext>
                  </a:extLst>
                </p14:cNvPr>
                <p14:cNvContentPartPr/>
                <p14:nvPr/>
              </p14:nvContentPartPr>
              <p14:xfrm>
                <a:off x="5717618" y="6339404"/>
                <a:ext cx="106920" cy="178920"/>
              </p14:xfrm>
            </p:contentPart>
          </mc:Choice>
          <mc:Fallback>
            <p:pic>
              <p:nvPicPr>
                <p:cNvPr id="39458" name="Freihand 39457">
                  <a:extLst>
                    <a:ext uri="{FF2B5EF4-FFF2-40B4-BE49-F238E27FC236}">
                      <a16:creationId xmlns:a16="http://schemas.microsoft.com/office/drawing/2014/main" id="{268346F5-5DBE-C07A-84AF-DE91FD4929DB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708618" y="6330764"/>
                  <a:ext cx="124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39460" name="Freihand 39459">
                  <a:extLst>
                    <a:ext uri="{FF2B5EF4-FFF2-40B4-BE49-F238E27FC236}">
                      <a16:creationId xmlns:a16="http://schemas.microsoft.com/office/drawing/2014/main" id="{A64178A3-F1E4-3357-4251-D0F091D782B7}"/>
                    </a:ext>
                  </a:extLst>
                </p14:cNvPr>
                <p14:cNvContentPartPr/>
                <p14:nvPr/>
              </p14:nvContentPartPr>
              <p14:xfrm>
                <a:off x="7016138" y="5107844"/>
                <a:ext cx="157680" cy="81000"/>
              </p14:xfrm>
            </p:contentPart>
          </mc:Choice>
          <mc:Fallback>
            <p:pic>
              <p:nvPicPr>
                <p:cNvPr id="39460" name="Freihand 39459">
                  <a:extLst>
                    <a:ext uri="{FF2B5EF4-FFF2-40B4-BE49-F238E27FC236}">
                      <a16:creationId xmlns:a16="http://schemas.microsoft.com/office/drawing/2014/main" id="{A64178A3-F1E4-3357-4251-D0F091D782B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007498" y="5099204"/>
                  <a:ext cx="175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39461" name="Freihand 39460">
                  <a:extLst>
                    <a:ext uri="{FF2B5EF4-FFF2-40B4-BE49-F238E27FC236}">
                      <a16:creationId xmlns:a16="http://schemas.microsoft.com/office/drawing/2014/main" id="{056484ED-F6FF-085D-663C-3A47A8440FD3}"/>
                    </a:ext>
                  </a:extLst>
                </p14:cNvPr>
                <p14:cNvContentPartPr/>
                <p14:nvPr/>
              </p14:nvContentPartPr>
              <p14:xfrm>
                <a:off x="5795738" y="5149604"/>
                <a:ext cx="1903680" cy="1124280"/>
              </p14:xfrm>
            </p:contentPart>
          </mc:Choice>
          <mc:Fallback>
            <p:pic>
              <p:nvPicPr>
                <p:cNvPr id="39461" name="Freihand 39460">
                  <a:extLst>
                    <a:ext uri="{FF2B5EF4-FFF2-40B4-BE49-F238E27FC236}">
                      <a16:creationId xmlns:a16="http://schemas.microsoft.com/office/drawing/2014/main" id="{056484ED-F6FF-085D-663C-3A47A8440FD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786738" y="5140964"/>
                  <a:ext cx="1921320" cy="11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39463" name="Freihand 39462">
                  <a:extLst>
                    <a:ext uri="{FF2B5EF4-FFF2-40B4-BE49-F238E27FC236}">
                      <a16:creationId xmlns:a16="http://schemas.microsoft.com/office/drawing/2014/main" id="{43F1C55D-AA8F-4772-1206-9B7581A8D49B}"/>
                    </a:ext>
                  </a:extLst>
                </p14:cNvPr>
                <p14:cNvContentPartPr/>
                <p14:nvPr/>
              </p14:nvContentPartPr>
              <p14:xfrm>
                <a:off x="4075298" y="1463924"/>
                <a:ext cx="691200" cy="838440"/>
              </p14:xfrm>
            </p:contentPart>
          </mc:Choice>
          <mc:Fallback>
            <p:pic>
              <p:nvPicPr>
                <p:cNvPr id="39463" name="Freihand 39462">
                  <a:extLst>
                    <a:ext uri="{FF2B5EF4-FFF2-40B4-BE49-F238E27FC236}">
                      <a16:creationId xmlns:a16="http://schemas.microsoft.com/office/drawing/2014/main" id="{43F1C55D-AA8F-4772-1206-9B7581A8D49B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4066298" y="1454924"/>
                  <a:ext cx="70884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39464" name="Freihand 39463">
                  <a:extLst>
                    <a:ext uri="{FF2B5EF4-FFF2-40B4-BE49-F238E27FC236}">
                      <a16:creationId xmlns:a16="http://schemas.microsoft.com/office/drawing/2014/main" id="{6D33BAC9-F2EC-6B2A-7FC9-5E7003067801}"/>
                    </a:ext>
                  </a:extLst>
                </p14:cNvPr>
                <p14:cNvContentPartPr/>
                <p14:nvPr/>
              </p14:nvContentPartPr>
              <p14:xfrm>
                <a:off x="5014178" y="1328924"/>
                <a:ext cx="711720" cy="701280"/>
              </p14:xfrm>
            </p:contentPart>
          </mc:Choice>
          <mc:Fallback>
            <p:pic>
              <p:nvPicPr>
                <p:cNvPr id="39464" name="Freihand 39463">
                  <a:extLst>
                    <a:ext uri="{FF2B5EF4-FFF2-40B4-BE49-F238E27FC236}">
                      <a16:creationId xmlns:a16="http://schemas.microsoft.com/office/drawing/2014/main" id="{6D33BAC9-F2EC-6B2A-7FC9-5E7003067801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005178" y="1320284"/>
                  <a:ext cx="729360" cy="7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39465" name="Freihand 39464">
                  <a:extLst>
                    <a:ext uri="{FF2B5EF4-FFF2-40B4-BE49-F238E27FC236}">
                      <a16:creationId xmlns:a16="http://schemas.microsoft.com/office/drawing/2014/main" id="{2885D944-2A24-7B05-8F48-48F3F2326EE1}"/>
                    </a:ext>
                  </a:extLst>
                </p14:cNvPr>
                <p14:cNvContentPartPr/>
                <p14:nvPr/>
              </p14:nvContentPartPr>
              <p14:xfrm>
                <a:off x="3658778" y="2046044"/>
                <a:ext cx="627120" cy="680040"/>
              </p14:xfrm>
            </p:contentPart>
          </mc:Choice>
          <mc:Fallback>
            <p:pic>
              <p:nvPicPr>
                <p:cNvPr id="39465" name="Freihand 39464">
                  <a:extLst>
                    <a:ext uri="{FF2B5EF4-FFF2-40B4-BE49-F238E27FC236}">
                      <a16:creationId xmlns:a16="http://schemas.microsoft.com/office/drawing/2014/main" id="{2885D944-2A24-7B05-8F48-48F3F2326EE1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650138" y="2037044"/>
                  <a:ext cx="64476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39466" name="Freihand 39465">
                  <a:extLst>
                    <a:ext uri="{FF2B5EF4-FFF2-40B4-BE49-F238E27FC236}">
                      <a16:creationId xmlns:a16="http://schemas.microsoft.com/office/drawing/2014/main" id="{531E3153-7CD9-42DA-6F09-F90746EA2DE4}"/>
                    </a:ext>
                  </a:extLst>
                </p14:cNvPr>
                <p14:cNvContentPartPr/>
                <p14:nvPr/>
              </p14:nvContentPartPr>
              <p14:xfrm>
                <a:off x="2985218" y="2387324"/>
                <a:ext cx="656280" cy="660960"/>
              </p14:xfrm>
            </p:contentPart>
          </mc:Choice>
          <mc:Fallback>
            <p:pic>
              <p:nvPicPr>
                <p:cNvPr id="39466" name="Freihand 39465">
                  <a:extLst>
                    <a:ext uri="{FF2B5EF4-FFF2-40B4-BE49-F238E27FC236}">
                      <a16:creationId xmlns:a16="http://schemas.microsoft.com/office/drawing/2014/main" id="{531E3153-7CD9-42DA-6F09-F90746EA2DE4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2976218" y="2378324"/>
                  <a:ext cx="673920" cy="67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5649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National account system (NAS)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66334" y="987198"/>
            <a:ext cx="8295271" cy="399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540">
                <a:solidFill>
                  <a:srgbClr val="000000"/>
                </a:solidFill>
              </a:rPr>
              <a:t>National accounts provide information to analyse the structure of economies and their development over time. They contain a wide range of statistics describing an economy in various ways. The main GDP aggregates provide an overview about key economic developments.</a:t>
            </a:r>
            <a:r>
              <a:rPr lang="de-DE" altLang="de-DE" sz="2540">
                <a:solidFill>
                  <a:srgbClr val="000000"/>
                </a:solidFill>
              </a:rPr>
              <a:t>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Information, Forecast, international comparision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14772" indent="-414772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540">
                <a:solidFill>
                  <a:srgbClr val="000000"/>
                </a:solidFill>
              </a:rPr>
              <a:t>Since 1995 NAS is standardized in the (</a:t>
            </a:r>
            <a:r>
              <a:rPr lang="en-US" altLang="de-DE" sz="2540">
                <a:solidFill>
                  <a:srgbClr val="000000"/>
                </a:solidFill>
              </a:rPr>
              <a:t>European System of National and Regional Accounts, ESA</a:t>
            </a:r>
            <a:r>
              <a:rPr lang="de-DE" altLang="de-DE" sz="2540">
                <a:solidFill>
                  <a:srgbClr val="000000"/>
                </a:solidFill>
              </a:rPr>
              <a:t>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01D9A2D-A2CA-486E-B503-03385CF830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0F1D87D-24E6-1F00-5271-1EDB34FA352C}"/>
                  </a:ext>
                </a:extLst>
              </p14:cNvPr>
              <p14:cNvContentPartPr/>
              <p14:nvPr/>
            </p14:nvContentPartPr>
            <p14:xfrm>
              <a:off x="2689658" y="2170342"/>
              <a:ext cx="842400" cy="439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0F1D87D-24E6-1F00-5271-1EDB34FA35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0658" y="2161342"/>
                <a:ext cx="8600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C4B3D57-1E62-6EAB-EEFB-6E8AE71A637F}"/>
                  </a:ext>
                </a:extLst>
              </p14:cNvPr>
              <p14:cNvContentPartPr/>
              <p14:nvPr/>
            </p14:nvContentPartPr>
            <p14:xfrm>
              <a:off x="2735378" y="3812302"/>
              <a:ext cx="4724640" cy="88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C4B3D57-1E62-6EAB-EEFB-6E8AE71A63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26738" y="3803662"/>
                <a:ext cx="47422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E6322A7-F43A-63E4-777E-A7A2F12E0972}"/>
                  </a:ext>
                </a:extLst>
              </p14:cNvPr>
              <p14:cNvContentPartPr/>
              <p14:nvPr/>
            </p14:nvContentPartPr>
            <p14:xfrm>
              <a:off x="3939218" y="3190582"/>
              <a:ext cx="3875400" cy="9648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E6322A7-F43A-63E4-777E-A7A2F12E09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30578" y="3181582"/>
                <a:ext cx="3893040" cy="9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81AAABD-222E-9D07-E70D-0F4E5598B657}"/>
                  </a:ext>
                </a:extLst>
              </p14:cNvPr>
              <p14:cNvContentPartPr/>
              <p14:nvPr/>
            </p14:nvContentPartPr>
            <p14:xfrm>
              <a:off x="1151378" y="4465342"/>
              <a:ext cx="2091240" cy="118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81AAABD-222E-9D07-E70D-0F4E5598B65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42738" y="4456342"/>
                <a:ext cx="2108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A2DF760-5136-8D4D-3C8B-B20D7D181D38}"/>
                  </a:ext>
                </a:extLst>
              </p14:cNvPr>
              <p14:cNvContentPartPr/>
              <p14:nvPr/>
            </p14:nvContentPartPr>
            <p14:xfrm>
              <a:off x="2579138" y="2119582"/>
              <a:ext cx="950040" cy="540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A2DF760-5136-8D4D-3C8B-B20D7D181D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0498" y="2110942"/>
                <a:ext cx="967680" cy="5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16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 b="1"/>
              <a:t>Gross domestic product and Gross national product</a:t>
            </a:r>
            <a:endParaRPr lang="de-DE" sz="254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8664" y="849122"/>
            <a:ext cx="687039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domestic product (GDP) is the total market value of all the finished goods and services produced within a country’s borders in a specific time period (i.e. 1 year) </a:t>
            </a:r>
            <a:r>
              <a:rPr lang="de-DE" altLang="de-DE" sz="2177" b="1">
                <a:solidFill>
                  <a:srgbClr val="000000"/>
                </a:solidFill>
              </a:rPr>
              <a:t>(domestic concept)</a:t>
            </a:r>
            <a:endParaRPr lang="de-DE" altLang="de-DE" sz="2177" b="1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9021" y="3044696"/>
            <a:ext cx="7136397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177">
                <a:solidFill>
                  <a:srgbClr val="000000"/>
                </a:solidFill>
              </a:rPr>
              <a:t>Gross National Product (GNP) is the total market value of all finished goods and services produced by a country’s citizens in a specific time period (i.e. 1 year).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(</a:t>
            </a:r>
            <a:r>
              <a:rPr lang="de-DE" altLang="de-DE" sz="2177" b="1">
                <a:solidFill>
                  <a:srgbClr val="000000"/>
                </a:solidFill>
              </a:rPr>
              <a:t>national concept</a:t>
            </a:r>
            <a:r>
              <a:rPr lang="de-DE" altLang="de-DE" sz="2177">
                <a:solidFill>
                  <a:srgbClr val="000000"/>
                </a:solidFill>
              </a:rPr>
              <a:t>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117F462-7D2C-41AD-989C-E400E48644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FE66B62-F2CB-AC75-CF2B-12EFCA7E89B7}"/>
                  </a:ext>
                </a:extLst>
              </p14:cNvPr>
              <p14:cNvContentPartPr/>
              <p14:nvPr/>
            </p14:nvContentPartPr>
            <p14:xfrm>
              <a:off x="5290658" y="1189702"/>
              <a:ext cx="1374480" cy="35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FE66B62-F2CB-AC75-CF2B-12EFCA7E89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018" y="1181062"/>
                <a:ext cx="1392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DA43C2D-BE36-D66C-0E09-00F0B22ADADE}"/>
                  </a:ext>
                </a:extLst>
              </p14:cNvPr>
              <p14:cNvContentPartPr/>
              <p14:nvPr/>
            </p14:nvContentPartPr>
            <p14:xfrm>
              <a:off x="1273778" y="1494982"/>
              <a:ext cx="1748160" cy="107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DA43C2D-BE36-D66C-0E09-00F0B22ADA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4778" y="1486342"/>
                <a:ext cx="17658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3421F02-1126-7347-7BF8-90C96B9AC8DA}"/>
                  </a:ext>
                </a:extLst>
              </p14:cNvPr>
              <p14:cNvContentPartPr/>
              <p14:nvPr/>
            </p14:nvContentPartPr>
            <p14:xfrm>
              <a:off x="1179818" y="1195822"/>
              <a:ext cx="1122480" cy="415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3421F02-1126-7347-7BF8-90C96B9AC8D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178" y="1187182"/>
                <a:ext cx="114012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0A66419-B2EB-264D-B8D8-B146D9B52210}"/>
                  </a:ext>
                </a:extLst>
              </p14:cNvPr>
              <p14:cNvContentPartPr/>
              <p14:nvPr/>
            </p14:nvContentPartPr>
            <p14:xfrm>
              <a:off x="5643098" y="1485622"/>
              <a:ext cx="752400" cy="92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0A66419-B2EB-264D-B8D8-B146D9B522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98" y="1476622"/>
                <a:ext cx="7700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1DE6DC3-B214-9B3F-8562-1117C903910F}"/>
                  </a:ext>
                </a:extLst>
              </p14:cNvPr>
              <p14:cNvContentPartPr/>
              <p14:nvPr/>
            </p14:nvContentPartPr>
            <p14:xfrm>
              <a:off x="502298" y="1896742"/>
              <a:ext cx="1136880" cy="51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1DE6DC3-B214-9B3F-8562-1117C903910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3298" y="1888102"/>
                <a:ext cx="115452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D05BB84-393B-D69E-806C-7C9CFFEBA3DE}"/>
              </a:ext>
            </a:extLst>
          </p:cNvPr>
          <p:cNvGrpSpPr/>
          <p:nvPr/>
        </p:nvGrpSpPr>
        <p:grpSpPr>
          <a:xfrm>
            <a:off x="3132098" y="1553302"/>
            <a:ext cx="3387600" cy="424080"/>
            <a:chOff x="3132098" y="1553302"/>
            <a:chExt cx="3387600" cy="42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A51A6A1-A6F6-0D8E-59D6-AC87049C4351}"/>
                    </a:ext>
                  </a:extLst>
                </p14:cNvPr>
                <p14:cNvContentPartPr/>
                <p14:nvPr/>
              </p14:nvContentPartPr>
              <p14:xfrm>
                <a:off x="3132098" y="1889902"/>
                <a:ext cx="2062080" cy="87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A51A6A1-A6F6-0D8E-59D6-AC87049C435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23458" y="1881262"/>
                  <a:ext cx="2079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D327623-F9FA-D2EE-FE41-87F8863AC5B5}"/>
                    </a:ext>
                  </a:extLst>
                </p14:cNvPr>
                <p14:cNvContentPartPr/>
                <p14:nvPr/>
              </p14:nvContentPartPr>
              <p14:xfrm>
                <a:off x="5715098" y="1553302"/>
                <a:ext cx="804600" cy="360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D327623-F9FA-D2EE-FE41-87F8863AC5B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06098" y="1544302"/>
                  <a:ext cx="82224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BF87426-6A00-4D65-3FEC-B35DC5B8EB78}"/>
                  </a:ext>
                </a:extLst>
              </p14:cNvPr>
              <p14:cNvContentPartPr/>
              <p14:nvPr/>
            </p14:nvContentPartPr>
            <p14:xfrm>
              <a:off x="4185458" y="2219662"/>
              <a:ext cx="11880" cy="234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BF87426-6A00-4D65-3FEC-B35DC5B8EB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76818" y="2211022"/>
                <a:ext cx="29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4E89C2E-E390-AE54-27DB-3B05542605F9}"/>
                  </a:ext>
                </a:extLst>
              </p14:cNvPr>
              <p14:cNvContentPartPr/>
              <p14:nvPr/>
            </p14:nvContentPartPr>
            <p14:xfrm>
              <a:off x="5443658" y="1256302"/>
              <a:ext cx="1180800" cy="253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4E89C2E-E390-AE54-27DB-3B05542605F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34658" y="1247662"/>
                <a:ext cx="11984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C7ACB89-5A8E-7894-7957-CBF9372AF03C}"/>
                  </a:ext>
                </a:extLst>
              </p14:cNvPr>
              <p14:cNvContentPartPr/>
              <p14:nvPr/>
            </p14:nvContentPartPr>
            <p14:xfrm>
              <a:off x="362978" y="1511182"/>
              <a:ext cx="2151360" cy="416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C7ACB89-5A8E-7894-7957-CBF9372AF03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54338" y="1502182"/>
                <a:ext cx="21690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F01AF75-45AD-E12A-ED87-191FCC6335A7}"/>
                  </a:ext>
                </a:extLst>
              </p14:cNvPr>
              <p14:cNvContentPartPr/>
              <p14:nvPr/>
            </p14:nvContentPartPr>
            <p14:xfrm>
              <a:off x="510578" y="2227582"/>
              <a:ext cx="2513160" cy="1029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F01AF75-45AD-E12A-ED87-191FCC6335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01938" y="2218582"/>
                <a:ext cx="25308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04AABA6-BBE1-7485-F224-4368C6A67C9F}"/>
                  </a:ext>
                </a:extLst>
              </p14:cNvPr>
              <p14:cNvContentPartPr/>
              <p14:nvPr/>
            </p14:nvContentPartPr>
            <p14:xfrm>
              <a:off x="507698" y="4488382"/>
              <a:ext cx="2187000" cy="403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04AABA6-BBE1-7485-F224-4368C6A67C9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8698" y="4479742"/>
                <a:ext cx="2204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A9A8CB7-290F-E932-1210-EC1DD554771F}"/>
                  </a:ext>
                </a:extLst>
              </p14:cNvPr>
              <p14:cNvContentPartPr/>
              <p14:nvPr/>
            </p14:nvContentPartPr>
            <p14:xfrm>
              <a:off x="5252858" y="3466702"/>
              <a:ext cx="2228760" cy="3204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A9A8CB7-290F-E932-1210-EC1DD554771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43858" y="3458062"/>
                <a:ext cx="224640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E1F6898-6523-1017-381F-7312ADE64491}"/>
              </a:ext>
            </a:extLst>
          </p:cNvPr>
          <p:cNvGrpSpPr/>
          <p:nvPr/>
        </p:nvGrpSpPr>
        <p:grpSpPr>
          <a:xfrm>
            <a:off x="2072618" y="1854622"/>
            <a:ext cx="5274360" cy="1850040"/>
            <a:chOff x="2072618" y="1854622"/>
            <a:chExt cx="5274360" cy="185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F226BD1-CC5B-BA82-7B69-7615571C32E0}"/>
                    </a:ext>
                  </a:extLst>
                </p14:cNvPr>
                <p14:cNvContentPartPr/>
                <p14:nvPr/>
              </p14:nvContentPartPr>
              <p14:xfrm>
                <a:off x="7283258" y="3500902"/>
                <a:ext cx="63720" cy="20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F226BD1-CC5B-BA82-7B69-7615571C32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274618" y="3491902"/>
                  <a:ext cx="81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1CEF7D6-4E51-9712-6AD3-4D511C9BF432}"/>
                    </a:ext>
                  </a:extLst>
                </p14:cNvPr>
                <p14:cNvContentPartPr/>
                <p14:nvPr/>
              </p14:nvContentPartPr>
              <p14:xfrm>
                <a:off x="2241458" y="1952542"/>
                <a:ext cx="4156920" cy="15224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1CEF7D6-4E51-9712-6AD3-4D511C9BF43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32458" y="1943542"/>
                  <a:ext cx="4174560" cy="15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4220D22-2D98-463E-0D2D-6690F6DEFF81}"/>
                    </a:ext>
                  </a:extLst>
                </p14:cNvPr>
                <p14:cNvContentPartPr/>
                <p14:nvPr/>
              </p14:nvContentPartPr>
              <p14:xfrm>
                <a:off x="2072618" y="1854622"/>
                <a:ext cx="431640" cy="184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4220D22-2D98-463E-0D2D-6690F6DEFF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63978" y="1845982"/>
                  <a:ext cx="4492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6DAD8E6-27E3-004B-558F-C887EEC650B3}"/>
                    </a:ext>
                  </a:extLst>
                </p14:cNvPr>
                <p14:cNvContentPartPr/>
                <p14:nvPr/>
              </p14:nvContentPartPr>
              <p14:xfrm>
                <a:off x="6018938" y="3250342"/>
                <a:ext cx="496800" cy="2458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6DAD8E6-27E3-004B-558F-C887EEC650B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010298" y="3241342"/>
                  <a:ext cx="514440" cy="26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9D1FD741-07FC-AEB3-466B-601B32F94433}"/>
              </a:ext>
            </a:extLst>
          </p:cNvPr>
          <p:cNvGrpSpPr/>
          <p:nvPr/>
        </p:nvGrpSpPr>
        <p:grpSpPr>
          <a:xfrm>
            <a:off x="2740418" y="4103182"/>
            <a:ext cx="546840" cy="411840"/>
            <a:chOff x="2740418" y="4103182"/>
            <a:chExt cx="54684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C09643D-BCD0-CA25-153E-C74DFF9C10DE}"/>
                    </a:ext>
                  </a:extLst>
                </p14:cNvPr>
                <p14:cNvContentPartPr/>
                <p14:nvPr/>
              </p14:nvContentPartPr>
              <p14:xfrm>
                <a:off x="2946338" y="4260862"/>
                <a:ext cx="340920" cy="30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C09643D-BCD0-CA25-153E-C74DFF9C10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37698" y="4252222"/>
                  <a:ext cx="358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EFF3371-F843-049D-07F9-D6F61B6F2406}"/>
                    </a:ext>
                  </a:extLst>
                </p14:cNvPr>
                <p14:cNvContentPartPr/>
                <p14:nvPr/>
              </p14:nvContentPartPr>
              <p14:xfrm>
                <a:off x="2740418" y="4103182"/>
                <a:ext cx="335520" cy="411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EFF3371-F843-049D-07F9-D6F61B6F24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1418" y="4094542"/>
                  <a:ext cx="35316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A42BDEAA-1FA2-DB79-8911-59B5DD2CFA5A}"/>
              </a:ext>
            </a:extLst>
          </p:cNvPr>
          <p:cNvGrpSpPr/>
          <p:nvPr/>
        </p:nvGrpSpPr>
        <p:grpSpPr>
          <a:xfrm>
            <a:off x="7921898" y="363142"/>
            <a:ext cx="3447360" cy="2477160"/>
            <a:chOff x="7921898" y="363142"/>
            <a:chExt cx="3447360" cy="247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1D9DF39-688C-DCF8-FCC8-D73EF6B20B68}"/>
                    </a:ext>
                  </a:extLst>
                </p14:cNvPr>
                <p14:cNvContentPartPr/>
                <p14:nvPr/>
              </p14:nvContentPartPr>
              <p14:xfrm>
                <a:off x="9898298" y="1105102"/>
                <a:ext cx="34920" cy="17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1D9DF39-688C-DCF8-FCC8-D73EF6B20B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89658" y="1096462"/>
                  <a:ext cx="52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3A3C59-1C6E-3F9E-DD33-F8884560AA3F}"/>
                    </a:ext>
                  </a:extLst>
                </p14:cNvPr>
                <p14:cNvContentPartPr/>
                <p14:nvPr/>
              </p14:nvContentPartPr>
              <p14:xfrm>
                <a:off x="7921898" y="1786222"/>
                <a:ext cx="99360" cy="172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3A3C59-1C6E-3F9E-DD33-F8884560AA3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12898" y="1777222"/>
                  <a:ext cx="117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85393CD-199F-01CC-4CBA-D19FED8ADF86}"/>
                    </a:ext>
                  </a:extLst>
                </p14:cNvPr>
                <p14:cNvContentPartPr/>
                <p14:nvPr/>
              </p14:nvContentPartPr>
              <p14:xfrm>
                <a:off x="7980938" y="1644022"/>
                <a:ext cx="226440" cy="246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85393CD-199F-01CC-4CBA-D19FED8ADF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72298" y="1635022"/>
                  <a:ext cx="244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EB703F1-4A26-D5C4-C2ED-36A6511100BC}"/>
                    </a:ext>
                  </a:extLst>
                </p14:cNvPr>
                <p14:cNvContentPartPr/>
                <p14:nvPr/>
              </p14:nvContentPartPr>
              <p14:xfrm>
                <a:off x="8323298" y="1669582"/>
                <a:ext cx="131040" cy="19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EB703F1-4A26-D5C4-C2ED-36A6511100B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14298" y="1660582"/>
                  <a:ext cx="148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66E6735-9099-0596-4AD9-BD2CF3FD2146}"/>
                    </a:ext>
                  </a:extLst>
                </p14:cNvPr>
                <p14:cNvContentPartPr/>
                <p14:nvPr/>
              </p14:nvContentPartPr>
              <p14:xfrm>
                <a:off x="8853938" y="1460062"/>
                <a:ext cx="194760" cy="363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66E6735-9099-0596-4AD9-BD2CF3FD214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45298" y="1451422"/>
                  <a:ext cx="212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83F99E7-0A40-6E67-8DA6-7309473BC820}"/>
                    </a:ext>
                  </a:extLst>
                </p14:cNvPr>
                <p14:cNvContentPartPr/>
                <p14:nvPr/>
              </p14:nvContentPartPr>
              <p14:xfrm>
                <a:off x="9096578" y="1430902"/>
                <a:ext cx="199080" cy="327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83F99E7-0A40-6E67-8DA6-7309473BC82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87938" y="1421902"/>
                  <a:ext cx="216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075050C-E506-4C5D-8265-F09894189F0A}"/>
                    </a:ext>
                  </a:extLst>
                </p14:cNvPr>
                <p14:cNvContentPartPr/>
                <p14:nvPr/>
              </p14:nvContentPartPr>
              <p14:xfrm>
                <a:off x="9105938" y="1502902"/>
                <a:ext cx="175320" cy="177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075050C-E506-4C5D-8265-F09894189F0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96938" y="1494262"/>
                  <a:ext cx="192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E713803-B3FC-5257-E40D-02150B67A23A}"/>
                    </a:ext>
                  </a:extLst>
                </p14:cNvPr>
                <p14:cNvContentPartPr/>
                <p14:nvPr/>
              </p14:nvContentPartPr>
              <p14:xfrm>
                <a:off x="8970218" y="1446382"/>
                <a:ext cx="124200" cy="277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E713803-B3FC-5257-E40D-02150B67A2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61578" y="1437382"/>
                  <a:ext cx="141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15E2BBF-7C7C-5355-7872-A99C0F0899E8}"/>
                    </a:ext>
                  </a:extLst>
                </p14:cNvPr>
                <p14:cNvContentPartPr/>
                <p14:nvPr/>
              </p14:nvContentPartPr>
              <p14:xfrm>
                <a:off x="9525338" y="1383382"/>
                <a:ext cx="203760" cy="245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15E2BBF-7C7C-5355-7872-A99C0F0899E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516698" y="1374742"/>
                  <a:ext cx="221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FB5EF45-6903-42F0-EB06-78214B303DCD}"/>
                    </a:ext>
                  </a:extLst>
                </p14:cNvPr>
                <p14:cNvContentPartPr/>
                <p14:nvPr/>
              </p14:nvContentPartPr>
              <p14:xfrm>
                <a:off x="9787058" y="1478422"/>
                <a:ext cx="26640" cy="151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FB5EF45-6903-42F0-EB06-78214B303D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778058" y="1469422"/>
                  <a:ext cx="44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9E9BDC-9AC6-EAEA-E292-BBB89D52167A}"/>
                    </a:ext>
                  </a:extLst>
                </p14:cNvPr>
                <p14:cNvContentPartPr/>
                <p14:nvPr/>
              </p14:nvContentPartPr>
              <p14:xfrm>
                <a:off x="9901898" y="1299142"/>
                <a:ext cx="459000" cy="376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9E9BDC-9AC6-EAEA-E292-BBB89D52167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893258" y="1290142"/>
                  <a:ext cx="4766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71254F-16A5-EF4A-7CEC-550C3F3D6AC4}"/>
                    </a:ext>
                  </a:extLst>
                </p14:cNvPr>
                <p14:cNvContentPartPr/>
                <p14:nvPr/>
              </p14:nvContentPartPr>
              <p14:xfrm>
                <a:off x="10376018" y="1332982"/>
                <a:ext cx="282240" cy="165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71254F-16A5-EF4A-7CEC-550C3F3D6AC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7018" y="1323982"/>
                  <a:ext cx="299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24CA04-598B-8AE1-5AF7-5A1813B74EB9}"/>
                    </a:ext>
                  </a:extLst>
                </p14:cNvPr>
                <p14:cNvContentPartPr/>
                <p14:nvPr/>
              </p14:nvContentPartPr>
              <p14:xfrm>
                <a:off x="8293058" y="2171422"/>
                <a:ext cx="725400" cy="347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24CA04-598B-8AE1-5AF7-5A1813B74EB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84418" y="2162422"/>
                  <a:ext cx="743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0A13489-2A3B-EB8A-DA16-BE4FA80A544E}"/>
                    </a:ext>
                  </a:extLst>
                </p14:cNvPr>
                <p14:cNvContentPartPr/>
                <p14:nvPr/>
              </p14:nvContentPartPr>
              <p14:xfrm>
                <a:off x="9255698" y="2101942"/>
                <a:ext cx="392040" cy="109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0A13489-2A3B-EB8A-DA16-BE4FA80A54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46698" y="2093302"/>
                  <a:ext cx="40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32E84CA-4A08-FB47-65C3-C7BC17A21948}"/>
                    </a:ext>
                  </a:extLst>
                </p14:cNvPr>
                <p14:cNvContentPartPr/>
                <p14:nvPr/>
              </p14:nvContentPartPr>
              <p14:xfrm>
                <a:off x="9757178" y="1912582"/>
                <a:ext cx="242280" cy="227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32E84CA-4A08-FB47-65C3-C7BC17A2194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48538" y="1903582"/>
                  <a:ext cx="25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3E48F27-1FB9-2326-B232-8C94D34914B4}"/>
                    </a:ext>
                  </a:extLst>
                </p14:cNvPr>
                <p14:cNvContentPartPr/>
                <p14:nvPr/>
              </p14:nvContentPartPr>
              <p14:xfrm>
                <a:off x="10241738" y="1850302"/>
                <a:ext cx="101160" cy="245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3E48F27-1FB9-2326-B232-8C94D34914B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33098" y="1841302"/>
                  <a:ext cx="118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F847802-6625-3D7D-28B2-485965BC199B}"/>
                    </a:ext>
                  </a:extLst>
                </p14:cNvPr>
                <p14:cNvContentPartPr/>
                <p14:nvPr/>
              </p14:nvContentPartPr>
              <p14:xfrm>
                <a:off x="10431818" y="1893862"/>
                <a:ext cx="125280" cy="140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F847802-6625-3D7D-28B2-485965BC199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23178" y="1885222"/>
                  <a:ext cx="142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8AF32D9-EC78-55BB-2C9A-EE1CF13C3910}"/>
                    </a:ext>
                  </a:extLst>
                </p14:cNvPr>
                <p14:cNvContentPartPr/>
                <p14:nvPr/>
              </p14:nvContentPartPr>
              <p14:xfrm>
                <a:off x="10619738" y="1712422"/>
                <a:ext cx="465120" cy="3150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8AF32D9-EC78-55BB-2C9A-EE1CF13C39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11098" y="1703422"/>
                  <a:ext cx="4827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CEA3019-1A46-6E54-5FAE-F6CE25D5F50C}"/>
                    </a:ext>
                  </a:extLst>
                </p14:cNvPr>
                <p14:cNvContentPartPr/>
                <p14:nvPr/>
              </p14:nvContentPartPr>
              <p14:xfrm>
                <a:off x="11112578" y="1754902"/>
                <a:ext cx="231480" cy="9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CEA3019-1A46-6E54-5FAE-F6CE25D5F5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103938" y="1745902"/>
                  <a:ext cx="249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A47F7ED-EC7F-5D3A-0173-70FED4F858AD}"/>
                    </a:ext>
                  </a:extLst>
                </p14:cNvPr>
                <p14:cNvContentPartPr/>
                <p14:nvPr/>
              </p14:nvContentPartPr>
              <p14:xfrm>
                <a:off x="8806418" y="2573542"/>
                <a:ext cx="246600" cy="2667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A47F7ED-EC7F-5D3A-0173-70FED4F858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97778" y="2564902"/>
                  <a:ext cx="264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DFD9432-4DA4-3207-612B-C3C62E69716E}"/>
                    </a:ext>
                  </a:extLst>
                </p14:cNvPr>
                <p14:cNvContentPartPr/>
                <p14:nvPr/>
              </p14:nvContentPartPr>
              <p14:xfrm>
                <a:off x="9246338" y="2510182"/>
                <a:ext cx="47160" cy="21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DFD9432-4DA4-3207-612B-C3C62E69716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7338" y="2501542"/>
                  <a:ext cx="64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79D74DF-8657-745F-26D5-87258249E06A}"/>
                    </a:ext>
                  </a:extLst>
                </p14:cNvPr>
                <p14:cNvContentPartPr/>
                <p14:nvPr/>
              </p14:nvContentPartPr>
              <p14:xfrm>
                <a:off x="9080378" y="2477782"/>
                <a:ext cx="326880" cy="313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79D74DF-8657-745F-26D5-87258249E06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71738" y="2468782"/>
                  <a:ext cx="344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5A76F4-9439-EAD4-AA51-EC8F4D60185C}"/>
                    </a:ext>
                  </a:extLst>
                </p14:cNvPr>
                <p14:cNvContentPartPr/>
                <p14:nvPr/>
              </p14:nvContentPartPr>
              <p14:xfrm>
                <a:off x="9544058" y="2472022"/>
                <a:ext cx="15480" cy="208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5A76F4-9439-EAD4-AA51-EC8F4D6018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535058" y="2463382"/>
                  <a:ext cx="33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D96E970-BB8D-3993-3EE6-B2AD71F54E31}"/>
                    </a:ext>
                  </a:extLst>
                </p14:cNvPr>
                <p14:cNvContentPartPr/>
                <p14:nvPr/>
              </p14:nvContentPartPr>
              <p14:xfrm>
                <a:off x="9424898" y="2416222"/>
                <a:ext cx="276840" cy="134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D96E970-BB8D-3993-3EE6-B2AD71F54E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6258" y="2407222"/>
                  <a:ext cx="294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8BEEF80-4016-69BE-9BF0-4EB08BE84BA5}"/>
                    </a:ext>
                  </a:extLst>
                </p14:cNvPr>
                <p14:cNvContentPartPr/>
                <p14:nvPr/>
              </p14:nvContentPartPr>
              <p14:xfrm>
                <a:off x="9880658" y="2437462"/>
                <a:ext cx="389160" cy="1328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8BEEF80-4016-69BE-9BF0-4EB08BE84BA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72018" y="2428822"/>
                  <a:ext cx="406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FAE2A21-E7F0-AC1B-FDFA-C8C64F4D2A4C}"/>
                    </a:ext>
                  </a:extLst>
                </p14:cNvPr>
                <p14:cNvContentPartPr/>
                <p14:nvPr/>
              </p14:nvContentPartPr>
              <p14:xfrm>
                <a:off x="10295738" y="2291302"/>
                <a:ext cx="165240" cy="148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FAE2A21-E7F0-AC1B-FDFA-C8C64F4D2A4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86738" y="2282662"/>
                  <a:ext cx="182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44EAEA0-896C-184C-B218-3ABACE6A7A88}"/>
                    </a:ext>
                  </a:extLst>
                </p14:cNvPr>
                <p14:cNvContentPartPr/>
                <p14:nvPr/>
              </p14:nvContentPartPr>
              <p14:xfrm>
                <a:off x="10661138" y="2186542"/>
                <a:ext cx="188640" cy="227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44EAEA0-896C-184C-B218-3ABACE6A7A8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52138" y="2177542"/>
                  <a:ext cx="206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A5E9E87-E2CE-7DF0-1C97-4F876FC4D5CD}"/>
                    </a:ext>
                  </a:extLst>
                </p14:cNvPr>
                <p14:cNvContentPartPr/>
                <p14:nvPr/>
              </p14:nvContentPartPr>
              <p14:xfrm>
                <a:off x="10917818" y="2136862"/>
                <a:ext cx="192240" cy="2250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A5E9E87-E2CE-7DF0-1C97-4F876FC4D5C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09178" y="2127862"/>
                  <a:ext cx="209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D02B03F-1FDF-27FA-A229-F4B23769E72F}"/>
                    </a:ext>
                  </a:extLst>
                </p14:cNvPr>
                <p14:cNvContentPartPr/>
                <p14:nvPr/>
              </p14:nvContentPartPr>
              <p14:xfrm>
                <a:off x="11193578" y="2089702"/>
                <a:ext cx="34560" cy="204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D02B03F-1FDF-27FA-A229-F4B23769E72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84578" y="2080702"/>
                  <a:ext cx="52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EA2954-F69F-F835-9028-13718E7CC921}"/>
                    </a:ext>
                  </a:extLst>
                </p14:cNvPr>
                <p14:cNvContentPartPr/>
                <p14:nvPr/>
              </p14:nvContentPartPr>
              <p14:xfrm>
                <a:off x="11115098" y="2067022"/>
                <a:ext cx="254160" cy="145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EA2954-F69F-F835-9028-13718E7CC92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106098" y="2058022"/>
                  <a:ext cx="271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5B46F75-E809-0989-BB5C-91017C00543C}"/>
                    </a:ext>
                  </a:extLst>
                </p14:cNvPr>
                <p14:cNvContentPartPr/>
                <p14:nvPr/>
              </p14:nvContentPartPr>
              <p14:xfrm>
                <a:off x="8863658" y="1535302"/>
                <a:ext cx="404640" cy="2624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5B46F75-E809-0989-BB5C-91017C0054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55018" y="1526302"/>
                  <a:ext cx="4222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F5F97E0-8913-D5D1-408E-13F0E5783E36}"/>
                    </a:ext>
                  </a:extLst>
                </p14:cNvPr>
                <p14:cNvContentPartPr/>
                <p14:nvPr/>
              </p14:nvContentPartPr>
              <p14:xfrm>
                <a:off x="8462258" y="997462"/>
                <a:ext cx="313200" cy="322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F5F97E0-8913-D5D1-408E-13F0E5783E3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453258" y="988822"/>
                  <a:ext cx="330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FC5AD8F-C7AE-3E86-F75E-3F37DAFD13C2}"/>
                    </a:ext>
                  </a:extLst>
                </p14:cNvPr>
                <p14:cNvContentPartPr/>
                <p14:nvPr/>
              </p14:nvContentPartPr>
              <p14:xfrm>
                <a:off x="8845658" y="1025182"/>
                <a:ext cx="127440" cy="222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FC5AD8F-C7AE-3E86-F75E-3F37DAFD13C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837018" y="1016542"/>
                  <a:ext cx="145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389051F-EEC1-1CCB-17BE-ECEC1132BD23}"/>
                    </a:ext>
                  </a:extLst>
                </p14:cNvPr>
                <p14:cNvContentPartPr/>
                <p14:nvPr/>
              </p14:nvContentPartPr>
              <p14:xfrm>
                <a:off x="8973818" y="996742"/>
                <a:ext cx="424080" cy="1242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389051F-EEC1-1CCB-17BE-ECEC1132BD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964818" y="988102"/>
                  <a:ext cx="441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EBD6E01-7B1E-FFCC-9698-4EDF7CA4908A}"/>
                    </a:ext>
                  </a:extLst>
                </p14:cNvPr>
                <p14:cNvContentPartPr/>
                <p14:nvPr/>
              </p14:nvContentPartPr>
              <p14:xfrm>
                <a:off x="9437138" y="751222"/>
                <a:ext cx="136800" cy="267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EBD6E01-7B1E-FFCC-9698-4EDF7CA490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428138" y="742582"/>
                  <a:ext cx="1544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B5252C2-E878-D48E-C4AF-A22550F9D6E6}"/>
                    </a:ext>
                  </a:extLst>
                </p14:cNvPr>
                <p14:cNvContentPartPr/>
                <p14:nvPr/>
              </p14:nvContentPartPr>
              <p14:xfrm>
                <a:off x="9608858" y="747982"/>
                <a:ext cx="594360" cy="248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B5252C2-E878-D48E-C4AF-A22550F9D6E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00218" y="739342"/>
                  <a:ext cx="612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24F95B2-9C10-CD48-6E56-6DE092BB94FE}"/>
                    </a:ext>
                  </a:extLst>
                </p14:cNvPr>
                <p14:cNvContentPartPr/>
                <p14:nvPr/>
              </p14:nvContentPartPr>
              <p14:xfrm>
                <a:off x="8387738" y="834022"/>
                <a:ext cx="2089440" cy="713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24F95B2-9C10-CD48-6E56-6DE092BB94F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79098" y="825022"/>
                  <a:ext cx="210708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C628240-EA08-9692-CC92-4C8E8AF34E8D}"/>
                    </a:ext>
                  </a:extLst>
                </p14:cNvPr>
                <p14:cNvContentPartPr/>
                <p14:nvPr/>
              </p14:nvContentPartPr>
              <p14:xfrm>
                <a:off x="8273978" y="1054702"/>
                <a:ext cx="188280" cy="470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C628240-EA08-9692-CC92-4C8E8AF34E8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65338" y="1045702"/>
                  <a:ext cx="20592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C9136E7-00EC-9357-E790-74767FE251B2}"/>
                    </a:ext>
                  </a:extLst>
                </p14:cNvPr>
                <p14:cNvContentPartPr/>
                <p14:nvPr/>
              </p14:nvContentPartPr>
              <p14:xfrm>
                <a:off x="8346338" y="363142"/>
                <a:ext cx="2132280" cy="629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C9136E7-00EC-9357-E790-74767FE251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337698" y="354502"/>
                  <a:ext cx="2149920" cy="64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uppieren 187">
            <a:extLst>
              <a:ext uri="{FF2B5EF4-FFF2-40B4-BE49-F238E27FC236}">
                <a16:creationId xmlns:a16="http://schemas.microsoft.com/office/drawing/2014/main" id="{8581970F-6EA5-9282-E4A7-193E783992A5}"/>
              </a:ext>
            </a:extLst>
          </p:cNvPr>
          <p:cNvGrpSpPr/>
          <p:nvPr/>
        </p:nvGrpSpPr>
        <p:grpSpPr>
          <a:xfrm>
            <a:off x="4739138" y="4142062"/>
            <a:ext cx="3879720" cy="2446200"/>
            <a:chOff x="4739138" y="4142062"/>
            <a:chExt cx="3879720" cy="24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5383AC6-B2DB-EFA8-B68B-0D7BB8B9DA60}"/>
                    </a:ext>
                  </a:extLst>
                </p14:cNvPr>
                <p14:cNvContentPartPr/>
                <p14:nvPr/>
              </p14:nvContentPartPr>
              <p14:xfrm>
                <a:off x="5280578" y="4613302"/>
                <a:ext cx="48240" cy="254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5383AC6-B2DB-EFA8-B68B-0D7BB8B9DA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71938" y="4604302"/>
                  <a:ext cx="65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0CDB72-0BE1-177D-DFBF-B0C8E589CCD2}"/>
                    </a:ext>
                  </a:extLst>
                </p14:cNvPr>
                <p14:cNvContentPartPr/>
                <p14:nvPr/>
              </p14:nvContentPartPr>
              <p14:xfrm>
                <a:off x="5197418" y="4782142"/>
                <a:ext cx="214560" cy="89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0CDB72-0BE1-177D-DFBF-B0C8E589CCD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88418" y="4773142"/>
                  <a:ext cx="23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1CF8891-92EC-B51A-6A61-A30B28EC0606}"/>
                    </a:ext>
                  </a:extLst>
                </p14:cNvPr>
                <p14:cNvContentPartPr/>
                <p14:nvPr/>
              </p14:nvContentPartPr>
              <p14:xfrm>
                <a:off x="5195258" y="4580182"/>
                <a:ext cx="144360" cy="9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1CF8891-92EC-B51A-6A61-A30B28EC060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86258" y="4571542"/>
                  <a:ext cx="162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15FE052-68EF-2E92-E96C-1A4EF9FBE3DF}"/>
                    </a:ext>
                  </a:extLst>
                </p14:cNvPr>
                <p14:cNvContentPartPr/>
                <p14:nvPr/>
              </p14:nvContentPartPr>
              <p14:xfrm>
                <a:off x="5469218" y="4432942"/>
                <a:ext cx="334080" cy="383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15FE052-68EF-2E92-E96C-1A4EF9FBE3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60218" y="4423942"/>
                  <a:ext cx="3517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ED051EF-FE40-C2FA-C30A-786EE17967A0}"/>
                    </a:ext>
                  </a:extLst>
                </p14:cNvPr>
                <p14:cNvContentPartPr/>
                <p14:nvPr/>
              </p14:nvContentPartPr>
              <p14:xfrm>
                <a:off x="5824898" y="4506382"/>
                <a:ext cx="267120" cy="132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ED051EF-FE40-C2FA-C30A-786EE17967A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15898" y="4497742"/>
                  <a:ext cx="284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8D25881-B645-5391-F96D-8C024308EB76}"/>
                    </a:ext>
                  </a:extLst>
                </p14:cNvPr>
                <p14:cNvContentPartPr/>
                <p14:nvPr/>
              </p14:nvContentPartPr>
              <p14:xfrm>
                <a:off x="6142778" y="4336822"/>
                <a:ext cx="186480" cy="189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8D25881-B645-5391-F96D-8C024308EB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34138" y="4327822"/>
                  <a:ext cx="204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4C25FD8-4139-F407-22E5-89C93011FE95}"/>
                    </a:ext>
                  </a:extLst>
                </p14:cNvPr>
                <p14:cNvContentPartPr/>
                <p14:nvPr/>
              </p14:nvContentPartPr>
              <p14:xfrm>
                <a:off x="6396578" y="4201102"/>
                <a:ext cx="214920" cy="192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4C25FD8-4139-F407-22E5-89C93011FE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87578" y="4192102"/>
                  <a:ext cx="232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66626E8-C72C-57F6-F49F-B1275394B0B6}"/>
                    </a:ext>
                  </a:extLst>
                </p14:cNvPr>
                <p14:cNvContentPartPr/>
                <p14:nvPr/>
              </p14:nvContentPartPr>
              <p14:xfrm>
                <a:off x="6633458" y="4240342"/>
                <a:ext cx="137160" cy="1000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66626E8-C72C-57F6-F49F-B1275394B0B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24458" y="4231702"/>
                  <a:ext cx="154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ED1DE77-9FF5-3ABE-0BA1-1724391FE78E}"/>
                    </a:ext>
                  </a:extLst>
                </p14:cNvPr>
                <p14:cNvContentPartPr/>
                <p14:nvPr/>
              </p14:nvContentPartPr>
              <p14:xfrm>
                <a:off x="6813818" y="4142062"/>
                <a:ext cx="99360" cy="1803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ED1DE77-9FF5-3ABE-0BA1-1724391FE78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05178" y="4133422"/>
                  <a:ext cx="117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D9D8B8-0E8D-3BA0-730F-1B1B76E12841}"/>
                    </a:ext>
                  </a:extLst>
                </p14:cNvPr>
                <p14:cNvContentPartPr/>
                <p14:nvPr/>
              </p14:nvContentPartPr>
              <p14:xfrm>
                <a:off x="4739138" y="5314582"/>
                <a:ext cx="193320" cy="202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D9D8B8-0E8D-3BA0-730F-1B1B76E1284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30138" y="5305942"/>
                  <a:ext cx="210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5658143-C755-85A2-4088-C9D48250AB1A}"/>
                    </a:ext>
                  </a:extLst>
                </p14:cNvPr>
                <p14:cNvContentPartPr/>
                <p14:nvPr/>
              </p14:nvContentPartPr>
              <p14:xfrm>
                <a:off x="4922378" y="5139622"/>
                <a:ext cx="107640" cy="293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5658143-C755-85A2-4088-C9D48250AB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13378" y="5130622"/>
                  <a:ext cx="125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95FEAEB-E052-4069-7226-B062E7300BDC}"/>
                    </a:ext>
                  </a:extLst>
                </p14:cNvPr>
                <p14:cNvContentPartPr/>
                <p14:nvPr/>
              </p14:nvContentPartPr>
              <p14:xfrm>
                <a:off x="5022458" y="5227102"/>
                <a:ext cx="176400" cy="1443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95FEAEB-E052-4069-7226-B062E7300B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13818" y="5218102"/>
                  <a:ext cx="194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2348E6F-114E-961A-04BE-F2459DD725B8}"/>
                    </a:ext>
                  </a:extLst>
                </p14:cNvPr>
                <p14:cNvContentPartPr/>
                <p14:nvPr/>
              </p14:nvContentPartPr>
              <p14:xfrm>
                <a:off x="5216498" y="5209462"/>
                <a:ext cx="81720" cy="131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2348E6F-114E-961A-04BE-F2459DD725B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07858" y="5200462"/>
                  <a:ext cx="99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C849A4-8799-6635-926D-AB3912617B94}"/>
                    </a:ext>
                  </a:extLst>
                </p14:cNvPr>
                <p14:cNvContentPartPr/>
                <p14:nvPr/>
              </p14:nvContentPartPr>
              <p14:xfrm>
                <a:off x="5532578" y="5079502"/>
                <a:ext cx="194400" cy="128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C849A4-8799-6635-926D-AB3912617B9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23938" y="5070502"/>
                  <a:ext cx="212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D186D2B-F0EA-5552-A05A-BCD74C73B9F2}"/>
                    </a:ext>
                  </a:extLst>
                </p14:cNvPr>
                <p14:cNvContentPartPr/>
                <p14:nvPr/>
              </p14:nvContentPartPr>
              <p14:xfrm>
                <a:off x="5864858" y="4866022"/>
                <a:ext cx="266400" cy="2124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D186D2B-F0EA-5552-A05A-BCD74C73B9F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56218" y="4857382"/>
                  <a:ext cx="284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F5AF6B0-B82A-D5B0-FDE3-F436B4250DEF}"/>
                    </a:ext>
                  </a:extLst>
                </p14:cNvPr>
                <p14:cNvContentPartPr/>
                <p14:nvPr/>
              </p14:nvContentPartPr>
              <p14:xfrm>
                <a:off x="6128378" y="4754422"/>
                <a:ext cx="302760" cy="3045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F5AF6B0-B82A-D5B0-FDE3-F436B4250DE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19738" y="4745422"/>
                  <a:ext cx="3204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B046C2E-C22F-73B2-3916-A9ACC5FF86EC}"/>
                    </a:ext>
                  </a:extLst>
                </p14:cNvPr>
                <p14:cNvContentPartPr/>
                <p14:nvPr/>
              </p14:nvContentPartPr>
              <p14:xfrm>
                <a:off x="6610058" y="4515742"/>
                <a:ext cx="218520" cy="2120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B046C2E-C22F-73B2-3916-A9ACC5FF86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601418" y="4507102"/>
                  <a:ext cx="236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1A9C3CC-6FD3-1CB1-DED4-CDD030EE3D1B}"/>
                    </a:ext>
                  </a:extLst>
                </p14:cNvPr>
                <p14:cNvContentPartPr/>
                <p14:nvPr/>
              </p14:nvContentPartPr>
              <p14:xfrm>
                <a:off x="6863498" y="4334302"/>
                <a:ext cx="383400" cy="307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1A9C3CC-6FD3-1CB1-DED4-CDD030EE3D1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854498" y="4325302"/>
                  <a:ext cx="4010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D7939DA-871F-A248-251C-3971060492E2}"/>
                    </a:ext>
                  </a:extLst>
                </p14:cNvPr>
                <p14:cNvContentPartPr/>
                <p14:nvPr/>
              </p14:nvContentPartPr>
              <p14:xfrm>
                <a:off x="7262738" y="4243222"/>
                <a:ext cx="176400" cy="113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D7939DA-871F-A248-251C-3971060492E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254098" y="4234582"/>
                  <a:ext cx="194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EB55502-2D9E-5AFC-D6B5-96E5AE6ABB99}"/>
                    </a:ext>
                  </a:extLst>
                </p14:cNvPr>
                <p14:cNvContentPartPr/>
                <p14:nvPr/>
              </p14:nvContentPartPr>
              <p14:xfrm>
                <a:off x="6814898" y="4400182"/>
                <a:ext cx="6120" cy="5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EB55502-2D9E-5AFC-D6B5-96E5AE6ABB9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06258" y="4391182"/>
                  <a:ext cx="23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2E68B5B-1695-8BB7-1EE5-85033EFA34C7}"/>
                    </a:ext>
                  </a:extLst>
                </p14:cNvPr>
                <p14:cNvContentPartPr/>
                <p14:nvPr/>
              </p14:nvContentPartPr>
              <p14:xfrm>
                <a:off x="4873778" y="5699062"/>
                <a:ext cx="171360" cy="228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2E68B5B-1695-8BB7-1EE5-85033EFA34C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65138" y="5690062"/>
                  <a:ext cx="189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1507D54-CE64-FACE-9539-90D3698A1886}"/>
                    </a:ext>
                  </a:extLst>
                </p14:cNvPr>
                <p14:cNvContentPartPr/>
                <p14:nvPr/>
              </p14:nvContentPartPr>
              <p14:xfrm>
                <a:off x="5099858" y="5698702"/>
                <a:ext cx="112320" cy="133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1507D54-CE64-FACE-9539-90D3698A188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090858" y="5689702"/>
                  <a:ext cx="12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1E2BB03-8622-B79C-CBBB-444CB4896399}"/>
                    </a:ext>
                  </a:extLst>
                </p14:cNvPr>
                <p14:cNvContentPartPr/>
                <p14:nvPr/>
              </p14:nvContentPartPr>
              <p14:xfrm>
                <a:off x="5194898" y="5470102"/>
                <a:ext cx="551160" cy="331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1E2BB03-8622-B79C-CBBB-444CB489639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186258" y="5461102"/>
                  <a:ext cx="5688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A82ECD-B9D1-BAFE-3284-C5B65158C8D3}"/>
                    </a:ext>
                  </a:extLst>
                </p14:cNvPr>
                <p14:cNvContentPartPr/>
                <p14:nvPr/>
              </p14:nvContentPartPr>
              <p14:xfrm>
                <a:off x="5767298" y="5398102"/>
                <a:ext cx="11160" cy="442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A82ECD-B9D1-BAFE-3284-C5B65158C8D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58658" y="5389102"/>
                  <a:ext cx="28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A262987-D9A8-9FDB-DF06-B0BBBA26DFED}"/>
                    </a:ext>
                  </a:extLst>
                </p14:cNvPr>
                <p14:cNvContentPartPr/>
                <p14:nvPr/>
              </p14:nvContentPartPr>
              <p14:xfrm>
                <a:off x="5607458" y="5372542"/>
                <a:ext cx="332640" cy="207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A262987-D9A8-9FDB-DF06-B0BBBA26DFE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98818" y="5363542"/>
                  <a:ext cx="3502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9E67306-930C-DEAF-BC65-FA0F2EF2D3AA}"/>
                    </a:ext>
                  </a:extLst>
                </p14:cNvPr>
                <p14:cNvContentPartPr/>
                <p14:nvPr/>
              </p14:nvContentPartPr>
              <p14:xfrm>
                <a:off x="6115418" y="5151862"/>
                <a:ext cx="162720" cy="232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9E67306-930C-DEAF-BC65-FA0F2EF2D3A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06778" y="5143222"/>
                  <a:ext cx="180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1DA204-C957-552E-F975-3BEEA4276CED}"/>
                    </a:ext>
                  </a:extLst>
                </p14:cNvPr>
                <p14:cNvContentPartPr/>
                <p14:nvPr/>
              </p14:nvContentPartPr>
              <p14:xfrm>
                <a:off x="6337178" y="5098222"/>
                <a:ext cx="56160" cy="147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1DA204-C957-552E-F975-3BEEA4276C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28178" y="5089582"/>
                  <a:ext cx="73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4DC503A-624A-8CE9-0070-DAD60E75E36B}"/>
                    </a:ext>
                  </a:extLst>
                </p14:cNvPr>
                <p14:cNvContentPartPr/>
                <p14:nvPr/>
              </p14:nvContentPartPr>
              <p14:xfrm>
                <a:off x="6202538" y="5036662"/>
                <a:ext cx="225000" cy="115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4DC503A-624A-8CE9-0070-DAD60E75E36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98" y="5027662"/>
                  <a:ext cx="242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D992CD5-C4A4-88B7-F743-F1BA0C148D27}"/>
                    </a:ext>
                  </a:extLst>
                </p14:cNvPr>
                <p14:cNvContentPartPr/>
                <p14:nvPr/>
              </p14:nvContentPartPr>
              <p14:xfrm>
                <a:off x="6198218" y="5130622"/>
                <a:ext cx="146520" cy="1724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D992CD5-C4A4-88B7-F743-F1BA0C148D2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189578" y="5121982"/>
                  <a:ext cx="164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A3AECC8-7DB6-5812-5F0B-2C3E32F28277}"/>
                    </a:ext>
                  </a:extLst>
                </p14:cNvPr>
                <p14:cNvContentPartPr/>
                <p14:nvPr/>
              </p14:nvContentPartPr>
              <p14:xfrm>
                <a:off x="6586298" y="4934422"/>
                <a:ext cx="273960" cy="1692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A3AECC8-7DB6-5812-5F0B-2C3E32F2827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77298" y="4925422"/>
                  <a:ext cx="291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6808DDC-14F5-3910-F76F-F35587460252}"/>
                    </a:ext>
                  </a:extLst>
                </p14:cNvPr>
                <p14:cNvContentPartPr/>
                <p14:nvPr/>
              </p14:nvContentPartPr>
              <p14:xfrm>
                <a:off x="6890858" y="4750822"/>
                <a:ext cx="134640" cy="1735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6808DDC-14F5-3910-F76F-F355874602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82218" y="4742182"/>
                  <a:ext cx="152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986F9EC1-75D3-F314-0741-8DE241FFFF64}"/>
                    </a:ext>
                  </a:extLst>
                </p14:cNvPr>
                <p14:cNvContentPartPr/>
                <p14:nvPr/>
              </p14:nvContentPartPr>
              <p14:xfrm>
                <a:off x="7180658" y="4611862"/>
                <a:ext cx="156960" cy="220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986F9EC1-75D3-F314-0741-8DE241FFFF6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1658" y="4602862"/>
                  <a:ext cx="174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3632AEF-AE03-27CC-3584-D99AF94896A3}"/>
                    </a:ext>
                  </a:extLst>
                </p14:cNvPr>
                <p14:cNvContentPartPr/>
                <p14:nvPr/>
              </p14:nvContentPartPr>
              <p14:xfrm>
                <a:off x="7348058" y="4527262"/>
                <a:ext cx="158400" cy="2120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3632AEF-AE03-27CC-3584-D99AF94896A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39058" y="4518622"/>
                  <a:ext cx="176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8B2248B-9B5F-30E6-CC5E-EACB4BB53F3A}"/>
                    </a:ext>
                  </a:extLst>
                </p14:cNvPr>
                <p14:cNvContentPartPr/>
                <p14:nvPr/>
              </p14:nvContentPartPr>
              <p14:xfrm>
                <a:off x="7535618" y="4455262"/>
                <a:ext cx="69480" cy="176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8B2248B-9B5F-30E6-CC5E-EACB4BB53F3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6978" y="4446622"/>
                  <a:ext cx="87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8D0D58F-B962-CF82-A849-FB0FD7B7433C}"/>
                    </a:ext>
                  </a:extLst>
                </p14:cNvPr>
                <p14:cNvContentPartPr/>
                <p14:nvPr/>
              </p14:nvContentPartPr>
              <p14:xfrm>
                <a:off x="7433738" y="4407022"/>
                <a:ext cx="231840" cy="1234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8D0D58F-B962-CF82-A849-FB0FD7B743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24738" y="4398022"/>
                  <a:ext cx="249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4764A00-8803-AC69-6989-7E532EA71499}"/>
                    </a:ext>
                  </a:extLst>
                </p14:cNvPr>
                <p14:cNvContentPartPr/>
                <p14:nvPr/>
              </p14:nvContentPartPr>
              <p14:xfrm>
                <a:off x="5418098" y="5884462"/>
                <a:ext cx="153720" cy="185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4764A00-8803-AC69-6989-7E532EA7149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09098" y="5875462"/>
                  <a:ext cx="171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913E933-72D0-918F-A9B8-C1F7AAEC2F32}"/>
                    </a:ext>
                  </a:extLst>
                </p14:cNvPr>
                <p14:cNvContentPartPr/>
                <p14:nvPr/>
              </p14:nvContentPartPr>
              <p14:xfrm>
                <a:off x="5633378" y="5804902"/>
                <a:ext cx="64440" cy="160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913E933-72D0-918F-A9B8-C1F7AAEC2F3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624378" y="5796262"/>
                  <a:ext cx="82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6E2BC86-1F07-DE9B-B817-63A1DA67A3DB}"/>
                    </a:ext>
                  </a:extLst>
                </p14:cNvPr>
                <p14:cNvContentPartPr/>
                <p14:nvPr/>
              </p14:nvContentPartPr>
              <p14:xfrm>
                <a:off x="5762978" y="5743702"/>
                <a:ext cx="41760" cy="1076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6E2BC86-1F07-DE9B-B817-63A1DA67A3D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753978" y="5735062"/>
                  <a:ext cx="594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4775C7D-3B65-6E91-74CB-7DD2BE256EC6}"/>
                    </a:ext>
                  </a:extLst>
                </p14:cNvPr>
                <p14:cNvContentPartPr/>
                <p14:nvPr/>
              </p14:nvContentPartPr>
              <p14:xfrm>
                <a:off x="5868098" y="5638582"/>
                <a:ext cx="257400" cy="181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4775C7D-3B65-6E91-74CB-7DD2BE256EC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859458" y="5629942"/>
                  <a:ext cx="275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14983E8-F889-933A-A8A9-7B8D3503A1F0}"/>
                    </a:ext>
                  </a:extLst>
                </p14:cNvPr>
                <p14:cNvContentPartPr/>
                <p14:nvPr/>
              </p14:nvContentPartPr>
              <p14:xfrm>
                <a:off x="6138458" y="5552182"/>
                <a:ext cx="80280" cy="137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14983E8-F889-933A-A8A9-7B8D3503A1F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29458" y="5543542"/>
                  <a:ext cx="97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495BACA-C4E2-33E4-902E-444C2DA299EF}"/>
                    </a:ext>
                  </a:extLst>
                </p14:cNvPr>
                <p14:cNvContentPartPr/>
                <p14:nvPr/>
              </p14:nvContentPartPr>
              <p14:xfrm>
                <a:off x="6230618" y="5490622"/>
                <a:ext cx="117720" cy="128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495BACA-C4E2-33E4-902E-444C2DA299E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21618" y="5481982"/>
                  <a:ext cx="135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1A723E8-573C-4ACD-DE83-849B42D0DAFF}"/>
                    </a:ext>
                  </a:extLst>
                </p14:cNvPr>
                <p14:cNvContentPartPr/>
                <p14:nvPr/>
              </p14:nvContentPartPr>
              <p14:xfrm>
                <a:off x="6489458" y="5287582"/>
                <a:ext cx="16200" cy="450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1A723E8-573C-4ACD-DE83-849B42D0DAF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480818" y="5278942"/>
                  <a:ext cx="33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C83EB75-63FB-9713-5833-71CB9645EA04}"/>
                    </a:ext>
                  </a:extLst>
                </p14:cNvPr>
                <p14:cNvContentPartPr/>
                <p14:nvPr/>
              </p14:nvContentPartPr>
              <p14:xfrm>
                <a:off x="6506018" y="5209822"/>
                <a:ext cx="273960" cy="387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C83EB75-63FB-9713-5833-71CB9645EA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97378" y="5200822"/>
                  <a:ext cx="29160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457D4B9-DE15-4CDC-5909-AEA1A02BAB84}"/>
                    </a:ext>
                  </a:extLst>
                </p14:cNvPr>
                <p14:cNvContentPartPr/>
                <p14:nvPr/>
              </p14:nvContentPartPr>
              <p14:xfrm>
                <a:off x="6895538" y="5125222"/>
                <a:ext cx="247680" cy="1807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457D4B9-DE15-4CDC-5909-AEA1A02BAB8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886538" y="5116582"/>
                  <a:ext cx="265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0B8919C-BF66-71EA-3547-D55CACA5BDEB}"/>
                    </a:ext>
                  </a:extLst>
                </p14:cNvPr>
                <p14:cNvContentPartPr/>
                <p14:nvPr/>
              </p14:nvContentPartPr>
              <p14:xfrm>
                <a:off x="7173818" y="4902382"/>
                <a:ext cx="430560" cy="2703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0B8919C-BF66-71EA-3547-D55CACA5BD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65178" y="4893382"/>
                  <a:ext cx="448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45432C6-55A2-63BB-6F2C-45ACE43C5651}"/>
                    </a:ext>
                  </a:extLst>
                </p14:cNvPr>
                <p14:cNvContentPartPr/>
                <p14:nvPr/>
              </p14:nvContentPartPr>
              <p14:xfrm>
                <a:off x="5943698" y="5978422"/>
                <a:ext cx="122040" cy="2836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45432C6-55A2-63BB-6F2C-45ACE43C56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35058" y="5969422"/>
                  <a:ext cx="139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D97FB62-BA39-64F2-E5C3-028AD90DEAD7}"/>
                    </a:ext>
                  </a:extLst>
                </p14:cNvPr>
                <p14:cNvContentPartPr/>
                <p14:nvPr/>
              </p14:nvContentPartPr>
              <p14:xfrm>
                <a:off x="6097778" y="5991742"/>
                <a:ext cx="117360" cy="114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D97FB62-BA39-64F2-E5C3-028AD90DEA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89138" y="5983102"/>
                  <a:ext cx="135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DB309F6-EE42-CD8B-52C2-7E7A462A64A0}"/>
                    </a:ext>
                  </a:extLst>
                </p14:cNvPr>
                <p14:cNvContentPartPr/>
                <p14:nvPr/>
              </p14:nvContentPartPr>
              <p14:xfrm>
                <a:off x="6257618" y="5783302"/>
                <a:ext cx="202320" cy="1792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DB309F6-EE42-CD8B-52C2-7E7A462A64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48618" y="5774662"/>
                  <a:ext cx="21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77AB37-2FFD-1D5B-5683-9087B0A93492}"/>
                    </a:ext>
                  </a:extLst>
                </p14:cNvPr>
                <p14:cNvContentPartPr/>
                <p14:nvPr/>
              </p14:nvContentPartPr>
              <p14:xfrm>
                <a:off x="6378218" y="5727142"/>
                <a:ext cx="47880" cy="27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77AB37-2FFD-1D5B-5683-9087B0A9349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369578" y="5718502"/>
                  <a:ext cx="65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A0106A6-2758-E09C-1036-E7576955B7BA}"/>
                    </a:ext>
                  </a:extLst>
                </p14:cNvPr>
                <p14:cNvContentPartPr/>
                <p14:nvPr/>
              </p14:nvContentPartPr>
              <p14:xfrm>
                <a:off x="6510338" y="5696182"/>
                <a:ext cx="229680" cy="2703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A0106A6-2758-E09C-1036-E7576955B7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501698" y="5687182"/>
                  <a:ext cx="247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259E158-7153-6594-1BDD-69D294BCC229}"/>
                    </a:ext>
                  </a:extLst>
                </p14:cNvPr>
                <p14:cNvContentPartPr/>
                <p14:nvPr/>
              </p14:nvContentPartPr>
              <p14:xfrm>
                <a:off x="6898058" y="5493862"/>
                <a:ext cx="111960" cy="1454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259E158-7153-6594-1BDD-69D294BCC2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889058" y="5485222"/>
                  <a:ext cx="129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0416B47-5BFF-0072-8FC4-2A84A0F1AFE7}"/>
                    </a:ext>
                  </a:extLst>
                </p14:cNvPr>
                <p14:cNvContentPartPr/>
                <p14:nvPr/>
              </p14:nvContentPartPr>
              <p14:xfrm>
                <a:off x="7037738" y="5363182"/>
                <a:ext cx="302040" cy="185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0416B47-5BFF-0072-8FC4-2A84A0F1AFE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028738" y="5354182"/>
                  <a:ext cx="3196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47BE602-DF4B-AF28-58D2-DE3B7D79A05C}"/>
                    </a:ext>
                  </a:extLst>
                </p14:cNvPr>
                <p14:cNvContentPartPr/>
                <p14:nvPr/>
              </p14:nvContentPartPr>
              <p14:xfrm>
                <a:off x="7398098" y="5258062"/>
                <a:ext cx="100440" cy="248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47BE602-DF4B-AF28-58D2-DE3B7D79A05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89098" y="5249062"/>
                  <a:ext cx="11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CF0966E-5866-13D6-B799-83A15F5924CB}"/>
                    </a:ext>
                  </a:extLst>
                </p14:cNvPr>
                <p14:cNvContentPartPr/>
                <p14:nvPr/>
              </p14:nvContentPartPr>
              <p14:xfrm>
                <a:off x="7555778" y="5031982"/>
                <a:ext cx="298800" cy="220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CF0966E-5866-13D6-B799-83A15F5924C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47138" y="5023342"/>
                  <a:ext cx="316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4998EA5-A3DF-F994-CBD5-3145690E167F}"/>
                    </a:ext>
                  </a:extLst>
                </p14:cNvPr>
                <p14:cNvContentPartPr/>
                <p14:nvPr/>
              </p14:nvContentPartPr>
              <p14:xfrm>
                <a:off x="7905338" y="4906702"/>
                <a:ext cx="106200" cy="159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4998EA5-A3DF-F994-CBD5-3145690E167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96338" y="4898062"/>
                  <a:ext cx="123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4606CBA-8F4B-CA93-B8CB-7A5334F50832}"/>
                    </a:ext>
                  </a:extLst>
                </p14:cNvPr>
                <p14:cNvContentPartPr/>
                <p14:nvPr/>
              </p14:nvContentPartPr>
              <p14:xfrm>
                <a:off x="7857098" y="4847662"/>
                <a:ext cx="18000" cy="2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4606CBA-8F4B-CA93-B8CB-7A5334F5083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48458" y="4838662"/>
                  <a:ext cx="356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C8BDCC1-ED0A-BC1C-B80E-12D8222D17C9}"/>
                    </a:ext>
                  </a:extLst>
                </p14:cNvPr>
                <p14:cNvContentPartPr/>
                <p14:nvPr/>
              </p14:nvContentPartPr>
              <p14:xfrm>
                <a:off x="6369218" y="6154102"/>
                <a:ext cx="166320" cy="250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C8BDCC1-ED0A-BC1C-B80E-12D8222D17C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60578" y="6145102"/>
                  <a:ext cx="183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8744844-FC6A-82CB-6F10-25980B11601A}"/>
                    </a:ext>
                  </a:extLst>
                </p14:cNvPr>
                <p14:cNvContentPartPr/>
                <p14:nvPr/>
              </p14:nvContentPartPr>
              <p14:xfrm>
                <a:off x="6565778" y="6199822"/>
                <a:ext cx="18360" cy="5184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8744844-FC6A-82CB-6F10-25980B11601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56778" y="6191182"/>
                  <a:ext cx="36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F3101ED-2C20-6FC1-EBC2-0821F0D0DC0C}"/>
                    </a:ext>
                  </a:extLst>
                </p14:cNvPr>
                <p14:cNvContentPartPr/>
                <p14:nvPr/>
              </p14:nvContentPartPr>
              <p14:xfrm>
                <a:off x="6536978" y="6092542"/>
                <a:ext cx="144720" cy="1432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F3101ED-2C20-6FC1-EBC2-0821F0D0DC0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27978" y="6083542"/>
                  <a:ext cx="1623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77E4AE43-C9AF-9B03-7BEC-FA4E0D2147BB}"/>
                    </a:ext>
                  </a:extLst>
                </p14:cNvPr>
                <p14:cNvContentPartPr/>
                <p14:nvPr/>
              </p14:nvContentPartPr>
              <p14:xfrm>
                <a:off x="6724178" y="5998582"/>
                <a:ext cx="134640" cy="168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77E4AE43-C9AF-9B03-7BEC-FA4E0D2147B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715178" y="5989942"/>
                  <a:ext cx="152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74D3E4B-7F8A-BEC4-1D3C-839B67916C74}"/>
                    </a:ext>
                  </a:extLst>
                </p14:cNvPr>
                <p14:cNvContentPartPr/>
                <p14:nvPr/>
              </p14:nvContentPartPr>
              <p14:xfrm>
                <a:off x="7024778" y="5771782"/>
                <a:ext cx="60120" cy="2210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74D3E4B-7F8A-BEC4-1D3C-839B67916C7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16138" y="5763142"/>
                  <a:ext cx="77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A2A16BC-D4B3-B1BA-7842-862FC01E979F}"/>
                    </a:ext>
                  </a:extLst>
                </p14:cNvPr>
                <p14:cNvContentPartPr/>
                <p14:nvPr/>
              </p14:nvContentPartPr>
              <p14:xfrm>
                <a:off x="6911018" y="5736502"/>
                <a:ext cx="165600" cy="103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A2A16BC-D4B3-B1BA-7842-862FC01E97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02018" y="5727862"/>
                  <a:ext cx="183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37796F8-320C-7171-E218-6593B5C72F36}"/>
                    </a:ext>
                  </a:extLst>
                </p14:cNvPr>
                <p14:cNvContentPartPr/>
                <p14:nvPr/>
              </p14:nvContentPartPr>
              <p14:xfrm>
                <a:off x="7151498" y="5757742"/>
                <a:ext cx="73800" cy="1303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37796F8-320C-7171-E218-6593B5C72F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42858" y="5749102"/>
                  <a:ext cx="91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73E770-2F04-0AC9-035D-673473B812FE}"/>
                    </a:ext>
                  </a:extLst>
                </p14:cNvPr>
                <p14:cNvContentPartPr/>
                <p14:nvPr/>
              </p14:nvContentPartPr>
              <p14:xfrm>
                <a:off x="7267778" y="5559382"/>
                <a:ext cx="138960" cy="268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73E770-2F04-0AC9-035D-673473B812F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59138" y="5550382"/>
                  <a:ext cx="156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450276-21A8-21E3-B68A-E7D83B2882B0}"/>
                    </a:ext>
                  </a:extLst>
                </p14:cNvPr>
                <p14:cNvContentPartPr/>
                <p14:nvPr/>
              </p14:nvContentPartPr>
              <p14:xfrm>
                <a:off x="7523738" y="5568382"/>
                <a:ext cx="56160" cy="550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450276-21A8-21E3-B68A-E7D83B2882B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515098" y="5559382"/>
                  <a:ext cx="738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497F1CE-9AE2-1D53-EF71-B9F5FCDE48C2}"/>
                    </a:ext>
                  </a:extLst>
                </p14:cNvPr>
                <p14:cNvContentPartPr/>
                <p14:nvPr/>
              </p14:nvContentPartPr>
              <p14:xfrm>
                <a:off x="7670978" y="5350582"/>
                <a:ext cx="243720" cy="201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497F1CE-9AE2-1D53-EF71-B9F5FCDE48C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62338" y="5341582"/>
                  <a:ext cx="26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D8FF63F-3682-0987-BC73-C948975D56B0}"/>
                    </a:ext>
                  </a:extLst>
                </p14:cNvPr>
                <p14:cNvContentPartPr/>
                <p14:nvPr/>
              </p14:nvContentPartPr>
              <p14:xfrm>
                <a:off x="7917938" y="5324662"/>
                <a:ext cx="84960" cy="234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D8FF63F-3682-0987-BC73-C948975D56B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908938" y="5315662"/>
                  <a:ext cx="102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89B7A01-C420-E2FA-AE02-6A974CDC391A}"/>
                    </a:ext>
                  </a:extLst>
                </p14:cNvPr>
                <p14:cNvContentPartPr/>
                <p14:nvPr/>
              </p14:nvContentPartPr>
              <p14:xfrm>
                <a:off x="8048618" y="5032702"/>
                <a:ext cx="365400" cy="2995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89B7A01-C420-E2FA-AE02-6A974CDC391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039618" y="5024062"/>
                  <a:ext cx="383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8FFABED-5654-0F80-603A-4D4380C18A9F}"/>
                    </a:ext>
                  </a:extLst>
                </p14:cNvPr>
                <p14:cNvContentPartPr/>
                <p14:nvPr/>
              </p14:nvContentPartPr>
              <p14:xfrm>
                <a:off x="8358218" y="4966102"/>
                <a:ext cx="21960" cy="10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8FFABED-5654-0F80-603A-4D4380C18A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49578" y="4957462"/>
                  <a:ext cx="39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0988BD38-32DC-52DB-3D0B-08FA6DD9CC09}"/>
                    </a:ext>
                  </a:extLst>
                </p14:cNvPr>
                <p14:cNvContentPartPr/>
                <p14:nvPr/>
              </p14:nvContentPartPr>
              <p14:xfrm>
                <a:off x="8430578" y="4886902"/>
                <a:ext cx="102600" cy="1911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0988BD38-32DC-52DB-3D0B-08FA6DD9CC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21578" y="4877902"/>
                  <a:ext cx="12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B5A66D8-43C3-3B55-3EE5-340AF31E1913}"/>
                    </a:ext>
                  </a:extLst>
                </p14:cNvPr>
                <p14:cNvContentPartPr/>
                <p14:nvPr/>
              </p14:nvContentPartPr>
              <p14:xfrm>
                <a:off x="6768458" y="6225382"/>
                <a:ext cx="437040" cy="3628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B5A66D8-43C3-3B55-3EE5-340AF31E191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59458" y="6216382"/>
                  <a:ext cx="4546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4DD9168-019F-1D3D-CFC1-B0FEBE33B690}"/>
                    </a:ext>
                  </a:extLst>
                </p14:cNvPr>
                <p14:cNvContentPartPr/>
                <p14:nvPr/>
              </p14:nvContentPartPr>
              <p14:xfrm>
                <a:off x="7345898" y="5933062"/>
                <a:ext cx="178920" cy="1983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4DD9168-019F-1D3D-CFC1-B0FEBE33B69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336898" y="5924422"/>
                  <a:ext cx="196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F8EF4F8-BBD1-48F8-D917-2377CF70E021}"/>
                    </a:ext>
                  </a:extLst>
                </p14:cNvPr>
                <p14:cNvContentPartPr/>
                <p14:nvPr/>
              </p14:nvContentPartPr>
              <p14:xfrm>
                <a:off x="7541738" y="5826142"/>
                <a:ext cx="145800" cy="186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F8EF4F8-BBD1-48F8-D917-2377CF70E02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532738" y="5817502"/>
                  <a:ext cx="163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0BEDD7D-ABCA-6FAB-C946-8F59FF5B5937}"/>
                    </a:ext>
                  </a:extLst>
                </p14:cNvPr>
                <p14:cNvContentPartPr/>
                <p14:nvPr/>
              </p14:nvContentPartPr>
              <p14:xfrm>
                <a:off x="7742978" y="5684302"/>
                <a:ext cx="131040" cy="202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0BEDD7D-ABCA-6FAB-C946-8F59FF5B593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733978" y="5675662"/>
                  <a:ext cx="148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15E77BA-FF1F-003A-93EC-33E25BA64A8D}"/>
                    </a:ext>
                  </a:extLst>
                </p14:cNvPr>
                <p14:cNvContentPartPr/>
                <p14:nvPr/>
              </p14:nvContentPartPr>
              <p14:xfrm>
                <a:off x="7251578" y="6363262"/>
                <a:ext cx="86400" cy="185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15E77BA-FF1F-003A-93EC-33E25BA64A8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42578" y="6354262"/>
                  <a:ext cx="1040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82F6BBB-5D45-B39A-5645-6BDE85A0AFEE}"/>
                    </a:ext>
                  </a:extLst>
                </p14:cNvPr>
                <p14:cNvContentPartPr/>
                <p14:nvPr/>
              </p14:nvContentPartPr>
              <p14:xfrm>
                <a:off x="7263818" y="6401422"/>
                <a:ext cx="90000" cy="68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82F6BBB-5D45-B39A-5645-6BDE85A0AFE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55178" y="6392782"/>
                  <a:ext cx="10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521BE6C-B565-A86D-A468-C0FD04924351}"/>
                    </a:ext>
                  </a:extLst>
                </p14:cNvPr>
                <p14:cNvContentPartPr/>
                <p14:nvPr/>
              </p14:nvContentPartPr>
              <p14:xfrm>
                <a:off x="7375418" y="6322942"/>
                <a:ext cx="90720" cy="172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521BE6C-B565-A86D-A468-C0FD0492435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366418" y="6313942"/>
                  <a:ext cx="10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FA28C07-1B05-AF40-F172-48B2E520AA78}"/>
                    </a:ext>
                  </a:extLst>
                </p14:cNvPr>
                <p14:cNvContentPartPr/>
                <p14:nvPr/>
              </p14:nvContentPartPr>
              <p14:xfrm>
                <a:off x="7483778" y="6240502"/>
                <a:ext cx="52920" cy="2462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FA28C07-1B05-AF40-F172-48B2E520AA7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74778" y="6231862"/>
                  <a:ext cx="70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045DB00-B228-62E5-0A7A-49B45951C722}"/>
                    </a:ext>
                  </a:extLst>
                </p14:cNvPr>
                <p14:cNvContentPartPr/>
                <p14:nvPr/>
              </p14:nvContentPartPr>
              <p14:xfrm>
                <a:off x="7548578" y="6108022"/>
                <a:ext cx="153720" cy="141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045DB00-B228-62E5-0A7A-49B45951C72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39938" y="6099022"/>
                  <a:ext cx="17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3F2C3EE-4E9E-970D-F254-61DFA0EEC37F}"/>
                    </a:ext>
                  </a:extLst>
                </p14:cNvPr>
                <p14:cNvContentPartPr/>
                <p14:nvPr/>
              </p14:nvContentPartPr>
              <p14:xfrm>
                <a:off x="7778618" y="5982022"/>
                <a:ext cx="79200" cy="2340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3F2C3EE-4E9E-970D-F254-61DFA0EEC37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769978" y="5973382"/>
                  <a:ext cx="96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9836143C-AC5A-C303-CB96-77CE6205FA6F}"/>
                    </a:ext>
                  </a:extLst>
                </p14:cNvPr>
                <p14:cNvContentPartPr/>
                <p14:nvPr/>
              </p14:nvContentPartPr>
              <p14:xfrm>
                <a:off x="7911458" y="5910382"/>
                <a:ext cx="63720" cy="146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9836143C-AC5A-C303-CB96-77CE6205FA6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02458" y="5901742"/>
                  <a:ext cx="81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D4B550E-B937-F4C0-2B17-9D12C2EF54F3}"/>
                    </a:ext>
                  </a:extLst>
                </p14:cNvPr>
                <p14:cNvContentPartPr/>
                <p14:nvPr/>
              </p14:nvContentPartPr>
              <p14:xfrm>
                <a:off x="7830818" y="5844502"/>
                <a:ext cx="127800" cy="101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D4B550E-B937-F4C0-2B17-9D12C2EF54F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22178" y="5835502"/>
                  <a:ext cx="145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676C426-BEDD-7621-44CD-A39CF2F79A7B}"/>
                    </a:ext>
                  </a:extLst>
                </p14:cNvPr>
                <p14:cNvContentPartPr/>
                <p14:nvPr/>
              </p14:nvContentPartPr>
              <p14:xfrm>
                <a:off x="7911458" y="5930902"/>
                <a:ext cx="75240" cy="76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676C426-BEDD-7621-44CD-A39CF2F79A7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902458" y="5922262"/>
                  <a:ext cx="92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792A319-6CEF-6AB8-1A36-4B9FB34D701B}"/>
                    </a:ext>
                  </a:extLst>
                </p14:cNvPr>
                <p14:cNvContentPartPr/>
                <p14:nvPr/>
              </p14:nvContentPartPr>
              <p14:xfrm>
                <a:off x="7998938" y="5841622"/>
                <a:ext cx="133560" cy="1288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792A319-6CEF-6AB8-1A36-4B9FB34D70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89938" y="5832982"/>
                  <a:ext cx="151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72A8D76-493A-5B3B-80CC-97A2965F71F3}"/>
                    </a:ext>
                  </a:extLst>
                </p14:cNvPr>
                <p14:cNvContentPartPr/>
                <p14:nvPr/>
              </p14:nvContentPartPr>
              <p14:xfrm>
                <a:off x="8147258" y="5799862"/>
                <a:ext cx="74880" cy="120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72A8D76-493A-5B3B-80CC-97A2965F71F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138618" y="5791222"/>
                  <a:ext cx="92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9D8072F-196E-F8E2-7049-569EA3BD385C}"/>
                    </a:ext>
                  </a:extLst>
                </p14:cNvPr>
                <p14:cNvContentPartPr/>
                <p14:nvPr/>
              </p14:nvContentPartPr>
              <p14:xfrm>
                <a:off x="8203418" y="5688982"/>
                <a:ext cx="113400" cy="1569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9D8072F-196E-F8E2-7049-569EA3BD385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194778" y="5679982"/>
                  <a:ext cx="131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720FC2-67EB-7CB8-55A5-A09B04D51AD9}"/>
                    </a:ext>
                  </a:extLst>
                </p14:cNvPr>
                <p14:cNvContentPartPr/>
                <p14:nvPr/>
              </p14:nvContentPartPr>
              <p14:xfrm>
                <a:off x="8320058" y="5556502"/>
                <a:ext cx="96480" cy="178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720FC2-67EB-7CB8-55A5-A09B04D51A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11058" y="5547502"/>
                  <a:ext cx="114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6AF693F-7327-913B-C34A-2B67632C59A1}"/>
                    </a:ext>
                  </a:extLst>
                </p14:cNvPr>
                <p14:cNvContentPartPr/>
                <p14:nvPr/>
              </p14:nvContentPartPr>
              <p14:xfrm>
                <a:off x="8414738" y="5583862"/>
                <a:ext cx="51480" cy="122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6AF693F-7327-913B-C34A-2B67632C59A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06098" y="5574862"/>
                  <a:ext cx="69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45A08CC-B2F1-01F6-A0BB-998C8812DCE9}"/>
                    </a:ext>
                  </a:extLst>
                </p14:cNvPr>
                <p14:cNvContentPartPr/>
                <p14:nvPr/>
              </p14:nvContentPartPr>
              <p14:xfrm>
                <a:off x="8460458" y="5392702"/>
                <a:ext cx="114840" cy="235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45A08CC-B2F1-01F6-A0BB-998C8812DC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51458" y="5383702"/>
                  <a:ext cx="132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ACDC4D7-4B7B-3C90-8D13-E966E463CB17}"/>
                    </a:ext>
                  </a:extLst>
                </p14:cNvPr>
                <p14:cNvContentPartPr/>
                <p14:nvPr/>
              </p14:nvContentPartPr>
              <p14:xfrm>
                <a:off x="8559098" y="5487382"/>
                <a:ext cx="59760" cy="828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ACDC4D7-4B7B-3C90-8D13-E966E463CB1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50098" y="5478382"/>
                  <a:ext cx="77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FC9D8B0-8779-B795-57FF-FA904961A49B}"/>
                    </a:ext>
                  </a:extLst>
                </p14:cNvPr>
                <p14:cNvContentPartPr/>
                <p14:nvPr/>
              </p14:nvContentPartPr>
              <p14:xfrm>
                <a:off x="7903178" y="6118462"/>
                <a:ext cx="275760" cy="220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FC9D8B0-8779-B795-57FF-FA904961A49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94178" y="6109462"/>
                  <a:ext cx="293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D232827-7440-9776-80D7-9BE6833739BE}"/>
                    </a:ext>
                  </a:extLst>
                </p14:cNvPr>
                <p14:cNvContentPartPr/>
                <p14:nvPr/>
              </p14:nvContentPartPr>
              <p14:xfrm>
                <a:off x="8382338" y="5835502"/>
                <a:ext cx="59760" cy="376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D232827-7440-9776-80D7-9BE6833739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73698" y="5826862"/>
                  <a:ext cx="77400" cy="39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7495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6849" y="1024884"/>
            <a:ext cx="8295271" cy="209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„market value“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In order to aggregate different goods and service their market prices are considered.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do not have a market price. In this case production prices are considered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For public services wages public employees are considered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44504" y="3338593"/>
            <a:ext cx="8295271" cy="24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„all“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owner-occupied residential property is value by an average market rent.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Some goods and service cannot be statistically counted and are therefore not included into GDP (</a:t>
            </a:r>
            <a:r>
              <a:rPr lang="de-DE" altLang="de-DE" sz="2177" dirty="0">
                <a:solidFill>
                  <a:srgbClr val="000000"/>
                </a:solidFill>
              </a:rPr>
              <a:t>i</a:t>
            </a:r>
            <a:r>
              <a:rPr lang="de-DE" altLang="de-DE" sz="2177">
                <a:solidFill>
                  <a:srgbClr val="000000"/>
                </a:solidFill>
              </a:rPr>
              <a:t>. </a:t>
            </a:r>
            <a:r>
              <a:rPr lang="de-DE" altLang="de-DE" sz="2177" dirty="0">
                <a:solidFill>
                  <a:srgbClr val="000000"/>
                </a:solidFill>
              </a:rPr>
              <a:t>e</a:t>
            </a:r>
            <a:r>
              <a:rPr lang="de-DE" altLang="de-DE" sz="2177">
                <a:solidFill>
                  <a:srgbClr val="000000"/>
                </a:solidFill>
              </a:rPr>
              <a:t>. black market, educational performance of parents, honory posts)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F499A6-F4F4-458D-82A7-666AE6F598D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59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GDP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4333" y="2280114"/>
            <a:ext cx="8295271" cy="75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„goods and services“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material and immaterial goods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1464" y="5324811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„specific time period 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Quater or year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1464" y="670489"/>
            <a:ext cx="8295271" cy="142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>
                <a:solidFill>
                  <a:srgbClr val="000000"/>
                </a:solidFill>
              </a:rPr>
              <a:t>„finished“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Only value added is considered = 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</a:t>
            </a:r>
            <a:r>
              <a:rPr lang="de-DE" altLang="de-DE" sz="2177">
                <a:solidFill>
                  <a:srgbClr val="000000"/>
                </a:solidFill>
              </a:rPr>
              <a:t>	Production – intermediate consumption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5EB6028-F964-44A6-B422-815F1D33308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D570688-5845-95A9-9850-EFFC0738A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67" y="3975158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–</a:t>
            </a:r>
            <a:r>
              <a:rPr lang="de-DE" altLang="de-DE" sz="2177">
                <a:solidFill>
                  <a:srgbClr val="000000"/>
                </a:solidFill>
              </a:rPr>
              <a:t>	factor income of non citizens in the 								considered country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7A9B7F3A-E630-9BDD-F3AF-A4E4C0E74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34" y="3518365"/>
            <a:ext cx="8295271" cy="4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national concept </a:t>
            </a:r>
            <a:r>
              <a:rPr lang="de-DE" altLang="de-DE" sz="2177" dirty="0">
                <a:solidFill>
                  <a:srgbClr val="000000"/>
                </a:solidFill>
              </a:rPr>
              <a:t>=	</a:t>
            </a:r>
            <a:r>
              <a:rPr lang="de-DE" altLang="de-DE" sz="2177">
                <a:solidFill>
                  <a:srgbClr val="000000"/>
                </a:solidFill>
              </a:rPr>
              <a:t>	 domestic concept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92EE2BF-509E-6A65-8352-951E3487A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3" y="4456790"/>
            <a:ext cx="8295271" cy="10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buClrTx/>
            </a:pPr>
            <a:r>
              <a:rPr lang="de-DE" altLang="de-DE" sz="2177" dirty="0">
                <a:solidFill>
                  <a:srgbClr val="000000"/>
                </a:solidFill>
              </a:rPr>
              <a:t>							+</a:t>
            </a:r>
            <a:r>
              <a:rPr lang="de-DE" altLang="de-DE" sz="2177">
                <a:solidFill>
                  <a:srgbClr val="000000"/>
                </a:solidFill>
              </a:rPr>
              <a:t>	 factor income of citizens of the considered 								country from abroad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59F6647-1C3B-68C3-DBFE-ED18FBD3C44C}"/>
              </a:ext>
            </a:extLst>
          </p:cNvPr>
          <p:cNvSpPr txBox="1"/>
          <p:nvPr/>
        </p:nvSpPr>
        <p:spPr>
          <a:xfrm>
            <a:off x="309237" y="3213636"/>
            <a:ext cx="6146800" cy="427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ClrTx/>
            </a:pPr>
            <a:r>
              <a:rPr lang="de-DE" altLang="de-DE" sz="218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„wihin a countries borders“:</a:t>
            </a:r>
            <a:endParaRPr lang="de-DE" altLang="de-DE" sz="218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4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2" grpId="0"/>
      <p:bldP spid="3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2958306" y="118770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Calculating GDP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242454" y="1126549"/>
            <a:ext cx="11007436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Production approach 		– 	Value added of all economic sectors (activities) 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Expenditure approach </a:t>
            </a:r>
            <a:r>
              <a:rPr lang="de-DE" altLang="de-DE" sz="2400" dirty="0">
                <a:solidFill>
                  <a:srgbClr val="000000"/>
                </a:solidFill>
              </a:rPr>
              <a:t>	– </a:t>
            </a:r>
            <a:r>
              <a:rPr lang="de-DE" altLang="de-DE" sz="2400">
                <a:solidFill>
                  <a:srgbClr val="000000"/>
                </a:solidFill>
              </a:rPr>
              <a:t>	</a:t>
            </a:r>
            <a:r>
              <a:rPr lang="en-US" altLang="de-DE" sz="2400">
                <a:solidFill>
                  <a:srgbClr val="000000"/>
                </a:solidFill>
              </a:rPr>
              <a:t>final uses of goods and services (consumption, investment,</a:t>
            </a:r>
          </a:p>
          <a:p>
            <a:pPr eaLnBrk="1" hangingPunct="1">
              <a:buClrTx/>
              <a:buFontTx/>
              <a:buNone/>
            </a:pPr>
            <a:r>
              <a:rPr lang="en-US" altLang="de-DE" sz="2400">
                <a:solidFill>
                  <a:srgbClr val="000000"/>
                </a:solidFill>
              </a:rPr>
              <a:t>									government expentitures, net exports (Ex-Im)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Income approach </a:t>
            </a:r>
            <a:r>
              <a:rPr lang="de-DE" altLang="de-DE" sz="2400" dirty="0">
                <a:solidFill>
                  <a:srgbClr val="000000"/>
                </a:solidFill>
              </a:rPr>
              <a:t>	</a:t>
            </a:r>
            <a:r>
              <a:rPr lang="de-DE" altLang="de-DE" sz="2400">
                <a:solidFill>
                  <a:srgbClr val="000000"/>
                </a:solidFill>
              </a:rPr>
              <a:t>		–	Distribution of income on the different factors of production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									(capital and labor) 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08EFE30-2376-4480-99CE-CDC8A1B08CE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3990278" y="48768"/>
            <a:ext cx="6275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national Product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E0AAC95-B01C-4615-9B29-9CEADEE2109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4A981CC-BDD0-02E9-EB21-FCD006031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12317"/>
            <a:ext cx="9858315" cy="362425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214646" y="116632"/>
            <a:ext cx="8928993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  <a:latin typeface="Arial"/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latin typeface="Arial"/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Room:			S 113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Street:			Friedrich-Paffrath-Straße 101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location:		26389 Wilhelmshaven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/>
          </a:p>
          <a:p>
            <a:pPr>
              <a:lnSpc>
                <a:spcPct val="100000"/>
              </a:lnSpc>
            </a:pPr>
            <a:endParaRPr lang="de-DE" sz="240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Consultation hour:	by arrangement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  <a:ea typeface="Droid Sans Fallback"/>
              </a:rPr>
              <a:t>			or just have a look into my office!</a:t>
            </a:r>
          </a:p>
          <a:p>
            <a:pPr>
              <a:lnSpc>
                <a:spcPct val="100000"/>
              </a:lnSpc>
            </a:pPr>
            <a:r>
              <a:rPr lang="de-DE" sz="2400">
                <a:solidFill>
                  <a:srgbClr val="000000"/>
                </a:solidFill>
              </a:rPr>
              <a:t>			or Webex/Zoom …</a:t>
            </a:r>
            <a:endParaRPr lang="de-DE" sz="240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latin typeface="Arial"/>
                <a:ea typeface="Droid Sans Fallback"/>
              </a:rPr>
              <a:t>			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AA7FF7-62BC-4C36-A222-9B71D57B676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550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937908" y="136525"/>
            <a:ext cx="763212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Production approach –  Gross value added (Germany 2021)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703388" y="6509483"/>
            <a:ext cx="3158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/>
              <a:t>Destatis</a:t>
            </a:r>
            <a:r>
              <a:rPr lang="de-DE" altLang="de-DE" sz="1400"/>
              <a:t>, current prices, Bil. </a:t>
            </a:r>
            <a:r>
              <a:rPr lang="de-DE" altLang="de-DE" sz="1400" dirty="0"/>
              <a:t>Euro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2E68E0-160E-427C-8A27-F3109F5B96E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D8F5F5-BFB8-B8E0-6780-8E2BB8B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8385132" cy="5040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2DDC59A-BA30-44FA-09B8-F5DA32DB74F0}"/>
              </a:ext>
            </a:extLst>
          </p:cNvPr>
          <p:cNvSpPr txBox="1"/>
          <p:nvPr/>
        </p:nvSpPr>
        <p:spPr>
          <a:xfrm>
            <a:off x="8689605" y="600371"/>
            <a:ext cx="33201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Gross value added (GVA)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+ taxes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 –  subsidies</a:t>
            </a:r>
          </a:p>
          <a:p>
            <a:pPr algn="ctr"/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= GDP </a:t>
            </a:r>
            <a:endParaRPr lang="de-DE" sz="240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81887" y="37485"/>
            <a:ext cx="1131545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sectors of gross value added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34582" y="5962343"/>
            <a:ext cx="2646461" cy="31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D0B83D1-822E-4966-A08A-93DFFBAB77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F2AC8B-9E74-E3FC-FBAE-8A2A410B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8778978" cy="504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Expenditure approach Germany </a:t>
            </a:r>
            <a:r>
              <a:rPr lang="de-DE" altLang="de-DE" sz="2400" b="1" dirty="0">
                <a:solidFill>
                  <a:srgbClr val="000000"/>
                </a:solidFill>
                <a:latin typeface="Sparkasse Rg" pitchFamily="34" charset="0"/>
              </a:rPr>
              <a:t>2021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6020173" y="1154692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5894253" y="1835729"/>
            <a:ext cx="91598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2000" dirty="0">
                <a:cs typeface="Times New Roman" pitchFamily="18" charset="0"/>
              </a:rPr>
              <a:t>}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457899" y="3841469"/>
            <a:ext cx="2803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External contribution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3" name="Text Box 6"/>
          <p:cNvSpPr txBox="1">
            <a:spLocks noChangeArrowheads="1"/>
          </p:cNvSpPr>
          <p:nvPr/>
        </p:nvSpPr>
        <p:spPr bwMode="auto">
          <a:xfrm>
            <a:off x="6064623" y="3624788"/>
            <a:ext cx="3786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4800">
                <a:cs typeface="Times New Roman" pitchFamily="18" charset="0"/>
              </a:rPr>
              <a:t>}</a:t>
            </a: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6644062" y="2554867"/>
            <a:ext cx="3223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Gross capital investment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647236" y="1402341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400">
                <a:cs typeface="Times New Roman" pitchFamily="18" charset="0"/>
              </a:rPr>
              <a:t>Consumption</a:t>
            </a:r>
            <a:endParaRPr lang="de-DE" altLang="de-DE" sz="2400" dirty="0">
              <a:cs typeface="Times New Roman" pitchFamily="18" charset="0"/>
            </a:endParaRPr>
          </a:p>
        </p:txBody>
      </p:sp>
      <p:sp>
        <p:nvSpPr>
          <p:cNvPr id="55306" name="Text Box 11"/>
          <p:cNvSpPr txBox="1">
            <a:spLocks noChangeArrowheads="1"/>
          </p:cNvSpPr>
          <p:nvPr/>
        </p:nvSpPr>
        <p:spPr bwMode="auto">
          <a:xfrm>
            <a:off x="6112937" y="4366777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Destatis ,current prices, </a:t>
            </a:r>
            <a:r>
              <a:rPr lang="de-DE" altLang="de-DE" sz="1400" dirty="0"/>
              <a:t>Mrd. Euro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CB43FD1-7E4D-49FF-B53E-9A627B94C6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841C35-AE9D-DA63-E419-6FF945395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" y="1220413"/>
            <a:ext cx="6040466" cy="375974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  <p:bldP spid="55303" grpId="0"/>
      <p:bldP spid="55304" grpId="0"/>
      <p:bldP spid="5530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7F12037-FE44-7CE9-76C6-408F2A32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000"/>
            <a:ext cx="7482678" cy="4320000"/>
          </a:xfrm>
          <a:prstGeom prst="rect">
            <a:avLst/>
          </a:prstGeom>
        </p:spPr>
      </p:pic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1179253" y="79017"/>
            <a:ext cx="62753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nominal proportions of the expenditure sectors of GDP (Germany)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5234481"/>
            <a:ext cx="243047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r>
              <a:rPr lang="de-DE" altLang="de-DE" sz="1400"/>
              <a:t>, current prices</a:t>
            </a:r>
            <a:endParaRPr lang="de-DE" alt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F330EE3-507B-49BB-BE37-DE0E3A04E98D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4140015" y="96009"/>
            <a:ext cx="6300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Income approach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102033" y="679598"/>
            <a:ext cx="9180513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The income approach counts the different typs contributing to </a:t>
            </a:r>
            <a:r>
              <a:rPr lang="de-DE" altLang="de-DE" sz="2300" b="1"/>
              <a:t>national income</a:t>
            </a:r>
            <a:r>
              <a:rPr lang="de-DE" altLang="de-DE" sz="2300"/>
              <a:t>.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/>
              <a:t>Mainly we look at the income from the general factors of production: Capital and Labor. Thus we count </a:t>
            </a:r>
            <a:r>
              <a:rPr lang="de-DE" altLang="de-DE" sz="2300" b="1"/>
              <a:t>corporate and investment income </a:t>
            </a:r>
            <a:r>
              <a:rPr lang="de-DE" altLang="de-DE" sz="2300"/>
              <a:t>from capital and </a:t>
            </a:r>
            <a:r>
              <a:rPr lang="de-DE" altLang="de-DE" sz="2300" b="1"/>
              <a:t>compensation of employees </a:t>
            </a:r>
            <a:r>
              <a:rPr lang="de-DE" altLang="de-DE" sz="2300"/>
              <a:t>from labor. The aggregate variable measuring the division of national income is the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</a:t>
            </a:r>
            <a:r>
              <a:rPr lang="de-DE" altLang="de-DE" sz="2300"/>
              <a:t>	</a:t>
            </a:r>
            <a:r>
              <a:rPr lang="de-DE" altLang="de-DE" sz="2300" b="1"/>
              <a:t> 	compensation of employees </a:t>
            </a:r>
            <a:endParaRPr lang="de-DE" altLang="de-DE" sz="230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b="1"/>
              <a:t>Labor Share 		= 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300" dirty="0"/>
              <a:t>			</a:t>
            </a:r>
            <a:r>
              <a:rPr lang="de-DE" altLang="de-DE" sz="2300"/>
              <a:t>	          </a:t>
            </a:r>
            <a:r>
              <a:rPr lang="de-DE" altLang="de-DE" sz="2300" b="1"/>
              <a:t>national income</a:t>
            </a:r>
            <a:endParaRPr lang="de-DE" altLang="de-DE" sz="2300" dirty="0"/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300" dirty="0"/>
          </a:p>
        </p:txBody>
      </p:sp>
      <p:cxnSp>
        <p:nvCxnSpPr>
          <p:cNvPr id="57349" name="Gerade Verbindung 2"/>
          <p:cNvCxnSpPr>
            <a:cxnSpLocks noChangeShapeType="1"/>
          </p:cNvCxnSpPr>
          <p:nvPr/>
        </p:nvCxnSpPr>
        <p:spPr bwMode="auto">
          <a:xfrm>
            <a:off x="4078283" y="4094650"/>
            <a:ext cx="309721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hteck 6">
            <a:extLst>
              <a:ext uri="{FF2B5EF4-FFF2-40B4-BE49-F238E27FC236}">
                <a16:creationId xmlns:a16="http://schemas.microsoft.com/office/drawing/2014/main" id="{CDCCDBD6-CAD9-42D6-B11A-1B62EA4DCD8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31951" y="156864"/>
            <a:ext cx="96259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Development of the labor share (Germany): Income approach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07124" y="5455861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1400"/>
              <a:t>Source: </a:t>
            </a:r>
            <a:r>
              <a:rPr lang="de-DE" altLang="de-DE" sz="1400" dirty="0" err="1"/>
              <a:t>Destatis</a:t>
            </a:r>
            <a:endParaRPr lang="de-DE" alt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A384232-9C66-4D07-B241-7135F72D446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5C4B73-4CB9-FC20-C14B-23AE11F8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7986056" cy="4320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9524" y="255704"/>
            <a:ext cx="12172951" cy="650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Blanchard,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Mankiw/Taylor, Macroeconomics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Barro Macroeconomics, A Modern Approach</a:t>
            </a:r>
          </a:p>
          <a:p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Krugman,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Burda and Wyplosz, Macroeconomics A European Text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Heijdra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Foundations of Modern Macroeconomics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B.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Sørensen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/Hans J.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Whitta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-Jacobsen Introducing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Advanced Macroeconomics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0E449C-B50E-40D2-B9BE-91DD8FAAB94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1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0" y="3076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15B691-283D-4341-8E52-EBA1542B1340}"/>
              </a:ext>
            </a:extLst>
          </p:cNvPr>
          <p:cNvSpPr txBox="1"/>
          <p:nvPr/>
        </p:nvSpPr>
        <p:spPr>
          <a:xfrm>
            <a:off x="199255" y="512949"/>
            <a:ext cx="8366247" cy="5832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in every lecture you should read further. Reading different bookes gives you a deeper insight, since economics is social science and therefore, we do not have the „only truth“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Although, there are many good textbooks, I`m one the „old“ lectures who does not just take the slides of the „Mankiw“ or the „Blanchard“. I`m creating my own slides and I`ll show my point of view on Macroeconomics. Nevertheless, many things will be similar as in the standard textbooks.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In the end my content is what matters for the exam. You get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Slides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Excercises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Videos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00F71B-EC7E-451C-A403-DB31F78AF4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7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Shape 2"/>
          <p:cNvSpPr txBox="1"/>
          <p:nvPr/>
        </p:nvSpPr>
        <p:spPr>
          <a:xfrm>
            <a:off x="1600268" y="1"/>
            <a:ext cx="7598011" cy="507286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altLang="de-DE" sz="3629" b="1">
                <a:solidFill>
                  <a:srgbClr val="000000"/>
                </a:solidFill>
                <a:latin typeface="Sparkasse Rg" pitchFamily="34" charset="0"/>
              </a:rPr>
              <a:t>Data Sources</a:t>
            </a:r>
            <a:endParaRPr lang="de-DE" altLang="de-DE" sz="3629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0276"/>
              </p:ext>
            </p:extLst>
          </p:nvPr>
        </p:nvGraphicFramePr>
        <p:xfrm>
          <a:off x="999249" y="508687"/>
          <a:ext cx="8800048" cy="7032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23737">
                <a:tc>
                  <a:txBody>
                    <a:bodyPr/>
                    <a:lstStyle/>
                    <a:p>
                      <a:r>
                        <a:rPr lang="de-DE" sz="2400" u="sng"/>
                        <a:t>Institutions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3"/>
                        </a:rPr>
                        <a:t>Statistisches Bundesamt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4"/>
                        </a:rPr>
                        <a:t>Bundesbank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5"/>
                        </a:rPr>
                        <a:t>Eurostat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6"/>
                        </a:rPr>
                        <a:t>EZB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7"/>
                        </a:rPr>
                        <a:t>FED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8"/>
                        </a:rPr>
                        <a:t>BoE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9"/>
                        </a:rPr>
                        <a:t>OECD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0"/>
                        </a:rPr>
                        <a:t>IMF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11"/>
                        </a:rPr>
                        <a:t>Worldbank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2"/>
                        </a:rPr>
                        <a:t>SVR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3"/>
                        </a:rPr>
                        <a:t>BA</a:t>
                      </a:r>
                      <a:endParaRPr lang="de-DE" sz="2400" dirty="0"/>
                    </a:p>
                  </a:txBody>
                  <a:tcPr marL="82953" marR="82953" marT="41476" marB="41476"/>
                </a:tc>
                <a:tc>
                  <a:txBody>
                    <a:bodyPr/>
                    <a:lstStyle/>
                    <a:p>
                      <a:r>
                        <a:rPr lang="de-DE" sz="2400" u="sng"/>
                        <a:t>Economic scientific Institutes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4"/>
                        </a:rPr>
                        <a:t>Cesifo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5"/>
                        </a:rPr>
                        <a:t>DIW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6"/>
                        </a:rPr>
                        <a:t>IAB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7"/>
                        </a:rPr>
                        <a:t>IfW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18"/>
                        </a:rPr>
                        <a:t>IMK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19"/>
                        </a:rPr>
                        <a:t>IW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0"/>
                        </a:rPr>
                        <a:t>IWH</a:t>
                      </a:r>
                      <a:endParaRPr lang="de-DE" sz="2400" dirty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2400" dirty="0">
                          <a:hlinkClick r:id="rId21"/>
                        </a:rPr>
                        <a:t>KOF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 dirty="0">
                          <a:hlinkClick r:id="rId22"/>
                        </a:rPr>
                        <a:t>RWI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3"/>
                        </a:rPr>
                        <a:t>ZEW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4"/>
                        </a:rPr>
                        <a:t>Bruegel</a:t>
                      </a:r>
                      <a:endParaRPr lang="de-DE" sz="2400">
                        <a:hlinkClick r:id="rId25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5"/>
                        </a:rPr>
                        <a:t>NIESR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6"/>
                        </a:rPr>
                        <a:t>ESRI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7"/>
                        </a:rPr>
                        <a:t>NBER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8"/>
                        </a:rPr>
                        <a:t>Peterson Institue</a:t>
                      </a:r>
                      <a:endParaRPr lang="de-DE" sz="240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de-DE" sz="2400">
                          <a:hlinkClick r:id="rId29"/>
                        </a:rPr>
                        <a:t>Brookins Institution</a:t>
                      </a: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de-DE" sz="2400" dirty="0"/>
                    </a:p>
                  </a:txBody>
                  <a:tcPr marL="82953" marR="82953" marT="41476" marB="414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D521921-11BC-4778-952C-7FEFC05C667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F9AC573-51EB-0DDC-39CF-1A88AD2E6327}"/>
              </a:ext>
            </a:extLst>
          </p:cNvPr>
          <p:cNvGrpSpPr/>
          <p:nvPr/>
        </p:nvGrpSpPr>
        <p:grpSpPr>
          <a:xfrm>
            <a:off x="845018" y="830324"/>
            <a:ext cx="4186080" cy="5580000"/>
            <a:chOff x="845018" y="830324"/>
            <a:chExt cx="4186080" cy="55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DE9E260-9E25-7E89-E1C8-5B71E6596E22}"/>
                    </a:ext>
                  </a:extLst>
                </p14:cNvPr>
                <p14:cNvContentPartPr/>
                <p14:nvPr/>
              </p14:nvContentPartPr>
              <p14:xfrm>
                <a:off x="1184858" y="830324"/>
                <a:ext cx="3283560" cy="6210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DE9E260-9E25-7E89-E1C8-5B71E6596E2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76218" y="821324"/>
                  <a:ext cx="33012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39239EC-9659-F405-EC47-140A5FBDB8F0}"/>
                    </a:ext>
                  </a:extLst>
                </p14:cNvPr>
                <p14:cNvContentPartPr/>
                <p14:nvPr/>
              </p14:nvContentPartPr>
              <p14:xfrm>
                <a:off x="845018" y="1642124"/>
                <a:ext cx="2201400" cy="4258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39239EC-9659-F405-EC47-140A5FBDB8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6018" y="1633484"/>
                  <a:ext cx="221904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88E765-FBA9-5F7F-149B-F21EFD8D0557}"/>
                    </a:ext>
                  </a:extLst>
                </p14:cNvPr>
                <p14:cNvContentPartPr/>
                <p14:nvPr/>
              </p14:nvContentPartPr>
              <p14:xfrm>
                <a:off x="1154258" y="2065124"/>
                <a:ext cx="1180800" cy="891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88E765-FBA9-5F7F-149B-F21EFD8D05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45258" y="2056484"/>
                  <a:ext cx="1198440" cy="90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979196C-EB37-5115-81D4-01BF7673DA7E}"/>
                    </a:ext>
                  </a:extLst>
                </p14:cNvPr>
                <p14:cNvContentPartPr/>
                <p14:nvPr/>
              </p14:nvContentPartPr>
              <p14:xfrm>
                <a:off x="1054898" y="1198964"/>
                <a:ext cx="2362680" cy="6771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979196C-EB37-5115-81D4-01BF7673DA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258" y="1190324"/>
                  <a:ext cx="2380320" cy="69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D58340-0467-E400-2482-D65A27F72D79}"/>
                    </a:ext>
                  </a:extLst>
                </p14:cNvPr>
                <p14:cNvContentPartPr/>
                <p14:nvPr/>
              </p14:nvContentPartPr>
              <p14:xfrm>
                <a:off x="3106898" y="1639604"/>
                <a:ext cx="512280" cy="2950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D58340-0467-E400-2482-D65A27F72D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097898" y="1630604"/>
                  <a:ext cx="529920" cy="29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B2BAC35-3EC2-7E64-A77F-7D8DA2B0ABCD}"/>
                    </a:ext>
                  </a:extLst>
                </p14:cNvPr>
                <p14:cNvContentPartPr/>
                <p14:nvPr/>
              </p14:nvContentPartPr>
              <p14:xfrm>
                <a:off x="2769578" y="1353044"/>
                <a:ext cx="617400" cy="57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B2BAC35-3EC2-7E64-A77F-7D8DA2B0AB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60578" y="1344044"/>
                  <a:ext cx="6350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7B07B3B-E309-FD8E-8103-AD42F410DB28}"/>
                    </a:ext>
                  </a:extLst>
                </p14:cNvPr>
                <p14:cNvContentPartPr/>
                <p14:nvPr/>
              </p14:nvContentPartPr>
              <p14:xfrm>
                <a:off x="2698298" y="4853324"/>
                <a:ext cx="151560" cy="313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7B07B3B-E309-FD8E-8103-AD42F410DB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689658" y="4844324"/>
                  <a:ext cx="1692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92CE370-0EC4-4F2F-7E16-169DF9ED497B}"/>
                    </a:ext>
                  </a:extLst>
                </p14:cNvPr>
                <p14:cNvContentPartPr/>
                <p14:nvPr/>
              </p14:nvContentPartPr>
              <p14:xfrm>
                <a:off x="2904218" y="4816964"/>
                <a:ext cx="102600" cy="171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92CE370-0EC4-4F2F-7E16-169DF9ED497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95578" y="4807964"/>
                  <a:ext cx="120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B34761-7D11-9EFD-B7FD-0E2FBD42BDD0}"/>
                    </a:ext>
                  </a:extLst>
                </p14:cNvPr>
                <p14:cNvContentPartPr/>
                <p14:nvPr/>
              </p14:nvContentPartPr>
              <p14:xfrm>
                <a:off x="3047858" y="4786004"/>
                <a:ext cx="397080" cy="173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B34761-7D11-9EFD-B7FD-0E2FBD42BD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038858" y="4777004"/>
                  <a:ext cx="414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D0C44FB-A04A-24F0-E665-AEEC036A0E02}"/>
                    </a:ext>
                  </a:extLst>
                </p14:cNvPr>
                <p14:cNvContentPartPr/>
                <p14:nvPr/>
              </p14:nvContentPartPr>
              <p14:xfrm>
                <a:off x="3408218" y="4665044"/>
                <a:ext cx="58320" cy="68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D0C44FB-A04A-24F0-E665-AEEC036A0E0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99578" y="4656404"/>
                  <a:ext cx="75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2AD1ACF-B602-BB89-623C-F51587BB697C}"/>
                    </a:ext>
                  </a:extLst>
                </p14:cNvPr>
                <p14:cNvContentPartPr/>
                <p14:nvPr/>
              </p14:nvContentPartPr>
              <p14:xfrm>
                <a:off x="3508658" y="4649204"/>
                <a:ext cx="262800" cy="155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2AD1ACF-B602-BB89-623C-F51587BB69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99658" y="4640204"/>
                  <a:ext cx="280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7505A17-0833-8F5C-C47A-8034B642D340}"/>
                    </a:ext>
                  </a:extLst>
                </p14:cNvPr>
                <p14:cNvContentPartPr/>
                <p14:nvPr/>
              </p14:nvContentPartPr>
              <p14:xfrm>
                <a:off x="3948218" y="4522484"/>
                <a:ext cx="401400" cy="236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7505A17-0833-8F5C-C47A-8034B642D3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9218" y="4513844"/>
                  <a:ext cx="4190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0E62D5E-5C36-B1E4-D719-18D062F177EA}"/>
                    </a:ext>
                  </a:extLst>
                </p14:cNvPr>
                <p14:cNvContentPartPr/>
                <p14:nvPr/>
              </p14:nvContentPartPr>
              <p14:xfrm>
                <a:off x="2740058" y="5319884"/>
                <a:ext cx="176040" cy="249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0E62D5E-5C36-B1E4-D719-18D062F177E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31058" y="5311244"/>
                  <a:ext cx="1936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BF33DC9-2170-8492-1A1B-5630EDAC5EBE}"/>
                    </a:ext>
                  </a:extLst>
                </p14:cNvPr>
                <p14:cNvContentPartPr/>
                <p14:nvPr/>
              </p14:nvContentPartPr>
              <p14:xfrm>
                <a:off x="2910338" y="5136284"/>
                <a:ext cx="457560" cy="347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BF33DC9-2170-8492-1A1B-5630EDAC5E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01698" y="5127284"/>
                  <a:ext cx="47520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AC15795-8B2C-2F83-7720-1BDAE2C0A9CE}"/>
                    </a:ext>
                  </a:extLst>
                </p14:cNvPr>
                <p14:cNvContentPartPr/>
                <p14:nvPr/>
              </p14:nvContentPartPr>
              <p14:xfrm>
                <a:off x="3329018" y="5113964"/>
                <a:ext cx="45360" cy="53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AC15795-8B2C-2F83-7720-1BDAE2C0A9C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20018" y="5105324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AD3E47F-36A6-1DC5-1D72-49540AF485F4}"/>
                    </a:ext>
                  </a:extLst>
                </p14:cNvPr>
                <p14:cNvContentPartPr/>
                <p14:nvPr/>
              </p14:nvContentPartPr>
              <p14:xfrm>
                <a:off x="3426938" y="5150684"/>
                <a:ext cx="114480" cy="151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AD3E47F-36A6-1DC5-1D72-49540AF485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7938" y="5142044"/>
                  <a:ext cx="13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7053E14-B728-44D0-D9DC-D518E322A52D}"/>
                    </a:ext>
                  </a:extLst>
                </p14:cNvPr>
                <p14:cNvContentPartPr/>
                <p14:nvPr/>
              </p14:nvContentPartPr>
              <p14:xfrm>
                <a:off x="3610178" y="5045564"/>
                <a:ext cx="227880" cy="197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7053E14-B728-44D0-D9DC-D518E322A5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1178" y="5036564"/>
                  <a:ext cx="245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FED1DC1-DC80-DF9B-37A8-0ADD01C1BB23}"/>
                    </a:ext>
                  </a:extLst>
                </p14:cNvPr>
                <p14:cNvContentPartPr/>
                <p14:nvPr/>
              </p14:nvContentPartPr>
              <p14:xfrm>
                <a:off x="3776138" y="4953764"/>
                <a:ext cx="217440" cy="2037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FED1DC1-DC80-DF9B-37A8-0ADD01C1BB2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67498" y="4944764"/>
                  <a:ext cx="235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809A377-B24D-98B1-E034-8B58E63C712C}"/>
                    </a:ext>
                  </a:extLst>
                </p14:cNvPr>
                <p14:cNvContentPartPr/>
                <p14:nvPr/>
              </p14:nvContentPartPr>
              <p14:xfrm>
                <a:off x="4093298" y="4936844"/>
                <a:ext cx="130320" cy="198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809A377-B24D-98B1-E034-8B58E63C71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84658" y="4928204"/>
                  <a:ext cx="147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CF68C51-55DF-8BF2-3F95-4FDF2C6A178F}"/>
                    </a:ext>
                  </a:extLst>
                </p14:cNvPr>
                <p14:cNvContentPartPr/>
                <p14:nvPr/>
              </p14:nvContentPartPr>
              <p14:xfrm>
                <a:off x="4430618" y="4722644"/>
                <a:ext cx="154080" cy="389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CF68C51-55DF-8BF2-3F95-4FDF2C6A17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21618" y="4714004"/>
                  <a:ext cx="1717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C5C3B32-3A0A-E007-53BD-CDA29FAA64FF}"/>
                    </a:ext>
                  </a:extLst>
                </p14:cNvPr>
                <p14:cNvContentPartPr/>
                <p14:nvPr/>
              </p14:nvContentPartPr>
              <p14:xfrm>
                <a:off x="4617818" y="4752524"/>
                <a:ext cx="181080" cy="173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C5C3B32-3A0A-E007-53BD-CDA29FAA64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08818" y="4743524"/>
                  <a:ext cx="198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AEB0959-28A1-AADB-909A-07D1494997EE}"/>
                    </a:ext>
                  </a:extLst>
                </p14:cNvPr>
                <p14:cNvContentPartPr/>
                <p14:nvPr/>
              </p14:nvContentPartPr>
              <p14:xfrm>
                <a:off x="2858858" y="5747564"/>
                <a:ext cx="157320" cy="294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AEB0959-28A1-AADB-909A-07D1494997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0218" y="5738924"/>
                  <a:ext cx="1749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86AFB5-0E63-736E-DB07-89C282E42E3E}"/>
                    </a:ext>
                  </a:extLst>
                </p14:cNvPr>
                <p14:cNvContentPartPr/>
                <p14:nvPr/>
              </p14:nvContentPartPr>
              <p14:xfrm>
                <a:off x="2994578" y="5687444"/>
                <a:ext cx="219600" cy="229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86AFB5-0E63-736E-DB07-89C282E42E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85578" y="5678804"/>
                  <a:ext cx="237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FB897F6-4BC6-6821-82B9-F714E3850942}"/>
                    </a:ext>
                  </a:extLst>
                </p14:cNvPr>
                <p14:cNvContentPartPr/>
                <p14:nvPr/>
              </p14:nvContentPartPr>
              <p14:xfrm>
                <a:off x="3258098" y="5657204"/>
                <a:ext cx="143640" cy="1785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FB897F6-4BC6-6821-82B9-F714E38509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9458" y="5648204"/>
                  <a:ext cx="161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5F53FD7-8C8D-3691-87C8-2784E91884B3}"/>
                    </a:ext>
                  </a:extLst>
                </p14:cNvPr>
                <p14:cNvContentPartPr/>
                <p14:nvPr/>
              </p14:nvContentPartPr>
              <p14:xfrm>
                <a:off x="2954258" y="6253004"/>
                <a:ext cx="174240" cy="157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5F53FD7-8C8D-3691-87C8-2784E91884B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45618" y="6244364"/>
                  <a:ext cx="191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99D563-CFFD-1909-8023-7AD7B37B4DD1}"/>
                    </a:ext>
                  </a:extLst>
                </p14:cNvPr>
                <p14:cNvContentPartPr/>
                <p14:nvPr/>
              </p14:nvContentPartPr>
              <p14:xfrm>
                <a:off x="3161258" y="5974004"/>
                <a:ext cx="294480" cy="294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99D563-CFFD-1909-8023-7AD7B37B4D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52258" y="5965004"/>
                  <a:ext cx="312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55B2AC0-2FE4-2E61-AF75-FF83488D2363}"/>
                    </a:ext>
                  </a:extLst>
                </p14:cNvPr>
                <p14:cNvContentPartPr/>
                <p14:nvPr/>
              </p14:nvContentPartPr>
              <p14:xfrm>
                <a:off x="3416498" y="5949524"/>
                <a:ext cx="5400" cy="21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55B2AC0-2FE4-2E61-AF75-FF83488D236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7858" y="5940524"/>
                  <a:ext cx="23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EE9F742-9DA2-958C-4A90-4440F610E2CA}"/>
                    </a:ext>
                  </a:extLst>
                </p14:cNvPr>
                <p14:cNvContentPartPr/>
                <p14:nvPr/>
              </p14:nvContentPartPr>
              <p14:xfrm>
                <a:off x="3517658" y="5953484"/>
                <a:ext cx="276840" cy="111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EE9F742-9DA2-958C-4A90-4440F610E2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509018" y="5944844"/>
                  <a:ext cx="294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53115B8-99D9-C678-E9DA-649F3E1832D4}"/>
                    </a:ext>
                  </a:extLst>
                </p14:cNvPr>
                <p14:cNvContentPartPr/>
                <p14:nvPr/>
              </p14:nvContentPartPr>
              <p14:xfrm>
                <a:off x="3819338" y="5668724"/>
                <a:ext cx="261360" cy="321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53115B8-99D9-C678-E9DA-649F3E1832D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0698" y="5660084"/>
                  <a:ext cx="2790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13BC209-95DA-6010-33CB-C6325571397A}"/>
                    </a:ext>
                  </a:extLst>
                </p14:cNvPr>
                <p14:cNvContentPartPr/>
                <p14:nvPr/>
              </p14:nvContentPartPr>
              <p14:xfrm>
                <a:off x="4219658" y="5684924"/>
                <a:ext cx="133560" cy="151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13BC209-95DA-6010-33CB-C632557139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10658" y="5675924"/>
                  <a:ext cx="151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EB6B1D7-DEA8-ECC4-7D16-ED23026F2882}"/>
                    </a:ext>
                  </a:extLst>
                </p14:cNvPr>
                <p14:cNvContentPartPr/>
                <p14:nvPr/>
              </p14:nvContentPartPr>
              <p14:xfrm>
                <a:off x="4386338" y="5596364"/>
                <a:ext cx="109440" cy="1630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EB6B1D7-DEA8-ECC4-7D16-ED23026F288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77698" y="5587724"/>
                  <a:ext cx="127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695C08-75A8-3BA2-6979-B563AFCBA288}"/>
                    </a:ext>
                  </a:extLst>
                </p14:cNvPr>
                <p14:cNvContentPartPr/>
                <p14:nvPr/>
              </p14:nvContentPartPr>
              <p14:xfrm>
                <a:off x="4504418" y="5568644"/>
                <a:ext cx="79920" cy="167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695C08-75A8-3BA2-6979-B563AFCBA2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95418" y="5559644"/>
                  <a:ext cx="97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AAA6EA-C755-41E2-B278-E22702E71B63}"/>
                    </a:ext>
                  </a:extLst>
                </p14:cNvPr>
                <p14:cNvContentPartPr/>
                <p14:nvPr/>
              </p14:nvContentPartPr>
              <p14:xfrm>
                <a:off x="4632578" y="5313404"/>
                <a:ext cx="398520" cy="342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AAA6EA-C755-41E2-B278-E22702E71B6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23938" y="5304404"/>
                  <a:ext cx="416160" cy="36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090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4367213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615822" y="696558"/>
            <a:ext cx="91440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What is economics?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13117" y="1268846"/>
            <a:ext cx="914400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de-DE" altLang="de-DE" sz="2400">
                <a:solidFill>
                  <a:srgbClr val="000000"/>
                </a:solidFill>
              </a:rPr>
              <a:t>There is no general answer: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 dirty="0">
                <a:solidFill>
                  <a:srgbClr val="000000"/>
                </a:solidFill>
              </a:rPr>
              <a:t>Economics </a:t>
            </a:r>
            <a:r>
              <a:rPr lang="de-DE" altLang="de-DE" sz="2400" dirty="0" err="1">
                <a:solidFill>
                  <a:srgbClr val="000000"/>
                </a:solidFill>
              </a:rPr>
              <a:t>is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what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Economists</a:t>
            </a:r>
            <a:r>
              <a:rPr lang="de-DE" altLang="de-DE" sz="2400" dirty="0">
                <a:solidFill>
                  <a:srgbClr val="000000"/>
                </a:solidFill>
              </a:rPr>
              <a:t> do! </a:t>
            </a:r>
            <a:r>
              <a:rPr lang="de-DE" altLang="de-DE" sz="2400">
                <a:solidFill>
                  <a:srgbClr val="000000"/>
                </a:solidFill>
              </a:rPr>
              <a:t>(Tautology)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AutoNum type="arabicPeriod"/>
            </a:pPr>
            <a:r>
              <a:rPr lang="de-DE" altLang="de-DE" sz="2400">
                <a:solidFill>
                  <a:srgbClr val="000000"/>
                </a:solidFill>
              </a:rPr>
              <a:t>„National economics is, if poeple wonder, why they do not have any money. There are many reasons, the most meaningful reasons are the scientific ones.“ </a:t>
            </a:r>
            <a:r>
              <a:rPr lang="de-DE" altLang="de-DE" sz="2400" dirty="0">
                <a:solidFill>
                  <a:srgbClr val="000000"/>
                </a:solidFill>
              </a:rPr>
              <a:t>(</a:t>
            </a:r>
            <a:r>
              <a:rPr lang="de-DE" altLang="de-DE" sz="2400">
                <a:solidFill>
                  <a:srgbClr val="000000"/>
                </a:solidFill>
              </a:rPr>
              <a:t>Kurt Tucholsky, 1931)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566EA3-1EC5-4DE3-B308-150C21BC64A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50535" y="204603"/>
            <a:ext cx="379882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Sparkasse Rg" pitchFamily="34" charset="0"/>
              </a:rPr>
              <a:t>Economics – Definitions</a:t>
            </a:r>
            <a:endParaRPr lang="de-DE" alt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3555" y="666713"/>
            <a:ext cx="9144000" cy="563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economies, at both the level of individuals and of society as a whole (Krugman and Wells, 2004, p. 2).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human beings coordinate their wants and desires, given the decision-making mechanisms, social customs, and political realities of the society (Colander, 2006a,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Economics is the study of how society manages its scarce resources (Mankiw, 2001, p. 4).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2400">
                <a:solidFill>
                  <a:srgbClr val="000000"/>
                </a:solidFill>
              </a:rPr>
              <a:t>See in general this nice essay:</a:t>
            </a:r>
          </a:p>
          <a:p>
            <a:pPr eaLnBrk="1" hangingPunct="1">
              <a:buClrTx/>
            </a:pPr>
            <a:endParaRPr lang="en-US" altLang="de-DE" sz="2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Retrospectives: On the Definition of Economics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Roger E. Backhouse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Steven G. Medema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JOURNAL OF ECONOMIC PERSPECTIVES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VOL. 23, NO. 1, WINTER 2009</a:t>
            </a:r>
          </a:p>
          <a:p>
            <a:pPr eaLnBrk="1" hangingPunct="1">
              <a:buClrTx/>
            </a:pPr>
            <a:r>
              <a:rPr lang="en-US" altLang="de-DE" sz="1200">
                <a:solidFill>
                  <a:srgbClr val="000000"/>
                </a:solidFill>
                <a:hlinkClick r:id="rId3"/>
              </a:rPr>
              <a:t>(pp. 221-33)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C254BD-7883-4073-8D7B-B49B3564BA6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14568" y="116881"/>
            <a:ext cx="817873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>
                <a:latin typeface="Times New Roman" panose="02020603050405020304" pitchFamily="18" charset="0"/>
                <a:cs typeface="Times New Roman" panose="02020603050405020304" pitchFamily="18" charset="0"/>
              </a:rPr>
              <a:t>Economic Analysis:</a:t>
            </a:r>
            <a:endParaRPr lang="de-DE" sz="326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1634" y="861822"/>
            <a:ext cx="8197746" cy="46768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the economic events (Diagnosis)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Model building in order to explain the economic development (Theoretical design)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Arial" panose="020B0604020202020204" pitchFamily="34" charset="0"/>
              <a:buChar char="•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Matching Theory and Reality (Evaluation)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the future economic development based on the evaluated models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1079" indent="-311079">
              <a:buFont typeface="Wingdings" panose="05000000000000000000" pitchFamily="2" charset="2"/>
              <a:buChar char="Ø"/>
            </a:pP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8279" lvl="1" indent="-311079">
              <a:buFont typeface="Wingdings" panose="05000000000000000000" pitchFamily="2" charset="2"/>
              <a:buChar char="Ø"/>
            </a:pPr>
            <a:r>
              <a:rPr lang="de-DE" sz="2177">
                <a:latin typeface="Times New Roman" panose="02020603050405020304" pitchFamily="18" charset="0"/>
                <a:cs typeface="Times New Roman" panose="02020603050405020304" pitchFamily="18" charset="0"/>
              </a:rPr>
              <a:t>Advisor of politicians and governments in economic issues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456CA03-37CC-4CA4-B86C-3D9E81EDFBB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43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2082</Words>
  <Application>Microsoft Office PowerPoint</Application>
  <PresentationFormat>Breitbild</PresentationFormat>
  <Paragraphs>390</Paragraphs>
  <Slides>35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Sparkasse Rg</vt:lpstr>
      <vt:lpstr>Times New Roman</vt:lpstr>
      <vt:lpstr>Wingdings</vt:lpstr>
      <vt:lpstr>Office</vt:lpstr>
      <vt:lpstr>PowerPoint-Präsentation</vt:lpstr>
      <vt:lpstr>Macroeconomics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62</cp:revision>
  <cp:lastPrinted>2022-03-02T20:18:27Z</cp:lastPrinted>
  <dcterms:created xsi:type="dcterms:W3CDTF">2022-03-01T20:52:11Z</dcterms:created>
  <dcterms:modified xsi:type="dcterms:W3CDTF">2022-09-29T09:42:02Z</dcterms:modified>
</cp:coreProperties>
</file>