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notesSlides/notesSlide3.xml" ContentType="application/vnd.openxmlformats-officedocument.presentationml.notesSlide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notesSlides/notesSlide4.xml" ContentType="application/vnd.openxmlformats-officedocument.presentationml.notesSlide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notesSlides/notesSlide5.xml" ContentType="application/vnd.openxmlformats-officedocument.presentationml.notesSlide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notesSlides/notesSlide6.xml" ContentType="application/vnd.openxmlformats-officedocument.presentationml.notesSlide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notesSlides/notesSlide7.xml" ContentType="application/vnd.openxmlformats-officedocument.presentationml.notesSlide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notesSlides/notesSlide8.xml" ContentType="application/vnd.openxmlformats-officedocument.presentationml.notesSlide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notesSlides/notesSlide9.xml" ContentType="application/vnd.openxmlformats-officedocument.presentationml.notesSlide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notesSlides/notesSlide10.xml" ContentType="application/vnd.openxmlformats-officedocument.presentationml.notesSlide+xml"/>
  <Override PartName="/ppt/ink/ink440.xml" ContentType="application/inkml+xml"/>
  <Override PartName="/ppt/ink/ink441.xml" ContentType="application/inkml+xml"/>
  <Override PartName="/ppt/ink/ink442.xml" ContentType="application/inkml+xml"/>
  <Override PartName="/ppt/ink/ink443.xml" ContentType="application/inkml+xml"/>
  <Override PartName="/ppt/ink/ink444.xml" ContentType="application/inkml+xml"/>
  <Override PartName="/ppt/ink/ink445.xml" ContentType="application/inkml+xml"/>
  <Override PartName="/ppt/ink/ink446.xml" ContentType="application/inkml+xml"/>
  <Override PartName="/ppt/ink/ink447.xml" ContentType="application/inkml+xml"/>
  <Override PartName="/ppt/ink/ink448.xml" ContentType="application/inkml+xml"/>
  <Override PartName="/ppt/ink/ink449.xml" ContentType="application/inkml+xml"/>
  <Override PartName="/ppt/ink/ink450.xml" ContentType="application/inkml+xml"/>
  <Override PartName="/ppt/ink/ink451.xml" ContentType="application/inkml+xml"/>
  <Override PartName="/ppt/ink/ink452.xml" ContentType="application/inkml+xml"/>
  <Override PartName="/ppt/notesSlides/notesSlide11.xml" ContentType="application/vnd.openxmlformats-officedocument.presentationml.notesSlide+xml"/>
  <Override PartName="/ppt/ink/ink453.xml" ContentType="application/inkml+xml"/>
  <Override PartName="/ppt/ink/ink454.xml" ContentType="application/inkml+xml"/>
  <Override PartName="/ppt/ink/ink455.xml" ContentType="application/inkml+xml"/>
  <Override PartName="/ppt/ink/ink456.xml" ContentType="application/inkml+xml"/>
  <Override PartName="/ppt/ink/ink457.xml" ContentType="application/inkml+xml"/>
  <Override PartName="/ppt/ink/ink458.xml" ContentType="application/inkml+xml"/>
  <Override PartName="/ppt/ink/ink459.xml" ContentType="application/inkml+xml"/>
  <Override PartName="/ppt/ink/ink460.xml" ContentType="application/inkml+xml"/>
  <Override PartName="/ppt/ink/ink461.xml" ContentType="application/inkml+xml"/>
  <Override PartName="/ppt/ink/ink462.xml" ContentType="application/inkml+xml"/>
  <Override PartName="/ppt/ink/ink463.xml" ContentType="application/inkml+xml"/>
  <Override PartName="/ppt/ink/ink464.xml" ContentType="application/inkml+xml"/>
  <Override PartName="/ppt/ink/ink465.xml" ContentType="application/inkml+xml"/>
  <Override PartName="/ppt/ink/ink466.xml" ContentType="application/inkml+xml"/>
  <Override PartName="/ppt/ink/ink467.xml" ContentType="application/inkml+xml"/>
  <Override PartName="/ppt/ink/ink468.xml" ContentType="application/inkml+xml"/>
  <Override PartName="/ppt/ink/ink469.xml" ContentType="application/inkml+xml"/>
  <Override PartName="/ppt/ink/ink470.xml" ContentType="application/inkml+xml"/>
  <Override PartName="/ppt/ink/ink471.xml" ContentType="application/inkml+xml"/>
  <Override PartName="/ppt/ink/ink472.xml" ContentType="application/inkml+xml"/>
  <Override PartName="/ppt/ink/ink473.xml" ContentType="application/inkml+xml"/>
  <Override PartName="/ppt/ink/ink474.xml" ContentType="application/inkml+xml"/>
  <Override PartName="/ppt/ink/ink475.xml" ContentType="application/inkml+xml"/>
  <Override PartName="/ppt/ink/ink476.xml" ContentType="application/inkml+xml"/>
  <Override PartName="/ppt/ink/ink477.xml" ContentType="application/inkml+xml"/>
  <Override PartName="/ppt/ink/ink478.xml" ContentType="application/inkml+xml"/>
  <Override PartName="/ppt/ink/ink479.xml" ContentType="application/inkml+xml"/>
  <Override PartName="/ppt/ink/ink480.xml" ContentType="application/inkml+xml"/>
  <Override PartName="/ppt/ink/ink481.xml" ContentType="application/inkml+xml"/>
  <Override PartName="/ppt/ink/ink482.xml" ContentType="application/inkml+xml"/>
  <Override PartName="/ppt/ink/ink483.xml" ContentType="application/inkml+xml"/>
  <Override PartName="/ppt/ink/ink484.xml" ContentType="application/inkml+xml"/>
  <Override PartName="/ppt/ink/ink485.xml" ContentType="application/inkml+xml"/>
  <Override PartName="/ppt/ink/ink486.xml" ContentType="application/inkml+xml"/>
  <Override PartName="/ppt/ink/ink487.xml" ContentType="application/inkml+xml"/>
  <Override PartName="/ppt/ink/ink488.xml" ContentType="application/inkml+xml"/>
  <Override PartName="/ppt/ink/ink489.xml" ContentType="application/inkml+xml"/>
  <Override PartName="/ppt/ink/ink490.xml" ContentType="application/inkml+xml"/>
  <Override PartName="/ppt/ink/ink491.xml" ContentType="application/inkml+xml"/>
  <Override PartName="/ppt/ink/ink492.xml" ContentType="application/inkml+xml"/>
  <Override PartName="/ppt/ink/ink493.xml" ContentType="application/inkml+xml"/>
  <Override PartName="/ppt/ink/ink494.xml" ContentType="application/inkml+xml"/>
  <Override PartName="/ppt/ink/ink495.xml" ContentType="application/inkml+xml"/>
  <Override PartName="/ppt/ink/ink496.xml" ContentType="application/inkml+xml"/>
  <Override PartName="/ppt/ink/ink497.xml" ContentType="application/inkml+xml"/>
  <Override PartName="/ppt/ink/ink498.xml" ContentType="application/inkml+xml"/>
  <Override PartName="/ppt/ink/ink499.xml" ContentType="application/inkml+xml"/>
  <Override PartName="/ppt/ink/ink500.xml" ContentType="application/inkml+xml"/>
  <Override PartName="/ppt/ink/ink501.xml" ContentType="application/inkml+xml"/>
  <Override PartName="/ppt/ink/ink502.xml" ContentType="application/inkml+xml"/>
  <Override PartName="/ppt/ink/ink503.xml" ContentType="application/inkml+xml"/>
  <Override PartName="/ppt/ink/ink504.xml" ContentType="application/inkml+xml"/>
  <Override PartName="/ppt/ink/ink505.xml" ContentType="application/inkml+xml"/>
  <Override PartName="/ppt/ink/ink506.xml" ContentType="application/inkml+xml"/>
  <Override PartName="/ppt/ink/ink507.xml" ContentType="application/inkml+xml"/>
  <Override PartName="/ppt/ink/ink508.xml" ContentType="application/inkml+xml"/>
  <Override PartName="/ppt/ink/ink509.xml" ContentType="application/inkml+xml"/>
  <Override PartName="/ppt/ink/ink510.xml" ContentType="application/inkml+xml"/>
  <Override PartName="/ppt/ink/ink511.xml" ContentType="application/inkml+xml"/>
  <Override PartName="/ppt/ink/ink512.xml" ContentType="application/inkml+xml"/>
  <Override PartName="/ppt/ink/ink513.xml" ContentType="application/inkml+xml"/>
  <Override PartName="/ppt/ink/ink514.xml" ContentType="application/inkml+xml"/>
  <Override PartName="/ppt/ink/ink515.xml" ContentType="application/inkml+xml"/>
  <Override PartName="/ppt/ink/ink516.xml" ContentType="application/inkml+xml"/>
  <Override PartName="/ppt/ink/ink517.xml" ContentType="application/inkml+xml"/>
  <Override PartName="/ppt/ink/ink518.xml" ContentType="application/inkml+xml"/>
  <Override PartName="/ppt/ink/ink519.xml" ContentType="application/inkml+xml"/>
  <Override PartName="/ppt/ink/ink520.xml" ContentType="application/inkml+xml"/>
  <Override PartName="/ppt/ink/ink521.xml" ContentType="application/inkml+xml"/>
  <Override PartName="/ppt/ink/ink522.xml" ContentType="application/inkml+xml"/>
  <Override PartName="/ppt/ink/ink523.xml" ContentType="application/inkml+xml"/>
  <Override PartName="/ppt/ink/ink524.xml" ContentType="application/inkml+xml"/>
  <Override PartName="/ppt/ink/ink525.xml" ContentType="application/inkml+xml"/>
  <Override PartName="/ppt/ink/ink526.xml" ContentType="application/inkml+xml"/>
  <Override PartName="/ppt/ink/ink527.xml" ContentType="application/inkml+xml"/>
  <Override PartName="/ppt/ink/ink528.xml" ContentType="application/inkml+xml"/>
  <Override PartName="/ppt/ink/ink529.xml" ContentType="application/inkml+xml"/>
  <Override PartName="/ppt/ink/ink530.xml" ContentType="application/inkml+xml"/>
  <Override PartName="/ppt/ink/ink531.xml" ContentType="application/inkml+xml"/>
  <Override PartName="/ppt/ink/ink532.xml" ContentType="application/inkml+xml"/>
  <Override PartName="/ppt/ink/ink533.xml" ContentType="application/inkml+xml"/>
  <Override PartName="/ppt/ink/ink534.xml" ContentType="application/inkml+xml"/>
  <Override PartName="/ppt/ink/ink535.xml" ContentType="application/inkml+xml"/>
  <Override PartName="/ppt/ink/ink536.xml" ContentType="application/inkml+xml"/>
  <Override PartName="/ppt/ink/ink537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1372" r:id="rId2"/>
    <p:sldId id="257" r:id="rId3"/>
    <p:sldId id="485" r:id="rId4"/>
    <p:sldId id="486" r:id="rId5"/>
    <p:sldId id="1201" r:id="rId6"/>
    <p:sldId id="310" r:id="rId7"/>
    <p:sldId id="379" r:id="rId8"/>
    <p:sldId id="348" r:id="rId9"/>
    <p:sldId id="327" r:id="rId10"/>
    <p:sldId id="328" r:id="rId11"/>
    <p:sldId id="329" r:id="rId12"/>
    <p:sldId id="330" r:id="rId13"/>
    <p:sldId id="326" r:id="rId14"/>
    <p:sldId id="312" r:id="rId15"/>
    <p:sldId id="389" r:id="rId16"/>
    <p:sldId id="366" r:id="rId17"/>
    <p:sldId id="375" r:id="rId18"/>
    <p:sldId id="368" r:id="rId19"/>
    <p:sldId id="369" r:id="rId20"/>
    <p:sldId id="370" r:id="rId21"/>
    <p:sldId id="376" r:id="rId22"/>
    <p:sldId id="972" r:id="rId23"/>
    <p:sldId id="1370" r:id="rId24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8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5:00.1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1281 1 12123,'12'102'134,"-3"-31"-27,-3 0 0,-5 128-1,-24 35 59,-10 131 129,4 47-216,-23 617 19,12 161 559,37-1142-617,-88 934 518,28-382-314,-26 74-206,-34-5-38,39-225 26,-221 1587 533,186-1144-552,7-133-2,-19 156 31,119-815-240,16-84-46,-4-11 245,0 0 1,0 0-1,0 0 1,0 0-1,0-1 0,0 1 1,0 0-1,0 0 1,0 0-1,0 0 1,0 0-1,0 0 1,0-1-1,0 1 1,1 0-1,-1 0 1,0 0-1,0 0 1,0 0-1,0 0 1,0 0-1,0 0 1,0 0-1,1 0 0,-1 0 1,0 0-1,0 0 1,0 0-1,0 0 1,0-1-1,0 1 1,1 0-1,-1 0 1,0 0-1,0 1 1,0-1-1,0 0 1,0 0-1,1 0 1,-1 0-1,0 0 1,0 0-1,0 0 1,0 0-1,0 0 0,0 0 1,0 0-1,1 0 1,-1 0-1,0 0 1,0 0-1,0 1 1,0-1-1,0 0 1,0 0-1,0 0 1,0 0-1,0 0 1,0 0-1,0 1 1,1-1-1,-1 0 1,0 0-1,0 0 1,0 0-1,0 0 0,0 0 1,0 1-1,1-12-147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6:49.9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34 18380,'0'-2'67,"0"1"-1,-1-1 1,1 0-1,0 1 1,-1-1 0,0 1-1,1-1 1,-1 1-1,0 0 1,0-1 0,0 1-1,0 0 1,0-1-1,0 1 1,0 0 0,0 0-1,0 0 1,-1 0-1,1 0 1,0 0 0,-1 0-1,1 1 1,-1-1-1,1 0 1,-1 1 0,1-1-1,-1 1 1,1 0-1,-1-1 1,1 1 0,-1 0-1,0 0 1,1 0-1,-1 0 1,1 0 0,-1 0-1,0 1 1,1-1-1,-1 0 1,1 1 0,-2 0-1,-4 1 12,0 1 0,1 0 0,0 1 0,-1-1 0,1 1-1,1 0 1,-1 1 0,-6 5 0,4-1-63,0-1-1,0 1 1,1 1-1,-6 11 1,10-17-4,0 1 0,0 0 0,1 1 0,0-1 0,0 0 0,0 1 0,1-1 0,0 1 0,0-1-1,0 10 1,1-13 0,0-1-1,0 0 0,1 0 1,-1 0-1,0 0 0,1 1 1,-1-1-1,1 0 0,-1 0 0,1 0 1,-1 0-1,1 0 0,0 0 1,-1 0-1,1 0 0,0-1 1,0 1-1,0 0 0,0 0 1,0 0-1,0-1 0,0 1 0,0-1 1,0 1-1,0-1 0,0 1 1,0-1-1,0 0 0,1 1 1,-1-1-1,0 0 0,0 0 0,0 0 1,1 0-1,-1 0 0,0 0 1,2 0-1,5-1 57,1 0-1,0 0 0,15-4 1,20-9 483,82-38 0,-40 14 30,-82 37-557,25-8 276,-28 9-289,0 0 0,0 0 0,-1 0 0,1 0 1,0 0-1,0 0 0,0 0 0,0 0 0,0 0 0,0 1 0,0-1 0,-1 0 1,1 1-1,0-1 0,0 1 0,0-1 0,-1 1 0,1-1 0,0 1 0,-1-1 1,1 1-1,0-1 0,-1 1 0,1 0 0,-1 0 0,1-1 0,-1 1 0,1 0 1,0 1-1,0 1-3,0-1 0,0 0 0,1 1 1,-1-1-1,1 0 0,0 1 0,0-1 1,0 0-1,0 0 0,0-1 0,0 1 1,0 0-1,1-1 0,-1 1 0,0-1 0,4 2 1,-1-1-4,0-1 1,0 1-1,1-1 1,-1 0-1,1-1 1,-1 1-1,10-1 1,6-2-34,-1-1 0,0-1-1,27-8 1,-44 11 20,44-15-93,-30 10-5,-1 1 0,1 0 0,18-2 1,-35 6 95,1 1 1,0 0-1,0 0 1,0 0-1,-1 0 1,1 0-1,0 0 1,0 0-1,0 0 1,0 0-1,-1 0 1,1 0-1,0 0 1,0 1-1,-1-1 1,1 0-1,0 1 1,0-1-1,-1 0 1,1 1-1,0-1 1,-1 1-1,1-1 1,0 1-1,-1 0 1,1-1-1,-1 1 1,2 1-1,-2 0-9,1 0 1,0 1-1,-1-1 0,0 1 0,1-1 0,-1 1 1,-1 4-1,1-5 18,0 0 1,0 0-1,0-1 0,0 1 1,0 0-1,0 0 1,0 0-1,0 0 0,1-1 1,-1 1-1,1 0 1,0 0-1,-1-1 0,1 1 1,0 0-1,0-1 1,0 1-1,0-1 0,2 3 1,1-2 9,-1 0 0,0 0 1,1-1-1,-1 0 0,1 0 0,0 0 1,-1 0-1,1 0 0,0-1 1,0 1-1,-1-1 0,5 0 0,47-6 24,0-7-272,94-32 1,-148 44 217,1 1 1,-1-1 0,1 1-1,0-1 1,-1 1 0,1-1-1,0 1 1,-1 0 0,1 0-1,0 0 1,-1 0-1,1 0 1,0 0 0,-1 0-1,1 1 1,0-1 0,-1 0-1,1 1 1,-1 0 0,1-1-1,0 1 1,-1 0 0,1 0-1,-1 0 1,0-1-1,1 2 1,-1-1 0,0 0-1,0 0 1,0 0 0,0 1-1,0-1 1,2 3 0,14 13-76,-13-13 89,-1-2 1,1 1-1,1 0 0,-1-1 1,0 0-1,1 0 0,-1 0 1,1 0-1,-1-1 0,1 0 1,0 0-1,-1 0 0,1 0 1,0-1-1,0 0 0,0 0 1,0 0-1,-1-1 1,1 1-1,0-1 0,0 0 1,8-4-1,4-2-44,0-1 0,0 0 0,0-2 0,21-16 0,-18 12 25,-19 14 35,-1 0-1,0 0 1,1 1 0,-1-1-1,0 0 1,0 0 0,1 0-1,-1 0 1,0 1 0,0-1-1,0 0 1,1 0 0,-1 1-1,0-1 1,0 0 0,0 0-1,0 1 1,1-1 0,-1 0-1,0 1 1,0-1 0,0 0-1,0 1 1,0-1 0,0 0-1,0 0 1,0 1 0,0-1-1,0 0 1,0 1 0,0-1-1,0 0 1,0 1 0,0-1-1,0 0 1,-1 1 0,1-1-1,0 0 1,0 0 0,0 1-1,-2 15 216,2-16-209,-1 8 89,0-1 0,1 0-1,0 0 1,3 14 0,-3-18-133,1-1-1,-1 0 1,1 0 0,0 0-1,-1 1 1,1-1 0,0 0-1,3 3 1,-3-4-14,-1 0 0,1-1 0,-1 1 0,1-1 1,-1 1-1,1-1 0,0 1 0,-1-1 0,1 0 0,0 1 0,-1-1 0,1 0 0,0 1 0,0-1 1,-1 0-1,1 0 0,0 0 0,0 0 0,0 0 0,-1 0 0,1 0 0,0 0 0,0 0 1,-1 0-1,2 0 0,7-6-228,0-6-96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0:18.5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22 147 14203,'-7'26'1153,"2"1"0,-3 35 0,7-56-1037,1 1 1,0-1-1,0 0 1,0 1 0,1-1-1,0 0 1,0 0-1,1 0 1,-1 0-1,1 0 1,1 0-1,-1 0 1,1 0-1,0-1 1,0 0-1,6 7 1,-8-11-107,0 0 1,0 0 0,1 0-1,-1 0 1,1 0-1,-1 0 1,1 0-1,-1-1 1,1 1-1,-1-1 1,1 1-1,0-1 1,-1 1 0,1-1-1,0 0 1,-1 0-1,1 0 1,0 0-1,-1 0 1,1 0-1,0 0 1,-1-1 0,1 1-1,-1 0 1,1-1-1,0 0 1,-1 1-1,1-1 1,-1 0-1,1 0 1,-1 0-1,0 0 1,1 0 0,1-1-1,5-6 65,1 1-1,-1-1 1,13-17 0,-16 20-31,78-99 830,-83 104-870,0 0 1,0 0-1,0 0 1,0 0-1,0 0 0,0-1 1,0 1-1,1 0 1,-1 0-1,0 0 1,0 0-1,0 0 1,0 0-1,1 0 1,-1-1-1,0 1 1,0 0-1,0 0 1,0 0-1,1 0 1,-1 0-1,0 0 1,0 0-1,0 0 1,0 0-1,1 0 1,-1 0-1,0 0 1,0 0-1,0 0 1,1 0-1,-1 0 1,0 0-1,0 0 1,0 1-1,0-1 1,1 0-1,-1 0 1,0 0-1,0 0 1,0 0-1,0 0 1,0 0-1,1 1 1,-1-1-1,0 0 1,0 0-1,0 0 1,0 0-1,0 0 1,0 1-1,0-1 1,0 0-1,0 0 1,0 0-1,1 1 1,-1-1-1,0 0 1,0 0-1,0 0 1,0 1-1,3 19 96,2 4-48,-4-23-50,0 0 0,0 0 1,0 0-1,1 0 0,-1 0 0,0 0 0,0 0 0,1 0 0,-1 0 0,0 0 0,1 0 0,-1-1 0,1 1 1,-1-1-1,1 1 0,-1-1 0,1 0 0,0 1 0,-1-1 0,1 0 0,-1 0 0,1 0 0,3-1 0,38-8 39,-40 8-38,39-15 60,-1-1 0,77-45 1,-18 8 47,-99 54-105,0-1 0,1 0 0,-1 1 0,0-1 0,1 1 0,-1-1 1,0 1-1,1 0 0,-1-1 0,1 1 0,-1 0 0,1 0 0,-1 0 0,3 0 0,-4 0-2,0 1-1,1-1 1,-1 0-1,0 0 1,1 1 0,-1-1-1,0 0 1,1 1-1,-1-1 1,0 0 0,0 1-1,1-1 1,-1 1-1,0-1 1,0 0 0,0 1-1,0-1 1,1 1-1,-1-1 1,0 0-1,0 1 1,0-1 0,0 1-1,0-1 1,0 1-1,0-1 1,0 1 0,0-1-1,0 1 1,-2 7 47,0-1 0,-1 0 0,1 1 0,-6 8 0,0 4 111,8-19-154,-1-1 1,1 1-1,0 0 0,0-1 0,-1 1 0,1-1 0,0 1 1,0 0-1,0-1 0,0 1 0,0 0 0,0-1 0,0 1 1,0 0-1,0 0 0,0-1 0,0 1 0,0-1 1,1 1-1,-1 0 0,0-1 0,0 1 0,1 0 0,-1-1 1,1 2-1,0-2-1,0 0-1,-1 0 1,1 0 0,0 0 0,0 0-1,-1 0 1,1 0 0,0 0 0,0 0-1,-1 0 1,1-1 0,0 1 0,-1 0 0,1 0-1,0-1 1,0 1 0,-1 0 0,2-2-1,36-26 128,-34 24-111,58-53 120,25-20 18,-86 76-159,0 0 1,1 0-1,-1 0 1,1 0-1,-1 0 1,1 0-1,-1 0 1,1 1-1,-1-1 1,1 0 0,0 1-1,-1 0 1,1-1-1,0 1 1,0 0-1,-1 0 1,3 0-1,-3 0-1,0 1 0,0-1 0,0 1 0,-1 0 0,1-1 0,0 1-1,0 0 1,-1 0 0,1-1 0,0 1 0,-1 0 0,1 0 0,-1 0-1,1 0 1,-1 0 0,0 0 0,1 0 0,-1 0 0,0 0 0,0 0-1,0 0 1,1 0 0,-1 0 0,0 0 0,0 0 0,0 0 0,-1 0-1,1 1 1,-1 16 2,-1-1-1,-4 19 0,-2 24 46,8-59-48,0 0 1,0 0-1,0 0 0,0 0 0,0 0 1,0 0-1,0 0 0,0 0 1,0 0-1,0 0 0,1 0 0,-1 0 1,0 0-1,1 0 0,-1 0 1,1-1-1,-1 1 0,1 0 1,0 1-1,-1-2-18,1 0 1,-1 0-1,1 0 1,-1 0-1,1 0 0,-1 0 1,1 0-1,-1 0 1,1 0-1,-1 0 1,1 0-1,-1 0 1,1-1-1,-1 1 1,1 0-1,-1 0 0,1-1 1,-1 1-1,0 0 1,1 0-1,-1-1 1,1 1-1,-1 0 1,0-1-1,1 0 1,2-3-236,1 1 1,-1-2 0,0 1 0,0 0 0,4-9 0,-3 1-14,-1 0-1,0 0 1,-1-1-1,0 1 1,-1-1 0,0 1-1,-2-18 1,-1-18-513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0:18.9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20 17548,'-14'-1'1856,"1"-2"-1128,2 1-304,5 1 825,3 0-265,5-2-792,3-2-560,2 3 384,3 0-168,2 4-168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0:19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1 273 14755,'0'1'101,"0"0"0,0-1 0,0 1 0,1 0 0,-1 0 0,0-1 0,0 1 0,1 0 0,-1-1 0,1 1 0,-1 0 0,1-1 0,-1 1 0,1-1 0,-1 1 0,1-1 0,-1 1 1,1-1-1,0 1 0,-1-1 0,1 0 0,0 1 0,-1-1 0,1 0 0,0 1 0,0-1 0,0 0 0,1 0 73,0 0 0,0 0 0,0 0 1,0 0-1,1-1 0,-1 1 0,-1-1 1,1 1-1,0-1 0,3-1 0,5-3 573,-1-1-1,18-12 0,-26 17-664,14-10 410,11-9 269,38-35 0,-58 49-736,-1 0 1,0 0 0,1-1 0,-2 1 0,1-1 0,-1 0 0,0 0 0,-1 0 0,1-1-1,-1 1 1,3-16 0,-6 22-26,1 1 0,-1-1 0,0 0 0,0 1 1,0-1-1,0 0 0,0 0 0,0 1 0,0-1 0,0 0 0,0 1 0,0-1 0,0 0 0,0 1 0,0-1 0,-1 0 1,1 0-1,0 1 0,0-1 0,-1 1 0,1-1 0,-1 0 0,1 1 0,0-1 0,-1 1 0,1-1 0,-1 1 0,1-1 1,-1 1-1,1-1 0,-1 1 0,0 0 0,1-1 0,-1 1 0,0 0 0,1-1 0,-1 1 0,0 0 0,1 0 0,-1 0 1,0 0-1,1-1 0,-1 1 0,0 0 0,1 0 0,-1 0 0,-1 1 0,-2-1-1,0 1 0,0 0 0,0 0-1,0 0 1,0 0 0,1 1 0,-6 2 0,-3 3 0,1 1 0,-1 0 0,1 1 0,1 0 0,0 0 0,0 1 0,1 1 0,-15 20 0,17-21 1,2 0-1,-1 0 1,1 0 0,0 0 0,1 1-1,0 0 1,1 0 0,0 0 0,1 0-1,0 0 1,0 15 0,2-22-63,0 1 0,0-1 0,1 0 0,0 0 1,-1 0-1,2 1 0,-1-1 0,0 0 0,1 0 0,0 0 0,-1-1 1,2 1-1,-1 0 0,0-1 0,1 1 0,-1-1 0,1 0 0,0 0 1,0 0-1,4 2 0,-4-3-12,0 0 1,0 0-1,0-1 1,0 0-1,1 1 1,-1-1-1,0-1 1,1 1-1,-1 0 0,0-1 1,1 1-1,-1-1 1,1 0-1,-1-1 1,0 1-1,1 0 1,-1-1-1,1 0 1,-1 0-1,0 0 1,0 0-1,1 0 0,-1-1 1,0 1-1,4-3 1,5-5-311,0-1 1,0 0-1,-1 0 1,0-1-1,16-23 1,-15 20 64,24-30-575</inkml:trace>
  <inkml:trace contextRef="#ctx0" brushRef="#br0" timeOffset="1">504 18 14667,'0'0'64,"0"-1"1,0 1-1,0-1 0,0 1 1,1-1-1,-1 1 0,0-1 1,0 1-1,0-1 0,0 1 0,0-1 1,0 1-1,0 0 0,0-1 1,0 1-1,-1-1 0,1 1 1,0-1-1,0 1 0,0-1 1,0 1-1,-1-1 0,1 1 0,0 0 1,-1-1-1,1 1 0,0 0 1,-1-1-1,1 1 0,0 0 1,-1-1-1,1 1 0,0 0 1,-1-1-1,-1 1 47,0-1 0,0 1 0,0-1 0,1 1 0,-1 0 1,0 0-1,0-1 0,0 1 0,-3 1 0,-43 9 1524,46-9-1511,-18 5 523,0 1-1,1 0 1,-22 13-1,33-16-517,0 1-1,0 0 0,1 0 0,0 1 1,0 0-1,0 0 0,1 1 1,-1 0-1,-7 11 0,13-16-111,0 0 1,-1 0-1,1 0 0,0 0 0,0 0 1,0 0-1,1 0 0,-1 0 0,0 0 1,1 1-1,0-1 0,-1 0 0,1 1 1,0-1-1,0 0 0,0 1 0,1-1 1,0 4-1,-1-4-16,1-1 1,0 1-1,1 0 0,-1 0 1,0 0-1,1-1 1,-1 1-1,0 0 0,1-1 1,0 1-1,-1-1 0,1 0 1,0 0-1,0 0 1,0 0-1,2 1 0,9 3-55,0-1 0,0 0 0,1-1 0,-1-1-1,15 2 1,-7-2-12,-15-1 35,1 0-1,-1 1 1,0-1 0,0 1 0,1 1-1,-1-1 1,0 1 0,-1 0-1,1 0 1,0 1 0,7 6-1,-11-8 22,1 1 0,-1-1 0,-1 1 0,1 0 0,0-1-1,-1 1 1,1 0 0,-1 0 0,0 0 0,0 0 0,0 0-1,0 0 1,-1 0 0,1 1 0,-1-1 0,0 0-1,0 0 1,0 0 0,0 1 0,-1-1 0,1 0 0,-1 0-1,0 0 1,0 0 0,-2 6 0,-2 2-11,0 0 1,-1 0-1,-1 0 0,0-1 1,0 1-1,-17 16 0,-1-2-393,-35 29-1,29-31-229,-1-2 0,-1 0 0,-69 30 0,26-19 37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0:19.8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1 410 16187,'13'-9'2017,"15"-11"-1209,25-10-288,13-3 848,15-2-415,8-3-129,8 2-360,5 5-336,4 4-624,-3 1-312,-16 0-393,-9-3 873,-14-4-248,-8-4-248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0:20.2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77 13467,'-2'3'240,"-7"10"1213,12-9-730,9-5-141,102-30 2086,-50 13-2536,0 2 0,1 3-1,68-4 1,-125 16-141,1 1-1,0 0 1,-1 1 0,1 0-1,9 2 1,-16-3 13,1 1-1,-1 0 1,0 0-1,0 0 1,1 0-1,-1 0 1,0 0-1,0 1 1,0-1-1,0 1 1,0-1-1,-1 1 1,1 0-1,0 0 1,-1 0-1,1 0 1,-1 0-1,0 0 1,1 0-1,-1 0 1,0 0-1,0 1 1,0 1-1,1 4 45,-1-1-1,-1 0 1,1 0-1,-1 1 1,0-1 0,0 0-1,-1 1 1,0-1-1,-1 0 1,-3 13-1,-5 7 308,-18 37-1,18-41-173,-11 20 149,-2 6 154,-34 103-1,56-146-564,-1-1 0,1 1 0,0 0 0,0 0 1,1 9-1,0-13 71,0-1 0,0 0 1,1 0-1,-1 0 0,0 1 1,1-1-1,-1 0 0,0 0 1,1 0-1,-1 0 0,1 0 1,0 0-1,-1 0 0,1 0 1,0 0-1,0 0 0,0 0 1,0 0-1,0-1 0,0 1 1,0 0-1,0 0 0,0-1 1,0 1-1,0-1 0,0 1 1,0-1-1,0 0 0,0 1 1,1-1-1,1 0 0,25 2-268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0:20.6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0 15483,'-1'0'1449,"1"10"-1001,0 9-184,0 17 744,4 10-200,0 11-416,3 8-200,3 1-136,0-2-80,0-7-264,0-6-144,-4-16-192,-4-10-104,-10-22 472,-7-9-176,-11-23-136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0:21.0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1 266 14867,'-1'-7'224,"1"0"-1,0 0 1,0-1-1,1 1 1,0 0-1,0 0 1,1 0-1,0 0 1,0 0-1,6-12 1,-3 9 75,1 0 0,0 1-1,0-1 1,1 1 0,1 0 0,11-10 0,-7 7-6,1 1 1,1 1-1,0 0 1,1 1-1,-1 0 1,2 2-1,-1-1 1,1 2-1,19-6 1,-29 11-235,-1 0 1,0-1 0,1 2-1,-1-1 1,0 1 0,1 0-1,-1 0 1,1 0 0,-1 1-1,0 0 1,1 0 0,9 3-1,-13-3-50,0 0-1,0 1 0,1-1 0,-1 1 0,0 0 1,0-1-1,0 1 0,-1 0 0,1 0 0,0 0 1,-1 0-1,1 1 0,-1-1 0,0 0 0,0 0 1,0 1-1,0-1 0,0 1 0,0-1 0,-1 1 1,1 0-1,-1-1 0,0 1 0,1-1 0,-1 1 1,-1 0-1,1-1 0,-1 5 0,0 0 1,0 1 0,-1-1-1,0 0 1,-1 1-1,1-1 1,-1 0 0,-1-1-1,1 1 1,-6 6 0,-7 10 49,-21 22 1,34-41-49,1-3-12,1 1-1,0-1 1,0 0 0,0 0 0,0 1 0,0-1 0,0 1-1,0-1 1,1 1 0,-1-1 0,0 1 0,1 0-1,-1-1 1,0 4 0,2-4-3,-1 0 1,1-1-1,-1 1 0,1 0 1,0-1-1,-1 1 0,1 0 0,0-1 1,-1 1-1,1-1 0,0 1 1,0-1-1,0 1 0,-1-1 0,1 0 1,0 1-1,0-1 0,0 0 1,0 0-1,0 0 0,0 1 0,-1-1 1,1 0-1,0 0 0,0 0 0,0-1 1,0 1-1,1 0 0,31 0-106,0 2 0,0 1-1,0 2 1,37 10 0,-61-12 87,1 0 1,-1 1 0,-1 0 0,1 0 0,-1 1 0,0 0-1,0 1 1,9 7 0,-12-8 10,0 0 1,-1 0-1,0 0 0,0 1 1,-1-1-1,1 1 0,-1 0 1,-1 0-1,1 0 0,-1 0 1,0 0-1,0 0 0,1 10 0,-2-8 36,-1 1 0,0-1 0,0 0 0,-1 0 0,0 0 0,0 0-1,-1 0 1,0 0 0,-1 0 0,1 0 0,-2-1 0,1 1-1,-1-1 1,0 0 0,-9 12 0,-1-1 128,0-2 0,0 0 0,-2-1 0,-30 24 0,23-21 161,-2-2 1,-46 24 0,61-35-268,-1 0-1,0-1 1,0 0-1,0-1 1,-1 0 0,1-1-1,-1 0 1,1-1-1,-21 0 1,30-1-94,0 0 1,0 0-1,1 0 0,-1 0 0,0-1 1,0 1-1,0-1 0,1 0 0,-1 1 1,0-1-1,1 0 0,-1 0 1,0 0-1,1 0 0,0 0 0,-1 0 1,1-1-1,-1 1 0,1 0 0,0-1 1,0 1-1,0-1 0,0 1 1,0-1-1,0 0 0,0 1 0,1-1 1,-1 0-1,0 0 0,1 1 0,0-1 1,-1 0-1,1 0 0,0-2 0,0-5-229,0 0-1,1 0 0,0 0 0,1 0 1,0 0-1,3-8 0,7-18-491,30-63 0,-2 23-169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0:21.4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0 17396,'-2'16'1488,"-10"18"-1000,-4 9-184,0 16 696,3 10-271,4 10-369,2 1-64,7-7-40,9-3-88,5-11-192,5-7-216,7-22-488,1-13-217,6-27 745,1-14-184,2-17-152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0:21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154 169 14179,'0'0'71,"0"-1"-1,0 1 1,0 0-1,0 0 1,0-1-1,0 1 1,0 0 0,0-1-1,0 1 1,0 0-1,0-1 1,0 1 0,0 0-1,-1-1 1,1 1-1,0 0 1,0 0-1,0-1 1,0 1 0,0 0-1,-1 0 1,1-1-1,0 1 1,0 0-1,-1 0 1,1-1 0,0 1-1,0 0 1,-1 0-1,1 0 1,0 0-1,0 0 1,-1-1 0,1 1-1,0 0 1,-1 0-1,1 0 1,-15 5 961,-13 19 807,16-10-1389,0 1 0,0 0 1,2 1-1,0 0 0,-11 23 0,16-28-366,1 0 1,0 0-1,0 0 1,1 0-1,1 0 0,-1 1 1,2-1-1,0 1 1,1 22-1,0-32-61,0 0-1,0 0 1,0 1-1,1-1 1,-1 0-1,1 0 1,-1 0 0,1 0-1,0 0 1,0 0-1,0 0 1,0 0-1,0-1 1,0 1 0,0 0-1,1 0 1,-1-1-1,4 3 1,-4-3-1,1 0-1,-1-1 1,1 1 0,0-1 0,-1 1-1,1-1 1,0 0 0,-1 0-1,1 1 1,0-1 0,-1 0 0,1-1-1,0 1 1,-1 0 0,1 0 0,0-1-1,-1 1 1,3-2 0,5-2 71,-1 0 0,0 0 1,0-1-1,0 0 0,-1-1 1,14-12-1,-6 2 140,0 0 0,0-2 0,20-31 0,-28 37-136,0 1 0,-1-1 0,-1-1 0,0 1 0,-1-1 0,0 0 0,3-18 0,-6 28-94,-1 0 1,0 0-1,0 0 0,0 0 0,0 0 0,0 0 0,0 0 0,-1 0 0,1 0 0,-1 0 0,0 1 1,0-1-1,0 0 0,0 0 0,-1 1 0,1-1 0,-1 1 0,0-1 0,1 1 0,-1 0 0,0-1 1,0 1-1,-3-2 0,2 2-61,1 1 1,0 0-1,-1 0 1,1 0-1,-1 0 1,0 0-1,1 1 1,-1-1-1,0 1 1,1-1-1,-1 1 1,0 0-1,0 0 1,1 0-1,-1 0 1,0 1-1,1-1 1,-1 1-1,0 0 1,1 0-1,-1 0 1,1 0-1,-1 0 1,1 0-1,-3 2 1,4-2-41,0 0 0,0-1 1,-1 1-1,1 0 0,0 0 0,0 0 0,0 0 0,0 0 0,0 0 1,0 0-1,-1 3 0,2-4 45,0 0-1,0 1 1,-1-1-1,1 0 1,0 1 0,0-1-1,0 1 1,0-1-1,0 0 1,0 1 0,0-1-1,0 1 1,0-1 0,0 0-1,1 1 1,-1-1-1,0 0 1,0 1 0,0-1-1,0 1 1,0-1-1,1 0 1,-1 1 0,0-1-1,0 0 1,1 0 0,0 1-1,1 1-125,0-1 0,0 0 0,0 0-1,1 0 1,-1 0 0,1 0 0,-1-1 0,1 1-1,-1-1 1,1 1 0,-1-1 0,5 0 0,21-1-443,0-1 1,-1-1 0,1-2 0,-1 0-1,0-2 1,31-13 0,2-3 243,89-50 0,-140 68 473,-3 2 59,1 0 1,-1-1 0,-1 0 0,1 0 0,0 0 0,5-7-1,-7 5 471,-8 5-199,-11 5 258,-2 3-197,1 0-1,0 2 0,1 0 0,0 0 0,-19 17 0,10-5 118,0 1 0,-23 27-1,40-41-468,1-1-1,0 1 1,0 0-1,1 1 1,0 0-1,-7 16 1,12-23-118,-1-1 0,1 0 0,-1 0 1,1 0-1,0 1 0,0-1 0,0 0 0,0 0 1,0 1-1,0-1 0,0 0 0,0 0 0,0 1 1,1-1-1,-1 0 0,0 0 0,1 0 1,-1 1-1,1-1 0,-1 0 0,1 0 0,0 0 1,1 1-1,-1 0-3,1-1 0,-1 0 0,1 0-1,0 0 1,0 0 0,0 0 0,-1-1 0,1 1 0,0 0 0,0-1 0,0 1 0,0-1 0,3 0 0,5 1-13,1-1 0,0-1 1,-1 0-1,15-3 0,57-18-303,-60 15 122,1 0 0,0 2 0,35-4 0,-55 9 149,1-1 1,0 2-1,0-1 1,-1 0 0,1 1-1,0 0 1,0-1-1,-1 2 1,1-1 0,-1 0-1,1 1 1,-1-1-1,0 1 1,0 0 0,1 0-1,-1 0 1,0 1-1,-1-1 1,1 1 0,0 0-1,-1-1 1,0 1-1,1 0 1,-1 1 0,0-1-1,0 0 1,-1 0-1,1 1 1,0 3 0,3 7 5,-2-1 0,0 1 1,0 0-1,-1-1 1,-1 1-1,-1 19 0,-1 7 324,-3-1-1,-1 0 1,-1 0-1,-3-1 1,-1 1-1,-1-2 0,-3 0 1,-20 42-1,30-72-188,-2 5 134,0 0 0,-11 16 0,16-27-208,0 1-1,0 0 0,-1-1 0,1 1 0,0-1 0,-1 1 0,1-1 0,0 0 1,-1 1-1,0-1 0,1 0 0,-1 0 0,0 0 0,0 0 0,1-1 0,-1 1 1,0 0-1,0-1 0,0 1 0,0-1 0,0 0 0,0 1 0,0-1 1,-3 0-1,4-1-26,-1 0 1,1 1-1,-1-1 1,1 0 0,0 0-1,-1 0 1,1 0-1,0 0 1,-1 0-1,1-1 1,0 1 0,0 0-1,0-1 1,0 1-1,0 0 1,1-1-1,-1 0 1,0 1 0,1-1-1,-2-1 1,-7-38-105,8 36 82,-2-19-111,0 0 1,2 1-1,1-1 1,0 0-1,2 0 1,1 0-1,1 1 1,1-1-1,10-29 1,-9 36-54,0 0 1,2 0-1,0 1 0,1 0 1,0 1-1,1 0 1,1 1-1,0 0 0,1 0 1,1 1-1,0 1 1,1 0-1,15-11 1,6 3-478,1 2 1,1 1-1,0 2 1,1 1-1,0 3 1,52-10-1,-18 8-343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0:22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0 691 15523,'20'0'1529,"35"-17"-769,19-13-216,50-22 664,20-11-88,37-14-175,17-9-345,21-6-888,-2 3 568,10-1-232,-4-5-112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6:50.3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17204,'3'7'1016,"2"3"-1480,3-2 464,7 1 272,11 1-248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5:26.6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4230 199 10906,'-259'-24'911,"-332"-74"0,448 70-943,0 6-1,-2 6 1,-234 5 0,-66 51-79,5 33 468,254-37 57,-290 98 0,367-93-397,2 3 0,2 6-1,-183 117 1,277-159-18,-49 31 10,3 3 1,-66 62-1,107-89-12,1 2 0,0 0 0,1 0 0,1 2 1,1-1-1,0 2 0,2 0 0,0 0 0,1 1 0,1 0 0,-7 31 0,10-26-11,1 1 1,1 0-1,2 0 0,1 0 0,1 0 0,1-1 0,1 1 0,1 0 0,2-1 1,1 0-1,1 0 0,18 41 0,-8-31-12,1 0 0,2-1 1,2-1-1,1 0 0,1-2 0,2-2 0,52 48 1,-13-22-119,145 92 0,92 18-119,-195-117 197,2-5 0,2-5 1,2-5-1,1-5 0,138 17 1,6-16-134,332-6 0,404-54-256,-330 4 179,-2 30 77,-255 20 58,140 5 2,1-39 106,-393-4 61,212-47 0,-258 34 3,-2-5-1,178-77 1,-172 56-388,187-121 0,-247 138-207,-2-4 0,-1-1 0,-3-3 1,-1-1-1,50-65 0,-83 92 341,0-1 1,-2-1 0,0-1-1,-1 1 1,-2-2 0,0 1-1,-1-1 1,-1-1 0,6-34-1,-11 44 308,0 0-1,-1 0 0,-1-1 0,0 1 0,-1 0 0,0 0 1,-1-1-1,-1 1 0,0 0 0,0 1 0,-2-1 0,1 0 1,-2 1-1,1 0 0,-2 1 0,0-1 0,0 1 0,-10-11 1,0 4 184,-1 1 0,0 1 1,-2 0-1,0 2 1,0 0-1,-2 1 0,1 1 1,-33-12-1,-11-1 378,-115-29 0,57 28-303,-1 4 0,-147-5 0,-256 20 163,-114 36-966,395-16 462,7-2-101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3:59.1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0 164 11274,'55'7'701,"1"-3"-1,99-5 0,-75 0-585,0 4 1,-1 3-1,121 25 0,-28 10-95,35 5-8,-76-30 40,141-2 0,134-21 104,-181 2-121,773-27-17,-126 3-4,-414 15-13,550 1 5,-927 16-10,1089 21 26,-642-30-23,272-2 1,9-19 9,-73 0-2,14 55 0,90-2 2,-215-50 1,-24 1-3,-55-11-2,-315 16-3,516-47 6,-645 55-8,-9 2 10,268-24 36,-251 28 962,-102 5-211,-7-1-737,0 0 0,0 0 0,0 1 0,0-1 0,0 0 0,0 0 0,0 0 0,0 0 0,-1 0 0,1-1 0,0 1 0,0 0 0,0 0 0,0-1 0,0 1 0,0 0 0,0-1 0,-1 1 0,1-1 0,0 1 0,0-1 0,0 1 0,-1-1 0,1 0 0,1-1 0,8-15 336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4:13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8872 569 9994,'-8'2'347,"0"1"0,-1-1 0,0-1 0,1 0-1,-1 0 1,0 0 0,1-1 0,-1-1 0,-9-1 0,-12-3-600,-38-12 0,0 1 205,-13 5-20,-1 4-1,-93 3 0,-69-4 154,-74-40-345,67 8-60,-1187-196-11,640 105-593,-8 77-3742,-54 56 5230,293 2-830,-45 35 442,7 59 1075,68 12-4389,9 40 5075,433-119-1600,11-3-323,-140 64 0,205-80 62,0 0-1,0 1 1,1 1 0,1 0-1,0 1 1,-27 33 0,12-7 25,-49 84 0,75-116-19,0 1 0,1 0 0,1 1 0,0-1 0,0 1 0,1-1 1,-3 22-1,5-25-31,1-1 0,0 1 1,0 0-1,1-1 1,0 1-1,0-1 1,1 1-1,0-1 1,0 0-1,0 1 1,1-1-1,0 0 1,0 0-1,6 8 1,21 28-397,1-1 0,3-1 1,53 48-1,-58-62 225,1-2 0,1-1 0,1-2 0,1-1 0,44 20 0,595 218 1636,-468-195-522,302 53 1,222-23-582,-81-73-369,-88-37-49,-442 12 7,1043-66 218,1-20 109,-888 69-288,-134 11-14,955-100 432,-991 96-360,247-40 254,-262 37-279,165-59 0,-170 44-87,-2-4-1,-1-3 0,-3-3 0,138-103 0,-196 131 2,101-86-50,-105 87 58,-1-1 0,0 0 0,-2-1-1,0 0 1,16-29 0,-24 37 3,-1 0 0,1 0 0,-2 0 0,1-1-1,-1 1 1,0-1 0,-1 0 0,0 0 0,-1 1 0,1-1-1,-2-9 1,-1 5 11,0 0 0,-1 1 0,0 0 0,-1 0 0,0 0 0,-1 0 0,-6-11 0,-3 0 57,-1 0 1,0 1-1,-2 1 1,-1 0-1,0 1 0,-35-28 1,30 30-58,-2 1 0,0 1 0,-1 1 0,-1 1 1,0 2-1,-1 1 0,0 0 0,-42-8 0,4 5-370,-1 3 0,-113-3 1,61 11 51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4:16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1179 195 8818,'-91'13'1484,"-112"3"-1,186-15-1445,0 1-1,1 1 0,-1 0 1,1 1-1,-1 1 0,1 1 1,-25 12-1,-7 7-38,-44 32-1,81-49 2,-56 36-35,-68 60 0,106-78 29,1 1 0,1 1 0,1 2 0,-30 45 0,25-27 26,1 2-1,3 2 0,2 0 1,3 1-1,-27 94 1,42-116-27,1 0-1,1 0 1,1 0 0,2 1 0,1 0 0,2-1 0,1 1 0,1 0-1,2-1 1,1 0 0,20 58 0,-14-58-11,2-1-1,1 0 1,1-1-1,2 0 1,41 50 0,-32-48-3,2-2 0,2 0 0,0-2 0,50 32 0,9-3 1,2-4 0,2-3 0,130 46 0,61 6 139,7-25 113,-158-54 4,260 10 0,139-58 37,-323 4-240,496-61 53,-609 67-78,-1-4 0,0-5-1,-2-4 1,-1-4 0,139-70 0,-165 67 2,-1-2-1,-3-4 1,-1-2 0,-3-3 0,-1-2 0,-3-3 0,88-107-1,-60 53 21,-5-4 0,71-135 0,-133 215-17,-2-1 1,-1-1 0,-2 0-1,-1-1 1,-1 0-1,-2 0 1,-2-1 0,2-36-1,-6 52-4,-1 0 0,0 0 0,-2 0 0,0 0 0,-1 0-1,-1 1 1,-1-1 0,0 1 0,-1 0 0,-1 0 0,0 1 0,-2 0 0,0 0 0,0 1-1,-2 0 1,-21-25 0,10 20 12,-1 0 0,-1 1-1,-1 2 1,0 0 0,-2 1-1,-36-15 1,-177-60 110,211 81-120,-154-47 134,-3 8 1,-203-26-1,-391 10 448,18 69-533,638 6-189,0 4-1,0 6 0,2 5 0,-132 46 0,131-25-255,3 6 0,-184 108 0,-199 178-1373,380-248 1358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5:03.6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0 344 10098,'119'-29'247,"2"4"0,140-9-1,-17 21-482,114-9 128,1125-46 1038,-1449 67-921,1138-23 160,-1 41-123,-733 2 228,762 24 359,-577-29-644,466 3-166,-446-24 97,344-1-18,21 11-21,836-4-3,-80-51 121,-352 14 182,3-29 126,-1346 62-306,1093-36 965,-1113 43-952,-31 0-82,-1-2-1,32-2 1,-48 2 64,0 0 0,0 0 0,0-1 0,0 1 0,0 0 0,-1 0 0,1-1 0,0 1 0,0-1 0,0 1 0,-1 0 0,1-1 0,0 0 0,-1 1 0,1-1 0,0 1 0,-1-1 0,1 0 0,-1 1 0,1-1 0,-1 0 0,1 0 0,0-1 0,0-9-60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5:05.2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0 10826,'-1'1'53,"1"-1"-1,-1 1 0,1-1 0,0 1 0,0-1 1,-1 1-1,1-1 0,0 1 0,0-1 0,0 1 1,0-1-1,0 1 0,-1-1 0,1 1 0,0 0 1,0-1-1,0 1 0,0-1 0,1 1 1,-1-1-1,0 1 0,0-1 0,0 1 0,0 0 1,1-1-1,-1 1 0,15 10 452,30 0-541,-35-9 143,147 23 40,208 7 0,-118-14-83,-123-7-58,529 47 53,0-22-18,2131-53 1,-1360-38 145,-799 29-153,-53 22-461,-505 9 348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6:41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1 386 13883,'113'9'-117,"-41"-1"103,-70-8 14,366 27-31,6-31 9,607-124 14,-52 4 0,-406 87 3,168-16 1,-28-11 40,4 45-16,-172 36-24,105 3 10,-35-7 123,1091 14-3,-1509-27-122,773 17-32,436 23 76,-849-61 6,64-1-3,-142 39 5,-419-16-2,1 0 0,-1 1 0,0 0 0,0 1 0,0 0-1,0 0 1,-1 1 0,1 0 0,-1 1 0,14 9-1,-23-14-55,0 0 0,0 1 0,0-1 0,1 0 0,-1 1 0,0-1 0,0 0-1,1 0 1,-1 1 0,0-1 0,1 0 0,-1 0 0,0 0 0,0 0 0,1 1-1,-1-1 1,0 0 0,1 0 0,-1 0 0,0 0 0,1 0 0,-1 0 0,1 0-1,-1 0 1,0 0 0,1 0 0,-1 0 0,0 0 0,1 0 0,-1 0-1,0 0 1,1 0 0,-1-1 0,0 1 0,1 0 0,-1 0 0,0 0 0,0 0-1,1-1 1,-1 1 0,0 0 0,1 0 0,-1-1 0,0 1 0,0 0 0,0 0-1,1-1 1,-1 1 0,0 0 0,0-1 0,0 1 0,0 0 0,0-1-1,1 1 1,-1 0 0,0-1 0,0 1 0,0 0 0,0-1 0,0 1 0,0-1-1,1-10-34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6:49.0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3526 330 1656,'-107'-16'352,"-72"-10"2266,-213-60 0,357 76-2211,-272-77 1999,-6 21-1485,171 47-759,0 6 0,-1 7-1,-237 19 1,-175 77-78,274-13 194,220-55-122,0 2 0,-79 46 0,118-56-122,0 0 0,2 1 1,-1 1-1,2 0 1,1 2-1,0 0 1,1 1-1,1 1 0,0 1 1,2 0-1,-13 25 1,17-26-41,1 1 1,1 0-1,1 0 1,1 0-1,0 1 1,2 0-1,1 0 1,0 0-1,2 1 1,0-1-1,2 0 1,6 42-1,1-24-28,2-1-1,1 0 1,3-1-1,20 44 1,-5-25-82,70 103 0,-66-118 79,2 0 0,1-3 1,2-1-1,1-2 0,3-1 0,67 43 0,-22-25 17,2-4 0,142 58-1,-108-62 8,2-6 0,2-5 0,1-5 0,168 15 0,526-9-518,-589-38 137,407-57-1,-516 38 349,-2-5 1,-1-6-1,-1-4 0,223-105 1,-292 116 113,-2-2 0,-1-2 0,-1-2 0,-2-2 0,67-65 0,-99 83 29,1 0 1,-2-1 0,0 0-1,-1-1 1,-1 0 0,0-1 0,-2 0-1,0 0 1,-1-1 0,-1 0-1,-1 0 1,-1-1 0,0 1-1,-2-1 1,0 0 0,-2 0 0,0 0-1,-1 0 1,-1 1 0,-1-1-1,-1 0 1,-1 1 0,-1 0-1,0 0 1,-2 0 0,0 1 0,-1 0-1,-1 1 1,-1 0 0,-16-21-1,3 12-35,-1 0 0,-1 1 0,-2 2 0,-37-26 0,-130-74-86,113 79-92,-1 3 0,-3 4 0,0 4 1,-131-33-1,81 37 12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7:05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9 289 12619,'-7'0'695,"6"2"-284,13 3-182,24 5-315,39 3 27,135 6 0,80-20-40,221-19-12,220-3 95,283 43 31,258-3-56,187-65-259,242-4 49,-52 52 204,-792-21 87,135-1-11,1205 11-66,-1175-39 58,-386 13-11,528-5-13,-635 25 7,-236 4 30,252-4-4,-515 16-110,1 2 1,-1 2-1,45 8 0,-49-4 38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8:10.8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5694 297 11682,'-88'-42'-189,"-2"3"-1,-139-40 0,75 45-741,-177-16-1,-160 10 331,-1304 28 3253,1520 30-2314,-292 57 0,411-43-246,2 6 0,2 7 0,-195 86 0,243-84-84,2 5 0,-121 82-1,176-101-14,2 1-1,2 3 0,1 1 1,1 3-1,3 1 0,-52 72 1,78-96 1,1 0 0,0 1 0,2 1 0,0 0 1,1 0-1,1 0 0,1 1 0,1 0 0,0 0 1,2 1-1,1-1 0,0 1 0,3 34 0,2-30-4,1 0-1,1-1 0,1 0 0,1 0 1,1 0-1,2-1 0,0 0 1,2-1-1,0 0 0,2-1 1,0-1-1,2 0 0,32 35 0,-6-16 5,1-1-1,1-2 0,3-2 0,0-3 0,65 34 1,-26-23 12,1-3 1,2-5 0,175 46-1,-97-45 35,224 20 0,-120-36-257,495-28 1,263-126-273,-732 73 946,-2-13 1,-4-13 0,381-169 0,-566 207-103,101-64 1,-158 82-176,-1-2 1,-2-3-1,78-76 1,-109 97-117,-2 0 0,0-1 0,-1 0 0,-1-1 0,-1 0 0,0-1 0,9-22 0,-15 29-26,-1 0 0,0-1-1,0 1 1,-1 0 0,-1-1 0,0 0-1,0 1 1,-1-1 0,-1 1 0,0-1-1,-1 1 1,0-1 0,-6-18 0,2 13 0,0 1 1,-1 1-1,-1-1 1,-1 1-1,0 1 1,0-1-1,-19-19 1,10 15-76,-2 0 1,0 2 0,0 0 0,-30-18 0,-11 0-204,-2 3 0,-118-43-1,44 26 33,0 2-86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6:50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156 1 18716,'-55'20'2022,"42"-16"-1652,0 0-1,0 1 1,1 1 0,-21 11-1,32-16-366,0-1 0,0 1 0,0 0 0,0-1 0,0 1-1,0 0 1,0 0 0,0 0 0,0 0 0,0 0 0,1 0 0,-1 0 0,0 0 0,1 0-1,-1 0 1,1 0 0,-1 1 0,1-1 0,-1 0 0,1 0 0,0 1 0,-1 0-1,2 0-54,-1-1-1,1 0 0,-1 0 1,1 0-1,-1 0 0,1 0 1,-1 0-1,1 0 0,0 0 1,0 0-1,-1 0 0,1 0 1,0 0-1,0-1 0,0 1 1,0 0-1,0-1 0,2 2 1,6 2-438,1 0 0,-1 0 1,1-1-1,11 2 1,-19-4 436,34 6-1730,55 3 0,-67-9 1670,-1 1-1,1 2 1,0 0-1,-1 1 1,0 1 0,26 11-1,-47-16 175,-1-1 0,0 1 0,0-1 0,0 1 1,0 0-1,0-1 0,0 1 0,0 0 0,0 0 0,0 0 0,0-1 0,0 1 0,-1 0 0,1 0 0,0 0 0,0 1 0,0 1 1,-1-2 0,0-1 1,0 1 0,0 0 0,0 0 0,0 0 0,0-1-1,0 1 1,0 0 0,0 0 0,-1-1 0,1 1 0,0 0-1,-1 0 1,1-1 0,0 1 0,-1 0 0,1-1 0,-1 1 0,1-1-1,-2 2 1,-2 2 201,-1-1 0,1 1 0,-1-1 0,0 0 0,0-1 0,-6 3-1,-23 8 164,0-1-1,0-2 1,-1-1-1,-39 5 1,72-14-513,-23 1-355,24-1 429,1 1 0,-1-1 0,1 0-1,-1 0 1,1 0 0,-1-1 0,0 1-1,1 0 1,-1 0 0,1 0 0,-1 0-1,1 0 1,-1-1 0,1 1 0,-1 0-1,1 0 1,-1-1 0,1 1 0,-1 0-1,1-1 1,-1 1 0,1-1 0,0 1-1,-1-1 1,1 1 0,0 0 0,-1-1-1,1 1 1,0-1 0,0 1 0,-1-1-1,1 0 1,0 1 0,0-1 0,0 1-1,0-1 1,0 1 0,0-2 0,6-13-346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8:12.2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2787 606 11210,'41'-45'362,"62"-55"0,-58 58-932,47-55-1,-86 90 440,0 0 0,-1 0 0,-1-1 0,1 1 0,-1-1 0,0 0 0,3-10 0,-6 15 94,-1 0-1,1 0 1,0 0-1,-1-1 1,0 1-1,1 0 1,-1-1-1,-1 1 0,1 0 1,0 0-1,-1-1 1,0 1-1,1 0 1,-1 0-1,-1 0 1,1 0-1,0 0 1,-1 0-1,1 0 1,-1 0-1,0 1 0,-3-4 1,-3-3 19,-1 1 0,-1 1 1,1-1-1,-1 2 0,0-1 0,0 1 1,-1 1-1,-16-7 0,-97-26 362,112 35-295,-74-17 423,0 4 0,-100-6 0,-180 11 458,68 21-378,-321 54 0,315-15-502,9 27-61,250-61-24,1 3 1,1 1-1,1 3 0,1 1 0,0 1 1,-56 48-1,73-52 9,0 2 0,1 0-1,1 2 1,2 1 0,0 0 0,1 1 0,2 2 0,1-1 0,1 2-1,-17 45 1,26-55 42,0 1 0,1 0 0,1 0 0,1 1 0,1-1 0,1 1-1,0-1 1,2 1 0,0-1 0,1 1 0,1-1 0,1 0 0,1 0 0,1 0 0,1-1 0,0 0-1,2 0 1,0 0 0,1-1 0,0-1 0,2 0 0,0 0 0,21 21 0,-3-9 17,2-1 0,1-2 0,0-1 0,2-1 0,1-3 0,1 0 0,0-3 0,63 22 1,-6-10 13,2-3 1,146 19 0,-28-18-9,0-10 1,275-11-1,-231-22 57,398-74-1,-500 55 93,-1-6 0,-2-8-1,-3-6 1,257-131-1,-203 62 174,-173 101-284,-1-2 0,-1-1 0,-1-1 0,25-32 0,-40 42-36,0 0 0,-1-1 1,-1-1-1,-1 0 0,9-20 1,-16 29-32,0 1 1,0 0-1,-1 0 1,0-1-1,0 0 1,-1 1-1,0-1 1,-1 0-1,0 1 1,0-1-1,-1 0 0,0 1 1,0-1-1,-5-13 1,2 12-13,-1 0 0,0 0 0,-1 0 1,0 1-1,0-1 0,-1 1 0,0 1 0,-1 0 0,0 0 1,0 0-1,-1 1 0,0 0 0,-10-6 0,-8-3-36,-1 1 0,-1 1 0,-43-14 1,10 8-57,0 3 1,-2 3 0,1 2 0,-68-2-1,-262 9-200,170 14 117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8:05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 26 15707,'7'-24'1987,"-7"24"-1967,-1 0-1,1 0 1,0 0-1,0 0 1,0 0-1,0 0 0,0 0 1,0 0-1,0 0 1,0 0-1,0 0 1,0 0-1,0 0 1,0 0-1,0 0 1,0 0-1,0 0 0,0 0 1,0 0-1,0 0 1,0 0-1,-1 0 1,1 0-1,0 0 1,0 0-1,0 0 1,0 0-1,0 0 0,0 0 1,0 0-1,0 0 1,0 0-1,0 0 1,0 0-1,0 0 1,0 0-1,0-1 1,0 1-1,0 0 0,0 0 1,0 0-1,0 0 1,0 0-1,0 0 1,0 0-1,0 0 1,0 0-1,0 0 1,-6 13 793,-4 14-550,1 0-1,2 1 1,-5 30-1,-5 89-388,14-113 184,-13 205-1633,16-229 1634,2-14-162,1-14-136,0-18-54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8:05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83 16492,'0'-15'1560,"0"9"-1072,3 2-232,4 3 704,6-2-184,13 1-392,7 0-143,14-4-153,4 2-64,7-2-88,2-1-105,-3 1-271,-4 0-160,-11 0-256,-11 2-88,-18 0 584,-11 4-240,-7 3-72</inkml:trace>
  <inkml:trace contextRef="#ctx0" brushRef="#br0" timeOffset="1">85 177 15395,'13'6'1513,"10"-6"-889,9-2-232,9-5 488,7-1-120,2-1-200,1 0-184,-5 5-664,-6 4-328,-12 10 480,-11 3-136,-14 6-128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8:06.4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0 151 15363,'2'10'1409,"15"-7"-913,6-3-216,13-7 512,7-4-136,10-4-344,3 1-240,2-3-592,0-2-1016,-4-5 1272,-2-2-208,-11-4-209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8:06.9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286 129 16540,'2'-8'304,"0"0"1,0 0 0,-1 1-1,0-1 1,0 0 0,-1 0-1,0 0 1,-2-14 0,2 20-246,-1 0 0,1 0 0,-1-1 1,0 1-1,0 0 0,0 0 0,0 0 0,0 0 0,0 0 1,0 0-1,0 1 0,-1-1 0,1 0 0,-1 1 1,0-1-1,1 1 0,-1-1 0,0 1 0,0 0 1,0 0-1,0 0 0,0 0 0,0 0 0,0 0 0,0 0 1,0 1-1,0-1 0,-1 1 0,1 0 0,0-1 1,0 1-1,0 0 0,-1 0 0,1 0 0,-3 1 1,-2 0-22,-1 1 0,1 0 1,0 0-1,1 0 0,-1 1 1,0 0-1,1 0 1,-1 1-1,1 0 0,0 0 1,-8 7-1,-1 2-24,1 0 1,1 1-1,-14 18 0,16-18-11,1 1 0,0 1 0,1 0 0,-8 19-1,14-28-8,0 1 0,0 1 0,1-1 0,0 0 0,0 0-1,1 1 1,0-1 0,1 1 0,0-1 0,1 17 0,0-22-21,-1-1 1,1 1-1,0-1 1,0 0 0,0 1-1,0-1 1,0 0-1,0 0 1,1 1-1,-1-1 1,1 0 0,-1 0-1,1-1 1,0 1-1,0 0 1,0 0 0,0-1-1,0 1 1,0-1-1,0 0 1,0 0-1,1 0 1,-1 0 0,0 0-1,1 0 1,-1 0-1,1-1 1,-1 1-1,1-1 1,-1 0 0,1 0-1,-1 0 1,1 0-1,-1 0 1,4-1 0,6-1-193,0 0 1,0 0 0,-1-1 0,1-1-1,21-10 1,2-3-462,-1-2 0,46-35-1,56-54-344,-133 105 1039,17-12 120,-19 15-114,-1 0 0,0 0-1,1-1 1,-1 1 0,0 0 0,1 0-1,-1-1 1,1 1 0,-1 0 0,1 0-1,-1 0 1,0 0 0,1 0 0,-1 0-1,1 0 1,-1 0 0,1 0 0,-1 0-1,1 0 1,-1 0 0,1 0 0,-1 0-1,0 0 1,1 0 0,-1 1 0,1-1-1,-1 0 1,0 0 0,1 0 0,-1 1-1,1-1 1,-1 0 0,0 1 0,1-1-1,-1 0 1,0 1 0,1-1 0,-1 0-1,0 1 1,0-1 0,1 0 0,-1 1-1,0-1 1,0 1 0,0-1 0,0 1-1,2 6 242,-2 1 0,1-1-1,-1 0 1,0 0 0,-1 1-1,-1 11 1,0-13-110,1 0 0,1 0 0,-1 1 0,1-1 0,0 0 0,1 1 0,-1-1 0,1 0 0,3 10-1,-4-16-136,1 1 0,-1 0 0,1 0 0,-1-1 0,1 1 0,0-1 0,-1 1-1,1 0 1,0-1 0,-1 1 0,1-1 0,0 0 0,0 1 0,-1-1-1,1 0 1,0 1 0,0-1 0,0 0 0,0 0 0,0 1 0,-1-1-1,1 0 1,0 0 0,0 0 0,0 0 0,0-1 0,0 1 0,0 0-1,-1 0 1,1 0 0,0-1 0,0 1 0,0 0 0,0-1 0,-1 1-1,1-1 1,0 1 0,0-1 0,35-22 34,-33 20-28,35-27 4,-25 19-35,-1 1 1,2 0-1,-1 1 0,1 0 0,27-12 1,-39 21 4,-1-1 0,1 0 1,0 1-1,-1 0 0,1-1 1,0 1-1,-1 0 0,1-1 1,0 1-1,0 0 0,-1 0 1,1 1-1,0-1 0,0 0 1,-1 1-1,1-1 0,0 0 1,-1 1-1,1 0 0,-1-1 1,1 1-1,1 1 0,-1 0-2,0 0-1,0 1 0,0-1 1,-1 0-1,1 0 1,-1 1-1,0-1 0,0 1 1,1-1-1,-2 1 1,1 0-1,0-1 0,0 5 1,1 5-10,-1-8 29,-1 0 0,1 0-1,0 0 1,0 0-1,0-1 1,3 7 0,-3-9-12,-1-1 1,1 1 0,-1 0-1,1-1 1,-1 1 0,1-1-1,0 1 1,0-1-1,-1 1 1,1-1 0,0 1-1,0-1 1,-1 0-1,1 1 1,0-1 0,0 0-1,0 0 1,-1 1 0,1-1-1,0 0 1,0 0-1,0 0 1,0 0 0,0 0-1,-1 0 1,1-1-1,0 1 1,0 0 0,0 0-1,0 0 1,-1-1 0,1 1-1,0-1 1,0 1-1,-1 0 1,2-1 0,5-4-151,0 1 1,0-1 0,0 0-1,0 0 1,-1-1 0,0 0-1,0 0 1,-1-1 0,8-10 0,5-7-168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8:07.6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 33 16291,'-1'-1'76,"-1"0"1,1 1-1,-1-1 0,0 1 0,1 0 0,-1 0 0,0-1 0,1 1 0,-1 0 0,0 0 0,1 1 0,-1-1 0,1 0 0,-1 0 0,0 1 0,1-1 0,-1 1 0,1-1 0,-1 1 0,1 0 0,-1 0 0,1 0 0,0 0 0,-1 0 0,1 0 0,0 0 0,0 0 0,-1 0 0,0 2 0,-4 4 101,-1 0 1,2 1-1,-9 12 0,6-6 30,1 0 0,-8 20 0,13-29-164,0-1-1,1 1 0,-1-1 1,1 1-1,0 0 1,1 0-1,-1-1 0,1 1 1,0 0-1,0 0 1,2 8-1,-2-12-36,1 0 1,-1-1-1,1 1 1,-1 0-1,1 0 0,-1-1 1,1 1-1,0 0 0,-1-1 1,1 1-1,0-1 1,-1 1-1,1-1 0,0 1 1,0-1-1,-1 1 0,1-1 1,0 0-1,0 1 0,0-1 1,0 0-1,-1 0 1,1 1-1,0-1 0,0 0 1,0 0-1,0 0 0,0 0 1,0-1-1,0 1 1,-1 0-1,1 0 0,0 0 1,0-1-1,0 1 0,0 0 1,-1-1-1,2 0 1,34-17 7,-34 17-12,28-19 1,-22 14 0,0-1 1,1 2-1,0-1 1,0 1-1,1 1 1,-1 0-1,1 0 0,12-3 1,-21 7 2,1 0 1,-1 0 0,0 0-1,1 0 1,-1 1-1,0-1 1,1 0 0,-1 0-1,0 1 1,0-1-1,1 1 1,-1-1 0,0 1-1,0 0 1,0-1-1,1 1 1,-1 0 0,0 0-1,0 0 1,0 0-1,0 0 1,-1 0 0,1 0-1,0 0 1,0 0-1,-1 0 1,1 0 0,0 2-1,0-2 4,-1 0 0,1 0 0,-1 0 0,1 0 0,-1 0 0,1 0 0,0 0 0,0 0-1,-1 0 1,1 0 0,0 0 0,0-1 0,0 1 0,0 0 0,0-1 0,0 1 0,0 0 0,0-1 0,0 0 0,0 1 0,0-1 0,1 1-1,-1-1 1,0 0 0,0 0 0,0 0 0,0 0 0,1 0 0,-1 0 0,0 0 0,0 0 0,0 0 0,1-1 0,1 1 0,11-7-25,0 1 1,0-1 0,0-1 0,14-11-1,7-4-210,-4 3-87,32-18-439,-56 35 568,0-1 0,1 1 0,-1 1 0,1-1 0,-1 1 0,16-2 0,-22 4 163,0 0 1,0 0-1,0 0 0,0 0 0,0 0 1,0 0-1,0 0 0,0 0 0,0 0 1,0 0-1,0 1 0,0-1 1,0 0-1,-1 1 0,1-1 0,0 1 1,0-1-1,0 1 0,0-1 0,-1 1 1,1-1-1,0 1 0,-1 0 1,1-1-1,0 1 0,-1 0 0,2 1 1,-1 1 19,-1 0 0,1 0 1,0 0-1,-1 0 0,1 0 0,-1 0 1,0 4-1,2 15 438,-2-21-430,0-1 0,0 1-1,0-1 1,1 1 0,-1-1 0,0 1 0,0 0-1,1-1 1,-1 1 0,0-1 0,1 0 0,-1 1 0,0-1-1,1 1 1,-1-1 0,1 1 0,-1-1 0,1 0-1,-1 1 1,1-1 0,-1 0 0,1 0 0,-1 1-1,1-1 1,-1 0 0,2 0 0,18-2 303,23-17 187,-37 16-476,37-22-204,-27 16 17,0 0 0,0 0 0,28-9 0,-43 17 153,0 1 0,-1 0 0,1 0 0,0 0 0,-1-1 0,1 1 0,0 0 0,-1 0 1,1 0-1,0 0 0,0 0 0,-1 0 0,1 0 0,0 0 0,-1 1 0,1-1 0,0 0 0,-1 0 0,1 0 0,0 1 0,-1-1 0,1 0 0,-1 1 1,1-1-1,-1 1 0,1-1 0,-1 0 0,1 1 0,0 1 15,0-1 1,-1 0-1,1 1 1,-1-1-1,1 1 1,-1-1-1,0 1 1,0-1-1,1 1 1,-1-1-1,0 1 1,-1 2-1,0 8 209,-2 1-1,-6 20 1,5-18 15,3-11-162,0 0-1,1 0 1,-1 1-1,1-1 1,0 0-1,0 1 1,0-1-1,1 0 1,0 1-1,0-1 0,2 7 1,-3-10-78,1 0 0,-1 0 0,1 0 0,-1 0-1,1 0 1,0-1 0,0 1 0,-1 0 0,1 0 0,0 0 0,0-1 0,0 1 0,0 0 0,-1-1 0,1 1-1,0-1 1,0 1 0,0-1 0,2 1 0,-1-1-73,0 0 1,-1 0-1,1 0 0,0 0 0,0 0 1,0 0-1,0-1 0,-1 1 0,1 0 1,0-1-1,0 0 0,-1 1 0,1-1 1,0 0-1,2-2 0,-2 2-219,1-1 0,0 0 0,-1 0-1,1 0 1,-1 0 0,0 0 0,0 0-1,0-1 1,0 1 0,0-1 0,0 0-1,-1 1 1,1-1 0,-1 0 0,0 0-1,0 0 1,2-5 0,0-5-587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8:08.0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10 10386,'11'-9'2559,"-11"9"-2524,0 0 0,0 0-1,0 0 1,0 0-1,0 0 1,1 0 0,-1 0-1,0 0 1,0 0-1,0 0 1,0 0-1,0 0 1,0 0 0,0 0-1,0 0 1,0 0-1,1 0 1,-1 0 0,0 0-1,0 0 1,0 0-1,0 1 1,0-1 0,0 0-1,0 0 1,0 0-1,0 0 1,0 0-1,0 0 1,0 0 0,0 0-1,0 0 1,0 1-1,0-1 1,0 0 0,0 0-1,0 0 1,0 0-1,0 0 1,0 0-1,0 0 1,0 0 0,0 1-1,0-1 1,0 0-1,0 0 1,0 0 0,0 0-1,0 0 1,0 0-1,0 0 1,0 0 0,0 0-1,0 1 1,-12 26 2223,5-11-1519,6-13-621,-7 28 734,8-29-855,0 0 1,-1-1-1,1 1 0,0 0 0,0-1 0,0 1 1,0 0-1,0 0 0,0-1 0,0 1 1,1 0-1,-1-1 0,1 1 0,0 2 0,0-3-1,-1-1 0,1 0 0,-1 1 0,0-1 0,1 0 0,-1 1-1,1-1 1,-1 0 0,1 0 0,-1 0 0,1 1 0,-1-1 0,1 0-1,-1 0 1,1 0 0,-1 0 0,1 0 0,0 0 0,-1 0 0,1 0-1,-1 0 1,1 0 0,-1 0 0,1 0 0,-1-1 0,1 1 0,-1 0 0,1 0-1,-1 0 1,1-1 0,-1 1 0,0 0 0,1-1 0,-1 1 0,1 0-1,0-1 1,12-15 277,-7 6-330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8:08.4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143 241 16179,'-8'1'213,"0"0"0,1 1 0,-1-1 0,1 2-1,0-1 1,-1 1 0,1 0 0,0 0 0,0 1 0,1 0-1,-1 0 1,1 0 0,0 1 0,0 0 0,1 0-1,-1 1 1,1 0 0,0-1 0,0 2 0,-4 7-1,9-14-217,0 1 0,-1-1-1,1 1 1,0 0-1,0-1 1,-1 1 0,1-1-1,0 1 1,0 0-1,0-1 1,0 1-1,0 0 1,0-1 0,0 1-1,0 0 1,0-1-1,0 1 1,0 0 0,1-1-1,-1 1 1,0-1-1,0 1 1,1 0 0,-1-1-1,0 1 1,1-1-1,-1 1 1,1 0-1,0 0-19,1 0 0,-1-1 0,0 1-1,0 0 1,1-1 0,-1 1 0,1-1-1,-1 0 1,0 1 0,1-1 0,-1 0-1,3 0 1,5 0-173,-1 0 1,1-1-1,10-1 0,29-8-606,-32 5 465,0 2 1,1 0-1,-1 1 1,26 0 0,-41 2 342,1 0 0,-1 0 0,1 0 0,-1 0 0,1 1 0,-1-1 0,0 0 0,1 1 0,-1-1 0,0 1 0,1-1-1,-1 1 1,0 0 0,0-1 0,1 1 0,-1 0 0,0 0 0,0 0 0,0 0 0,0 0 0,0 0 0,0 0 0,1 2 0,-2-1 46,1 0 1,-1 0-1,1 0 0,-1 0 0,0 0 0,0 0 0,0 0 0,0 0 0,0 0 0,0 0 0,0 0 0,-1 0 1,1 0-1,-2 3 0,-1 4 235,-1 0 1,-1 0-1,1 0 1,-1 0 0,-10 11-1,1-2 348,0-1-1,-2-1 1,0 0 0,-35 25-1,48-39-581,1 0 0,-1-1 0,0 1 0,1-1 0,-1 0 0,0 0-1,0 0 1,-4 1 0,6-2-56,0 0 1,0 0-1,0 0 0,0 0 0,1 0 0,-1 0 1,0 0-1,0 0 0,0-1 0,0 1 1,1 0-1,-1 0 0,0-1 0,0 1 0,1-1 1,-1 1-1,0-1 0,1 1 0,-1-1 0,0 1 1,1-1-1,-1 1 0,1-1 0,-1 0 1,1 1-1,-1-1 0,1 0 0,-1 0 0,1 1 1,0-1-1,-1 0 0,1 0 0,0 0 1,0 1-1,-1-3 0,1-2-120,-1 1-1,1-1 1,-1 0 0,1-1 0,1 1-1,-1 1 1,1-1 0,0 0 0,1-5-1,18-46-1174,-17 47 1095,21-52-1103,2 1 0,3 2 1,3 1-1,67-93 0,-98 149 1341,3-4 168,-1 1 1,1-1-1,0 1 0,0 0 0,0 0 1,7-5-1,-10 9-180,-1 0 0,0 0-1,0 0 1,0-1 0,1 1 0,-1 0 0,0 0 0,0 0 0,0 0-1,1 0 1,-1 0 0,0 0 0,0 0 0,0 0 0,1 0-1,-1 0 1,0 0 0,0 0 0,0 0 0,0 0 0,1 0 0,-1 1-1,0-1 1,0 0 0,0 0 0,1 0 0,-1 0 0,0 0-1,0 0 1,0 0 0,0 1 0,0-1 0,1 0 0,-1 0 0,0 0-1,0 0 1,0 1 0,0-1 0,0 0 0,0 0 0,0 0-1,0 0 1,0 1 0,0-1 0,0 0 0,1 0 0,-1 0 0,0 1-1,0-1 1,0 0 0,0 0 0,-1 1 0,0 11 804,-6 11 806,-1 0 0,-14 27 0,13-33-1248,2 1 0,-1 0 1,2 0-1,-8 36 0,14-49-495,0-1 0,0 0 0,0 1 0,0-1 0,1 0 0,0 1 0,-1-1 0,2 0 0,-1 1 0,3 6 0,-3-9 81,0 0 0,0 0 0,0 0 1,1 0-1,-1-1 0,0 1 1,1 0-1,-1-1 0,1 1 0,-1-1 1,1 1-1,0-1 0,0 0 1,-1 0-1,1 1 0,0-1 0,0-1 1,0 1-1,0 0 0,0 0 0,1-1 1,-1 1-1,2-1 0,7-1-339,-2-6 18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8:09.0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225 1 16355,'-12'0'637,"0"0"-1,0 1 0,1 0 0,-1 1 0,0 1 0,1 0 0,-1 0 1,-17 8-1,29-11-635,-1 0 0,1 0 0,0 1 0,-1-1 0,1 0 0,-1 0 0,1 0 0,0 0 0,-1 0 0,1 1 0,-1-1 0,1 0 0,0 0 0,-1 1 0,1-1 0,0 0 0,0 1 0,-1-1 0,1 0 0,0 1 0,0-1 1,-1 0-1,1 1 0,0-1 0,0 0 0,0 1 0,0-1 0,-1 1 0,1-1 0,0 0 0,0 1 0,0-1 0,0 1 0,0-1 0,0 1 0,0-1 0,0 0 0,0 1 0,0-1 0,1 1 0,-1-1 0,0 0 0,0 1 0,0-1 0,0 1 0,1-1 0,-1 0 0,0 1 1,0-1-1,1 0 0,-1 1 0,0-1 0,0 0 0,1 0 0,-1 1 0,0-1 0,1 0 0,-1 0 0,1 1 0,-1-1 0,0 0 0,1 0 0,-1 0 0,1 0 0,-1 0 0,1 0 0,28 10-110,-5-8 13,-1 0 1,31-2 0,-29 0 0,44 4 0,-68-4 104,0 0 0,1 0 0,-1 0 0,0 0 0,1 0 0,-1 1 0,0-1 0,1 1 0,-1-1 0,0 1 0,0-1 0,1 1 0,-1 0 0,0-1 0,0 1 0,0 0 0,0 0 0,0 0 1,0 0-1,0 0 0,-1 0 0,1 0 0,0 0 0,0 0 0,-1 1 0,1-1 0,-1 0 0,1 0 0,-1 1 0,1-1 0,-1 0 0,0 1 0,0-1 0,1 0 0,-1 1 0,0-1 0,0 0 0,-1 1 1,1-1-1,0 0 0,0 1 0,-1-1 0,1 0 0,0 0 0,-1 1 0,1-1 0,-2 2 0,-3 7 169,0 0 1,-1 0 0,0-1-1,-10 13 1,14-19-146,-10 13 290,-1 0 0,-1-1 0,0-1 0,-19 16 1,30-27-334,-1 0 1,1-1 0,-1 1 0,0-1 0,0 0 0,0 0 0,0-1 0,0 1 0,0-1 0,0 0-1,-1 0 1,1 0 0,0 0 0,-1-1 0,1 0 0,0 0 0,-1 0 0,1 0 0,-1-1-1,1 0 1,0 0 0,-1 0 0,1 0 0,0 0 0,-6-4 0,-1-2-218,0-1-1,1 0 1,0-1 0,0 0-1,1 0 1,-13-17 0,20 23 184,-27-32-462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8:09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1 103 18324,'13'-10'1584,"-2"-5"-1528,6-10-152,-4-1 952,2-1-560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6:51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321 1 17708,'-6'6'183,"0"1"0,1 0 0,0 0 0,0 0 1,0 1-1,1-1 0,0 1 0,1 0 0,0 0 0,0 1 0,-2 11 1,-1 6 96,2 0 0,-2 39 0,7 1 242,16 127 0,-4-74-1167,-13-117 559,0 0 0,0 0 1,0 0-1,0 0 0,0 0 1,0 0-1,0 0 1,0-1-1,-2 5 0,2-6 59,0 0-1,0 0 0,0 0 0,-1 1 0,1-1 0,0 0 0,0 0 1,0 0-1,0 0 0,-1 0 0,1 0 0,0 1 0,0-1 0,-1 0 1,1 0-1,0 0 0,0 0 0,0 0 0,-1 0 0,1 0 0,0 0 1,0 0-1,-1 0 0,1 0 0,0 0 0,0 0 0,-1 0 0,1 0 1,0 0-1,0 0 0,0 0 0,-1 0 0,1 0 0,0-1 0,0 1 1,0 0-1,-1 0 0,1 0 0,0 0 0,0 0 0,-1-1 0,-3-3-339,-1-1-1,1 0 1,0 0-1,-4-6 1,1 2 279,-139-164-1401,73 89 3645,70 80-1973,-13-18 1131,16 22-1273,0-1-1,0 1 1,0-1-1,0 1 0,0-1 1,0 1-1,0-1 1,0 1-1,0-1 1,0 1-1,0-1 0,0 1 1,0-1-1,0 1 1,0-1-1,1 1 0,-1-1 1,0 1-1,0-1 1,1 1-1,-1-1 0,0 1 1,1 0-1,-1-1 1,0 1-1,1-1 0,-1 1 1,1 0-1,-1-1 1,0 1-1,1 0 0,-1 0 1,1-1-1,-1 1 1,1 0-1,-1 0 0,1 0 1,-1 0-1,1 0 1,-1 0-1,1 0 0,-1 0 1,1 0-1,25-5 678,-1 1-1,41 1 1,-9 0-786,129-22-669,-132 14 523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8:14.6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0 176 11931,'53'-29'276,"0"2"1,2 2 0,73-23 0,-87 36-251,0 2 0,0 2 0,1 1 1,0 2-1,60 1 0,-73 6 26,-1 1 1,0 1 0,0 1-1,38 14 1,105 46 255,-86-31-175,0-2-73,1-5-1,2-3 1,0-5-1,2-3 1,-1-4 0,144 1-1,332-42-19,-176 3 19,0 29 202,48 49 171,85 4-79,-89-68-182,-34-1-57,-326 15-98,0 4 0,0 2 0,103 27 0,-71-5 12,64 15-78,-141-39-8,0-2 0,1-1-1,-1-1 1,32-2 0,-28-3 22,0-2 0,0-1 1,61-20-1,-4-8-67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8:14.9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44 13019,'0'-1'23,"-1"1"0,1 0 1,0-1-1,0 1 0,0-1 1,0 1-1,0-1 0,0 1 0,0-1 1,0 1-1,0 0 0,0-1 1,0 1-1,0-1 0,0 1 0,0-1 1,0 1-1,1 0 0,-1-1 1,0 1-1,0-1 0,0 1 1,1 0-1,-1-1 0,0 1 0,0-1 1,1 1-1,-1 0 0,0 0 1,1-1-1,-1 1 0,0 0 0,1-1 1,-1 1-1,1 0 0,-1 0 1,0 0-1,1 0 0,-1-1 1,1 1-1,-1 0 0,1 0 0,-1 0 1,0 0-1,1 0 0,-1 0 1,1 0-1,-1 0 0,1 0 0,0 0 1,34 0 119,-25 1-29,263-16-17,-176 5-67,105 5 1,-201 5-30,8 0 13,0 1 0,-1 0 0,15 4 0,-21-5-6,0 0-1,-1 1 1,1-1-1,0 1 1,-1 0 0,1 0-1,-1-1 1,1 1-1,-1 0 1,1 0-1,-1 1 1,0-1-1,1 0 1,-1 0-1,0 1 1,0-1-1,0 0 1,0 1-1,0-1 1,0 1 0,0-1-1,-1 1 1,1 0-1,-1-1 1,1 3-1,0 0 15,-1 0-1,0 0 1,-1 0-1,1-1 1,-1 1-1,0 0 1,0 0-1,0-1 1,0 1-1,-1-1 1,1 1-1,-3 3 1,-29 42 192,22-34-146,-77 122-18,-34 44-516,93-146 296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4:06.7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422 210 12323,'-23'-43'911,"0"-2"-213,-35-51 0,56 94-665,1-1 15,-1 0 0,0 1 0,0 0 0,0 0 0,0-1 0,0 1 0,-3-2 0,4 4-39,0 0-1,0-1 1,1 1-1,-1 0 1,0 0 0,0-1-1,1 1 1,-1 0-1,0 0 1,0 0 0,0 0-1,1 0 1,-1 0-1,0 0 1,0 0 0,0 0-1,1 1 1,-1-1-1,0 0 1,0 0 0,1 1-1,-1-1 1,0 0-1,0 1 1,1-1 0,-1 1-1,1-1 1,-1 1-1,0-1 1,1 1 0,-1 0-1,1-1 1,-1 1-1,1 0 1,-1 0 0,-7 12-38,1 1 0,0-1 1,1 2-1,0-1 0,1 0 1,1 1-1,-3 18 0,2-11-48,-91 470-1476,33 8 979,22-97 853,25 0 423,15-362-571,3 1-1,1-1 0,18 80 0,-18-108-112,1-1-1,0 1 0,1-1 1,1 0-1,0 0 1,0 0-1,1-1 0,0 0 1,1 0-1,1-1 0,0 0 1,0 0-1,1-1 0,0 0 1,0-1-1,15 9 0,-7-8-22,1 0-1,0-1 1,0-2-1,0 0 1,1 0-1,0-2 1,36 3-1,147-3-127,-152-5 106,729 26-445,-286 28 306,570 42 18,96-65 59,-166-7 92,197 38 105,618 19 71,-129-91-108,0-54-47,-128 17-133,-1 87 3,-443 48 223,171 11 63,-1241-95-165,615 42 229,-7 46-89,-516-65-85,213 13 0,-202-31-15,151 3 85,-275-12-145,1 1 0,-1-2 0,0 0 0,0-2 0,19-5 0,-27 6 3,0-1-1,0 0 0,0 0 0,0-1 0,-1-1 1,0 1-1,0-1 0,0-1 0,-1 1 0,10-11 1,80-109 2,-18 23 14,219-285 38,-16-16-152,-179 256-20,32-55-295,115-235-1,-146 208 67,-88 186 276,-2-1-1,-1 0 1,8-62-1,-20 97 60,0 1 0,-1-1-1,0 0 1,0 0 0,-1 0-1,0 0 1,-1 0 0,0 1-1,-4-10 1,4 13 11,0 1-1,0 0 1,-1 0 0,0 1 0,0-1-1,0 1 1,-1-1 0,1 1-1,-1 0 1,0 0 0,0 1 0,0-1-1,-1 1 1,0 0 0,1 0-1,-1 0 1,-5-2 0,-19-4 10,0 0 0,0 2 1,0 1-1,-50-3 0,11 1 55,-279-49 281,-306-34 280,-324 51-193,543 30-257,-567-24 49,-943-26-314,-11 47-525,838 10 73,-2892 17 1337,592-31-1778,2902 10 833,-708 5-350,287 2 429,268-28 132,479 8-31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9:12.7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18 155 9818,'-13'-10'1597,"9"6"-414,13 8-503,1 1-638,0-1 0,1-1 0,0 0 0,0 0 0,-1-1 0,2-1 0,-1 0 0,0 0 0,12-1 0,9-2 108,58-12 0,9-5 124,0 3 0,197-3 0,11 33-214,59 1-30,398-60 357,-67 0 46,-154 50-351,187-5-3,-430-18-77,115-4 5,-284 21-3,153 18-1,-187-6 22,260 23-375,-327-33 283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3:19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58 10466,'-10'-15'1630,"7"10"-807,0 0 0,0 0 0,0-1 0,0 1 0,-2-11 0,35 51 152,222 231-613,-32-38-328,-123-109-12,65 73-14,-149-178-6,389 427-184,-336-360 73,122 114 0,-113-121 116,-3 4 0,105 147 1,-160-202-8,92 121 1,-82-111-3,2-1-1,40 33 0,14 4 1,78 67 19,-120-97-13,63 76 0,208 303-92,-293-396 84,-11-12-9,0 0 1,0 0-1,-1 1 1,0 0-1,6 12 1,-13-23 41,0 0 0,0 1 0,1-1 0,-1 0 0,0 0 0,0 1 0,1-1-1,-1 0 1,0 1 0,0-1 0,0 1 0,0-1 0,0 0 0,0 1 0,1-1 0,-1 0 0,0 1 0,0-1 0,0 1 0,0-1 0,0 0 0,0 1 0,0-1 0,-1 0 0,1 1 0,0-1 0,0 1 0,0-1 0,0 0 0,0 1 0,-1-1-1,1 0 1,0 1 0,0-1 0,0 0 0,-1 1 0,1-1 0,0 0 0,-1 0 0,1 1 0,0-1 0,0 0 0,-1 0 0,1 0 0,0 1 0,-1-1 0,1 0 0,-1 0 0,1 0 0,0 0 0,-1 0 0,1 0 0,0 0 0,-1 0 0,1 0-1,-1 0 1,1 0 0,0 0 0,-1 0 0,1 0 0,-1 0 0,1 0 0,-14-4 283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5:53.5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4 310 10762,'0'0'16,"-1"1"0,1-1-1,0 0 1,0 0 0,0 0-1,-1 0 1,1 0 0,0 0-1,0 1 1,0-1-1,0 0 1,-1 0 0,1 0-1,0 1 1,0-1 0,0 0-1,0 0 1,0 0 0,0 1-1,0-1 1,0 0 0,0 0-1,-1 0 1,1 1 0,0-1-1,0 0 1,0 0 0,0 1-1,0-1 1,0 0 0,1 0-1,-1 0 1,0 1-1,0-1 1,0 0 0,0 0-1,0 1 1,0-1 0,0 0-1,0 0 1,0 0 0,1 1-1,-1-1 1,0 0 0,0 0-1,0 0 1,0 0 0,1 0-1,-1 1 1,0-1 0,0 0-1,1 0 1,18 8 175,28-2-114,-25-6 55,0-1 0,1-2 0,-1 0 1,22-7-1,-14 4 115,38-4 0,193-14 38,-176 12-178,89-24 1,-33-2-100,124-30 30,-189 52-23,118-9 0,173 12 42,-11 2-61,339 4 10,-392 14 2,112 6 60,157-2 2,0-32 6,-456 15-73,841 29-3,-206 19 336,43-45-40,-310-10-271,21 24 5,-172-2-13,468 42-14,-477-25 9,-241-19-12,287 17-3,1-27-1,261-52 16,-16 2 0,-380 40-23,419 32-1,-40 47 51,274 16-31,-695-79-8,0-10 0,0-7 0,226-48 0,-66-15-14,-12 2 27,-293 69-56,14-3 675,-68 9-374,1 0-1,-1-1 0,1 1 1,-1-1-1,1 0 1,-1 0-1,1 0 0,0-1 1,0 1-1,-7-5 1,-5-7-37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5:56.6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412 90 10154,'-81'-18'296,"3"-3"-1624,-4 1 1464,-3 3-416,-1 4-80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5:57.4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2474 541 6225,'-878'-30'5347,"805"33"-5188,-1 2 1,1 4 0,0 3-1,1 3 1,0 4 0,2 2-1,0 4 1,2 2 0,-114 64-1,94-39-190,3 4-1,-89 76 1,127-92 10,2 2 1,3 2 0,1 2-1,-65 94 1,85-103 19,2 1 1,1 0-1,2 2 0,1 0 1,2 0-1,3 1 0,1 1 1,1-1-1,-2 74 0,9-91 14,1 1-1,1-1 0,1 1 0,2-1 0,0 0 0,2 0 0,0 0 0,2-1 0,0 0 0,2-1 0,0 1 0,2-2 0,0 0 0,1 0 1,2-1-1,0-1 0,0 0 0,34 29 0,-10-15 12,1-3-1,1-1 1,1-2 0,2-2-1,1-2 1,0-2 0,73 24 0,-5-12 3,2-4 0,125 14 1,3-15 7,2-11 1,276-15-1,487-76-5,-974 71-32,802-82-7,-7-32 0,-443 32-123,-330 68 67,0-3 0,-1-2 0,-1-2-1,81-51 1,-114 62-79,-1-2-1,0 0 1,-1-1-1,-1-1 0,-1-1 1,0-1-1,16-23 1,-23 27-45,-1 0 1,-1-1 0,-1 0-1,0 0 1,-1 0 0,0-1-1,-1 0 1,-1 0-1,-1 0 1,2-34 0,-5 28 227,-1 0-1,-1 1 1,-1-1 0,-1 1 0,-1 0-1,-1 0 1,-1 0 0,-1 1 0,0 0 0,-2 0-1,0 1 1,-25-35 0,-2 6 583,-1 3 1,-3 1-1,-76-66 1,-205-139 1048,-24 24-960,152 108-477,-219-97 0,266 151-282,-1 6-1,-219-53 0,204 76-205,-311-26 0,-174 56-25,286 31 94,355-26 181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6:19.1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26 12627,'-1'2'59,"0"1"0,0-1 1,0 0-1,0 0 0,0 1 1,0-1-1,0 1 0,1-1 0,-1 1 1,1-1-1,0 1 0,0-1 1,0 1-1,0-1 0,0 1 1,0-1-1,2 5 0,-1-4-61,1-1 0,-1 0 0,0 1 0,1-1 0,0 0 0,0 0 0,0 0 0,0 0 0,0 0-1,0 0 1,0 0 0,0-1 0,1 1 0,-1-1 0,1 0 0,2 2 0,13 4-65,-1-1 0,1 0 0,0-1 0,33 4 0,78 1-169,-74-7 164,1756-2 910,-1264-34-329,797-40 25,281 30-341,-1581 44-255,-11 0 32,34-4 1,-45-2-25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1:58.7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167 42 12811,'0'-9'592,"1"7"-510,-1-1 1,0 1-1,0 0 1,0-1-1,0 1 0,0 0 1,0-1-1,-1 1 1,1-1-1,-1 1 1,-1-4-1,1 6-46,1 1 0,-1 0-1,1-1 1,-1 1 0,1 0-1,-1 0 1,1-1 0,0 1-1,-1 0 1,1 0 0,0 0 0,0 0-1,0-1 1,0 1 0,-1 2-1,-6 178 529,7-85-518,-73 1159 709,13-342-60,42-1-78,74 173 238,-55-1076-877,1 23-337,2 0-1,8 34 0,-11-64 891,1-5-486,-1-8-165,-1-9 58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7:03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4 15139,'0'0'38,"0"0"0,0 0 0,0 0 0,0-1 0,0 1 0,0 0-1,0 0 1,0 0 0,0 0 0,0 0 0,0-1 0,0 1 0,0 0 0,0 0-1,0 0 1,0 0 0,0 0 0,0 0 0,0-1 0,1 1 0,-1 0 0,0 0-1,0 0 1,0 0 0,0 0 0,0 0 0,0 0 0,1 0 0,-1-1 0,0 1-1,0 0 1,0 0 0,0 0 0,0 0 0,1 0 0,-1 0 0,0 0 0,0 0-1,0 0 1,0 0 0,0 0 0,1 0 0,-1 0 0,0 0 0,0 0 0,0 0 0,0 0-1,0 0 1,1 0 0,-1 1 0,0-1 0,0 0 0,0 0 0,0 0 0,0 0-1,0 0 1,1 0 0,-1 0 0,0 0 0,0 1 0,0-1 0,0 0 0,0 0-1,0 0 1,0 0 0,0 0 0,3 18 1064,-4 30-574,1-44-410,-13 493 103,11-491-349,-1-16 92,-3-21-71,2-4-48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1:59.2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72 199 14267,'-17'1'458,"9"-2"-335,0 1-1,-1 1 1,1 0-1,-13 3 1,62-1 148,321-31-512,-124 6 274,830-1 126,19-2 44,-888 11-165,604-37 81,1 52-76,-576 13-40,204 9 24,-2-31-83,-388 5-491,0-2 0,0-1-1,45-14 1,-80 18 477,-1 0 0,0-1 0,0 0 0,8-5 0,14-15-397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1:59.6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0 14947,'-1'1'50,"-1"1"0,1-1 0,0 0 0,0 0 0,-1 1-1,1-1 1,0 1 0,0-1 0,1 1 0,-1 0 0,0-1 0,0 1 0,1 0-1,-1 0 1,1-1 0,0 1 0,-1 0 0,1 0 0,0-1 0,0 1 0,0 0 0,0 0-1,0 0 1,1 0 0,-1-1 0,1 1 0,-1 0 0,1 0 0,-1-1 0,1 1-1,0-1 1,0 1 0,1 2 0,1-1-51,0 0 1,0 1-1,0-1 1,1-1-1,-1 1 0,0-1 1,1 1-1,0-1 0,0 0 1,0 0-1,0 0 0,0-1 1,5 2-1,11 1-15,0 0 0,1-2 0,31 0-1,66-7 5,-60 1 11,-55 4 2,142-3 14,-114 3-13,1 3 0,55 10 1,-73-10 11,0 1 0,0 0 0,-1 1 0,0 1-1,0 0 1,0 1 0,22 16 0,-27-17 12,0 1-1,0 0 1,-1 1-1,0 0 1,-1 0-1,0 0 0,0 1 1,-1 0-1,0 0 1,0 1-1,-1-1 1,4 14-1,-4-8 36,-1 2-1,0-1 1,-1 0 0,-1 0-1,-1 1 1,0-1 0,-1 1-1,0-1 1,-2 0 0,0 0-1,-8 24 1,-2 0 55,-3-1 1,-1 0-1,-28 47 1,27-55-167,-1 0 0,-1 0 0,-2-2 0,-1-1 1,-1-1-1,-2-1 0,0-1 0,-35 25 0,-9-6-64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2:00.3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2 962 16083,'-1'6'307,"1"11"872,4-15-562,5-8-82,29-32 624,63-80 0,-59 65-812,53-63-44,-6-5-1,109-195 1,-145 206-220,-46 92-45,-1 1 0,0-1 1,6-37-1,-12 55-36,-1 0 0,1 0 0,0 0 0,0 0 0,0 0-1,0 0 1,0 1 0,0-1 0,0 0 0,0 0 0,0 0 0,0 0 0,0 0-1,-1 0 1,1 0 0,0 0 0,0 0 0,0 0 0,0 0 0,0 0 0,0 0-1,0 0 1,0 0 0,0 0 0,0 0 0,-1-1 0,1 1 0,0 0 0,0 0-1,0 0 1,0 0 0,0 0 0,0 0 0,0 0 0,0 0 0,0 0 0,0 0-1,0 0 1,0 0 0,0 0 0,-6 12 27,0 14-5,0 1 0,2 0 0,-1 46 0,12 85-421,-5-131 174,2-1 0,2 0-1,0 0 1,13 35 0,-14-50 159,0 0 0,1 0 0,0 0 0,0-1 0,1 0 0,0 0 0,1 0 0,0-1 0,1 0 0,0-1 0,18 13 0,38 17-351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2:02.0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0 16115,'0'0'22,"0"0"-1,0 0 0,0 1 0,0-1 1,0 0-1,0 0 0,0 0 0,0 0 1,0 0-1,0 0 0,1 0 0,-1 0 0,0 0 1,0 0-1,0 0 0,0 0 0,0 0 1,0 1-1,0-1 0,0 0 0,0 0 1,0 0-1,0 0 0,0 0 0,0 0 0,0 0 1,0 0-1,0 0 0,0 0 0,1 0 1,-1 0-1,0 0 0,0 0 0,0 0 1,0 0-1,0 0 0,0 0 0,0 0 0,0 0 1,0 0-1,0 0 0,0 0 0,0 0 1,1 0-1,-1 0 0,0 0 0,0 0 1,0 0-1,0 0 0,0 0 0,0 0 0,0 0 1,0 0-1,0 0 0,0 0 0,0-1 1,0 1-1,0 0 0,0 0 0,0 0 1,0 0-1,1 0 0,-1 0 0,0 0 0,0 11 348,-4 20-226,4-31-122,-12 92 601,5 1 0,4 111 0,5-157-619,2-1-1,3 0 0,1 0 1,2-1-1,2 0 1,26 60-1,-10-50-86,-35-68-191,0 1 200,1 0-1,-8-20 0,-1-14-70,2-1 0,2-1 0,2 0 0,-3-53 0,10 68 96,2 1-1,1 0 0,1-1 0,2 1 1,1 0-1,1 0 0,14-37 0,-16 56 54,2 1 1,0-1-1,0 1 0,1 1 1,0-1-1,1 1 0,0 0 0,1 1 1,0 0-1,1 1 0,0 0 0,22-16 1,-23 19 0,0 1 0,1 0 0,-1 1 0,1 0 0,0 0 0,1 1 0,-1 1 0,1-1 0,-1 2 0,1-1 0,-1 1 0,1 1 0,0 0 0,0 1 0,-1 0 0,21 4 0,-26-3 25,-1-1 1,0 0 0,1 1-1,-1 0 1,0 0-1,0 0 1,0 0-1,0 1 1,0 0-1,6 5 1,-10-7-18,1-1 1,0 1-1,-1 0 1,1 0-1,-1 0 1,1 0-1,-1 0 1,1 0-1,-1 0 1,1 0-1,-1 0 1,0 0-1,0 0 1,0 0-1,1 0 1,-1 0-1,0 0 1,0 0-1,0 0 1,-1 2-1,0-1 2,0-1-1,0 1 0,0 0 1,0 0-1,0-1 1,0 1-1,0 0 0,-1-1 1,1 0-1,-1 1 1,1-1-1,-1 0 0,1 1 1,-5 1-1,-25 13 259,-1-1 0,-1-1 0,-59 16-1,-7 3-27,-4 11-929,97-42 626,-11 8-51,18-6 48,12-3-56,32-2-111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2:03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78 16083,'2'2'100,"1"0"0,-1-1 0,0 1 0,0 1 0,0-1-1,0 0 1,0 0 0,0 1 0,0-1 0,-1 1 0,1-1-1,-1 1 1,0 0 0,0-1 0,1 6 0,4 5 112,16 30 222,2-1 0,33 43 0,65 72-338,7 8-316,-124-157 84,0 0 1,0 0 0,0 0-1,-1 1 1,5 14-1,-9-22 93,1 0 0,-1 0 0,0 0 0,0 0 0,0 1 0,0-1 0,1 0-1,-1 0 1,-1 0 0,1 0 0,0 1 0,0-1 0,0 0 0,-1 0 0,1 0-1,0 0 1,-1 0 0,1 0 0,-1 0 0,1 0 0,-2 2 0,0-2-21,1 0 1,-1 0 0,0-1 0,0 1 0,1 0-1,-1-1 1,0 1 0,0-1 0,1 1 0,-1-1-1,0 0 1,0 0 0,0 0 0,0 0 0,0 0-1,1 0 1,-1-1 0,-4 0 0,-10-3-299,0 0-1,0-1 1,1-1 0,-1-1-1,-19-10 1,-72-50-204,92 56 583,-7-3 76,6 4 326,1 0 1,-1-1-1,1-1 1,1 0-1,-14-16 0,27 26-313,0 1 0,1 0 0,-1-1 0,0 1 0,0-1-1,1 1 1,-1-1 0,1 1 0,-1-1 0,1 0-1,-1 1 1,1-1 0,0 1 0,0-1 0,0 0 0,0 1-1,0-1 1,0 0 0,1 1 0,-1-1 0,0 1 0,1-1-1,0 0 1,-1 1 0,2-2 0,1-4 167,1 1 0,1-1 0,-1 1 0,8-7 0,-1 0-10,128-142 674,27-35-1619,-123 128 456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2:04.5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2673 13059,'-2'2'177,"-1"0"1,0 0-1,0 1 1,1-1 0,0 1-1,-1-1 1,-2 5-1,5-7-159,0 0-1,0 0 1,0 1 0,0-1-1,0 0 1,0 0-1,0 1 1,-1-1 0,1 0-1,0 0 1,0 1-1,0-1 1,0 0 0,0 0-1,0 1 1,0-1-1,0 0 1,0 0-1,1 1 1,-1-1 0,0 0-1,0 0 1,0 1-1,0-1 1,0 0 0,0 0-1,0 1 1,1-1-1,-1 0 1,0 0 0,0 0-1,0 1 1,0-1-1,1 0 1,18 3 318,27-7-385,75-16 0,-59 8 23,93-20 36,-2-6 0,164-66 0,-171 45 143,241-135 0,115-119 226,14-52-162,-17-25-157,298-306 283,-640 553-103,193-171 866,-350 314-1107,0 0 0,1-1 0,-1 1 1,0 0-1,1 0 0,-1 0 0,0 0 0,0-1 1,0 1-1,1 0 0,-1 0 0,0 0 0,0-1 1,0 1-1,1 0 0,-1 0 0,0-1 0,0 1 1,0 0-1,0 0 0,0-1 0,0 1 1,0 0-1,1 0 0,-1-1 0,0 1 0,0 0 1,0-1-1,0 1 0,0 0 0,0-1 0,-1 1 1,-8-2 6,-7 1 10,-6-11-12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2:05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83 14651,'22'-21'1720,"-9"-3"-927,-2 4-313,-2 7 864,-4 9-352,1 17-232,0 13-127,-3 18-313,-2 8-200,2 11-344,-2 4-216,1 2-257,-2-5-119,0-11-168,-2-7-1008,-2-19 1359,-2-9-319,-9-17 16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2:05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1 134 15755,'2'-3'117,"0"0"0,0 0 1,0 0-1,1 0 0,-1 0 0,1 0 0,0 1 0,0-1 0,0 1 0,0 0 0,0 0 0,0 0 0,1 0 0,-1 0 0,7-1 0,-4 0 39,28-13 112,1 1 0,0 2 0,2 2-1,-1 1 1,1 2 0,0 1 0,1 2 0,75 0 0,-97 6-256,1 1 0,0 0 0,-1 2 1,0-1-1,0 2 0,0 0 0,0 1 0,-1 1 0,0 0 1,21 14-1,-25-14-15,-1 1 0,-1 0 0,1 0 1,-1 1-1,-1 0 0,0 1 0,0 0 1,-1 0-1,0 1 0,0 0 0,-2 0 0,1 0 1,-1 1-1,5 18 0,-7-13 38,0 0-1,-1 0 1,0 0-1,-2 0 1,0 0-1,0 0 1,-2 0-1,0 0 1,-1 0-1,-1 0 1,-11 30 0,2-13 162,-2-1 0,-1 0 1,-2-1-1,-34 46 1,34-53-12,-1-2 0,-1-1 0,-1 0 0,-1-1 1,0-2-1,-2 0 0,-42 26 0,53-38-209,0-1-1,-1 0 1,1-1-1,-1 0 1,0-1-1,0 0 0,-25 2 1,28-6-146,1 1 0,-1-2 0,1 1-1,0-2 1,-1 1 0,1-1 0,0-1 0,0 0 0,0 0 0,0-1 0,-15-9-1,15 7 16,0 0 0,1-1 0,0 0 0,0-1 0,1 0 0,-14-18 0,-2-11-628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2:23.9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46 17836,'9'-37'1479,"-7"29"-764,-7 25-61,-43 219 464,42-189-1129,2 1 0,2-1-1,5 53 1,-2-85 7,1-1 1,1 1 0,0-1-1,1 0 1,7 17 0,-10-28 0,1 1 0,-1-1 0,1 0 0,0 0 0,0 1 0,1-2 0,-1 1 0,1 0 0,-1 0 1,1-1-1,5 4 0,-6-5 1,0 0 0,0 0 0,0 0 0,0-1 0,0 1 0,0-1 0,1 1 0,-1-1 0,0 0 0,0 0 0,0 0 0,0 0 0,1 0 0,-1 0 0,0-1 0,0 1 0,0-1 0,0 1 0,0-1 0,0 0 0,4-2 0,2-1-1,-1-2 0,1 1-1,-1-1 1,0 0 0,0 0 0,0-1-1,-1 0 1,0 0 0,-1-1 0,1 0 0,4-9-1,5-12 61,22-56 0,-31 71-5,-1-1 1,-1 0 0,0 1 0,3-21 0,-16 73 181,7-16-211,2 0 0,2 26 0,-1-41-25,0-1-1,0 0 1,0 0 0,1 1-1,-1-1 1,2 0 0,-1 0 0,1-1-1,-1 1 1,2-1 0,-1 1-1,5 5 1,-6-9 0,-1-1 1,1 0-1,0 0 1,-1 1-1,1-1 0,0 0 1,0-1-1,0 1 1,0 0-1,0 0 0,-1-1 1,1 0-1,0 1 1,1-1-1,-1 0 0,0 0 1,0 0-1,0 0 0,0 0 1,0 0-1,0 0 1,0-1-1,0 1 0,0-1 1,0 0-1,0 0 1,-1 1-1,1-1 0,0 0 1,2-2-1,4-2-3,-1 0 0,1-1 0,-1 0 0,0 0 0,8-10 0,4-7 12,-2-2-1,0 0 1,-2-1-1,-1-1 0,0 0 1,9-33-1,-26 71 11,1-1-1,-1 1 0,2-1 0,-1 13 1,1-19-37,1 1 1,0 0-1,0 0 1,0 0 0,1-1-1,-1 1 1,1 0 0,0 0-1,1-1 1,-1 1 0,1-1-1,0 1 1,0-1-1,3 5 1,-3-7-2,-1-1-1,1 0 1,-1 0 0,1 0-1,0 0 1,-1 0-1,1-1 1,0 1 0,-1-1-1,1 1 1,0-1-1,0 1 1,0-1 0,-1 0-1,1 0 1,0 0-1,0 0 1,0 0 0,0 0-1,0 0 1,-1-1 0,1 1-1,0-1 1,0 1-1,-1-1 1,1 0 0,3-1-1,17-9-144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2:24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201 1 17948,'-14'54'1488,"0"-2"-1128,2 1-168,1-6 496,1 1-215,0-14-489,4-5-305,-3-12-503,2-9 32,-4-13 520,-1-8-200,-6-10-160</inkml:trace>
  <inkml:trace contextRef="#ctx0" brushRef="#br0" timeOffset="1">1 111 14987,'15'5'1721,"0"2"-1121,2 3-200,3 0 808,4 3-408,-1 0-120,-1-2-472,1 2-256,-2-2-592,2 2 2153,-3-3-1505,0-1 16,-3-2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7:03.9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50 16203,'7'5'1513,"4"-4"-977,5-1-208,10-3 600,8 0-192,8-2-216,4-2-95,4-2-257,-1 2-136,-2-2-288,-4 2-217,-10 3-415,-10 2 2289,-10 2-1473,-9 2-33,-7 3-7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2:24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 15067,'2'2'203,"0"1"0,0-1-1,0 0 1,0 1 0,-1 0 0,1-1-1,-1 1 1,0 0 0,0 0 0,0-1-1,0 1 1,0 0 0,0 4 0,5 14 664,-1-8-535,1-1 0,0 0 0,1-1 0,0 1 0,15 17 0,-19-26-300,0 0 1,-1 0 0,1 0-1,0-1 1,0 0 0,1 0 0,-1 0-1,0 0 1,1 0 0,-1 0-1,1-1 1,0 0 0,-1 0-1,1 0 1,0 0 0,0 0-1,0-1 1,-1 1 0,1-1 0,0 0-1,0-1 1,0 1 0,0-1-1,6-1 1,-4 0-18,0 0-1,0-1 1,0 0 0,-1 0 0,1 0 0,-1 0-1,0-1 1,0 0 0,0 0 0,0 0-1,-1-1 1,1 0 0,-1 0 0,-1 0 0,7-10-1,-6 8 16,0-1 0,-1 0 0,0 0-1,0 0 1,-1 0 0,0-1 0,0 1-1,-1-1 1,0 1 0,0-1 0,-1-9-1,0 16-11,0 0 0,-1 0 1,1 0-1,-1 0 0,1 0 0,-1 0 0,1 1 0,-1-1 0,0 0 0,0 0 0,0 0 0,0 1 0,0-1 0,-1 1 0,1-1 0,-2-1 0,3 3-10,-1-1 0,1 1 0,0 0 1,-1 0-1,1 0 0,0-1 0,-1 1 0,1 0 0,-1 0 0,1 0 1,-1 0-1,1 0 0,-1 0 0,1 0 0,0-1 0,-1 2 0,1-1 1,-1 0-1,1 0 0,-1 0 0,1 0 0,-1 0 0,1 0 0,0 0 1,-1 0-1,0 1 0,0 0 5,0 0 0,0 0 1,0 0-1,0 0 0,0 0 0,1 0 1,-1 0-1,0 0 0,1 1 0,-1-1 1,1 0-1,-1 0 0,0 3 1,-1 2 14,1 0 1,-1 0-1,1 0 1,0 0 0,1 0-1,0 0 1,0 0-1,0 0 1,1 1-1,-1-1 1,1 0 0,1 0-1,-1 0 1,1-1-1,4 10 1,-4-12-51,0 1-1,0-1 1,0 1-1,1-1 1,0 0 0,-1 0-1,1 0 1,0 0-1,1 0 1,-1-1 0,0 1-1,1-1 1,-1 0-1,1 0 1,0-1 0,-1 1-1,1 0 1,0-1 0,0 0-1,0 0 1,0-1-1,0 1 1,8 0 0,67-2 879,-54-1-837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2:25.7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69 205 17780,'-1'-3'202,"1"1"0,-1-1 0,1 1 1,-1 0-1,0-1 0,0 1 0,0-1 0,0 1 0,0 0 1,-1 0-1,-1-3 0,2 5-161,1-1-1,-1 1 1,1-1-1,-1 1 1,1 0 0,-1-1-1,1 1 1,-1-1-1,1 1 1,-1 0 0,0 0-1,1-1 1,-1 1-1,0 0 1,1 0 0,-1 0-1,0 0 1,1 0-1,-1 0 1,0 0 0,1 0-1,-1 0 1,0 0-1,1 0 1,-1 0 0,1 0-1,-1 0 1,0 1-1,1-1 1,-1 0 0,0 0-1,1 1 1,-1-1-1,1 1 1,-1-1 0,1 0-1,-1 1 1,1-1-1,-1 1 1,1-1 0,-1 1-1,1-1 1,0 1-1,-1 0 1,1-1 0,0 1-1,0-1 1,-1 2-1,-4 8 38,1 0-1,0 0 1,0 1 0,1-1-1,1 1 1,-1 0-1,2 0 1,0 0-1,0 0 1,1 0-1,0 0 1,1 0-1,3 17 1,-4-27-76,0 1 0,0-1-1,1 0 1,-1 1 0,1-1 0,-1 0 0,1 1 0,-1-1-1,1 0 1,0 0 0,0 0 0,0 0 0,-1 1 0,1-1-1,0 0 1,0 0 0,1-1 0,-1 1 0,0 0-1,0 0 1,0 0 0,3 0 0,-3-1 0,1 1 0,0-1 0,0 0-1,0 0 1,0 0 0,0 0 0,0-1 0,0 1 0,0 0 0,-1-1-1,1 1 1,0-1 0,0 0 0,2-1 0,5-3 1,0-1 0,0 0 0,0-1 0,11-11 0,18-19 5,26-26 0,-57 58-10,1-1 0,-1 1 0,1 0 0,0 0-1,0 1 1,0 0 0,11-3 0,-17 6 2,0 1 0,0-1-1,0 1 1,1-1 0,-1 1 0,0 0 0,0 0-1,1 0 1,-1 0 0,0 0 0,0 1 0,1-1-1,-1 1 1,0-1 0,0 1 0,0 0 0,0 0-1,0 0 1,0 0 0,0 0 0,0 1 0,0-1-1,-1 0 1,1 1 0,3 3 0,0 2 8,1 1 1,-1 0 0,0 1-1,-1-1 1,4 10-1,-5-10 33,1 1 0,1 0 1,6 9-1,-11-17-29,1-1 1,-1 1 0,1 0-1,-1 0 1,1-1 0,0 1 0,-1 0-1,1-1 1,0 1 0,-1-1-1,1 1 1,0-1 0,0 1-1,0-1 1,-1 1 0,1-1 0,0 0-1,0 1 1,0-1 0,0 0-1,0 0 1,0 0 0,0 0-1,-1 0 1,1 0 0,0 0-1,0 0 1,0 0 0,0 0 0,0 0-1,0 0 1,0-1 0,0 1-1,-1 0 1,1-1 0,0 1-1,0-1 1,0 1 0,-1-1-1,1 1 1,0-1 0,-1 1 0,1-1-1,0 0 1,-1 1 0,1-1-1,0-1 1,2-2 40,-1 1 1,1-1-1,-1 0 0,0 0 1,-1 0-1,1 0 1,0-1-1,0-6 0,8-62 455,-10 66-490,0 0 0,0 1 1,0-1-1,-1 0 1,0 1-1,0-1 1,-1 1-1,-3-12 1,6 20-32,0 0 1,0 0-1,1 0 0,-1 0 1,1 0-1,-1 0 1,1-1-1,0 1 1,0 0-1,0-1 0,0 1 1,0-1-1,0 0 1,0 0-1,0 0 0,0 0 1,1 0-1,-1 0 1,0 0-1,1-1 1,-1 1-1,0-1 0,1 0 1,-1 0-1,1 0 1,-1 0-1,1 0 1,-1 0-1,0-1 0,1 1 1,-1-1-1,0 1 1,1-1-1,-1 0 0,0 0 1,3-1-1,5-5-36,-1 0-1,1 0 0,-1 0 0,-1-1 0,1 0 1,-1-1-1,-1 0 0,0 0 0,9-16 1,13-14-354,-29 38 391,1 1 0,-1 0 0,0-1 0,0 1 0,0 0-1,1-1 1,-1 1 0,0 0 0,0 0 0,1-1 0,-1 1 0,0 0 0,0 0 0,1 0 0,-1-1-1,0 1 1,1 0 0,-1 0 0,0 0 0,1 0 0,-1 0 0,0 0 0,1 0 0,-1 0-1,0 0 1,1-1 0,-1 1 0,0 1 0,1-1 0,0 0 0,4 10-182,-2 23 52,-3-27 104,2 35-2,11 63 0,-9-89 47,-1 0 0,2 0 1,0 0-1,1-1 0,1 1 1,0-1-1,12 18 0,39 39-77,-43-54 21,0 1 1,-1 1 0,-1 0 0,17 31-1,-28-46 63,-1-1 0,1 1 0,-1-1 0,0 1 0,0 0 0,0 0 0,-1 0 0,1-1 0,-1 1 0,0 0 0,0 0 0,0 0 0,-1 0 0,1 0-1,-1-1 1,0 1 0,0 0 0,-2 4 0,2-6 11,-1 0 1,1 0-1,-1 0 0,1 0 0,-1 0 0,0-1 0,0 1 1,0 0-1,0-1 0,0 1 0,0-1 0,0 0 0,0 0 1,0 0-1,-1 0 0,1 0 0,-1 0 0,1 0 0,-1-1 1,1 1-1,-1-1 0,1 0 0,-1 0 0,1 0 0,-1 0 1,1 0-1,-1-1 0,-2 0 0,-4-1 32,1 0 0,-1-1 0,1 0-1,-1 0 1,1-1 0,0 0 0,0 0 0,1-1 0,-1 0 0,1-1-1,-10-9 1,7 6-45,1-1-1,1 0 1,-1 0 0,2 0-1,-1-1 1,2-1-1,-9-15 1,13 21-88,0 0 0,1 0 1,-1-1-1,1 1 0,0 0 0,1 0 0,0-1 1,0 1-1,0 0 0,0 0 0,1-1 1,0 1-1,1 0 0,-1 0 0,1 0 0,4-7 1,4-9-431,1 1 0,27-39 0,-29 46 518,28-34-497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2:26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23 17532,'-1'-2'113,"0"1"1,0-1-1,0 1 0,-1-1 1,1 1-1,-1-1 0,1 1 1,-1 0-1,1 0 1,-1-1-1,0 1 0,1 0 1,-1 1-1,0-1 1,0 0-1,0 0 0,0 1 1,0-1-1,0 1 0,0 0 1,0-1-1,0 1 1,0 0-1,0 0 0,0 0 1,0 1-1,0-1 1,0 0-1,-3 2 0,-1-1 18,1 1-1,0 0 0,-1 0 1,1 0-1,0 1 1,0-1-1,1 1 0,-1 0 1,1 1-1,-5 3 0,5-2-108,0 0-1,0 0 0,1 0 0,0 0 0,0 1 0,0-1 0,1 1 0,0 0 0,0 0 0,0 0 1,1 0-1,-1 0 0,1 10 0,0-14-25,1 1 0,0-1 0,0 0 1,0 1-1,0-1 0,1 1 0,-1-1 0,1 0 1,-1 0-1,1 1 0,0-1 0,0 0 0,0 0 1,0 0-1,0 1 0,0-1 0,1-1 0,-1 1 0,1 0 1,-1 0-1,1 0 0,0-1 0,0 1 0,-1-1 1,1 1-1,0-1 0,0 0 0,1 0 0,-1 0 0,0 0 1,0 0-1,0 0 0,1-1 0,-1 1 0,0-1 1,1 0-1,-1 1 0,3-1 0,1 0-8,0-1 0,0 1 1,0-1-1,0 0 0,-1 0 0,1-1 0,0 0 0,-1 0 0,1 0 1,-1 0-1,0-1 0,6-4 0,7-5-25,-1-2-1,16-15 1,-3 2-4,-29 26 39,0 0 0,1 0 0,-1 0 0,0 0 0,0 0 0,0 0-1,1 1 1,-1-1 0,0 0 0,1 0 0,-1 1 0,1-1 0,-1 1-1,0 0 1,1-1 0,-1 1 0,1 0 0,2 0 0,-3 1 2,0 0 0,0-1 1,0 1-1,0 0 1,0 1-1,0-1 0,0 0 1,0 0-1,-1 0 1,1 0-1,0 1 0,-1-1 1,1 0-1,-1 1 1,1-1-1,-1 0 0,0 1 1,0-1-1,0 1 1,1-1-1,-1 2 0,29 160 181,14 94 797,-42-247-869,0 1-1,0-1 0,-1 1 0,-1-1 0,-1 13 1,2-21-87,-1 0 0,1 0 1,0-1-1,-1 1 1,0 0-1,1-1 0,-1 1 1,0-1-1,0 1 0,0-1 1,0 1-1,0-1 0,0 0 1,0 1-1,0-1 1,0 0-1,-1 0 0,1 0 1,-1 0-1,1 0 0,-1 0 1,1 0-1,-1 0 1,1-1-1,-1 1 0,0-1 1,1 1-1,-1-1 0,0 0 1,1 1-1,-1-1 1,0 0-1,0 0 0,1 0 1,-1 0-1,0-1 0,1 1 1,-1 0-1,-2-1 1,-5-2 20,0 0 0,1 0 0,-1-1 0,1 0 0,-1 0 0,1-1 0,1 0 0,-1 0 0,1-1 0,-9-8 0,-3-5-18,1 0-1,-20-29 0,30 38-64,1-1-1,0 1 0,1-1 0,0 0 0,0-1 0,1 0 0,-4-14 0,8 22-37,0 0 1,1 0-1,-1 0 0,1 0 0,0-1 1,0 1-1,0 0 0,1 0 0,-1 0 0,1 0 1,0 0-1,0 0 0,1 1 0,-1-1 1,1 0-1,0 1 0,0-1 0,0 0 0,0 1 1,0 0-1,1 0 0,0 0 0,-1 0 1,1 0-1,0 0 0,5-3 0,19-11-50,0 1-1,0 2 0,40-16 0,-11 5-309,6-4 110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2:27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48 18188,'-8'-3'401,"1"-1"1,-1 2-1,1-1 0,-1 1 1,0 0-1,0 1 1,0 0-1,0 0 0,-12 1 1,17 0-316,-1 0 1,0 1 0,1-1 0,-1 1-1,1 0 1,-1 0 0,1 0-1,-1 0 1,1 0 0,0 1-1,0 0 1,-1 0 0,1 0 0,0 0-1,1 0 1,-1 0 0,0 1-1,1-1 1,-1 1 0,1 0-1,0 0 1,-4 6 0,5-8-80,0 1-1,0 0 1,0 0 0,1-1 0,-1 1-1,1 0 1,-1 0 0,1 0 0,0 0 0,-1 0-1,1 0 1,0 0 0,0 0 0,1 0-1,-1-1 1,0 1 0,0 0 0,1 0-1,0 0 1,-1 0 0,1 0 0,0-1 0,0 1-1,0 0 1,0-1 0,0 1 0,0 0-1,0-1 1,0 0 0,1 1 0,-1-1 0,1 0-1,-1 1 1,1-1 0,-1 0 0,1 0-1,0 0 1,-1 0 0,1-1 0,2 2-1,1 0-4,1 0-1,-1 0 1,1-1-1,0 0 1,0 0-1,-1 0 0,1-1 1,0 1-1,0-1 1,0-1-1,-1 1 0,9-2 1,-8 0 0,0 0-1,0-1 1,0 0 0,0 0 0,0 0-1,-1 0 1,0-1 0,0 0 0,0 0-1,0 0 1,0-1 0,-1 1 0,0-1 0,0 0-1,0-1 1,-1 1 0,1 0 0,-1-1-1,-1 0 1,1 0 0,3-12 0,-6 3-25,0 14 21,-1 1 1,1 0 0,0 0 0,0-1-1,0 1 1,0 0 0,-1 0-1,1 0 1,0 0 0,0-1 0,-1 1-1,1 0 1,0 0 0,0 0-1,-1 0 1,1 0 0,0 0 0,0 0-1,-1 0 1,1 0 0,0 0-1,-1 0 1,1 0 0,0 0 0,0 0-1,-1 0 1,1 0 0,0 0 0,0 0-1,-1 0 1,-1 1-15,1 0 0,-1 0 0,0 0 0,1 0 0,-1 0 0,1 0 0,0 0 0,-1 0 0,1 0 0,0 1 0,0-1 0,0 1 0,-1 1 0,0 0-116,0 0 0,1 0 0,0 0 0,0 0 0,0 0 0,0 1 0,0-1 0,0 0 0,1 0 0,0 1 0,-1-1 0,1 0 0,1 1 0,0 6 0,-1-9 20,1 0 1,0 1-1,-1-1 1,1 0-1,0 0 1,0 1-1,-1-1 1,1 0 0,0 0-1,0 0 1,0 0-1,1 0 1,-1 0-1,0 0 1,0-1-1,0 1 1,1 0-1,-1-1 1,0 1-1,1-1 1,-1 1-1,0-1 1,1 1-1,-1-1 1,1 0-1,-1 0 1,1 0-1,-1 0 1,1 0-1,-1 0 1,0 0-1,1 0 1,-1-1 0,1 1-1,1-1 1,13-4-537,1-1 0,-2 0 0,1-1 0,-1-1 0,0 0 0,-1-1 0,0-1 0,13-11 0,-26 20 733,0 1 1,0 0 0,0-1 0,-1 1 0,1-1 0,0 1-1,0-1 1,-1 0 0,1 1 0,0-1 0,-1 0-1,1 1 1,-1-1 0,1 0 0,-1 0 0,1 1 0,-1-1-1,0 0 1,1 0 0,-1 0 0,0 0 0,0 0-1,1 1 1,-1-1 0,0 0 0,0-2 0,-1 3 71,0 0 1,0-1-1,1 1 0,-1 0 1,0 0-1,0 0 1,0 0-1,0 0 0,0 0 1,0 0-1,1 0 0,-1 0 1,0 1-1,0-1 1,0 0-1,0 0 0,0 1 1,1-1-1,-1 1 1,0-1-1,0 1 0,1-1 1,-1 1-1,0-1 1,0 2-1,-7 4 745,0 0 1,0 0-1,-13 15 0,19-19-814,0 1-1,0-1 1,0 0-1,1 1 1,-1-1-1,1 1 0,-1 0 1,1-1-1,0 1 1,0 0-1,0 0 1,0 0-1,1 0 1,-1 0-1,1 0 1,0 0-1,0 4 1,0-6-76,0 0 1,0 0-1,0 0 1,1 0 0,-1 0-1,0 0 1,1-1-1,-1 1 1,1 0-1,-1 0 1,0-1 0,1 1-1,0 0 1,-1 0-1,1-1 1,-1 1-1,1-1 1,0 1-1,0 0 1,-1-1 0,1 1-1,0-1 1,0 0-1,-1 1 1,3 0-1,-1-1-4,0 0 1,0 1-1,0-1 0,1 0 0,-1 0 0,0 0 0,0-1 1,0 1-1,0-1 0,4 0 0,0-1-10,0 0 0,0-1 0,0 0 0,0 0-1,0 0 1,7-6 0,-7 3 12,1 0-1,-1 0 1,-1 0 0,10-13-1,-14 17-2,0 1-1,0-1 1,0 0-1,0 1 1,0-1-1,0 0 1,-1 1-1,1-1 1,0 0 0,-1 0-1,0 0 1,1 0-1,-1 1 1,0-1-1,0 0 1,0 0-1,0 0 1,0 0-1,-1 0 1,1 0-1,-1 1 1,1-1-1,-1 0 1,1 0-1,-1 1 1,0-1 0,0 0-1,-1-1 1,0 1-57,1 1 0,-1 1 1,1-1-1,-1 0 0,0 0 1,1 1-1,-1-1 1,0 1-1,1-1 0,-1 1 1,0-1-1,0 1 0,0 0 1,1 0-1,-1 0 1,0 0-1,0 1 0,0-1 1,1 0-1,-1 1 0,0-1 1,0 1-1,1-1 0,-1 1 1,1 0-1,-1 0 1,-2 1-1,4-2 14,0 1 0,0-1 1,0 0-1,0 0 0,-1 0 0,1 0 0,0 0 1,0 1-1,0-1 0,0 0 0,0 0 0,0 0 1,0 0-1,0 1 0,0-1 0,0 0 1,0 0-1,0 0 0,0 1 0,0-1 0,0 0 1,0 0-1,0 0 0,0 1 0,0-1 0,0 0 1,0 0-1,0 0 0,0 0 0,0 1 0,0-1 1,0 0-1,0 0 0,0 0 0,0 0 1,1 1-1,-1-1 0,0 0 0,0 0 0,0 0 1,0 0-1,0 0 0,1 0 0,-1 1 0,0-1 1,0 0-1,0 0 0,0 0 0,1 0 0,-1 0 1,0 0-1,0 0 0,0 0 0,1 0 1,-1 0-1,0 0 0,0 0 0,0 0 0,0 0 1,1 0-1,12 1-676,4-4 14,7-6-142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2:27.5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98 178 13987,'-19'22'1823,"4"-6"305,-21 30 0,32-40-1903,1-1-1,0 1 1,0 0 0,0 0 0,1 0-1,0 0 1,0 0 0,0 0 0,1 1-1,-1 6 1,2-11-204,-1-1 0,1 0 0,0 1 1,0-1-1,0 0 0,0 1 0,0-1 0,0 0 0,1 1 0,-1-1 0,0 0 0,1 1 0,-1-1 1,1 0-1,-1 1 0,1-1 0,0 0 0,-1 0 0,1 0 0,0 0 0,0 0 0,0 0 0,0 0 1,0 0-1,0 0 0,0 0 0,0 0 0,0-1 0,0 1 0,1 0 0,-1-1 0,0 1 0,0-1 1,1 1-1,-1-1 0,0 0 0,1 1 0,1-1 0,1 0-10,0 0 0,0 0 0,0-1 0,0 1 1,0-1-1,0 0 0,0 0 0,0-1 0,-1 1 0,1-1 0,5-3 0,1-2-10,-1 0-1,-1 0 1,1-1-1,-1 0 1,-1 0-1,0-1 0,0 0 1,0 0-1,-1-1 1,6-14-1,-1 1 12,0-2-1,-2 0 1,7-33-1,-12 46 15,-1 0 1,-1 0-1,0 0 0,-1 0 0,-1-1 1,-1-23-1,1 35-22,1 1 0,-1 0-1,0-1 1,0 1 0,0-1 0,0 1-1,0-1 1,0 1 0,-1-1 0,1 1-1,0-1 1,0 1 0,0 0 0,0-1 0,0 1-1,-1-1 1,1 1 0,0 0 0,0-1-1,-1 1 1,1-1 0,0 1 0,-1 0-1,1-1 1,0 1 0,-1 0 0,1 0-1,-1-1 1,1 1 0,0 0 0,-1 0 0,1 0-1,-1-1 1,1 1 0,-1 0 0,1 0-1,0 0 1,-1 0 0,1 0 0,-1 0-1,1 0 1,-1 0 0,1 0 0,-1 0-1,1 0 1,-1 0 0,1 0 0,0 0-1,-1 1 1,1-1 0,-1 0 0,1 0 0,-1 0-1,1 1 1,0-1 0,-1 0 0,1 1-1,0-1 1,-1 1 0,-16 20 163,10-7-107,1 1-1,1-1 0,0 1 0,1 0 0,1 1 0,0-1 0,1 1 0,1-1 1,0 1-1,1 0 0,1-1 0,0 1 0,1-1 0,5 21 0,-5-32-119,-1 1-1,1-1 0,0 0 1,0 0-1,0 0 0,0 0 1,1 0-1,0-1 0,0 1 1,0-1-1,0 0 0,0 1 1,8 4-1,-9-7 13,1 0-1,-1 1 1,1-1 0,0 0 0,-1 0 0,1 0-1,0-1 1,0 1 0,0-1 0,0 1-1,0-1 1,0 0 0,0 0 0,0-1-1,-1 1 1,1 0 0,0-1 0,0 0-1,0 1 1,0-1 0,-1-1 0,1 1-1,3-2 1,22-17-381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2:27.9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 1 19772,'0'2'186,"0"0"-1,-1 0 0,1 0 1,-1 0-1,0 0 1,0 0-1,1 0 0,-1-1 1,-1 1-1,1 0 1,0 0-1,0-1 0,-1 1 1,1-1-1,-1 1 0,1-1 1,-3 2-1,-30 22 1306,8-4-1490,26-20-25,-1-1 0,1 0 0,-1 1 0,1-1-1,0 0 1,-1 0 0,1 1 0,0-1-1,-1 1 1,1-1 0,0 0 0,-1 1 0,1-1-1,0 1 1,0-1 0,0 1 0,-1-1 0,1 1-1,0-1 1,0 1 0,0-1 0,0 1-1,0-1 1,0 1 0,0-1 0,0 1 0,0-1-1,0 1 1,0-1 0,0 1 0,0-1 0,0 1-1,1-1 1,-1 0 0,0 1 0,0-1-1,1 1 1,-1-1 0,0 1 0,0-1 0,1 0-1,-1 1 1,0-1 0,1 0 0,-1 1 0,1-1-1,-1 0 1,0 1 0,1-1 0,-1 0-1,1 0 1,-1 0 0,1 1 0,-1-1 0,1 0-1,-1 0 1,1 0 0,-1 0 0,1 0-1,-1 0 1,1 0 0,-1 0 0,1 0 0,15 2-484,0-1 1,0 0-1,20-3 1,-18 1 122,-1 1 1,24 2-1,-40-2 393,1 0 1,-1 0-1,1 0 0,-1 1 0,0-1 0,1 0 1,-1 1-1,1-1 0,-1 1 0,0-1 0,0 1 0,1-1 1,-1 1-1,0 0 0,0 0 0,0 0 0,0 0 1,1 0-1,-2 0 0,1 0 0,0 0 0,0 0 1,0 0-1,0 0 0,-1 1 0,1-1 0,0 0 0,-1 1 1,1-1-1,-1 0 0,0 1 0,1-1 0,-1 1 1,0-1-1,0 0 0,0 1 0,0-1 0,0 1 0,0-1 1,0 0-1,-1 1 0,1-1 0,-1 2 0,-1 3 180,0 0-1,0 0 1,-1 0-1,0-1 1,0 1-1,-1-1 0,1 1 1,-7 5-1,0 1 167,-1-1-1,0 0 0,-1-1 1,0 0-1,0 0 0,-1-2 0,-1 1 1,1-2-1,-1 0 0,-1 0 1,-17 4-1,31-10-359,-1-1 0,1 0 0,-1 1 0,1-1 0,-1 0 0,1 0-1,-1 0 1,0 0 0,1 0 0,-1-1 0,1 1 0,-1 0 0,1-1 0,-3 0 0,3 0 0,1 1 0,-1-1 0,0 1 0,0-1 0,1 0 0,-1 0 0,0 1 0,1-1 1,-1 0-1,1 0 0,-1 0 0,1 0 0,-1 1 0,1-1 0,0 0 0,0 0 0,-1 0 0,1 0 0,0 0 0,0 0 0,0 0 0,0 0 0,0-2 1,0-15-208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6:36.6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732 470 15867,'-1'-3'68,"1"0"-1,0 0 0,-1-1 1,0 1-1,0 0 0,0 1 1,0-1-1,0 0 0,0 0 1,-1 0-1,1 1 0,-4-4 1,5 5-75,-1 0 1,0 0-1,0 0 1,0 0-1,1 1 1,-1-1-1,0 0 1,0 1-1,0-1 1,0 1-1,0-1 1,0 1-1,0-1 1,0 1-1,0 0 1,0-1-1,0 1 1,0 0-1,-1 0 1,1 0 0,0 0-1,0 0 1,0 0-1,0 0 1,0 0-1,0 1 1,0-1-1,0 0 1,0 0-1,0 1 1,0-1-1,0 1 1,0-1-1,0 1 1,0 0-1,0-1 1,0 1-1,0 0 1,0-1-1,0 2 1,-3 2-45,0 1 0,0-1 1,1 1-1,0 0 0,-1 0 1,2 0-1,-1 0 0,-3 11 0,-14 52-200,17-54 200,-88 478-732,72-371 663,-304 1907-197,223-1324 496,78-477-88,8 254 0,19-372-90,4-1 0,5 0 0,32 121 0,-26-155-10,3-1 1,4-1-1,2-1 0,4-2 1,52 85-1,-72-136 12,0 1 0,1-2-1,1 0 1,0 0 0,2-2 0,-1 0 0,34 23-1,-23-23 16,-1 0 1,2-2-1,0 0 0,0-2 0,39 9 0,1-4 93,1-3 1,113 6 0,146-12 170,-282-7-248,62-1 40,398 6 130,2 33-224,284 109-114,-133-18 47,-63-60 67,0-28 14,73 6 11,644 125-154,-1268-165 140,595 68-91,-473-66 97,308-24 0,-151-29 140,61-5 407,-226 46-175,10 0-27,-158 2-334,0-1-1,0 0 1,-1-1 0,1 0 0,-1 0-1,0-1 1,0 0 0,0-1 0,0 0 0,9-7-1,-7 3-11,-1 0-1,-1-1 1,1 0 0,-1-1-1,-1 0 1,15-22-1,-6 0-33,-1 0 0,-1-2 0,-2 0 0,-1 0 1,7-38-1,2-19-80,-5-1 0,10-154 0,-23-193-10,-58-444 150,16 369-136,32 427 77,-39-475-122,28 438 151,-6 0-1,-55-177 1,30 171-83,-77-151 1,-88-113-255,131 262 302,-6 5-1,-187-210 1,215 274 13,-4 4-1,-2 2 1,-2 3 0,-2 3 0,-3 3 0,-109-54 0,38 35-243,-3 6-1,-249-69 1,-531-108-244,-13 68 628,177 89 133,-3 23 65,493 39-195,-1133-49 231,957 70-126,-501 67 1,337 37-453,363-56-194,146-32 279,27-9-32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0:49.4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543 4 14083,'0'-1'22,"0"1"0,0 0 0,0 0 1,0 0-1,0 0 0,0 0 0,0 0 0,0 0 0,0-1 1,0 1-1,-1 0 0,1 0 0,0 0 0,0 0 0,0 0 1,0 0-1,0 0 0,0 0 0,0 0 0,0-1 0,0 1 1,0 0-1,0 0 0,0 0 0,0 0 0,0 0 0,-1 0 1,1 0-1,0 0 0,0 0 0,0 0 0,0 0 0,0 0 0,0 0 1,0 0-1,0 0 0,-1 0 0,1 0 0,0 0 0,0 0 1,0 0-1,0 0 0,0 0 0,0 0 0,0 0 0,-1 0 1,1 0-1,0 0 0,0 0 0,0 0 0,0 0 0,0 0 1,0 0-1,0 0 0,-6 8 261,-5 15-143,-4 29 180,3 2 0,1 0 0,-4 69 0,7-53-140,-67 791 706,14-110-134,-92 338-434,97-793-284,-11 60 5,25 1 23,41-339-58,-1-4-4,1-1 0,1 1-1,0-1 1,1 1 0,0-1-1,1 1 1,5 15-1,2-17-275,-6-10 287,-7-6 1279,-6-5-1121,-1-3 36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0:50.1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46 13419,'40'0'557,"-1"1"0,57 10 0,35 17-373,-65-12-20,1-3-1,78 5 1,292-33 458,-225 1-501,303 11-32,-21 2-58,66-36 12,131-4-29,81 39 8,150-4 19,-229-8-2,-3 50-57,-639-30-127,-26-2 268,1-1 1,-1-1-1,1-1 1,36-4-1,-33-4-64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0:50.5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 13155,'0'-1'21,"0"1"1,0 0-1,1 0 1,-1 0-1,0 0 1,0 0-1,0 0 1,0 0-1,0 0 1,0 0-1,0 0 1,0 0-1,0 0 1,0-1-1,1 1 1,-1 0-1,0 0 1,0 0-1,0 0 1,0 0-1,0 0 1,0 0-1,0-1 1,0 1-1,0 0 1,0 0-1,0 0 1,0 0-1,0 0 1,0 0-1,0 0 1,0-1-1,0 1 1,0 0-1,0 0 1,0 0-1,0 0 1,0 0-1,-1 0 1,1 0-1,0 0 0,0-1 1,0 1-1,0 0 1,0 0-1,0 0 1,0 0-1,0 0 1,0 0-1,0 0 1,-1 0-1,1 0 1,0 0-1,0 0 1,0 0-1,0 0 1,0-1-1,0 1 1,0 0-1,-1 0 1,19-1 372,28 3-197,408 70 261,-446-70-461,1 0 0,-1 1-1,0 0 1,0 0 0,0 0 0,12 8-1,-18-9 11,0 0 0,0-1 0,0 1 0,0 0 1,0 0-1,0 0 0,0 0 0,-1 0 0,1 1 0,-1-1 0,0 0 0,1 1 0,-1-1 0,0 1 0,-1-1 0,1 1 0,0 0 0,-1-1 0,1 1 0,-1 0 0,0-1 1,0 1-1,0 0 0,-1 4 0,-1 4 52,0 0 1,-1 0-1,-1-1 1,0 1 0,-1-1-1,1 0 1,-8 10-1,-49 69 435,32-49-267,-33 49 136,-4-4 1,-82 82-1,145-164-395,-6 6-30,1-1 0,-1-1 0,-14 10 0,22-16 56,0 0 1,-1 0-1,1 0 0,0 0 1,0-1-1,0 1 1,-1-1-1,1 1 1,0-1-1,-1 1 1,1-1-1,0 0 0,-1 1 1,1-1-1,0 0 1,-1 0-1,1 0 1,-1 0-1,1 0 1,0-1-1,-1 1 1,1 0-1,0-1 0,-1 1 1,1-1-1,0 1 1,-1-1-1,1 1 1,0-1-1,0 0 1,0 0-1,0 0 1,0 0-1,0 0 0,0 0 1,-2-1-1,-12-29-180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7:04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 13411,'7'14'1760,"5"-4"-1016,11-4-223,7-3 1271,13-3-888,1-3-128,6 0-184,0-1-144,-2 4-512,-5 0-368,-12 4 1561,-9 4-1113,-12 11-8,-6 3-8</inkml:trace>
  <inkml:trace contextRef="#ctx0" brushRef="#br0" timeOffset="0.32">1 435 14963,'24'10'1577,"18"-12"-905,2-6-280,11-6 760,-1-4-360,1 0-624,-4-1-376,-6 0 264,-2 2-120,-16 7-208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0:51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4 838 15971,'-1'2'141,"-1"7"724,8-15-352,3-3-450,66-67 878,101-137 0,39-104-320,-99 120-462,-97 169-115,-19 28-43,0 0-1,0 0 1,0-1 0,0 1-1,0 0 1,0 0 0,1 0-1,-1 0 1,0 0 0,0-1-1,0 1 1,0 0 0,0 0-1,0 0 1,1 0 0,-1 0-1,0 0 1,0-1 0,0 1-1,0 0 1,1 0 0,-1 0-1,0 0 1,0 0 0,0 0-1,1 0 1,-1 0 0,0 0-1,0 0 1,0 0 0,0 0-1,1 0 1,-1 0 0,0 0-1,0 0 1,0 0 0,1 0-1,-1 0 1,0 0 0,0 0-1,0 1 1,0-1 0,1 0-1,-1 0 1,0 0 0,0 0-1,0 0 1,0 0 0,0 1-1,0-1 1,1 0 0,-1 0-1,0 0 1,0 0 0,0 0-1,0 1 1,0-1 0,0 0-1,0 0 1,0 0 0,0 1-1,1 4 8,0 1 0,0-1 0,-1 1-1,0-1 1,0 1 0,0-1 0,-3 11-1,1 0 6,-1 7 61,-12 162-285,14-154-51,2 0 1,1 1-1,11 57 0,1-47 54,5-15-99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0:55.0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19 15187,'-1'1'70,"0"0"1,0 1-1,0-1 0,0 1 0,0-1 1,0 1-1,1 0 0,-1-1 0,0 1 1,1 0-1,0-1 0,-1 1 0,1 2 1,-1-1 12,-1 11-35,0 1-1,0 0 1,2 0 0,0-1-1,2 17 1,14 78 121,-7-53-90,43 474 793,-52-523-839,0-1 30,0 1 0,0-1 1,0 0-1,-1 0 0,0 0 1,-2 10-1,3-16-59,0 0 1,0 0 0,0 1-1,0-1 1,0 0 0,0 0-1,0 0 1,0 0-1,0 1 1,0-1 0,0 0-1,-1 0 1,1 0-1,0 0 1,0 0 0,0 1-1,0-1 1,0 0-1,0 0 1,0 0 0,-1 0-1,1 0 1,0 0-1,0 0 1,0 1 0,0-1-1,-1 0 1,1 0-1,0 0 1,0 0 0,0 0-1,0 0 1,-1 0-1,1 0 1,0 0 0,0 0-1,0 0 1,0 0-1,-1 0 1,1 0 0,0 0-1,0 0 1,0 0-1,-1 0 1,1 0 0,0 0-1,0-1 1,0 1-1,0 0 1,0 0 0,-1 0-1,1 0 1,0 0-1,0 0 1,0 0 0,0-1-1,0 1 1,0 0-1,-1 0 1,1 0 0,0 0-1,0-1 1,-6-13 140,1-17-139,1 0 0,1 0 0,3-50 0,0 49-56,0-64-260,5 0-1,4 1 0,31-138 0,-39 233 311,3-18-47,0 0 0,2 0 0,0 1 0,15-28 0,-19 42 52,-1-1 1,2 1 0,-1 0 0,0 0-1,1 0 1,-1 0 0,1 0-1,0 1 1,0-1 0,0 1-1,0 0 1,0 0 0,1 0-1,-1 0 1,0 0 0,1 1-1,0 0 1,-1-1 0,1 1 0,0 1-1,0-1 1,-1 0 0,1 1-1,0 0 1,0 0 0,0 0-1,0 0 1,5 2 0,-1 0 12,0 0 0,0 0-1,-1 1 1,1 0 0,-1 1 0,1-1 0,-1 1 0,8 7 0,-12-9 3,0 0-1,-1 0 1,1 1 0,-1-1-1,1 1 1,-1-1 0,0 1-1,0 0 1,0 0 0,0 0-1,0 1 1,-1-1 0,1 0-1,-1 1 1,0-1 0,0 0-1,0 1 1,-1-1 0,1 1-1,-1 0 1,0 3 0,-1 2 33,-1 1 0,0-1 0,-1 0 0,0 1 0,-1-2 0,0 1 0,0 0 0,0-1 0,-1 0 0,-10 12 0,-2 2 106,-1-1-1,-29 26 0,36-37-134,-1 0 0,-20 13 1,28-21-63,0 0 0,0 1 0,-1-1 0,1-1 1,0 1-1,-1-1 0,1 0 0,-1 0 0,1 0 1,-1 0-1,1-1 0,-8 0 0,11 0 31,-1 0 0,1 0-1,0-1 1,-1 1-1,1-1 1,0 1 0,-1-1-1,1 0 1,0 1 0,0-1-1,0 0 1,0 0-1,0 0 1,0 0 0,0 0-1,0 0 1,0 0 0,0 0-1,0 0 1,0 0-1,1 0 1,-1-1 0,1 1-1,-1 0 1,1 0-1,-1-1 1,1 1 0,0 0-1,-1-1 1,1 1 0,0-2-1,2-27-158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0:55.9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16604,'2'3'136,"0"-1"1,0 0 0,0 1 0,0-1 0,0 1 0,0 0 0,-1 0 0,1-1-1,-1 1 1,0 0 0,1 6 0,4 7 94,15 27 155,1-1 0,1-1 0,55 69-1,105 101-387,-95-113-90,-81-91 45,0 0-101,-1 0 1,0 0 0,-1 1-1,0 0 1,7 12 0,-12-20 117,0 1 0,1-1 1,-1 1-1,0-1 0,0 0 1,0 1-1,0-1 0,0 1 1,0-1-1,0 1 0,1-1 1,-1 1-1,0-1 0,-1 1 1,1-1-1,0 1 0,0-1 1,0 1-1,0-1 0,0 1 1,0-1-1,-1 1 0,1-1 1,0 1-1,0-1 0,-1 0 1,1 1-1,0-1 0,-1 1 1,1-1-1,0 0 0,-1 1 1,1-1-1,0 0 0,-1 0 1,1 1-1,-1-1 0,1 0 1,-1 0-1,1 0 0,-1 1 1,1-1-1,-1 0 0,1 0 1,0 0-1,-1 0 0,1 0 1,-1 0-1,1 0 0,-1 0 1,1 0-1,-1 0 0,1 0 1,-1 0-1,1 0 0,-1-1 1,-35-5-836,33 5 735,-83-21 10,2-4 1,-130-59-1,211 84 198,-3-2 100,0 0 0,0 0 0,1-1-1,-7-4 1,11 7-114,0 0 0,0 0-1,0 0 1,0 0 0,0 0-1,0 0 1,0 0 0,0 0-1,1-1 1,-1 1 0,0 0 0,1 0-1,-1-1 1,1 1 0,-1 0-1,1-1 1,0 1 0,0-1 0,-1 1-1,1 0 1,0-1 0,0 1-1,0-1 1,1 1 0,-1 0 0,1-3-1,0 0 73,1 0 1,0 1-1,0-1 0,0 1 0,1-1 0,-1 1 0,1 0 0,0 0 1,4-4-1,34-25 544,-19 16-433,59-48-314,134-138 0,-164 141-105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1:00.7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13163,'21'39'366,"2"-1"1,2 0 0,41 46-1,98 93 23,-116-128-208,145 141 218,114 125 208,206 343 293,-351-440-803,-56-81 13,7-5-1,192 174 0,-255-261-51,479 447 774,-487-454-488,16 20 88,-80-78 192,6 3-576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1:01.4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16179,'25'14'1025,"-4"31"-945,-1 9-32,10 17 160,-1 5-152,1 7-32,-1 0 16,-5-9-184,-1-5-152,-12-13-280,-3-7 464,-7-16-65,-2-7-79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1:01.8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0 234 13723,'5'-14'146,"1"1"-1,0-1 1,0 1 0,2 0-1,0 0 1,0 1 0,1 0 0,0 1-1,1 0 1,0 0 0,1 1-1,0 1 1,1-1 0,0 2 0,0 0-1,1 0 1,0 1 0,0 1-1,1 0 1,0 1 0,0 0 0,15-2-1,-11 4-115,0 0 0,0 2 0,0 0-1,0 2 1,0 0 0,0 0 0,0 2-1,-1 0 1,1 1 0,-1 1 0,0 1-1,24 10 1,-28-9 5,0-1 1,0 2-1,0-1 0,-1 2 0,0 0 1,-1 0-1,1 1 0,-2 0 0,0 1 1,0 1-1,-1-1 0,0 1 0,-1 1 1,-1 0-1,10 20 0,-14-24 80,0 0 0,-1 1 0,0-1-1,0 0 1,-1 1 0,0-1 0,-1 1 0,0-1 0,-2 15-1,0-10 101,-1 1-1,-1-1 0,0 0 0,-1 0 0,-10 20 1,0-7 136,-1-1 0,-1 0 0,-1-2 1,-1 0-1,-29 28 0,32-37-195,-1 0-1,-1-1 1,0-1 0,0 0-1,-24 11 1,32-19-210,0 0 0,-1-1 0,0 0 0,0 0 0,-1-1 0,1 0 0,0-1 0,-1-1 0,0 0 0,1 0 0,-18-2 0,28 1 25,0 0 1,-1 0-1,1 0 1,0 0-1,0 0 0,0 0 1,0 0-1,0-1 1,0 1-1,0 0 1,0-1-1,0 1 1,0-1-1,0 1 1,0-1-1,0 1 1,0-1-1,1 0 1,-1 1-1,0-1 1,0 0-1,0 0 1,1 0-1,-1 0 1,1 1-1,-1-1 1,0 0-1,1 0 1,0 0-1,-1 0 1,1 0-1,0 0 1,-1 0-1,1 0 1,0-1-1,0 1 1,0 0-1,0 0 1,0 0-1,0 0 1,0 0-1,0 0 1,0 0-1,1 0 1,-1 0-1,0 0 1,1 0-1,-1 0 1,1 0-1,-1 0 1,1 0-1,0-1 1,20-29-461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6:39.8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2292 12267,'-8'10'166,"-1"0"-1,0-1 1,-1 0 0,0 0 0,-11 7 0,-23 20 287,41-33-430,0 0 0,0 0 1,0 1-1,0-1 0,0 1 1,1-1-1,0 1 0,0 0 0,0 0 1,0 0-1,-1 5 0,3-7-21,0-1 0,-1 1-1,1-1 1,0 1 0,0-1 0,1 1-1,-1-1 1,0 1 0,0-1 0,1 0-1,-1 1 1,1-1 0,-1 1-1,1-1 1,0 0 0,-1 1 0,1-1-1,0 0 1,0 0 0,0 1-1,0-1 1,0 0 0,0 0 0,0 0-1,0 0 1,1-1 0,-1 1 0,0 0-1,1 0 1,-1-1 0,0 1-1,1-1 1,-1 1 0,1-1 0,1 1-1,6 1-8,0 0-1,0 0 1,1 0 0,-1-2-1,1 1 1,-1-1-1,1 0 1,11-2 0,2-2-15,-1-1 0,29-9 0,-9-1-1,0-2-1,46-26 1,75-53-4,-111 64 26,540-350 19,7 11 58,-208 134 0,-288 173-46,426-258 115,-30 28 17,58-33-3,-401 235-115,-63 35-6,116-51-1,-184 101-50,-18 9-33,-12 9 8,0-6 15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6:41.2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531 75 14531,'5'-11'436,"-2"5"-176,0-1 0,0 0 0,-1 0 0,0 0 0,2-9 1,-4 15-240,0 1 1,0-1 0,0 1 0,0-1-1,0 1 1,0-1 0,0 1 0,0-1 0,0 1-1,0-1 1,0 1 0,0-1 0,-1 1 0,1-1-1,0 1 1,0-1 0,-1 1 0,1-1-1,0 1 1,-1 0 0,1-1 0,0 1 0,-1-1-1,1 1 1,0 0 0,-1-1 0,1 1-1,-1 0 1,1 0 0,-1-1 0,-19 1 634,-21 14 352,-30 24-10,1 2 0,-99 76 0,167-115-989,-86 67 506,75-57-430,0 2-1,0-1 1,1 2-1,-12 17 1,23-30-80,0 1 0,0 0 0,0-1 1,0 1-1,0 0 0,0 0 1,1 0-1,-1 0 0,1 0 1,-1 0-1,1-1 0,0 1 1,0 0-1,0 4 0,0-4-4,0-1-1,1 0 0,0 1 1,-1-1-1,1 0 1,0 0-1,-1 1 0,1-1 1,0 0-1,0 0 1,0 0-1,0 0 0,0 0 1,0 0-1,0 0 1,1-1-1,-1 1 0,0 0 1,0-1-1,1 1 1,-1-1-1,0 1 0,2 0 1,8 2-8,0 0-1,0-1 1,0 0 0,1-1-1,17 0 1,64-6-18,-52 2 21,37-3-19,-11 0-49,1 3 1,117 9-1,-176-5 58,-1 0-1,0 1 1,0 0-1,0 0 1,9 5 0,-15-7 9,0 1 0,-1 0 1,1 0-1,0 0 0,0 0 1,-1 1-1,1-1 0,-1 0 1,1 1-1,-1-1 0,1 1 1,-1-1-1,0 1 1,0 0-1,0 0 0,0-1 1,0 1-1,0 0 0,0 0 1,-1 0-1,1 0 0,-1 0 1,1 0-1,-1 0 0,0 0 1,0 4-1,0-1 3,-1 0 0,0 0-1,-1-1 1,1 1 0,-1 0-1,0 0 1,0-1 0,0 1-1,-1-1 1,0 0 0,1 1-1,-6 3 1,-6 9 30,-25 21-1,26-26-3,-37 33 131,-2-3-1,-1-2 1,-3-2-1,-96 49 1,139-80-262,-1-1 1,-1 0-1,1-1 1,-1 0-1,-28 5 1,41-10 63,0 0 1,1 1-1,-1-1 1,0 0-1,1 0 0,-1 0 1,0 0-1,0 0 1,1-1-1,-1 1 1,0 0-1,1-1 0,-1 1 1,0-1-1,1 0 1,-1 1-1,1-1 1,-1 0-1,1 0 0,0 0 1,-1 0-1,1 0 1,0-1-1,-1 1 0,1 0 1,0 0-1,0-1 1,-1-2-1,1 1 17,0 1-1,1-1 1,0 1-1,0-1 1,-1 1-1,2-1 1,-1 1-1,0-1 1,0 1-1,1-1 1,-1 1-1,1 0 1,0-1 0,0 1-1,0 0 1,0-1-1,0 1 1,2-3-1,26-34-468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6:46.2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 15035,'2'10'1272,"2"-4"-1071,9-6-105,3 0 672,12-5-768,7 5-232,9-2-152,5-4-73,5-1 690,1-5-361,5-8-89,0-4-15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6:46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12427,'59'7'752,"2"0"-752,-1 3-8,6 10 208</inkml:trace>
  <inkml:trace contextRef="#ctx0" brushRef="#br0" timeOffset="1">1126 184 10426,'43'16'-8,"-4"1"-704,-2 5 248,2 1-112,1-2 120,-7 1 152,-3-1 48,-9-2-192,-2-4 416,-9-6 320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7:05.2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25 15699,'0'-1'101,"0"0"-1,0 0 0,0 0 0,0 0 0,0 0 1,0 0-1,-1 0 0,1 0 0,0 1 0,0-1 1,-1 0-1,1 0 0,0 0 0,-1 0 1,1 1-1,-1-1 0,1 0 0,-1 0 0,1 1 1,-1-1-1,0 1 0,1-1 0,-1 0 0,0 1 1,0-1-1,1 1 0,-1-1 0,0 1 0,-1-1 1,0 1 18,-1-1 1,1 1-1,0 0 1,-1 0-1,1 0 1,-1 0-1,1 0 1,-1 0-1,1 1 1,-5 1-1,-2 0-19,0 2-1,0-1 0,1 1 0,-17 10 0,15-7-50,0 1-1,1 1 1,0 0-1,0 0 1,0 0-1,-10 18 1,16-23-36,1 0 0,0 0 1,0 0-1,0 1 0,0-1 1,1 1-1,-1 0 0,1-1 1,0 6-1,1-7-8,0 0 0,0 0 0,0-1 0,0 1 0,1 0 0,-1-1-1,1 1 1,0 0 0,0-1 0,0 1 0,0-1 0,0 1 0,1-1 0,-1 1 0,1-1 0,3 4 0,-1-3-7,0 1 1,0-1 0,1 0 0,-1 0-1,1-1 1,0 1 0,0-1 0,0 0-1,0-1 1,0 1 0,0-1 0,0 0-1,0 0 1,1 0 0,-1-1 0,0 0-1,1 0 1,9-1 0,4-2 121,0 0 1,0 0 0,34-13-1,-14 1-46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6:47.1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0 13571,'-5'4'96,"1"0"-1,-1 0 1,1 0 0,0 1 0,0-1 0,0 1-1,0 0 1,1 0 0,0 1 0,0-1 0,0 1-1,-2 7 1,-3 12-58,-9 39 0,10-36 51,-21 109-886,-13 163 0,24-157-883,-32 132-1406,37-218 2931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6:47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38 9978,'-1'2'872,"1"-4"-768,-2-10-192,-1-1 977,3 0-761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7:00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41 12667,'7'0'1352,"7"-5"-992,2 3-176,3-1 1416,8 0-1400,4-3-159,10 2-210,2 0-87,7-1-104,-2 1-984,3 1 1104,-3 2-168,4 2-112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7:00.5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11979,'28'19'872,"-5"-5"-688,1 0-96,5-2 192,2-4-40,9-3-176,6-2-88,6-3-24,2 0-888,-1-3 800,-1 0-80,-1 1-112</inkml:trace>
  <inkml:trace contextRef="#ctx0" brushRef="#br0" timeOffset="1">830 185 12363,'25'17'920,"-7"-4"-680,-2-3-120,-3-6 280,0-1-48,-6-1-128,2-2-48,-4 1-80,3 1-40,-3 2-144,4-1 112,-5-3-56,-1-2 16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7:06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41 119 17676,'-18'147'259,"-5"118"-185,24-239-146,2-18-15,3-16-67,3-24 9,-1 0 1,-1-1 0,2-36-1,-4 29 73,5-25-18,2-20-38,3-108 0,-16 186 224,-2 18-23,-3 26 34,-59 513 297,62-479-848,5-60-192,1-19 342,1-20 5,-4-2-65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7:07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0 13475,'-12'33'2006,"-24"445"-928,30-353-904,-4 57 78,10-172-220,2-19-29,1-23-10,42-594 52,-44 598-35,-2-31 0,1 59-9,0-1-1,0 1 1,0 0-1,0 0 1,0 0 0,0 0-1,0-1 1,0 1-1,0 0 1,0 0-1,0 0 1,0-1-1,0 1 1,0 0-1,0 0 1,0 0 0,0-1-1,0 1 1,0 0-1,0 0 1,0 0-1,0 0 1,0-1-1,0 1 1,-1 0-1,1 0 1,0 0 0,0 0-1,0-1 1,0 1-1,0 0 1,-1 0-1,1 0 1,0 0-1,0 0 1,0 0-1,0 0 1,-1 0-1,1 0 1,0 0 0,0-1-1,0 1 1,-1 0-1,1 0 1,-7 9 13,-3 14-2,-7 41-116,3 0-1,2 1 1,3 1-1,3 0 1,3 0 0,6 67-1,-3-130 92,0 8-45,1 0-1,0 0 1,1 0-1,5 17 1,1-9-160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7:30.7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10586,'6'3'4195,"9"15"-2924,18 25-1557,-28-36 621,98 117 17,-63-79-302,-3 1 0,45 71-1,-75-101 61,-15-19 57,-17-22 22,-40-49-69,-105-94 0,159 159-121,8 5 0,0 1-1,-1 0 1,1 0-1,-1 0 1,0 1 0,0 0-1,-5-3 1,25 23-69,93 71 3,80 75 81,-177-156 15,-11-17 32,-13-21 20,-2 3-21,0 0 0,-29-37 0,43 64-60,0 0 0,0 0 0,0 0 0,0 0 0,0 0-1,0 0 1,0 0 0,0 0 0,0 1 0,0-1 0,0 0 0,0 0 0,0 0 0,0 0 0,0 0 0,0 0 0,0 0 0,0 0 0,0 0 0,0 0 0,0 0 0,0 0 0,0 0 0,0 0 0,-1 0 0,1 1 0,0-1-1,0 0 1,0 0 0,0 0 0,0 0 0,0 0 0,0 0 0,0 0 0,0 0 0,0 0 0,0 0 0,0 0 0,0 0 0,0 0 0,0 0 0,-1 0 0,1 0 0,0 0 0,0 0 0,0 0 0,0 0 0,0 0 0,0 0-1,0 0 1,0 0 0,0 0 0,0 0 0,0 0 0,0 0 0,0 0 0,0 0 0,-1 0 0,1 0 0,0-1 0,0 1 0,1 12-14,6 16-79,18 36-317,40 73 0,-36-90 244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7:32.4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260 3 11907,'0'-2'964,"-3"7"-325,-8 17-60,-13 35-277,-132 403 474,143-414-693,24-89-63,18-44 1,-2 8-71,-2-3-31,32-111-245,-54 171 228,-3 22 97,0 0-1,0 0 1,0 0-1,0 0 1,0 0-1,0 0 1,0 1-1,-1-1 1,1 0-1,0 0 1,0 0-1,0 0 1,0 0-1,0 0 1,0 0-1,0 0 1,0 0-1,0 0 1,-1 0-1,1 0 1,0 0-1,0 0 1,0 0-1,0 0 1,0 0-1,0 0 1,0 0-1,0 0 1,0 0-1,0 0 1,-1-1-1,1 1 1,0 0-1,0 0 1,0 0-1,0 0 1,0 0-1,0 0 1,0 0-1,0 0 1,0 0-1,0 0 1,0 0-1,0 0 1,0 0-1,0-1 1,0 1-1,0 0 1,0 0-1,0 0 1,0 0-1,0 0 1,0 0-1,0 0 1,0 0-1,0 0 1,0 0-1,0-1 1,0 1-1,0 0 1,0 0-1,0 0 1,0 0-1,0 0 1,0 0-1,0 0 1,-18 30-84,-43 108-17,-51 168 0,104-278 82,6-10-16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7:32.8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53 271 11346,'-8'11'354,"1"0"0,0 0-1,1 1 1,-6 16 0,9-23-233,1 1 1,0 0 0,0 0-1,1 1 1,0-1-1,0 0 1,0 0 0,1 1-1,0-1 1,2 13-1,-2-18-110,0 0 0,0 0 0,1 0 0,-1 0 0,0 0 1,1 0-1,-1 0 0,1-1 0,0 1 0,-1 0 0,1 0 0,-1 0 0,1-1 0,0 1 0,0 0 0,0 0 0,-1-1 0,1 1 0,0-1 0,0 1 0,0-1 0,0 1 0,0-1 0,0 0 0,0 1 0,0-1 0,0 0 0,0 0 0,0 0 0,0 0 0,0 1 0,0-2 0,0 1 0,0 0 0,2 0 0,1-1 8,0 0-1,0 0 1,1 0 0,-1-1 0,0 1 0,0-1-1,6-4 1,9-7 80,-1 0 0,0-2 0,29-30-1,43-61 372,-52 59-267,-17 23-170,2-2-40,-1-2-1,29-48 1,-34 41-52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7:36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6 15771,'0'-1'36,"0"1"0,0 0 0,0 0 0,0-1 0,0 1 0,-1 0 0,1 0 0,0 0 0,0-1 0,0 1 0,0 0 0,0 0 0,-1 0 0,1-1 0,0 1 0,0 0 0,0 0 0,-1 0-1,1 0 1,0 0 0,0-1 0,-1 1 0,1 0 0,0 0 0,0 0 0,0 0 0,-1 0 0,1 0 0,0 0 0,-1 0 0,1 0 0,0 0 0,0 0 0,-1 0 0,1 0 0,0 0 0,0 0 0,0 0 0,-1 0 0,1 0-1,0 1 1,0-1 0,-1 0 0,1 0 0,0 0 0,0 0 0,0 0 0,-1 1 0,1-1 0,0 0 0,0 0 0,0 0 0,0 1 0,-1-1 0,1 0 0,0 0 0,0 1 0,-12 13 456,4 4-276,0 1-1,0 0 1,2 0-1,-8 37 1,5-16-141,-37 170 111,-14 48-250,59-254 72,-11 28-757,12-31 724,-1-1 0,1 1 0,0-1 0,0 1 0,-1-1 0,1 1-1,0-1 1,-1 1 0,1-1 0,0 1 0,-1-1 0,1 0 0,-1 1 0,1-1 0,0 0 0,-1 1 0,1-1 0,-1 0 0,1 0 0,-1 1 0,1-1 0,-1 0 0,1 0 0,-1 0-1,0 0 1,1 0 0,-1 0 0,1 0 0,-1 0 0,1 0 0,-1 0 0,1 0 0,-1 0 0,0 0 0,1 0 0,-1 0 0,1 0 0,-1-1 0,1 1 0,-1 0 0,1 0 0,-1-1 0,1 1-1,-1 0 1,1-1 0,0 1 0,-1 0 0,1-1 0,0 1 0,-1-1 0,-12-17-387,0-7-105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7:06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 19 14275,'0'-1'198,"0"1"0,0-1-1,0 0 1,0 0 0,0 0 0,0 0-1,0 1 1,0-1 0,0 0-1,0 0 1,-1 0 0,1 1 0,0-1-1,0 0 1,-1 0 0,1 1 0,-1-1-1,1 0 1,-1 1 0,1-1 0,-1 0-1,0 0 1,0 1-138,1 0 0,-1 0 0,0 0 0,1 0 0,-1 0 0,0 0 0,1 0 0,-1 0 0,0 0 0,1 1 0,-1-1 0,0 0 0,1 0 0,-1 1 0,1-1 0,-1 0 0,1 1 0,-1-1 0,1 1 0,-1-1 0,0 1 0,-29 35-539,27-31 731,-20 34-221,21-37-24,1 1 0,0 0 0,0 0-1,0 0 1,1 0 0,-1 0 0,1-1-1,-1 1 1,1 0 0,0 0-1,0 0 1,1 6 0,-1-9-6,1 1 0,-1-1 1,0 1-1,1 0 0,-1-1 1,0 1-1,1-1 0,-1 1 0,1-1 1,-1 1-1,1-1 0,-1 1 0,1-1 1,-1 1-1,1-1 0,-1 0 1,1 1-1,0-1 0,-1 0 0,1 1 1,0-1-1,-1 0 0,1 0 0,0 0 1,-1 0-1,1 0 0,0 0 0,-1 0 1,1 0-1,0 0 0,-1 0 1,1 0-1,0 0 0,-1 0 0,1 0 1,0-1-1,26-9 20,-3-4 14,-1-1 1,0-1 0,26-24-1,-14 11 27,-74 108-79,33-66 32,3-8-2,0 0 1,1 0-1,-1 0 1,1 0-1,0 1 0,1-1 1,-1 1-1,0 9 1,2-15-10,0 1 1,1-1-1,-1 1 1,0-1-1,1 1 1,-1-1 0,0 1-1,1-1 1,-1 1-1,1-1 1,-1 1-1,0-1 1,1 0-1,-1 1 1,1-1 0,0 0-1,-1 1 1,1-1-1,-1 0 1,1 0-1,-1 1 1,1-1-1,0 0 1,-1 0 0,1 0-1,-1 0 1,1 0-1,0 0 1,-1 0-1,1 0 1,-1 0-1,1 0 1,0 0 0,-1-1-1,2 1 1,23-6 97,-12 2-57,92-35 180,-92 34-204,-1-2-1,0 0 1,-1 0 0,0-1 0,0 0-1,12-13 1,-21 20-17,8-9 51,0 0-1,-1-1 1,11-16 0,-23 39 4,0 0 1,-3 21 0,6-31-61,0 0 1,0-1 0,0 1 0,0-1-1,0 1 1,0-1 0,0 1 0,1-1-1,-1 1 1,1 0 0,-1-1 0,1 0-1,0 1 1,-1-1 0,3 3 0,-3-4-1,1 0 1,0 0 0,0 1 0,0-1 0,-1 0 0,1 0 0,0 0 0,0 0-1,0 0 1,0 0 0,-1 0 0,1 0 0,0 0 0,0 0 0,0-1 0,-1 1-1,1 0 1,0-1 0,0 1 0,0 0 0,-1-1 0,1 1 0,0-1 0,-1 1-1,1-1 1,0 1 0,-1-1 0,1 0 0,-1 1 0,1-2 0,6-3-4,41-33-3,-43 35 2,0-1 0,0 2 0,1-1 0,-1 0 0,0 1 1,1 0-1,0 0 0,6 0 0,-11 1 3,-1 1 0,1 0 0,-1 0 1,1 0-1,0 0 0,-1 0 0,1 0 0,-1 0 0,1 0 1,0 0-1,-1 0 0,1 1 0,-1-1 0,1 0 0,-1 0 1,1 0-1,0 1 0,-1-1 0,1 0 0,-1 1 0,1-1 1,-1 0-1,0 1 0,1-1 0,-1 1 0,1-1 0,-1 1 1,0-1-1,1 1 0,0 1-1,-1-1 0,0 1-1,1-1 1,-1 1 0,0-1 0,0 1 0,0 0 0,0-1-1,0 1 1,0-1 0,-1 3 0,-15 43-31,14-42 33,-3 5 0,4-8 4,0 0 0,0-1 0,0 1-1,1 0 1,-1 0 0,0 0-1,1 0 1,-1 0 0,1 0 0,-1 3-1,2-5 0,-1 0-1,1 0 1,0 1 0,-1-1-1,1 0 1,-1 0-1,1 0 1,0-1 0,-1 1-1,1 0 1,-1 0-1,1 0 1,-1 0 0,1 0-1,0-1 1,-1 1-1,1 0 1,-1 0 0,1-1-1,-1 1 1,1 0-1,-1-1 1,1 0 0,15-9 15,8-8 1,1 1-1,0 2 1,2 1 0,37-16-1,-62 29-18,1 0 0,-1 1 0,0-1 0,1 1 0,-1-1 0,0 1 0,1 0 0,-1 0 0,0 0 0,5 1 0,-6-1 2,0 0 0,-1 1 1,1-1-1,0 0 0,0 1 1,-1-1-1,1 0 0,0 1 1,-1-1-1,1 1 0,-1-1 1,1 1-1,0 0 0,-1-1 1,1 1-1,-1-1 0,0 1 1,1 0-1,-1 0 0,1-1 1,-1 2-1,1 2 14,-1 0 0,0 0 0,1 0 0,-2-1 0,1 1 0,0 0 0,-1 0 0,0 0 0,0-1 0,0 1 0,-1 3 0,1-5-14,-5 25 243,6-27-238,0 0 0,0 0 0,0 1 0,0-1 0,0 0 0,0 1 0,0-1 0,0 0 0,0 0 0,0 1 0,0-1 0,0 0 1,0 0-1,1 1 0,-1-1 0,0 0 0,0 0 0,0 1 0,0-1 0,1 0 0,-1 0 0,0 1 0,0-1 0,1 0 0,-1 0 1,0 0-1,1 1 0,12-5 107,13-9-1052,-18 9-460,-16 8 525,-6 2 257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7:37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0 15651,'0'3'1090,"-5"85"64,9 136 0,-2-191-1062,-1-11-46,0 23 152,15 87 0,-15-129-182,-1-1 0,1 1 1,-1 0-1,1-1 0,0 1 0,0-1 1,0 1-1,1-1 0,-1 0 0,0 1 1,1-1-1,0 0 0,1 2 0,-2-3-6,-1-1 0,1 0-1,-1 0 1,1 1-1,0-1 1,-1 0-1,1 0 1,-1 0-1,1 1 1,0-1-1,-1 0 1,1 0-1,0 0 1,-1 0 0,1 0-1,-1 0 1,1-1-1,0 1 1,-1 0-1,1 0 1,0-1-1,18-13 207,65-84 368,-30 34-908,64-59-1,-81 89 150,-9 4-81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7:38.4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 14571,'3'14'984,"7"-5"-816,7 3-96,11-3 216,9 1-96,19-6-96,7 1-23,11-7-97,4-1-81,3-4-175,4-4-80,10-2-264,-1-1 464,-4-2-104,-1 0-80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7:38.9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1 159 11715,'365'-60'1568,"102"-10"-1065,-433 67-519,366-21-768,-302 23 626,0 4 0,104 17 0,36 9 539,-193-26-286,1-3 0,0-2 0,56-9 1,-25-2-131,-64 9 15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7:42.3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298 84 15843,'-10'7'1345,"3"-2"-993,0 0-176,1-5 624,3-2-472,0-3-424,-2-1-72,-1-1-176,-3-3-120,-9-2-176,-7 1-40,-11-2 71,-9 0 313,-13 1 32,-2 2-80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7:42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1886 1 9458,'-215'58'2995,"169"-50"-1996,0-2 0,-83 0 0,72-7-384,20-1-340,0 2 0,-1 1 1,1 2-1,-41 9 0,-12 11-114,35-8-75,0-3 1,-90 10-1,35-11 463,0 5 0,-156 43 0,252-55-431,0-1-1,0 0 0,-1-1 1,-22 0-1,31-2-72,0-1 1,-1 0-1,1 0 0,0 0 0,0-1 0,0 0 0,0 0 0,1-1 0,-1 1 1,0-1-1,1-1 0,0 1 0,-6-5 0,-12-10-32,12 7-187,-1 1-1,-1 1 0,1 0 1,-2 0-1,1 2 0,-1-1 1,-24-7-1,38 14 118,0 1 1,-1 0-1,1 0 1,0 0-1,0-1 1,-1 1-1,1 0 1,0-1-1,0 1 1,-1 0-1,1-1 1,0 1-1,0 0 0,0 0 1,0-1-1,0 1 1,0-1-1,0 1 1,-1 0-1,1-1 1,0 1-1,0 0 1,0-1-1,0 1 1,0 0-1,1-1 1,-1 1-1,0 0 1,0-1-1,0 1 1,0 0-1,0-1 1,0 1-1,1 0 0,-1-1 1,0 1-1,0 0 1,0-1-1,1 1 1,-1 0-1,0 0 1,1-1-1,10-15-298,-11 16 284,19-24-748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7:43.5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0 14083,'-13'32'1020,"1"0"0,2 1 0,-11 54 0,8 16-745,5 1 0,6 144 0,11-165 1333,-9-72-1400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7:44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0 14843,'-24'81'1205,"-6"27"-829,12 15 317,5 0 1,5 1 0,12 166 0,-4-272-631,-1-13-52,1-1 0,0 0 0,0 1 1,0-1-1,1 0 0,0 1 0,-1-1 0,2 0 0,2 8 0,-4-12-14,0 0-1,0 0 0,0 0 1,0 0-1,0 0 0,0 0 0,0 0 1,1 0-1,-1 0 0,0 0 1,0 0-1,0 0 0,0 0 0,0 0 1,0 0-1,0 0 0,1 0 0,-1 0 1,0 0-1,0 0 0,0 0 1,0 0-1,0 0 0,0 0 0,0 0 1,1 0-1,-1 0 0,0 0 0,0 0 1,0 0-1,0 0 0,0-1 1,0 1-1,0 0 0,0 0 0,0 0 1,0 0-1,0 0 0,0 0 1,0 0-1,0-1 0,0 1 0,1 0 1,-1 0-1,0 0 0,0 0 0,0 0 1,0 0-1,0 0 0,0-1 1,0 1-1,-1 0 0,1 0 0,0 0 1,0 0-1,0 0 0,0 0 0,0 0 1,0-1-1,3-15-295,1-19 1,-4 5 158,-3-3-37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7:52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315 1430 12699,'17'-22'1624,"5"-5"-930,5 6-462,1 2 0,0 2 0,2 0 0,35-14 0,-24 11-187,56-35 0,-38 11-19,61-59-1,12-10 0,-106 93-34,1 2 0,1 0 0,40-17 0,-33 19-36,0-1-1,-2-1 0,0-2 0,52-42 0,-6-7 37,-16 13 3,102-71 1,-52 57 2,59-40 47,-139 86-21,-1-1-1,56-59 1,-65 58-20,0 1-1,2 2 0,1 0 0,47-32 0,-94 69-259,0 1 0,-34 34 0,-44 52-29,-47 42-24,-214 122 108,112-90 399,153-102-99,-393 268 32,343-257-73,-252 164 485,354-212-314,1 2 0,-54 64 0,95-101-229,0 0 0,0 0 0,0 0 0,1 0 1,-1 0-1,0 1 0,1-1 0,-1 0 0,1 0 0,-1 0 0,1 1 1,0-1-1,-1 0 0,1 0 0,0 3 0,4 1-70,8-8-7,6-6 50,-1-2 0,-1 0 0,0-1 0,24-24 0,20-15 64,198-118-35,-26 20-190,215-189-956,-182 135 951,-216 164 178,-5 5 8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7:53.8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1818 11114,'2'0'89,"1"0"-1,-1-1 1,0 1-1,0-1 1,1 1 0,-1-1-1,0 0 1,0 1-1,0-1 1,0 0-1,0-1 1,0 1-1,0 0 1,-1 0-1,1-1 1,0 1-1,1-3 1,4-2 204,10-6 20,36-29 430,1 3 0,116-62 0,-36 42-594,117-59-256,348-244-125,-538 324 244,21-15-2,110-62 0,-43 45-15,-35 18 76,118-73 0,-85 38 26,-85 53-72,-2-3-1,107-84 1,-136 92-30,30-27 530,2 3 0,113-72 1,-150 110-225,-18 10-242,-1 1 0,0-1 0,0 0 0,0-1 1,0 0-1,0 0 0,-1 0 0,0-1 0,9-10 0,-15 16-67,0 0 1,0 0-1,1-1 0,-1 1 1,0 0-1,0 0 0,0-1 1,1 1-1,-1 0 1,0-1-1,0 1 0,0 0 1,0-1-1,0 1 0,0 0 1,0 0-1,1-1 0,-1 1 1,0 0-1,0-1 1,0 1-1,0 0 0,0-1 1,0 1-1,-1 0 0,1-1 1,0 1-1,0 0 1,0-1-1,0 1 0,0 0 1,0-1-1,-1 1 0,1 0 1,0 0-1,0-1 0,0 1 1,-1 0-1,1 0 1,0-1-1,0 1 0,-1 0 1,1 0-1,0 0 0,0-1 1,-1 1-1,1 0 1,0 0-1,-1 0 0,1 0 1,0 0-1,-1 0 0,1 0 1,0-1-1,-1 1 0,1 0 1,0 0-1,-1 0 1,1 1-1,0-1 0,-1 0 1,1 0-1,0 0 0,-1 0 1,-14-1-121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7:57.2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15 118 12739,'0'2'85,"-13"91"1451,12-82-1386,0-1-1,1 0 1,1 1 0,0-1-1,0 1 1,6 17-1,-7-28-132,0 1-1,0 0 0,0 0 0,0-1 1,0 1-1,1 0 0,-1-1 0,0 1 1,1-1-1,-1 1 0,0 0 1,1-1-1,-1 1 0,1-1 0,-1 1 1,1-1-1,-1 1 0,1-1 0,-1 1 1,1-1-1,-1 0 0,1 1 1,0-1-1,-1 0 0,1 1 0,1-1 1,-1 0 0,0 0 1,0-1-1,-1 1 1,1 0 0,0-1-1,0 1 1,0-1-1,0 1 1,-1-1 0,1 1-1,0-1 1,0 1-1,-1-1 1,1 0-1,-1 1 1,2-3 0,2-2 56,0-1 0,-1 0 0,0 1 0,3-10 0,4-11 547,-2 0 1,0-1 0,-2-1-1,-2 1 1,4-46 0,-5 113-353,9 46 1,-10-78-277,9-45-111,12-123 535,-38 230-153,8-43-274,2 0-1,-3 28 1,8-51-23,2-5 8,4-13-9,5-23-3,-5 13 103,-1 1 0,-1-1 0,1-35 0,-16 111 256,0 24-331,-17 153-1546,29-218 2102,-1-11-548,0 0 1,1 0 0,-1 0-1,0 0 1,0 0-1,0 0 1,0 0 0,0 1-1,1-1 1,-1 0 0,0 0-1,0 0 1,0 0 0,0 0-1,0 0 1,1 0 0,-1 0-1,0 0 1,0 0 0,0 0-1,1 0 1,-1 0-1,0 0 1,0 0 0,0 0-1,0 0 1,1 0 0,-1 0-1,0 0 1,0 0 0,0 0-1,0 0 1,1 0 0,-1 0-1,0-1 1,0 1 0,0 0-1,0 0 1,0 0-1,0 0 1,1 0 0,-1 0-1,0-1 1,0 1 0,0 0-1,0 0 1,0 0 0,0 0-1,0 0 1,0-1 0,0 1-1,0 0 1,0 0 0,0 0-1,0 0 1,0-1-1,0 1 1,0 0 0,0 0-1,5-13-163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7:07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 12587,'12'-8'1439,"-10"6"-1103,0 0 1,1 1 0,-1-1 0,1 1 0,-1-1 0,1 1-1,-1 0 1,4-1 0,-5 2-263,-1 0 0,1 1 1,-1-1-1,0 0 0,1 1 0,-1-1 0,1 0 0,-1 1 1,1-1-1,-1 0 0,0 1 0,1-1 0,-1 1 0,0-1 1,1 0-1,-1 1 0,0-1 0,0 1 0,0-1 0,1 1 1,-1-1-1,0 1 0,0-1 0,0 1 0,0 0 0,0-1 1,0 1-1,0-1 0,0 1 0,0-1 0,0 1 1,0-1-1,0 1 0,0-1 0,-1 1 0,-2 26 852,3-25-807,-11 53 769,6-36-908,1 0 0,1 0-1,1 1 1,0 23 0,5-35-1733,2-12 463,4-13 106,-3 0 264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7:58.1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 12403,'0'0'53,"1"0"-1,-1 0 1,0 0 0,0 0 0,1-1 0,-1 1 0,0 0 0,0 0-1,1 0 1,-1 0 0,0 0 0,1 0 0,-1 0 0,0 0 0,0 0 0,1 0-1,-1 0 1,0 0 0,1 0 0,-1 0 0,0 0 0,0 0 0,1 0 0,-1 0-1,0 0 1,0 0 0,1 0 0,-1 1 0,0-1 0,0 0 0,1 0-1,-1 0 1,0 0 0,0 1 0,1-1 0,-1 0 0,0 0 0,0 0 0,0 1-1,0-1 1,0 0 0,1 0 0,-1 1 0,0-1 0,0 0 0,0 1 0,0-1-1,0 0 1,0 0 0,0 1 0,0-1 0,0 0 0,0 1 0,0-1-1,0 0 1,0 0 0,0 1 0,4 25 580,-3-19-416,16 149 574,-8-60-788,-9-94-14,0 0 0,0 0-1,0 1 1,1-1 0,-1 0 0,1 0-1,-1 0 1,1 0 0,0 0 0,1 2-1,-2-4 9,1 0 0,-1 0 0,0 0-1,1 0 1,-1 0 0,0 0-1,1 0 1,-1 0 0,0-1-1,1 1 1,-1 0 0,0 0 0,0 0-1,1 0 1,-1-1 0,0 1-1,0 0 1,1 0 0,-1-1-1,0 1 1,0 0 0,0 0 0,1-1-1,-1 1 1,0 0 0,0 0-1,0-1 1,0 1 0,0 0-1,0-1 1,0 1 0,0 0 0,0-1-1,0 1 1,0 0 0,0-1-1,12-49-141,-11 48 144,11-63 277,-3 0 0,1-79 0,-18 201 367,0-16-602,5-2-27,1-14-138,-8 38 0,12-86-2158,-3 30 1920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8:03.6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86 243 12363,'-21'25'1431,"5"-8"-66,-25 37 1,50-68-952,30-55 405,-34 60-625,-1-1 0,0 0-1,0 0 1,-1 0-1,3-18 1,-6 28-178,0 0 1,0-1-1,0 1 0,0 0 1,1 0-1,-1-1 1,0 1-1,0 0 0,0-1 1,0 1-1,0 0 0,0 0 1,0-1-1,0 1 0,0 0 1,-1-1-1,1 1 1,0 0-1,0 0 0,0-1 1,0 1-1,0 0 0,0 0 1,0-1-1,-1 1 0,1 0 1,0 0-1,0-1 1,0 1-1,-1 0 0,1 0 1,0-1-1,-8 6 226,-7 14-8,8-7-180,0 0 1,1 1-1,0-1 0,1 1 0,-4 16 1,13-46 95,0 0 0,-2 0 0,0-1 0,-1 1 0,-2-20 0,1 36-140,0 1-1,1 0 1,-1 0 0,0-1-1,0 1 1,0 0 0,0 0-1,0 0 1,0-1 0,0 1-1,-1 0 1,1 0 0,0 0-1,0-1 1,0 1 0,0 0-1,0 0 1,0 0 0,0-1-1,0 1 1,0 0 0,-1 0-1,1 0 1,0-1 0,0 1 0,0 0-1,0 0 1,0 0 0,-1 0-1,1 0 1,0 0 0,0-1-1,0 1 1,-1 0 0,1 0-1,0 0 1,0 0 0,0 0-1,-1 0 1,1 0 0,-7 7 204,-4 14-40,5-6-215,9-20-117,9-27 1,37-128 348,-54 179-77,2 0-1,-3 28 1,-1 10-52,5-42-72,-1-2 92,2-31 26,0-34 37,-7 68-729,6-4 23,2-9 359,0-1-1,0 1 1,0 0 0,-1-1 0,1 1 0,-1-1 0,0 1 0,0-1 0,0 1 0,0-1 0,-1 3 0,-2-4-347,2-4-118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8:04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1 275 10866,'37'-1'1436,"1"-2"0,71-15 0,71-30 1116,16-3-1681,-139 41-755,110-3 1,60 14-89,40 0-6,133-29-57,-149 9-490,-163 12-902,0-4 1,168-42-1,-205 38 766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8:05.1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99 16396,'-4'35'309,"3"0"0,1 0 0,1 0 1,6 35-1,-1-6-152,3 16 3,-4-42 179,-2-1-1,-1 0 1,-5 67 0,3-103-312,0 0 0,0 0 1,-1 0-1,1 0 1,0 0-1,0 0 0,0 0 1,-1 0-1,1 0 1,0 0-1,-1-1 0,1 1 1,-1 0-1,1 0 1,-1 0-1,0 0 0,0 0 1,0-1-9,1 0 1,0 0-1,-1 0 1,1 0-1,-1 0 1,1 0-1,0 0 0,-1 0 1,1 0-1,-1 0 1,1 0-1,0-1 1,-1 1-1,1 0 1,0 0-1,-1 0 1,1-1-1,0 1 1,-1 0-1,1 0 0,0-1 1,0 1-1,-1 0 1,1-1-1,0 1 1,0 0-1,-1-1 1,-2-4 84,0 0 0,1 0-1,-1 0 1,-2-10 0,-1-10-10,0 0-1,2 0 1,1-1-1,1 0 1,2-30-1,2 14-101,2 0 0,14-58 1,-13 76 1,2 0 0,0 1 0,2 0 0,23-42 0,-27 55 3,1 1-1,0 0 1,1 0-1,0 0 1,0 1-1,1 0 1,0 1-1,1-1 1,-1 2-1,1-1 1,1 1-1,-1 0 0,13-5 1,-18 10-2,0 0 1,0 0-1,0 0 1,0 0-1,0 0 1,0 1-1,0-1 1,0 1-1,1 0 1,-1 1-1,4 0 1,-7-1 7,1 0 0,-1 1-1,0-1 1,0 0 0,0 1 0,0 0 0,1-1 0,-1 1-1,0-1 1,0 1 0,0 0 0,0 0 0,0 0-1,0 0 1,-1 0 0,1 0 0,0 0 0,0 0 0,-1 0-1,1 0 1,-1 0 0,1 0 0,-1 0 0,1 0 0,-1 1-1,1-1 1,-1 0 0,0 0 0,0 1 0,0-1 0,0 0-1,0 0 1,0 1 0,0-1 0,0 0 0,0 0-1,-1 2 1,-2 7 63,1 0 0,-2 0-1,1 0 1,-2-1 0,-9 18 0,-34 44 317,44-66-350,-12 18 98,-2 0 0,0-1-1,-2 0 1,-32 27 0,50-48-172,0 1 0,0-1 0,0 0 0,0 1 0,0-1 0,0 0 0,0-1 0,0 1 0,-5 1 0,6-2 5,0 0 0,1 0 0,-1 0 0,0 0 0,1-1 0,-1 1 0,0 0 0,1 0 0,-1-1 0,0 1 0,1 0 1,-1-1-1,0 1 0,1-1 0,-1 1 0,1 0 0,-1-1 0,1 0 0,-1 1 0,1-1 0,-1 1 0,1-1 0,-1 1 0,1-1 1,0 0-1,-1 1 0,1-1 0,0 0 0,0 1 0,0-1 0,-1 0 0,1 0 0,0 1 0,0-1 0,0 0 0,0 0 0,0 0 1,0-8-81,0 0 0,0 1-1,1-1 1,0 0 0,0 1 0,3-10 0,11-31-472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8:05.7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225 0 16556,'-19'56'3097,"-24"88"-2866,41-135-136,-53 159 229,47-154-300,8-14-26,0 0 1,0 0 0,-1 0 0,1 0 0,0 0-1,0 0 1,0 0 0,0 0 0,0 0 0,0 0-1,-1 0 1,1 0 0,0 0 0,0-1 0,0 1-1,0 0 1,0 0 0,0 0 0,-1 0 0,1 0-1,0 0 1,0 0 0,0 0 0,0 0 0,0 0 0,0 0-1,0-1 1,0 1 0,-1 0 0,1 0 0,0 0-1,0 0 1,0 0 0,0 0 0,0 0 0,0-1-1,0 1 1,0 0 0,0 0 0,0 0 0,0 0-1,0 0 1,0-1 0,0 1 0,0 0 0,0 0-1,0 0 1,0 0 0,-1-30-193,1 23 158,1-33-212,-6-112-787,5 150 1022,0 1-1,0 0 1,0 0 0,0 0 0,-1-1 0,1 1 0,0 0-1,-1 0 1,1 0 0,0 0 0,-1-1 0,1 1 0,-1 0-1,0 0 1,1 0 0,-1 0 0,-1-1 0,-3 6-44,1 11 99,2-6-13,2 1 0,-1 0 0,1-1 0,0 1-1,1 0 1,1-1 0,-1 1 0,1 0 0,1-1 0,4 13 0,-5-17-21,1-1 0,-1 1-1,1 0 1,0-1-1,0 0 1,1 1 0,-1-1-1,1-1 1,0 1 0,0 0-1,0-1 1,1 0-1,-1 0 1,1 0 0,-1-1-1,1 1 1,0-1 0,0 0-1,0 0 1,7 1-1,-11-3-6,0 0 0,-1 0-1,1 1 1,0-1 0,-1 0 0,1 0-1,-1 0 1,1 0 0,0 0-1,-1 0 1,1 0 0,0 0-1,-1 0 1,1 0 0,0 0-1,-1 0 1,1-1 0,0 1-1,0-1 1,-5-7 21,-20-10 18,0 6 144,-1 0 0,0 2 1,0 2-1,-35-9 0,102 16 201,16 3-58,109-12 1,-95 1-237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8:06.7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 15187,'4'27'1176,"-3"9"-903,-2 7-145,-2 8 360,2 2-104,-2 2-168,1-4-88,2-5-80,0-4-40,0-8-264,2-1-152,-2-7-1657,0-3 1841,-3-2-272,-1 1-152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8:07.2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1 11698,'-12'83'1193,"2"-3"-889,0-11-184,2-6 488,2-15-384,3-8-8,2-13-120</inkml:trace>
  <inkml:trace contextRef="#ctx0" brushRef="#br0" timeOffset="1">35 672 10178,'0'14'204,"-1"66"1266,-3-1 1,-21 110 0,25-189-1481,0 0 0,0 0 0,0 0 0,0 0 0,0 0 1,0 0-1,0 0 0,0 0 0,0 0 0,0 0 0,0 0 0,0 0 0,-1 0 1,1 0-1,0 0 0,0 0 0,0 0 0,0 0 0,0 0 0,0 0 0,0 0 0,0 0 1,0 0-1,0 0 0,-1 0 0,1 0 0,0 0 0,0 0 0,0 0 0,0 0 1,0 0-1,0 0 0,0 0 0,0 1 0,0-1 0,0 0 0,0 0 0,0 0 0,0 0 1,0 0-1,0 0 0,-3-14-520,3 5 151,2 21 417,14 163 2887,-15-166-2802,0-13 9,0-20-23,-1-17-174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8:08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16572,'0'0'37,"0"-1"1,0 0 0,1 1 0,-1-1 0,0 1 0,1-1 0,-1 1 0,1-1 0,-1 1 0,0 0 0,1-1-1,-1 1 1,1-1 0,-1 1 0,1 0 0,0-1 0,-1 1 0,1 0 0,-1 0 0,1 0 0,-1-1 0,1 1-1,0 0 1,-1 0 0,1 0 0,-1 0 0,1 0 0,0 0 0,-1 0 0,1 0 0,0 0 0,-1 0 0,1 0 0,-1 1-1,1-1 1,-1 0 0,1 0 0,0 1 0,-1-1 0,1 0 0,-1 1 0,1-1 0,-1 0 0,1 1 0,-1-1-1,0 1 1,1-1 0,-1 1 0,1-1 0,-1 1 0,0-1 0,1 1 0,-1-1 0,0 2 0,5 5 48,-1 0 0,0 1 0,4 11 0,-3-7 333,87 175 273,-71-150-904,2-1 0,51 61 0,-22-48-61,-40-39 228,0 1-1,0 0 1,17 21-1,-29-31 30,1 0-1,-1 0 0,1-1 1,0 1-1,-1 0 0,0 0 0,1 0 1,-1 0-1,1-1 0,-1 1 0,0 0 1,0 0-1,1 0 0,-1 0 1,0 0-1,0 0 0,0 0 0,0 0 1,0 0-1,0 0 0,0 0 0,-1 0 1,1-1-1,0 1 0,0 0 1,-2 2-1,1-2-38,0 0 1,0 1-1,-1-1 1,1 0-1,0 0 1,-1 0 0,1 0-1,-1 0 1,1 0-1,-1-1 1,0 1-1,1 0 1,-3 0-1,-5 1-251,-1 0-1,1-1 0,0 0 1,-13-1-1,5-1-59,0-1 0,0-1 0,0 0 0,0-1 0,-23-10-1,6 1 1011,-50-29 0,82 40-412,-1 1 1,0-1 0,0 0 0,1 0 0,-1 0 0,-3-4-1,5 6-170,1-1 0,0 0 0,0 1 0,-1-1 0,1 1 0,0-1 0,0 1 0,0-1 0,0 0 0,0 1 0,0-1 0,0 1 0,0-1 0,0 0 0,0 1 0,0-1-1,0 1 1,0-1 0,1 1 0,-1-1 0,0 0 0,0 1 0,1-1 0,-1 1 0,0-1 0,1 1 0,-1-1 0,0 1 0,1 0 0,-1-1 0,1 1 0,-1-1 0,1 1 0,-1 0-1,1-1 1,-1 1 0,1 0 0,-1 0 0,2-1 0,20-16 630,0-1-1,-1-1 0,0 0 1,28-38-1,-22 21-975,-2-1 0,24-48 0,-20 35-218,-26 45 148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8:09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229 4 15267,'0'0'35,"0"-1"1,0 1-1,0 0 0,0 0 0,0 0 1,0 0-1,0-1 0,0 1 0,0 0 0,1 0 1,-1 0-1,0 0 0,0 0 0,0 0 0,0-1 1,0 1-1,0 0 0,1 0 0,-1 0 0,0 0 1,0 0-1,0 0 0,0 0 0,1 0 0,-1 0 1,0 0-1,0 0 0,0 0 0,0 0 0,1 0 1,-1 0-1,0 0 0,0 0 0,0 0 1,0 0-1,1 0 0,-1 0 0,0 0 0,0 0 1,0 0-1,0 0 0,1 0 0,-1 0 0,0 0 1,0 0-1,0 1 0,0-1 0,0 0 0,0 0 1,1 0-1,-1 0 0,3 14 668,-4 22-207,1-33-313,-13 128 1149,-32 140-1,40-241-1249,3-15-35,-1 0-1,0 0 0,-1 0 1,-1-1-1,-9 22 0,14-35-49,0-1 0,-1 1 0,1-1 0,0 1 0,-1 0 0,1-1 0,0 1 0,-1-1-1,1 1 1,-1-1 0,1 0 0,-1 1 0,1-1 0,-1 1 0,1-1 0,-1 0 0,1 1 0,-1-1-1,1 0 1,-1 0 0,-1 1 0,2-1-5,0 0 1,-1-1-1,1 1 0,-1 0 0,1 0 0,-1 0 1,1-1-1,0 1 0,-1 0 0,1 0 0,-1-1 1,1 1-1,0 0 0,-1-1 0,1 1 0,0 0 1,0-1-1,-1 1 0,1-1 0,0 1 0,-1-1 1,-7-25-451,0-28-364,2 0-1,2-1 1,6-95 0,0 148 640,2 9 110,8 25 153,6 13 196,-15-40-208,1 0 0,-1-1 0,0 1 0,1-1 0,0 0 1,0 0-1,0 0 0,1-1 0,-1 1 0,1-1 0,0 0 0,7 3 0,4 1 267,1-1 0,28 6 0,-12-4 79,-49-12 121,-46-16-99,-116-49-223,172 68-199,1-1 0,-1 1 0,0 0 0,0 0 0,-9 0 0,14 1-13,1 0 0,0 0 0,0 0 0,-1 0 1,1-1-1,0 1 0,0 0 0,0 0 0,-1 0 0,1 1 0,0-1 0,0 0 0,-1 0 0,1 0 0,0 0 0,0 0 0,0 0 0,-1 0 0,1 0 0,0 0 1,0 0-1,0 0 0,0 1 0,-1-1 0,1 0 0,0 0 0,0 0 0,0 0 0,0 1 0,0-1 0,-1 0 0,1 0 0,0 0 0,0 1 0,0-1 1,0 0-1,0 1 0,6 6 39,12 5 3,-5-8-64,-1-1-1,1 0 0,0 0 0,0-1 1,0-1-1,0 0 0,1-1 1,-1-1-1,0 0 0,0-1 1,14-3-1,-11 1-61,1 0 0,-1-1 0,-1-1 0,1-1 0,-1 0 0,0-1 1,-1 0-1,17-13 0,10-17-120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0:25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4512 195 12043,'-631'-94'1774,"-4"1"-2011,486 86 6,-1 7-1,-279 36 1,313-17 351,1 6 1,0 5-1,3 5 1,-128 58-1,81-17 27,2 8 0,5 6 0,-253 198 0,366-257-140,-200 166 59,177-141-30,-92 110-1,86-80-12,-78 129 0,113-158-46,3 2 0,2 1 1,-32 100-1,36-70-59,3 2-1,4 0 0,5 1 1,-2 153-1,16-141 6,5-1 0,4-1 0,49 201 0,-29-201 40,5-2 0,5-1 0,3-2 0,5-1 1,4-3-1,87 116 0,-69-117-42,5-4 0,129 120-1,-85-105-96,175 119 1,-162-138 6,268 127 0,170 11-265,227-5-476,11-58-148,307 0 310,-767-131 697,427-19 0,-579-22 30,316-60 0,-356 37 67,-2-7 0,217-88 0,-281 90 74,-1-4 0,-2-4 0,-3-3 0,148-119 1,-172 118 37,-3-3 0,-2-2 0,-2-3 0,-3-2 1,-3-2-1,61-108 0,-62 82 43,-5-3 0,-4-1 1,-3-1-1,-5-2 0,34-201 0,-48 169-56,-5-1-1,-6 0 1,-5 0-1,-22-163 1,7 189-58,-5 1 0,-4 1 0,-5 1 0,-4 1 0,-4 2 1,-59-110-1,37 100-50,-5 3-1,-4 3 1,-5 3 0,-4 4 0,-90-88 0,55 76-142,-4 5 0,-215-144 0,172 147 1,-313-144-1,-207-4 85,-23 80 269,421 120-285,-3 13 0,-443 3 0,379 39 12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5:10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1 11731,'0'6'88,"-1"0"1,0 0 0,-1 0 0,0 0 0,0 0 0,0 0 0,0 0-1,-1-1 1,0 1 0,-4 6 0,-12 25 243,15-27-180,0 1 0,1-1-1,0 1 1,-2 21 0,4-26-92,1 0 1,1 0 0,-1 0-1,1 1 1,0-1 0,1 0-1,-1 0 1,1 0-1,1 0 1,2 6 0,22 43 29,-10-24-71,-1 2 0,-2 0-1,-2 1 1,13 51 0,39 420-8,-55-405-10,3 283 63,-12-319-56,0-60-2,0-1 1,1 1-1,-1-1 0,1 1 1,0-1-1,0 1 0,0-1 1,3 5-1,-4-7-15,0 0 0,1 0 1,-1-1-1,0 1 0,1 0 1,-1-1-1,1 1 0,-1 0 0,1-1 1,0 1-1,-1-1 0,1 1 0,0-1 1,-1 1-1,1-1 0,0 1 0,-1-1 1,1 0-1,0 0 0,0 1 0,0-1 1,-1 0-1,1 0 0,0 0 0,0 0 1,0 0-1,-1 0 0,1 0 0,0 0 1,0 0-1,0 0 0,-1 0 0,1 0 1,0 0-1,0-1 0,0 1 1,-1 0-1,1-1 0,0 1 0,-1-1 1,1 1-1,1-2 0,2-1-8,-1 0-1,1 0 1,-1-1-1,0 1 1,0-1-1,-1 0 1,1 0-1,2-6 1,16-35-102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7:07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18556,'4'0'1408,"0"0"-1136,0 1-160,5 6 136,3 1-536,5 2 304,3 0-144,4 2-152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1:28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35 13147,'-11'-3'573,"-2"1"-155,1-2-1,-1 1 1,-14-8-1,26 11-396,1 0 0,0 0 0,0 0 0,0 0 0,0 0 0,-1 0 0,1 0 0,0 0 0,0 0 0,0 0-1,0 0 1,-1 0 0,1 0 0,0-1 0,0 1 0,0 0 0,0 0 0,0 0 0,-1 0 0,1 0 0,0-1 0,0 1 0,0 0 0,0 0 0,0 0 0,0 0 0,0 0 0,0-1 0,0 1 0,0 0 0,0 0 0,0 0 0,0-1-1,0 1 1,0 0 0,0 0 0,0 0 0,0 0 0,0-1 0,0 1 0,0 0 0,0 0 0,8-4 378,13 1-80,36 6 24,109 21 0,-45-5-317,386 12-47,3-38 35,-168-1-11,810 51 108,-865-29 16,526-41 1,-359-9 101,-451 36-537,0-1-1,-1 1 1,1-1 0,-1 0-1,1 1 1,-1-1 0,1 0-1,-1-1 1,0 1 0,1 0 0,2-3-1,2-1 428,8-5-775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1:51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1 149 14603,'30'-3'968,"604"-65"-1320,461 46 79,-536 21 417,284-28 506,-122 4 175,-5 28-97,-549 6-1141,-137-6 311,-25-1 61,-6 0-15,-17 0-93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1:52.1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3580 217 13387,'-895'-181'1876,"700"159"-2417,-1 8 0,-326 20 0,326 12 243,-224 50 1,297-40 315,2 6 1,-224 95-1,282-100 31,2 3 0,-86 60-1,120-72-30,0 1 0,1 2 0,1 0 0,2 2 0,0 0 0,-38 57 0,48-58-8,1-1-1,2 2 1,0 0-1,1 0 1,1 0 0,2 1-1,1 0 1,1 1-1,-2 32 1,5-17-13,2 0-1,1 0 1,3-1 0,1 1-1,14 49 1,-5-43-16,2 0-1,2-1 0,2-1 1,3-1-1,1-1 1,44 58-1,-22-41-53,3-2 1,3-2-1,91 76 0,-71-76-52,3-3-1,2-4 0,2-3 1,2-3-1,127 47 1,-79-45-47,2-6 0,1-6 0,145 19-1,-67-28-23,316-2-1,216-67 134,-326-11 70,-4-18-1,650-203 0,-728 164 102,572-277 0,-817 342 34,-3-3 0,-2-3 0,103-86 0,-164 119-11,-2-1 1,-1-1-1,0-1 0,28-42 0,-43 55-56,1-1 0,-1 0 0,-1 0 0,0-1 0,-1 0 0,0 1 0,0-1 0,-2-1 0,1 1 0,-2 0 0,1-1 0,-2 1 0,-1-22 0,0 23-10,-1 1 0,0 0 0,-1-1 0,-1 1 1,1 0-1,-1 1 0,-1-1 0,0 1 0,0 0 0,-8-10 0,3 6 13,-1 0 0,-1 1 0,0 1 0,0-1 0,-27-16 0,8 9-29,-2 1 0,0 2 1,-1 1-1,-1 2 1,-38-10-1,-6 4-162,0 4 0,-1 2 1,-151-2-1,-246 41-296,249 0 201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1:53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2276 0 13763,'-211'15'217,"1"9"1,1 9-1,-326 95 0,437-97-275,1 3 0,2 5-1,-131 75 1,181-87-103,0 2 0,2 2 0,2 2 0,1 2 0,1 1 0,2 2-1,2 2 1,-46 66 0,53-62-180,2 0 0,2 2 0,3 1 0,1 0 0,3 2 0,-14 59 0,23-75 119,3 0 0,0 0 0,3 0-1,0 0 1,2 1 0,2-1 0,1 0-1,1 1 1,2-2 0,16 52 0,-10-53 84,1 0 1,1-1-1,1 0 0,2-1 1,31 41-1,-19-35 58,1-1-1,2-1 1,55 43-1,-14-22 65,4-4-1,1-3 1,133 59-1,-23-27 41,248 69 1,213 13-3,-169-73-238,622 36 0,494-106 88,-395-119 1593,-885 50-327,541-159 1,-684 153-600,254-124 0,-328 130-287,-1-4 1,-4-4 0,151-124-1,-207 149-161,-1-1 0,-1-2 0,-3-1-1,-1-2 1,-1-1 0,-3-1 0,-1-2 0,24-54-1,-40 71-58,0-1-1,-2 0 0,-1 0 1,-1 0-1,-1-1 1,-2 0-1,-1 0 0,-1-1 1,-2 1-1,-1 0 0,-1-1 1,-1 1-1,-2 0 1,-1 1-1,-14-44 0,4 33-19,-2 0-1,-1 1 1,-2 1-1,-2 1 1,-1 1-1,-1 1 1,-2 1-1,-2 1 1,-58-49-1,25 30-21,-3 3-1,-2 3 0,-2 3 0,-93-42 1,44 32-117,-2 6 1,-2 5-1,-2 5 1,-144-22 0,75 29-58,-2 10 1,-210 5 0,9 27-42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2:01.8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81 13355,'-48'-30'4258,"58"26"-3006,29-2-779,47-1-1,-13 2-390,925-24 36,-347 60-112,-140-5-280,1-24-465,-436-4 603,285-21-156,-337 18 328,-24 5-35,-1 0-1,1 0 1,0 0 0,0 0 0,0 0 0,0 0 0,0 0 0,0 0 0,0 0 0,0 0-1,-1 0 1,1 0 0,0 0 0,0 0 0,0 0 0,0 0 0,0 0 0,0-1 0,0 1-1,0 0 1,0 0 0,0 0 0,0 0 0,0 0 0,0 0 0,0 0 0,0 0 0,0 0-1,0-1 1,0 1 0,-1 0 0,1 0 0,0 0 0,0 0 0,0 0 0,0 0 0,1 0-1,-1 0 1,0-1 0,0 1 0,0 0 0,0 0 0,0 0 0,0 0 0,0 0 0,0 0 0,0 0-1,0 0 1,0 0 0,0 0 0,0-1 0,0 1 0,0 0 0,0 0 0,1 0 0,-14-2 21,-155 4 61,80 1-57,-206 5-23,-376 4-211,300-14 72,-597 14 205,877-8 28,1 5 0,-153 34 0,230-40-95,1 0 1,-1 1 0,1 0-1,0 1 1,-14 8 0,24-13-3,1 1 0,-1-1 0,1 0 0,-1 1 0,1-1 0,-1 1 0,1-1 0,-1 1 0,1-1 0,0 1 0,-1-1 0,1 1 0,0-1 0,-1 1 0,1-1 0,0 1-1,-1-1 1,1 1 0,0 0 0,0-1 0,0 1 0,0 0 0,0-1 0,0 1 0,0 0 0,0 0 0,0 0 0,1 0-1,-1 0 1,1 0-1,-1 0 1,1-1-1,-1 1 1,1 0-1,0 0 1,-1-1-1,1 1 1,0 0-1,0-1 0,0 1 1,0-1-1,-1 1 1,2 0-1,7 3-4,0 0 0,0-1 0,1 0 0,-1 0 0,1-1 0,11 1 0,65 2-27,-67-4 23,533-9-237,0-34-202,-502 38 393,1022-101-2207,-1021 100 1885,-35 7 55,-16-2 311,-1 1-1,1-1 1,0 1 0,0-1-1,-1 1 1,1-1 0,0 0 0,0 1-1,-1-1 1,1 0 0,0 1 0,-1-1-1,1 0 1,-1 1 0,1-1-1,0 0 1,-1 0 0,1 1 0,-1-1-1,1 0 1,-1 0 0,1 0 0,-1 0-1,1 0 1,-1 0 0,1 0-1,-1 1 1,-34 9 207,-1 0-1,-58 7 0,-80-2 1053,51-16-875,0-7 141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2:06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0 202 12123,'30'-2'1323,"30"-7"0,-12 1-1035,614-61 1236,538 44-464,-812 21-800,185 0-95,225-4 226,-1-22-172,-690 23-218,571-29 32,-1 36-4,243 80-19,-901-78-86,0 1 0,-1 0 0,1 2 0,-1 0 0,-1 1 0,1 0 0,22 13 0,-28-14-277,14 7-620,-26-11 914,1-1 0,0 1 1,-1-1-1,1 0 0,0 1 0,-1-1 1,1 1-1,-1-1 0,1 1 0,-1 0 1,1-1-1,-1 1 0,1-1 0,-1 1 1,1 0-1,-1-1 0,0 1 0,1 0 1,-1 0-1,0-1 0,0 1 0,0 0 1,0 0-1,1-1 0,-1 3 0,-3 4-185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2:21.7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1 399 12499,'86'-12'2073,"587"-42"-75,4 41-1975,-59-18-250,-3-40 200,-323 26 53,-122 16-2,215-9 0,259 39 47,-495 4 27,105 0-55,-206-7 31,0-2 0,0-2 0,60-16 0,-57 8 68,100-24 301,-142 36-583,0 0 0,-1 0 0,1-1-1,16-7 1,-4-1-21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1:57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187 317 13227,'-6'0'198,"1"-2"1,-1 1-1,1-1 0,0 1 1,0-1-1,0-1 1,0 1-1,0-1 0,0 0 1,-7-6-1,11 8-143,-1 0 0,1 0 0,0 0 0,0 0 0,0 0 0,0-1 0,0 1 0,0 0 0,0-1 0,0 1 0,1 0 0,-1-1 0,0 1 0,1-1 0,-1 1 0,1-1 0,0 1 0,-1-1 0,1 0 0,0 1 0,0-1 0,0 1 0,0-1 0,0 0 0,0 1 0,1-1 0,-1 1 0,0-1 0,1 1 0,0-1 0,-1 1 0,1-1 0,0 1 0,-1 0 0,1-1 0,0 1 0,0 0 0,0-1 0,0 1 0,0 0 0,1 0 0,1-1 0,0-1 25,1 0-1,0 0 0,1 0 1,-1 1-1,0 0 0,1 0 0,-1 0 1,1 0-1,-1 1 0,1 0 0,7-1 1,8-1 105,30 1 0,-41 2-146,744-47 566,-363-9-540,163-20 2,-504 70-64,-7 0-108,73 0 1,-114 6 97,-1 0 0,0 0 0,1 0 0,-1 0 0,1 0 1,-1 0-1,0 0 0,1 0 0,-1 0 0,1 0 1,-1 0-1,0 0 0,1 0 0,-1 0 0,1 1 1,-1-1-1,0 0 0,1 0 0,-1 0 0,0 0 0,1 1 1,-1-1-1,0 0 0,1 0 0,-1 1 0,0-1 1,1 0-1,-1 1 0,0-1 0,0 0 0,1 1 0,-9 9-130,-24 7-40,-26 3 108,-1-3 0,-1-3 0,-75 9 0,69-12 64,-488 77 44,-481 75 67,1020-161-105,-11 1-25,0 0 0,0 2 1,-35 12-1,48-9-118,13-8 138,0 0 0,0 0 1,0 0-1,0 0 0,0 1 1,0-1-1,0 0 0,0 0 0,0 0 1,0 0-1,0 1 0,0-1 1,0 0-1,0 0 0,0 0 1,0 0-1,0 0 0,1 1 1,-1-1-1,0 0 0,0 0 1,0 0-1,0 0 0,0 0 1,0 0-1,1 0 0,-1 1 1,0-1-1,0 0 0,0 0 1,0 0-1,0 0 0,1 0 0,-1 0 1,0 0-1,0 0 0,0 0 1,0 0-1,1 0 0,-1 0 1,0 0-1,29 2-163,57-8-83,148-30 1,-125 16 170,-77 15 75,917-142-689,5 71-1258,-834 76 1609,-112-1 311,-8-2 3,-17-5-21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1:58.4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1 202 9290,'2'1'93,"0"0"1,0-1-1,0 0 1,0 1-1,0-1 1,1 0-1,-1 0 1,0 0-1,0 0 1,0 0-1,1-1 0,-1 1 1,0-1-1,0 1 1,0-1-1,3-1 1,9-2 268,55-8 867,93-3-1,75 9-686,-177 6-276,769 13 606,-425-2-799,969-9 266,-3-81 479,-1168 63-366,148-19 683,-345 34-1106,49-11-415,-50 11 346,-1 0-1,1-1 1,0 0-1,-1 1 1,1-1-1,-1 0 1,0-1-1,1 1 0,-1-1 1,0 1-1,3-5 1,6-11-140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2:25.9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 1 12323,'-16'3'628,"-46"13"1044,58-15-1490,1 1 0,-1-1 0,0 1 0,1 0 0,-1 0 0,1 0 0,-1 1 0,1-1 0,0 1 0,0-1 0,0 1 0,-4 6 0,7-9-157,0 1 0,-1 0 0,1 0 0,0-1 1,-1 1-1,1 0 0,0 0 0,0 0 0,-1-1 0,1 1 0,0 0 1,0 0-1,0 0 0,0 0 0,0 0 0,1-1 0,-1 1 0,0 0 0,0 0 1,0 0-1,1 0 0,-1-1 0,0 1 0,1 0 0,-1 0 0,1-1 0,-1 1 1,1 0-1,-1-1 0,1 1 0,0-1 0,-1 1 0,1 0 0,0-1 1,-1 1-1,1-1 0,0 0 0,-1 1 0,1-1 0,0 0 0,0 1 0,0-1 1,1 0-1,6 3 33,-1 0 1,1-1 0,12 2 0,-20-4-57,71 7 66,0-2 1,114-8 0,-161 2-62,504-27 109,127-4 20,494 21 462,-1136 11-590,-10-1-32,0 1 0,0-1 1,-1 1-1,1 0 1,0 0-1,0 1 1,0-1-1,0 0 0,-1 1 1,1 0-1,0 0 1,4 1-1,-28-9-720,4-3 508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7:08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215 393 15995,'-7'6'508,"-1"-1"0,0 1 0,0-2 0,-1 1 0,0-1 0,1-1 0,-1 1 0,0-2 0,-1 1 0,-10 1 0,5-1-105,0 1 1,-21 9 0,36-13-408,0 0-1,0 0 1,0 0-1,1 0 0,-1 0 1,0 1-1,0-1 1,0 0-1,0 0 1,0 0-1,0 0 0,0 0 1,1 0-1,-1 0 1,0 0-1,0 0 1,0 1-1,0-1 0,0 0 1,0 0-1,0 0 1,0 0-1,0 0 1,0 0-1,0 1 1,0-1-1,0 0 0,0 0 1,0 0-1,0 0 1,0 0-1,0 1 1,0-1-1,0 0 0,0 0 1,0 0-1,0 0 1,0 0-1,0 0 1,0 1-1,0-1 1,0 0-1,0 0 0,0 0 1,0 0-1,0 0 1,0 0-1,-1 0 1,1 1-1,0-1 0,0 0 1,0 0-1,0 0 1,0 0-1,0 0 1,0 0-1,-1 0 0,1 0 1,0 0-1,0 0 1,0 0-1,0 0 1,0 0-1,0 0 1,-1 0-1,1 0 0,0 0 1,0 0-1,0 0 1,18 5-355,29-1-239,-43-3 543,10 0-81,82 10-391,-86-10 518,-1 1-1,0 1 1,0 0 0,0 0-1,0 1 1,-1 0 0,0 0 0,9 6-1,-16-9 20,0 0-1,0-1 0,0 1 0,1 0 1,-1 0-1,0 0 0,0 0 1,0 0-1,-1 0 0,1 0 0,0 1 1,0-1-1,0 0 0,-1 0 0,1 1 1,-1-1-1,1 0 0,-1 1 0,0-1 1,1 1-1,-1-1 0,0 1 1,0-1-1,0 3 0,-1-2 17,1 0 1,-1 1-1,0-1 1,0 0-1,0 0 1,-1-1-1,1 1 0,0 0 1,-1 0-1,1-1 1,-1 1-1,0 0 1,1-1-1,-3 2 0,-5 3 100,0 0-1,-1-1 0,0 0 0,1-1 0,-15 5 0,5-4 56,0-1-1,-1-1 0,-31 2 0,42-4-300,0-1 0,-1-1 1,1 1-1,0-1 0,-1-1 0,1 0 0,0 0 1,0-1-1,-14-6 0,22 8 73,0 1 0,-1-1-1,1 0 1,0 1 0,0-1 0,0 0 0,0 0-1,0 0 1,0 0 0,0 0 0,0 0 0,0 0-1,0 0 1,1 0 0,-1-1 0,0 1-1,1 0 1,-1 0 0,1-1 0,-1 1 0,1 0-1,0-1 1,-1 1 0,1 0 0,0-1 0,0 1-1,0-1 1,0 1 0,0 0 0,0-1 0,1 1-1,-1-1 1,0 1 0,1 0 0,-1 0 0,1-1-1,1-1 1,13-17-581</inkml:trace>
  <inkml:trace contextRef="#ctx0" brushRef="#br0" timeOffset="1">575 1 19996,'0'0'54,"1"0"1,-1 1-1,1-1 0,-1 0 0,0 1 0,1-1 1,-1 1-1,0-1 0,1 1 0,-1-1 0,0 1 1,0-1-1,0 1 0,1-1 0,-1 1 0,0-1 0,0 1 1,0-1-1,0 1 0,0-1 0,0 1 0,0-1 1,0 1-1,0-1 0,0 1 0,0-1 0,0 1 0,0 0 1,-1-1-1,1 1 0,0-1 0,-1 1 0,-6 29 23,4-18 236,-5 39-349,2-1 0,2 1 0,3 0 0,2 0 0,2-1 0,2 1 0,2-1 0,18 63 0,-24-110-97,0 1 0,0-1 0,-1 1 0,0-1 0,1 0 0,-1 1 0,-1 4 0,1-8 89,0 1-1,0-1 1,0 1-1,0-1 1,-1 0-1,1 1 1,0-1 0,0 0-1,0 1 1,-1-1-1,1 0 1,0 1 0,0-1-1,-1 0 1,1 1-1,0-1 1,0 0 0,-1 0-1,1 1 1,0-1-1,-1 0 1,1 0-1,0 0 1,-1 1 0,0-1-1,0 0-31,0 0-1,0 0 1,0 0-1,0 0 1,0-1-1,0 1 1,0 0-1,0-1 1,0 1-1,0-1 1,0 1-1,0-1 1,0 1-1,-1-2 1,-13-9-562,2 0 0,-1-1-1,1 0 1,1-1 0,-12-17 0,-50-77 158,70 101 565,1 2 57,-14-27 849,17 30-936,0 1-1,-1-1 1,1 0 0,0 1 0,0-1 0,0 0 0,-1 1-1,1-1 1,0 0 0,0 1 0,0-1 0,0 0-1,0 1 1,0-1 0,0 0 0,0 1 0,1-1 0,-1 0-1,0 1 1,0-1 0,0 0 0,1 1 0,-1-1 0,0 0-1,1 1 1,-1-1 0,1 1 0,-1-1 0,1 1 0,-1-1-1,1 1 1,-1-1 0,1 1 0,-1-1 0,1 1 0,-1 0-1,1-1 1,0 1 0,-1 0 0,1 0 0,0-1 0,0 1-1,14-2 469,0 1 0,0 0 0,0 1 0,16 2 0,18 0-216,-24-2-353,1-1 0,-1-1-1,0-1 1,47-12-1,-14-8-85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2:27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62 11178,'-69'6'1350,"-13"3"1521,114-7-1722,-13-1-1060,788 12 417,2-24-319,102-1 196,-640 14-233,463-11 235,-718 9-350,27-2 73,-42 2-90,1 0 0,0 0 0,0-1 0,-1 1 0,1 0 0,0-1 0,-1 0 0,1 1 0,0-1 0,-1 0 0,1 0 0,-1 0 0,1 0 0,-1 0 0,1 0 0,-1 0 0,2-3 0,-2 3-174,-1-1 1,1 1-1,-1 0 1,1-1 0,-1 1-1,0-1 1,0 1-1,0-1 1,0 0 0,0-2-1,3-13-1282,3 7 834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2:30.6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2760 440 11418,'10'-3'383,"4"0"-32,0-1 1,24-10-1,-36 13-288,0 0 0,0 1-1,1-1 1,-1-1 0,0 1 0,-1 0-1,1 0 1,0-1 0,0 1-1,0-1 1,-1 0 0,1 1 0,-1-1-1,0 0 1,1 0 0,-1 0-1,0 0 1,0 0 0,0 0 0,0 0-1,0-1 1,-1 1 0,1 0-1,0-5 1,-2 5 9,1-1-1,-1 0 1,1 1-1,-1-1 1,0 1-1,0-1 1,0 1-1,0-1 1,-1 1-1,1 0 1,-1-1-1,1 1 1,-1 0-1,0 0 1,0 0-1,0 0 1,-3-2-1,-7-4 106,1 0 1,-17-8-1,16 10-42,-58-29 129,-1 2 0,-2 4 0,-145-38 0,-242-18-160,307 65-79,0 6-1,-302 14 1,369 7-6,0 4-1,0 4 0,2 3 1,0 4-1,1 4 0,-139 63 1,184-69-6,0 1-1,1 1 1,1 3 0,-44 38 0,63-47-8,0 1-1,0 0 1,2 1 0,0 1 0,2 1 0,0 0-1,1 0 1,1 1 0,-12 31 0,19-39-4,0 1 0,1 0 1,1 0-1,0 0 0,0 0 0,2 1 1,0-1-1,0 0 0,1 0 1,1 0-1,1 0 0,5 19 0,2-3-5,1-1-1,1 0 0,2-1 1,27 42-1,-21-40 1,1-1-1,1-1 1,1-1-1,2-1 1,1-1-1,0-2 1,2 0 0,1-2-1,0-1 1,2-1-1,0-2 1,1-1-1,0-1 1,46 13-1,2-5-10,1-4 0,0-3 0,1-3-1,0-5 1,1-2 0,101-8 0,-29-9-8,-1-7-1,212-53 1,-244 40 17,-2-5-1,-1-5 0,-2-5 1,-3-6-1,183-110 0,-252 133 29,-1-2 1,-2-2-1,75-73 0,-103 91-8,-1 0 0,-1-1 0,0 0 0,-1 0 0,-1-2 0,0 1 0,-1-1 0,-1 0 0,-1-1 0,-1 0 0,0 0 0,-1-1-1,3-33 1,-7 40-2,-1 1 0,-1 0-1,0-1 1,0 1-1,-1 0 1,-1-1-1,0 1 1,0 1-1,-1-1 1,-1 0 0,0 1-1,-12-20 1,7 17 0,-1 1 0,1 0 0,-2 1 0,0 0 1,-1 1-1,0 0 0,0 1 0,-1 0 0,-20-10 1,-3 1-3,-2 2 0,0 1 0,-1 2 0,-52-11 0,23 11 434,-129-10 0,82 21-221,-119 11 0,80 4-34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2:35.5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8 427 11674,'-1'2'97,"0"0"-1,0 1 0,0-1 0,1 0 1,-1 0-1,0 0 0,1 1 0,-1-1 1,1 0-1,0 0 0,0 1 0,0-1 0,0 4 1,1-5-56,0 0 1,-1 0-1,1 1 1,0-1 0,0 0-1,0 0 1,0 0-1,0 0 1,0 0 0,0 0-1,0 0 1,0 0-1,1-1 1,-1 1 0,0 0-1,1-1 1,-1 1-1,0-1 1,1 1 0,-1-1-1,0 0 1,1 1-1,-1-1 1,3 0 0,34 4 349,1-1 1,0-3-1,60-6 1,-97 6-383,946-120 1214,-736 88-1015,1042-107 638,-605 115-827,113-7 49,-676 25 557,-1-4-1,-1-3 1,84-26-1,-149 35 289,-16 4-1193,0-1-1,0 0 1,0 1-1,0-1 0,0 0 1,0 0-1,4-3 1,-6 3 190,0 0 1,0 1 0,-1-1 0,1 0-1,0 0 1,0 0 0,-1 0-1,1 0 1,-1 0 0,1 0 0,-1 0-1,1-1 1,-1 1 0,0 0-1,0 0 1,1 0 0,-1 0 0,0-1-1,0 1 1,0 0 0,0 0-1,0 0 1,-1-1 0,1 0 0,-4-25-716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2:43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19 220 12443,'-19'-1'1406,"31"3"-444,33 6-163,250 3 533,3-24-927,-147 5-315,-115 6-91,1256-50 567,2 51 1559,-882 5-1703,-3-33-309,-372 24-1,161-25-663,-163 22-156,-1-1-1,0-1 1,50-23-1,-53 15 163,-5-7-60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7:04.5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1 451 12283,'0'-1'106,"1"0"1,0-1 0,0 1 0,-1 0-1,1 1 1,0-1 0,0 0-1,0 0 1,0 0 0,0 0 0,0 1-1,0-1 1,0 0 0,1 1 0,-1-1-1,0 1 1,0 0 0,0-1 0,1 1-1,1-1 1,34-3 662,-24 3-523,438-24 1908,-85 7-1622,835-146 1506,-1073 140-1758,443-73 594,-390 75-752,212 0 0,-353 22-124,182 9 42,-225-11-226,0 0-1,-1 0 0,1 0 1,0 0-1,1 0 1,-1-1-1,0 1 0,1-1 1,-1 0-1,1 0 1,0 0-1,0 0 0,-2-4 1,-6-6-146,-1-1-187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8:04.5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93 12795,'-10'0'127,"10"0"-35,23-1 12,44 2-2,435 28 32,-47-3-110,270-20 21,-1-30-25,-101 2 11,626-31 13,-628 22 25,1245 39 179,-1649 7-227,228 11 318,-1-22 409,-409-5-929,-13 1 556,1-1 0,0-1 0,-1 0 1,1-2-1,24-7 0,-42 9-333,-1 0 1,1-1-1,0 1 0,-1-1 0,1 0 1,4-4-1,23-26 349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8:33.9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173 8 12787,'-30'-4'1343,"-1"2"0,1 0 1,-39 5-1,57 1-582,12 2-256,1-4-474,0-1 0,0 0 0,0 1 0,0-1 0,1 0 0,-1 0 0,0 0 0,1 0 1,-1 0-1,1 0 0,2 1 0,16 5 9,1-2 0,-1 1 0,1-2 0,21 1 0,-12-1-28,369 30 93,6-31-27,-211-3-58,159 2 21,825-7 55,-1012 1-35,326-13 359,-468 16-297,-13 1 10,1 0-1,-1-1 1,0 0 0,0-1-1,0 0 1,0-1 0,11-4 0,-20 6-149,-2 1-31,0 0 0,0 0 1,0 0-1,0 1 0,0-1 0,0 0 0,0 0 0,0 0 0,0 0 1,0 0-1,0 0 0,0 0 0,0 0 0,0 0 0,0 0 1,0 0-1,0 0 0,0 0 0,0 1 0,0-1 0,0 0 0,0 0 1,0 0-95,0 0 94,1 0 0,-1 0 1,0 0-1,0 0 0,0 0 0,0 0 0,0 0 0,0 0 0,0 0 1,0 0-1,0 0 0,0 0 0,0 0 0,0 0 0,0 0 1,1 0-1,-1 0 0,0 0 0,0 0 0,0 0 0,0 0 0,0 0 1,-1 3 124,1 0-546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8:40.4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40 195 9602,'-6'1'648,"-16"3"576,21-4-1120,1 0 1,-1 0-1,1 1 0,-1-1 1,1 0-1,-1 0 0,1 0 0,-1 0 1,1 0-1,-1 1 0,1-1 1,-1 0-1,1 0 0,-1 1 1,1-1-1,-1 0 0,1 1 1,0-1-1,-1 1 0,1-1 0,-1 1 1,1-1-1,0 0 0,-1 2 1,2-1-48,0 1 0,0-1 0,0 0 0,1 1 0,-1-1 0,0 0 0,1 0 0,-1 0 0,1 0 0,-1 0 0,1 0 0,-1 0 0,1-1 0,0 1 0,2 0 0,28 9 361,-32-10-409,39 8 502,0-2 0,70 2 1,-2-1-233,284 13-179,2-29 59,-130 1 210,-41 8-166,199-10-160,-48-37 15,188-14-11,765 45 17,-862 21-27,-1-36-3,-51-2 20,-29 2-1,-45 9 15,-246 18-35,2 0 27,135-5 143,-226 11 81,4 0-981,-7-2 688,0 0 1,0 0 0,0 0 0,0 0-1,0 0 1,0 0 0,0 0-1,1 0 1,-1 0 0,0 0-1,0 0 1,0 0 0,0 0-1,0 0 1,0 0 0,0 0-1,0 0 1,0 0 0,0-1-1,0 1 1,0 0 0,0 0-1,0 0 1,0 0 0,1 0-1,-1 0 1,0 0 0,0 0-1,0 0 1,0 0 0,0-1-1,0 1 1,0 0 0,0 0-1,0 0 1,0 0 0,0 0-1,0 0 1,0 0 0,0 0 0,-1 0-1,1 0 1,0-1 0,0 1-1,0 0 1,0 0 0,0 0-1,0 0 1,0 0 0,0 0-1,0 0 1,0 0 0,0 0-1,0 0 1,0 0 0,0 0-1,0 0 1,-1 0 0,1-1-1,0 1 1,0 0 0,0 0-1,0 0 1,0 0 0,0 0-1,0 0 1,0 0 0,-4-4-212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9:50.8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0 257 11979,'48'7'133,"1"-2"1,-1-1-1,1-4 1,49-4 0,-50 2-73,272-16-43,156-4 8,-21 15 15,1084-38 385,-576-25 3,-137 9-120,-2 22 425,-801 37-690,-17 1-26,1 0 1,-1 1 0,0 0 0,0 0-1,1 0 1,-1 1 0,0-1-1,0 2 1,10 2 0,-16-4-16,0 0 0,0 0 0,0 0 1,0 0-1,0 1 0,0-1 0,0 0 0,0 0 1,0 0-1,0 0 0,0 1 0,0-1 0,0 0 1,0 0-1,0 0 0,0 0 0,0 0 0,0 1 1,0-1-1,0 0 0,0 0 0,0 0 0,0 0 1,-1 0-1,1 1 0,0-1 0,0 0 0,0 0 1,0 0-1,0 0 0,0 0 0,0 0 0,-1 0 1,1 0-1,0 0 0,0 1 0,0-1 0,0 0 1,0 0-1,-1 0 0,1 0 0,0 0 0,0 0 0,0 0 1,0 0-1,-1 0 0,1 0 0,0 0 0,0 0 1,0 0-1,-1 0 0,-9 3 22,-12-3 5,-4-1 14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0:59.4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0 155 13107,'28'6'129,"0"-1"0,0-1 0,1-1 0,-1-2 0,41-3 1,-37 1-66,502-45-324,-154 6-161,152 39 260,-1 43 773,-456-35-496,242 14 188,1-14 0,553-60 0,-582 17-377,425-35-180,-660 70 703,1 3 0,-1 2 0,60 11 0,-74-8 12,78 2-1,-37-9 34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7:12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156 1 17300,'-32'8'1600,"20"-5"-1250,0-1 0,1 2 0,-1 0 1,-16 8-1,25-11-352,1 0 0,0 0 0,0 1-1,1-1 1,-1 0 0,0 1 0,0-1 0,1 1 0,-1 0 0,1 0 0,-1 0 0,1 0 0,0 0 0,-1 0 0,1 0 0,0 0-1,1 0 1,-1 0 0,0 0 0,1 1 0,-1-1 0,1 0 0,-1 1 0,1-1 0,0 0 0,0 1 0,0-1 0,1 0-1,-1 3 1,1-1-26,0-1-1,1 0 1,-1 0-1,0 0 1,1-1-1,0 1 1,-1 0-1,1 0 1,0-1-1,1 1 1,-1-1-1,0 0 1,1 0-1,-1 1 1,4 1-1,7 4-68,0 0 0,15 6 0,-11-6 27,1 0 0,-7-3 25,1 0 0,-1 1-1,11 8 1,-20-13 41,-1 0 1,1 0-1,-1 0 1,1 0-1,-1 0 0,0 1 1,1-1-1,-1 0 1,0 1-1,0-1 1,0 1-1,0-1 0,0 1 1,0-1-1,-1 1 1,1 0-1,-1-1 0,1 1 1,-1 0-1,1 0 1,-1-1-1,0 1 1,0 0-1,0 0 0,0-1 1,0 1-1,0 0 1,-1 3-1,0-2 54,-1 0 0,0 0-1,0 0 1,0-1 0,0 1-1,-1 0 1,1-1 0,-1 1 0,0-1-1,1 0 1,-1 0 0,0 0-1,0 0 1,0 0 0,-4 1 0,-4 2 371,-1-1 0,-23 7 0,20-9-238,1 0 1,-1 0-1,1-1 0,-1-1 0,-23-2 0,38 1-182,0 1-1,0 0 1,0 0-1,0 0 1,0 0-1,0 0 1,1 0 0,-1-1-1,0 1 1,0 0-1,0 0 1,0 0-1,0 0 1,0 0-1,0-1 1,0 1-1,0 0 1,0 0 0,0 0-1,0 0 1,0 0-1,0-1 1,0 1-1,0 0 1,0 0-1,0 0 1,0 0 0,0 0-1,-1-1 1,1 1-1,0 0 1,0 0-1,0 0 1,0 0-1,0 0 1,0 0-1,0 0 1,0-1 0,0 1-1,-1 0 1,1 0-1,0 0 1,0 0-1,0 0 1,0 0-1,0 0 1,-1 0 0,1 0-1,0 0 1,0 0-1,0 0 1,0 0-1,0 0 1,-1 0-1,1 0 1,0 0-1,0 0 1,0 0 0,0 0-1,0 0 1,-1 0-1,1 0 1,0 0-1,0 0 1,0 0-1,0 0 1,12-4-101,2 3-142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8:54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34 925 15219,'-33'3'-45,"57"-5"5,75-11-12,1080-194 167,30-59-1,-382 76-34,424-47 961,-1178 224-941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3:53.7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22 17132,'2'-2'249,"10"-16"1335,-9 17-922,-5 12-55,-8 35-132,3 1 0,1-1 0,1 95 0,4-80-270,-2 25 258,-3-1-1,-5 0 1,-29 123-1,23-161-6,17-47-452,0 0-1,0 0 0,0 0 1,0 0-1,0 0 0,0 0 1,0 0-1,0 1 0,0-1 1,-1 0-1,1 0 0,0 0 1,0 0-1,0 0 0,0 0 1,0 0-1,0 0 1,0 0-1,0 0 0,-1 0 1,1 0-1,0 0 0,0 0 1,0 0-1,0 0 0,0 0 1,0 0-1,0 0 0,-1 0 1,1 0-1,0 0 0,0 0 1,0 0-1,0 0 0,0 0 1,0 0-1,0-1 0,0 1 1,0 0-1,-1 0 1,1 0-1,0 0 0,0 0 1,0 0-1,0 0 0,0 0 1,0 0-1,0 0 0,0-1 1,0 1-1,0 0 0,0 0 1,0 0-1,0 0 0,0 0 1,0 0-1,0 0 0,0-1 1,0 1-1,0 0 0,0 0 1,0 0-1,0 0 1,0 0-1,0 0 0,0 0 1,0-1-1,-3-10 32,3-10-86,1-1-1,1 1 1,1-1-1,0 1 1,8-23-1,-4 16-43,15-73-437,5 2 0,69-167 0,-89 252 487,0 0 0,1 0 0,0 0 0,1 1 0,0 0 0,1 1 0,16-16 0,-22 25 45,1-1 0,-1 1-1,0 0 1,1 0-1,0 0 1,0 0 0,0 1-1,0 0 1,0 0-1,1 0 1,-1 1 0,0 0-1,1 0 1,-1 0-1,1 0 1,0 1-1,-1 0 1,1 0 0,-1 1-1,1 0 1,-1 0-1,1 0 1,-1 0 0,8 4-1,-8-3 3,1 0-1,-1 1 1,0 0 0,0 0-1,0 0 1,0 1 0,0-1-1,-1 1 1,0 0 0,8 9-1,-11-11 17,1 1-1,-1-1 0,1 0 1,-1 1-1,0-1 0,0 1 1,0-1-1,0 1 0,0 0 1,-1-1-1,1 1 1,-1 0-1,0 0 0,0-1 1,0 1-1,0 0 0,0 0 1,-1-1-1,1 1 0,-1 0 1,1-1-1,-1 1 0,0 0 1,0-1-1,-2 4 1,-2 1 58,1-1 0,-1 0 0,0 0 1,-1 0-1,0-1 0,0 1 0,0-2 0,0 1 1,-1 0-1,1-1 0,-1-1 0,0 1 1,-11 3-1,8-3-74,-1 0-1,1-1 1,-1-1 0,0 0-1,1 0 1,-1-1 0,0 0-1,0-1 1,-14-1 0,24 1-47,0 0 0,0 0 0,0 0 0,0 0 0,0 0 0,0 0 0,0-1 0,0 1 1,0 0-1,1-1 0,-1 1 0,0 0 0,0-1 0,0 1 0,0-1 0,0 1 0,1-1 0,-1 0 0,0 1 0,0-1 0,1 0 0,-1 1 1,0-1-1,1 0 0,-1 0 0,1 0 0,-1 0 0,1 1 0,-1-1 0,1 0 0,0 0 0,0 0 0,-1 0 0,1 0 0,0 0 1,0 0-1,0-2 0,0 1-17,1-1 0,0 1 0,0 0 0,0 0 0,0 0 0,0 0 0,0 0 0,0 0 0,1 0 0,-1 0 0,1 0 0,0 0 0,-1 1 0,1-1 0,2-1 0,25-18-607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3:54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0 17628,'-11'1'260,"1"0"0,0 1 0,-1 0 0,1 0 0,0 1 1,0 1-1,0-1 0,1 2 0,-1-1 0,1 1 0,0 1 0,-12 9 0,13-9-147,0 0 1,0 1-1,1 0 0,0 0 0,1 1 0,0 0 0,0 0 0,0 0 0,1 1 0,0 0 0,1 0 0,-7 18 0,10-23-92,0-1-1,1 1 0,-1-1 1,1 1-1,-1-1 0,1 1 1,0-1-1,0 1 0,1-1 1,-1 1-1,1-1 0,0 1 0,0-1 1,0 0-1,0 1 0,0-1 1,1 0-1,-1 0 0,1 0 1,0 0-1,0 0 0,3 3 1,-2-3-7,1 0 1,0 0 0,0 0 0,0-1 0,0 1-1,0-1 1,1 0 0,-1 0 0,1-1 0,-1 1 0,1-1-1,0 0 1,-1 0 0,1 0 0,9-1 0,-4 0 14,-1-1 1,1 0 0,0 0 0,0-1-1,0-1 1,-1 0 0,0 0 0,1 0-1,-1-1 1,0-1 0,-1 0 0,1 0-1,-1 0 1,15-14 0,-19 16 6,0-1 1,0 0-1,0 0 1,0-1 0,0 1-1,-1-1 1,0 0-1,0 0 1,0 0-1,-1 0 1,1-1-1,-1 1 1,-1-1-1,1 1 1,-1-1-1,0 1 1,0-1-1,-1 0 1,1 0-1,-1 1 1,0-1-1,-1 0 1,0 0-1,0 1 1,0-1-1,-4-10 1,4 12-58,-1 1 0,-1-1 0,1 1 0,0-1 0,-1 1 0,1 0-1,-1 0 1,0 0 0,0 0 0,0 1 0,-1-1 0,1 1 0,-1 0 0,1 0 0,-1 0 0,0 0 0,1 0 0,-1 1 0,0 0 0,0 0 0,0 0-1,0 0 1,0 1 0,-1 0 0,1-1 0,0 2 0,0-1 0,0 0 0,0 1 0,0-1 0,0 1 0,0 1 0,0-1 0,0 0 0,0 1 0,1 0-1,-1 0 1,0 0 0,1 0 0,0 0 0,-1 1 0,1 0 0,0-1 0,0 1 0,1 0 0,-1 1 0,1-1 0,-1 0 0,1 1 0,0-1 0,0 1 0,0 0-1,-1 7 1,2-10 8,1 0 1,0 0-1,0 1 0,-1-1 0,1 0 0,0 1 0,0-1 0,0 0 0,1 0 0,-1 1 1,0-1-1,0 0 0,1 0 0,-1 1 0,1-1 0,-1 0 0,1 0 0,-1 0 0,1 0 1,0 0-1,0 0 0,-1 0 0,1 0 0,0 0 0,0 0 0,0 0 0,0 0 0,0-1 1,0 1-1,0 0 0,0-1 0,1 1 0,-1-1 0,0 1 0,0-1 0,0 1 0,1-1 1,-1 0-1,3 0 0,2 1-16,0 0 0,0 0 0,1-1 0,-1 0 0,0-1 0,0 1 0,10-3 1,32-14-283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3:54.6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148 1 18716,'-41'32'1778,"30"-25"-1503,1 1-1,0 0 1,0 1-1,0 0 1,1 0-1,1 1 1,-1 0-1,-7 14 1,16-23-262,-1-1-1,1 1 1,-1 0 0,1 0-1,0 0 1,-1-1 0,1 1-1,0 0 1,0 0 0,0 0 0,-1 0-1,1-1 1,0 1 0,0 0-1,0 0 1,0 0 0,1 0-1,-1 0 1,0 0 0,0-1-1,0 1 1,1 0 0,-1 0-1,1 0 1,-1-1 0,0 1 0,1 0-1,-1-1 1,1 1 0,-1 0-1,1-1 1,0 1 0,-1 0-1,1-1 1,0 1 0,-1-1-1,1 1 1,0-1 0,0 0 0,-1 1-1,1-1 1,0 0 0,0 1-1,0-1 1,0 0 0,1 0-1,6 2-98,0-1 0,0 0 0,0 0 0,9-1 0,-9 0 63,39 0-266,-27-1 205,0 1 0,0 0 0,0 2 0,0 0 0,0 2 0,33 9 0,-50-12 88,-1 0 0,1 0 0,-1 1-1,1-1 1,-1 0 0,0 1 0,0 0-1,0-1 1,0 1 0,0 0 0,0 0-1,0 0 1,2 4 0,-4-5 11,1 0 0,0 1 0,-1-1-1,1 1 1,-1-1 0,0 1 0,0-1 0,1 1 0,-1-1 0,0 1 0,0-1 0,0 1 0,-1-1 0,1 1-1,0-1 1,0 1 0,-1-1 0,1 0 0,-1 1 0,1-1 0,-1 1 0,0-1 0,0 0 0,1 0 0,-3 2 0,-3 5 103,-1-1 1,0 1-1,0-2 1,-1 1-1,0-1 1,0 0-1,-1-1 1,0 0 0,0 0-1,-10 3 1,-15 5 426,-48 12 1,63-19-489,-1-2 0,0 0 0,-21 0 0,41-4-107,-1 1 0,0-1 0,0 0 0,0 0 0,0 0 0,0 0 0,0 0 0,0 0 0,0-1-1,0 1 1,0 0 0,0 0 0,0-1 0,1 1 0,-1 0 0,0-1 0,0 1 0,0-1 0,1 1 0,-3-2 0,3 1-19,0 1-1,0-1 1,0 1-1,0-1 1,0 0-1,0 1 1,0-1-1,0 1 1,0-1 0,0 0-1,0 1 1,1-1-1,-1 1 1,0-1-1,0 0 1,0 1-1,1-1 1,-1 1-1,0-1 1,1 1-1,-1-1 1,1 0-1,4-4-284,-1 1 0,0-1 0,1 1-1,8-5 1,15-7-435,10-1-117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3:55.0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4 19316,'6'-3'2145,"-6"11"-1865,-4 8 760,-2 6-304,-1 6-400,0 1-104,2 2-160,-2 1-104,6-5-336,-1-2-312,4-14-1873,8 0 2201,6-12-320,2-12-256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3:56.3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78 15299,'23'-75'3618,"-19"72"-1965,-3 11-742,0 15-69,-42 466 844,22-312-1352,32-406 236,-7 112-551,27 196-184,-32-76 164,0-1 0,1 1 0,0-1 0,-1 0 0,1 1 1,0-1-1,0 0 0,0 0 0,0 0 0,1-1 0,-1 1 1,0 0-1,1-1 0,-1 0 0,1 1 0,0-1 0,-1 0 1,1 0-1,0-1 0,2 2 0,0-2 1,-1 0 0,0 0 1,0-1-1,0 1 0,1-1 0,-1 0 0,0 0 1,0 0-1,0-1 0,0 0 0,-1 1 0,5-4 0,8-5 12,0-1 0,-2-1-1,1-1 1,22-25-1,-25 24-7,-12 14-4,1 0 1,-1 0-1,0 0 0,0-1 0,0 1 0,0 0 1,1 0-1,-1 0 0,0 0 0,0 0 0,0 0 0,1 0 1,-1 0-1,0 0 0,0 0 0,0 0 0,0 0 0,1 0 1,-1 0-1,0 0 0,0 0 0,0 0 0,1 0 1,-1 0-1,0 0 0,0 0 0,0 0 0,1 0 0,-1 0 1,0 0-1,0 0 0,0 0 0,1 0 0,-1 1 0,0-1 1,0 0-1,0 0 0,0 0 0,0 0 0,0 0 1,1 1-1,-1-1 0,0 0 0,0 0 0,0 0 0,0 0 1,0 1-1,0-1 0,0 0 0,0 0 0,0 0 0,0 1 1,0-1-1,0 0 0,0 0 0,0 0 0,0 1 0,0-1 1,0 0-1,0 0 0,0 0 0,0 1 0,0-1 1,0 0-1,0 0 0,0 0 0,0 1 0,-1 8 16,0 0-1,-1-1 0,0 1 0,-3 9 0,-4 18 52,7-21-35,-2 3 24,0-1-1,2 1 0,0 0 1,1-1-1,1 1 1,4 28-1,-4-44-45,0 1 1,1-1-1,0 0 0,-1 1 1,1-1-1,0 0 0,0 0 1,0 0-1,0 0 0,1 0 1,-1 0-1,0 0 0,1 0 1,0 0-1,-1-1 1,1 1-1,3 2 0,-3-3-3,0 0 1,0-1-1,0 1 0,0 0 1,0-1-1,0 0 0,0 1 0,0-1 1,0 0-1,0 0 0,1 0 1,-1 0-1,0 0 0,0-1 0,0 1 1,2-1-1,3-2-1,1 0-1,-1 0 1,0-1 0,0 0-1,0 0 1,-1-1 0,0 1-1,1-1 1,5-7 0,5-9-71,-1 0 1,-1 0-1,-1-1 0,-1-1 1,0-1-1,10-31 1,-14 43-109,-9 12 168,0-1 1,0 1 0,1 0-1,-1 0 1,0 0 0,0 0-1,0 0 1,1 0 0,-1 0-1,0 0 1,0 0 0,1 0-1,-1 0 1,0 0 0,0 0-1,1 0 1,-1 0 0,0 0-1,0 0 1,0 0 0,1 0-1,-1 0 1,0 0-1,0 0 1,1 0 0,-1 0-1,0 1 1,0-1 0,0 0-1,0 0 1,1 0 0,10 23-166,-5-11 144,-3-5 22,0 0 0,-1 1 0,0-1 0,0 1 0,0-1 1,-1 1-1,0 0 0,0-1 0,-1 14 0,-3 5 30,-8 40 0,7-44 16,0 0 0,-1 31 1,5-52-42,0-1 1,0 0-1,0 1 1,-1-1-1,1 0 1,0 1-1,0-1 1,0 1-1,0-1 1,0 0-1,0 1 1,1-1-1,-1 0 1,0 1-1,0-1 1,0 0-1,0 1 1,0-1-1,0 0 1,1 1-1,-1-1 1,0 0-1,0 1 1,0-1-1,1 0 1,-1 0-1,0 1 1,0-1-1,1 0 1,-1 0-1,0 1 1,1-1-1,-1 0 1,0 0-1,1 0 1,-1 0-1,1 1 1,12-9 30,11-19-3,-5-1-61,-1-2-1,-2 0 1,0 0-1,18-55 1,-34 87 33,-1-1 1,1 1 0,0-1 0,1 1 0,-1-1 0,0 0-1,0 1 1,1-1 0,-1 1 0,0-1 0,1 0 0,-1 1-1,1-1 1,0 0 0,0 0 0,-1 1 0,1-1 0,0 0-1,0 0 1,0 0 0,0 0 0,0 0 0,0 0 0,0 0 0,1 0-1,-1-1 1,0 1 0,0 0 0,1-1 0,-1 1 0,2 0-1,18 3 12,0 0-1,1-1 1,-1-2 0,1 0-1,-1-1 1,25-3-1,-29 1 14,1 0 0,-1-1-1,0 0 1,0-2-1,0 0 1,0-1 0,-1 0-1,26-15 1,-36 17-2,0 0 1,-1 0-1,1 0 0,-1-1 1,1 0-1,-2 0 1,1-1-1,0 1 0,-1-1 1,5-9-1,-6 10-5,-1 0-1,-1 0 1,1-1-1,-1 1 1,1 0 0,-1-1-1,-1 1 1,1 0-1,-1-1 1,0 1 0,0-1-1,-1 1 1,0-1-1,0 1 1,-2-7 0,3 10-19,0 0 1,-1 0 0,1 0 0,-1 0-1,1 1 1,-1-1 0,0 0 0,0 0-1,0 1 1,0-1 0,0 1 0,0-1-1,0 1 1,0-1 0,0 1 0,-1 0-1,1-1 1,-1 1 0,1 0 0,-1 0-1,1 0 1,-1 0 0,0 0 0,0 1-1,1-1 1,-1 0 0,0 1 0,0-1-1,0 1 1,0 0 0,1 0 0,-1-1-1,0 1 1,0 0 0,0 1 0,0-1-1,0 0 1,0 0 0,1 1 0,-1-1-1,-2 2 1,-3 1-9,1 0 0,-1 0-1,1 0 1,0 1 0,0 0 0,0 1 0,1-1-1,-1 1 1,-6 8 0,2 0 4,0-1 0,1 2-1,1-1 1,1 1 0,0 0 0,0 1 0,1 0 0,-6 25-1,11-33 6,0-1-1,0 1 1,0 0-1,1 0 0,0 0 1,0 0-1,1 0 1,0 0-1,3 12 0,-3-15 0,1 1 0,0-1 0,0 1 0,1-1 0,-1 0 0,1 0 0,0 0 0,0 0 0,0-1 0,0 1 0,1-1-1,0 0 1,-1 0 0,1 0 0,5 3 0,-2-2-83,1 0 0,-1-1 1,0 0-1,1 0 0,-1-1 0,1 0 0,0 0 0,0-1 0,0 0 0,0 0 1,0-1-1,8-1 0,-11 1 10,-1-1 0,1 1 1,0-1-1,-1 0 0,1-1 0,-1 1 1,0-1-1,0 0 0,1 0 0,-1 0 1,0-1-1,-1 1 0,1-1 0,0 0 1,-1 0-1,1-1 0,-1 1 0,0 0 1,0-1-1,-1 0 0,5-8 0,10-30-408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3:56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823 69 19924,'-12'-5'1729,"12"-1"-1289,9 3-432,0-4 616,6 4-224,-2 0-504,-4 0-120</inkml:trace>
  <inkml:trace contextRef="#ctx0" brushRef="#br0" timeOffset="1">0 48 21509,'14'-7'1352,"2"-3"-2064,-9 0-793,3 4 1553,-1 0-200,8-3-400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8:56.5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4028 389 13451,'-9'-20'196,"-2"2"1,0-1 0,-1 2-1,0-1 1,-2 2-1,-29-30 1,21 27-63,-1 0 0,0 2 1,-2 1-1,-39-21 0,18 16-127,-1 3 1,0 1-1,-1 2 0,-1 3 1,-83-11-1,-5 10-339,-1 6 0,-187 14 0,-275 59-343,-493 135 823,708-98-19,292-72-135,0 3 0,-88 49 0,149-66-26,1 1 0,1 2 0,1 1 0,0 1 0,2 2 0,-42 46 1,56-55-4,2 0 0,0 1 0,1 0 0,1 1 0,0 0 0,-7 21 1,12-25-1,0-1 1,1 1-1,0 0 1,1 0-1,1 0 1,0 0-1,1 0 1,0 0-1,4 24 1,1-15-38,1 0 1,1-1 0,1 0 0,1 0-1,1-1 1,0 0 0,2-1 0,0 0 0,1-1-1,16 18 1,6 1-106,0-1-1,2-1 0,60 41 1,-16-19-22,3-5 0,2-3 0,134 56 0,-103-61 143,1-4 0,164 32 0,-94-40 105,2-9 0,1-7 0,319-16 0,-336-11-29,0-7 1,259-60 0,-330 51 58,-1-5 1,-2-3-1,-1-5 1,-2-5-1,127-78 0,-178 92 63,0-1-1,-3-3 0,0-2 1,58-65-1,-79 77-6,-2-1 1,-1-1-1,0 0 0,-3-1 0,0-1 1,-2-1-1,-1 0 0,-1-1 0,7-33 1,-14 46-42,-2 0 0,-1 1 1,0-1-1,-1 0 0,-1 0 1,-1 0-1,0 0 1,-6-26-1,4 31-49,-1 1 0,0 0 0,-1 0 0,0 0 0,0 1 0,-2 0 0,1 0 0,-1 0 0,-1 1 0,0 0 0,0 0 1,-17-13-1,8 10-28,0 0 1,-1 2-1,-1 0 1,1 1-1,-2 1 1,1 0-1,-2 2 1,-39-10-1,3 6-127,-1 2 0,-61-1-1,44 6-10,0 4 0,1 3 0,-88 14 0,61 6-35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8:26.5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19 18092,'2'-14'1402,"-5"10"-420,2 4-916,0 1-1,0 0 0,0 0 0,0 0 1,0 0-1,0 0 0,0 0 0,0 0 1,0 0-1,1 0 0,-1 1 1,0-1-1,1 0 0,-1 0 0,0 3 1,-14 38 91,2 2 1,1 0 0,2 0 0,3 1 0,-4 64-1,10-98-153,1 0 0,0 0-1,1 0 1,0 0-1,3 15 1,-4-26-3,0 1 0,0 0 1,0 0-1,0 0 0,1 0 1,-1 0-1,0-1 0,0 1 1,1 0-1,-1 0 0,1 0 0,-1-1 1,1 1-1,-1 0 0,1-1 1,-1 1-1,1 0 0,0-1 1,-1 1-1,1-1 0,0 1 0,-1-1 1,1 1-1,0-1 0,0 1 1,-1-1-1,1 0 0,0 0 1,0 1-1,0-1 0,0 0 0,0 0 1,-1 0-1,1 0 0,0 0 1,0 0-1,0 0 0,1 0 1,2-2 3,-1 1 0,1-1 0,0 0 0,-1 0 0,0 0 0,1-1 0,-1 1 0,4-5 0,214-201 122,-181 171-106,-9 7-7,1 2 1,1 0 0,72-43 0,-99 68-14,0 0 1,0 0 0,0 1 0,0 0 0,12-3 0,-18 5-2,1 0 1,0 0-1,-1 0 1,1 0 0,0 0-1,0 0 1,-1 0-1,1 0 1,0 1-1,-1-1 1,1 0-1,0 0 1,-1 0 0,1 1-1,-1-1 1,1 0-1,0 1 1,-1-1-1,1 1 1,-1-1-1,1 0 1,-1 1-1,1 0 1,0 0 1,-1 0 0,1 1 0,-1-1 0,0 0 0,0 1 0,1-1 0,-1 0 0,0 0 0,0 1 0,0-1 0,-1 0 0,1 1 0,0-1 0,0 0 0,-1 1 0,1-1 0,-1 1 0,-9 25 48,-1-1 1,-15 26 0,-15 37 46,34-58-632,7-30 487,0-1-1,0 1 1,0-1-1,0 1 1,0 0-1,0-1 1,0 1-1,0-1 1,0 1-1,0-1 1,1 1-1,-1-1 1,0 1-1,0-1 1,0 1-1,1-1 1,-1 1-1,0-1 1,0 1-1,1-1 1,-1 1-1,0-1 1,1 0-1,-1 1 1,1-1 0,-1 0-1,0 1 1,1-1-1,-1 0 1,1 1-1,-1-1 1,1 0-1,-1 0 1,1 0-1,-1 1 1,1-1-1,-1 0 1,1 0-1,0 0 1,-1 0-1,1 0 1,-1 0-1,1 0 1,-1 0-1,1 0 1,-1 0-1,1 0 1,-1-1-1,1 1 1,-1 0-1,1 0 1,0-1-1,44-21-1176,-14 4 362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8:27.2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218 5 16043,'0'0'27,"0"0"-1,1 0 0,-1 0 1,0 0-1,0 0 1,0 0-1,0 0 0,0 0 1,0 0-1,0-1 0,0 1 1,0 0-1,0 0 0,0 0 1,0 0-1,0 0 0,0 0 1,0 0-1,0 0 1,1-1-1,-1 1 0,0 0 1,0 0-1,0 0 0,0 0 1,0 0-1,-1 0 0,1 0 1,0 0-1,0-1 0,0 1 1,0 0-1,0 0 0,0 0 1,0 0-1,0 0 1,0 0-1,0 0 0,0 0 1,0 0-1,0-1 0,0 1 1,0 0-1,0 0 0,-1 0 1,1 0-1,0 0 0,0 0 1,0 0-1,0 0 1,0 0-1,0 0 0,0 0 1,0 0-1,0 0 0,-1 0 1,1 0-1,0 0 0,0 0 1,0 0-1,0 0 0,0 0 1,0 0-1,0 0 0,0 0 1,-1 0-1,1 0 1,0 0-1,-15 1 592,-20 6 215,24-2-677,0 1-1,1 0 0,-1 0 1,1 1-1,0 0 0,1 1 0,0 0 1,0 1-1,1 0 0,0 0 1,-11 17-1,13-18-136,1 1 0,0 0 0,1 0 0,0 1-1,0-1 1,1 1 0,1-1 0,-1 1 0,1 0 0,1 0 0,0 1 0,0-1 0,1 0 0,2 13 0,-2-21-14,0 0 0,0 0 0,0 0 0,1 0 0,-1 0 0,1 0 0,0-1 1,-1 1-1,1 0 0,0 0 0,0 0 0,0-1 0,0 1 0,0-1 0,1 1 0,-1-1 1,0 1-1,3 1 0,-2-2 2,-1 0 1,1-1-1,-1 1 1,1-1-1,-1 0 1,1 1 0,-1-1-1,1 0 1,-1 0-1,1 0 1,0 0-1,-1 0 1,1 0-1,-1-1 1,1 1-1,-1 0 1,1-1-1,1 0 1,4-2 31,0-1-1,-1 0 1,1 0 0,-1 0-1,0-1 1,0 0-1,0 0 1,5-7 0,2-3 144,-1-1 1,17-29-1,-24 37-80,-1-1-1,0 0 1,0-1 0,0 1 0,-2-1-1,1 1 1,1-14 0,-4 22-85,1 0 0,-1 0-1,0-1 1,0 1 0,0 0 0,0 0-1,0-1 1,-1 1 0,1 0 0,0 0-1,0-1 1,-1 1 0,1 0 0,-1 0-1,1 0 1,-1 0 0,1 0 0,-1 0-1,0 0 1,-1-2 0,2 3-4,-1-1 0,0 1 1,0 0-1,0-1 0,0 1 0,1 0 1,-1-1-1,0 1 0,0 0 0,0 0 1,0 0-1,0 0 0,0 0 0,0 0 1,0 0-1,0 0 0,0 0 0,1 0 0,-1 0 1,-2 1-1,1 0-6,-1 0 0,1 0-1,0 0 1,0 0 0,-1 1 0,1-1 0,0 1-1,0-1 1,0 1 0,0 0 0,1 0 0,-1 0-1,0 0 1,1 0 0,-1 0 0,1 0 0,0 0-1,-2 4 1,3-5-10,0 0 1,0-1-1,-1 1 0,1-1 1,0 1-1,0 0 0,0-1 1,0 1-1,0 0 0,0-1 0,0 1 1,1-1-1,-1 1 0,0 0 1,0-1-1,0 1 0,1-1 1,-1 1-1,0-1 0,0 1 0,1-1 1,-1 1-1,1-1 0,-1 1 1,0-1-1,2 1 0,17 7-35,-11-7 17,0-1 0,1 0-1,11-1 1,25-6-153,86-24 0,-83 18 27,73-11-1,-117 23 138,1 1 0,-1-1 0,1 1 1,-1 0-1,1 1 0,-1-1 0,1 1 0,-1 0 0,8 2 0,-11-2 8,1-1-1,0 1 1,-1 1 0,1-1 0,-1 0-1,1 0 1,-1 0 0,1 1 0,-1-1 0,0 1-1,0-1 1,0 1 0,0 0 0,0-1 0,0 1-1,0 0 1,0-1 0,-1 1 0,1 0-1,-1 0 1,1 0 0,-1 0 0,0 0 0,0 3-1,0-1 5,1-1 1,-1 1-1,1 0 0,-1-1 0,1 1 0,0 0 0,0-1 0,0 1 0,1-1 0,0 1 0,2 3 0,-2-5-1,-1-1-1,1 1 0,0-1 0,0 0 1,0 0-1,0 1 0,0-1 0,0-1 0,0 1 1,0 0-1,0-1 0,1 1 0,-1-1 0,0 1 1,0-1-1,1 0 0,-1 0 0,0 0 1,0 0-1,4-1 0,20-3-110,-1 0-1,30-10 1,-35 8 1,-1 1 0,0 1-1,1 1 1,0 0 0,25 1-1,-43 2 103,0 0-1,1 0 0,-1 1 0,0-1 1,0 1-1,0-1 0,1 1 0,-1 0 1,0 0-1,0 0 0,0 0 1,0 0-1,0 0 0,0 0 0,-1 1 1,1-1-1,0 1 0,-1-1 0,1 1 1,-1 0-1,1 0 0,1 2 0,10 12 56,-11-14-40,1 0 0,0 0 0,0 0 0,-1-1 0,1 1 0,1-1 0,-1 0 0,0 0 0,0 0 0,0 0 0,1 0 0,-1-1 0,0 0 0,0 1 0,1-1 0,-1-1 0,0 1 1,1 0-1,5-2 0,9-2-66,0 0 1,22-9-1,-29 10 0,23-10-112,-22 8 48,1 0 1,-1 1 0,1 0 0,0 1 0,14-1 0,-26 4 107,-1 0 1,1 0 0,0-1 0,-1 1 0,1 0 0,-1 0-1,1 0 1,0 0 0,-1 0 0,1 0 0,0 1 0,-1-1 0,1 0-1,-1 0 1,1 0 0,-1 0 0,1 1 0,0-1 0,-1 0-1,1 1 1,-1-1 0,1 0 0,-1 1 0,0-1 0,1 1 0,-1-1-1,1 0 1,-1 1 0,0-1 0,1 1 0,-1-1 0,0 1-1,1 0 1,-1-1 0,0 1 0,0-1 0,0 1 0,1-1-1,-1 2 1,-7 26-446,6-26 389,0 0-1,0-1 1,0 1 0,1 0 0,-1-1 0,1 1 0,-1 0-1,1 0 1,0-1 0,0 1 0,0 0 0,0 0 0,0 0-1,0-1 1,0 1 0,0 0 0,1 2 0,5-3-147,6-4-87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7:13.4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 14 18716,'0'-1'51,"1"1"-1,-1 0 1,0 0-1,0-1 1,0 1 0,0 0-1,1 0 1,-1-1-1,0 1 1,0 0-1,0-1 1,0 1 0,0 0-1,0 0 1,0-1-1,0 1 1,0 0 0,0-1-1,0 1 1,0 0-1,0-1 1,0 1-1,0 0 1,0 0 0,0-1-1,0 1 1,0 0-1,-1 0 1,1-1 0,0 1-1,0 0 1,0-1-1,0 1 1,-1 0-1,1 0 1,0 0 0,-1-1-1,-13-2 874,-19 8 155,25-2-1059,-1 1 0,1 1 0,0-1 1,0 1-1,0 1 0,0 0 0,1 0 1,0 0-1,1 1 0,-1-1 0,1 2 0,0-1 1,1 1-1,0 0 0,0 0 0,1 0 1,0 1-1,0-1 0,1 1 0,0 0 0,0 0 1,1 0-1,1 1 0,-2 17 0,3-26-26,0 1 1,0 0-1,0 0 0,1-1 0,-1 1 0,0 0 0,1-1 0,-1 1 0,1 0 1,0-1-1,0 1 0,-1-1 0,1 1 0,0-1 0,0 1 0,0-1 1,0 0-1,1 1 0,-1-1 0,0 0 0,1 0 0,1 2 0,0-2-71,0 0 0,0 0 0,1 0-1,-1 0 1,0 0 0,0-1 0,1 1-1,-1-1 1,0 0 0,0 0 0,5 0-1,5-2-268,1 0 0,-1-1 0,0-1 0,25-9 0,1-5-89,1-5-120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8:28.4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184 345 15219,'-7'1'207,"0"0"1,-1 0-1,1 0 0,0 1 0,1 0 0,-1 1 0,0 0 0,1 0 1,-1 0-1,1 1 0,0 0 0,0 0 0,0 0 0,1 1 1,-9 9-1,6-6-49,0 1 0,0 0 0,1 1 0,1-1 0,0 1 0,0 1 0,1-1 0,-7 20 0,11-28-136,0 0 0,0 1 0,0-1 0,1 0 0,-1 0-1,1 1 1,0-1 0,0 0 0,0 0 0,0 1 0,0-1 0,0 0-1,0 1 1,1-1 0,-1 0 0,1 0 0,0 0 0,0 1 0,0-1 0,0 0-1,1 2 1,0-2-11,0-1 0,-1 0 0,1 1 1,0-1-1,0 0 0,0 0 0,0 0 0,0 0 0,1 0 0,-1 0 0,0-1 0,0 1 0,1-1 0,-1 1 0,0-1 0,1 0 0,1 0 0,8-1-18,0 0 0,0-1 0,-1 0 0,1-1 0,-1 0 0,22-9 0,-10 1-2,1-1 1,-2 0-1,0-2 0,0-1 1,-1-1-1,-1 0 0,33-36 1,-50 49 29,-2 2-2,0-1-1,1 1 1,-1 0 0,0-1 0,0 1 0,0-1 0,0 1-1,0-1 1,-1 1 0,1-1 0,0 0 0,-1 0 0,1 1 0,-1-1-1,0 0 1,1-2 0,-1 3-2,-1 1 0,1 0 0,0-1 0,-1 1 0,1 0 0,0 0 0,-1 0 0,1-1 0,0 1 0,-1 0 0,1 0 0,0 0 0,-1 0 0,1-1 0,-1 1 0,1 0 0,0 0 0,-1 0 0,1 0 0,-1 0 0,1 0 0,0 0 0,-1 0 0,1 0 0,-1 0 0,1 1 0,0-1 0,-1 0 0,1 0 0,0 0 0,-1 0 0,1 1 0,0-1 0,-1 0 0,1 0 0,0 0 0,-1 1 0,1-1 0,0 0 0,0 1 1,-1-1-1,-17 13 371,11-6-234,0-1 0,1 2 0,0-1 1,0 1-1,-5 10 0,8-14-113,1-1 1,1 1 0,-1-1-1,0 1 1,1 0-1,0 0 1,0-1-1,0 1 1,0 0-1,1 0 1,0 0-1,-1 0 1,1 0 0,1 0-1,0 6 1,0-8-35,-1 0 1,1-1 0,0 1 0,0-1 0,0 1-1,0-1 1,0 1 0,0-1 0,1 0 0,-1 1-1,0-1 1,1 0 0,-1 0 0,1 0 0,-1 0-1,1 0 1,0 0 0,-1 0 0,1-1-1,0 1 1,0-1 0,-1 1 0,1-1 0,0 0-1,0 1 1,0-1 0,-1 0 0,1 0 0,0 0-1,0-1 1,0 1 0,2-1 0,7-1-31,-1 0 0,1-1 0,0 0 0,10-5 0,19-9-169,-1-2 0,0-1 0,-2-3 0,64-48 0,-48 26-116,-2-3-1,56-66 1,-93 98 290,0 1 12,17-25 0,-28 35 27,0 1 0,-1-1 1,1 1-1,-1-1 1,0 0-1,-1 0 0,1 0 1,-1 0-1,0 0 1,1-9-1,-2 13-12,0 1 1,0-1-1,0 0 0,0 1 1,0-1-1,0 0 0,0 1 1,0-1-1,0 0 0,0 1 1,0-1-1,0 0 1,-1 1-1,1-1 0,0 0 1,-1 1-1,1-1 0,0 1 1,-1-1-1,1 1 0,0-1 1,-1 1-1,1-1 0,-1 1 1,1-1-1,-1 1 0,0-1 1,1 1-1,-1 0 0,1-1 1,-1 1-1,0 0 0,1 0 1,-1-1-1,0 1 0,1 0 1,-1 0-1,0 0 1,1 0-1,-1 0 0,0 0 1,1 0-1,-1 0 0,0 0 1,1 0-1,-1 0 0,0 1 1,1-1-1,-1 0 0,0 0 1,1 1-1,-1-1 0,1 0 1,-2 1-1,-5 3 100,-1-1-1,1 1 1,-11 9-1,-9 8 57,1 1 0,1 1 0,1 1 0,1 2 0,1 0-1,2 1 1,-31 53 0,44-65-164,1 0-1,1 0 1,0 1-1,1 0 1,1 0-1,0 0 1,2 1-1,-1-1 1,2 1-1,1 16 1,-1-33-1,0 0 1,0 0-1,0 0 1,0 0 0,0 0-1,0 1 1,0-1-1,0 0 1,0 0 0,0 0-1,0 0 1,0 0-1,0 1 1,0-1 0,0 0-1,0 0 1,0 0 0,0 0-1,0 0 1,0 1-1,0-1 1,0 0 0,0 0-1,0 0 1,0 0-1,1 0 1,-1 0 0,0 0-1,0 1 1,0-1 0,0 0-1,0 0 1,0 0-1,0 0 1,0 0 0,1 0-1,-1 0 1,0 0-1,0 0 1,0 0 0,0 0-1,0 0 1,1 0 0,-1 1-1,0-1 1,0 0-1,0 0 1,6-8 30,8-20 25,-10 20-38,-4 7-15,7-13 9,0 0-1,1 0 1,0 1-1,1 0 1,14-15-1,-23 27-15,1 1 0,0-1-1,1 0 1,-1 1-1,0-1 1,0 1 0,0 0-1,0-1 1,0 1 0,1 0-1,-1-1 1,0 1 0,0 0-1,0 0 1,1 0 0,-1 0-1,0 0 1,0 0 0,0 0-1,1 1 1,-1-1 0,0 0-1,2 2 1,31 15-64,-13-5-1,-11-8 23,-1-1 0,1-1 0,0 0 0,0 0 0,1-1 0,-1 0 0,19-1 0,3-2-210,36-8 0,-37 4 126,-30 6 135,0 0-1,0-1 0,0 1 1,0 0-1,0 0 0,1 0 1,-1 0-1,0 0 1,0 0-1,0 0 0,0 0 1,0 1-1,1-1 0,-1 0 1,0 1-1,0-1 0,0 0 1,0 1-1,0 0 0,1 0 1,-1 0 15,-1 0 0,0 0 0,1 0 0,-1 0 1,0 0-1,0 1 0,1-1 0,-1 0 0,0 0 0,0 0 1,0 0-1,0 0 0,-1 1 0,1-1 0,0 0 0,0 0 0,-1 0 1,1 0-1,-1 0 0,0 2 0,-4 9 133,4-10-108,0 1-1,-1 0 0,1 0 0,1-1 0,-1 1 1,0 0-1,1 0 0,-1 6 0,1-9-41,0 0 1,0 1-1,0-1 1,1 1-1,-1-1 1,0 1-1,0-1 1,0 1-1,1-1 1,-1 0-1,0 1 1,1-1-1,-1 0 0,0 1 1,1-1-1,-1 0 1,0 1-1,1-1 1,-1 0-1,1 0 1,-1 1-1,1-1 1,20 2-59,33-13-208,-42 8 185,0 0 1,0 1-1,0 0 1,20 0-1,-1 4 120,0-2-1,-1-1 0,1-1 1,-1-2-1,52-13 0,-47 7 48,34-16-1,-56 20-8,0 0 0,0-1 0,-1-1 0,0 0 0,18-16 0,-29 23-61,0 0 1,0 0 0,0 0 0,0 0-1,0 0 1,0 0 0,-1 0 0,1 0-1,0 0 1,-1 0 0,1-1 0,0 1 0,-1 0-1,0 0 1,1-1 0,-1 1 0,0 0-1,1-3 1,-1 4-11,0-1 0,-1 1-1,1 0 1,0 0 0,0-1-1,0 1 1,0 0 0,-1-1-1,1 1 1,0 0 0,0 0-1,-1-1 1,1 1 0,0 0-1,0 0 1,-1-1 0,1 1-1,0 0 1,-1 0 0,1 0-1,0 0 1,0 0 0,-1-1-1,1 1 1,-1 0 0,-16 2 99,10 0-106,1 0 0,0 0 0,1 1 0,-1 0 0,0 1 0,1-1 0,-1 1 0,1 0 0,0 0 0,1 0 0,-1 1 0,1 0 0,0 0-1,0 0 1,0 0 0,1 1 0,-1-1 0,2 1 0,-1 0 0,-2 7 0,4-9-4,-1 0 1,1 0-1,0 0 0,0 1 0,1-1 1,-1 1-1,1-1 0,0 0 0,1 1 1,-1-1-1,1 1 0,-1-1 0,1 0 1,0 1-1,1-1 0,-1 0 0,1 0 1,0 0-1,0 0 0,0 0 0,1-1 1,-1 1-1,1 0 0,0-1 0,0 0 1,0 0-1,0 0 0,0 0 0,1 0 1,4 2-1,-5-3-60,1 0 1,0 0 0,-1 0-1,1 0 1,0-1 0,0 0-1,0 0 1,0 0 0,0 0-1,0-1 1,1 1 0,-1-1-1,0 0 1,0 0 0,0-1-1,0 1 1,0-1 0,0 0-1,0 0 1,7-3-1,-4 1-164,1-1 0,-1 0 0,0-1 0,-1 1 0,1-1-1,-1-1 1,0 1 0,0-1 0,7-9 0,5-8-414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58:28.8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56 21557,'0'3'1504,"6"-3"-1416,4-7-280,13-3-472,4 0 768,5-4-312,-1-3-168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8:57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4014 318 13075,'-148'-67'1234,"-81"-34"-316,155 72-652,-91-22 0,55 27-636,-1 6 0,-1 4 0,-156 0 0,-340 38-4161,490-17 3592,7 0 296,-522 43 1562,488-31 226,1 7 0,-184 56 0,265-61-1026,1 3-1,1 3 1,-62 37 0,89-44-88,1 2 1,0 1-1,2 2 0,1 1 1,1 1-1,-36 44 1,48-48-40,0 2 1,1 0-1,2 0 0,0 2 1,2 0-1,1 0 1,1 1-1,1 0 0,2 1 1,1 0-1,-3 32 0,6-21-40,2 0-1,2 0 0,1 0 0,3 0 0,0 0 0,3-1 0,21 65 0,-13-60-75,1-1 0,3-1 0,1-1 0,2-1-1,49 66 1,-37-63-28,2-2 0,1-1 0,3-3 0,71 54-1,-50-50 18,3-2 0,1-2-1,1-4 1,2-3-1,1-2 1,119 28-1,-34-22-28,2-7-1,175 7 1,14-19-819,-1-16 0,665-88 0,-758 47 1304,-1-11-1,-2-11 1,-4-11 0,296-132-1,-438 160 573,111-70-1,-170 89-446,-2-1-1,0-3 0,-3-1 0,67-71 1,-93 89-282,-1 0 1,-1 0 0,0-1 0,-1-1-1,11-25 1,-18 34-113,0 0 0,0 1 1,-1-1-1,-1 0 0,1 0 0,-1 0 0,0 0 0,-1-1 1,0 1-1,0 0 0,-1 0 0,0 0 0,-1 0 0,1 0 1,-5-12-1,1 10-27,0-1 1,-1 1-1,0-1 1,-1 2-1,0-1 1,0 1-1,-1 0 1,-1 0-1,1 1 0,-1 0 1,-19-12-1,4 5-24,-2 0 0,0 2-1,-47-18 1,9 10-99,-1 3 1,-1 2-1,-108-10 1,-205 7-283,142 18 223,-9 8 41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0:28.1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 0 17188,'-6'31'1331,"-4"44"-1104,3 0 0,6 132 0,-1 7-87,0-166 105,-17 91 0,11-121 15,8-18-252,0 0 0,0 0 0,0 0 0,-1 1 0,1-1 0,0 0 0,0 0 0,0 0 0,-1 0-1,1-1 1,0 1 0,0 0 0,0 0 0,-1 0 0,1 0 0,0 0 0,0 0 0,0 0 0,-1 0-1,1 0 1,0 0 0,0 0 0,0-1 0,0 1 0,-1 0 0,1 0 0,0 0 0,0 0 0,0 0-1,0-1 1,0 1 0,0 0 0,0 0 0,-1 0 0,1-1 0,0 1 0,0 0 0,0 0 0,0 0-1,0-1 1,0 1 0,0 0 0,0 0 0,-1-6 54,-1 0 0,1 0-1,0 1 1,0-12 0,4-49-120,2 0 0,4 0 0,2 1 0,25-80-1,14-6-209,-43 134 251,1 0 0,0 1 0,1 0 0,1 0-1,1 1 1,16-18 0,-22 29 28,0-1 0,0 1-1,0 0 1,1 0 0,-1 1-1,1 0 1,0 0 0,0 0-1,1 1 1,-1 0 0,0 0-1,1 0 1,0 1 0,-1 0-1,1 0 1,-1 1 0,1 0-1,0 0 1,11 2 0,-5 0 11,0 1 0,-1 0 0,1 1-1,0 0 1,-1 1 0,0 0 0,0 1 0,20 14 0,-28-17 2,0 0 0,0 0-1,0 0 1,-1 0 0,1 1 0,-1 0 0,0-1-1,0 1 1,-1 1 0,1-1 0,2 7 0,-3-8 5,-1 0 1,-1 1 0,1-1-1,0 0 1,-1 1 0,0-1 0,0 0-1,0 1 1,0-1 0,0 0-1,-1 1 1,1-1 0,-1 0-1,0 1 1,0-1 0,0 0 0,-3 5-1,-2 2 56,-1-1 0,1 0 1,-1 0-1,-1-1 0,0 0 0,0 0 0,0-1 0,-1 0 0,0-1 1,-14 9-1,2-4 44,1-1 1,-1 0 0,-1-2 0,-24 7 0,31-11-153,-1 0 0,-21 1-1,31-5-87,0 1-1,0-1 1,0-1-1,0 1 0,0-1 1,0 0-1,0 0 1,0-1-1,-7-2 0,12 3 64,-1 0 0,0 0 0,0 0-1,1 0 1,-1-1 0,1 1 0,-1 0-1,1-1 1,-1 1 0,1-1-1,0 1 1,0-1 0,-1 0 0,1 0-1,1 1 1,-1-1 0,0 0 0,0 0-1,1 0 1,-1 0 0,1 0 0,-1 0-1,1 0 1,0 0 0,0 0 0,0 0-1,0 0 1,0 0 0,0 0 0,1 0-1,-1 0 1,1 0 0,-1 0 0,1 0-1,0 0 1,0 0 0,1-2 0,17-24-614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0:28.6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 39 14787,'13'-6'853,"-9"5"-665,0-1-1,1 0 0,-1 1 1,-1-2-1,1 1 0,0 0 0,0-1 1,-1 1-1,0-1 0,1 0 1,2-4-1,-7 5 1246,-6 6-738,-10 11-71,3 2-442,0 0 0,1 1-1,0 0 1,2 1-1,-17 37 1,22-42-151,0 1 1,1 0-1,1 1 0,0-1 0,1 1 1,1-1-1,1 1 0,0 31 0,1-43-18,1 1 0,0-1 0,-1 0 0,2 0 0,-1 1 0,0-1 0,1 0 0,3 7 0,-3-10-6,-1 1 1,0 0-1,0-1 0,0 1 0,1-1 1,-1 0-1,1 1 0,-1-1 0,1 0 0,0 0 1,-1 0-1,1 0 0,0 0 0,0-1 0,-1 1 1,1 0-1,0-1 0,0 1 0,0-1 0,0 0 1,0 0-1,2 1 0,3-2 16,-1 0 0,0 0 0,0-1 0,0 1 0,0-1 0,0 0 0,0-1-1,0 0 1,-1 0 0,1 0 0,-1 0 0,0-1 0,0 0 0,0 0 0,0 0 0,7-9 0,-2 1 44,0-1 0,-1 1 1,-1-1-1,0-1 0,11-24 1,-14 25-16,-1 1 0,0-1 0,-1 0 0,0 0 1,-1 0-1,-1 0 0,0-18 0,-1 26-44,0 0 0,-1 0 0,0-1-1,0 1 1,0 1 0,-1-1-1,1 0 1,-1 0 0,-4-7 0,4 9-16,0 1 1,0-1-1,0 1 1,0-1-1,0 1 1,-1 0-1,1 0 1,-1 0-1,1 0 1,-1 1-1,0-1 1,0 1 0,1 0-1,-1-1 1,0 1-1,-6-1 1,6 2-34,0-1 0,0 1 0,0 0 0,0 0 1,0 0-1,0 0 0,0 1 0,0-1 0,0 1 1,0 0-1,0 0 0,0 0 0,0 0 0,0 0 1,-4 4-1,5-4-34,1 0 0,-1 0 0,1 0 0,-1 1 0,1-1 0,0 0 0,0 1 0,0-1 0,-1 1 0,1-1 0,0 1 0,1 0 0,-1-1 1,0 1-1,0 0 0,1 0 0,-1-1 0,1 1 0,0 0 0,-1 0 0,1 0 0,0 0 0,0 0 0,0-1 0,0 1 0,1 3 0,0-4 0,-1 1 0,1-1 0,-1 0 0,1 1 1,0-1-1,0 0 0,0 1 0,0-1 0,0 0 0,0 0 0,0 0 0,0 0 0,0 0 0,1 0 0,-1 0 1,0 0-1,1-1 0,-1 1 0,1 0 0,-1-1 0,0 1 0,1-1 0,-1 0 0,1 1 0,0-1 1,-1 0-1,1 0 0,-1 0 0,1 0 0,1 0 0,6-1-126,0 1 1,0-1-1,0-1 1,9-2-1,26-10-497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0:29.0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0 16275,'-29'11'2570,"0"4"-1377,-30 23 0,47-30-1073,1 0 0,0 2 1,1-1-1,0 1 0,-11 14 1,20-22-128,-1 0 0,1 0 0,0 0 1,-1 0-1,1 1 0,0-1 0,1 0 1,-1 1-1,0-1 0,0 0 0,1 1 1,-1 3-1,1-5-7,1 0 0,-1 0 1,0 0-1,0 0 0,1 0 1,-1 0-1,0 0 0,1 0 0,-1 0 1,1 0-1,-1 0 0,1 0 1,0 0-1,-1-1 0,1 1 0,0 0 1,0 0-1,-1-1 0,1 1 1,0-1-1,0 1 0,0 0 0,0-1 1,0 0-1,0 1 0,0-1 1,0 0-1,0 1 0,0-1 0,0 0 1,1 0-1,13 2-158,0-1 0,0-1 0,-1 0 0,1-1 0,19-3 1,39-2-267,-66 6 415,0 0 0,-1 1 0,1-1 1,0 2-1,-1-1 0,1 1 1,-1 0-1,10 4 0,-13-4 40,-1-1 0,1 1-1,0-1 1,-1 1 0,1 0-1,-1 0 1,0 0 0,0 0 0,1 0-1,-1 1 1,-1-1 0,1 1-1,0-1 1,-1 1 0,1 0-1,-1-1 1,2 6 0,-2-4 55,0 0 1,-1 0 0,0 1-1,1-1 1,-1 0 0,-1 0-1,1 0 1,-1 0 0,1 0-1,-1 0 1,-3 8 0,1-4 143,-1 1 0,0-1 0,-1 1 0,0-1 0,0 0 0,-1-1 0,0 1 0,0-1 0,-1 0 0,-12 10 0,10-12-16,1 0 1,-1 0-1,0-1 0,0 0 1,0 0-1,-1-1 0,-14 3 1,19-4-249,0-1 1,0-1-1,0 1 0,-1-1 1,1 0-1,0 0 1,0 0-1,0-1 0,0 0 1,-1 0-1,1 0 1,0 0-1,0-1 1,1 0-1,-10-5 0,14 7-25,-1 0 0,1 0-1,-1 0 1,1-1-1,-1 1 1,1 0-1,-1 0 1,1-1-1,0 1 1,-1 0-1,1-1 1,-1 1-1,1-1 1,0 1 0,-1 0-1,1-1 1,0 1-1,0-1 1,-1 1-1,1-1 1,0 1-1,0-1 1,0 1-1,0-1 1,0 1-1,-1-1 1,1 1 0,0-1-1,0 1 1,0-1-1,0 1 1,0-1-1,1 1 1,-1-1-1,0 0 1,0 1-1,0-1 1,0 1-1,1-1 1,-1 1 0,0 0-1,0-1 1,1 1-1,-1-1 1,0 1-1,1-1 1,-1 1-1,1-1 1,26-14-2059,-20 12 1928,19-10-735,7-5-22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0:29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24 17876,'15'-14'1752,"-8"7"-1200,-4 4-200,-5 10 705,-2 9-185,-6 10-360,0 7-152,-3 7-232,0 0-72,3 5 0,0-4-64,3-7-352,2-6-376,5-14-1769,2-10 2169,2-17-320,3-7-256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0:30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 0 16267,'-3'47'1346,"-2"0"0,-2-1 0,-18 64 0,7-36-618,-2 17-72,1-14-312,4 0-1,-8 108 0,24-175-300,0-11 17,5-20 1,6-46-109,44-177-515,-56 243 552,0 0-1,1-1 0,-1 1 1,0 0-1,1 0 0,-1-1 0,1 1 1,-1 0-1,1 0 0,0 0 1,-1 0-1,1 0 0,0 0 0,0 0 1,0 0-1,1-1 0,-1 2 8,-1 0-1,1 1 1,-1-1-1,1 1 0,-1-1 1,1 0-1,-1 1 1,0-1-1,1 1 0,-1 0 1,0-1-1,1 1 1,-1-1-1,0 1 1,0-1-1,0 1 0,1 0 1,-1-1-1,0 1 1,0-1-1,0 1 0,0 1 1,4 50-11,-4-51 18,0 11 16,1-1 0,0 1 0,0-1 0,7 22 0,-7-31-15,-1 0-1,1-1 0,-1 1 1,1 0-1,0 0 1,0-1-1,-1 1 1,1 0-1,1-1 1,-1 1-1,0-1 1,0 1-1,0-1 0,1 0 1,-1 1-1,1-1 1,-1 0-1,1 0 1,0 0-1,-1 0 1,1 0-1,0 0 0,0-1 1,-1 1-1,1-1 1,0 1-1,0-1 1,0 1-1,0-1 1,0 0-1,0 0 1,0 0-1,-1 0 0,1-1 1,0 1-1,0 0 1,0-1-1,2 0 1,3-2 4,-1 1 0,0-1 0,1-1 0,-1 1 0,0-1 0,-1 0 1,1-1-1,-1 1 0,9-10 0,2-6 57,20-29 1,-7 8 126,-29 40-181,1 0 0,0 0 0,0 0 1,0 0-1,0 0 0,-1 0 0,1 0 0,0 0 1,1 1-1,-1-1 0,0 0 0,0 1 0,0-1 1,0 1-1,0-1 0,1 1 0,-1-1 0,0 1 1,0 0-1,1 0 0,-1 0 0,0-1 0,1 1 1,1 1-1,-1-1-3,0 1-1,0 0 1,-1-1-1,1 1 1,0 0 0,0 0-1,0 1 1,0-1 0,-1 0-1,1 1 1,-1-1 0,1 1-1,1 2 1,2 1-8,-1 1 1,0 0-1,-1 1 1,0-1-1,1 1 1,-2-1-1,5 15 1,-6-12 2,0 1 0,-1-1 0,0 1 0,-2 14 0,1-14-7,0 0 1,1 1-1,1 12 1,-1-23-1,0 1 0,0-1 0,0 0-1,1 1 1,-1-1 0,0 0 0,0 0 0,0 1 0,0-1 0,0 0 0,1 1 0,-1-1-1,0 0 1,0 0 0,0 1 0,1-1 0,-1 0 0,0 0 0,0 1 0,1-1 0,-1 0 0,0 0-1,1 0 1,-1 0 0,0 1 0,0-1 0,1 0 0,-1 0 0,0 0 0,1 0 0,-1 0-1,0 0 1,1 0 0,0 0 0,15-4-153,14-14-198,-29 18 331,44-31-547,52-31-544,-72 51 785,-25 11 330,1 0 0,-1 0 1,1 0-1,-1 0 0,1 0 0,-1 0 0,1 0 0,-1 0 0,1 0 1,-1 0-1,1 0 0,-1 1 0,0-1 0,1 0 0,-1 0 0,1 0 1,-1 1-1,0-1 0,1 0 0,-1 0 0,1 1 0,-1-1 0,0 0 1,1 1-1,-1-1 0,0 0 0,0 1 0,1-1 0,-1 1 0,0-1 1,0 0-1,1 1 0,-1-1 0,0 1 0,0-1 0,0 1 1,0-1-1,0 1 0,0-1 0,0 0 0,0 1 0,0-1 0,0 1 1,0-1-1,0 1 0,0-1 0,0 1 0,0 0 0,-8 46 375,5-37-284,1 0 0,1 0 0,0-1 0,0 1-1,1 11 1,0-18-75,1 0-1,-1 0 1,1-1-1,0 1 0,0 0 1,0 0-1,0-1 1,0 1-1,1 0 0,-1-1 1,1 1-1,-1-1 1,1 0-1,0 0 0,0 1 1,0-1-1,0-1 1,1 1-1,-1 0 0,0 0 1,6 2-1,-3-2-4,0 1 0,0-1 0,1 0 0,-1-1 0,0 1 0,1-1 0,-1 0 0,1-1 0,0 1 0,-1-1 0,1 0 0,0 0 0,6-2 0,-3 0 22,-1 0 1,1 0 0,0-1-1,-1-1 1,1 1-1,-1-1 1,13-9 0,-10 5 65,1-1 1,-1 0 0,-1 0-1,0-1 1,0-1 0,-1 0-1,0 0 1,-1-1 0,0 1 0,8-18-1,-13 21-13,0 1 0,-1-2-1,0 1 1,0 0 0,-1 0-1,1-9 1,-1 15-76,-1 0 1,0 0-1,0 0 0,0 0 1,0 1-1,0-1 0,0 0 1,0 0-1,-1 0 0,1 0 1,-1 0-1,1 0 1,-1 1-1,0-1 0,0 0 1,0 0-1,0 1 0,0-1 1,0 1-1,0-1 0,0 1 1,-1-1-1,1 1 0,0 0 1,-1 0-1,1-1 0,-1 1 1,0 0-1,1 0 0,-1 1 1,-2-2-1,4 2-11,0 0 0,-1 0-1,1 0 1,0 0 0,-1 0 0,1 0-1,0 0 1,-1 0 0,1 0 0,0 0 0,-1 0-1,1 0 1,0 0 0,0 0 0,-1 0-1,1 0 1,0 0 0,-1 0 0,1 1-1,0-1 1,-1 0 0,1 0 0,0 0 0,0 1-1,-1-1 1,1 0 0,0 0 0,0 1-1,0-1 1,-1 0 0,1 0 0,0 1-1,0-1 1,0 0 0,0 1 0,0-1-1,-1 0 1,1 1 0,0-1 0,0 0 0,0 1-1,0-1 1,0 0 0,0 1 0,0-1-1,4 5-42,6-10 26,15-14-156,-27 20 171,0 0 1,0 1-1,0-1 0,0 0 1,1 1-1,-1-1 1,0 1-1,1 0 0,-1 0 1,1-1-1,-1 1 1,1 0-1,0 0 1,0 0-1,-1 4 0,-14 34-26,15-38 29,-2 6 17,1 0 1,0 1-1,0 0 0,0-1 1,1 1-1,1 0 0,0 0 1,0-1-1,0 1 0,4 17 1,-3-22-9,1 1 0,-1-1 0,1 0 0,0 0-1,0 0 1,1 0 0,-1 0 0,1 0 0,-1-1 0,1 1 0,0-1 0,1 0 0,-1 0 0,1 0 0,-1 0 0,1 0 0,0-1 0,0 0 0,0 0 0,0 0 0,0 0 0,0-1-1,5 2 1,-2-1-90,0-1 0,0 0 0,0 0-1,0-1 1,0 1 0,0-2-1,0 1 1,0-1 0,0 0-1,0 0 1,0-1 0,7-2-1,-10 2 2,-1 1 0,1-1 0,-1 1 0,1-1-1,-1 0 1,0 0 0,0-1 0,0 1 0,0-1-1,0 0 1,0 1 0,-1-1 0,1 0 0,-1 0-1,0-1 1,0 1 0,0 0 0,0-1 0,-1 0-1,1 1 1,-1-1 0,0 0 0,1-4-1,-3-23-489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0:30.8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964 148 20604,'-2'12'1705,"4"-7"-1313,2-3-144,0-1 560,1 1-952,-4-8 96,-4-3-160</inkml:trace>
  <inkml:trace contextRef="#ctx0" brushRef="#br0" timeOffset="1">5 23 22453,'0'3'1488,"-5"-3"-1736,5-3-368,3-4 856,0 0-232,0-1-216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5:45.8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37 15707,'-8'52'1448,"-24"245"753,32-291-2174,-1 1 18,1 0 1,0 0-1,0 0 0,1 0 1,0 0-1,3 11 0,-4-18-38,0 1-1,0 0 1,0-1 0,1 1-1,-1-1 1,0 1-1,1-1 1,-1 1 0,0-1-1,1 1 1,-1-1-1,1 1 1,-1-1 0,1 1-1,-1-1 1,1 0-1,-1 1 1,1-1-1,-1 0 1,1 1 0,-1-1-1,1 0 1,0 0-1,-1 1 1,1-1 0,-1 0-1,1 0 1,0 0-1,-1 0 1,1 0 0,0 0-1,-1 0 1,1 0-1,0 0 1,-1 0 0,1-1-1,-1 1 1,1 0-1,0 0 1,-1 0 0,1-1-1,-1 1 1,1 0-1,-1-1 1,1 1 0,0-1-1,27-24 158,-26 24-158,174-206 598,-107 122-364,-52 64-181,0 0 33,0 0 1,1 2-1,37-32 1,-54 51-84,0-1 0,0 0 1,-1 0-1,1 1 1,0-1-1,0 1 0,0-1 1,1 1-1,-1-1 0,0 1 1,0 0-1,0-1 1,0 1-1,0 0 0,0 0 1,0 0-1,1 0 0,0 0 1,-1 0-6,-1 0 0,1 1 1,-1-1-1,1 1 0,-1-1 0,1 0 1,-1 1-1,1-1 0,-1 1 0,0-1 1,1 1-1,-1-1 0,0 1 1,0 0-1,1-1 0,-1 1 0,0-1 1,0 1-1,0-1 0,1 1 0,-1 0 1,0-1-1,0 1 0,0 0 0,-1 7 18,1 0 0,-1 0-1,0 0 1,-2 8-1,1-8 4,-21 97 262,-12 73 278,25-119-561,10-59-46,0 0 0,0 1 0,0-1 0,0 0-1,0 0 1,0 0 0,0 0 0,0 0 0,0 0 0,0 0-1,0 1 1,0-1 0,0 0 0,0 0 0,0 0 0,0 0-1,-1 0 1,1 0 0,0 0 0,0 0 0,0 0 0,0 0-1,0 1 1,0-1 0,0 0 0,0 0 0,0 0 0,0 0-1,-1 0 1,1 0 0,0 0 0,0 0 0,0 0 0,0 0-1,0 0 1,0 0 0,0 0 0,0 0 0,-1 0 0,1 0-1,0 0 1,0 0 0,0 0 0,0 0 0,0 0 0,0 0-1,0 0 1,0 0 0,-1 0 0,1 0 0,0 0 0,0 0-1,0 0 1,0-1 0,0 1 0,0 0 0,0 0 0,-8-8-554,-6-11 347,0-12-399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7:13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0 12699,'0'13'1848,"-3"3"-1040,-3 8-264,-2 4 1953,2 0-1753,0 5-144,-1-3-200,3 0-192,4-8-376,0-3-152,3-12-384,4-3-152,0-5 544,3-4-160,6-2-96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5:46.8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275 100 15059,'2'-3'143,"-1"1"-1,0 0 1,0 0-1,0 0 1,0 0 0,0-1-1,-1 1 1,1 0-1,-1-1 1,1 1-1,-1-1 1,0 1 0,0 0-1,0-1 1,0 1-1,0-1 1,-1 1-1,1 0 1,-1-1 0,0 1-1,1 0 1,-1-1-1,0 1 1,0 0-1,-1 0 1,1 0 0,0 0-1,-1 0 1,1 0-1,-1 0 1,1 0-1,-1 1 1,0-1 0,-2-1-1,1 0-15,-1 1 1,1 0-1,-1 0 1,0 0-1,1 0 0,-1 0 1,0 1-1,0-1 1,0 1-1,0 0 0,0 0 1,-1 1-1,1-1 1,0 1-1,0 0 0,0 0 1,0 1-1,-1-1 0,-5 2 1,3 1-88,0 0 1,1 1-1,-1-1 1,1 1 0,0 0-1,0 1 1,0 0-1,1 0 1,0 0-1,0 0 1,0 1-1,0 0 1,-4 8 0,-3 5-10,1 1 1,1 0 0,-8 26 0,9-21 1,1 0 1,1 1 0,2 0-1,0 0 1,2 0 0,1 1-1,2 44 1,0-66-26,0-1-1,1 0 1,0 1-1,0-1 1,1 0 0,-1 0-1,3 6 1,-3-9-6,-1-1 0,0 1 0,1 0 0,-1 0 0,1-1 0,-1 1 0,1 0 0,0-1 0,-1 1 0,1-1 0,0 1 0,-1-1 0,1 1 0,0-1 0,-1 1 0,1-1 0,0 0 0,0 1 0,0-1 0,-1 0 0,1 0 0,0 0 0,0 1 0,0-1 0,0 0 0,0 0 0,-1 0 0,1 0 0,0 0 0,0-1 0,0 1 0,0 0 0,-1 0 0,1-1 0,0 1 0,0 0 0,0-1 0,-1 1 0,1-1 0,0 1 0,-1-1 0,1 1 0,1-1 0,4-5 8,-1 0-1,1 1 0,-1-2 0,0 1 0,0-1 0,0 0 0,-1 0 0,0 0 0,3-10 1,6-7 4,17-34 36,41-74 100,-53 104-88,0 0-1,30-34 1,-45 59-51,0 0 0,0-1 0,1 1 0,-1 0 0,1 1 0,0-1 0,0 1 0,0-1 0,5-1-1,-7 4-6,-1-1 0,1 1 0,0-1 0,-1 1 0,1 0-1,0-1 1,-1 1 0,1 0 0,-1 0 0,1 0-1,0 1 1,-1-1 0,1 0 0,0 1 0,-1-1-1,1 1 1,-1-1 0,1 1 0,-1 0 0,1-1 0,-1 1-1,1 0 1,-1 0 0,0 0 0,1 0 0,-1 0-1,1 2 1,4 6-2,0 0 1,-1 1-1,0-1 0,-1 1 1,0 0-1,0 0 0,-1 0 0,-1 0 1,3 18-1,4 12-7,-9-38 1,1 0 1,-1 0 0,1 0 0,0-1 0,-1 1 0,1 0 0,0 0 0,0-1 0,0 1 0,0-1 0,0 1-1,1-1 1,-1 0 0,3 3 0,-3-3 0,0-1 0,0 1-1,1-1 1,-1 1 0,0-1 0,0 0-1,1 1 1,-1-1 0,0 0 0,0 0-1,1 0 1,-1 0 0,0 0 0,1 0-1,-1 0 1,2-1 0,5-2-14,-1 0-1,0 0 1,0-1 0,-1 1 0,13-11 0,-6 5-2,3-1-13,-8 4 15,0 0 0,0 0 0,1 1-1,0 0 1,0 1 0,1 0-1,-1 0 1,1 1 0,16-3-1,-24 6 13,0 0-1,0 0 0,0 0 1,0 0-1,0 1 0,0-1 1,0 1-1,0-1 0,0 1 0,0 0 1,0 0-1,0 0 0,0 0 1,-1 0-1,1 0 0,0 1 1,-1-1-1,1 1 0,-1-1 0,1 1 1,-1-1-1,0 1 0,1 0 1,-1-1-1,0 1 0,1 3 1,2 5-15,0 0 1,-1 1 0,0-1 0,2 12 0,2 7-21,-7-27 39,1 0 1,0 0-1,-1 1 1,1-1-1,0 0 0,0 0 1,1 0-1,-1 0 1,0 0-1,1 0 0,-1-1 1,1 1-1,-1 0 1,1-1-1,0 1 0,0-1 1,0 0-1,3 3 1,-1-3 1,-1-1 1,0 1-1,0-1 1,1 1-1,-1-1 1,0 0-1,1 0 0,-1 0 1,0-1-1,1 1 1,-1-1-1,0 0 1,4-1-1,19-7 12,0-2 0,-1-1 0,43-27 0,-46 26-42,-1 0 0,2 1 1,-1 2-1,2 0 1,29-8-1,-51 17 22,-1 1 1,1 0-1,0-1 0,0 1 0,-1 0 0,1 0 0,0 0 0,0 0 0,-1 0 0,1 0 0,0 1 0,0-1 0,-1 1 0,1-1 1,0 1-1,-1-1 0,1 1 0,-1 0 0,4 2 0,-4-2-3,1 1 0,-1 0 0,1 0-1,-1 0 1,0 0 0,1 0 0,-1 0 0,0 0 0,-1 1 0,1-1 0,0 0 0,0 1-1,0 3 1,0 12-43,-2-15 30,1 0 0,0-1 0,0 1 0,0 0 0,1 0 0,-1 0 0,1 0 0,-1-1 1,1 1-1,0 0 0,0 0 0,0-1 0,0 1 0,3 2 0,-4-4-22,1-1 0,0 0 0,-1 0 0,1 1 0,-1-1 0,1 0 0,0 0 0,0 0 0,-1 0 0,1 0 0,0 0 0,-1 0 1,1 0-1,0 0 0,-1 0 0,1-1 0,-1 1 0,1 0 0,0 0 0,-1-1 0,1 1 0,0 0 0,-1-1 0,1 1 0,0-1 0,16-15-954,-14 13 808,47-47-808,-16 21 312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5:48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274 543 16027,'-91'47'4016,"68"-36"-3347,0 0 1,1 1-1,-27 20 1,46-29-606,-37 32 609,38-33-636,0 1 1,-1 0-1,1 0 0,0 0 0,0 0 1,1 0-1,-1 0 0,1 0 0,-1 1 1,1-1-1,0 0 0,0 5 0,0-6-37,1-1 0,0 0-1,0 1 1,0-1-1,0 0 1,1 1-1,-1-1 1,0 0-1,0 1 1,1-1-1,-1 0 1,1 0-1,-1 1 1,1-1 0,0 0-1,-1 0 1,1 0-1,0 0 1,0 1-1,0-1 1,0 0-1,0-1 1,0 1-1,0 0 1,0 0-1,0 0 1,0-1-1,1 1 1,-1 0 0,0-1-1,0 1 1,1-1-1,-1 0 1,0 1-1,1-1 1,-1 0-1,3 0 1,3 1-44,0-1 0,1 0 0,-1 0 0,0-1 0,0 1 0,8-3 0,1-2-44,-1 0 0,0-1 0,0 0 1,-1-1-1,1-1 0,-2 0 0,20-16 0,-16 12 14,-2-2-1,1 0 1,-2-1-1,0-1 1,16-23-1,-28 37 72,1-2 3,0-1 1,-1 1 0,1-1 0,-1 1-1,1-1 1,-1 0 0,-1 0-1,2-5 1,-3 9 3,1 1 0,-1 0-1,0-1 1,0 1 0,0 0 0,0-1 0,0 1-1,0 0 1,0-1 0,0 1 0,0 0 0,0-1-1,0 1 1,0 0 0,0-1 0,0 1-1,0 0 1,0-1 0,0 1 0,0 0 0,-1-1-1,1 1 1,0 0 0,0 0 0,0-1-1,0 1 1,-1 0 0,1-1 0,0 1 0,0 0-1,-1 0 1,1 0 0,0-1 0,-1 1-1,1 0 1,0 0 0,0 0 0,-1 0 0,1 0-1,0-1 1,-1 1 0,1 0 0,0 0 0,-1 0-1,1 0 1,0 0 0,-1 0 0,1 0-1,0 0 1,-1 0 0,1 0 0,0 0 0,-1 0-1,1 1 1,0-1 0,-1 0 0,1 0-1,0 0 1,-1 0 0,1 1 0,0-1 0,0 0-1,-1 0 1,1 0 0,0 1 0,-1-1-1,-22 18 222,8-2-90,1 0 0,0 1 0,1 0 0,-16 29 0,22-33-88,1 0 1,0 0 0,0 1-1,1 0 1,1 0 0,0 0-1,-2 25 1,5-36-55,1 1 1,0-1-1,0 1 1,1-1-1,-1 1 1,1-1 0,0 1-1,-1-1 1,2 1-1,-1-1 1,0 0-1,1 1 1,-1-1-1,1 0 1,2 3-1,-3-5-16,1 1 1,-1-1-1,1 1 0,0-1 0,-1 0 0,1 0 0,0 0 0,0 0 0,0 0 0,-1 0 0,1 0 0,0-1 0,0 1 0,0-1 0,1 1 0,-1-1 1,0 0-1,0 0 0,0 0 0,0 0 0,0 0 0,0 0 0,0-1 0,0 1 0,0-1 0,0 1 0,3-2 0,3-2-118,1 0-1,0 0 0,-1 0 0,0-2 1,0 1-1,14-13 0,40-45-653,-60 61 769,47-54-780,52-80 1,32-72-71,-50 75 835,52-88 1822,-134 218-593,-5 7-836,-9 12-65,-26 51-107,2 3 1,4 0 0,2 3-1,4 0 1,3 2 0,3 0-1,4 2 1,-14 132-1,31-207-179,-1 6-7,1 1 0,-1-1 0,1 1 0,2 15 0,-1-24 6,-1 0-1,0 0 0,0 0 1,1 0-1,-1 0 1,0 0-1,1 0 1,-1 0-1,0 0 1,0-1-1,1 1 0,-1 0 1,0 0-1,0 0 1,1 0-1,-1 0 1,0 0-1,0 0 0,0-1 1,1 1-1,-1 0 1,0 0-1,0 0 1,0-1-1,1 1 0,-1 0 1,0 0-1,0 0 1,0-1-1,0 1 1,0 0-1,0 0 1,1-1-1,-1 1 0,0 0 1,0 0-1,0-1 1,0 1-1,8-16-26,23-70-431,40-176 1,-70 242 390,-1 20 68,0 0-1,0 0 0,0 0 0,0 0 1,0 0-1,0 0 0,0 0 0,-1 0 1,1-1-1,0 1 0,0 0 0,0 0 1,0 0-1,0 0 0,0 0 0,0 0 1,-1 0-1,1 0 0,0 0 0,0 0 1,0 0-1,0 0 0,0 0 0,0 0 1,-1 0-1,1 0 0,0 0 0,0 0 1,0 0-1,0 0 0,0 0 0,0 0 1,-1 0-1,1 0 0,0 0 0,0 0 1,0 0-1,0 0 0,0 1 0,0-1 1,0 0-1,-1 0 0,1 0 0,0 0 1,0 0-1,0 0 0,0 0 0,0 0 0,0 1 1,0-1-1,0 0 0,0 0 0,0 0 1,0 0-1,0 1 0,-17 29 104,9-8-40,0 0 0,2 0 1,-6 39-1,11-53-57,0 0 0,0 1 0,1-1 0,0 1 0,0-1 0,1 1 0,0-1 0,1 0 0,0 0 0,0 1-1,1-1 1,0-1 0,5 11 0,-6-15-6,-1-1 0,1 1 0,0-1 0,0 1 0,0-1 0,0 0 0,0 0 0,1 0-1,-1 0 1,1 0 0,-1-1 0,1 1 0,0-1 0,0 1 0,0-1 0,-1 0 0,1 0-1,0 0 1,5 0 0,-3-1-8,0 0 0,0 0-1,1 0 1,-1-1 0,0 0 0,0 0-1,0-1 1,0 1 0,-1-1-1,9-4 1,5-4-32,-1-1-1,0-1 0,-1 0 1,26-26-1,68-85-159,-45 47 62,-64 75 135,19-18 15,-12 17 46,-6 14 55,-4 0-17,-1-1 0,-7 19 0,8-24-90,-1 0 0,1 1 0,0-1 0,0 0 0,1 1 0,0 0 0,0-1 1,0 1-1,1 0 0,0-1 0,1 1 0,1 8 0,-2-13-29,1-1 0,0 1 0,1 0 0,-1-1 0,0 1 1,0-1-1,1 0 0,-1 1 0,0-1 0,1 0 0,0 0 0,-1 0 0,1 0 0,0 0 0,-1 0 0,1-1 0,0 1 0,0 0 1,-1-1-1,1 1 0,0-1 0,0 0 0,0 0 0,0 0 0,0 0 0,0 0 0,2 0 0,8-1-130,1 0 0,22-5-1,-31 5 116,17-5-75,-15 4 78,0 0 0,0 1 0,1-1 0,-1 1-1,0 1 1,8-1 0,-13 1 32,0 0 1,0 0-1,0 0 1,0 1-1,0-1 1,0 0 0,0 1-1,0-1 1,0 1-1,0-1 1,0 1-1,0-1 1,-1 1-1,1-1 1,0 1-1,0 0 1,1 1 0,-2 0 7,1-1 0,0 1 1,-1-1-1,1 1 1,0 0-1,-1-1 1,0 1-1,1 0 1,-1-1-1,0 1 1,0 0-1,0-1 1,0 1-1,-1 2 1,-1 11 69,-1 1 1,-1-1-1,-7 17 1,7-20-8,0 0 1,1 0-1,0 0 1,0 1-1,2-1 0,-2 20 1,3-30-63,1 0 0,-1 0 0,0 0 1,1 0-1,-1 0 0,1 0 0,-1-1 0,1 1 1,0 0-1,0 0 0,0-1 0,0 1 0,0 0 1,0-1-1,0 1 0,0-1 0,1 1 0,-1-1 1,1 0-1,2 3 0,-1-3-1,1 1-1,-1-1 0,1 1 1,-1-1-1,1 0 1,0 0-1,-1-1 1,1 1-1,0-1 1,4 1-1,8-2-4,-1 0 0,1-1 0,-1-1 0,17-5 0,-10 2-22,0-2-1,0 0 1,-1-2-1,0 0 1,33-23-1,-39 23 29,-1-1-1,0-1 1,0 0-1,-1-1 0,-1 0 1,0-1-1,18-28 1,-20 24 81,-10 17-72,0 0 0,1 1 0,-1-1 1,1 1-1,-1-1 0,0 0 0,0 1 0,1-1 0,-1 0 1,0 1-1,0-1 0,0 0 0,0 1 0,0-1 0,0 0 1,0 1-1,0-1 0,0 0 0,0 1 0,0-1 0,0 0 1,-1-1-1,1 3-10,0-1 1,-1 0 0,1 0 0,-1 0-1,1 0 1,0 0 0,-1 1 0,1-1 0,0 0-1,-1 0 1,1 0 0,0 1 0,-1-1-1,1 0 1,0 1 0,-1-1 0,1 0-1,0 1 1,0-1 0,-1 0 0,1 1-1,0-1 1,0 0 0,0 1 0,0-1-1,0 1 1,-1-1 0,1 1 0,0-1-1,0 0 1,0 1 0,0-1 0,0 1-1,0-1 1,0 0 0,0 1 0,1-1-1,-1 1 1,3 18 58,-2-18-65,0 0 1,0-1-1,0 1 1,0 0-1,0-1 1,0 1-1,1-1 1,-1 1-1,0-1 1,0 1-1,1-1 1,-1 0-1,0 0 1,1 0 0,-1 0-1,0 0 1,1 0-1,-1 0 1,0 0-1,0 0 1,1 0-1,-1-1 1,0 1-1,2-1 1,35-15-8,-34 14 5,41-20-33,-2-3 0,0-1 0,-2-2 0,37-33 0,-71 55 29,-5 4 5,1 1 1,-1-1-1,0 0 0,0 0 0,0 0 0,0 0 1,-1 0-1,1 0 0,-1-1 0,1 1 1,-1 0-1,2-4 0,-3 6 2,-1 0 0,1 0 0,0-1 0,0 1 0,0 0 0,0 0 0,0-1 0,0 1 0,0 0 0,0 0 0,0-1 0,-1 1 0,1 0 0,0 0 0,0 0 0,0-1 0,0 1 0,-1 0 0,1 0 0,0 0 0,0 0 0,0-1 0,-1 1 0,1 0 0,0 0 0,0 0 0,-1 0 0,1 0 0,0 0 0,0 0 0,-1 0 0,1 0-1,0 0 1,0 0 0,-1 0 0,1 0 0,0 0 0,-1 0 0,1 0 0,0 0 0,0 0 0,-1 0 0,1 0 0,0 0 0,0 0 0,0 0 0,-1 1 0,1-1 0,-16 5 64,16-5-65,-16 6 97,1 1 0,1 0-1,-1 1 1,1 1 0,1 1-1,0 0 1,-16 15-1,14-10 58,0 0 0,1 1-1,1 1 1,1 0 0,-14 25-1,22-34-85,0 1 1,0 0-1,1-1 0,0 1 0,1 0 0,0 1 0,0-1 0,1 0 0,0 15 0,1-22-76,0 1-1,0-1 1,1 1 0,-1-1-1,0 1 1,1-1 0,0 0-1,0 1 1,-1-1 0,1 0-1,1 0 1,-1 1 0,0-1 0,0 0-1,1 0 1,-1 0 0,1 0-1,0-1 1,0 1 0,-1 0-1,1-1 1,0 1 0,0-1-1,1 0 1,-1 1 0,0-1 0,0 0-1,0 0 1,1-1 0,-1 1-1,1 0 1,-1-1 0,0 1-1,1-1 1,-1 0 0,1 0-1,-1 0 1,1 0 0,4-1 0,-1 0-139,0 0 1,0-1 0,1 0 0,-1 0 0,0 0-1,-1 0 1,1-1 0,0 0 0,-1 0 0,1-1-1,-1 0 1,0 0 0,0 0 0,-1 0 0,1-1-1,6-9 1,-4 5-14,0 0-1,-1-1 1,0 1 0,-1-1-1,-1-1 1,1 1 0,-1-1-1,-1 0 1,3-11 0,-1-42-613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5:48.7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28 21413,'-21'3'1904,"3"0"-1568,16-3-200,2-2 776,14-1-1368,3-2 296,2-1 48,-2-4-136,-10 3-112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5:49.1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8 313 16211,'-1'1'64,"1"0"0,-1 1 0,0-1 0,0 0 0,1 1 0,-1-1 0,1 0-1,-1 1 1,1-1 0,-1 1 0,1-1 0,0 1 0,0-1 0,0 1 0,0-1 0,0 1-1,0-1 1,0 1 0,0-1 0,1 0 0,-1 1 0,0-1 0,1 1 0,0 1-1,1-1-12,1 0 0,-1-1 0,1 1 0,-1-1 0,1 1 0,-1-1 0,1 0 0,0 0 0,0 0 0,-1 0 0,1-1 0,0 1 0,0-1 0,4 1 0,53 4 976,115-5 0,-133-1-860,582-35 1127,0-24-1344,-535 51 14,877-96-392,59-6 731,-317 61-475,-438 55-1194,-212-2 911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8:58.3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2917 24 13483,'-271'-20'705,"-282"16"1,353 14-1086,-278 50 0,375-40 193,1 6-1,1 3 1,2 5 0,-139 68-1,132-47 195,-119 81 0,184-107 35,0 2 0,2 2 0,2 2 0,1 1 0,-46 61 0,61-68-32,1 1-1,1 1 1,2 0 0,1 2-1,2 0 1,1 0 0,1 1-1,-12 63 1,21-73-32,0 0 1,1 0-1,1 1 0,2-1 0,0 0 1,2 1-1,1-1 0,0 0 0,2-1 1,1 1-1,0-1 0,2 0 0,21 39 1,-16-39-22,1-1 0,0 0 0,2-2 0,0 1 0,2-2 1,23 20-1,-13-17-42,0 0 0,1-2 1,65 31-1,-30-24-31,0-3-1,2-3 1,0-3 0,89 13-1,-11-12-112,241 3 0,147-53-30,-373 9 358,-2-8 0,-1-5 1,-2-8-1,-2-7 0,-2-6 0,200-105 1,-261 111 114,-2-4 1,-2-4 0,-3-4-1,-3-3 1,77-81 0,-128 116-127,-1-1 0,-1-1-1,-2-1 1,-1-2 0,-2 0 0,32-70 0,-46 85-57,-2 1 0,0-1 0,-1 1 0,-1-2 0,-1 1 0,1-35 0,-4 39-21,-1 0 1,-1 0-1,0 1 0,-1-1 1,-1 1-1,0-1 1,-1 1-1,-1 0 1,-12-21-1,8 19-9,-1 0 0,-1 1 0,0 0-1,-1 1 1,-1 1 0,0 0 0,-1 1 0,-1 1 0,0 0 0,0 1-1,-24-12 1,2 4-48,-1 2 0,0 2 0,-1 2 0,-56-12 0,25 12-307,0 3 0,0 3 0,-101 4 0,-214 36-464,181-2 364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8:58.8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131 436 13435,'-4'-29'944,"4"-2"-904,0-9-40,-2-5-16,-3-9-104,-5-2-72,-13-4 152,-10-2-24,-20 3-40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8:59.3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4140 56 10874,'-276'-34'515,"-1"13"-1,-520 27 0,90 65-319,12 59-87,551-92-153,-192 78 0,241-75-73,2 4-1,-161 105 1,204-114 32,1 2 0,2 2 0,-53 59 1,72-68-25,2 2-1,1 0 1,1 1 0,3 2 0,-31 66-1,43-81 29,1 1 0,2 0 0,0 0 0,1 1 0,1-1 0,1 1 0,1 0-1,1 0 1,2 0 0,0 0 0,6 34 0,-2-36 14,0 0 0,2 0 0,0-1-1,1 0 1,2 0 0,0-1 0,0 0 0,2-1 0,0 0 0,2-1 0,0 0-1,21 19 1,5-1 16,1-1 0,2-3 0,1-1 0,2-2 0,60 26 0,-6-10 84,165 47 0,-84-43 20,3-7-1,201 16 0,385-17-78,-432-44-46,-1-15-1,500-92 1,-642 69 592,-2-8 1,-2-9-1,281-127 1,-387 146-100,-2-4-1,96-68 1,-147 90-296,-1-2 0,-1-1 0,-2-2 0,-1 0 0,0-2 0,-2-1 0,-2-1 0,23-39 0,-38 55-82,0-1 1,-1 0 0,-1 0-1,-1-1 1,0 0-1,-1 0 1,0 0 0,-2-1-1,0 1 1,-1-1-1,-2-23 1,-1 21-17,-1 1 1,0 0 0,-2 1-1,0-1 1,-1 1-1,-1 0 1,-1 0-1,-1 1 1,0 0-1,-13-18 1,3 9-15,-2 0 1,0 2-1,-1 0 1,-1 2-1,-46-34 1,29 28-71,-1 3 0,-1 1 0,-58-24 1,13 15-61,-2 4 1,0 4 0,-136-21-1,-62 12-23,-5 22-28,268 11 154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7:35.7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1 16075,'-5'59'1215,"-1"21"-293,6 106-1,32 28-154,-20-160-429,-3 1 0,-3 0 0,1 90 1,-8-136-219,0 1 0,-1-1 0,-3 12 0,5-19-92,-1-1 1,1 1-1,-1-1 1,0 1-1,1-1 1,-1 0-1,0 1 1,0-1-1,0 0 1,0 1 0,0-1-1,-2 1 1,3-2-17,-1 1-1,1-1 1,-1 0 0,1 0 0,-1 0 0,0 0 0,1 0 0,-1 0 0,1 0 0,-1 0 0,0 0 0,1 0 0,-1 0 0,1 0 0,-1 0 0,1 0 0,-1 0 0,0-1 0,1 1 0,-1 0 0,1 0 0,-1-1 0,1 1 0,-1 0 0,1-1-1,-1 1 1,1-1 0,0 1 0,-1 0 0,1-1 0,0 1 0,-1-1 0,1 0 0,-4-4 17,0-1 0,0 1 0,1-1-1,0 0 1,0 0 0,1 0 0,0 0-1,0 0 1,-2-7 0,-7-65-3,11 75-24,-5-60-67,3-1-1,8-91 1,-2 117 10,1 0 1,3 0-1,1 0 0,1 1 1,21-47-1,-26 73 48,0 0 0,1 1 0,0 0 1,0 0-1,1 0 0,1 1 0,0 0 0,15-14 0,-16 18 7,1-1 1,0 1-1,0 1 0,0 0 1,1 0-1,-1 0 0,1 1 0,0 0 1,0 1-1,0 0 0,15-1 0,5 0-6,46 2-1,-61 2 6,0 0 0,-1 1 0,1 1 1,-1 0-1,21 7 0,-31-9 10,-1 0-1,1 0 1,0 1 0,0-1 0,-1 1-1,1-1 1,-1 1 0,1 0 0,-1 0-1,0 0 1,0 0 0,0 1 0,0-1-1,0 0 1,0 1 0,-1-1 0,1 1-1,-1 0 1,0 0 0,1-1 0,-1 1-1,-1 0 1,1 0 0,0 0 0,-1 0-1,1 0 1,-1 0 0,0 0 0,0 0-1,0 0 1,-1 0 0,1 0 0,-1 0-1,1 0 1,-3 5 0,-1 3 63,0 1-1,-2-1 1,1 0-1,-1 0 1,-1-1 0,0 0-1,-13 15 1,6-9 68,-1-2 1,0 0 0,-1 0-1,-29 18 1,35-25-122,-1-1 1,0-1 0,0 1-1,0-2 1,0 0-1,-1 0 1,0-1 0,0 0-1,-15 1 1,24-4-80,1 0 0,-1 0 1,0 0-1,1 0 0,-1 0 1,1-1-1,-1 1 0,1-1 1,-1 0-1,1 1 0,-1-1 1,1 0-1,0 0 0,-1-1 0,1 1 1,0 0-1,0-1 0,0 0 1,-3-2-1,4 2-27,0 1 1,0-1-1,0 0 0,0 0 1,1 0-1,-1 0 1,0 0-1,1 0 0,-1 0 1,1 0-1,0 0 1,0 0-1,0 0 0,0 0 1,0 0-1,0 0 0,0 0 1,1 0-1,-1 0 1,1 0-1,-1 0 0,1 0 1,0 0-1,1-2 0,4-7-11,0 1 0,0 1 0,1-1-1,0 1 1,1 0 0,0 1-1,1 0 1,-1 0 0,15-9 0,25-16-488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7:36.1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173 7 15875,'5'-4'1366,"-10"4"-660,-16 8 11,10-1-513,0 0-1,0 1 1,1 0 0,0 1 0,0 0 0,1 0-1,0 1 1,1 1 0,0-1 0,1 1-1,0 0 1,1 1 0,0 0 0,1 0-1,0 0 1,1 1 0,0-1 0,1 1-1,0 0 1,1 0 0,1 0 0,0 24-1,1-32-180,0-1-1,1 0 0,0 0 1,0 0-1,0 1 1,0-1-1,1 0 0,-1 0 1,1-1-1,0 1 1,0 0-1,1-1 0,-1 1 1,1-1-1,5 6 0,-5-7-14,-1 0 0,1 0 0,0-1 0,0 1 0,0-1 0,0 1 0,0-1 0,0 0 0,0 0-1,0-1 1,0 1 0,1-1 0,-1 1 0,0-1 0,0 0 0,1 0 0,-1 0 0,0-1 0,0 1 0,1-1 0,3-1-1,3-2 6,-1 0-1,0 0 1,0-1-1,0 0 1,-1 0-1,0-1 1,0 0-1,0-1 1,-1 1-1,0-2 1,0 1-1,-1-1 1,11-15-1,-10 11 46,0 1 0,-1-1-1,0-1 1,-1 1-1,0-1 1,-1 1 0,0-1-1,-1-1 1,3-24-1,-6 32-27,0 1 1,0 0-1,0-1 0,-1 1 0,0 0 0,0 0 0,0-1 0,-1 1 0,0 0 0,0 0 1,0 1-1,0-1 0,-1 0 0,-4-6 0,4 8-14,1 0-1,-1 1 1,0-1 0,0 1-1,0-1 1,0 1 0,-1 0-1,1 0 1,0 0-1,-1 1 1,1-1 0,-1 1-1,0 0 1,0 0 0,1 0-1,-1 1 1,0-1 0,0 1-1,0 0 1,-6 0-1,4 1-36,-1 0-1,1 0 1,0 1 0,0-1-1,0 1 1,0 0-1,-5 4 1,8-5-45,0 0 1,1 1-1,-1-1 1,1 1-1,0 0 1,-1 0-1,1 0 1,0 0-1,0 0 0,0 0 1,0 1-1,1-1 1,-1 1-1,1-1 1,-1 1-1,-1 4 1,3-6-13,0 0 1,-1 0-1,1 0 1,0 0-1,0 0 1,0 0-1,0 0 1,0 0-1,0 0 1,0 0-1,0 1 1,1-1-1,-1 0 1,0 0-1,1 0 1,-1 0-1,1 0 1,-1-1-1,1 1 1,-1 0-1,1 0 1,-1 0-1,1 0 1,0 0-1,0-1 1,-1 1-1,1 0 1,0-1-1,0 1 1,0 0-1,0-1 1,0 1-1,0-1 1,0 0-1,0 1 1,0-1-1,0 0 1,0 1-1,0-1 1,0 0-1,0 0 1,2 0-1,3 1-279,1-1-1,0 0 0,-1 0 1,1 0-1,12-3 0,23-9-641,7-4-231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7:36.6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177 0 16628,'-68'61'2749,"43"-40"-1854,1 1-1,-22 25 1,45-45-844,-1 0 0,1 0 1,0-1-1,-1 1 0,1 0 1,0 0-1,0 0 0,0 0 1,0 0-1,0 3 0,1-5-46,0 0-1,0 1 0,0-1 0,0 0 0,0 0 0,0 0 0,0 1 0,0-1 0,0 0 0,0 0 0,0 0 0,1 0 0,-1 1 0,0-1 0,0 0 0,0 0 0,0 0 0,0 0 0,0 1 0,1-1 0,-1 0 1,0 0-1,0 0 0,0 0 0,0 0 0,1 0 0,-1 1 0,0-1 0,0 0 0,0 0 0,0 0 0,1 0 0,-1 0 0,0 0 0,1 0 0,15-3-86,46-20-373,-28 10 97,52-14-1,-76 25 309,1 0 1,0 0-1,0 1 0,-1 1 1,1 0-1,0 0 0,0 1 1,0 0-1,14 4 0,-21-4 88,0 0 0,0 1 0,0-1 0,-1 1 0,1 0 0,-1 0 0,1 0 0,-1 0 0,0 1 0,0-1-1,0 1 1,0 0 0,0 0 0,-1 0 0,1 0 0,-1 0 0,0 1 0,0-1 0,0 1 0,0-1 0,-1 1-1,1 0 1,-1 0 0,0 0 0,0 0 0,0-1 0,-1 1 0,1 0 0,-1 0 0,0 1 0,0-1 0,-2 6-1,1 2 185,-1-1-1,-1 1 0,0 0 0,0 0 1,-2-1-1,1 0 0,-1 0 0,-1 0 1,-11 17-1,10-18-28,-1-1 0,0 0 0,-1 0 0,1 0 1,-2-1-1,-13 10 0,20-16-197,-1 0 1,1 0 0,-1 0-1,1 0 1,-1 0-1,1-1 1,-1 0-1,0 0 1,0 0 0,0 0-1,1 0 1,-1-1-1,0 0 1,0 1-1,0-2 1,0 1 0,0 0-1,0-1 1,0 0-1,0 0 1,1 0-1,-1 0 1,-5-3-1,7 3-92,0 0-1,0 0 0,0-1 1,0 1-1,1 0 0,-1-1 1,1 0-1,-1 1 0,1-1 1,-1 0-1,1 0 0,0 0 1,0 0-1,0 0 0,0 0 1,0 0-1,1 0 0,-1 0 1,0 0-1,1 0 0,0 0 1,-1-1-1,1 1 0,0 0 1,0 0-1,0-1 0,1 1 1,-1 0-1,0 0 0,1 0 1,0 0-1,-1-1 0,1 1 0,0 0 1,1-2-1,2-3-141,0-1-1,0 1 1,1 0-1,-1 0 1,2 0-1,-1 1 1,1 0-1,7-7 1,22-13-685</inkml:trace>
  <inkml:trace contextRef="#ctx0" brushRef="#br0" timeOffset="1">584 33 18084,'6'-8'2456,"-6"13"-2088,-2 13 913,-1 2-249,2 8-496,-1 5-160,2 5-216,0-1-56,0 0-80,3-3-128,2-6-584,-1-10 1560,3-18-888,-1-5 16,2-14-24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7:14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13 108 17764,'2'9'3405,"-5"28"-3168,-8 40-360,11-77 121,-1 0 0,1 1 0,0-1-1,0 0 1,0 1 0,0-1 0,0 0-1,0 0 1,0 1 0,0-1 0,0 0 0,0 1-1,0-1 1,0 0 0,0 0 0,0 1-1,1-1 1,-1 0 0,0 0 0,0 1 0,0-1-1,0 0 1,0 0 0,1 1 0,-1-1-1,0 0 1,0 0 0,0 0 0,0 1 0,1-1-1,-1 0 1,0 0 0,0 0 0,1 0-1,-1 0 1,0 1 0,0-1 0,1 0 0,-1 0-1,0 0 1,1 0 0,-1 0 0,0 0 0,0 0-1,1 0 1,-1 0 0,0 0 0,1 0-1,-1 0 1,0 0 0,0 0 0,1 0 0,-1 0-1,0 0 1,0-1 0,1 1 0,-1 0-1,0 0 1,0 0 0,1-1 0,20-9 7,-19 8-4,44-23 36,-29 17 47,-1-1 0,0-1 0,0 0 0,-1-1 0,28-25 0,-43 35-60,1 0 0,0 0 0,0 0 0,-1 0 0,1 0 0,0 0 0,-1 0 0,1 0 0,-1 0 0,1 0 0,-1 0 0,0 0 0,1 0 0,-1-3-1,0 4-7,0 0-1,0-1 0,0 1 1,0-1-1,0 1 0,-1-1 1,1 1-1,0 0 0,0-1 1,0 1-1,-1-1 0,1 1 1,0 0-1,0-1 0,-1 1 1,1 0-1,0-1 0,-1 1 1,1 0-1,0 0 0,-1-1 1,1 1-1,-1 0 1,1 0-1,-1-1 0,-1 1 10,1-1 1,-1 1-1,0 0 0,1 0 0,-1 0 0,0 0 0,0 0 1,1 0-1,-1 0 0,0 1 0,1-1 0,-1 0 0,1 1 1,-1-1-1,0 1 0,1 0 0,-1 0 0,-1 1 1,-3 2-15,1 1 1,0 0-1,0 0 1,1 0 0,-1 1-1,-6 11 1,9-14-20,0 0 0,0 1 0,0-1 0,1 0 1,0 1-1,-1-1 0,1 1 0,1-1 0,-1 1 1,0 0-1,1-1 0,0 1 0,0 0 0,0 6 1,1-9 5,-1 0 0,1 0 0,-1 0 1,1 0-1,0 0 0,0 0 1,0 0-1,-1 0 0,1 0 1,0 0-1,0 0 0,0 0 1,0-1-1,0 1 0,1 0 0,-1-1 1,0 1-1,0-1 0,0 1 1,1-1-1,-1 1 0,0-1 1,0 0-1,1 0 0,-1 0 1,2 0-1,38-1-8,-38 1 8,57-12 8,-47 8-16,0 1 0,0 1 1,1 0-1,17 0 1,-29 2 2,-1 0 1,1 0 0,0 1-1,-1-1 1,1 0 0,0 1-1,-1-1 1,1 1 0,-1 0-1,1 0 1,-1-1 0,1 1-1,-1 0 1,1 0 0,-1 0-1,0 0 1,1 0-1,-1 1 1,0-1 0,0 0-1,0 1 1,0-1 0,0 0-1,0 1 1,-1-1 0,1 1-1,0 0 1,-1-1 0,1 1-1,-1 0 1,0-1 0,1 3-1,7 17-49,-8-20 53,1-1 0,0 1 0,-1 0-1,1 0 1,0-1 0,0 1 0,0-1 0,-1 1 0,1-1-1,0 1 1,0-1 0,0 1 0,0-1 0,0 0 0,0 1-1,0-1 1,0 0 0,0 0 0,0 0 0,0 0-1,0 0 1,0 0 0,0 0 0,0 0 0,0 0 0,0 0-1,0 0 1,0-1 0,0 1 0,1-1 0,33-14-482,-34 15 449,14-9-110,0 0 0,-1-1-1,0-1 1,-1 0-1,21-22 1,50-71 242,-45 48-389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7:38.3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 16540,'0'0'93,"1"-1"1,-1 0 0,1 0 0,-1 1 0,1-1 0,0 0 0,-1 1-1,1-1 1,0 1 0,-1-1 0,1 1 0,0-1 0,0 1 0,0-1 0,-1 1-1,1 0 1,0-1 0,0 1 0,0 0 0,0 0 0,0-1 0,-1 1 0,3 0-1,-2 2 26,0 0-1,0-1 0,1 1 0,-1 0 0,0 0 1,-1 0-1,1 0 0,0 0 0,0 0 1,-1 0-1,1 3 0,23 98 1343,13 125-1,-26-154-1019,39 324 1253,-46-378-1553,-3-18-59,-1-5-2,-3-34 106,-17-80 56,-9-55-109,30 335-563,0-161 430,-1 0-1,0 0 0,0 1 1,1-1-1,-1 0 0,1 0 0,0 0 1,-1 0-1,3 3 0,-3-5 1,1 1-1,-1 0 1,1-1-1,-1 1 1,1-1-1,-1 1 0,1-1 1,-1 1-1,1-1 1,0 0-1,-1 1 1,1-1-1,0 0 1,-1 1-1,1-1 1,0 0-1,-1 0 1,1 0-1,1 1 0,1-2 0,-1 1 0,1-1 0,0 1 0,-1-1 0,1 0 0,0 0 0,-1 0 0,1 0 0,-1-1 0,0 1 0,1-1 0,3-3-1,5-4-24,0-1 0,0 0-1,-1 0 1,-1-1 0,0-1-1,8-13 1,39-77-215,-52 95 234,-4 7 2,0 0 0,0 0 0,0 0 0,0 0 0,0-1 0,0 1 0,0 0 0,0 0 0,0 0-1,0 0 1,0 0 0,0-1 0,0 1 0,0 0 0,0 0 0,0 0 0,0 0 0,0 0 0,1 0-1,-1 0 1,0-1 0,0 1 0,0 0 0,0 0 0,0 0 0,0 0 0,0 0 0,1 0 0,-1 0 0,0 0-1,0 0 1,0 0 0,0 0 0,0 0 0,1 0 0,-1 0 0,0 0 0,0 0 0,0 0 0,0 0-1,0 0 1,1 0 0,-1 0 0,0 0 0,0 0 0,0 0 0,0 0 0,0 0 0,1 0 0,-1 0 0,0 0-1,0 0 1,0 0 0,0 0 0,0 0 0,0 0 0,1 1 0,-1-1 0,0 0 0,0 0 0,4 14-117,0 19 154,-3-20-27,0 0-1,0 0 0,2 0 0,-1 0 0,6 13 1,-8-26-5,0 0 1,0 0 0,0 0 0,0 1 0,0-1 0,0 0-1,0 0 1,0 0 0,0 0 0,0 0 0,0 1-1,0-1 1,1 0 0,-1 0 0,0 0 0,0 0 0,0 0-1,0 0 1,0 0 0,0 0 0,1 0 0,-1 1-1,0-1 1,0 0 0,0 0 0,0 0 0,0 0 0,1 0-1,-1 0 1,0 0 0,0 0 0,0 0 0,0 0-1,1 0 1,-1 0 0,0 0 0,0 0 0,0 0-1,0 0 1,0 0 0,1-1 0,6-5 23,4-11 11,-11 17-34,54-117 217,-53 116-219,-1 1-1,0-1 1,0 1 0,0-1 0,0 1 0,0-1 0,1 1-1,-1 0 1,0-1 0,0 1 0,1-1 0,-1 1 0,0 0 0,1-1-1,-1 1 1,0-1 0,1 1 0,-1 0 0,1 0 0,-1-1-1,1 1 1,-1 0 0,0 0 0,1 0 0,-1-1 0,1 1 0,-1 0-1,1 0 1,-1 0 0,1 0 0,-1 0 0,1 0 0,-1 0-1,1 0 1,-1 0 0,1 0 0,-1 0 0,1 0 0,-1 0 0,1 1-1,-1-1 1,1 0 0,-1 0 0,0 0 0,1 1 0,-1-1-1,1 0 1,-1 1 0,0-1 0,1 0 0,-1 1 0,0-1 0,1 0-1,-1 1 1,0-1 0,1 1 0,-1-1 0,0 0 0,0 1-1,0-1 1,1 1 0,-1-1 0,0 1 0,0 0 0,10 30-51,-7-4 93,-1 0-1,-2 34 1,0 12 70,0-72-110,0-1-1,0 1 0,0-1 1,0 1-1,0-1 0,0 1 0,0-1 1,0 1-1,0-1 0,0 1 1,0-1-1,0 1 0,1-1 1,-1 1-1,0-1 0,0 1 0,0-1 1,1 0-1,-1 1 0,0-1 1,1 1-1,-1-1 0,0 0 0,1 1 1,-1-1-1,1 0 0,-1 1 1,1-1-1,0 0 1,0 0-1,-1 0 1,1 0 0,0 0 0,0-1-1,-1 1 1,1 0 0,0-1 0,-1 1-1,1 0 1,0-1 0,-1 1 0,1-1-1,0 1 1,-1-1 0,2 0 0,26-33 21,-23 27-20,19-24 19,-3 4-2,1 1-1,37-35 1,-59 61-20,0 0-1,1-1 1,-1 1-1,0 0 1,0 0-1,0-1 0,1 1 1,-1 0-1,0 0 1,0 0-1,1-1 1,-1 1-1,0 0 1,1 0-1,-1 0 1,0 0-1,1-1 1,-1 1-1,0 0 1,1 0-1,-1 0 1,0 0-1,1 0 1,-1 0-1,0 0 1,1 0-1,-1 0 1,0 0-1,1 0 1,-1 0-1,0 0 1,1 0-1,-1 0 0,0 1 1,0-1-1,1 0 1,-1 0-1,0 0 1,1 0-1,-1 1 1,4 14-55,0 2 23,-2-14 32,0 0-1,0 0 1,1 0-1,-1 0 1,1 0-1,-1-1 1,1 1-1,0-1 1,0 0-1,0 0 1,0 0-1,1 0 0,-1 0 1,0-1-1,5 2 1,-2-1 4,1-1 0,-1 0 0,1 0 0,-1 0 0,1-1 0,-1 0 0,1 0 0,7-2 0,0 0 19,-1-1 0,1-1 0,-1 0 0,0-1 0,0 0 0,0-1 0,19-12 0,-20 10 20,-1 0 0,0-1-1,0 0 1,-1-1 0,11-12-1,-18 18-21,0 0 0,0 0 0,-1 0 0,1 0-1,-1-1 1,0 1 0,0 0 0,0-1 0,0 0 0,-1 1-1,0-1 1,0 0 0,0 0 0,-1 0 0,1 0-1,-1 0 1,0 1 0,-2-7 0,2 9-16,0 1 0,0 0 0,0-1 0,0 1 0,-1 0 0,1 0 0,0 0 0,-1-1 0,1 1 0,-1 0 0,1 0 0,-1 0 1,0 0-1,0 0 0,1 0 0,-1 0 0,0 0 0,0 0 0,0 0 0,0 0 0,0 1 0,0-1 0,0 0 0,0 1 0,0-1 0,0 1 0,-1-1 0,1 1 0,0-1 0,0 1 0,-1 0 0,1 0 0,0-1 0,0 1 1,-1 0-1,1 0 0,0 0 0,0 1 0,-1-1 0,1 0 0,0 0 0,0 1 0,-1-1 0,1 1 0,-2 0 0,-2 1-1,0 1 0,1 0 0,-1-1 1,1 2-1,0-1 0,0 0 0,0 1 0,0 0 0,-6 8 0,7-8-3,0 1 0,0-1 0,1 1 0,0 0 0,0 0 0,0 0 0,0 0 0,1 0-1,0 0 1,-1 11 0,2-14 0,0 1 1,0-1-1,0 0 0,0 1 0,1-1 0,-1 0 0,1 0 0,-1 1 0,1-1 1,0 0-1,0 0 0,0 0 0,0 0 0,1 0 0,-1 0 0,0 0 0,1-1 1,-1 1-1,1 0 0,0-1 0,0 1 0,-1-1 0,1 1 0,0-1 1,0 0-1,0 0 0,3 1 0,8 2-188,1-1 1,-1 0-1,1-1 1,-1 0-1,1-1 1,0-1-1,-1 0 1,23-4-1,-30 4-75,19-6-1902,-24 6 1519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7:38.7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834 13 21437,'-1'-3'1480,"1"0"-1248,1 0-240,4 3-32,-1-1-712,-8 0 328,-8-1-40</inkml:trace>
  <inkml:trace contextRef="#ctx0" brushRef="#br0" timeOffset="1">9 69 19268,'-6'4'1320,"5"-4"-1376,-1-1-312,2-1-344,2 0 824,3-6-400,1 0-120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00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4245 552 11690,'-54'-68'576,"-3"3"-1,-93-82 0,114 116-512,-2 2 1,-1 2 0,-1 1 0,-1 2-1,-1 2 1,-46-17 0,37 21-132,-1 3 0,0 2 0,-1 3 0,0 2 0,-1 2-1,0 3 1,-60 3 0,0 8-345,1 5 0,-147 37-1,46 5 64,-231 91 0,-189 125 996,455-183-90,-202 133 1,270-145-426,2 4 0,-165 160-1,231-195-117,2 1-1,2 2 1,-37 61 0,52-70-10,3 1 0,1 0 0,1 2 0,-23 82 0,36-103-13,2 1 1,1-1 0,0 0-1,2 1 1,0 0 0,2-1-1,0 1 1,1-1 0,1 1-1,1-1 1,1 0 0,13 32-1,-8-29-52,2 0-1,0-1 0,1-1 0,2 0 0,0-1 0,1 0 1,2-1-1,0-1 0,0-1 0,23 16 0,-5-8-79,0-1-1,1-3 1,2-1-1,0-1 0,1-3 1,47 15-1,4-6-249,166 27-1,-100-34 142,1-7-1,0-7 1,168-16-1,465-94-11,-417 29 193,-3-16-1,643-253 1,-828 265 346,202-119 1,-276 132 142,-3-5 1,186-161-1,-254 196-160,-1-3-1,-2-1 1,-2-2-1,-2-1 1,-2-2-1,-2-1 1,47-101 0,-66 121-102,-2-1 0,0 0 0,-2 0 0,-1 0 1,3-33-1,-8 44-84,0 0-1,-1 0 1,-1 0 0,-1 0-1,0 0 1,-1 1 0,-1-1-1,-1 1 1,0 0 0,-9-18 0,7 19-38,-1 1 1,-1 0 0,0 0 0,-1 1 0,-1 1 0,0 0 0,0 0-1,-15-11 1,8 9-15,-1 1 0,0 1 0,0 1 0,-2 1 0,-26-11 0,0 6-49,-1 2 0,0 2 0,0 2 1,-97-5-1,13 11-105,1 6 1,-221 33-1,-260 94-113,236-25 131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23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 11859,'19'1'252,"0"-1"0,0-1 0,29-5 0,17-1-100,-15 7-12,0 1 0,0 3 0,71 14 0,-5 5 10,204 36 115,5-28-163,399-63 10,-146-1 280,-216 30-246,259-6-96,203 32-19,574 53-15,-915-73-18,388-4-4,-773-1 10,650 6 11,-741-4-14,442 21 98,-309-20-11,168-23 1,-247 14-35,-12 0 78,96-1 0,-145 9-132,17 1 22,-16-1-28,-1 0-1,1 0 1,-1 0 0,1 1-1,0-1 1,-1 0-1,1 0 1,-1 0-1,1 0 1,-1 1 0,1-1-1,-1 0 1,1 0-1,-1 1 1,0-1 0,1 0-1,-1 1 1,1-1-1,-1 0 1,0 1-1,1-1 1,-1 1 0,0-1-1,1 1 1,-1-1-1,1 1 1,-2 0 2,0-1 0,0 1-1,0-1 1,1 0 0,-1 1 0,0-1 0,0 0-1,0 0 1,0 0 0,0 0 0,1 0 0,-1 0 0,0 0-1,0 0 1,0 0 0,0 0 0,0 0 0,1 0-1,-1 0 1,0-1 0,-2 0 0,-19-10-39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37.3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1 148 10938,'22'-1'461,"-1"-2"1,1 0-1,40-12 0,-6 1-81,13 0-378,318-59 57,-295 60-40,1 5 1,118 4 0,79 22 40,51 2-24,595-21 5,-370-5 79,676 40 258,38 22 215,-800-44-312,767 6-43,-533-48-222,16 0-3,-606 29-17,433 18-50,-527-14-33,0 2 0,-1 1 0,0 1 0,-1 1 0,31 14 0,-53-19 139,-1 0 0,0-1 0,1 0 0,-1-1 0,1 1 0,-1-1-1,1 0 1,0 0 0,0 0 0,-1-1 0,1 0 0,7-1 0,16-7-19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03.9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94 12251,'64'-11'537,"1"4"1,-1 2-1,113 7 0,-58 2 45,181-17-1,-65 0-421,168-16-118,-206 12-42,466 20 13,-394 7 42,244 3-41,545 12-35,-75-23-174,-490-4 127,-126 8-240,-156-1 156,-131-4 130,286-5 248,-203 4-51,-113 2-101,95-7 1,-137 4-354,-7 1 343,0 0 0,-1 0 0,1 0 0,0 0 0,0 0 0,0 0 0,0 0 1,0-1-1,0 1 0,0 0 0,0 0 0,0-1 0,0 1 0,0-1 0,0 1 0,-1-1 0,1 1 0,0-1 0,0 1 0,-1-1 1,1 0-1,0 0 0,-1 1 0,1-1 0,0 0 0,-1 0 0,1 1 0,-1-1 0,0 0 0,1 0 0,-1-1 0,2-1-137,0 0-1,0 1 0,0-1 0,0 1 0,1 0 0,-1 0 0,1 0 0,-1 0 1,1 0-1,0 0 0,0 1 0,-1-1 0,1 1 0,0 0 0,6-2 1,-7 2 26,20-8-244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3:11.5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210 162 11875,'-199'43'1691,"188"-42"-1312,12-4-172,14-7-16,4 5-165,-1 0 1,1 2-1,38-3 0,63 5-29,-35 1 33,695-71 187,-312 19-157,606 3-50,2 55 3,97-2-6,307 27 450,-1228-22-493,-238-9 33,0 0-1,-1-2 0,16-2 1,-17 1-8,-1-1 1,1-1 0,14-8-1,-26 13 11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3:20.1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11779,'19'3'681,"0"0"0,37 1 0,-24-3-503,-30-1-173,237 22 195,-182-14-233,0 2 1,65 22-1,49 27-65,-46-15 23,151 32-1,552 41 198,-661-98-54,436 27 34,1-30-90,-178-6 2,-267-4-11,451-3-3,-360-19 23,218-9 50,-196 10 95,320-59 0,-405 36-142,247-84 0,-425 119 19,-1 1 1,1 0-1,-1 0 0,1 0 0,0 1 0,9 0 1,-14 1 13,0 1 0,0 0 0,0-1 0,0 1 0,0 0 0,0 1 0,0-1 0,0 1 0,-1 0 0,1 0 0,-1 0 0,1 0 0,-1 0 0,6 6 0,-7-6-77,0 0 1,0 0-1,0-1 1,0 1 0,0 0-1,0-1 1,1 0-1,-1 1 1,1-1-1,-1 0 1,1 0-1,-1-1 1,1 1 0,0 0-1,-1-1 1,1 0-1,0 0 1,0 1-1,-1-2 1,1 1 0,0 0-1,-1 0 1,1-1-1,0 1 1,-1-1-1,5-2 1,9-7-78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6:09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7 184 12875,'-7'6'1091,"14"-18"-813,14-19-312,-19 30 44,-1-1 1,1 1-1,0-1 0,-1 1 1,1 0-1,0-1 1,0 1-1,0 0 0,0 0 1,0 1-1,0-1 1,0 0-1,0 1 1,0-1-1,0 1 0,0-1 1,0 1-1,0 0 1,1 0-1,-1 0 0,0 0 1,0 1-1,0-1 1,0 0-1,4 2 0,4 2 43,1 0 0,-1 1-1,19 11 1,3 1-12,-8-9-28,0 0 0,1-2-1,0-1 1,0-1-1,0 0 1,0-3-1,33 0 1,180-25 90,-158 13-41,77-6 94,268 5 0,-383 13-152,334 8 0,-1-24-57,-245 2 23,205-15-33,-265 26 71,1 3-1,123 19 0,128 46 51,-147-27-39,203 19 1,550-23 192,-97-8 438,-674-15-638,325 16 17,-331-26 12,179-20 1,-128-1 205,303 10-1,-347 13-323,0-6 0,174-26 1,-308 25 42,408-53-253,3 25 325,653-4 51,-847 39-38,-133 0-55,169-15 0,248-49-7,-239 14-20,-52 7 19,-165 31 41,98 0 0,-54 10-29,144 0 345,-256-2-349,0 0-1,0 0 0,0 0 0,-1 0 1,1 0-1,0 0 0,0 0 1,0 0-1,-1 0 0,1-1 1,0 1-1,0 0 0,-1-1 1,1 1-1,0 0 0,-1-1 1,1 1-1,0-1 0,-1 1 1,1-1-1,0 1 0,-1-1 0,1 1 1,-1-1-1,1 1 0,-1-1 1,1 0-1,-1 0 0,0 1 1,1-1-1,-1 0 0,0 1 1,1-1-1,-1 0 0,0 0 1,0-1-1,1-15-92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41.0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0 140 13603,'82'-75'5498,"-72"67"-4939,1 1 1,0-1-1,0 2 1,0-1-1,1 2 0,16-7 1,-27 12-537,0 0 1,0-1-1,0 1 0,0 0 0,0-1 1,0 1-1,0 0 0,0 0 1,0 0-1,0 0 0,0 0 0,0 0 1,0 0-1,0 0 0,0 1 1,0-1-1,0 0 0,0 1 0,0-1 1,0 0-1,0 1 0,0 0 1,0-1-1,0 1 0,0-1 0,-1 1 1,1 0-1,0-1 0,0 1 1,-1 0-1,1 0 0,0 0 0,-1 0 1,1 0-1,-1 0 0,1-1 1,-1 1-1,0 0 0,1 0 0,-1 0 1,0 1-1,0-1 0,1 0 1,-1 0-1,0 0 0,0 0 0,0 0 1,-1 1-1,1 9 7,0-1-1,-1 0 1,-4 20-1,3-23 8,-46 169 7,7-31-114,39-132 35,5-12-21,9-20 4,6-24 92,-1-1-1,-3 0 1,-1-2 0,-3 1 0,8-75 0,-17 113-24,0-31 63,-1 36-70,0 0 0,0 0 0,0 0 0,-1 0 1,1 0-1,0 1 0,-1-1 0,0 0 0,1 0 0,-1 0 0,0 0 0,0 1 1,0-1-1,0 1 0,-3-4 0,4 5-7,0 0-1,-1-1 1,1 1-1,-1 0 1,1 0 0,-1-1-1,1 1 1,-1 0 0,1 0-1,-1 0 1,1 0-1,-1 0 1,1 0 0,-1 0-1,1 0 1,-1 0 0,1 0-1,-1 0 1,0 0-1,1 0 1,-1 0 0,1 0-1,-1 0 1,1 1-1,-1-1 1,1 0 0,0 0-1,-1 1 1,1-1 0,-1 0-1,1 0 1,-1 1-1,1-1 1,0 1 0,-1-1-1,1 0 1,0 1 0,-1-1-1,1 1 1,0-1-1,0 1 1,-1-1 0,1 1-1,0-1 1,0 1 0,0 0-1,-8 25-22,8-23 13,-1-1 1,1 1 0,0-1 0,0 1-1,0-1 1,0 0 0,1 1 0,-1-1-1,0 1 1,1-1 0,0 1 0,0-1-1,-1 0 1,1 0 0,1 1-1,-1-1 1,0 0 0,1 0 0,-1 0-1,1 0 1,-1 0 0,1-1 0,0 1-1,0 0 1,0-1 0,0 1 0,0-1-1,0 0 1,0 0 0,0 1 0,0-1-1,1-1 1,-1 1 0,1 0 0,-1-1-1,0 1 1,5 0 0,0-1-129,1 0-1,-1 0 1,1-1 0,-1 1 0,1-2 0,-1 1 0,1-1 0,-1 0-1,0-1 1,0 1 0,10-6 0,-3-2-322,1 1 0,-2-2-1,14-12 1,-25 21 397,15-11-570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7:14.7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1 14779,'-3'3'327,"-7"9"226,1 0-1,0 0 1,0 1 0,1 0-1,1 1 1,-11 25 0,9-3-466,1 0 0,1 1 0,2 0 1,2 0-1,1 0 0,4 42 1,-2-76-85,4 35-10,-4-36 24,0 1-1,1-1 1,0 1-1,-1-1 1,1 0 0,0 0-1,0 1 1,0-1-1,1 0 1,-1 0-1,0 0 1,3 2 0,-4-4-4,0 1 0,1-1 0,-1 0 0,0 0 0,1 0 0,-1 1 0,0-1 0,1 0 0,-1 0 0,1 0 0,-1 0 0,0 0 0,1 0 0,-1 0 0,1 0 0,-1 0 0,0 0 1,1 0-1,-1 0 0,0 0 0,1 0 0,-1 0 0,1 0 0,-1 0 0,0-1 0,1 1 0,-1 0 0,0 0 0,1 0 0,-1-1 0,0 1 0,1 0 0,-1 0 0,0-1 0,0 1 1,1 0-1,-1-1 0,0 1 0,0 0 0,1-1 0,-1 1 0,0 0 0,0-1 0,0 1 0,0-1 0,7-17 341,-7 18-352,5-14 212,-2-2 0,0 1 1,-1 0-1,0-1 0,-1 1 1,-1-20-1,0 35-216,0-1-1,0 1 1,0 0-1,0 0 1,0 0-1,0 0 1,0 0 0,0 0-1,0-1 1,0 1-1,0 0 1,0 0-1,0 0 1,0 0 0,0 0-1,0 0 1,0 0-1,0-1 1,0 1-1,0 0 1,0 0 0,0 0-1,0 0 1,0 0-1,0 0 1,0 0-1,0-1 1,0 1 0,-1 0-1,1 0 1,0 0-1,0 0 1,0 0-1,0 0 1,0 0-1,0 0 1,0 0 0,0 0-1,0 0 1,-1-1-1,1 1 1,0 0-1,0 0 1,0 0 0,0 0-1,0 0 1,0 0-1,-1 0 1,1 0-1,0 0 1,0 0 0,0 0-1,0 0 1,0 0-1,-2 8-119,3-6 98,0 1 0,0-1 0,0 0 0,0 0 0,1 1 0,-1-1 0,1 0-1,-1 0 1,1 0 0,0 0 0,0-1 0,0 1 0,0 0 0,0-1 0,0 1 0,0-1 0,1 0 0,-1 0 0,0 0 0,1 0 0,-1 0 0,1 0-1,-1-1 1,1 1 0,-1-1 0,5 1 0,4 0-92,0 0 0,0-1 0,0-1-1,21-2 1,-13-1-108,0-2 0,0 0 0,0-1 0,-1-1 1,0 0-1,0-1 0,-1-2 0,0 1 0,17-16 0,-34 26 224,0 0-1,0 0 1,0 0 0,0 0-1,1 0 1,-1 1 0,0-1-1,0 0 1,0 0-1,0 0 1,0 0 0,0 0-1,0 0 1,0 0 0,0 0-1,0 0 1,0 0 0,0 1-1,0-1 1,0 0 0,1 0-1,-1 0 1,0 0 0,0 0-1,0 0 1,0 0 0,0 0-1,0 0 1,0 0-1,0 0 1,1 0 0,-1 0-1,0 0 1,0 0 0,0 0-1,0 0 1,0 0 0,0 0-1,0 0 1,0 0 0,1 0-1,-1 0 1,0 0 0,0 0-1,0 0 1,0 0 0,0 0-1,0 0 1,0-1-1,0 1 1,0 0 0,0 0-1,1 0 1,-1 0 0,0 0-1,0 0 1,0 0 0,0 0-1,0 0 1,0 0 0,0-1-1,0 1 1,0 0 0,0 0-1,0 0 1,0 0 0,-5 12 207,-13 21 369,16-29-513,-5 7 174,1 1 1,-1 1-1,2-1 0,0 1 1,1 0-1,-5 20 0,8-31-236,1-1 0,0 0 0,0 0-1,0 1 1,0-1 0,-1 0 0,2 0-1,-1 1 1,0-1 0,0 0 0,0 0-1,1 1 1,-1-1 0,0 0 0,1 0-1,-1 1 1,1-1 0,-1 0 0,1 0-1,0 0 1,0 0 0,-1 0 0,3 2-1,-2-3-41,1 1 0,-1-1-1,1 1 1,-1-1 0,1 1-1,-1-1 1,1 0 0,-1 1-1,1-1 1,-1 0 0,1 0-1,-1 0 1,1 0-1,-1-1 1,1 1 0,2-1-1,3-1-74,0 0-1,0-1 1,0 0-1,-1 0 1,1-1-1,-1 0 0,6-4 1,19-19-299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41.5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 2 18764,'0'-2'1869,"-6"10"-1043,-7 16 89,8-2-626,0 0 0,1 0 1,2 0-1,-1 36 0,3-59-293,-1-1 1,0 0-1,1 1 0,-1-1 1,0 1-1,0-1 1,0 1-1,0-1 0,0 1 1,-1 0-1,1 0 1,0 0-1,-1-1 1,1 1-1,-1 0 0,1 0 1,-3 0-1,2-1-335,-1 0 0,0 1-1,0-1 1,0 1 0,0 0-1,0 0 1,0 0 0,-1 0 0,1 1-1,-4-1 1,-8 2-632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42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6 204 15915,'-3'11'1532,"0"6"231,4-16-1704,-1-1 1,0 1-1,0 0 1,1-1-1,-1 1 1,1-1 0,-1 1-1,0-1 1,1 1-1,-1-1 1,1 1 0,-1-1-1,1 1 1,-1-1-1,1 0 1,0 1-1,-1-1 1,1 0 0,-1 0-1,1 1 1,0-1-1,-1 0 1,1 0-1,0 0 1,-1 0 0,1 0-1,1 0 1,7 1 164,1 0-1,0-1 1,0-1 0,0 0 0,0 0-1,0-1 1,-1 0 0,1-1 0,-1 0-1,10-4 1,8-5-72,-2 0 1,30-20-1,-41 23-117,-1 0 0,0 0 0,0-1 0,-1-1 0,-1 0 0,0 0 0,0-1 0,-1-1 0,13-21 0,-22 33-29,0 0-1,-1-1 0,1 1 1,0-1-1,0 1 0,-1-1 0,1 1 1,-1-1-1,1 0 0,-1 1 1,0-1-1,1 0 0,-1 1 0,0-1 1,0 0-1,0 1 0,-1-1 0,1-2 1,-1 4-3,1-1 0,-1 0 0,1 1 0,-1-1 0,0 1 0,1 0 0,-1-1 0,0 1 0,0-1 0,1 1 0,-1 0 0,0 0 0,0-1 0,1 1 0,-1 0 0,0 0 0,0 0 0,1 0 0,-1 0 0,0 0 0,0 0 0,0 0 0,1 0 0,-1 0 0,-1 1 0,-7 1 6,1 1 0,0 0-1,0 0 1,0 0 0,-10 7-1,-3 4-12,1 1 0,0 0 0,1 2 0,1 0 0,0 1 0,2 1 0,0 0 0,1 2 0,1-1 0,0 2 0,-12 29 0,23-43-9,0 0-1,0-1 1,1 2-1,0-1 1,0 0-1,1 0 1,0 0-1,1 15 1,0-21-32,0 1 0,0 0 0,1 0-1,-1 0 1,1 0 0,0 0 0,0-1 0,0 1 0,0 0 0,0-1 0,1 1 0,-1-1-1,1 1 1,0-1 0,0 0 0,-1 0 0,1 1 0,1-1 0,-1-1 0,0 1-1,0 0 1,1 0 0,-1-1 0,1 0 0,-1 1 0,1-1 0,0 0 0,3 1 0,1-1-164,0 0 0,0 0 1,0-1-1,0 0 0,0-1 1,0 1-1,0-1 0,0-1 1,0 1-1,0-1 0,0 0 1,-1-1-1,1 1 0,-1-1 1,8-5-1,7-5-707,0-1-1,37-33 1,-32 24 270,-2-1 0,39-51 0,-48 54 1532,-1 0 0,14-30 0,-22 35 1322,-14 20-338,-14 23-219,9-3-1415,2 0-1,0 1 1,-12 47-1,-10 82-194,31-140-6,-31 236 9,33-249-43,0 0 0,-1 0 1,1 0-1,0 0 0,0 0 1,0 0-1,0 0 0,0 0 1,0 0-1,1-1 0,-1 1 1,0 0-1,0 0 0,1 0 1,-1 0-1,0 0 0,1-1 1,0 3-1,0-4 0,0 1 0,0-1 1,-1 1-1,1 0 0,0-1 0,0 0 0,-1 1 1,1-1-1,0 0 0,-1 1 0,1-1 0,0 0 1,-1 1-1,1-1 0,-1 0 0,0 0 0,1 0 1,-1 0-1,0 1 0,1-1 0,-1-1 1,55-135-43,-19 41-36,-21 61 47,13-35-102,51-91-1,-79 161 133,6-9-22,0-1 0,14-16 0,-19 25 20,1-1 1,-1 1-1,1-1 1,-1 1-1,1 0 1,-1-1-1,1 1 1,0 0-1,0 0 1,0 0-1,-1 0 1,1 1-1,0-1 1,0 0-1,0 1 1,0 0-1,0-1 1,0 1-1,0 0 1,1 0-1,-1 0 1,2 0-1,-4 0 2,1 1-1,0-1 0,-1 0 1,1 0-1,-1 0 1,1 1-1,-1-1 1,1 0-1,-1 1 1,1-1-1,-1 0 1,1 1-1,-1-1 1,1 1-1,-1-1 0,0 1 1,1-1-1,-1 1 1,0-1-1,1 1 1,-1-1-1,0 1 1,0-1-1,0 1 1,1-1-1,-1 1 1,0 0-1,0-1 0,0 1 1,0-1-1,0 1 1,0 0-1,0-1 1,0 1-1,0-1 1,0 1-1,0 0 1,-1-1-1,1 1 1,0-1-1,-1 1 0,-11 24-29,-12 2 6,-1-2 0,0 0 0,-58 41 0,50-40-64,20-15-38,9-7 16,0 0 0,0-1 0,0 0 0,-1 0 1,1 0-1,-1 0 0,1 0 0,-1-1 1,0 0-1,-8 2 0,13-4 85,0 0-1,0 0 1,-1 0-1,1 0 1,0-1-1,0 1 1,-1 0-1,1 0 1,0 0 0,0-1-1,0 1 1,0 0-1,-1 0 1,1 0-1,0-1 1,0 1-1,0 0 1,0-1-1,0 1 1,-1 0 0,1 0-1,0-1 1,0 1-1,0 0 1,0 0-1,0-1 1,0 1-1,0 0 1,0-1-1,0 1 1,0 0-1,0-1 1,0 1 0,1 0-1,-1 0 1,0-1-1,0 1 1,0 0-1,0 0 1,0-1-1,0 1 1,1-1-1,5-13-131,10-14-281,7-4-110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42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 23 16500,'0'0'79,"1"1"0,-1-1 0,1 1 0,-1-1 0,0 1 0,1-1 0,-1 1 0,0 0 0,1-1 0,-1 1 0,0-1 0,0 1 0,0 0 0,0-1 0,1 1 0,-1 0 0,0-1 0,0 1 0,0 0 0,0-1 0,-1 1 0,1 0 0,0-1 0,0 1 0,0 0 0,0-1 0,-1 1 0,1-1 0,0 1 0,-1 1 0,-13 27 559,9-17 11,-5 12-229,1 0 0,1 1 0,2 0 0,0 0 0,2 1 0,-3 43 0,7-65-392,0 0 0,1 0 0,-1 0 0,1 0 1,0 0-1,2 8 0,-3-11-21,1-1 0,-1 1 0,0-1 0,1 1 0,-1 0 0,0-1 0,1 1 0,-1-1 0,1 1 0,-1-1 0,1 1 0,-1-1 0,1 1 0,-1-1 0,1 0 0,-1 1 0,1-1 0,-1 0 0,1 1 0,0-1 0,-1 0 0,1 0 0,0 0 0,-1 1 0,1-1 0,0 0 0,-1 0 0,1 0 0,0 0 0,-1 0 0,1 0 0,0 0 0,0-1 0,-1 1 0,1 0 0,-1 0 0,1 0 0,0-1 0,-1 1 0,1 0 0,0-1 0,-1 1 0,1-1 0,-1 1 0,1 0 0,-1-1 0,1 1 0,0-2 0,3-2 28,0-1 1,1 1-1,-2-1 1,1 0-1,-1 0 0,1 0 1,-1-1-1,-1 1 1,1-1-1,1-7 1,4-9 91,4-30 1,-11 50-122,5-38 55,-6 38-60,1 0 1,-1 0-1,0 0 0,0-1 1,-1 1-1,1 0 1,0 0-1,-1 0 0,1 0 1,-1 0-1,0 0 1,1 1-1,-1-1 1,0 0-1,0 0 0,-2-2 1,3 4-2,0 0-1,0 0 1,0-1 0,0 1 0,-1 0-1,1 0 1,0 0 0,0-1 0,-1 1 0,1 0-1,0 0 1,0 0 0,0 0 0,-1-1-1,1 1 1,0 0 0,-1 0 0,1 0-1,0 0 1,0 0 0,-1 0 0,1 0 0,0 0-1,0 0 1,-1 0 0,1 0 0,0 0-1,-1 0 1,1 0 0,0 0 0,0 0-1,-1 0 1,1 0 0,0 0 0,0 1-1,-1-1 1,1 0 0,0 0 0,0 0 0,-1 0-1,1 1 1,0-1 0,0 0 0,0 0-1,-1 0 1,1 1 0,0-1 0,0 0-1,0 0 1,0 1 0,0-1 0,0 0-1,-1 0 1,1 1 0,0-1 0,0 0 0,0 1-1,0-1 1,0 0 0,0 0 0,0 1-1,0-1 1,0 19-52,1-17 51,-1-1 0,1 1 0,0-1 0,0 0 0,0 1 0,0-1 0,0 0 0,1 0 0,-1 0 0,0 0 1,1 0-1,-1 0 0,0 0 0,1 0 0,-1-1 0,1 1 0,-1-1 0,1 1 0,-1-1 0,1 1 0,0-1 0,-1 0 0,1 0 0,1 0 0,45 1-18,-40-2 18,10 0 17,0-1 1,0-1-1,-1-1 0,27-9 1,-36 11-10,0-1 1,-1-1-1,1 1 1,-1-1-1,0 0 0,0-1 1,0 0-1,-1 0 1,0 0-1,1-1 1,-2 0-1,6-7 1,-10 13-6,-1 0-1,1-1 1,-1 1 0,0 0-1,0-1 1,1 1 0,-1-1-1,0 1 1,1-1 0,-1 1 0,0 0-1,0-1 1,0 1 0,0-1-1,0 1 1,1-1 0,-1 1-1,0-1 1,0 1 0,0-1-1,0 1 1,0-1 0,-1 1-1,1-1 1,0 1 0,0-1 0,-11 0 17,-17 13-15,17-5-3,1 0 0,0 1 0,0 0 0,1 1 0,0 0 0,0 0 0,1 1 0,0 0 0,1 0 1,0 1-1,0 0 0,-7 18 0,14-27-21,-1 0 1,0-1 0,1 1 0,-1 0-1,1-1 1,0 1 0,-1 0-1,1 0 1,0 0 0,0-1 0,0 1-1,0 0 1,1 0 0,-1 0 0,0-1-1,1 1 1,-1 0 0,1 0 0,0-1-1,-1 1 1,3 2 0,-2-3-42,1 1 0,-1-1 1,1 0-1,0 0 0,-1 0 0,1-1 1,0 1-1,-1 0 0,1 0 0,0-1 0,0 1 1,0-1-1,-1 0 0,1 0 0,0 0 1,0 1-1,2-2 0,7 1-293,-1-2-1,0 1 1,1-2 0,-1 1-1,0-1 1,11-5-1,17-10-355,-1-1-1,0-1 0,-2-2 0,0-2 0,60-54 0,-89 72 999,0 0 0,-1 0 0,0 0 0,0 0 0,5-11 0,-9 16-223,-1 1-1,1-1 1,-1 0-1,0 1 1,0-1 0,1 0-1,-1 1 1,0-1-1,0 0 1,0 1-1,0-1 1,0 0 0,0 1-1,0-1 1,0 0-1,0 0 1,0 1-1,0-1 1,0 0 0,0 1-1,-1-1 1,1 0-1,0 1 1,0-1-1,-1 0 1,0 0 0,0 0 38,-1 0 1,0 1-1,1-1 1,-1 0-1,1 1 1,-1 0-1,0-1 0,1 1 1,-1 0-1,0 0 1,0 0-1,1 0 1,-1 0-1,0 0 1,1 0-1,-4 2 1,-8 0 82,1 1 0,0 1 1,1 0-1,-1 0 0,1 1 1,-1 1-1,2 0 0,-1 1 0,1 0 1,-1 0-1,2 1 0,-1 0 0,1 1 1,-13 16-1,21-24-197,0 1 1,0 0-1,0-1 1,0 1-1,0 0 1,0-1-1,1 1 1,-1 0-1,0 0 1,1 0-1,0 0 1,-1 0-1,1-1 1,0 1-1,0 0 1,0 0-1,0 0 1,0 0-1,1 3 1,0-3-27,0-1 0,0 1 1,0-1-1,0 1 0,0-1 1,0 0-1,0 1 0,0-1 0,1 0 1,-1 0-1,1 0 0,-1 0 0,1 0 1,-1 0-1,1 0 0,3 1 0,4 1-149,1 0 0,0-1 0,0 0 0,1-1 0,16 1 0,7-3-86,-22 0 225,0 1 0,0 0 0,12 3 0,-23-3 48,-1 0 1,1 0 0,-1 0-1,0 0 1,1 0 0,-1 0-1,0 0 1,1 0 0,-1 0-1,1 0 1,-1 0 0,0 1-1,1-1 1,-1 0 0,0 0-1,1 0 1,-1 1 0,0-1-1,1 0 1,-1 0 0,0 1-1,0-1 1,1 0-1,-1 1 1,0-1 0,0 0-1,0 1 1,1-1 0,-1 0-1,0 1 1,0-1 0,0 0-1,0 1 1,0-1 0,0 1-1,0-1 1,0 0 0,0 1-1,0-1 1,0 0 0,0 1-1,0-1 1,0 1 0,0-1-1,0 0 1,0 1 0,0-1-1,-1 0 1,1 1 0,0-1-1,0 0 1,0 1 0,-1-1-1,1 0 1,0 1 0,0-1-1,-1 0 1,1 1 0,0-1-1,-1 0 1,1 0-1,0 0 1,-1 1 0,-22 17 158,9-9-91,0 0-1,-1-2 0,0 1 1,0-2-1,-1 0 0,0-1 1,-17 4-1,32-9-113,-1 1 0,1-1 0,-1 0 1,1 0-1,-1 0 0,1 0 0,-1 0 0,1 0 0,-1 0 0,1-1 0,-1 1 0,1 0 0,-1-1 0,-1 0 1,2 0 4,1 1 0,-1-1 0,1 1 0,-1-1 0,1 1 1,0 0-1,-1-1 0,1 1 0,0-1 0,0 0 0,-1 1 1,1-1-1,0 1 0,0-1 0,0 1 0,-1-1 0,1 0 1,0 1-1,0-1 0,0 1 0,0-1 0,0 0 0,0 1 1,0-1-1,1 0 0,-1-2-39,1 0-1,1 0 1,-1 0 0,0 1 0,1-1-1,-1 0 1,1 1 0,0-1-1,0 1 1,0 0 0,0-1 0,0 1-1,4-2 1,28-18-568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43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194 0 17172,'-19'7'1455,"1"1"1,-1 0 0,-25 18 0,34-20-1396,0 1 1,1 0-1,0 0 1,0 1 0,1 1-1,0-1 1,0 2-1,-7 10 1,14-19-53,0 1 0,1-1 0,-1 0 1,0 0-1,1 0 0,-1 1 0,1-1 0,-1 0 1,1 1-1,0-1 0,-1 0 0,1 1 0,0-1 1,0 0-1,0 1 0,0-1 0,0 0 1,1 3-1,-1-3-6,1-1 1,-1 1 0,1 0-1,-1 0 1,1-1-1,-1 1 1,1 0 0,0-1-1,-1 1 1,1-1-1,0 1 1,-1-1 0,1 1-1,0-1 1,0 1-1,0-1 1,0 0 0,-1 0-1,1 1 1,0-1-1,1 0 1,2 1-6,0-1 0,0 0-1,0 0 1,1 0 0,-1-1 0,0 1 0,0-1-1,0 0 1,0 0 0,0-1 0,3-1-1,23-12-132,-2-2 0,46-36 0,-91 87 109,9-16 102,7-17-72,-3 7 52,0 0 0,0-1 1,1 2-1,-3 12 0,6-21-49,-1 1 1,1 0-1,0 0 0,0 0 1,0 0-1,-1 0 1,1 0-1,0 0 0,1 0 1,-1 0-1,0 0 0,0 0 1,0 0-1,0 0 0,1 0 1,-1 0-1,0 0 1,1 0-1,-1-1 0,1 1 1,-1 0-1,1 0 0,0 0 1,-1-1-1,1 1 0,0 0 1,-1-1-1,1 1 0,0 0 1,0-1-1,-1 1 1,1-1-1,0 1 0,0-1 1,0 0-1,0 1 0,0-1 1,0 0-1,0 0 0,0 1 1,0-1-1,0 0 1,0 0-1,0 0 0,0 0 1,0 0-1,0 0 0,0-1 1,-1 1-1,1 0 0,1-1 1,13-2-68,-1 0 0,-1-2 0,1 0 0,-1 0 0,1-1 0,-2-1 0,18-11 0,21-10-383,-36 24 232,-9 7 157,-6-1 77,1 0 0,-1 0-1,0 0 1,0 0-1,0 0 1,-1-1 0,1 1-1,0 0 1,-1 3 0,-2 20 357,3-25-368,0 1 0,0 0 0,0 0 1,0-1-1,0 1 0,1 0 1,-1-1-1,0 1 0,0 0 0,1-1 1,-1 1-1,1 0 0,-1-1 1,0 1-1,1-1 0,-1 1 0,1-1 1,-1 1-1,1-1 0,-1 1 0,1-1 1,0 1-1,-1-1 0,1 0 1,0 1-1,-1-1 0,1 0 0,0 1 1,4 0-120,-1-1-1,0 0 1,1 1 0,-1-1 0,1-1-1,-1 1 1,0-1 0,1 1 0,-1-1-1,0-1 1,0 1 0,5-3 0,51-25-983,-49 23 1020,15-8-460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43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225 0 16876,'-21'50'1352,"3"2"0,1 0 0,3 0 0,-11 83 0,19-82-1024,4-21-318,-3-1 0,-15 59 0,20-89-33,0 0 0,0 0 0,-1 0-1,1 0 1,0 0 0,-1-1-1,1 1 1,0 0 0,-1 0-1,1 0 1,-1-1 0,0 1-1,1 0 1,-1 0 0,0-1-1,1 1 1,-1-1 0,-1 2 0,2-2 7,-1 0 0,1 0 0,-1-1 1,1 1-1,0 0 0,-1 0 0,1 0 1,-1 0-1,1 0 0,-1 0 0,1-1 1,0 1-1,-1 0 0,1 0 0,-1-1 1,1 1-1,0 0 0,-1 0 0,1-1 1,0 1-1,0 0 0,-1-1 0,1 1 1,0-1-1,-1 0 0,-14-35-558,13 30 511,-16-41-334,4 10 550,-12-49-1,25 85-135,1 0-1,0 1 1,0-1 0,0 0-1,-1 1 1,1-1 0,0 0 0,0 1-1,0-1 1,0 1 0,0-1 0,1 0-1,-1 1 1,0-1 0,0 0-1,0 1 1,0-1 0,1 0 0,-1 1-1,0-1 1,1 1 0,-1-1 0,0 1-1,1-1 1,-1 1 0,1-1-1,-1 1 1,1-1 0,-1 1 0,1-1-1,-1 1 1,1 0 0,-1-1 0,1 1-1,-1 0 1,1-1 0,0 1 0,-1 0-1,1 0 1,0 0 0,-1 0-1,1 0 1,0-1 0,-1 1 0,1 0-1,0 0 1,-1 1 0,2-1 0,6 1-54,-1 0 0,1 0 0,12 4 0,-4-1-339,14 1-760,1-1 1,0-2 0,-1-1-1,57-5 1,-40-1 18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44.3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0 15403,'-1'2'176,"0"0"-1,-1 0 1,1 0-1,-1 0 1,1 0-1,-1-1 1,0 1-1,1-1 1,-1 1-1,0-1 1,0 0-1,0 0 0,0 1 1,0-1-1,-1-1 1,1 1-1,-3 1 1,-8 4 430,-7 5 741,0 1 0,-20 16 0,35-25-1197,0 2 0,1-1 1,-1 0-1,1 1 1,0 0-1,0 0 1,0 0-1,0 1 0,1-1 1,0 1-1,1 0 1,-5 10-1,7-15-136,0 0 0,-1 1 0,1-1 1,0 0-1,0 1 0,-1-1 0,1 0 0,0 1 0,0-1 0,0 0 0,1 1 0,-1-1 1,0 0-1,1 0 0,-1 1 0,0-1 0,1 0 0,-1 0 0,1 1 0,0-1 1,-1 0-1,1 0 0,1 2 0,0-2-19,0 0 0,-1 0 0,1 0 0,0 0 0,0 0 0,-1-1 0,1 1 1,0 0-1,0-1 0,0 0 0,0 1 0,0-1 0,0 0 0,2 0 0,4 0-73,0-1 0,0 0 1,-1 0-1,1 0 0,0-1 0,12-5 0,-7 1-47,-1-1 1,0 0-1,0-1 1,-1 0-1,0-1 1,0 0-1,-1 0 1,0-1-1,-1-1 1,0 0-1,-1 0 1,8-14-1,-16 25 127,0 1 0,-1-1 0,1 0 0,0 0-1,-1 0 1,1 1 0,0-1 0,-1 0 0,1 0 0,-1 0 0,1 0 0,0 0 0,-1 0 0,1 0-1,0 0 1,-1 0 0,1 0 0,-1 0 0,1 0 0,0 0 0,-1 0 0,1 0 0,-1-1 0,1 1-1,0 0 1,-1 0 0,1 0 0,0-1 0,-1 1 0,1 0 0,0 0 0,-1-1 0,1 1 0,0 0-1,0-1 1,-1 1 0,1 0 0,0 0 0,0-1 0,0 1 0,-1-1 0,1 1 0,0 0-1,0-1 1,0 1 0,0 0 0,0-1 0,0 1 0,0-1 0,0 1 0,0 0 0,0-1 0,0 1-1,0-1 1,0 1 0,0 0 0,0-1 0,0 1 0,0-1 0,1 1 0,-1 0 0,0-1 0,0 1-1,0 0 1,1-1 0,-1 1 0,0 0 0,1-1 0,-31 14 379,20-5-215,1 0 0,0 1-1,0-1 1,-12 18 0,17-22-132,1 0 0,0 0 1,1 0-1,-1 1 0,1-1 0,0 1 0,0-1 0,0 1 1,1 0-1,0 0 0,-1 0 0,2 0 0,-1 0 0,0 7 1,1-11-87,1 1 1,-1 0-1,0-1 0,0 0 1,1 1-1,-1-1 1,1 1-1,-1-1 1,1 1-1,0-1 1,-1 0-1,1 1 0,0-1 1,0 0-1,0 0 1,0 0-1,0 0 1,0 1-1,0-1 1,0-1-1,1 1 0,2 2 1,-2-3-63,1 1 0,-1 0 1,1-1-1,-1 1 0,1-1 0,0 0 0,-1 0 1,1 0-1,0 0 0,-1 0 0,1-1 1,2 0-1,8-2-305,0-1-1,0-1 1,22-12 0,-34 17 421,42-24-841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45.1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154 0 17500,'-25'49'1066,"1"0"-1,3 1 1,2 1 0,2 1 0,-19 103-1,31-116-873,-1 50-1,6-89-190,0 0-1,0 0 1,0 1-1,1-1 1,-1 0-1,0 0 1,0 0-1,0 0 1,0 0-1,1 0 1,-1 0 0,0 0-1,0 0 1,0 0-1,0 0 1,1 0-1,-1 0 1,0-1-1,0 1 1,0 0-1,0 0 1,1 0-1,-1 0 1,0 0-1,0 0 1,0 0-1,0 0 1,0-1-1,1 1 1,-1 0 0,0 0-1,0 0 1,0 0-1,0 0 1,0-1-1,0 1 1,0 0-1,0 0 1,0 0-1,1 0 1,-1-1-1,0 1 1,8-17-158,-1 0 1,-1-1-1,0 1 0,5-28 1,-4 14-65,10-43-496,-19 84 682,-6 41 443,8-47-379,0 0 0,1-1 0,-1 1 0,0 0 0,1 0 0,0 0 1,0-1-1,0 1 0,1 0 0,-1-1 0,1 1 0,0-1 1,0 0-1,0 1 0,0-1 0,0 0 0,1 0 0,0 0 0,4 4 1,-4-6-28,0 1 1,0-1 0,-1 1-1,1-1 1,0 0 0,0 0 0,0 0-1,1-1 1,-1 1 0,0-1-1,0 0 1,0 1 0,0-1 0,0-1-1,0 1 1,1 0 0,-1-1-1,0 0 1,0 1 0,0-1 0,0-1-1,0 1 1,0 0 0,3-3-1,6-3-15,-1-1 0,0-1 0,0 1 0,-1-2 0,0 0 0,-1 0 0,12-17 0,-23 33 125,0-1-1,0 0 1,1 1 0,0-1-1,0 1 1,-1 7-1,2-11-111,-1 0 0,1-1 0,0 1-1,0 0 1,0 0 0,0 0 0,0 0-1,0 0 1,0 0 0,1 0 0,-1 0-1,1 0 1,-1 0 0,1 0 0,0-1 0,-1 1-1,1 0 1,0 0 0,0-1 0,1 1-1,-1-1 1,0 1 0,0-1 0,1 1-1,2 1 1,5-1-140,1 0-1,-1-1 1,1 0-1,-1 0 1,0-1-1,1-1 1,-1 0-1,13-2 1,6 0-250,-13 1 219,-9 1 51,0 0 0,0 1 0,0-1-1,9 2 1,-14-1 121,0 0 0,0 0 0,0 1 0,0-1 0,-1 0 0,1 0-1,0 1 1,0-1 0,0 1 0,0-1 0,0 1 0,0-1 0,-1 1 0,1-1 0,0 1-1,0 0 1,-1-1 0,1 1 0,-1 0 0,1 0 0,0 0 0,-1-1 0,1 1 0,-1 0 0,0 0-1,1 0 1,-1 0 0,0 0 0,0 0 0,1 0 0,-1 0 0,0 1 0,0 15 313,0-14-245,0-1 1,0 1-1,0-1 0,0 1 1,0-1-1,1 1 0,-1-1 1,2 5-1,-1-6-53,0 0 0,0 0 0,-1 0 0,1 0 0,0 0 0,0 0-1,0 0 1,0-1 0,0 1 0,1 0 0,-1 0 0,0-1 0,0 1 0,0-1 0,1 1 0,-1-1-1,0 0 1,1 1 0,-1-1 0,0 0 0,2 0 0,5 1-11,1-1 0,-1 0-1,0-1 1,1 0 0,-1 0 0,0-1 0,0 0 0,0 0-1,0-1 1,0 0 0,11-7 0,-6 3-29,0 0 0,0-1 0,-1-1-1,-1 0 1,18-17 0,-17 6 87,-9 10 60,-3 10-117,0-1 0,0 1 0,0 0 0,0 0 0,0 0 0,0 0 0,0-1 0,0 1 0,-1 0 0,1 0 0,0 0 0,0 0 0,0-1 0,0 1 0,0 0 0,0 0 0,-1 0 0,1 0 0,0 0 0,0 0 0,0-1 0,0 1 0,-1 0 0,1 0 1,0 0-1,0 0 0,0 0 0,0 0 0,-1 0 0,1 0 0,0 0 0,0 0 0,0 0 0,-1 0 0,1 0 0,0 0 0,0 0 0,0 0 0,-1 0 0,1 0 0,0 0 0,0 0 0,-1 0-1,1 0 1,-1 1 0,1-1 0,0 0-1,-1 0 1,1 0 0,0 0-1,-1 0 1,1 0 0,0 1 0,-1-1-1,1 0 1,0 0 0,-1 0-1,1 1 1,0-1 0,0 0 0,-1 1-1,1-1 1,0 0 0,0 0-1,-1 1 1,1-1 0,0 1 0,0-1-1,0 0 1,0 1 0,0-1-1,0 0 1,0 1 0,-1-1 0,1 0-1,0 1 1,0-1 0,0 1-1,0-1 1,1 0 0,-1 1 0,0-1-1,0 0 1,0 1 0,0-1-1,0 0 1,0 1 0,0-1 0,1 1-1,0 0 0,-1 1-1,1-1 1,0 0 0,0 1-1,0-1 1,0 0-1,0 0 1,0 1 0,0-1-1,0 0 1,2 1-1,3 1-2,-1-1 1,1 0-1,0 0 0,1 0 0,-1 0 0,0-1 0,0 0 0,1-1 0,-1 1 0,0-1 0,1-1 0,-1 1 0,0-1 0,10-2 0,-2 0-6,0-1 0,0 0-1,0-1 1,-1-1 0,17-9 0,-21 10-4,0-1-1,0 0 1,12-12 0,-18 16 4,-1 0 1,0 0-1,0-1 1,0 1-1,-1 0 1,1-1 0,0 0-1,-1 1 1,1-1-1,-1 0 1,0 0-1,0 1 1,0-1-1,-1 0 1,1 0-1,0-6 1,-1 7 1,0 1 1,0 0 0,-1 0 0,1 0-1,0-1 1,-1 1 0,1 0 0,0 0-1,-1 0 1,1 0 0,-1 0 0,0-1-1,1 1 1,-1 0 0,0 1 0,0-1-1,0 0 1,0 0 0,1 0 0,-1 0-1,-2-1 1,0 1 1,0 0 0,0-1 1,0 1-1,0 0 0,0 1 0,0-1 0,0 0 0,-6 1 0,1 0 15,1 0-1,-1 0 0,0 1 0,0 0 1,1 1-1,-15 4 0,15-3 15,0 0 0,0 1 0,1 0 0,-1 0-1,1 1 1,0 0 0,0 0 0,0 0 0,1 1 0,-5 6 0,8-10-42,0 1 0,0 0 0,0 0 0,0 0 1,0 0-1,1 0 0,0 0 0,-1 1 0,1-1 1,0 0-1,1 1 0,-1-1 0,1 1 0,-1-1 1,1 1-1,0-1 0,0 1 0,1-1 0,-1 1 0,1-1 1,-1 0-1,1 1 0,0-1 0,2 5 0,-2-7-22,-1 0 0,1-1 0,-1 1 0,0 0-1,1 0 1,-1 0 0,1-1 0,0 1-1,-1 0 1,1-1 0,0 1 0,-1-1 0,1 1-1,0 0 1,0-1 0,-1 1 0,1-1 0,0 0-1,0 1 1,0-1 0,0 0 0,0 0-1,-1 1 1,1-1 0,0 0 0,0 0 0,0 0-1,0 0 1,0 0 0,0 0 0,1-1 0,3-5-280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45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18 21445,'-10'-10'1360,"4"6"-1960,5 1-544,7 3 1352,2 1-328,2 1-353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46.3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177 51 16195,'24'-51'2998,"-34"64"-160,-7 14-2379,-14 60 224,-36 171 0,63-240-625,-65 348 817,69-362-869,-1 2 12,0 0 0,1 0 0,-1 0 1,2 11-1,-1-16-16,0-1 0,0 0 0,0 1 1,0-1-1,0 1 0,1-1 0,-1 1 0,0-1 1,0 1-1,0-1 0,1 1 0,-1-1 1,0 0-1,1 1 0,-1-1 0,0 1 0,1-1 1,-1 0-1,0 1 0,1-1 0,-1 0 1,1 0-1,-1 1 0,1-1 0,0 0 0,0 0 2,0 0-1,0 0 0,0 0 0,1 0 1,-1-1-1,0 1 0,0 0 0,0-1 1,0 1-1,0-1 0,0 1 0,0-1 1,0 1-1,0-1 0,0 0 0,1-1 1,16-14 16,0-2 0,-1 0-1,-1-1 1,17-26 0,-8 11-11,9-11-7,-14 18-35,1 0 0,29-30 1,-49 56 26,0 0 0,0 1 0,-1-1 1,1 0-1,0 0 0,0 1 0,0-1 0,0 0 1,0 1-1,0-1 0,0 1 0,0 0 1,0-1-1,0 1 0,2-1 0,-2 1 4,-1 1 0,0-1 0,1 0 0,-1 0 0,0 0 0,0 1 0,1-1 0,-1 0 0,0 0 0,0 1 0,1-1 0,-1 0 0,0 1 0,0-1 0,0 0 0,1 1-1,-1-1 1,0 0 0,0 1 0,0-1 0,0 0 0,0 1 0,0-1 0,0 0 0,0 1 0,0-1 0,0 0 0,0 1 0,0-1 0,0 1 0,-8 36-70,7-33 65,-17 57-65,-12 48-99,30-105 51,-1-1 0,0 1-1,1-1 1,0 1 0,0-1-1,0 1 1,1 5 0,-1-8 82,0 0 0,1-1-1,-1 1 1,0 0 0,1-1 0,-1 1 0,1 0 0,-1-1 0,0 1 0,1 0-1,0-1 1,-1 1 0,1-1 0,-1 1 0,1-1 0,0 1 0,-1-1 0,1 0-1,0 1 1,-1-1 0,1 0 0,0 1 0,0-1 0,-1 0 0,1 0 0,0 0-1,0 1 1,-1-1 0,1 0 0,0 0 0,0 0 0,0 0 0,-1-1 0,1 1-1,0 0 1,0 0 0,0-1 0,23-5-374,12-4-125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47.2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192 70 19756,'-16'4'488,"1"1"0,-1 0 0,1 1 0,0 0 0,-24 15 1,33-17-383,0-1 1,1 1-1,-1 1 1,1-1-1,0 1 1,1-1-1,-1 1 1,1 1 0,0-1-1,0 1 1,0-1-1,1 1 1,0 0-1,0 1 1,1-1-1,-3 9 1,5-14-94,-1 1 1,1 0-1,0 0 0,0 0 0,0 0 1,0 0-1,0 0 0,0-1 1,1 1-1,-1 0 0,1 0 1,-1 0-1,1-1 0,0 1 1,-1 0-1,1-1 0,0 1 1,0 0-1,0-1 0,0 1 1,1-1-1,-1 0 0,0 1 0,1-1 1,-1 0-1,1 0 0,-1 0 1,1 0-1,-1 0 0,1 0 1,0 0-1,0 0 0,-1-1 1,1 1-1,0-1 0,0 1 1,2-1-1,3 2-18,0-1 0,0 0 0,-1-1 0,1 0 1,0 0-1,0 0 0,0-1 0,-1 0 0,10-2 0,-6-1-1,0 0-1,0-1 0,0 0 1,0-1-1,-1 0 0,0 0 0,-1-1 1,1 0-1,13-15 0,-13 12 1,0 0 0,-1-1 0,-1-1 0,1 0 0,-2 0 0,0 0-1,8-20 1,-14 29 14,1 0-1,0 0 1,-1 0-1,1 0 0,-1 0 1,0-6-1,-5 1 36,4 8-41,1 0-1,-1 0 1,0 0 0,1 0-1,-1 0 1,1 0 0,-1 0-1,0 0 1,1 1 0,-1-1-1,0 0 1,1 1 0,-1-1-1,1 0 1,-1 1 0,1-1-1,-1 0 1,1 1 0,-1 0-1,-2 2 11,0 0 0,1 0 0,-1 0 0,1 0 0,0 0-1,0 1 1,0-1 0,1 1 0,-1-1 0,1 1 0,-1 0-1,1-1 1,1 1 0,-1 0 0,0 0 0,1 0 0,0 6-1,0-8-7,0 0-1,0 0 1,0 0-1,1 0 0,-1 0 1,1 1-1,-1-1 1,1 0-1,0 0 0,0 0 1,0-1-1,0 1 1,0 0-1,0 0 0,0 0 1,1-1-1,-1 1 1,1-1-1,-1 1 1,1-1-1,-1 1 0,1-1 1,0 0-1,0 0 1,0 0-1,0 0 0,0 0 1,0 0-1,0-1 1,0 1-1,0 0 0,3-1 1,3 1-10,0-1 0,0-1 0,0 1 0,-1-1-1,1-1 1,0 0 0,-1 0 0,1 0 0,-1-1 0,0 0 0,13-7 0,-1-1-23,-1 0-1,-1-1 1,18-17-1,-24 18-2,-11 11 32,0 0 0,0 0 1,0 0-1,0 0 0,0 1 0,0-1 0,0 0 0,0 0 0,0 0 0,0 0 0,0 0 0,0 0 0,0 0 0,0 0 0,-1 0 1,1 0-1,0 0 0,0 0 0,0 0 0,0 0 0,0 0 0,0 0 0,0 0 0,0 0 0,0 0 0,0 0 0,0 0 1,0-1-1,0 1 0,0 0 0,0 0 0,0 0 0,0 0 0,0 0 0,-1 0 0,1 0 0,0 0 0,0 0 0,0 0 1,0 0-1,0 0 0,0 0 0,0 0 0,0 0 0,0 0 0,0 0 0,0 0 0,0 0 0,-22 17 113,14-10-49,0 0 8,1 0 1,0 0-1,0 1 1,1 0-1,0 0 1,0 0-1,1 1 1,-8 16 0,13-25-67,0 1 1,0-1-1,0 1 1,0 0-1,0-1 1,0 1-1,0 0 1,0-1-1,0 1 1,0 0-1,0-1 1,0 1-1,1-1 1,-1 1-1,0 0 1,0-1-1,1 1 1,-1-1-1,0 1 1,1-1-1,-1 1 1,0-1-1,1 1 1,-1-1-1,1 1 1,-1-1 0,1 1-1,-1-1 1,1 0-1,-1 1 1,1-1-1,0 0 1,-1 0-1,1 1 1,-1-1-1,1 0 1,0 0-1,-1 0 1,1 0-1,0 0 1,-1 0-1,1 0 1,-1 0-1,1 0 1,0 0-1,-1 0 1,2 0-1,33-6 22,-14-2-92,-1 0 1,0-1 0,0-1 0,-1-1 0,-1-1 0,0-1 0,-1 0 0,24-23-1,-41 36 64,-1 0-1,1 0 1,0 0-1,0 0 0,0 0 1,0 0-1,0 0 0,0 0 1,0 0-1,0 0 0,0 0 1,-1 0-1,1 0 1,0 0-1,0-1 0,0 1 1,0 0-1,0 0 0,0 0 1,0 0-1,0 0 0,0 0 1,0 0-1,0 0 1,-1 0-1,1 0 0,0 0 1,0 0-1,0-1 0,0 1 1,0 0-1,0 0 0,0 0 1,0 0-1,0 0 1,0 0-1,0 0 0,0 0 1,0-1-1,0 1 0,0 0 1,0 0-1,0 0 0,0 0 1,0 0-1,0 0 1,0 0-1,-10 4 43,1 4-17,0 0-1,1 0 1,0 0-1,0 1 1,1 1-1,0-1 1,1 1-1,-9 19 1,14-28-45,0 1 0,1-1 0,-1 0 0,1 0 0,0 0 0,-1 1 0,1-1 0,0 0 0,0 0 0,-1 1 0,1-1 0,0 0 0,0 0 0,0 1 0,1-1 0,-1 0 1,0 0-1,0 1 0,1-1 0,-1 0 0,1 0 0,-1 0 0,2 2 0,-1-2-67,1 1 1,-1-2-1,0 1 0,1 0 0,-1 0 1,0 0-1,1-1 0,-1 1 1,1 0-1,-1-1 0,1 0 0,0 1 1,-1-1-1,1 0 0,2 0 1,5 0-328,-1 0 0,0-1 0,0 0 0,0-1 1,0 1-1,7-4 0,6-4-362,0 0 0,-1-1 0,-1-1 0,1-1 0,20-17 0,-26 17 796,1-1 0,-2-1 0,19-23 1,-30 35 131,0 0 0,0 0 0,-1-1 1,0 1-1,1-1 0,-1 0 0,0 1 1,0-1-1,0 0 0,0 1 1,0-6-1,-1 7-84,0 1-1,0-1 1,0 1 0,0-1 0,0 1-1,-1-1 1,1 1 0,0-1 0,0 1-1,0-1 1,-1 1 0,1-1 0,0 1-1,0-1 1,-1 1 0,1-1 0,0 1-1,-1 0 1,1-1 0,-1 1 0,1 0-1,0-1 1,-2 0 0,1 1 40,0-1-1,-1 1 1,1 0 0,-1-1 0,1 1-1,-1 0 1,1 0 0,0 0 0,-1 0 0,1 0-1,-1 0 1,-2 1 0,-4 1 107,0 0 0,0 1 1,1-1-1,-1 2 0,1-1 0,-1 1 0,1 0 1,0 0-1,1 1 0,-1 0 0,1 0 0,0 1 1,0 0-1,0 0 0,1 0 0,0 1 0,0-1 1,-5 12-1,9-16-229,0 0 1,1 0 0,-1 0-1,1 0 1,-1 0-1,1 0 1,0 0 0,0 0-1,0 1 1,0-1-1,0 0 1,0 0 0,1 0-1,-1 0 1,1 0-1,-1 0 1,1 0 0,1 3-1,0-2-56,0 0 0,0 0 0,0 0 0,1 0 0,-1 0 0,1 0 0,0-1 0,0 1 0,4 2 0,5 2-256,-1-1 1,1 0-1,0-1 0,23 7 1,-15-7 8,-15-5 264,0 1 0,0 0-1,-1 0 1,1 1 0,0-1-1,-1 1 1,1 0 0,3 3-1,-7-5 59,-1 0 0,0 0 0,0 1 0,0-1-1,0 0 1,1 0 0,-1 0 0,0 1 0,0-1-1,0 0 1,0 0 0,0 0 0,0 1 0,0-1 0,0 0-1,0 0 1,1 1 0,-1-1 0,0 0 0,0 0-1,0 0 1,0 1 0,-1-1 0,1 0 0,0 0-1,0 1 1,0-1 0,0 0 0,0 0 0,0 1 0,0-1-1,0 0 1,0 0 0,0 0 0,-1 1 0,1-1-1,0 0 1,0 0 0,0 0 0,0 0 0,-1 1-1,1-1 1,0 0 0,0 0 0,0 0 0,-1 0-1,1 0 1,0 0 0,-1 1 0,-13 5 248,13-6-222,-4 2 71,-75 24 833,71-24-997,0 0 1,-1 0-1,0-1 1,1 0-1,-1-1 1,-13 0-1,17-2-64,11-3-109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7:15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 1 13883,'-8'10'694,"1"1"1,0 0-1,1 0 1,0 0-1,0 1 1,-4 14-1,-18 75 950,19-55-1371,2 1 0,3-1 0,1 83-1,3-125-276,3 32-50,-3-35 47,0 0-1,0 1 1,1-1 0,-1 1 0,0-1-1,1 1 1,-1-1 0,1 0-1,-1 1 1,1-1 0,0 0 0,0 0-1,-1 0 1,1 1 0,0-1-1,0 0 1,0 0 0,0 0 0,2 1-1,-2-2 1,0-1-1,0 1 0,0-1 1,0 1-1,0-1 1,0 0-1,0 0 0,0 1 1,0-1-1,0 0 1,0 0-1,0 0 0,-1 0 1,1 0-1,0 0 1,-1 0-1,1 0 1,-1 0-1,1 0 0,-1 0 1,1 0-1,-1-2 1,14-36-64,-3 0 1,-1-1-1,8-71 1,-17 117 100,-1-1 0,1 1 0,0-1 0,0 0-1,1 0 1,-1 0 0,1 0 0,1 0 0,-1 0 0,0 0-1,1 0 1,0-1 0,0 0 0,1 1 0,-1-1 0,1 0 0,0-1-1,0 1 1,0-1 0,0 1 0,1-1 0,-1-1 0,1 1 0,0-1-1,9 4 1,-6-5-9,0 0 0,-1-1 0,1 0 0,0 0 0,0-1 0,-1 0 0,1 0 0,0 0 0,-1-1 0,1-1 0,-1 1 0,0-1 0,0-1 0,0 1 0,0-1 0,0 0 0,-1-1 0,0 1 0,0-1 0,0-1 0,10-11 0,-19 23 12,0-1-1,1 0 1,-1 1 0,1 0 0,1-1 0,-1 1 0,1 0 0,0 0-1,0 9 1,0-3 42,1 0-1,1 1 0,3 20 0,-4-31-91,0 0-1,1 0 1,-1-1-1,1 1 1,-1 0-1,1 0 1,0-1-1,0 1 1,0 0-1,0-1 1,0 1-1,0-1 1,0 1-1,0-1 0,0 1 1,1-1-1,-1 0 1,1 0-1,-1 0 1,1 0-1,-1 0 1,1 0-1,2 1 1,-2-1-36,0-1 0,0 0 0,0 0 1,0 0-1,0 0 0,0 0 0,0 0 0,0-1 0,0 1 1,0-1-1,0 1 0,-1-1 0,1 0 0,0 0 0,0 1 0,0-1 1,-1 0-1,1-1 0,-1 1 0,1 0 0,-1 0 0,1-1 1,1-1-1,16-24-249,-1-10-90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47.7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83 16748,'-1'2'273,"-1"-1"1,1 1 0,0-1 0,-1 1 0,1-1 0,0 1 0,0 0 0,0 0 0,0-1 0,0 1-1,1 0 1,-1 0 0,0 3 0,1-4-191,0 0 0,0 0 0,0-1 0,1 1 0,-1 0-1,0 0 1,1 0 0,-1-1 0,0 1 0,1 0 0,-1-1 0,1 1 0,-1 0 0,1-1 0,0 1-1,-1-1 1,1 1 0,-1 0 0,1-1 0,0 0 0,-1 1 0,1-1 0,0 1 0,0-1 0,0 0-1,-1 1 1,1-1 0,0 0 0,0 0 0,0 0 0,-1 0 0,1 0 0,0 0 0,0 0-1,1 0 1,8 1 119,-1-1 1,1 0-1,0 0 0,0-1 0,0-1 0,0 0 0,-1 0 0,17-6 0,-19 5-178,0 1-1,-1-1 0,1-1 0,-1 1 0,0-1 0,0 0 1,0 0-1,-1-1 0,1 0 0,-1 0 0,0 0 1,7-10-1,-11 14-27,-1 0 0,1 0 0,0 0 0,-1 0-1,1 0 1,0 0 0,-1 0 0,1 0 0,-1 0 0,0-1 0,1 1 0,-1 0 0,0 0 0,0 0 0,1-1 0,-1 1 0,0 0 0,0 0 0,0-1 0,-1 1-1,1 0 1,0 0 0,0 0 0,-1-1 0,1 1 0,-1 0 0,1 0 0,-1 0 0,1 0 0,-1 0 0,0 0 0,1 0 0,-1 0 0,0 0 0,0 0-1,-1-1 1,-1 1-9,1-1-1,-1 1 1,1 0-1,-1 0 1,0 0-1,1 1 1,-1-1-1,0 1 1,1-1-1,-1 1 1,0 0-1,0 0 1,1 0-1,-1 1 1,-3 0-1,-5 1-10,1 2 1,0-1-1,0 1 0,0 1 1,1 0-1,-1 0 1,1 1-1,-8 6 0,0 2 24,1 0-1,-29 32 0,36-36 19,1 1 0,1-1 0,0 1 0,-8 17 0,14-25-25,-1 0-1,1 0 0,0 0 0,-1 0 0,1 0 1,1 0-1,-1 0 0,0 0 0,1 1 0,0-1 1,0 0-1,0 0 0,0 1 0,0-1 0,1 0 1,-1 0-1,1 0 0,0 0 0,0 1 0,0-1 1,0 0-1,4 5 0,-3-6-84,0 0 0,1 1 0,-1-1 0,1-1 0,0 1 0,0 0 0,-1-1 0,1 1 0,0-1 0,0 0-1,0 0 1,1 0 0,-1-1 0,0 1 0,0-1 0,0 1 0,1-1 0,-1 0 0,0 0 0,0-1 0,4 0 0,4 0-93,-1-1 0,1-1 1,0 0-1,-1 0 0,13-6 0,21-15-436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48.2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1 13755,'-1'0'138,"0"0"0,0 1 0,-1-1 1,1 1-1,0-1 0,0 1 0,0-1 0,1 1 1,-1 0-1,0 0 0,0-1 0,0 1 0,0 0 1,1 0-1,-1 0 0,0 0 0,1 0 0,-1 0 0,1 0 1,-1 0-1,0 1 0,-12 31 1169,8-20-289,-37 86 975,4 2-1,-35 145 0,71-235-1930,0 0 0,0 1-1,1-1 1,0 1 0,1 15-1,0-25-58,0-1-1,1 1 1,-1 0-1,0 0 1,1 0-1,-1 0 0,1 0 1,0-1-1,-1 1 1,1 0-1,0 0 0,0-1 1,0 1-1,1-1 1,-1 1-1,0-1 0,0 1 1,1-1-1,-1 0 1,1 0-1,-1 1 0,1-1 1,0 0-1,-1-1 1,1 1-1,0 0 1,0 0-1,-1-1 0,1 1 1,0-1-1,0 1 1,0-1-1,0 0 0,0 0 1,0 0-1,0 0 1,0 0-1,2-1 0,4 0-33,0-1-1,0 0 1,0 0-1,0-1 1,0 0-1,-1 0 0,1-1 1,-1 0-1,13-9 1,5-7-151,26-25 1,-48 42 165,9-8-94,-1 0 0,-1-1 1,15-20-1,-36 47 196,-34 55 446,41-63-560,0 1-1,0 0 1,1 0 0,0 0-1,0 0 1,1 1-1,-2 14 1,4-22-2,0 0 0,0 0 0,0 0 1,0 0-1,0-1 0,0 1 0,1 0 1,-1 0-1,0 0 0,0 0 0,1 0 1,-1-1-1,1 1 0,-1 0 0,1 0 1,-1-1-1,1 1 0,-1 0 0,1-1 1,0 1-1,-1-1 0,1 1 0,0-1 1,0 1-1,-1-1 0,1 1 0,0-1 1,0 1-1,0-1 0,0 0 0,-1 0 1,1 0-1,0 1 0,0-1 0,0 0 1,0 0-1,0 0 0,1 0 0,16 0-295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49.0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177 432 15547,'0'-1'106,"0"0"0,0 0 0,0 0 0,-1 0 0,1 0 1,0 0-1,0 0 0,0 0 0,-1 0 0,1 0 0,0 0 0,-1 0 0,1 1 0,-1-1 0,1 0 0,-1 0 0,1 0 0,-1 1 0,0-1 0,1 0 0,-1 1 0,0-1 0,0 0 0,0 1 0,1-1 0,-1 1 0,0-1 0,0 1 0,0 0 0,0-1 0,0 1 0,0 0 0,0 0 0,0-1 0,0 1 0,0 0 1,0 0-1,0 0 0,0 0 0,0 0 0,0 0 0,1 1 0,-1-1 0,0 0 0,-1 1 0,-4 0 194,1 0 1,-1 1-1,1 0 0,-1 0 1,1 1-1,-8 4 0,2 0-40,1 1-1,-1 1 0,2-1 0,-14 15 0,19-19-183,1 1-1,-1 0 0,0 0 0,1 0 0,0 0 0,1 1 0,-1-1 0,1 1 0,0 0 1,0-1-1,0 1 0,0 6 0,2-11-68,0 0 1,0 0-1,0 0 1,0 0-1,0 0 1,0 0-1,1 0 1,-1 0-1,0 0 1,0 0-1,1 0 1,-1 0-1,1 0 1,-1 0-1,1 0 1,-1-1-1,1 1 1,-1 0-1,1 0 1,0-1-1,-1 1 1,1 0-1,0-1 1,0 1-1,0 0 0,-1-1 1,1 0-1,0 1 1,0-1-1,0 1 1,0-1-1,0 0 1,0 1-1,0-1 1,0 0-1,0 0 1,0 0-1,0 0 1,0 0-1,0 0 1,0 0-1,1 0 1,3-1-29,-1 1 1,1-1 0,-1 0 0,1 0 0,-1 0-1,1 0 1,7-5 0,0-1-25,0-1 0,-1 0-1,0-1 1,0-1 0,-1 1 0,0-2 0,-1 1 0,0-1-1,-1-1 1,0 1 0,-1-2 0,0 1 0,-1-1-1,0 0 1,-1 0 0,3-15 0,-4 0 99,-7 16 37,3 11-85,0 1-1,0 0 0,-1 0 1,1 0-1,0 0 1,0 0-1,0-1 0,-1 1 1,1 0-1,0 0 0,0 0 1,-1 0-1,1 0 0,0 0 1,0 0-1,0 0 1,-1 0-1,1 0 0,0 0 1,0 0-1,-1 0 0,1 0 1,0 0-1,0 0 0,-1 0 1,1 0-1,0 0 1,0 0-1,-1 0 0,1 1 1,0-1-1,0 0 0,0 0 1,-1 0-1,1 0 0,0 0 1,0 1-1,0-1 1,0 0-1,-1 0 0,0 2 15,0-1 0,-1 1 0,1 0 0,0-1 0,0 1 0,0 0 0,1 0 0,-1 0 0,0 0-1,1-1 1,-1 1 0,1 0 0,-1 0 0,1 0 0,0 0 0,0 0 0,0 0 0,0 0 0,1 3 0,-1-2-5,0-1 0,0 0 1,1 1-1,-1-1 0,1 0 1,0 0-1,0 1 0,0-1 0,0 0 1,0 0-1,0 0 0,0 0 1,1 0-1,-1 0 0,1 0 1,1 1-1,1-1-7,0 0 0,0 0 0,0-1 0,1 1 1,-1-1-1,0 0 0,1 0 0,-1-1 0,0 1 0,1-1 0,-1 0 0,1 0 0,-1-1 0,1 1 0,-1-1 0,0 0 1,1 0-1,-1 0 0,6-3 0,4-2-15,1-1-1,-1 0 1,0 0 0,14-11-1,-10 5 6,0-1 0,-1-1 0,-1 0 0,0-2 0,-2 1 0,1-2 0,-2 0 0,0 0 0,-2-2 0,0 1 0,-1-1 0,0-1 0,10-36 0,-19 52 15,0 0 0,0 0 0,0 0-1,-1 0 1,1 0 0,-1 0-1,-1 0 1,1 0 0,-2-9 0,1 12-8,1 0 1,-1 1 0,1-1 0,-1 1 0,0-1-1,0 1 1,1 0 0,-1-1 0,0 1 0,0 0-1,-1-1 1,1 1 0,0 0 0,0 0-1,0 0 1,-1 0 0,1 0 0,-1 0 0,1 1-1,0-1 1,-1 0 0,1 1 0,-1-1 0,0 1-1,1-1 1,-1 1 0,1 0 0,-1 0 0,0 0-1,1 0 1,-1 0 0,0 0 0,-2 0-1,-2 2 13,0-1-1,-1 1 0,1 0 0,0 0 0,0 1 0,1 0 0,-1 0 0,0 0 1,1 1-1,0 0 0,0 0 0,-6 6 0,-7 8 48,-28 35 1,28-28-38,1 0 1,1 1 0,-25 55-1,32-60-63,1 1 0,1-1 1,1 1-1,1 1 0,-3 43 0,7-61-54,1-1 0,0 1 0,0-1 0,0 1 0,1-1 0,0 1 0,-1-1 0,2 1 0,-1-1 0,0 0 0,1 0 0,0 1 0,0-1 1,0 0-1,1 0 0,-1-1 0,1 1 0,3 3 0,-3-4-77,1-1 1,0 1 0,0-1 0,0 0-1,0 1 1,0-2 0,0 1 0,0-1-1,1 1 1,-1-1 0,0 0 0,1-1-1,-1 1 1,1-1 0,-1 0 0,1 0-1,8-1 1,27-6-558,2-2-165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49.5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167 221 19076,'-25'10'1772,"-45"26"-1,64-32-1597,0 0 0,1-1 0,-1 2 0,1-1 0,0 0 0,1 1 0,-1 0 1,1 0-1,0 1 0,0-1 0,0 1 0,1 0 0,-4 8 0,6-13-153,1 1 1,-1-1-1,1 1 1,0 0-1,-1-1 0,1 1 1,0-1-1,0 1 0,0-1 1,0 1-1,0 0 0,0-1 1,0 1-1,1-1 1,-1 1-1,0-1 0,1 1 1,0-1-1,-1 1 0,1-1 1,0 1-1,0-1 1,-1 0-1,1 1 0,0-1 1,0 0-1,1 0 0,-1 0 1,0 0-1,0 0 1,0 0-1,1 0 0,-1 0 1,1 0-1,-1-1 0,0 1 1,1 0-1,-1-1 0,1 1 1,0-1-1,-1 0 1,2 1-1,3 0-23,0 0 0,0-1-1,0 1 1,0-1 0,0 0 0,0-1 0,0 1-1,-1-1 1,1 0 0,8-3 0,-1-2-28,0 0-1,-1-1 1,0-1 0,0 1 0,-1-2-1,0 0 1,0 0 0,-1-1 0,-1 0-1,1-1 1,-2 0 0,13-20 0,-10 13-2,-2 1 1,0-2 0,-1 1-1,0-1 1,-2 0 0,0-1 0,-1 1-1,2-26 1,-6 41 32,-1 0 0,0 0-1,0 0 1,0 0 0,-1 0 0,1 0 0,-1 0-1,0 0 1,0 0 0,-3-6 0,3 9 0,1 0 1,0 1-1,-1-1 1,0 0-1,1 0 1,-1 1-1,1-1 1,-1 0-1,0 1 1,1-1-1,-1 0 1,0 1-1,0-1 1,0 1-1,1 0 1,-1-1 0,0 1-1,0 0 1,-2-1-1,2 1 3,-1 0-1,1 0 0,-1 0 1,1 1-1,0-1 1,-1 0-1,1 1 1,-1-1-1,1 1 0,0-1 1,-1 1-1,1 0 1,0 0-1,-1 0 1,1 0-1,-2 1 0,-6 6 15,1 1 0,0 0-1,0 1 1,1 0-1,0 0 1,0 1-1,-9 19 1,-29 86-150,45-116 131,-10 26-170,2 0-1,1 1 1,1 0-1,1 0 0,-1 45 1,6-50-80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50.5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2 295 17060,'0'1'136,"0"0"1,-1 0 0,1-1 0,0 1 0,0 0 0,0 0-1,0 0 1,0-1 0,0 1 0,0 0 0,0 0-1,0 0 1,0-1 0,0 1 0,0 0 0,0 0-1,1 0 1,-1-1 0,0 1 0,1 0 0,-1-1 0,1 1-1,-1 0 1,0-1 0,1 1 0,1 1 0,-1-2 2,0 1 1,0-1-1,1 1 1,-1-1 0,0 1-1,1-1 1,-1 0 0,1 0-1,-1 0 1,0 0-1,1 0 1,-1 0 0,1 0-1,1 0 1,7-3 232,0 1-1,0-1 1,13-6 0,6-4-224,-1-2 1,0 0 0,-1-1 0,-1-2 0,0-1 0,-1-1 0,-1-1 0,30-35 0,-48 49-181,0-1 0,-1 1 0,0-1 0,-1 0 0,5-10 0,-8 16 21,-1 1-1,1 0 0,0-1 0,-1 1 0,1 0 0,-1-1 0,0 1 0,1-1 0,-1 1 1,0 0-1,0-1 0,0 1 0,0-1 0,0 1 0,0-1 0,-1 1 0,1-1 0,0 1 1,-1 0-1,1-1 0,-1 1 0,1-1 0,-1 1 0,0 0 0,1 0 0,-1-1 1,0 1-1,0 0 0,0 0 0,0 0 0,0 0 0,0 0 0,0 0 0,-1 0 0,1 1 1,0-1-1,0 0 0,-1 0 0,-2 0 0,-2 0-17,0 0 1,0 0-1,0 0 0,0 1 1,0 0-1,0 0 0,0 1 1,0 0-1,0 0 0,0 0 1,0 1-1,1 0 1,-1 0-1,0 0 0,1 1 1,-1-1-1,-5 6 0,-7 3 4,1 1-1,0 0 0,-25 26 0,26-22 59,1 1 1,0 0-1,-23 39 0,34-49-18,-1 0 0,2 0-1,-1 1 1,1 0 0,0-1 0,1 1 0,0 0-1,0 0 1,0 1 0,1-1 0,1 0 0,-1 1-1,1-1 1,2 8 0,-2-13-13,1 0 1,0-1 0,-1 1-1,1-1 1,1 1-1,-1-1 1,0 0-1,0 1 1,1-1-1,0 0 1,-1 0-1,1 0 1,0 0-1,0 0 1,0 0-1,0-1 1,0 1-1,0-1 1,1 1-1,-1-1 1,0 0-1,1 0 1,-1 0-1,1 0 1,-1 0 0,1-1-1,0 1 1,-1-1-1,5 0 1,3 1-12,0-1 1,-1 0 0,1-1-1,0 0 1,0 0 0,18-6-1,9-7-30,-1-2 0,0-1-1,-1-1 1,-1-2 0,33-26-1,30-32-73,-97 78 114,0 0-1,0 0 1,0 0 0,0 0-1,1 0 1,-1 0 0,0 0-1,0-1 1,0 1 0,0 0-1,0 0 1,0 0 0,1 0 0,-1 0-1,0 0 1,0 0 0,0 0-1,0 0 1,0 0 0,1 0-1,-1 0 1,0 0 0,0 0-1,0 0 1,0 0 0,1 0-1,-1 0 1,0 0 0,0 0 0,0 0-1,0 0 1,0 1 0,0-1-1,1 0 1,-1 0 0,0 0-1,0 0 1,0 0 0,0 0-1,0 0 1,0 0 0,0 1-1,0-1 1,1 0 0,-1 0 0,0 0-1,0 0 1,0 0 0,0 1-1,0-1 1,0 0 0,0 0-1,0 0 1,0 0 0,0 0-1,0 1 1,0-1 0,0 0-1,0 0 1,0 0 0,0 0 0,0 0-1,0 1 1,0-1 0,0 0-1,-4 20 51,-9 23 60,13-43-109,-8 23 64,1-5 22,1-1 0,1 2 0,-6 32 0,11-49-82,0-1 0,-1 0 0,1 0 0,0 0 0,0 0 0,0 1 0,0-1 0,0 0 0,0 0 0,1 0 0,-1 1 0,0-1 0,0 0 0,1 0 0,-1 0 0,1 0 0,-1 0 0,1 0-1,0 0 1,-1 0 0,1 0 0,0 0 0,0 0 0,1 1 0,-1-2-10,1 1 1,-1-1-1,0 0 0,1 0 0,-1 0 0,1 0 0,-1 0 0,0 0 0,1 0 0,-1 0 0,0-1 0,1 1 0,-1 0 0,0-1 0,1 1 0,-1-1 0,0 0 0,0 1 0,0-1 0,0 0 0,2-1 0,11-8-251,0-1-1,-1-1 0,0 0 0,-1-1 1,0 0-1,-1-1 0,16-26 0,-1-5-2283,27-65 0,-50 105 2683,0 0 0,0 1 0,0-1 0,0 0 0,7-6 0,3-3 83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51.3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173 30 16716,'18'-30'2800,"-42"65"-133,-30 57 1,33-49-1967,-20 60 1,29-66-697,2 0 0,1 1-1,1 0 1,3 1 0,1-1-1,1 46 1,6-69-5,-3-14-2,0-1 1,0 0 0,0 0 0,0 0 0,0 0 0,0 0 0,0 0-1,0 0 1,0 0 0,1 0 0,-1 0 0,0 0 0,0 0 0,0 0 0,0 0-1,0 0 1,0 1 0,0-1 0,0 0 0,1 0 0,-1 0 0,0 0-1,0 0 1,0 0 0,0 0 0,0 0 0,0 0 0,0-1 0,1 1-1,-1 0 1,0 0 0,0 0 0,0 0 0,0 0 0,0 0 0,0 0-1,0 0 1,0 0 0,1 0 0,-1 0 0,0 0 0,0 0 0,0 0 0,0-1-1,0 1 1,0 0 0,0 0 0,0 0 0,0 0 0,0 0 0,0 0-1,0 0 1,9-26-150,-3-22-216,-1 0 0,-2 0 0,-3-1 0,-6-51 0,0 74 116,3 20 142,3 14 70,1-1 60,0-2 0,1 1 0,0 0 0,0 0 0,0 0 0,1-1 0,0 1 0,0-1 0,1 0 1,-1 0-1,1 0 0,0 0 0,0-1 0,1 0 0,-1 0 0,1 0 0,0 0 0,0-1 0,0 1 0,0-1 0,1-1 0,0 1 0,9 3 0,-9-4-7,1 0 0,-1 0 1,1-1-1,0 1 0,-1-1 0,1-1 1,0 1-1,-1-1 0,1-1 0,0 1 0,0-1 1,-1 0-1,1 0 0,0-1 0,-1 0 0,1 0 1,-1-1-1,0 0 0,0 0 0,0 0 0,7-6 1,-7 4-11,0-1 0,-1 1 1,0-1-1,-1 0 0,7-10 1,-10 14-6,1-1 1,-1 1-1,0 0 1,0-1-1,0 0 1,0 1-1,0-1 0,0 0 1,0 1-1,-1-1 1,0 0-1,1 0 1,-1 1-1,0-1 1,0 0-1,-1 0 1,1 0-1,-1-2 1,0 4-2,1 0 0,0 0 0,-1 0 1,0 0-1,1 1 0,-1-1 0,1 0 1,-1 0-1,0 0 0,1 1 0,-1-1 1,0 1-1,0-1 0,0 0 0,0 1 0,1-1 1,-1 1-1,0 0 0,0-1 0,0 1 1,0 0-1,-2-1 0,1 1 3,-1 0 0,1 0 0,-1 0 0,0 0-1,1 0 1,-1 1 0,1-1 0,-5 2 0,-2 2 28,0 0 1,0 0-1,-12 8 1,13-7 5,0 1 1,0 0-1,1 0 0,0 1 0,0 0 1,1 0-1,-8 11 0,12-16-29,1-1-1,0 1 1,0 0-1,0 0 1,0-1-1,0 1 1,0 0-1,0 0 1,1 0-1,-1 0 1,1 0-1,-1 0 1,1 0-1,0 0 1,0 0-1,0 0 1,0 0-1,0 0 1,1 0-1,-1 0 1,0 0-1,1 0 1,-1 0-1,1 0 1,0 0-1,0 0 1,0 0-1,0 0 1,0-1-1,0 1 1,0 0-1,1-1 1,-1 1 0,1-1-1,-1 1 1,1-1-1,-1 0 1,1 0-1,0 1 1,3 0-1,2 2-19,0-1-1,0 0 1,0 0 0,1-1-1,-1 0 1,1 0-1,0 0 1,14 0 0,4-2-45,35-4 0,-43 2 42,1 1-1,-1 0 1,37 4 0,-53-2 25,0-1 0,0 0 1,-1 1-1,1-1 0,0 1 0,0 0 0,0-1 1,0 1-1,-1 0 0,1 0 0,0 0 1,-1 1-1,1-1 0,-1 0 0,1 0 0,-1 1 1,0-1-1,0 1 0,1-1 0,-1 1 0,0 0 1,0 0-1,0-1 0,-1 1 0,1 0 0,0 0 1,-1 0-1,1 0 0,-1-1 0,1 4 0,-1 4 76,0 0 0,-1-1-1,0 1 1,0-1-1,-4 14 1,2-9 62,7-17 305,3-11-364,1-17 101,6-59 0,-10 61-258,0 0 0,14-45 0,-18 73-7,1 0-1,0-1 1,0 1 0,0 0 0,0 0 0,0 0 0,0 0 0,0 1-1,1-1 1,-1 0 0,1 0 0,-1 1 0,1-1 0,0 1-1,-1-1 1,1 1 0,0 0 0,0 0 0,0 0 0,0 0 0,0 0-1,4-1 1,0 1-285,1 0 0,0 1-1,-1 0 1,1 0-1,0 0 1,7 2 0,0 0 344,9-1-569,2 1-43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51.8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1 14603,'-6'2'398,"1"0"0,0 0 0,0 1 0,0-1 0,0 2 0,0-1-1,1 0 1,-1 1 0,1 0 0,0 0 0,0 0 0,0 0 0,1 1 0,-1-1 0,1 1 0,-4 8-1,-3 9 575,0 0 0,-10 38 0,14-44-926,-99 354 1134,103-365-1171,2-3 3,-1 1-1,1-1 1,-1 0-1,0 1 1,0-1-1,0 0 1,0 0-1,0 1 1,0-1 0,-1 0-1,1 0 1,-1 0-1,1-1 1,-1 1-1,-3 3 1,4-6-3,1 1 0,0 0 0,-1-1 0,1 1 0,-1-1 0,1 1 0,0 0 0,0-1 0,-1 1 0,1-1 0,0 1 0,0-1 0,-1 1 0,1-1 0,0 1 0,0-1 0,0 1 0,0-1 0,0 1 0,0-1 0,0 1 0,0-1 0,0 1 0,0-1 0,0 0 0,0 1 0,0-1 0,0 1 0,0-1 0,1 1 0,-1-1 0,5-25 106,12-52-591,3 1 1,4 1-1,53-114 1,-73 181 382,0 1 0,1 0 0,0 0 0,0 0 1,1 1-1,0-1 0,12-10 0,-14 15 74,0 0 0,0 0 1,0 1-1,1-1 0,-1 1 0,1 0 1,-1 0-1,1 1 0,0-1 1,0 1-1,0 0 0,0 1 0,0-1 1,0 1-1,-1 0 0,9 1 0,-7-1 17,1 1 0,-1 0 0,0 1 0,0 0 0,1 0 0,-1 0 0,0 1 0,7 3 0,-12-5 3,1 0-1,-1 0 0,0 0 1,1 0-1,-1 0 0,0 0 1,0 0-1,0 0 0,0 0 1,0 0-1,0 1 0,0-1 1,0 0-1,0 1 0,-1-1 1,1 1-1,0-1 0,-1 1 1,1-1-1,-1 1 0,0-1 0,0 1 1,1-1-1,-1 1 0,0 0 1,0-1-1,0 1 0,-1-1 1,1 1-1,0 0 0,-1-1 1,1 1-1,-1-1 0,1 1 1,-1-1-1,1 0 0,-1 1 1,-2 2-1,-5 7 30,0 0-1,-1 0 1,0-1 0,-1 0 0,0-1-1,-1 0 1,0 0 0,-16 8 0,8-6 31,0 0 1,-1-2 0,0 0-1,-33 9 1,51-17-115,1-1 1,-1 1-1,0-1 1,0 1-1,0-1 1,0 0-1,1 1 0,-1-1 1,0 0-1,0 0 1,0-1-1,0 1 0,0 0 1,1-1-1,-1 1 1,0-1-1,0 1 0,-3-3 1,5 3 6,0-1 1,-1 1-1,1 0 1,0-1 0,-1 1-1,1-1 1,0 0-1,-1 1 1,1-1-1,0 1 1,0-1-1,0 1 1,0-1-1,-1 1 1,1-1 0,0 0-1,0 1 1,0-1-1,0 1 1,0-1-1,1-1 1,8-18-276,14-6-130,9-1-135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52.5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100 164 15227,'11'-2'2280,"-12"9"-462,-15 17 552,10-16-1791,-6 11-340,0 0-1,2 1 0,0 0 1,1 1-1,1 0 1,1 0-1,1 1 1,1 0-1,-3 34 1,7-54-234,1 0 1,0 0 0,0-1 0,0 1-1,0 0 1,1 0 0,-1 0 0,0 0 0,1 0-1,-1 0 1,1-1 0,0 1 0,1 3 0,-1-5-5,-1 1 1,0-1-1,0 0 1,1 0-1,-1 0 1,0 1-1,0-1 0,1 0 1,-1 0-1,0 0 1,1 0-1,-1 0 1,0 0-1,1 1 1,-1-1-1,0 0 1,1 0-1,-1 0 1,0 0-1,1 0 1,-1 0-1,0 0 1,1 0-1,-1 0 1,0-1-1,1 1 1,-1 0-1,14-11 26,-6-1-20,0-1-1,0 0 1,-1 0-1,7-17 1,18-61-126,-26 72 65,2-3-35,-2 0 0,-1 0 0,3-26 0,-16 70 160,7-19-61,1 0 1,0 0-1,0 0 1,0 0-1,0 0 1,0 0 0,0 0-1,1 0 1,0 0-1,-1 0 1,1 0 0,0 0-1,1-1 1,-1 1-1,0 0 1,1-1 0,-1 1-1,1 0 1,0-1-1,0 0 1,0 1 0,0-1-1,0 0 1,1 0-1,-1 0 1,1-1-1,-1 1 1,1-1 0,-1 1-1,1-1 1,0 0-1,0 0 1,0 0 0,0 0-1,0 0 1,0-1-1,0 1 1,3-1 0,8 1-28,0-1 0,0 0 0,0-1 0,0-1 0,0 0 0,26-8 0,-10 0-102,34-16 0,-16 5-116,-54 31 268,-15 15 341,-29 42-1,41-54-247,1 1 0,1 0 0,0 0-1,1 1 1,-6 22 0,12-35-136,-1 0-1,1 0 1,-1 0 0,1 0 0,0 0-1,0 0 1,0 1 0,0-1-1,0 0 1,1 0 0,-1 0 0,1 0-1,1 4 1,-2-6-16,0 1 0,0-1 0,1 0 0,-1 1 0,0-1 0,1 1 0,-1-1 0,0 0-1,1 1 1,-1-1 0,1 0 0,-1 1 0,1-1 0,-1 0 0,1 0 0,-1 1 0,0-1 0,1 0 0,0 0 0,-1 0 0,2 0-1,-1 0-43,0 0-1,0 0 0,1 0 0,-1-1 1,0 1-1,0 0 0,0-1 0,1 1 0,-1-1 1,0 1-1,0-1 0,2-1 0,15-13-790,-2-1 0,1-1-1,-2 0 1,0-1 0,14-23-1,-7 9-572,-1-2 0,23-51 0,-35 64 2389,-1-1 0,11-44 0,-19 61-614,1 1 0,-1 0 1,0-1-1,0 1 0,-1-1 1,-1-6-1,2 11-271,0-1 0,0 0 1,0 1-1,0-1 0,-1 1 1,1-1-1,0 1 0,0-1 0,-1 1 1,1-1-1,0 0 0,-1 1 0,1 0 1,-1-1-1,1 1 0,0-1 0,-1 1 1,1-1-1,-1 1 0,1 0 0,-2-1 1,2 1 33,-1 0 0,0 0 0,0 1 0,1-1 0,-1 0 0,0 0 0,1 0 0,-1 1 0,0-1 0,1 0 0,-1 1-1,0-1 1,1 1 0,-1-1 0,1 1 0,-1-1 0,0 1 0,1-1 0,0 1 0,-1-1 0,1 1 0,-1 1 0,-1 0-128,1-1 0,0 1 0,-1 0 0,1 0-1,0 0 1,0 0 0,1 0 0,-1 0 0,0 0-1,1 0 1,-1 0 0,1 1 0,0-1 0,-1 0-1,1 0 1,0 0 0,1 1 0,-1-1 0,0 0 0,0 0-1,1 0 1,0 0 0,-1 0 0,1 0 0,0 0-1,0 0 1,2 3 0,-1-1-210,1 1-1,1-1 1,-1-1 0,1 1-1,-1 0 1,1-1-1,0 0 1,1 0 0,-1 0-1,8 4 1,13 4-625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52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279 0 19140,'-26'0'839,"1"1"1,0 1-1,-1 2 0,1 0 1,0 1-1,1 2 1,-46 18-1,68-24-849,-1 0 0,0 1 0,0-1 0,1 1 0,-1 0 0,0 0 0,1 0 0,0 0 0,0 0 1,-3 4-1,4-5-25,1-1 1,0 0-1,0 1 1,0-1-1,-1 1 1,1-1-1,0 1 1,0-1-1,0 1 1,0-1-1,0 1 1,0-1-1,0 0 1,0 1-1,0-1 1,0 1-1,0-1 1,0 1-1,0-1 1,0 1-1,1-1 0,-1 1 1,0-1-1,0 1 1,0-1-1,1 1 1,0 0-97,1 0 1,-1 0-1,0 0 0,1 0 1,-1 0-1,1 0 0,-1 0 1,1-1-1,-1 1 1,1-1-1,0 1 0,1 0 1,12 2-1054,1-1 1,-1 0-1,1-2 1,27 0 0,-25-1 657,0 1 0,0 0 0,20 4 0,-37-3 580,1-1 0,-1 0 0,1 0-1,-1 1 1,0-1 0,1 1 0,-1-1-1,0 1 1,0 0 0,1-1 0,-1 1 0,0 0-1,0 0 1,0 0 0,0 0 0,0 0 0,0 0-1,0 0 1,0 0 0,1 2 0,-2-2 42,0 0-1,0 0 1,1 1 0,-1-1 0,0 0 0,0 0 0,0 1 0,0-1-1,0 0 1,-1 0 0,1 1 0,0-1 0,-1 0 0,1 0 0,0 0-1,-1 0 1,0 1 0,1-1 0,-1 0 0,0 0 0,1 0 0,-1 0-1,-1 1 1,-9 9 408,0-1 0,0 0-1,-1-1 1,0 0 0,0-1-1,-1-1 1,0 1 0,-1-2-1,0 0 1,0-1 0,-21 5-1,33-9-525,0 0 0,0-1 0,0 0-1,0 1 1,0-1 0,0 0 0,0 0-1,0 0 1,-1-1 0,1 1 0,0 0 0,0-1-1,0 1 1,0-1 0,0 0 0,-2-1-1,3 2-10,1-1-1,-1 0 0,0 0 0,1 0 0,-1 1 0,0-1 0,1 0 0,0 0 0,-1 0 0,1 0 0,-1 0 0,1 0 1,0 0-1,0 0 0,0 0 0,-1 0 0,1 0 0,0-1 0,0 1 0,0 0 0,1 0 0,-1 0 0,0 0 0,0 0 1,1 0-1,-1 0 0,0 0 0,1 0 0,-1 0 0,1 0 0,-1 0 0,1 1 0,0-2 0,17-23-382,7 1-129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53.3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92 16003,'14'3'924,"6"1"557,0 0 0,27 0 0,-42-4-1361,1 0 0,0 0-1,0-1 1,-1 0 0,1 0 0,0 0 0,-1 0-1,1-1 1,-1 0 0,0 0 0,0-1 0,10-6 0,-13 8-107,-1 0 0,1 0 0,-1 0 1,0 0-1,1-1 0,-1 1 0,0 0 1,0-1-1,0 1 0,0-1 0,0 1 1,0-1-1,0 0 0,0 1 0,0-5 1,-1 5 1,0 0 0,0-1 0,0 1 0,0 0 0,0 0 0,0-1 1,0 1-1,-1 0 0,1-1 0,0 1 0,-1 0 0,1 0 0,-1 0 0,0-1 1,1 1-1,-1 0 0,-1-1 0,-1-1 24,0 0 0,0 0 0,0 0 0,-1 1 0,1 0 0,-1-1 0,1 1 0,-1 1 1,0-1-1,0 0 0,0 1 0,-6-2 0,-2 1 74,1 1-1,-1 0 1,1 1 0,-1 0 0,1 1-1,-1 0 1,1 1 0,-1 0 0,1 1-1,0 0 1,-21 9 0,27-10-66,1 0-1,-1 0 1,0 1-1,1 0 1,-1 0-1,1 0 1,0 0-1,0 1 1,0 0-1,1-1 1,-1 1 0,1 1-1,0-1 1,0 0-1,0 1 1,1 0-1,-1-1 1,1 1-1,0 0 1,1 0 0,-1 0-1,1 1 1,0-1-1,0 0 1,1 0-1,0 1 1,0 8-1,0-9-84,1-1-1,0 1 1,0-1-1,0 1 1,1-1-1,-1 1 1,1-1-1,0 0 1,0 0-1,1 0 1,-1 0-1,1 0 1,0 0-1,0-1 1,0 1-1,0-1 1,1 0-1,-1 0 1,1 0-1,0-1 1,0 1-1,8 3 1,-5-3-201,0-1 0,0 1 1,1-1-1,-1-1 0,1 0 1,-1 0-1,1 0 0,-1-1 0,1 0 1,0 0-1,-1-1 0,1 0 0,9-3 1,30-10-500,1-5-189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7:15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0 17596,'-6'6'1336,"5"3"-1096,1-1-240,1 1 8,5 1-352,4 0 344,4-1-160,8-1-216</inkml:trace>
  <inkml:trace contextRef="#ctx0" brushRef="#br0" timeOffset="1">219 178 15611,'-7'8'559,"0"0"0,-1 0 0,0-1 0,0 0 0,0 0 0,-12 6 0,8-5 119,1 1 1,-22 20-1,31-26-637,-1 0 1,0 0-1,1 1 0,0-1 0,-1 1 0,1 0 0,1-1 0,-1 1 0,0 0 0,1 0 0,0 0 0,0 0 0,0 0 0,0 7 0,2-6-62,-1-1 0,1 1 0,0-1-1,0 0 1,1 1 0,-1-1-1,1 0 1,0 0 0,0 0-1,0 0 1,1 0 0,-1-1 0,1 1-1,0-1 1,0 1 0,0-1-1,1 0 1,-1 0 0,6 3 0,-1 0-77,0-1 0,0 0 0,1 0 0,-1-1 0,1 0 0,0 0 0,0-1 0,11 2 0,-20-5 91,2 1-35,0 0 1,0-1 0,0 1 0,0-1 0,0 0 0,1 1 0,-1-1 0,0 0 0,0 0 0,0 0 0,0-1 0,1 1 0,-1 0-1,0-1 1,0 0 0,0 1 0,0-1 0,0 0 0,0 0 0,0 0 0,0 0 0,-1 0 0,1-1 0,2-1 0,9-19-221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57.9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1 234 12507,'0'0'23,"0"0"-1,0 0 1,0 0 0,0 1 0,0-1 0,0 0-1,0 0 1,0 0 0,0 0 0,0 0 0,0 0 0,0 0-1,0 0 1,1 0 0,-1 0 0,0 0 0,0 0 0,0 0-1,0 0 1,0 0 0,0 0 0,0 0 0,0 0 0,0 0-1,0 1 1,0-1 0,0 0 0,0 0 0,0 0 0,0 0-1,0 0 1,0 0 0,0 0 0,0 0 0,0 0 0,0 0-1,-1 0 1,1 0 0,0 0 0,0 0 0,0 0 0,0 0-1,0 0 1,0 0 0,0 0 0,0 0 0,0 1 0,0-1-1,0 0 1,0 0 0,0 0 0,0 0 0,10 2 401,16-1-218,456 18 497,-47-1-566,1051-85-79,-104-42-20,-1327 106-38,551-57 47,-584 56 28,-12 3 29,-1 0 0,0-1 1,1 0-1,-1-1 1,0 0-1,16-7 0,-26 10-94,1 0-1,0 0 0,0 0 1,0 0-1,-1 0 0,1 0 1,0 0-1,0 0 0,0 0 1,-1 0-1,1-1 0,0 1 1,0 0-1,0 0 0,0 0 1,-1 0-1,1 0 0,0 0 1,0 0-1,0 0 0,0 0 1,-1-1-1,1 1 0,0 0 1,0 0-1,0 0 0,0 0 1,0 0-1,0-1 0,0 1 1,-1 0-1,1 0 0,0 0 0,0-1 1,0 1-1,0 0 0,0 0 1,0 0-1,0 0 0,0-1 1,0 1-1,0 0 0,0 0 1,0 0-1,0-1 0,0 1 1,0 0-1,0 0 0,0 0 1,0-1-1,1 1 0,-1 0 1,0 0-1,0 0 0,0 0 1,0-1-1,0 1 0,0 0 1,0 0-1,1 0 0,-1 0 1,0 0-1,0 0 0,0-1 1,0 1-1,1 0 0,-1 0 1,-14-2 272,10 2-269,-1 1 0,1-1 0,0 1 0,0 0 0,0 0 0,0 1 0,0-1 0,-7 4 0,-5 2 27,16-7 10,0 1 1,0-1-1,0 0 1,-1 0-1,1 0 1,0 0-1,0 0 1,0 0-1,-1 0 0,1 0 1,0 0-1,0 0 1,-1 0-1,1 0 1,0 0-1,0 0 1,0 0-1,-1 0 0,1 0 1,0 0-1,0 0 1,-1 0-1,1 0 1,0 0-1,0 0 1,0 0-1,-1 0 0,1 0 1,0-1-1,0 1 1,0 0-1,0 0 1,-1 0-1,1 0 1,0-1-1,0 1 0,0 0 1,0 0-1,-1-1 1,1-10 318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59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3800 652 12267,'-138'-216'1222,"114"186"-1187,-1 0 0,-1 2 0,-2 0 0,-47-35 0,37 37-21,-1 2-1,-1 2 0,-1 2 0,0 2 1,-2 1-1,0 2 0,-80-16 0,-322-27-105,197 40 129,-1 11 0,-347 34 1,507-16-19,0 4 0,1 4 1,0 4-1,2 3 1,1 4-1,-158 82 1,190-84-15,1 3 1,2 2-1,1 2 1,2 3-1,1 1 1,2 2-1,-58 72 1,45-39-13,-62 106 0,97-140 7,1 2-1,1 0 1,3 1-1,-20 75 1,26-71-3,2 1-1,3-1 1,-2 66 0,8-93-2,1 0 1,1 1-1,0-1 0,2 0 1,0 0-1,1 0 0,1-1 1,1 0-1,1 0 0,16 29 1,-7-24-7,1 0-1,1-2 1,0 0 0,2-1 0,0-2 0,2 0 0,0-1 0,1-1 0,0-1-1,32 15 1,25 7-19,2-3 0,89 24-1,14-2-480,345 59-1,-425-101-346,1-6 0,1-4-1,-1-4 1,201-26 0,-197 6 354,0-6 0,167-59 0,-202 55 953,-1-4 1,-2-3-1,-2-3 0,89-64 1,30-46 1389,-139 104-916,74-84 1,-100 99-614,-1-1 1,-2-1-1,-1-1 1,19-42 0,-29 50-174,-1 0 0,-1-1 0,-1 0 0,-1 0 0,-2-1 0,4-50 0,-8 62-96,-1 1-1,-1 0 1,0 0-1,-1 0 1,-1 0-1,0 1 1,-1-1-1,0 1 1,-11-24 0,6 21-30,0 1 0,-1 0 1,-1 0-1,0 1 1,-1 0-1,-25-22 1,8 12-140,-1 2 0,-1 2 0,-1 0 0,-1 3 0,-1 0 0,-62-21 0,53 24 9,-94-37-160,54 10 59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55.8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6 579 15483,'-5'-2'1697,"12"-4"-1017,4-18-280,19-9 1632,12-10-1408,14-6-287,5-1-9,8-1-144,4 2-104,-8 6-88,-2 6-40,-9 7-144,-4 4-152,-11 0-449,-6 3-167,-9-3 704,-1 0-192,-4-8-96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56.2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93 17396,'0'-1'56,"0"1"1,0 0-1,0-1 1,0 1-1,0 0 1,0-1-1,0 1 0,0 0 1,0-1-1,0 1 1,0 0-1,0-1 1,0 1-1,0 0 1,0-1-1,0 1 1,1 0-1,-1 0 1,0-1-1,0 1 1,0 0-1,0-1 1,1 1-1,-1 0 0,0 0 1,0 0-1,1-1 1,-1 1-1,0 0 1,1 0-1,-1 0 1,0 0-1,0-1 1,1 1-1,-1 0 1,1 0-1,15-9 137,-15 8-65,25-11 113,0 0 0,0 2 0,1 1 0,0 1 0,0 2 0,1 0 0,0 2 1,0 1-1,48 1 0,-70 2-238,0 1 1,1 0-1,-1 0 1,0 0 0,0 1-1,0 0 1,0 0-1,0 1 1,0-1-1,-1 1 1,1 1-1,-1-1 1,0 1-1,0 0 1,0 0 0,7 8-1,-8-6 4,0-1 0,0 1 0,-1 0 0,0 0 0,0 0 0,0 0 0,-1 0 0,0 1 0,-1-1 0,1 1 0,-1 0 0,0-1 0,-1 1 0,1 0 0,-2 12 0,-2 2 28,0 0 1,-2 0-1,0-1 0,-14 37 1,-44 79 86,32-73-120,15-29-64,0-2-235,1 0-1,2 1 0,-8 34 1,17-48 32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04.1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410 27 14075,'23'-19'2336,"-15"12"-1017,-12 10 1869,-12 11-2835,1 1 1,1 0 0,0 1-1,1 1 1,-19 32 0,14-21-229,-95 156 26,-27 38-2360,136-216 1921,-18 22-199,20-26 477,1-1-1,0 0 1,0 0 0,-1 0-1,1 0 1,-1 0 0,1 0-1,-1 0 1,1 0 0,-1 0-1,0-1 1,1 1 0,-1-1 0,0 1-1,-3-1 1,5 0-4,0 1 0,-1-1 1,1 0-1,0 0 0,0 0 0,-1 0 0,1-1 0,0 1 1,0 0-1,-1 0 0,1 0 0,0 0 0,0 0 1,-1 0-1,1 0 0,0 0 0,0 0 0,0-1 1,-1 1-1,1 0 0,0 0 0,0 0 0,0 0 1,0-1-1,-1 1 0,1 0 0,0 0 0,0 0 1,0-1-1,0 1 0,-2-16-337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04.5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 17116,'-1'-3'1504,"1"6"-1080,0 1-200,4 3 632,2 5-184,2 4-295,5 2-97,4 4-176,5 2-40,5 1-56,2-1-128,5-1-377,3-2-183,2-8-296,-2-3 728,1-7-208,-4-3-152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05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1 209 15259,'0'7'920,"0"11"906,4-15-714,5-9 314,0-2-960,0-2 0,-1 1 0,-1-1 0,1 0 0,9-18 0,26-62 91,-34 70-449,-3 4-101,-5 12-25,1 0 0,-1 0-1,1 1 1,0-1-1,4-6 1,-4 12-95,-1 10 42,-2 15-26,-4 21-22,3-25-645,0 0 0,1 37 0,1-59 731,0-1 1,0 1 0,0-1-1,1 1 1,-1-1 0,0 1-1,0-1 1,0 0 0,0 1-1,0-1 1,1 1 0,-1-1-1,0 1 1,0-1 0,1 0 0,-1 1-1,0-1 1,0 0 0,1 1-1,-1-1 1,0 0 0,1 1-1,-1-1 1,1 0 0,-1 0-1,7 1-563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05.5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11 15763,'10'-10'2582,"-23"27"-1219,-5 9-760,4 1-564,2 0-1,0 1 1,2 0-1,1 0 1,1 1-1,2 1 1,0-1 0,2 1-1,2 0 1,1 0-1,3 42 1,-1-62-104,0-1 1,1 0-1,0 0 1,0 0-1,1-1 1,0 1-1,1 0 1,0-1 0,6 9-1,-9-14 8,1-1-1,-1 0 1,1 0-1,0 1 1,0-1-1,0 0 1,0 0-1,0-1 1,0 1 0,1 0-1,-1-1 1,1 0-1,-1 1 1,1-1-1,-1 0 1,1 0-1,0 0 1,0-1 0,-1 1-1,1-1 1,0 1-1,0-1 1,0 0-1,-1 0 1,1 0-1,0-1 1,0 1 0,0-1-1,-1 1 1,1-1-1,0 0 1,0 0-1,3-2 1,-2 1-32,1-1 0,-1 1 0,0-1 1,8-7-1,17-20-487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06.0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0 15163,'2'7'248,"0"0"0,-1 0-1,0-1 1,-1 1 0,1 0 0,-1 0-1,0 0 1,-2 8 0,0 15 284,30 408 1825,-27-433-2556,-1-13 49,-2-31-57,-1-21-56,2-10 13,2 0-1,22-135 1,-23 202 252,1-4 21,1 1-1,0-1 1,0 0 0,4-6 0,-6 12-11,0 0 0,1 0 0,-1 0 0,0 0 0,1 1 0,-1-1 0,1 0 1,-1 0-1,1 1 0,-1-1 0,1 0 0,0 1 0,-1-1 0,1 1 0,0-1 0,0 1 1,-1-1-1,1 1 0,0-1 0,0 1 0,0 0 0,0-1 0,-1 1 0,1 0 0,0 0 0,0 0 1,0 0-1,0 0 0,0 0 0,0 0 0,0 0 0,-1 0 0,1 0 0,0 0 0,0 0 1,0 1-1,0-1 0,0 0 0,-1 1 0,3 0 0,13 10 112,0 2-1,0 0 1,-1 0-1,24 30 1,-37-41-106,0 0 1,-1-1 0,1 1 0,-1 0 0,1 0 0,-1 0-1,0 1 1,0-1 0,0 0 0,0 0 0,0 1 0,-1-1 0,1 0-1,-1 1 1,1-1 0,-1 1 0,0-1 0,0 0 0,0 1-1,0-1 1,-1 5 0,-1-3 11,1-1 1,-1 0-1,0 0 0,1 1 0,-2-1 1,1-1-1,0 1 0,0 0 0,-1 0 0,0-1 1,1 1-1,-1-1 0,-4 2 0,-6 5 46,-2-2-1,1 1 0,-1-2 1,0 0-1,-23 6 0,30-10-197,0-1 0,0 1 0,-14-1 0,20-1 71,0 0 0,0 0-1,0 0 1,0 0 0,0-1 0,0 1-1,0-1 1,0 0 0,-2 0 0,3 0 32,1 1 0,-1 0 0,1-1 0,-1 1 0,1-1 0,-1 1 1,1-1-1,-1 1 0,1-1 0,-1 1 0,1-1 0,0 1 1,-1-1-1,1 0 0,0 1 0,0-1 0,-1 1 0,1-1 0,0 0 1,0 1-1,0-1 0,0 0 0,0 0 0,0 1 0,0-1 0,0-1 1,8-16-269,10-1-96</inkml:trace>
  <inkml:trace contextRef="#ctx0" brushRef="#br0" timeOffset="0.49">351 297 16572,'-13'55'2623,"13"-55"-2594,0 0 0,0 0 0,0 0 1,0 0-1,0 0 0,0 1 0,0-1 0,0 0 1,0 0-1,0 0 0,0 0 0,0 0 0,0 1 1,0-1-1,0 0 0,0 0 0,0 0 0,0 0 1,0 0-1,0 0 0,0 1 0,0-1 0,0 0 0,0 0 1,0 0-1,0 0 0,1 0 0,-1 0 0,0 1 1,0-1-1,0 0 0,0 0 0,0 0 0,0 0 1,0 0-1,0 0 0,1 0 0,-1 0 0,0 0 1,0 0-1,0 0 0,0 0 0,0 0 0,1 1 1,6-6 546,5-8-132,135-212 200,-156 241-710,1 1-1,0 1 1,1-1 0,1 1 0,1 0-1,0 0 1,1 1 0,-1 22 0,5-39 4,0 0 0,0-1 0,0 1 0,1 0 0,-1 0 0,0 0 0,1 0 1,-1 0-1,1-1 0,0 1 0,0 0 0,-1-1 0,2 3 0,-1-4 46,-1 0-1,0 0 1,0 1 0,0-1-1,1 0 1,-1 0-1,0 0 1,0 1-1,1-1 1,-1 0 0,0 0-1,1 0 1,-1 0-1,0 0 1,0 1 0,1-1-1,-1 0 1,0 0-1,1 0 1,-1 0-1,0 0 1,1 0 0,-1 0-1,0 0 1,1 0-1,-1 0 1,0 0-1,1-1 1,9-11-208,-1-11-110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06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 1 15827,'33'42'3963,"-25"-33"-3892,-1 0 1,0 0-1,-1 1 1,0 0-1,0 0 0,-1 1 1,0 0-1,-1 0 1,-1 0-1,5 18 1,-6-12-2,0-1 0,-1 1 0,0-1 0,-1 1 0,-1 0 0,-7 32 0,3-27-94,-1 0-1,-1 0 0,-1 0 0,-1-1 0,-1 0 0,0 0 0,-2-1 0,-1-1 0,0 0 0,-31 33 0,37-45 8,0 0 0,-1-1 0,-16 12 0,17-15-9,0 0-1,0 0 0,0-1 0,-11 3 0,18-5 25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7:16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 17908,'-8'18'366,"1"0"0,1 1 0,1-1 0,1 2 0,0-1-1,2 0 1,0 1 0,1-1 0,2 28 0,-1-44-337,0 0-1,1 0 0,-1 0 0,1 0 0,0 0 1,0-1-1,0 1 0,0 0 0,0 0 1,1-1-1,-1 1 0,1 0 0,-1-1 1,1 0-1,0 1 0,0-1 0,0 0 0,1 0 1,-1 0-1,0 0 0,1-1 0,-1 1 1,1-1-1,0 1 0,-1-1 0,1 0 1,0 0-1,0 0 0,0 0 0,0-1 1,0 1-1,0-1 0,0 1 0,0-1 0,0 0 1,0 0-1,0-1 0,0 1 0,-1-1 1,7-1-1,0-1 39,0-1 0,0-1 0,0 1-1,-1-1 1,0-1 0,0 1 0,0-1 0,10-11 0,0-1 65,-2-1 1,17-24-1,-22 21-85,-9 18-12,-5 13 12,-1 1-38,0-1 1,1 1-1,1 1 0,0-1 1,0 0-1,1 0 0,0 12 1,1-20-4,0 1 0,0-1 0,1 1 1,-1-1-1,0 0 0,1 1 0,0-1 1,-1 0-1,1 0 0,0 0 0,0 1 1,1-1-1,-1 0 0,0 0 0,1 0 1,-1-1-1,1 1 0,-1 0 0,1 0 1,0-1-1,0 1 0,0-1 0,0 0 1,0 1-1,0-1 0,0 0 0,0 0 1,1 0-1,-1-1 0,0 1 0,0-1 1,1 1-1,-1-1 0,1 0 0,-1 1 1,0-1-1,3-1 0,4 1 18,0 0 1,0-1-1,0-1 0,0 1 0,-1-2 1,14-3-1,49-27 82,-32 15-162,-38 18 50,-1-1-1,0 1 0,1 0 0,0 0 1,-1-1-1,1 1 0,-1 0 1,1 0-1,-1 0 0,1-1 1,-1 1-1,1 0 0,0 0 1,-1 0-1,1 0 0,-1 0 1,1 0-1,0 0 0,-1 0 0,1 0 1,-1 1-1,1-1 0,-1 0 1,1 0-1,-1 0 0,1 1 1,-1-1-1,1 0 0,-1 1 1,1-1-1,-1 0 0,1 1 1,5 19-186,-7-18 188,1-1 1,0 1-1,1-1 0,-1 1 0,0-1 1,0 1-1,1-1 0,-1 0 1,1 1-1,-1-1 0,1 1 1,-1-1-1,1 0 0,0 1 0,0-1 1,0 0-1,-1 0 0,1 0 1,0 0-1,1 0 0,-1 0 0,2 2 1,0-2 9,-1-1 1,1 1 0,0-1-1,0 1 1,0-1 0,0 0-1,0 0 1,0 0 0,0 0 0,0-1-1,0 1 1,-1-1 0,1 0-1,0 0 1,3-1 0,6-4-38,-1 1 0,15-11 0,16-8-475,-42 24 493,0 0 0,1 1 0,-1-1-1,0 0 1,1 0 0,-1 0 0,0 0 0,0 0 0,1 0 0,-1 0 0,0 0 0,0 1 0,1-1 0,-1 0 0,0 0 0,0 0 0,1 1 0,-1-1 0,0 0 0,0 0 0,0 1 0,1-1-1,-1 0 1,0 0 0,0 1 0,0-1 0,0 0 0,0 1 0,0-1 0,0 0 0,1 0 0,-1 1 0,0-1 0,0 0 0,0 1 0,0-1 0,0 0 0,0 1 0,-1-1 0,1 0 0,0 0 0,0 1 0,-1 17-457,1-17 323,0 1 24,0 1 0,-1-1 1,1 0-1,0 0 0,0 1 0,0-1 0,1 0 0,-1 0 1,1 1-1,-1-1 0,1 0 0,0 0 0,-1 0 1,1 0-1,0 0 0,1 0 0,-1 0 0,0 0 0,2 2 1,6 0-388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34.8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6 119 11586,'10'-32'1669,"-6"20"-748,-1 0-1,2 0 0,0 0 1,0 0-1,10-14 0,-14 54 1303,-20 66-1599,-12 74-559,30-164-62,0 1 0,0 1 0,1-1 0,0 0 0,0 1-1,1 5 1,-1-10-2,0 0-1,0 0 1,0-1 0,0 1-1,1 0 1,-1 0-1,0 0 1,1-1 0,-1 1-1,0 0 1,1-1-1,-1 1 1,1 0-1,-1-1 1,1 1 0,0 0-1,-1-1 1,1 1-1,0-1 1,-1 1 0,1-1-1,0 1 1,-1-1-1,1 0 1,0 1-1,0-1 1,0 0 0,-1 0-1,1 0 1,0 1-1,0-1 1,0 0 0,-1 0-1,1 0 1,0 0-1,0 0 1,0 0 0,0-1-1,1 1 1,10-4 6,1-1 0,-1 0 1,0-1-1,-1 0 0,1-1 1,-1 0-1,13-11 0,-2 2 20,52-38 152,39-24 301,-111 76-457,0 1 1,0-1-1,1 1 0,-1 0 1,1 0-1,-1 0 0,1 0 1,-1 1-1,1-1 1,-1 1-1,6-1 0,-8 1-14,1 1 1,0-1-1,0 0 0,0 1 0,-1-1 0,1 1 0,0-1 0,0 1 0,-1-1 1,1 1-1,0 0 0,-1-1 0,1 1 0,-1 0 0,1 0 0,-1-1 0,1 1 1,-1 0-1,0 0 0,1 0 0,-1-1 0,0 1 0,0 0 0,1 0 0,-1 0 1,0 0-1,0 0 0,0 0 0,0 0 0,0-1 0,0 1 0,0 0 0,-1 1 1,1 6 16,0-3-4,0-1 0,0 1 0,0-1 0,1 1 1,1 7-1,-2-11-20,1 0 0,-1 0 0,0-1 0,1 1 0,-1 0 0,1 0 0,-1-1-1,1 1 1,-1 0 0,1-1 0,-1 1 0,1 0 0,0-1 0,-1 1 0,1-1 0,0 1 0,0-1 0,-1 1 0,1-1 0,0 0 0,0 1 0,0-1 0,0 0 0,-1 0 0,1 1 0,0-1 0,0 0 0,0 0 0,0 0 0,0 0 0,0 0 0,-1 0 0,1-1 0,0 1 0,1 0 0,13-5 6,-1 0 0,0 0 0,-1-1-1,20-12 1,12-5 17,-38 20-23,1-1 0,-1 1 0,1 1 1,0 0-1,16-3 0,-23 5-1,1 0 1,-1 0 0,1 0 0,0 0-1,-1 0 1,1 1 0,-1-1-1,1 0 1,-1 1 0,1-1 0,-1 1-1,1 0 1,-1-1 0,0 1-1,1 0 1,-1 0 0,0 0 0,0 0-1,1 0 1,-1 0 0,0 0 0,0 1-1,0-1 1,0 0 0,0 0-1,-1 1 1,1-1 0,0 1 0,-1-1-1,1 1 1,-1-1 0,1 1-1,-1-1 1,0 1 0,1-1 0,-1 3-1,1 10 58,0 0 0,-2 19 0,0-6 7,1-28-84,0 1-1,1 0 1,-1-1 0,0 1-1,0 0 1,0-1-1,1 1 1,-1 0 0,0-1-1,0 1 1,1 0 0,-1 0-1,0-1 1,1 1 0,-1 0-1,0 0 1,1 0-1,-1-1 1,0 1 0,1 0-1,-1 0 1,0 0 0,1 0-1,-1 0 1,0 0 0,1-1-1,-1 1 1,1 0-1,-1 0 1,0 0 0,1 0-1,-1 1 1,1-1 0,-1 0-1,0 0 1,1 0-1,-1 0 1,0 0 0,1 0-1,-1 1 1,0-1 0,1 0-1,-1 0 1,0 0 0,1 1-1,-1-1 1,0 0-1,1 1 1,-1-1 0,0 0-1,0 0 1,0 1 0,1-1-1,-1 0 1,0 1 0,0-1-1,0 1 1,0-1-1,0 0 1,1 1 0,-1-1-1,0 0 1,0 1 0,0-1-1,0 1 1,0-1-1,0 0 1,0 1 0,-1 0-1,7-11-243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35.6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165 38 14955,'1'-2'412,"0"-1"-1,-1 1 1,1-1-1,-1 1 1,0-1-1,0 0 1,0 1-1,0-5 1,-1 6-332,1 0 1,-1 0-1,1 1 1,-1-1-1,1 1 1,-1-1-1,1 0 0,-1 1 1,1-1-1,-1 1 1,0-1-1,1 1 1,-1 0-1,0-1 1,1 1-1,-1-1 1,0 1-1,0 0 1,1 0-1,-1 0 1,0-1-1,0 1 1,1 0-1,-1 0 1,0 0-1,0 0 1,0 0-1,1 0 1,-1 0-1,0 1 1,0-1-1,1 0 1,-2 1-1,-5 0 47,0 1 0,1 0 0,0 1 0,-1-1 0,1 1 0,0 1 0,0-1-1,0 1 1,1 0 0,-8 7 0,3-3-122,1 1 0,0 1 0,1-1 0,-12 19 0,18-25 1,0 0 1,1 0 0,-1 0 0,1 0 0,0 1 0,0-1 0,0 0 0,0 5-1,0-7-2,1 0-1,0 0 0,0 0 0,0 0 0,0 0 0,1 0 1,-1 0-1,0 0 0,0 0 0,1 0 0,-1 0 0,0 0 1,1 0-1,-1 0 0,1 0 0,-1 0 0,1-1 1,-1 1-1,1 0 0,0 0 0,-1-1 0,1 1 0,0 0 1,0-1-1,0 1 0,-1 0 0,1-1 0,0 1 1,0-1-1,0 0 0,0 1 0,2-1 0,3 2 10,1-1-1,0-1 1,-1 1-1,1-1 1,0-1-1,-1 1 1,1-1-1,0 0 1,-1 0-1,1-1 1,-1 0-1,1 0 0,11-6 1,2-3 50,0 0 0,33-24 0,-41 26 66,0-1-1,-1-1 0,0 1 0,17-23 1,-37 52-108,0 1-1,1 0 1,1 0 0,-8 32 0,15-51-50,0 0 0,0 0 0,-1 0 1,1 0-1,0 0 0,0 0 0,0 0 1,0 0-1,0-1 0,0 1 0,0 0 0,0 0 1,1 0-1,-1 0 0,0 0 0,0 0 1,1 0-1,-1-1 0,1 1 0,-1 0 0,1 0 1,-1-1-1,2 2 0,-2-1-32,1-1 0,0 0 0,0 0 0,0 0 0,0 1 0,-1-1 0,1 0 0,0 0 1,0 0-1,0 0 0,0 0 0,0-1 0,0 1 0,-1 0 0,1 0 0,0-1 0,0 1 0,0 0 0,0-1 0,7-3-295,-1 0 0,0-1 0,10-8 1,-16 13 372,25-22-582,2-9-170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36.1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313 1 12875,'1'17'2168,"-8"1"-1104,-12 4-359,-4 2 2087,0 5-1760,-1-2-95,0 2-233,2-2-176,5-3-304,3-1-88,4-7-200,1-2-168,3-6-384,-1-3-288,-2-5-1601,1-4 2097,-4-3-384,1-2-296</inkml:trace>
  <inkml:trace contextRef="#ctx0" brushRef="#br0" timeOffset="1">0 138 14419,'16'0'1904,"3"3"-1151,9 0-265,4 3 1128,6 4-792,3 1-88,-1 5-399,-2 0-337,-5 1 1304,-4 0-1200,-12 0-8,-8-2 72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36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269 0 17268,'-11'22'1349,"0"-1"1,-27 38 0,12-21-920,5-5-267,-15 25-55,-78 95-1,114-153-151,0 0 0,0 1 1,0-1-1,-1 1 0,1-1 1,0 0-1,-1 1 0,1-1 1,0 0-1,-1 1 0,1-1 1,0 0-1,-1 0 0,1 1 1,0-1-1,-1 0 0,1 0 1,-1 0-1,1 1 0,-1-1 0,1 0 1,0 0-1,-1 0 0,1 0 1,-1 0-1,0 0 0,0-12-1373,12-32-983,-8 31 2005,8-27-924,5-23-1186,-12 21 3796,-3 45-913,0 0 1,0-1-1,0 1 0,0-1 0,0 0 0,1 1 0,-1-1 0,1 0 0,0 0 0,-1 0 0,1 0 0,0 0 0,0 0 0,0 0 1,3 1-1,2 2-189,0 0 0,0 0 1,0-1-1,12 6 1,6-2-642,0-1 0,45 6 0,-28-6 186,-10 0-161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37.2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70 15387,'-1'0'123,"1"1"-1,-1 0 0,1 0 0,-1 1 1,1-1-1,-1 0 0,1 0 1,0 0-1,0 0 0,-1 0 0,1 0 1,0 0-1,0 1 0,0-1 1,0 0-1,1 0 0,-1 0 0,0 0 1,0 0-1,1 0 0,-1 2 1,1-3-32,0 1 0,-1-1 0,1 1 1,0-1-1,0 0 0,-1 1 0,1-1 1,0 0-1,0 0 0,-1 0 0,1 1 1,0-1-1,0 0 0,0 0 0,-1 0 1,1 0-1,0 0 0,0 0 1,0 0-1,-1-1 0,3 1 0,6-3 303,1 0-1,-1-1 0,14-7 1,-19 9-448,46-29 348,-39 23-289,0 1-1,1 0 1,-1 0 0,21-7 0,-31 14-8,-1 0 0,0 0-1,0 0 1,0 0 0,0 0-1,0 0 1,1 0 0,-1 0-1,0 0 1,0 0 0,0 0-1,0 0 1,1 0 0,-1 0-1,0 0 1,0 0 0,0 0-1,0 0 1,1 0-1,-1 0 1,0 0 0,0 0-1,0 0 1,0 0 0,1 0-1,-1 0 1,0 0 0,0 1-1,0-1 1,0 0 0,0 0-1,0 0 1,1 0 0,-1 0-1,0 0 1,0 1 0,0-1-1,0 0 1,0 0 0,0 0-1,0 0 1,0 0 0,0 1-1,0-1 1,-1 12-77,-11 17 11,10-24 46,-7 15 0,1-3-489,1 0 0,-5 19 0,11-32 226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39.5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0 14947,'17'33'5402,"16"23"-3424,11 19-1661,38 64-60,-38-68-1551,-44-70 1213,1-1-1,-1 1 0,1-1 1,-1 0-1,1 1 1,-1-1-1,0 1 0,0 0 1,1-1-1,-1 1 0,0-1 1,0 1-1,1-1 0,-1 1 1,0 0-1,0-1 1,0 1-1,0-1 0,0 1 1,0 0-1,0-1 0,0 1 1,0 0-1,0-1 1,0 1-1,-1-1 0,1 1 1,0-1-1,0 1 0,-1 0 1,1-1-1,0 1 0,-1-1 1,1 1-1,-1 0 1,0-1-62,-1 1-1,1-1 1,-1 1 0,0-1 0,1 0 0,-1 1 0,0-1 0,1 0 0,-1 0 0,0 0 0,1 0 0,-4-1-1,-7-1-319,0-1-1,-18-6 1,2-2 1133,1-1 1,1 0-1,-43-29 1,68 40-561,0 1 0,0-1 0,0 0 0,0 1 0,0-1 0,0 0 0,0 0 0,1 0 0,-1 0 0,0 0 0,0 0 0,1 0 0,-1 0 0,1 0 0,-1 0 0,0-2 0,1 2-41,0 0 0,0 1-1,1-1 1,-1 0-1,0 0 1,0 1-1,0-1 1,0 0 0,1 1-1,-1-1 1,0 0-1,1 1 1,-1-1 0,1 1-1,-1-1 1,0 0-1,1 1 1,-1-1 0,1 1-1,0-1 1,5-3 200,-1 1 0,1-1 1,0 2-1,0-1 0,7-2 1,2-1-89,101-40 405,-64 27-1512,-47 17 779,0 0-1,0 0 1,0-1 0,0 1 0,-1-1 0,1 0 0,-1 0 0,0-1 0,0 1 0,0-1 0,3-4 0,2-8-432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40.0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10 13955,'13'-2'1085,"44"-5"1843,-52 7-2682,0 0 0,1 0 0,-1 0 0,0 1 0,0-1 0,0 2 0,0-1 0,7 3 0,-11-4-209,0 1 0,0-1 0,0 0 0,0 1 0,0 0 0,-1-1 0,1 1 0,0-1 0,0 1 0,-1 0 0,1 0 0,0-1 0,-1 1 0,1 0 0,-1 0 0,1 0 0,-1 0 0,1-1 0,-1 1 0,1 0 0,-1 0 0,0 0 0,0 0 0,1 2 0,-1-1 1,-1 0-1,1 0 0,0 0 1,-1 0-1,0 0 1,1 0-1,-1 0 0,0 0 1,0 0-1,0 0 1,-1 2-1,-5 5 61,-1 0 1,1 0-1,-13 10 1,16-16-24,-104 89 1069,109-92-1139,-1 0 0,0 0 1,0 0-1,0 0 0,0 0 1,0 0-1,0 0 0,1 0 0,-1 0 1,0 0-1,0 0 0,0 0 0,0 0 1,0 1-1,0-1 0,0 0 1,1 0-1,-1 0 0,0 0 0,0 0 1,0 0-1,0 1 0,0-1 0,0 0 1,0 0-1,0 0 0,0 0 1,0 0-1,0 0 0,0 1 0,0-1 1,0 0-1,0 0 0,0 0 0,0 0 1,0 0-1,0 1 0,0-1 1,0 0-1,0 0 0,0 0 0,0 0 1,0 0-1,0 1 0,0-1 0,0 0 1,0 0-1,-1 0 0,1 0 1,0 0-1,0 0 0,0 0 0,0 0 1,0 1-1,0-1 0,0 0 0,-1 0 1,1 0-1,0 0 0,0 0 1,0 0-1,0 0 0,0 0 0,0 0 1,-1 0-1,1 0 0,19-3 95,30-12-205,-46 14 98,277-88-1656,-229 75 1317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40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25 138 16043,'-4'10'313,"1"1"0,0 1 0,1-1-1,0 0 1,0 1 0,1 22 0,0-10 79,-5 87 445,6 0 0,14 121 1,-12-218-771,9 60 266,-10-69-281,1 0-1,-1 0 1,1 0-1,0 0 1,0 0-1,0 0 1,1-1-1,0 1 1,0-1-1,0 1 1,4 3-1,-6-7-29,0 0 0,1 0 0,-1 0 0,0-1-1,1 1 1,-1 0 0,1-1 0,-1 1-1,1-1 1,-1 1 0,1-1 0,-1 0 0,1 0-1,-1 1 1,1-1 0,0 0 0,-1-1 0,1 1-1,-1 0 1,1 0 0,-1-1 0,1 1-1,-1 0 1,1-1 0,-1 0 0,1 1 0,-1-1-1,0 0 1,1 0 0,-1 0 0,0 0-1,1 0 1,0-1 0,5-4 58,0-1 0,0 0 1,-1 0-1,7-11 0,6-11 69,-1-1 1,-2 0-1,23-59 0,25-105 41,-62 188-186,55-237 19,-33 130-73,-24 109 43,1 0-1,0 0 1,1 0 0,-1 1-1,0-1 1,1 0 0,0 1-1,0-1 1,4-5 0,-4 8 1,-1-1 0,1 1-1,0 0 1,0-1 0,0 1 0,0 0 0,0 0 0,0 0 0,1 0 0,-1 0-1,0 1 1,0-1 0,1 1 0,-1 0 0,0-1 0,4 1 0,182 4-212,-60 2 17,430-24-1017,-276 5 698,-246 11 452,64 0-31,-90 2 106,0 1 0,1 0 0,-1 1 0,0 0 0,0 1 0,0 0-1,10 5 1,-18-7 3,0 0 0,0 1 0,0-1 0,0 1 0,0-1 0,0 1 0,-1 0 0,1 0 0,0 0 0,-1 0 0,1 0 0,-1 0 0,0 0 0,0 1 0,0-1 0,0 0 0,0 1 0,0-1 0,-1 0 0,1 1 0,-1-1 0,0 1 1,0-1-1,0 1 0,0-1 0,0 1 0,0-1 0,0 1 0,-1-1 0,0 4 0,-3 9 76,-1-1 0,0 1 0,-13 25 0,11-25-15,5-9-43,-4 6-26,0 0-1,2 0 1,-1 1 0,-3 23 0,7-35-3,1-1 0,0 1 0,0-1 0,0 0 1,-1 1-1,1-1 0,0 1 0,0-1 0,0 1 0,0-1 0,0 1 0,0-1 0,0 1 0,0-1 0,0 1 0,0-1 1,0 1-1,0-1 0,1 0 0,-1 1 0,0-1 0,0 1 0,0-1 0,1 1 0,-1-1 0,0 0 0,0 1 1,1-1-1,-1 0 0,0 1 0,1-1 0,-1 0 0,1 1 0,-1-1 0,0 0 0,1 0 0,-1 1 0,1-1 0,-1 0 1,0 0-1,1 0 0,-1 0 0,1 1 0,-1-1 0,1 0 0,-1 0 0,1 0 0,-1 0 0,1 0 0,-1 0 1,1 0-1,-1-1 0,1 1 0,18-8-67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43.4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14 312 15731,'-1'2'405,"-8"12"731,6-9-377,5-5 630,185-160 967,-25 20-2301,-153 132-48,-5 4-1,-1 1 0,1 0 0,0 0 0,0 1 0,0-1 1,8-3-1,-11 6-5,-1 0 1,0 0-1,0 0 1,0 0-1,1 0 1,-1-1-1,0 1 1,0 0-1,0 0 1,1 0-1,-1 0 1,0 0-1,0 0 1,1 0-1,-1 0 1,0 0-1,0 0 1,1 0-1,-1 0 1,0 0-1,0 0 1,1 0-1,-1 1 1,0-1-1,0 0 1,0 0-1,1 0 1,-1 0-1,0 0 0,0 0 1,0 1-1,0-1 1,1 0-1,-1 0 1,0 0-1,0 0 1,0 1-1,0-1 1,0 0-1,1 0 1,-1 0-1,0 1 1,0-1-1,0 0 1,0 0-1,0 1 1,0-1-1,0 0 1,0 0-1,0 0 1,0 1-1,0-1 1,0 0-1,0 0 1,0 1-1,0-1 1,0 0-1,0 0 1,0 1-1,0-1 1,0 0-1,-1 0 1,1 0-1,0 1 1,0-1-1,0 0 1,-1 0-1,-8 21 76,7-17-63,-38 71 203,-26 53 16,65-127-259,0 0-1,0 1 0,1-1 0,-1 1 0,0 0 0,1-1 0,0 1 0,-1 0 1,1-1-1,0 1 0,0 0 0,0-1 0,0 1 0,0 0 0,0-1 0,0 3 1,1-4-12,-1 1 0,1-1 1,-1 1-1,0-1 1,1 1-1,-1-1 0,1 0 1,-1 1-1,1-1 1,0 0-1,-1 1 0,1-1 1,-1 0-1,1 1 0,-1-1 1,1 0-1,0 0 1,-1 0-1,1 0 0,0 0 1,-1 0-1,1 0 1,-1 0-1,1 0 0,0 0 1,1 0-1,5-2 39,0 1 0,1-1 0,-1-1 0,0 0 0,7-3-1,51-27-1732,-2-2-1,88-66 0,-134 88 846,2-3 2462,-17 16-158,-10 9 170,-2 3-1075,1 0 1,0 1 0,1 0-1,0 0 1,-7 18 0,12-24-510,0 0 0,1 0 0,0 0 0,0 0 0,0 0 0,1 0 0,0 1 0,0-1 0,1 1 0,0-1 0,0 0 0,2 13 0,-1-17-8,0 0 0,0 0 0,0 0 0,1 0 0,-1 0 0,1 0 0,-1-1 0,1 1 1,0-1-1,0 1 0,0-1 0,0 0 0,0 0 0,1 0 0,-1 0 0,1 0 0,-1 0 0,4 1 0,-1-1-6,-1 0 0,1-1 0,0 0 0,0 0-1,-1 0 1,1 0 0,0-1 0,0 0 0,0 0-1,9-1 1,-5 0 1,1-1-1,-1 0 1,0-1-1,0 0 1,0 0-1,0-1 1,0 0-1,-1-1 1,1 0-1,-1 0 1,9-9-1,-13 10 26,0 0 0,0 0 0,-1-1 0,1 0-1,-1 0 1,0 1 0,-1-2 0,1 1 0,-1 0 0,0-1 0,0 1-1,-1-1 1,0 1 0,0-1 0,1-6 0,-2 9-6,0 0 1,0 0-1,0-1 0,-1 1 1,1 0-1,-1 0 1,0 0-1,0 0 1,0 0-1,0 0 0,0 0 1,-1 0-1,1 0 1,-1 1-1,0-1 0,1 0 1,-1 1-1,-1-1 1,1 1-1,0 0 1,0 0-1,-1 0 0,0 0 1,1 0-1,-1 1 1,0-1-1,0 1 0,-4-2 1,2 1-27,-1 1-1,1 0 1,-1 0 0,0 1-1,1-1 1,-1 1 0,1 0-1,-9 2 1,11-2-39,1 1 0,0-1 0,0 1 0,0 0 0,-1-1 0,1 1 0,0 0 0,0 0 1,0 1-1,-2 1 0,3-2-10,0-1 1,0 1-1,1 0 1,-1 0-1,0 0 1,1 0-1,-1 0 1,1-1-1,-1 1 1,1 0-1,0 0 1,-1 1-1,1-1 1,0 0-1,0 0 1,-1 0-1,1 0 1,0 0-1,0 0 1,0 0-1,0 0 1,1 2-1,0-2 5,-1 1 0,1-1 1,0 0-1,-1 0 0,1 1 0,0-1 1,0 0-1,0 0 0,0 0 0,0 0 0,0 0 1,0 0-1,0-1 0,1 1 0,-1 0 1,0 0-1,0-1 0,1 1 0,-1-1 0,1 1 1,-1-1-1,0 0 0,1 1 0,-1-1 1,1 0-1,-1 0 0,0 0 0,1 0 0,-1 0 1,1-1-1,-1 1 0,2-1 0,24-2-620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43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158 1 14627,'-2'2'235,"-1"1"0,1 0-1,0-1 1,-1 1 0,0-1-1,0 0 1,1 0 0,-7 3 0,-9 8 247,3-1 192,1 1 0,0 1 0,-18 25-1,28-34-548,0 1-1,0-1 1,0 1-1,1 0 0,0 0 1,0 1-1,1-1 1,0 0-1,0 1 1,0 0-1,1-1 0,0 1 1,0 13-1,1-18-103,1 1 0,0-1-1,-1 1 1,1-1-1,0 0 1,0 1 0,0-1-1,1 0 1,-1 0-1,0 0 1,1 0 0,-1 0-1,1 0 1,0 0-1,0-1 1,0 1 0,0-1-1,0 1 1,0-1 0,0 0-1,0 1 1,0-1-1,1 0 1,-1 0 0,0-1-1,1 1 1,-1-1-1,4 1 1,3 1-5,0-1 0,0 0 0,0 0 1,0-1-1,0-1 0,13-1 0,-11 0 25,1-1 0,-1-1 0,0 1 0,-1-2-1,1 0 1,-1 0 0,0 0 0,0-2 0,17-13 0,-23 17 34,0-1 0,0 1 1,0-1-1,-1 1 0,0-1 1,0 0-1,0 0 0,0-1 0,0 1 1,-1 0-1,0-1 0,0 0 1,0 0-1,-1 1 0,0-1 1,1 0-1,-2 0 0,1 0 0,0 0 1,-1 0-1,0 0 0,0 0 1,-1 0-1,-1-9 0,1 11-27,0 1 0,1-1 0,-1 1-1,0 0 1,-1-1 0,1 1 0,0 0 0,-1-1-1,1 1 1,-1 0 0,0 0 0,0 0 0,0 1-1,0-1 1,0 0 0,0 1 0,0-1 0,0 1-1,-1 0 1,1-1 0,0 1 0,-1 0 0,1 1-1,-1-1 1,1 0 0,-1 1 0,0-1 0,-2 1-1,-7 0-217,1 0 0,-1 1 0,1 0 0,0 1 0,-13 3-1,10-1-663,14-4 818,-1 0 0,1 0-1,-1 0 1,1 0 0,0 1 0,-1-1 0,1 0 0,-1 0 0,1 0 0,-1 0-1,1 0 1,0 0 0,-1 0 0,1 0 0,-1 0 0,1 0 0,0 0-1,-1-1 1,1 1 0,-1 0 0,1 0 0,0 0 0,-1 0 0,1-1 0,0 1-1,-1 0 1,1 0 0,0-1 0,-1 1 0,1 0 0,0-1 0,-1 1-1,1 0 1,0-1 0,0 1 0,0 0 0,-1-1 0,1 1 0,0 0 0,0-1-1,0 1 1,0-1 0,0 1 0,0 0 0,0-1 0,0 1 0,0-1-1,0 1 1,0-1 0,0 1 0,0-1 0,2-16-500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5:14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 1 13731,'-2'0'49,"-1"0"0,1 0 0,0 0 0,-1 1 0,1-1 0,0 1 0,0-1 0,0 1-1,0 0 1,0 0 0,0 0 0,0 0 0,0 0 0,0 0 0,0 1 0,0-1 0,1 1 0,-1-1 0,0 1 0,1 0 0,-1-1 0,1 1 0,0 0 0,0 0 0,0 0 0,-2 3 0,-6 13 54,0 1 1,1 0 0,1 0 0,0 1 0,-6 39 0,-6 105 24,14-104-121,-34 241-371,28-227 126,8-55 136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7:17.1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1 18060,'0'16'1584,"-7"1"-1288,-4 6-144,-4-2 953,3 5-889,-1 4-120,4-3-184,6 1-160,10-8-377,6-3-167,7-10-744,0-3 1184,11-9-296,1-8-217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45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270 27 14723,'6'-6'1401,"5"-7"132,-10 13-1487,-1 0-1,0 0 0,0 0 1,0 0-1,0-1 0,0 1 1,0 0-1,1 0 1,-1 0-1,0 0 0,0-1 1,0 1-1,0 0 1,0 0-1,0 0 0,0 0 1,0-1-1,0 1 0,0 0 1,0 0-1,0 0 1,0 0-1,0-1 0,0 1 1,0 0-1,0 0 1,0 0-1,0 0 0,0-1 1,0 1-1,0 0 0,-1 0 1,1 0-1,0 0 1,0-1-1,0 1 0,0 0 1,0 0-1,0 0 1,0 0-1,-1 0 0,1 0 1,0-1-1,0 1 0,0 0 1,0 0-1,-1 0 1,1 0-1,0 0 0,0 0 1,0 0-1,0 0 0,-1 0 1,1 0-1,0 0 1,0 0-1,0 0 0,0 0 1,-1 0-1,1 0 1,0 0-1,0 0 0,0 0 1,-8 0 348,1 1 1,0 0-1,0 0 1,0 0 0,0 1-1,0 0 1,-12 5-1,-48 27 558,56-28-809,-5 2-91,2 0 1,-1 1-1,1 0 0,0 2 0,1-1 0,0 2 1,-18 20-1,31-31-59,-1-1 0,0 1 0,1-1 1,-1 1-1,1-1 0,0 1 0,-1-1 0,1 1 1,-1 0-1,1-1 0,0 1 0,-1-1 1,1 1-1,0 0 0,0-1 0,-1 1 0,1 0 1,0-1-1,0 1 0,0 0 0,0 0 1,0-1-1,0 1 0,0 0 0,0-1 0,0 1 1,1 0-1,-1 0 0,0-1 0,0 1 1,0 0-1,1-1 0,-1 1 0,0-1 0,1 1 1,-1 0-1,1-1 0,-1 1 0,1-1 0,-1 1 1,1-1-1,-1 1 0,1-1 0,-1 0 1,1 1-1,0-1 0,-1 0 0,1 1 0,0-1 1,-1 0-1,1 0 0,1 1 0,5 0-75,-1 1-1,1-1 0,0-1 0,10 1 0,-7-1 17,-6 0 32,11 0-59,-1 1 1,1 1-1,-1 0 1,0 0-1,0 2 1,23 7-1,-36-10 95,0-1-1,0 0 0,0 1 1,0-1-1,0 1 1,0-1-1,0 1 1,0-1-1,0 1 1,0 0-1,-1-1 1,1 1-1,0 0 0,-1 0 1,1 0-1,0 0 1,-1-1-1,1 1 1,-1 0-1,1 0 1,-1 0-1,0 0 1,1 0-1,-1 0 1,0 2-1,0-1 17,0-1 1,-1 0-1,1 1 0,-1-1 1,0 0-1,1 0 0,-1 1 1,0-1-1,0 0 0,0 0 0,0 0 1,0 0-1,0 0 0,0 0 1,0 0-1,-2 1 0,-6 3 165,-1 1-1,1-1 1,-17 6-1,25-10-165,-10 3-1,0 0 0,0-1 0,0 0-1,0-1 1,-13 2 0,15-6-1302,9-3-621,1 4 1764,-1 0 0,1 0 0,0 0 0,0 1 0,-1-1-1,1 0 1,0 0 0,0 1 0,0-1 0,0 0 0,0 1 0,2-1 0,10-4-972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45.7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88 15307,'3'4'2257,"-4"2"-1097,-3 0-472,-1-5 2177,2-1-1697,8-8-1064,3-5-600,7-6 504,-5-7-224,10-12-240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46.2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123 1 18188,'-5'6'368,"0"0"-1,0 0 1,1 1 0,0-1 0,0 1 0,1 0 0,0 0-1,-3 9 1,-14 62 354,18-68-617,-6 26-357,1 0 0,2 0 0,2 0 0,1 0 0,5 61-1,0-85-1541,-2-22 78,0-23-56,-3 5 1090,-12-51 0,-4 8 3619,8 30 1243,23 43-887,20 9-2994,-5-1-959,-14-6 313,0 1 1,23 12 0,-14 0-1</inkml:trace>
  <inkml:trace contextRef="#ctx0" brushRef="#br0" timeOffset="1">200 564 18540,'-4'7'1936,"1"0"-1392,3-5 569,3-5-1385,3-4 632,2 0-360,4 1-232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47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1 16748,'-1'3'173,"0"-1"1,-1 1-1,1-1 0,-1 1 1,0-1-1,0 0 1,0 1-1,0-1 1,0 0-1,0 0 1,-4 2-1,-12 13 491,13-10-550,0 0-1,0 1 0,1-1 0,0 1 0,0 0 0,1 0 0,0 1 0,0-1 0,-1 13 0,3-18-89,1 0 0,-1 1 0,1-1 0,0 0 0,1 1 0,-1-1 0,0 0 0,1 1 0,0-1 0,0 0 0,0 0 0,0 0 0,0 1 0,0-1 0,1 0 0,0-1 0,0 1 0,-1 0 0,2 0 0,-1-1 0,0 1 0,0-1 0,1 0 0,-1 0 0,1 0 1,0 0-1,4 3 0,3-1 107,-1-1 1,0 0 0,1 0 0,0 0-1,-1-2 1,1 1 0,0-1 0,0 0-1,0-1 1,0 0 0,0-1 0,0 0-1,0-1 1,0 0 0,0 0 0,-1-1 0,1 0-1,-1-1 1,17-9 0,-24 12-81,0 0 0,0 0 0,0 0 0,0 0 0,-1-1 0,1 1 0,0-1 1,0 1-1,-1-1 0,1 0 0,-1 0 0,0 0 0,1 0 0,-1 0 0,0 0 0,0 0 0,0 0 0,-1 0 1,1 0-1,0-1 0,-1 1 0,1 0 0,-1 0 0,0-1 0,0 1 0,0 0 0,0-1 0,0 1 0,0 0 1,-1-1-1,1 1 0,-1 0 0,0 0 0,1 0 0,-1-1 0,-2-1 0,0-1-13,0 0 0,-1 0 0,0 0 0,0 1 0,0 0-1,0 0 1,-1 0 0,1 0 0,-1 1 0,0-1 0,0 1 0,-1 0-1,-5-2 1,1 2-215,0-1 1,0 2-1,-21-4 0,28 5-12,0 1-1,0 0 1,0 0 0,-1 0 0,1 0-1,0 0 1,0 0 0,-1 1 0,1 0-1,0-1 1,0 1 0,0 0-1,0 1 1,0-1 0,0 1 0,-4 2-1,7-4 144,-1 0-1,1 0 0,0 1 0,-1-1 1,1 0-1,0 0 0,0 0 0,0 1 1,-1-1-1,1 0 0,0 0 0,0 1 1,0-1-1,-1 0 0,1 0 0,0 1 1,0-1-1,0 0 0,0 1 0,0-1 1,0 0-1,0 1 0,0-1 0,-1 0 1,1 1-1,0-1 0,0 0 0,1 0 1,-1 1-1,0-1 0,0 0 0,0 1 1,0-1-1,0 0 0,0 1 0,0-1 1,0 0-1,1 1 0,-1-1 0,0 0 1,0 0-1,0 1 0,1-1 0,-1 0 1,0 0-1,0 0 0,1 1 0,13 4-748,9-4-157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47.4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15675,'4'0'625,"-1"0"0,0 1-1,0-1 1,0 1-1,0 0 1,6 2 0,32 20 1521,-7-3-1423,-7-8-538,1-2 0,1 0-1,0-2 1,39 6 0,-67-14-184,0 0 0,0 0 1,0 0-1,-1 0 0,1 0 0,0 1 0,0-1 0,-1 0 0,1 0 1,0 1-1,0-1 0,-1 1 0,1-1 0,0 0 0,-1 1 0,1-1 0,0 2 1,-1-2-1,1 0 0,-1 1 1,0-1-1,0 1 1,0-1-1,0 0 0,0 1 1,0-1-1,0 0 0,0 1 1,0-1-1,0 1 1,0-1-1,-1 0 0,1 1 1,0-1-1,0 0 1,0 1-1,0-1 0,0 0 1,-1 1-1,1-1 1,0 0-1,0 1 0,-1-1 1,-25 22 76,17-16-60,-194 141 689,186-135-450,-4 2-1344,21-14 1068,0 0 0,1 0 1,-1 0-1,0 0 0,0 0 0,0 0 1,0 0-1,0 0 0,0 0 0,0 0 1,0 0-1,0 0 0,0 0 0,0 0 1,0 0-1,0 0 0,0 0 0,0 0 1,0 0-1,0 0 0,0 0 1,0 0-1,0 1 0,0-1 0,0 0 1,0 0-1,0 0 0,0 0 0,0 0 1,0 0-1,0 0 0,0 0 0,0 0 1,0 0-1,0 0 0,0 0 0,0 0 1,0 0-1,0 0 0,0 0 0,0 0 1,0 0-1,0 0 0,0 0 0,14-5-865,1-1 418,3-2-191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47.9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451 0 16876,'0'2'1424,"-6"3"-952,-7 4-168,-6 4 576,-4 4-112,-14 3-127,-6 3-81,-6 6-152,-4-2-40,2-1-56,2-2-40,10-4-256,5-3-192,14-7-656,8-4 480,9-7 176,5-4-120,5-5-169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48.3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55 16844,'17'-9'1136,"6"-3"422,32-11-1,-49 20-1359,1 1 0,-1 1 0,1-1-1,0 1 1,0 0 0,0 0 0,0 1-1,0 0 1,13 2 0,-19-2-169,1 0-1,0 1 1,0-1 0,-1 1-1,1-1 1,0 1 0,-1 0 0,1-1-1,-1 1 1,1 0 0,-1 0-1,1 0 1,-1 0 0,0 1 0,0-1-1,1 0 1,-1 1 0,0-1-1,0 0 1,0 1 0,1 2 0,-1-2-2,-1 1 0,1 0 0,0 0-1,-1 0 1,0 0 0,1 0 0,-1-1 0,-1 1 0,1 0 0,0 0 0,-2 5 0,-1 4 19,-1 0-1,-1 0 1,0-1-1,-12 21 1,-16 17 110,-2-1-1,-62 65 1,63-75-108,29-33-46,1 0 1,0 0 0,0 0-1,1 1 1,-5 9 0,7-14-5,1 0-1,-1-1 1,1 1 0,0 0 0,0 0 0,0 0 0,-1 0 0,1 0-1,0 0 1,0 0 0,0 0 0,0 0 0,1 0 0,-1 0 0,0-1-1,0 1 1,1 0 0,-1 0 0,1 1 0,0-1-7,0 0 1,0 0 0,0 0-1,0 0 1,0 0-1,0-1 1,0 1-1,0 0 1,0-1 0,1 1-1,-1-1 1,0 1-1,0-1 1,1 0 0,-1 1-1,0-1 1,1 0-1,0 0 1,28 1-650,0-1 1,-1-1-1,0-2 1,1-1-1,46-13 1,-32 8 318,6-1-437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48.7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389 8 17356,'7'-6'2031,"-12"4"-708,-15 9 653,-12 13-1396,0 2 0,2 1 0,-43 42 0,45-39-515,-43 44-18,-19 17-1440,78-81 201,12-6 1176,0 0 0,0-1 0,0 1 0,-1 0 0,1 0 1,0 0-1,0-1 0,0 1 0,0 0 0,-1 0 0,1 0 1,0-1-1,0 1 0,0 0 0,0 0 0,0 0 0,0-1 0,0 1 1,0 0-1,0 0 0,0-1 0,0 1 0,0 0 0,0 0 1,0-1-1,0 1 0,0 0 0,0 0 0,0 0 0,0-1 1,0 1-1,0 0 0,1 0 0,-1-1 0,0 1 0,0 0 1,0 0-1,0 0 0,0-1 0,1 1 0,-1 0 0,6-12-558</inkml:trace>
  <inkml:trace contextRef="#ctx0" brushRef="#br0" timeOffset="1">41 57 18028,'3'3'1848,"8"5"-1064,4 1-311,3 2 943,5 2-352,4 6-352,2 1-144,3 1-272,-4 1-232,0 1-544,-4-3-536,-7 0 848,-5-1-136,-10-7-136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49.7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0 277 17412,'0'0'42,"0"0"1,0 0-1,0 1 1,0-1-1,0 0 1,0 0-1,0 0 1,0 1-1,0-1 0,0 0 1,1 0-1,-1 0 1,0 1-1,0-1 1,0 0-1,0 0 1,0 0-1,0 1 1,0-1-1,0 0 1,1 0-1,-1 0 1,0 0-1,0 0 1,0 1-1,0-1 1,0 0-1,1 0 1,-1 0-1,0 0 0,0 0 1,0 0-1,1 0 1,-1 0-1,0 0 1,0 0-1,0 0 1,1 0-1,-1 0 1,0 0-1,0 0 1,0 0-1,1 0 1,-1 0-1,0 0 1,0 0-1,0 0 1,1 0-1,-1 0 0,0 0 1,0 0-1,17-6 548,14-16 246,0-2 0,-2-1 0,45-47 0,-67 64-769,35-37 205,-20 21-185,30-27-1,-43 47-112,-9 12 10,-12 20-5,10-24 14,-4 10-105,-6 11-214,2 1 0,0-1-1,2 2 1,-8 41 0,16-68 310,0 1 1,0-1 0,0 0-1,1 0 1,-1 0 0,0 1 0,0-1-1,0 0 1,1 0 0,-1 0-1,0 0 1,0 0 0,1 1-1,-1-1 1,0 0 0,0 0-1,1 0 1,-1 0 0,0 0-1,0 0 1,1 0 0,-1 0-1,0 0 1,0 0 0,1 0-1,-1 0 1,0 0 0,0 0-1,1 0 1,-1 0 0,0 0-1,0 0 1,1-1 0,-1 1-1,0 0 1,0 0 0,1 0 0,-1 0-1,0 0 1,0-1 0,0 1-1,1 0 1,11-9-406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50.2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194 1 17076,'6'1'1744,"-4"5"-1296,-3 8-216,0 6 904,-4 8-583,2 2-153,-1 3-264,-2 4-72,2-1-48,-2-6 16,2-6-32,1-5-160,0-5-505,0-4-223,-2-8 720,-4-2-152,-4-3-120</inkml:trace>
  <inkml:trace contextRef="#ctx0" brushRef="#br0" timeOffset="1">0 147 17964,'5'0'1824,"3"3"-1320,9 0-224,6-2 929,13-1-825,3 0-288,14-4-792,4-5-225,2-2 721,0-8-232,-3-5-184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7:17.6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223 2 17212,'-1'0'71,"1"0"1,-1-1 0,0 1 0,0 0 0,1 0 0,-1 0-1,0 0 1,0 0 0,1 0 0,-1 0 0,0 0 0,0 0-1,1 0 1,-1 0 0,0 0 0,0 1 0,1-1-1,-1 0 1,0 0 0,0 1 0,1-1 0,-1 1 0,1-1-1,-1 0 1,0 1 0,1-1 0,-2 2 0,-17 16 333,6-4-163,2 1-1,0 1 0,1-1 1,0 2-1,2 0 0,-1 0 1,2 0-1,1 1 0,0 0 1,1 0-1,-3 23 0,5-20-319,0 1-1,2 0 0,0 0 0,2 0 1,0 0-1,1 0 0,2 0 0,0-1 0,10 31 1,-4-33-433,-4-14-115,-6-12-220,-7-24 536,-2 0 0,-2 1 0,0 1 1,-23-41-1,-3-9 1234,33 64-551,8 9 125,-1 5-438,-1 1 0,0 0 0,1 0 1,-1 1-1,0-1 0,1 0 0,-1 1 0,0-1 1,4 2-1,19 6 301,-1-1-1335,48 9 0,-65-15 794,1-1 0,-1 1-1,1-1 1,-1 0 0,0-1-1,1 0 1,-1 0 0,0-1 0,0 0-1,1 0 1,6-3 0,14-12-589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50.7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 13 17604,'-3'-13'3045,"-3"18"-429,-6 19-873,10-18-1690,-2 5-18,1 0 1,1 0 0,0 0 0,-1 15-1,3-23-47,0 1-1,0 0 0,1 0 0,-1-1 0,1 1 0,0-1 0,0 1 1,0 0-1,1-1 0,-1 0 0,1 1 0,0-1 0,0 0 0,0 0 1,0 0-1,1 0 0,2 3 0,4 1-75,0 1 0,1-1 0,0-1 0,11 6 0,-13-8 17,-1 0 0,1 0 0,-1 0 0,-1 1 0,1 0-1,-1 1 1,0-1 0,0 1 0,9 12 0,-14-16 68,0 1-1,1-1 0,-1 1 1,0-1-1,-1 1 1,1-1-1,0 1 1,-1 0-1,0-1 1,1 1-1,-1 0 1,0 0-1,0-1 0,-1 1 1,0 4-1,0-1 32,-1-1-1,0 0 0,0 0 1,0 0-1,-1 0 0,0-1 1,-4 7-1,-3 1 121,0 0 0,-1-1 0,0 0 0,-22 15 0,19-16 81,0 0 1,-28 12 0,35-19-204,0 0 1,0 0 0,-1-1-1,1 0 1,-1 0-1,1-1 1,-1 0-1,-13 0 1,20-1-78,0 0 0,0 0 0,0 0 0,0 0 1,0 0-1,0-1 0,0 1 0,0 0 0,0 0 0,0-1 1,0 1-1,0-1 0,0 1 0,0-1 0,0 1 0,0-1 1,-1-1-1,2 2-22,0-1 1,0 1 0,-1-1 0,1 1-1,0-1 1,0 1 0,0-1 0,0 1-1,0-1 1,0 0 0,0 1 0,0-1-1,0 1 1,0-1 0,0 1-1,0-1 1,0 1 0,0-1 0,0 1-1,1-1 1,-1 1 0,0-1 0,1 0-1,1-2-128,0 0 0,0 0 0,0 1 0,1-1 0,-1 1 0,1-1 0,-1 1 0,1 0 0,4-2 0,15-8-678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51.1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317 0 18724,'6'3'1624,"-11"8"-1144,-6 7-183,-8 9 607,-4 6-176,-8 4-216,-4 3-104,-2 5-184,-2-5-56,6-4-40,3-5-56,6-11-192,5-6-216,8-12-736,5-6-120,6-19 904,3-10-233,4-12-215</inkml:trace>
  <inkml:trace contextRef="#ctx0" brushRef="#br0" timeOffset="1">99 33 16972,'10'16'1672,"-1"4"-1064,2 1-240,5 4 672,1-2-183,6-3-281,0 0-368,4-7-920,0-3 696,5 1-152,-5-1-88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09:51.5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1 225 16420,'6'-3'292,"1"0"1,-1-1 0,0 0 0,0 0 0,0-1-1,-1 0 1,0 0 0,0 0 0,0-1 0,5-6-1,6-7 127,12-10-128,81-91-521,-117 131 243,0 0-1,1 0 1,0 0-1,1 1 1,0 1-1,1-1 1,0 1-1,1-1 1,0 1-1,1 1 1,1-1-1,-2 21 1,5-31-305,0-7-111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12.3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0 13979,'1'1'52,"-1"-1"-1,0 0 1,0 0 0,0 0 0,0 0-1,0 0 1,0 0 0,0 1 0,0-1-1,0 0 1,0 0 0,0 0 0,0 0-1,0 0 1,0 0 0,0 0 0,0 1-1,0-1 1,0 0 0,0 0 0,0 0-1,-1 0 1,1 0 0,0 0 0,0 0-1,0 1 1,0-1 0,0 0 0,0 0-1,0 0 1,0 0 0,0 0 0,0 0-1,-1 0 1,1 0 0,0 0 0,0 0-1,0 0 1,0 0 0,0 0 0,0 0-1,0 0 1,-1 0 0,1 0 0,0 1-1,0-1 1,0 0 0,0 0 0,0-1-1,0 1 1,-1 0 0,1 0 0,0 0-1,0 0 1,0 0 0,0 0 0,0 0-1,0 0 1,0 0 0,-1 0 0,1 0-1,0 0 1,0 0 0,7 18 995,14 24-745,8 1-135,52 61-1,-37-52-267,-39-45 62,1 1 0,-1-1 0,0 1 0,5 11 0,-9-16 84,0-1-1,0 1 0,0 0 0,-1-1 1,1 1-1,-1 0 0,1-1 1,-1 1-1,0 0 0,0 0 0,0 0 1,-1-1-1,1 1 0,0 0 1,-1 0-1,0-1 0,0 1 1,-1 3-1,-9 10 25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12.8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4 341 13739,'0'0'37,"0"1"-1,-1-1 1,1 0 0,0 0 0,0 0 0,0 0-1,-1 1 1,1-1 0,0 0 0,0 0-1,0 1 1,0-1 0,-1 0 0,1 0 0,0 1-1,0-1 1,0 0 0,0 0 0,0 1-1,0-1 1,0 0 0,0 0 0,0 1 0,0-1-1,0 0 1,0 0 0,0 1 0,0-1 0,0 0-1,0 1 1,0-1 0,0 0 0,0 0-1,0 1 1,1-1 0,-1 0 0,0 0 0,0 0-1,0 1 1,0-1 0,1 0 0,-1 0-1,0 1 1,16 5 748,22-3 93,96-5 852,-113 1-1445,0-2 1,0 0-1,0-2 1,26-8 0,-43 11-207,1 0 1,0-1 0,0 1-1,-1-1 1,0 0 0,1 0-1,-1-1 1,0 1-1,-1-1 1,1 0 0,0 0-1,-1 0 1,0 0 0,0-1-1,-1 1 1,1-1 0,1-4-1,3-9 122,-1 0-1,-1-1 1,4-26 0,0 2-148,-8 39-3,5-20-685,-1-1 0,2-29 0,-6 38 283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13.9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397 0 15139,'-2'4'182,"0"0"-1,0 0 1,-1 0-1,1 0 1,-1-1-1,0 1 1,-7 5-1,-4 7-22,-32 44 428,-65 113-1,-17 78-98,124-241-452,3-8-36,0 1 1,0 0-1,0-1 1,0 1-1,-1-1 0,1 0 1,-1 1-1,0-1 1,1 0-1,-1 0 1,-4 3-1,6-5-8,0 1-1,0-1 1,-1 0 0,1 0-1,0 0 1,0 0 0,-1 0-1,1 0 1,0 0 0,0 0-1,-1 0 1,1 0 0,0 0-1,0 0 1,-1 0 0,1 0-1,0 0 1,0 0 0,-1 0 0,1 0-1,0 0 1,0 0 0,0 0-1,-1 0 1,1 0 0,0 0-1,0 0 1,-1-1 0,1 1-1,0 0 1,0 0 0,0 0-1,-1 0 1,1-1 0,0 1-1,0 0 1,0 0 0,0 0-1,0-1 1,-1 1 0,1 0-1,0 0 1,0-1 0,0 1 0,-4-14-267,4 10 198,-32-254-3578,33 242 3656,-1 16 10,0 0 1,0 0-1,0 0 1,1-1 0,-1 1-1,0 0 1,0 0-1,0 0 1,0 0-1,0-1 1,1 1 0,-1 0-1,0 0 1,0 0-1,0 0 1,0 0 0,1 0-1,-1 0 1,0-1-1,0 1 1,1 0-1,-1 0 1,0 0 0,0 0-1,0 0 1,1 0-1,-1 0 1,0 0-1,0 0 1,0 0 0,1 0-1,-1 0 1,20 14 1138,-7-3-712,17 7 6,1-1 1,42 18-1,-53-28-556,-1 0 0,1-1 0,0-1 0,0-1-1,28 2 1,-9-5-130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14.3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3 160 13579,'-1'5'532,"0"26"453,1-30-951,0-1 0,-1 0 1,1 1-1,0-1 0,0 1 0,0-1 1,0 1-1,0-1 0,0 1 0,0-1 1,0 0-1,1 1 0,-1-1 1,0 1-1,0-1 0,0 0 0,0 1 1,0-1-1,1 1 0,-1-1 0,0 0 1,0 1-1,1-1 0,-1 0 0,0 1 1,1-1-1,-1 0 0,0 1 1,1-1-1,-1 0 0,0 0 0,1 0 1,-1 1-1,1-1 0,-1 0 0,0 0 1,1 0-1,-1 0 0,1 0 1,-1 1-1,1-1 0,-1 0 0,0 0 1,1 0-1,-1 0 0,1-1 0,-1 1 1,1 0-1,-1 0 0,0 0 0,1 0 1,-1 0-1,1-1 0,4-2 108,-1 0-1,1 0 1,-1-1-1,0 1 0,-1-1 1,1 0-1,-1-1 1,1 1-1,2-5 0,26-49 451,-22 39-309,29-69 1197,-42 116-1401,1 34 1,2-52-212,1 0 1,0-1 0,0 1-1,1 0 1,0-1 0,1 1-1,4 9 1,-7-19 122,0 1 0,0-1 0,0 1 0,0-1 0,0 1 0,0-1 0,1 1 0,-1-1 0,0 0 0,0 1 0,0-1 0,1 1 0,-1-1 0,0 1 1,0-1-1,1 0 0,-1 1 0,0-1 0,1 0 0,-1 1 0,0-1 0,1 0 0,-1 0 0,1 1 0,-1-1 0,0 0 0,1 0 0,-1 0 0,1 0 0,-1 1 0,1-1 0,-1 0 0,1 0 0,-1 0 0,0 0 0,1 0 0,-1 0 0,1 0 1,-1 0-1,1 0 0,-1 0 0,1-1 0,-1 1 0,1 0 0,0 0 0,5-13-246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14.8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5 15563,'-3'-4'1337,"3"9"-993,1 4-120,1 5 584,-1 5-264,5 7-224,0 2-96,4 7-128,1-1-24,2-2-88,0-2-128,0-6-312,0-4-184,-4-13 520,-4-7-152,-2-7-72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15.2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1 206 13643,'7'13'1248,"14"-18"-832,7-10-144,5-7 376,4-5-143,1 0-25,1-3-144,-3 2-584,-4 4-745,-20 5 881,-6 5-160,-10 7-96</inkml:trace>
  <inkml:trace contextRef="#ctx0" brushRef="#br0" timeOffset="1">94 313 15003,'14'-9'678,"1"0"1,1 0-1,16-5 0,-27 12-591,-1 0-1,1 0 1,0 1 0,0 0-1,-1 0 1,1 0 0,0 0-1,0 1 1,0 0 0,0 0-1,0 0 1,0 1 0,0 0-1,0 0 1,5 1 0,-8-1-68,0 0 0,-1 0 0,1-1 0,-1 1 0,1 0 0,-1 0 0,1 0 1,-1 0-1,0 1 0,1-1 0,-1 0 0,0 1 0,0-1 0,0 0 0,0 1 0,0-1 1,0 1-1,-1 0 0,1-1 0,1 4 0,-2-2-4,0 0 0,0 0-1,0 0 1,0 0 0,0 0 0,0 0-1,-1 0 1,1 0 0,-1-1 0,0 1 0,-2 4-1,-1 3 16,-2 0-1,1-1 0,-1 0 0,0 0 0,-12 13 0,1-5 138,-35 26 0,33-28-2,54-27 116,-20 8-275,88-18-1902,-24 6 335,-40 6 916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16.0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24 14483,'4'-7'823,"7"-8"102,-9 13-344,-5 12 364,-63 134 648,25-56-1439,-56 127 322,91-203-767,5-20-1272,1-4 626,-8-38-257,4 19 418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7:18.1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16644,'0'2'43,"0"0"1,0 0 0,0 0 0,1 0 0,-1 0 0,1 0 0,0 0 0,-1 0 0,1 0 0,0 0 0,0 0 0,0-1 0,1 1 0,-1 0-1,0-1 1,1 1 0,-1-1 0,1 1 0,-1-1 0,1 0 0,-1 0 0,5 2 0,1 1-51,0 0 0,1-1 0,0-1 0,-1 1 0,9 0 0,26 5 2,1-2 1,73 2 0,95-14-98,-154 4 53,575-30-502,156-6 74,5193 16 2053,-4249 89-2232,-1513-57 469,-16-3-58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16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13099,'9'10'1128,"2"2"-656,3-1-120,9-2 376,6 2-71,10-1-73,4 0-48,4 0-392,0-1-328,-1-3 240,3 2-80,-2 4-128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16.8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80 926 15171,'2'-1'133,"1"0"1,-1 0-1,1 1 0,-1-1 0,1 1 0,-1-1 0,1 1 0,0 0 0,-1 0 1,1 0-1,-1 0 0,1 1 0,0-1 0,-1 1 0,1-1 0,-1 1 1,1 0-1,-1 0 0,0 0 0,1 0 0,-1 1 0,0-1 0,0 0 1,0 1-1,0 0 0,0 0 0,0-1 0,0 1 0,0 0 0,-1 0 0,1 1 1,1 1-1,-2 0-116,1-1 0,-1 1 0,0-1 0,0 1 0,0 0 0,0-1 0,0 1 0,-1 0 0,0 0 0,0 0 0,0-1 0,0 1 0,0 0 0,-1 0 0,0 0 0,0-1 0,0 1 0,0 0 0,0-1 0,-1 1 0,-2 4 0,-7 8 99,8-12-78,-1 0 0,2 1 0,-1-1 0,1 1-1,-1-1 1,-1 8 0,4-12-38,0 0-1,0 0 0,0 0 1,-1 1-1,1-1 0,0 0 1,0 0-1,0 0 0,0 0 0,0 1 1,0-1-1,0 0 0,0 0 1,0 0-1,0 0 0,1 0 1,-1 1-1,0-1 0,0 0 1,0 0-1,0 0 0,0 0 1,0 1-1,0-1 0,0 0 1,0 0-1,0 0 0,1 0 0,-1 0 1,0 0-1,0 0 0,0 1 1,0-1-1,0 0 0,0 0 1,1 0-1,-1 0 0,0 0 1,0 0-1,0 0 0,1 0 1,9-1-154,8-6-436,-12 4 468,0 0 0,-1 0 0,1-1 0,-1 0 0,0 0 0,0 0 0,-1 0 0,1-1 0,5-7 0,7-19-234</inkml:trace>
  <inkml:trace contextRef="#ctx0" brushRef="#br0" timeOffset="1">1 2 16588,'1'-2'1328,"-1"5"-1024,5 8-128,0 15 440,3 9-96,3 8-264,0 3-184,4 4-248,-2-3-104,1-7-264,0-4-144,-2-12 504,-1-4-128,-1-7-152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17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1 116 14955,'0'0'1537,"14"-6"-929,4-3-256,10-5 1008,5-2-624,1-1-256,2 1-168,-6 0-664,-3 5-304,-10 4 552,-5 4-112,-11 3-104</inkml:trace>
  <inkml:trace contextRef="#ctx0" brushRef="#br0" timeOffset="1">59 181 13859,'19'-12'1829,"0"1"0,22-11 1,-30 16-1670,0 2-1,1-1 1,-1 1 0,1 1 0,0 0 0,19-2 0,-29 5-152,-1-1 1,0 1-1,1 0 0,-1 0 1,0 1-1,1-1 1,-1 0-1,0 0 0,1 1 1,-1-1-1,0 0 1,0 1-1,1 0 0,-1-1 1,0 1-1,0 0 1,0-1-1,0 1 1,0 0-1,0 0 0,0 0 1,0 0-1,0 0 1,0 0-1,0 0 0,-1 0 1,1 0-1,0 1 1,-1-1-1,1 0 0,-1 0 1,1 1-1,-1-1 1,0 0-1,1 1 0,-1-1 1,0 0-1,0 1 1,0-1-1,0 0 1,0 1-1,0-1 0,-1 2 1,0 5 9,-1 0 1,0 0-1,0 0 1,0 0 0,-7 13-1,-5 5 35,-28 40-1,-5 10-37,47-76-19,-1 0 0,1 0 1,0 0-1,0 1 0,0-1 0,0 0 0,0 0 0,0 0 0,0 0 0,0 1 0,0-1 1,0 0-1,0 0 0,0 0 0,0 1 0,0-1 0,0 0 0,0 0 0,0 0 0,0 1 1,0-1-1,0 0 0,0 0 0,0 0 0,0 1 0,0-1 0,0 0 0,0 0 0,0 0 1,0 0-1,1 1 0,-1-1 0,0 0 0,0 0 0,0 0 0,10 2-146,21-6-197,-13 2 40,20 4-413,-32-1 794,-1 0 0,1-1 0,0 1 0,-1-1 0,1 0 0,0-1 0,-1 1 0,1-1 0,0 0 0,-1-1 0,0 1 0,1-1 0,6-4 0,16-12 19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26.4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85 20516,'20'-8'2049,"1"-1"-1545,1 2-248,4-3 872,4-2-656,2 1-96,2 2-328,2 1-304,-4 3-464,-1 3-216,-8-1-464,-4 3 39,-12 0 737,-6 0-280,2 4-48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26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74 14107,'0'21'1552,"8"-8"-711,5-9-281,15-8 840,4-5-336,8-3-176,3-4-159,1 1-705,-2 1-465,-5-2 425,-2 2-128,-10 3-184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27.2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0 414 18876,'22'-22'1319,"126"-132"2949,-115 117-4091,-2-2 0,32-55-1,-57 83-165,0 1-1,0-1 0,4-16 1,-7 18-13,-5 11-3,-2 11-10,0 19-90,1 0 0,1-1-1,2 1 1,1 0 0,2 0-1,13 62 1,-13-86-857,0 1 1,1-1-1,0 0 1,9 13-1,-1 0-2132,-10-15 1755</inkml:trace>
  <inkml:trace contextRef="#ctx0" brushRef="#br0" timeOffset="1">139 481 14339,'0'9'1568,"12"-7"-655,6-4-313,10-7 936,2-2-416,8-2-216,1-3-159,3 1-505,-2-1-344,-11 3-737,-4 1-79,-9 7 616,-4 0-192,-11 5-248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27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12843,'1'1'119,"0"0"0,0 0-1,0 0 1,0-1 0,0 1 0,0 0 0,0 0 0,0-1 0,1 1 0,-1 0 0,0-1 0,1 1 0,-1-1 0,0 0-1,1 1 1,-1-1 0,0 0 0,1 0 0,-1 0 0,1 0 0,-1 0 0,0 0 0,1 0 0,1-1 0,40-8 1349,-36 8-846,7-3-73,2-1 0,0 2-1,1-1 1,-1 2-1,0 0 1,28 1-1,-42 1-507,0 0 0,0 0 0,0 1 0,0-1 1,0 1-1,0-1 0,0 1 0,0 0 0,0-1 0,0 1 0,0 0 0,-1 0 1,1 1-1,0-1 0,-1 0 0,1 0 0,-1 1 0,1-1 0,-1 1 0,0-1 1,0 1-1,2 3 0,-2-2 1,0 0 0,0 1 0,0-1 0,0 1 0,-1-1 0,1 1 0,-1-1 0,0 1 0,0-1 0,0 1 0,-2 6 0,-2 6 32,-1 0 0,0-1 0,-1 1 0,-11 19 0,-6 6 40,-3-1-1,-1-1 0,-38 41 1,65-80-113,0 0 1,0 0-1,-1 0 1,1 0 0,0 0-1,0 0 1,-1 1-1,1-1 1,0 0-1,0 0 1,0 0-1,0 0 1,-1 1-1,1-1 1,0 0 0,0 0-1,0 0 1,0 1-1,0-1 1,0 0-1,-1 0 1,1 0-1,0 1 1,0-1 0,0 0-1,0 0 1,0 1-1,0-1 1,0 0-1,0 0 1,0 1-1,0-1 1,0 0-1,0 0 1,0 1 0,0-1-1,0 0 1,0 0-1,1 1 1,-1-1-1,0 0 1,0 0-1,0 0 1,0 1-1,0-1 1,0 0 0,1 0-1,-1 0 1,0 0-1,0 1 1,0-1-1,1 0 1,-1 0-1,0 0 1,0 0 0,1 0-1,20-2 48,27-13-1,-7-2 76,-10 5-811,36-20 0,-58 27 554,0-1-1,0 0 1,-1 0 0,0 0 0,-1-1-1,1 0 1,-1-1 0,8-11-1,8-17-344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28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1 428 17068,'4'-6'530,"1"0"-1,0-1 1,0 2 0,1-1 0,11-9 0,10-9 478,121-136 911,-119 124-1605,-1-1-1,39-68 0,-58 85-78,-15 26 46,-17 34-15,10-10-210,2 1 0,-8 36 0,16-52-100,0 1 1,1-1-1,0 1 1,1-1-1,1 1 0,3 23 1,-2-34-34,0-1 1,0 1-1,0-1 1,1 0 0,-1 1-1,1-1 1,0 0-1,0 0 1,1 0 0,-1 0-1,1 0 1,5 5-1,-7-8-5,1 1-1,0-1 0,-1 0 1,1 0-1,0 0 0,0 0 1,0 0-1,0 0 0,0 0 0,0 0 1,0-1-1,0 1 0,0-1 1,0 0-1,0 1 0,0-1 1,1 0-1,-1 0 0,0-1 0,0 1 1,0 0-1,0-1 0,0 1 1,0-1-1,0 1 0,0-1 1,0 0-1,4-2 0,1-2-61,0-1 0,0 1-1,-1-1 1,0 0 0,0-1-1,0 0 1,-1 0 0,7-11-1,16-30-679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29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2 14443,'-3'6'535,"0"-1"-108,1 0 1,0 0-1,0 0 0,-2 11 0,4-15-340,-1 0 0,1 0 0,0 0 1,0 0-1,0 0 0,0 0 0,0 0 0,1 0 0,-1 0 0,0 0 1,0 0-1,1 0 0,-1-1 0,0 1 0,1 0 0,-1 0 1,1 0-1,-1 0 0,1-1 0,-1 1 0,1 0 0,0 0 0,-1-1 1,1 1-1,0 0 0,0-1 0,0 1 0,-1-1 0,1 1 1,0-1-1,0 0 0,0 1 0,0-1 0,1 1 0,1 0 3,0 0 1,0 1-1,0 0 0,0-1 0,0 1 0,-1 0 0,1 0 0,4 5 0,-5-5-55,0 1 0,0-1 0,0 0 0,1-1 0,-1 1 0,1 0 0,3 1 0,-4-3-14,-1 1 0,0-1 0,1 0-1,-1 0 1,0 0 0,1 0 0,-1 0 0,0 0 0,1 0 0,-1 0-1,0-1 1,1 1 0,-1 0 0,0-1 0,0 1 0,1-1 0,-1 1 0,0-1-1,0 0 1,0 0 0,2 0 0,1-3 88,0 0 0,0 0 0,0 0 0,0-1 1,-1 1-1,1-1 0,4-9 0,-7 13-71,0-1 0,0 0-1,0 1 1,-1-1 0,1 0 0,0 1 0,-1-1 0,1 0 0,-1 0 0,1 1 0,-1-1 0,0 0-1,0 0 1,0 0 0,0 0 0,0 0 0,0 1 0,-1-1 0,1 0 0,0 0 0,-1 0-1,0 1 1,1-1 0,-1 0 0,0 1 0,0-1 0,-2-2 0,2 3-17,0 0-1,-1 1 1,1-1 0,0 0 0,-1 1-1,1-1 1,-1 1 0,1 0 0,-1-1 0,1 1-1,-1 0 1,1 0 0,-1 0 0,1 0-1,-1 0 1,1 0 0,-1 1 0,1-1 0,0 0-1,-1 1 1,1-1 0,-1 1 0,1-1-1,0 1 1,-3 1 0,-1 1 23,-1 0 0,1 1 0,-1 0 0,-7 7 0,5-2-44,0 0-1,1 0 1,0 0 0,0 1 0,1 0-1,-9 20 1,13-26-13,0 1 1,0-1-1,1 1 0,-1 0 1,1-1-1,0 1 0,1 0 1,-1 0-1,1 0 0,0 0 1,0 0-1,0 0 0,1-1 1,0 1-1,0 0 0,0 0 1,0-1-1,4 10 0,-3-12 0,-1 0 1,1 0-1,0 0 0,0 0 0,0 0 1,0 0-1,0-1 0,0 1 0,0 0 1,1-1-1,-1 0 0,0 0 0,1 1 1,-1-1-1,1-1 0,-1 1 0,1 0 1,0-1-1,-1 1 0,1-1 0,0 0 0,0 0 1,-1 0-1,1 0 0,0 0 0,-1-1 1,1 1-1,0-1 0,3-1 0,-2 1-41,1 0-1,-1-1 0,0 0 1,0 0-1,0 0 0,0 0 1,-1 0-1,1-1 0,0 0 1,-1 0-1,0 0 0,0 0 1,0 0-1,0-1 0,0 1 1,-1-1-1,3-4 0,-3 2-188,0 0-1,0 0 1,-1 0-1,0-1 1,0 1-1,-1 0 1,1-1-1,-1 1 1,-1-1-1,-1-9 1,-2-6-850,-11-33 0,15 55 1092,-7-21-736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29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225 23 15603,'0'-1'101,"0"0"-1,0 0 1,0 0-1,-1 0 0,1 0 1,0 0-1,-1 0 1,1 0-1,-1 0 0,1 0 1,-1 0-1,0 0 1,1 0-1,-1 1 0,0-1 1,0 0-1,1 0 1,-1 1-1,0-1 0,0 0 1,0 1-1,0-1 1,0 1-1,0-1 0,0 1 1,0-1-1,0 1 1,0 0-1,0 0 0,0-1 1,0 1-1,0 0 1,0 0-1,-1 0 0,1 0 1,0 0-1,0 1 1,-1-1-1,-7 1 330,1 0 0,0 0 0,-15 5 0,14-3-316,-1 1 0,1 0 0,0 0 0,0 1 0,1 0-1,-1 1 1,1 0 0,1 0 0,-1 1 0,1 0 0,-8 9 0,11-11-99,0 0-1,0 0 1,1 0 0,0 1 0,0-1 0,0 1 0,0 0-1,1 0 1,0 0 0,0 0 0,1 0 0,0 0 0,0 0-1,0 0 1,1 1 0,0-1 0,0 0 0,2 13 0,-1-16-10,0 1 0,0-1 0,0 0 1,0 0-1,1 1 0,0-1 1,0 0-1,-1 0 0,2 0 0,-1-1 1,0 1-1,1 0 0,-1-1 1,1 0-1,-1 0 0,1 1 0,0-1 1,0-1-1,0 1 0,1 0 1,-1-1-1,0 0 0,0 0 0,1 0 1,-1 0-1,1 0 0,-1 0 1,1-1-1,-1 0 0,6 0 0,1 0 32,1-1 0,-1 0-1,0 0 1,0-1-1,0 0 1,0-1-1,-1 0 1,1-1-1,14-7 1,-11 3 89,0-1 0,0 0 0,-1-1 0,19-18 0,-25 22-35,0 0 1,-1-1-1,0 1 0,0-1 0,0 0 1,-1-1-1,0 1 0,-1-1 0,1 0 0,2-11 1,-6 17-73,1 1 0,0-1-1,-1 0 1,0 0 0,1 0 0,-1 0 0,0 0 0,0 0 0,0 0 0,0 0 0,-1 1 0,1-1 0,0 0-1,-1 0 1,1 0 0,-1 0 0,0 0 0,1 1 0,-1-1 0,0 0 0,0 1 0,0-1 0,-1 1 0,1-1-1,0 1 1,0-1 0,-1 1 0,1 0 0,-1 0 0,1-1 0,-1 1 0,0 0 0,1 1 0,-1-1 0,0 0-1,0 0 1,0 1 0,1-1 0,-1 1 0,0-1 0,-3 1 0,-2-1-67,0 1 1,0 0-1,0 0 1,0 1 0,1 0-1,-1 0 1,0 1-1,1 0 1,-1 0-1,-10 5 1,11-4-203,1 0 1,-1 0 0,1 0 0,0 0-1,0 1 1,0 0 0,1 0-1,-1 0 1,1 1 0,0 0-1,0-1 1,1 1 0,-1 1 0,-4 8-1,8-13 226,0-1 0,0 0 0,0 1 0,0-1-1,0 1 1,0-1 0,0 0 0,-1 1 0,1-1 0,0 1-1,0-1 1,0 0 0,1 1 0,-1-1 0,0 0 0,0 1-1,0-1 1,0 1 0,0-1 0,0 0 0,0 1 0,1-1-1,-1 0 1,0 1 0,0-1 0,1 0 0,-1 1-1,0-1 1,0 0 0,1 0 0,-1 1 0,0-1 0,1 0-1,-1 0 1,0 0 0,1 1 0,-1-1 0,0 0 0,1 0-1,-1 0 1,0 0 0,1 0 0,-1 0 0,1 0 0,-1 0-1,0 0 1,1 0 0,-1 0 0,1 0 0,-1 0 0,0 0-1,1 0 1,-1 0 0,0 0 0,1 0 0,20-2-802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8:08.9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0 334 12483,'39'-27'722,"-22"15"-730,0 0 0,1 2 0,19-9 0,2 4-12,0 3 0,0 0 0,75-9 0,126-1 35,-210 21-6,325-4 346,102-7 171,-208-22-415,78-7-10,-243 35-20,161 8-1,146 64 175,-6-2-71,-272-58-151,195-13 1,111-40-7,-35 3-31,-259 36-8,137 7-1,182 55 4,47 2 36,-347-56-6,231-30 1,137-56-23,-359 58-4,318-34-22,-367 56 34,1 4 0,160 18 1,137 59 79,63 7 52,-328-73-109,253-15 0,135-57-71,-490 58 38,540-70-105,-465 67 107,1 5-1,0 5 1,133 19 0,154 64 139,27 4 48,-304-77-156,0-5 0,0-6 0,128-14-1,361-71-56,-431 56 18,244-18 8,-318 43 62,0 4 1,112 15 0,44 26 131,-127-17-96,205 9 1,-222-36-235,-1-5 0,0-5 0,205-50 0,-152 19-1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30.1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156 30 18252,'0'-1'86,"0"0"0,0 0 0,0 0 0,0 0 0,-1 0 0,1 0 0,0 0 0,0 0 0,-1 0 0,1 0 0,0 0 0,-1 0 0,1 0 0,-1 0 0,1 0 0,-1 0 0,0 1 0,1-1 0,-1 0 0,0 0 0,1 1 0,-1-1 0,0 1 0,0-1 1,0 0-1,0 1 0,0 0 0,0-1 0,1 1 0,-1-1 0,0 1 0,0 0 0,0 0 0,0 0 0,0-1 0,0 1 0,0 0 0,0 0 0,-2 1 0,-1-2 70,-1 1 0,0 0 0,0 0 0,0 0 0,0 1 0,1-1 0,-7 3 0,6-1-140,-1 1 0,1 0 0,0 0 0,0 0 0,0 1 0,0 0 0,1 0 0,-1 0 0,1 0 0,0 1 0,1 0 0,-1 0 0,1 0 0,0 0 0,0 0 0,0 1 0,1-1 0,-1 1 0,1 0 0,1-1 0,-1 1 0,1 0 0,0 0 0,1 0 0,-1 0 0,2 12 0,-1-16-14,0 0-1,1 1 1,-1-1 0,1 0-1,-1 0 1,1 0 0,0 0-1,0 0 1,0 0 0,0 0-1,0 0 1,0 0-1,1 0 1,-1-1 0,1 1-1,-1 0 1,1-1 0,-1 1-1,1-1 1,4 3 0,-3-3 8,1 1 1,-1-1 0,1 0-1,0 0 1,-1-1 0,1 1-1,0-1 1,0 0 0,-1 1-1,1-2 1,5 0-1,4-1 52,-1 0 0,0-1 0,0-1 0,0 0 0,-1-1 0,17-9 0,-15 7 50,-1-1-1,-1 0 0,15-13 1,-22 17-74,-1 1 1,1 0 0,-1-1-1,0 0 1,0 0-1,-1 0 1,1 0-1,-1 0 1,0 0-1,0-1 1,0 1 0,0-1-1,1-7 1,-3 11-39,0-1 1,0 0-1,0 1 0,0-1 1,0 1-1,0-1 1,0 1-1,-1-1 0,1 0 1,-1 1-1,1-1 1,-1 1-1,1 0 1,-1-1-1,0 1 0,0-1 1,0 1-1,0 0 1,0 0-1,0-1 1,-1 0-1,-1 0-49,0 0 0,0 0 0,1 1 0,-1-1 0,-1 1 0,1-1 0,0 1 0,0 0 0,-6-1 0,-3 0-281,0 1 0,-1 0 0,1 1 0,-19 1 0,18 1 79,-1 0 0,0 1 0,-25 8 1,5 4-438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30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1 514 14251,'3'1'162,"1"0"1,0 0-1,0 0 1,0 0-1,0-1 1,0 0-1,0 0 1,0 0-1,0 0 1,0 0-1,0-1 0,7-2 1,4-1-11,0-2-1,14-6 1,-7 2 187,485-188 3947,278-49-2604,-758 240-1743,-2-1-138,1 1 0,0 2-1,1 0 1,27 0-1,-55 5-312,1 0 448,0 0 0,0 1 0,0-1 0,0 0-1,0 0 1,0 0 0,0 0 0,0 0 0,0 0 0,0 0 0,0 0 0,0 0 0,0 0 0,0 1 0,0-1 0,0 0 0,0 0 0,0 0-1,1 0 1,-16 2-427,2-5 9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30.9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82 18292,'1'0'108,"0"1"0,0 0 0,0 0 0,0-1-1,0 1 1,0 0 0,0 0 0,-1 0 0,1 0 0,0 0 0,-1 0 0,1 0 0,-1 1 0,1-1 0,-1 0-1,1 0 1,-1 0 0,0 0 0,0 1 0,1 1 0,-1 30 255,-1-17 195,1 44 54,2 99-119,0-131-418,2 0-1,0-1 0,15 47 0,-9-91 570,195-433 294,-201 442-941,1 0-1,0 0 1,0 0 0,11-11 0,-15 18 2,0 0 0,-1 0 0,1 0 0,0 1 0,0-1-1,0 0 1,-1 1 0,1-1 0,0 0 0,0 1 0,0-1 0,0 1-1,0 0 1,0-1 0,0 1 0,0 0 0,0-1 0,0 1 0,0 0-1,0 0 1,0 0 0,0 0 0,0 0 0,0 0 0,1 0 0,-1 0 0,0 1-1,0-1 1,0 0 0,0 1 0,0-1 0,0 1 0,0-1 0,-1 1-1,1-1 1,0 1 0,0-1 0,0 1 0,0 0 0,-1 0 0,1-1-1,0 1 1,-1 0 0,1 0 0,0 0 0,-1 0 0,1 0 0,-1 0-1,0 0 1,1 1 0,2 4-8,1 0 1,-2 1-1,1-1 0,-1 0 0,0 1 0,0 0 1,-1-1-1,0 1 0,0 0 0,-1 0 0,0 0 0,0 0 1,0 0-1,-1-1 0,0 1 0,0 0 0,-5 12 1,4-14 7,0 0 1,-1 0 0,0 0 0,0 0-1,0-1 1,-1 1 0,1-1 0,-1 0-1,0 0 1,-1 0 0,1-1 0,0 1 0,-1-1-1,0 0 1,0 0 0,0-1 0,0 1-1,0-1 1,0 0 0,-1-1 0,1 1-1,-6 0 1,-3 0-132,0-1 1,0 0-1,0 0 0,-21-3 0,29 1-122,0 1 0,0-1 0,0-1 0,0 1 0,0-1 0,0 0-1,0-1 1,0 1 0,1-1 0,-1 0 0,1-1 0,-7-4 0,11 7 215,0 1 0,1-1 0,-1 1 0,0-1 0,1 0-1,-1 1 1,1-1 0,-1 1 0,1-1 0,-1 0 0,1 0 0,-1 1 0,1-1 0,0 0 0,-1 0 0,1 1 0,0-1-1,0 0 1,0 0 0,-1 0 0,1 1 0,0-1 0,0 0 0,0 0 0,0 0 0,0 0 0,1 1 0,-1-1 0,0 0-1,0 0 1,0 0 0,1 0 0,-1 1 0,0-1 0,1 0 0,-1 1 0,1-1 0,0-1 0,14-10-1016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31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1 270 16612,'1'6'543,"-1"-4"-340,1 0 0,-1 0 0,1 0-1,-1 0 1,1 0 0,0 0 0,0-1 0,0 1 0,1 2 0,-2-4-152,1 0 0,0 1 0,-1-1 0,1 0 1,-1 0-1,1 1 0,0-1 0,-1 0 0,1 0 0,0 0 1,-1 0-1,1 0 0,0 0 0,-1 0 0,1 0 0,0 0 0,-1-1 1,1 1-1,-1 0 0,1 0 0,0 0 0,-1-1 0,1 1 1,-1 0-1,1-1 0,0 1 0,-1 0 0,1-1 0,-1 1 0,0-1 1,1 1-1,-1-1 0,1 0 0,25-22 757,-1-2 0,-2 0-1,26-35 1,-18 21-503,52-70 56,-73 99-367,-10 10 6,0 0 0,0 0-1,0 0 1,0 0 0,0 0-1,1 0 1,-1 0-1,0 0 1,0 0 0,0 0-1,0 0 1,0 0 0,0-1-1,0 1 1,0 0 0,0 0-1,0 0 1,0 0-1,0 0 1,0 0 0,1 0-1,-1 0 1,0 0 0,0 0-1,0 0 1,0 0 0,0 0-1,0 0 1,0 0-1,0 0 1,0 0 0,0 0-1,0 0 1,0 0 0,1 1-1,-1-1 1,0 0 0,0 0-1,0 0 1,0 0-1,0 0 1,0 0 0,0 0-1,0 0 1,0 0 0,0 0-1,0 0 1,0 0 0,0 0-1,0 0 1,0 0-1,0 0 1,0 1 0,0-1-1,0 0 1,0 0 0,0 0-1,0 0 1,0 0 0,0 0-1,0 0 1,-5 24-58,5-24 57,-5 16 20,-30 117-778,31-112 479,1 0 0,0 0 0,2 1 0,1 29 0,0-46 228,1 0 1,0-1 0,-1 1-1,2 0 1,2 8 0,14 11-349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07.6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2606 443 12915,'-67'-70'739,"32"31"-159,-61-51 0,58 62-537,0 2 0,-1 1 0,-2 3 0,0 1 0,-2 1 0,0 3 0,-1 2 0,0 1 0,-1 2 0,-64-7 0,-19 5-102,0 6 0,0 6 0,-142 15 0,-65 29-17,256-27 59,2 4 0,-89 33-1,129-37 18,0 1-1,0 2 0,2 2 1,0 1-1,2 2 0,-44 37 1,54-38-1,1 0 0,0 2-1,2 0 1,1 1 0,1 1 0,1 1 0,1 0 0,-19 49 0,15-21-6,3 0 0,2 2 0,3 0 0,2 0 1,3 1-1,2 0 0,2 0 0,4 0 1,2 0-1,2 0 0,24 108 0,-19-128-6,2-1-1,1 0 1,2-1 0,1 0-1,2-1 1,1-1 0,42 54-1,-39-60 1,1-1-1,2-2 1,1 0-1,0-2 0,2 0 1,1-2-1,0-2 0,58 30 1,-40-29 6,2-3 0,0-1 1,0-2-1,2-3 0,-1-1 0,1-3 1,59 0-1,-26-6 24,-1-4 1,1-3-1,135-29 1,-111 9 21,-2-5 0,0-4-1,-3-5 1,133-71 0,-125 48 98,-2-4 0,-3-5 1,144-128-1,-176 132 181,122-145 0,-162 169-130,-1-1-1,-3-1 0,-2-2 1,43-101-1,-61 123-75,-2 1 1,-1-1-1,0 0 0,3-43 0,-9 54-72,0 1-1,-1-1 1,-1 1 0,-1 0 0,0-1-1,0 1 1,-2 0 0,0 0-1,0 1 1,-7-15 0,1 11-88,1 1 0,-2 0-1,0 1 1,-1 0 0,-1 1 0,0 1 0,0 0 0,-2 0 0,-25-17 0,-17-6-437,-80-39 0,101 56 381,-40-20-234,14 3-118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08.1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6 627 13923,'0'-1'88,"-1"1"0,1 0-1,-1-1 1,1 1 0,0 0 0,-1-1 0,1 1 0,0-1-1,-1 1 1,1 0 0,0-1 0,0 1 0,-1-1-1,1 1 1,0-1 0,0 1 0,0-1 0,0 1 0,0-1-1,0 1 1,0-1 0,0 1 0,0-1 0,0 1-1,0-1 1,0 1 0,0-1 0,0 1 0,0-1 0,0 1-1,0-1 1,1 1 0,-1-1 0,0 1 0,0-1-1,1 1 1,-1-1 0,0 1 0,1 0 0,-1-1 0,0 1-1,1 0 1,-1-1 0,1 0 0,27-12 1271,-14 7-1173,604-303 780,-564 279-1009,178-107-1109,-224 132 1105,0 0-1,-1-1 1,0 0 0,0 0 0,0 0 0,-1-1 0,0 0-1,0 0 1,-1-1 0,5-8 0,-9 12-4,1 1 0,-1 0 0,-1-1 1,1 0-1,0 1 0,-1-8 0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08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387 1 14371,'-65'31'1932,"62"-27"-1846,0-1-1,-1 0 0,1 1 0,1-1 0,-1 1 0,0 0 0,1 0 0,0 0 0,0 0 0,0 0 0,0 1 1,1-1-1,-1 5 0,-4 7 45,-171 395 417,121-286-531,54-121-16,-9 19-12,1 1 1,1 0-1,-5 26 0,13-47 6,0-1 0,1 1 1,0-1-1,-1 1 0,1 0 0,0 0 0,0-1 0,0 1 0,1 0 0,-1-1 0,1 1 0,0-1 1,-1 1-1,1 0 0,0-1 0,0 0 0,3 4 0,-3-4 1,1-1 0,-1 1-1,1-1 1,0 1 0,0-1-1,-1 0 1,1 0 0,0 0 0,0 0-1,0 0 1,0-1 0,0 1 0,0 0-1,1-1 1,-1 0 0,0 1-1,2-1 1,10-1-16,-1 1 0,1-2 0,-1 0 0,1-1 0,17-6 0,-18 6 12,239-58-318,-108 27 55,-66 12 202,-3-5-22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09.4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52 16243,'-2'8'170,"0"0"-1,0 0 0,1 0 1,0 0-1,1 0 0,0 0 0,0 1 1,0-1-1,1 0 0,4 16 0,-1 0 162,71 317 410,-35-180 496,-37-146-526,-8-33 262,-10-51-870,2-1-1,4 0 0,3 0 1,3-1-1,11-122 1,-8 186-125,2-12-97,7-31 1,-8 46 105,0 0 0,0 0-1,1 1 1,-1-1 0,1 0 0,0 0 0,0 1 0,0-1 0,1 1 0,-1 0-1,1-1 1,0 1 0,4-3 0,-5 5 3,-1 0 0,0 0 0,1 0 0,-1 1 0,0-1 0,1 0 0,-1 1 0,1 0 0,-1-1 0,1 1 0,-1 0 0,1 0 0,0-1 0,-1 1 0,1 0 0,-1 1 0,1-1 0,-1 0 0,1 0 0,-1 1 0,1-1 0,-1 1 0,1-1 0,-1 1 0,1 0 0,-1-1 0,0 1 0,1 0 0,-1 0 0,0 0 0,0 0 0,0 0 0,0 0 0,0 1 0,2 1 0,-1-1-25,0 1 0,0 0 0,-1-1 0,1 1 0,-1 0 0,1 0 0,-1 0 0,0 0 0,0 0 0,0 0 0,-1 1 0,1-1 0,-1 0 0,1 0 0,-1 0 0,-1 6 0,0-4-19,-1 1 0,0-1 0,0 0-1,0 0 1,-1 1 0,0-1 0,0-1 0,0 1 0,-1 0-1,1-1 1,-1 0 0,-9 8 0,8-7-55,-1-1-1,0 1 1,-1-1 0,1-1 0,0 1 0,-1-1-1,0 0 1,0 0 0,-12 2 0,5-3-134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10.0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0 157 14227,'3'0'77,"0"1"1,-1 0-1,1 0 0,-1 0 1,0 0-1,1 0 0,-1 1 0,0-1 1,1 1-1,-1-1 0,0 1 1,0 0-1,0 0 0,-1 0 0,1 0 1,0 0-1,-1 0 0,1 0 1,-1 0-1,0 1 0,0-1 1,0 1-1,0-1 0,0 1 0,0-1 1,-1 1-1,1 5 0,1 8 172,-1 0 0,0 0 0,-3 27 0,0-14 249,1 12 38,-1-22-237,1 0 0,2 0-1,-1-1 1,2 1 0,4 19 0,-6-37-263,0 0 1,1 0-1,-1 0 1,0 0 0,0-1-1,1 1 1,-1 0-1,0 0 1,1 0 0,-1 0-1,1-1 1,-1 1-1,1 0 1,0 0 0,-1-1-1,1 1 1,0-1-1,-1 1 1,1 0 0,0-1-1,1 1 1,-2-1-7,1 0 0,0 0 0,-1 0 0,1 0-1,-1 0 1,1 0 0,0-1 0,-1 1 0,1 0 0,-1 0 0,1-1 0,-1 1 0,1 0 0,0-1 0,-1 1 0,1 0 0,-1-1 0,0 1 0,1-1 0,-1 1 0,1-1 0,0 0 0,1-2 68,0-1 0,0 1 1,0-1-1,0 0 0,0 0 0,0 0 1,1-6-1,-1-7 9,0 0-1,0 1 0,-2-1 1,0 0-1,-1 0 1,-1 1-1,0-1 0,-1 1 1,-1-1-1,-1 1 1,0 0-1,-1 1 0,-10-20 1,17 37-202,1-1-1,-1 1 1,0-1 0,1 0 0,-1 1-1,1-1 1,-1 0 0,1 0-1,0 0 1,-1 0 0,1 0 0,0 0-1,0 0 1,0-1 0,0 1 0,0-1-1,2 1 1,2 0-197,1-1-1,0 1 1,-1-1 0,1 0-1,9-2 1,-3 0-227,0-1-1,0-1 1,0 0-1,-1 0 1,22-11-1,-23 8 159,0 0 0,0 0 0,-1-1 0,11-11 0,-18 16 392,1 0 0,-1 0 0,0-1 1,-1 1-1,1-1 0,0 0 0,-1 0 1,0 0-1,0 0 0,0 0 0,-1 0 1,1-1-1,-1 1 0,0-1 1,1-6-1,-2 11-10,0-1 0,0 1 0,0 0 0,0 0 0,0 0 0,0-1 0,0 1 0,0 0 0,0 0 0,0-1-1,0 1 1,0 0 0,0 0 0,0-1 0,0 1 0,0 0 0,0 0 0,0-1 0,0 1 0,0 0 0,0 0 0,0 0 0,-1-1 0,1 1 0,0 0 0,0 0 0,0 0 0,0-1 0,0 1 0,-1 0 0,1 0 0,0 0 0,0 0 0,0-1 0,-1 1 0,1 0 0,0 0 0,0 0 0,-1 0 0,1 0 0,0 0 0,0 0 0,-1 0 0,1 0 0,0 0 0,-12 9 687,-10 20 163,13-14-691,1 1-1,1 0 1,0 1-1,1 0 1,1 0-1,1 0 1,0 1-1,1-1 1,-1 21-1,4-35-157,0 0 0,0 0 0,1 0 0,-1 0 0,0 0 0,1 0 0,0 0 0,0 0 0,0 0 0,0-1 0,0 1 0,0 0-1,1 0 1,1 2 0,-2-4-9,1 0 0,-1 0 0,0 0 0,0 0 0,1 0 0,-1 0 0,1 0 0,-1 0 0,1-1 0,-1 1 0,1-1 0,-1 1 0,1-1 0,-1 1 0,1-1 0,0 0 0,-1 0 0,1 0 0,0 0 0,-1 0 0,1 0 0,-1 0 0,1-1 0,0 1 0,-1-1 0,4 0 1,3-3 29,1 0-1,-1 0 1,0-1 0,-1 0 0,1 0 0,-1-1 0,0 0 0,0 0 0,-1-1 0,11-13 0,-2 1 116,-1-2-1,21-40 1,-23 36 33,12-35-1,-21 51-154,0 1 0,-1-1-1,0 0 1,-1 0-1,0 0 1,0 0-1,-2-19 1,1 27-38,0 0 0,0 0 0,0-1 0,0 1 0,0 0 0,-1 0 0,1-1 0,-1 1-1,1 0 1,-1 0 0,1 0 0,-1-1 0,0 1 0,1 0 0,-1 0 0,0 0 0,0 0 0,0 0 0,-1-1 0,1 2-10,0 0 0,0-1 1,0 1-1,0 0 0,0 0 0,0 0 1,1 0-1,-1 0 0,0 0 0,0 0 0,0 0 1,0 0-1,0 1 0,0-1 0,1 0 0,-1 1 1,0-1-1,0 0 0,0 1 0,1-1 1,-2 2-1,-2 1-106,-1 0 1,1 1-1,1 0 0,-1 0 1,0 0-1,1 0 1,-6 9-1,-3 15-738,11-27 772,0 0 0,1 1 0,-1-1 0,1 0 0,0 1 0,-1-1 0,1 0-1,0 1 1,0-1 0,0 0 0,0 1 0,0-1 0,0 1 0,0-1 0,1 0 0,-1 1 0,0-1 0,1 0-1,0 2 1,-1-2 50,1-1 0,-1 0-1,1 1 1,-1-1-1,0 0 1,1 0-1,-1 1 1,1-1 0,-1 0-1,1 0 1,-1 0-1,1 0 1,-1 0 0,1 1-1,-1-1 1,1 0-1,-1 0 1,1 0-1,-1 0 1,1 0 0,-1 0-1,1-1 1,-1 1-1,1 0 1,-1 0 0,1 0-1,-1 0 1,1-1-1,-1 1 1,1 0-1,0-1 1,15-10-331,-16 11 354,25-25-572,8-9-34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10.9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56 13635,'-4'4'226,"0"0"1,1 0 0,-1 1-1,1 0 1,0-1-1,1 1 1,-1 0 0,1 0-1,-2 6 1,-3 4 147,-2 4-155,2-1-1,0 2 1,1-1-1,1 1 0,0-1 1,2 2-1,0-1 1,2 0-1,0 0 0,1 1 1,1-1-1,1 0 0,0 0 1,2 0-1,1 0 1,0 0-1,1-1 0,1 0 1,13 26-1,-1-8-293,1-1 0,1-1 0,36 45 0,-57-80 74,0 0 1,0 0-1,0 0 0,0 0 0,1 0 1,-1 0-1,0 1 0,0-1 1,0 0-1,0 0 0,0 0 0,0 0 1,0 0-1,0 0 0,0 0 1,0 0-1,1 0 0,-1 0 0,0 0 1,0 0-1,0 0 0,0 0 1,0 0-1,0 0 0,0 0 0,0 0 1,1 0-1,-1 0 0,0 0 1,0 0-1,0 0 0,0 0 0,0 0 1,0 0-1,0 0 0,0 0 1,1 0-1,-1 0 0,0 0 0,0 0 1,0 0-1,0 0 0,0 0 1,0 0-1,0 0 0,0-1 1,0 1-1,0 0 0,0 0 0,1 0 1,1-8-11,-1-11 27,-7-24 66,-1 0-1,-2 0 0,-3 0 1,-17-43-1,27 81-71,-13-29 39,14 32-45,0 1-1,0-1 1,0 1-1,0-1 1,0 1-1,0 0 0,0-1 1,0 1-1,-1 0 1,1 0-1,-1 0 0,1 0 1,-1 0-1,1 0 1,-1 0-1,-1-1 0,2 2-2,1 0 0,0 0 0,0 0 0,-1 0 0,1 0-1,0 0 1,0 0 0,-1 0 0,1 0 0,0 0 0,-1 0 0,1 0-1,0 0 1,0 0 0,-1 0 0,1 0 0,0 0 0,0 0-1,-1 0 1,1 0 0,0 0 0,0 1 0,-1-1 0,1 0-1,0 0 1,0 0 0,0 0 0,-1 1 0,1-1 0,0 0 0,0 0-1,0 0 1,0 1 0,-1-1 0,1 0 0,0 0 0,0 1-1,0-1 1,0 0 0,0 0 0,0 1 0,0-1 0,3 17 19,13 14-11,-13-27-5,0 0-1,1 0 1,0 0 0,0 0 0,0 0 0,0-1-1,1 1 1,-1-1 0,1 0 0,0-1 0,0 1-1,0-1 1,0 0 0,1 0 0,-1-1 0,0 0 0,1 0-1,-1 0 1,1 0 0,-1-1 0,1 0 0,-1 0-1,1 0 1,-1-1 0,1 0 0,-1 0 0,0 0-1,1-1 1,-1 1 0,0-1 0,0-1 0,0 1-1,0-1 1,0 0 0,-1 0 0,1 0 0,-1 0-1,0-1 1,0 0 0,5-6 0,-4 3 69,0 0-1,0 0 1,-1-1 0,0 1 0,-1-1-1,0 0 1,0 0 0,0 0 0,-1-1 0,-1 1-1,1-1 1,-1 1 0,0-13 0,-1 20-61,0 0 0,0 0 1,0 0-1,0 0 0,0 0 0,-1 0 1,1 1-1,0-1 0,0 0 0,-1 0 1,1 0-1,0 0 0,-1 0 1,1 1-1,-1-1 0,1 0 0,-1 0 1,0-1-1,1 2-6,-1 0-1,1 0 1,-1 0 0,1 0-1,-1 0 1,1 0 0,-1 0 0,1 0-1,0 0 1,-1 0 0,1 0-1,-1 0 1,1 0 0,-1 0-1,1 0 1,0 1 0,-1-1 0,1 0-1,-1 0 1,1 0 0,0 1-1,-1-1 1,1 0 0,0 0 0,-1 1-1,-2 2 4,1-1 0,0 1 0,-1-1 0,1 1 0,1 0 0,-1 0-1,0 0 1,-1 3 0,1 0-13,0 0 0,1 0-1,0 0 1,0 0 0,0 1 0,0-1 0,1 9-1,1-14 0,-1 0-1,0 1 0,0-1 1,0 0-1,1 0 0,-1 1 1,0-1-1,1 0 0,0 0 1,-1 0-1,1 0 0,-1 0 1,1 0-1,0 0 0,0 0 1,0 0-1,1 2 0,-1-3-4,0 1 0,1-1 0,-1 0 0,0 1-1,1-1 1,-1 0 0,0 1 0,0-1 0,1 0 0,-1 0-1,0 0 1,1 0 0,-1-1 0,0 1 0,1 0 0,-1 0-1,0-1 1,1 1 0,-1-1 0,2 0 0,8-5-112,-1 1 1,0-1-1,0-1 1,-1 0-1,1 0 1,-1-1-1,-1 0 1,0-1-1,14-18 1,-3 1-239,-1-2 0,19-40 0,-27 49 204,-1-1 0,0 0-1,-1 0 1,-2 0 0,0-1 0,6-40 0,-14 42 191,2 19-30,-1 0 0,1 0 0,0 0 0,0 0 0,-1 0 0,1 0 0,0 0 0,0 0 0,-1 0 0,1 0 0,0 0 0,0 0 0,0 0 0,-1 0 0,1 1-1,0-1 1,0 0 0,-1 0 0,1 0 0,0 0 0,0 0 0,0 1 0,-1-1 0,1 0 0,0 0 0,0 0 0,0 0 0,0 1 0,0-1 0,-1 0 0,1 0 0,0 1 0,0-1 0,0 0 0,0 0-1,0 1 1,-15 34 335,10-16-197,0-1 1,2 1 0,0-1-1,1 1 1,1 0 0,1 0-1,1 0 1,4 33-1,-2-39-96,0 0-1,1-1 1,0 1-1,1-1 0,0 0 1,1 0-1,1-1 0,0 1 1,0-2-1,1 1 0,0-1 1,1 0-1,14 12 1,-16-15-38,-5-4-4,1-1 1,-1 1-1,1-1 1,0 0-1,0 0 1,0 0-1,0 0 1,1 0-1,-1 0 0,6 1 1,-9-3-7,0 0 1,0 0-1,0 0 1,1 0-1,-1 0 0,0 0 1,0 0-1,0 0 1,0 0-1,0 0 1,0 0-1,0 0 0,0 0 1,0 0-1,0 0 1,0 0-1,0 0 1,1 0-1,-1 0 0,0 0 1,0 0-1,0 0 1,0 0-1,0 0 0,0 0 1,0 0-1,0 0 1,0-1-1,0 1 1,0 0-1,0 0 0,0 0 1,0 0-1,0 0 1,0 0-1,0 0 1,0 0-1,0 0 0,0 0 1,0 0-1,1 0 1,-1-1-1,0 1 0,0 0 1,0 0-1,-1 0 1,1 0-1,0 0 1,0 0-1,0 0 0,0 0 1,0 0-1,0 0 1,0 0-1,0-1 1,0 1-1,0 0 0,0 0 1,0 0-1,0 0 1,0 0-1,-5-8-70,-10-7-123,-114-81-1219,23 20 1333,92 61 500,14 15-395,0 0-1,0-1 0,0 1 1,0 0-1,-1-1 1,1 1-1,0 0 1,0-1-1,0 1 0,0 0 1,0-1-1,0 1 1,0 0-1,0-1 1,0 1-1,0 0 1,0-1-1,0 1 0,1 0 1,-1-1-1,0 1 1,0 0-1,0-1 1,0 1-1,0 0 0,1 0 1,-1-1-1,0 1 1,3-2 54,-1 1 0,0 0 1,0 0-1,1 0 0,-1 0 0,1 1 1,-1-1-1,1 0 0,-1 1 0,5 0 1,58-4 247,-48 4-637,0-1 1,0 0-1,0-1 1,-1-1-1,18-5 1,-34 8 294,1-1 0,-1 1 1,1 0-1,0 0 0,-1 0 0,1-1 0,-1 1 1,1 0-1,-1-1 0,1 1 0,-1 0 1,1-1-1,-1 1 0,1 0 0,-1-1 0,0 1 1,1-1-1,-1 1 0,0-1 0,1 1 0,-1-1 1,1 0-1,-6-16-424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8:47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0 203 17356,'3'3'203,"0"-1"1,0 0 0,0 0 0,1 0-1,-1 0 1,0 0 0,1-1 0,-1 1-1,1-1 1,0 0 0,-1 0-1,1 0 1,0-1 0,0 1 0,0-1-1,-1 0 1,1 0 0,0-1 0,0 1-1,0-1 1,7-1 0,5-3 214,0-1 1,0 0 0,22-12 0,-37 18-414,33-17 154,233-104 1262,-238 110-1781,1 2 1,0 1-1,0 1 1,1 2-1,0 0 1,0 3 0,40 0-1,-18 9-716,-35-6 334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11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 17348,'7'4'1752,"5"0"-1296,2-4-312,3-1 672,2-5-560,-3-5-16,-8-4-103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12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0 326 16155,'16'56'1694,"3"-1"-1,29 63 0,-46-114-1618,0 0 1,0 0-1,0 0 0,1-1 1,-1 1-1,1-1 0,4 6 0,-6-9-52,0 1 0,0 0 0,0-1 0,0 1 0,0 0 0,0-1 0,0 0 0,0 1 0,0-1 0,0 1 0,0-1 0,1 0 0,-1 0 0,0 0 0,0 0 0,0 0 0,0 0 0,0 0 0,1 0 0,-1 0 0,0 0 0,0-1 0,0 1 0,0 0-1,0-1 1,0 1 0,0-1 0,0 1 0,0-1 0,0 0 0,0 1 0,0-1 0,1-1 0,6-5 84,0 0 0,-1-1-1,1-1 1,-2 1 0,1-1 0,-1 0-1,6-12 1,32-74 442,-26 53-330,57-136 270,-67 166-418,-5 21-51,-3 31-42,0-32 21,0 5-7,-1-2 2,1 0 0,1 0 0,0 0-1,0 0 1,6 20 0,-7-31 4,0 1 0,1 0 0,-1 0 1,0 0-1,1 0 0,-1 0 0,1-1 0,-1 1 1,1 0-1,-1 0 0,1-1 0,-1 1 0,1 0 0,0-1 1,-1 1-1,1-1 0,0 1 0,0-1 0,-1 1 1,1-1-1,0 1 0,0-1 0,0 0 0,0 1 0,-1-1 1,2 0-1,0 0 1,0 0-1,0 0 1,-1 0 0,1-1 0,0 1 0,-1-1 0,1 1-1,0-1 1,-1 0 0,1 0 0,-1 1 0,3-3-1,4-4 2,0 1 0,-1-2 0,12-12 0,-1-5 18,0-1 1,-2 0 0,13-31 0,17-26 23,-46 82-43,0 1 0,0-1-1,1 1 1,-1-1 0,0 1 0,1-1 0,-1 1 0,0-1-1,1 1 1,-1-1 0,1 1 0,-1-1 0,1 1-1,-1 0 1,1-1 0,-1 1 0,1 0 0,-1 0-1,1-1 1,-1 1 0,1 0 0,0 0 0,0 0 0,-1 0-1,1 0 1,-1 0 0,1 1 0,-1-1 0,0 0-1,1 1 1,-1-1 0,0 0 0,1 1 0,-1-1-1,0 1 1,0-1 0,1 0 0,-1 1 0,0-1-1,0 1 1,0-1 0,1 1 0,-1-1 0,0 1-1,4 32-37,-3-30 36,0 21-20,1 1 13,0-1 1,7 31-1,-8-53 12,-1-1-1,0 1 1,1-1 0,-1 0-1,1 1 1,-1-1 0,1 0-1,0 1 1,-1-1 0,1 0 0,0 0-1,0 1 1,0-1 0,0 0-1,0 0 1,0 0 0,3 1-1,-3-2 0,-1 1 0,1-1 0,0 0 0,0 0-1,0 0 1,1 1 0,-1-1 0,0 0 0,0 0 0,0-1-1,0 1 1,0 0 0,0 0 0,0 0 0,0-1-1,0 1 1,-1 0 0,1-1 0,1 0 0,4-3-52,-1 1 1,0-1-1,0 0 1,0-1-1,-1 1 1,6-8-1,8-15-539,0 0 0,-2 0 0,-2-2 0,0 0 0,10-33-1,-10 26-181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12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 20 14771,'0'0'50,"0"-1"0,0 1 0,0 0 0,0 0 0,0 0 0,0 0 0,0 0-1,0-1 1,0 1 0,0 0 0,0 0 0,0 0 0,0 0 0,0-1 0,0 1 0,0 0 0,0 0 0,0 0 0,0 0-1,-1 0 1,1 0 0,0-1 0,0 1 0,0 0 0,0 0 0,0 0 0,0 0 0,0 0 0,-1 0 0,1 0-1,0 0 1,0 0 0,0 0 0,0-1 0,-1 1 0,1 0 0,0 0 0,0 0 0,0 0 0,0 0 0,-1 0 0,-8 4 810,-6 8 568,9-5-1226,1 1 1,0 0-1,0 1 0,1-1 1,0 1-1,0 0 0,1 0 1,0 0-1,1 0 0,0 0 1,-1 10-1,1-2-112,1 0 0,0-1 0,2 1 0,-1 0 1,6 23-1,-6-36-68,2 1-1,-1 0 1,0-1 0,1 1 0,0-1 0,0 1 0,1-1-1,-1 0 1,6 7 0,-7-10-14,1 1-1,-1-1 0,1 1 1,0-1-1,-1 1 1,1-1-1,0 0 1,0 0-1,0 0 1,0 0-1,0-1 1,0 1-1,0 0 1,0-1-1,0 1 0,0-1 1,0 0-1,0 0 1,1 0-1,-1 0 1,0 0-1,0 0 1,4-1-1,1-1 7,-1-1 0,0 1 0,0-1-1,0 0 1,-1-1 0,1 1 0,-1-1 0,0 0 0,0-1-1,8-8 1,6-8 46,18-27 0,-33 43-49,57-89 144,-54 81-134,0 0 0,-1 0-1,-1-1 1,0 0 0,5-23 0,-10 36-19,1 0 1,-1 0-1,0 1 1,0-1-1,0 0 1,0 0-1,0 0 1,0 0-1,0 0 1,0 1-1,0-1 1,0 0-1,0 0 1,-1 0-1,1 0 1,-1-1-1,1 2 0,0 0-1,-1 0 1,1 0-1,0 0 1,-1 0-1,1 0 1,0 0-1,-1 0 1,1 0-1,0 0 1,0 0-1,-1 0 0,1 0 1,0 0-1,-1 0 1,1 0-1,0 0 1,-1 0-1,1 0 1,0 1-1,0-1 1,-1 0-1,1 0 1,0 0-1,0 1 1,-1-1-1,1 0 1,0 0-1,0 1 1,-3 2 4,0 0 0,0 0 0,0 0 0,1 0 1,-4 7-1,-1 5-4,1 1 0,0 0-1,-4 19 1,8-26-74,0 0-1,1 0 1,0 0-1,0 0 1,1 0 0,0 1-1,2 10 1,-2-19 36,0 0-1,0 0 1,1 1 0,-1-1 0,0 0 0,1 0-1,-1 0 1,1 0 0,-1 0 0,1 0 0,-1 0-1,1 0 1,0 0 0,-1 0 0,1 0 0,0-1-1,0 1 1,0 0 0,-1 0 0,1-1 0,0 1-1,0-1 1,0 1 0,0-1 0,0 1-1,0-1 1,1 1 0,-1-1 0,0 0 0,0 0-1,0 1 1,0-1 0,0 0 0,0 0 0,1 0-1,-1 0 1,0 0 0,0-1 0,0 1 0,0 0-1,0-1 1,0 1 0,0 0 0,0-1 0,2 0-1,4-2-71,0-1-1,0 1 1,-1-2-1,1 1 1,7-7-1,22-21-423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12.9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325 86 15739,'-1'8'302,"-1"-1"-1,1 0 0,-2 1 0,1-1 0,-1 0 1,0 0-1,-6 9 0,-35 47 499,15-22 114,-6 11 27,3 2-1,-50 113 1,82-166-1002,0 0 1,-1 0-1,1 0 1,0 0-1,-1 0 1,1 0-1,-1 0 1,0 0-1,1 0 1,-1 0-1,1 0 1,-1 0-1,0-1 1,0 1-1,-1 1 1,2-2 31,-1 0 0,1 0 0,0 0 0,-1 0 0,1 0-1,0 0 1,-1 0 0,1-1 0,0 1 0,-1 0 0,1 0 0,0 0 0,-1 0 0,1 0 0,0-1 0,-1 1 0,1 0 0,0 0 0,0-1 0,-1 1 0,1 0 0,0 0-1,0-1 1,-1 1 0,1 0 0,0-1 0,0 1 0,0 0 0,-1-1 0,-11-37-467,10 29 963,-1-1-319,-11-34-3076,-14-91 1,28 134 2955,-1 0 1,1 0-1,0 0 1,0 0 0,1 0-1,-1 0 1,0 0-1,0 0 1,0 0 0,1 0-1,-1 0 1,0 0-1,1 0 1,-1 0 0,1 0-1,-1 0 1,1 1-1,0-1 1,-1 0 0,1 0-1,0 1 1,-1-1-1,1 0 1,0 1 0,0-1-1,0 0 1,0 1-1,0-1 1,-1 1 0,1 0-1,0-1 1,0 1-1,0 0 1,0-1 0,0 1-1,0 0 1,0 0-1,0 0 1,0 0 0,0 0-1,0 0 1,1 0-1,0 1 1,8-1 1021,1 1 1,0 1-1,15 4 1,-8-2-1080,21 3 815,-3-1-1208,0-1-1,67 1 1,-92-8 66,-7-4-143</inkml:trace>
  <inkml:trace contextRef="#ctx0" brushRef="#br0" timeOffset="1">383 0 16123,'8'27'1649,"-2"2"-953,-5 0-296,5-1 984,6 1-624,1-3-239,-2-2-153,5-7-712,-2-2-353,-2-7 553,2 1-120,-5-3-152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13.7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9 328 16460,'-1'1'86,"0"-1"0,1 1 1,-1-1-1,1 0 0,-1 1 1,1-1-1,-1 1 0,1-1 1,-1 1-1,1 0 0,0-1 1,-1 1-1,1-1 0,0 1 1,-1 0-1,1-1 0,0 1 1,0 0-1,0-1 0,0 1 1,-1 0-1,1-1 0,0 1 1,0 0-1,0-1 0,1 2 1,0 24 393,0-18 53,1 26 228,-1-14-463,0 1 0,1-1 0,1 1 0,1-1 0,1 0 0,9 24 0,-13-42-280,-1-1 0,1 1-1,-1-1 1,1 1-1,0-1 1,0 0-1,0 1 1,0-1-1,0 0 1,0 1 0,0-1-1,0 0 1,0 0-1,1 0 1,-1 0-1,0 0 1,1 0-1,-1-1 1,1 1-1,-1 0 1,1-1 0,-1 1-1,1-1 1,-1 1-1,1-1 1,0 0-1,-1 0 1,1 0-1,-1 1 1,1-2-1,0 1 1,-1 0 0,1 0-1,0 0 1,-1-1-1,1 1 1,-1-1-1,1 1 1,-1-1-1,1 0 1,-1 0-1,1 1 1,-1-1 0,0 0-1,0 0 1,2-2-1,6-4 20,-1 0 1,0-1-1,-1 0 0,1-1 0,7-13 1,9-18-49,-1-1 0,-3-1 0,26-73 0,-46 115 9,0-1-1,-1 1 1,1 0 0,0 0 0,0 0 0,0 0 0,0 0-1,0 0 1,0 0 0,0-1 0,0 1 0,0 0 0,0 0-1,0 0 1,0 0 0,0 0 0,0 0 0,0-1 0,0 1 0,0 0-1,0 0 1,0 0 0,1 0 0,-1 0 0,0 0 0,0 0-1,0-1 1,0 1 0,0 0 0,0 0 0,0 0 0,0 0-1,0 0 1,0 0 0,0 0 0,1 0 0,-1 0 0,0 0-1,0 0 1,0-1 0,0 1 0,0 0 0,0 0 0,1 0 0,-1 0-1,0 0 1,0 0 0,0 0 0,0 0 0,0 0 0,0 0-1,1 0 1,-1 0 0,0 0 0,0 0 0,0 0 0,0 0-1,0 1 1,0-1 0,0 0 0,1 0 0,-1 0 0,0 0 0,2 13-57,0 33 72,-2-26 5,0-16-9,1 3 14,-1 0 0,1 0 0,3 12 1,-4-17-19,0-1 0,1 0 0,-1 0 1,0 0-1,1 0 0,-1 0 1,0 0-1,1-1 0,0 1 1,-1 0-1,1 0 0,-1 0 0,1 0 1,0-1-1,0 1 0,-1 0 1,1 0-1,0-1 0,0 1 1,0-1-1,0 1 0,0-1 0,0 1 1,0-1-1,0 0 0,0 1 1,0-1-1,0 0 0,0 0 1,0 0-1,0 1 0,0-1 0,2-1 1,2 0 7,-1 0 0,1-1 0,0 0 0,-1 0 1,1 0-1,-1-1 0,1 1 0,-1-1 0,0 0 1,6-6-1,38-42-27,-33 35-11,42-49-145,53-55-370,-109 119 530,0 0 1,0 0 0,-1 1 0,1-1 0,0 0 0,0 0 0,0 1 0,0-1-1,0 1 1,0-1 0,0 1 0,0-1 0,0 1 0,0 0 0,0-1 0,0 1 0,0 0-1,1 0 1,-1 0 9,-1 0 0,1 0 0,-1 1 0,1-1-1,-1 0 1,0 1 0,1-1 0,-1 0 0,1 1 0,-1-1 0,0 1-1,1-1 1,-1 0 0,0 1 0,1-1 0,-1 1 0,0-1-1,0 1 1,0-1 0,1 1 0,-1-1 0,0 1 0,0 0-1,0-1 1,0 1 0,1 8 63,-1-1 0,0 0 0,-2 15 0,1-10 37,0-2-14,0 5 69,1-1 0,2 22 0,-2-34-125,0-1 0,1 1 0,-1 0 0,1 0 0,-1-1 0,1 1 0,0 0 0,0-1 0,0 1 0,0-1 0,1 1 0,-1-1 1,1 0-1,0 0 0,-1 1 0,1-1 0,0 0 0,0-1 0,0 1 0,4 2 0,-4-3-19,0 0 0,0-1 0,0 0 0,0 1 0,0-1 0,0 0 0,1 0 0,-1 0 0,0 0 0,0 0 0,0-1 0,0 1 0,0-1 0,0 1 0,0-1 0,0 0 0,0 0 0,0 0 0,0 0 0,0 0 0,0 0 0,-1 0 0,4-3 0,4-4-17,-1 1 0,16-19 0,-24 25 5,25-32-224,-1-1-1,-2-1 0,22-48 0,-38 74-23,-5 18 219,-7 29 263,3-26-151,3-9-75,-1 1 51,1 1 0,-1-1 0,1 1 0,0-1 0,1 7 0,-1-10-49,0 0 0,0-1 0,0 1 1,1 0-1,-1-1 0,0 1 0,0-1 1,1 1-1,-1 0 0,1-1 0,-1 1 1,0-1-1,1 1 0,-1-1 0,1 1 0,-1-1 1,1 0-1,-1 1 0,1-1 0,-1 1 1,1-1-1,0 0 0,-1 0 0,1 1 1,-1-1-1,1 0 0,0 0 0,-1 0 1,1 0-1,0 1 0,-1-1 0,1 0 0,0 0 1,-1 0-1,1-1 0,0 1 0,-1 0 1,1 0-1,-1 0 0,1 0 0,0-1 1,-1 1-1,1 0 0,-1 0 0,1-1 0,0 1 1,0-1-1,12-7-87,0-1 0,0 0 0,-1-1 0,0 0 0,-1-1 1,0 0-1,12-17 0,-14 18-39,67-89-1150,-78 105 1376,0-1 1,1 0-1,0 1 1,-2 9-1,3-10-31,-2 6-104,1-1-1,0 1 0,0-1 1,2 1-1,-1-1 0,1 0 1,1 1-1,0-1 0,0 0 1,1 0-1,4 10 0,-4-16-144,-3-5-179,-6-12-18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14.1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 19132,'4'-4'1456,"2"5"-1128,1 1-208,9 5 113,1 3-538,2 1 377,-2 2-152,-3 6-216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14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 14083,'31'-12'1510,"-22"8"-1119,1 0-1,0 0 1,-1 1-1,1 0 0,0 1 1,1 0-1,-1 1 1,0 0-1,13 0 1,-22 1-324,1 1 1,0-1 0,-1 1-1,1-1 1,-1 1 0,1 0 0,-1 0-1,1 0 1,-1 0 0,1 0 0,-1 0-1,0 0 1,0 0 0,1 0 0,-1 1-1,0-1 1,0 0 0,0 1 0,0-1-1,-1 1 1,1-1 0,0 1 0,-1-1-1,1 1 1,-1 0 0,1-1 0,-1 1-1,0 0 1,0 0 0,1-1 0,-1 1-1,0 0 1,-1 3 0,0 4 53,0 0 1,0 0-1,-1-1 1,0 1 0,-3 9-1,-5 6 276,-1-1 1,-16 27-1,13-26 310,-18 43 0,32-66-679,-1 1-1,1-1 1,-1 0-1,1 0 1,-1 0 0,1 1-1,0-1 1,0 0-1,0 0 1,0 1 0,0-1-1,0 0 1,0 1-1,0-1 1,0 0 0,1 3-1,0-4-19,-1 1 0,1-1-1,0 0 1,-1 1-1,1-1 1,0 0 0,0 1-1,-1-1 1,1 0 0,0 0-1,0 1 1,-1-1 0,1 0-1,0 0 1,0 0-1,0 0 1,-1 0 0,1 0-1,0-1 1,0 1 0,-1 0-1,1 0 1,0 0 0,0-1-1,-1 1 1,1 0 0,0-1-1,0 0 1,18-8-425,-1-1 0,0-1 1,0 0-1,-2-1 0,28-26 0,-41 36 173,0-1 0,0 0 0,0 0 0,0-1-1,0 1 1,-1-1 0,1 1 0,-1-1 0,0 0 0,3-7-1,-4-1-623</inkml:trace>
  <inkml:trace contextRef="#ctx0" brushRef="#br0" timeOffset="1">124 143 16115,'-5'4'1801,"5"-3"-1217,8-1-224,4 0 792,10-1-448,1-3-295,10-3-794,3-2-311,1-7 576,0-1-160,-2-7-192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15.1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92 383 16476,'-11'7'603,"1"0"1,0 1 0,0 0 0,-13 16 0,20-21-454,0 1-1,0-1 0,1 0 1,0 1-1,0 0 1,0-1-1,0 1 1,0 0-1,1 0 0,0 0 1,-1 0-1,1 0 1,1 0-1,-1 0 0,1 1 1,0-1-1,0 7 1,0-10-111,0 1 0,1-1 1,-1 0-1,0 1 1,1-1-1,-1 0 0,1 1 1,0-1-1,-1 0 0,1 0 1,0 1-1,0-1 1,0 0-1,0 0 0,-1 0 1,2 0-1,-1 0 0,0 0 1,0 0-1,0-1 1,2 2-1,0-1-20,-1 0 0,1 0 0,0-1 0,-1 1 0,1-1 0,0 1 0,-1-1 1,1 0-1,0 0 0,4-1 0,0 0-72,0 0 0,-1-1 0,1 1 0,-1-2 0,1 1 1,-1-1-1,0 0 0,9-6 0,-6 2-194,-2-1-1,1 0 1,-1 0 0,0-1-1,-1 0 1,0 0-1,0 0 1,-1-1 0,0 0-1,-1 0 1,0 0 0,0-1-1,-1 1 1,1-12 0,-3 15-348,-5 18 816,-3 24 801,7-34-980,0 1 1,0-1-1,0 0 1,0 0-1,0 0 1,0 0-1,0 0 1,0 1 0,1-1-1,-1 0 1,0 0-1,1 0 1,-1 0-1,1 0 1,-1 0-1,2 1 1,-2-2-18,0 1-1,1-1 1,-1 0 0,1 0 0,-1 1 0,1-1 0,-1 0 0,0 0 0,1 0 0,-1 0 0,1 0 0,-1 0 0,1 0 0,-1 0-1,1 0 1,-1 0 0,1 0 0,-1 0 0,1 0 0,-1 0 0,1 0 0,-1 0 0,1 0 0,-1 0 0,1-1 0,3-1 30,-1 0 1,0 0 0,0 0 0,0-1 0,0 1 0,0-1 0,-1 0 0,5-5 0,7-14-57,-1 0 1,-1 0-1,-1-2 1,0 1 0,-2-1-1,-1-1 1,-1 1-1,-1-2 1,-2 1 0,0 0-1,-1-1 1,-2-35-1,-1 56 15,0 0 0,-1 0-1,0 0 1,0 0-1,0 0 1,-2-4 0,3 8-10,-1 0-1,1 0 1,0 1 0,-1-1 0,1 0 0,0 1 0,-1-1 0,1 0 0,-1 1 0,1-1 0,-1 1 0,0-1-1,1 1 1,-1-1 0,1 1 0,-1-1 0,0 1 0,1 0 0,-2-1 0,1 1 0,0 0 1,0 0-1,1 0 0,-1 0 1,0 1-1,0-1 0,0 0 1,1 1-1,-1-1 0,0 0 1,0 1-1,1-1 0,-1 1 1,0-1-1,1 1 0,-1-1 1,1 1-1,-1-1 0,0 1 1,1 0-1,-1-1 0,0 2 1,-3 5 20,-1 0 0,2 1 0,-1-1 0,1 1-1,0 0 1,0 0 0,1 0 0,-2 9 0,-7 71 88,9-65-90,1 1-1,1-1 1,4 31 0,-3-46-19,0 0 1,1-1 0,-1 1 0,2 0-1,-1-1 1,1 1 0,1-1 0,-1 0 0,1 0-1,0 0 1,1-1 0,0 1 0,7 7-1,-11-12-2,1-1-1,0 1 1,0 0-1,0-1 1,0 1-1,0-1 1,0 0-1,0 0 1,0 0-1,0 0 1,1 0-1,-1 0 1,0 0-1,1-1 1,-1 0-1,1 1 0,-1-1 1,0 0-1,1 0 1,-1 0-1,1 0 1,-1 0-1,0-1 1,1 1-1,-1-1 1,1 0-1,-1 0 1,0 1-1,0-1 1,0-1-1,1 1 1,-1 0-1,0 0 1,0-1-1,-1 1 0,1-1 1,0 0-1,0 0 1,2-3-1,3-3 10,-1-1 0,0 0 0,-1 0 0,0 0 0,0 0 0,-1-1 0,6-19 0,-5 14 8,-1 0 0,-1 0 1,0-1-1,-1 1 0,-1 0 0,-1-1 0,-1-22 1,1 37-18,0 0 1,0 0 0,-1 1-1,1-1 1,0 0 0,0 0-1,-1 0 1,1 0 0,0 0 0,-1 0-1,1 0 1,-1 0 0,0 0-1,1 1 1,-1-2 0,0 2-2,1 0 1,0 0 0,0 0-1,-1 0 1,1 0-1,0 0 1,-1 0 0,1 0-1,0 0 1,0 0-1,-1 0 1,1 0 0,0 0-1,0 0 1,-1 0-1,1 1 1,0-1 0,0 0-1,-1 0 1,1 0-1,0 0 1,0 0-1,-1 1 1,1-1 0,0 0-1,0 0 1,0 0-1,0 1 1,-1-1 0,1 0-1,0 0 1,0 1-1,-2 2 10,0 0 1,1 1-1,-1-1 0,1 1 0,0-1 0,-2 6 0,2 3 20,-1 0-1,2 0 1,-1 0 0,2 0-1,-1 0 1,2 0 0,4 19-1,-5-27-23,0 0 0,0-1 0,0 1 0,1-1 0,0 1 0,0-1 0,0 0 0,0 0 0,0 0 0,0 0 0,1 0 0,4 3 0,-5-4-4,0-1 0,0 0-1,1 1 1,-1-1 0,0 0 0,1-1 0,-1 1-1,1 0 1,-1-1 0,1 1 0,0-1 0,-1 0-1,1 0 1,-1 0 0,1 0 0,-1 0-1,1-1 1,-1 1 0,1-1 0,3-1 0,0-1-4,1 1 0,-1-1 0,0-1 0,0 0 0,0 1 0,-1-2 0,1 1 0,-1-1 0,0 0 0,0 0 0,-1 0 0,1 0 0,-1-1 0,3-6 0,2-2-2,-1-1 0,-1 0 0,-1 0-1,9-29 1,-9 6 36,-6 37-31,0 0 0,0 0 0,0 1-1,0-1 1,0 0 0,0 0 0,0 0-1,-1 0 1,1 1 0,0-1 0,-1 0-1,1 0 1,0 0 0,-1 1-1,1-1 1,-1-1 0,0 2-1,1 0 0,-1 0 0,1 0 0,-1 0 0,1-1 0,-1 1 0,0 0 0,1 0 0,-1 0 0,1 0-1,-1 0 1,1 0 0,-1 0 0,0 0 0,1 1 0,-1-1 0,1 0 0,-1 0 0,1 0 0,-1 1 0,1-1 0,-1 0 0,1 0 0,-1 1 0,1-1 0,0 0 0,-1 1 0,0 0 0,-2 2 9,0 0 1,-1 1-1,2-1 1,-1 1 0,0 0-1,1 0 1,-1 0-1,1 0 1,0 0 0,1 1-1,-1-1 1,1 0-1,-1 6 1,-1 2-4,0 1 0,1 0 0,0 20 0,2-30-44,0 0 1,1 0-1,-1 0 1,1 0-1,-1 1 0,1-1 1,0 0-1,0 0 1,0 0-1,1 0 1,2 4-1,-3-6-21,0 0 1,-1 0-1,1 0 0,0 0 0,0 0 0,0 0 1,1 0-1,-1 0 0,0-1 0,0 1 0,0 0 1,1-1-1,-1 1 0,0-1 0,0 1 0,1-1 1,-1 0-1,0 1 0,1-1 0,-1 0 0,1 0 1,-1 0-1,0 0 0,1 0 0,-1 0 0,0-1 1,1 1-1,-1 0 0,2-1 0,2-2-29,0 1 1,0 0-1,-1-1 0,1 0 0,-1 0 0,1-1 0,-1 1 1,0-1-1,5-6 0,20-24-492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15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1 16884,'-10'14'986,"-9"12"574,-16 29 0,31-48-1301,0 0 1,1 1-1,0 0 0,0-1 1,1 1-1,0 0 1,0 0-1,1 0 0,-1 11 1,2-17-229,0 0 1,0-1 0,0 1-1,0 0 1,0 0 0,1-1-1,-1 1 1,0 0 0,1-1-1,0 1 1,-1 0 0,1-1-1,0 1 1,0-1 0,0 1-1,0-1 1,0 1 0,0-1-1,0 0 1,3 3 0,-2-3-29,1 0 1,-1 0 0,0 0-1,0 0 1,1-1 0,-1 1-1,0 0 1,1-1 0,-1 0 0,1 1-1,-1-1 1,1 0 0,2-1-1,4 0-47,0 0 1,-1-1-1,1-1 0,-1 1 0,0-1 0,0-1 0,11-5 0,-7 0-32,1 0 0,-1 0 0,15-17 0,-14 13 337,24-18-1,-36 31-188,1 0-1,-1 0 0,0 1 0,0-1 0,1 0 1,-1 1-1,0-1 0,0 0 0,0 1 0,1-1 1,-1 1-1,0 0 0,0-1 0,0 1 0,0 0 1,0 0-1,0 0 0,0 0 0,0 0 0,-1 0 1,1 0-1,1 1 0,12 10 357,-11-10-410,0-1 0,0 0 0,-1 0 0,1 0 0,0-1 0,0 1 0,1-1 0,-1 0-1,0 1 1,0-1 0,0-1 0,3 1 0,-4-1-10,-1 1 1,0 0-1,1-1 1,-1 1-1,0-1 0,0 1 1,0-1-1,1 0 0,-1 1 1,0-1-1,0 0 1,0 0-1,0 0 0,0 0 1,0 0-1,0 0 0,-1 0 1,1 0-1,0 0 1,0 0-1,-1-1 0,1 1 1,-1 0-1,1 0 0,-1-1 1,0 1-1,1 0 1,-1-1-1,0 0 0,2-11-30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49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12 233 16396,'-8'-4'1864,"6"-2"-1064,1-3-352,11 4 1393,6-2-873,9 1-424,4-1-104,10 0-256,7-2-112,8-4-88,5 0-112,2-3-296,1-1-248,-3-6-424,-3-3 879,-10-5-231,-8-2-128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8:47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1 19060,'-8'16'1576,"-2"2"-1216,0 1-159,1-2 975,2 0-1408,4 5-744,2-2 815,4 1-135,2 1-168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50.3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15915,'31'10'1122,"54"11"-1,-63-17-907,0 1 1,-1 1-1,0 1 0,0 0 1,37 20-1,-54-25-200,-1 1-1,0-1 1,0 1-1,0-1 1,0 1 0,0 0-1,0 0 1,0 0-1,-1 1 1,0-1 0,0 1-1,0-1 1,0 1-1,0 0 1,2 7-1,-3-5 4,0 0-1,0 0 0,-1 1 0,0-1 1,0 0-1,0 1 0,-1-1 0,0 0 1,-2 9-1,-4 6 53,0-1-1,-2 1 1,0-1-1,-22 34 1,-2-6-392,-67 76-1,90-111 179,14-6-98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54.6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11 15891,'0'-10'1758,"-7"14"-986,-11 19 98,2 6-746,1 0 0,1 1-1,2 1 1,1 0 0,1 1 0,2 0 0,1 0 0,-5 62 0,11-89-109,1 1 1,0 0-1,1-1 0,-1 1 1,1-1-1,0 1 1,2 7-1,-2-12-8,-1 0 0,1 0 0,-1 0 0,1 0 0,-1 0-1,1 0 1,0 1 0,0-1 0,0-1 0,0 1 0,-1 0 0,1 0 0,0 0 0,0 0 0,1-1-1,-1 1 1,0 0 0,0-1 0,0 1 0,0-1 0,0 0 0,1 1 0,-1-1 0,0 0-1,0 1 1,1-1 0,-1 0 0,0 0 0,1 0 0,-1 0 0,0-1 0,0 1 0,1 0-1,-1 0 1,0-1 0,0 1 0,2-1 0,3-2 24,1 0 0,-1 0-1,0 0 1,0-1 0,0 0-1,0 0 1,-1-1 0,0 1 0,9-10-1,40-56 179,-42 54-163,14-20 17,-2-1 0,-2-1 0,-1-1 0,-2-1 0,15-47 0,-31 72-65,-8 18-6,-12 23-7,0 9-14,-19 60 1,29-74 36,2 0 0,0 0 0,2 1 1,-2 31-1,4-49-6,1-1 0,0 1 0,1 0 0,-1-1 0,1 1 0,-1-1 0,1 1 0,0-1 0,0 1 0,1-1 0,-1 1 0,1-1 0,0 0 0,2 4 0,-2-5-17,0-1 0,0 1 0,0 0 0,0-1 0,0 1 0,0-1 0,1 1 0,-1-1 0,1 0-1,-1 0 1,1 0 0,-1-1 0,1 1 0,-1 0 0,1-1 0,0 0 0,-1 0 0,1 1 0,4-2 0,-1 1-115,-1 0-1,1-1 1,0 1-1,0-1 0,0-1 1,0 1-1,-1-1 1,1 0-1,-1 0 1,1-1-1,-1 1 1,0-1-1,0-1 0,0 1 1,0-1-1,-1 1 1,0-1-1,8-8 1,1-11-389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56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259 9 17084,'7'-8'1675,"-20"11"-1041,-4 8-271,0 2-1,0 0 0,1 1 1,1 1-1,-19 22 0,17-17-285,0 1 0,1 0 0,2 1 0,0 1 0,-14 31 0,23-42-46,0 1 1,0-1-1,1 1 0,1 0 0,0 0 0,1 0 0,0 0 0,1 0 1,0 1-1,1-1 0,1 0 0,3 21 0,-2-27-68,0-1 1,0 0-1,1 0 0,-1 0 0,1 0 1,1 0-1,-1 0 0,1-1 0,0 0 0,0 0 1,0 0-1,1 0 0,0 0 0,0-1 1,0 0-1,0 0 0,1-1 0,0 1 1,8 3-1,-5-3-96,0-1-1,1 0 1,-1 0 0,1-1 0,0 0 0,0-1-1,0 0 1,0-1 0,0 0 0,0 0-1,0-1 1,13-3 0,18-8-350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56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334 5 15299,'1'-1'125,"0"0"1,0 1-1,0-1 0,0 1 0,-1 0 0,1-1 0,0 1 0,0 0 1,0-1-1,0 1 0,0 0 0,0 0 0,1 0 0,-1 0 0,0 0 1,1 0-1,-2 1-75,0-1 0,0 1 0,0-1-1,1 0 1,-1 1 0,0-1 0,0 1 0,0-1 0,0 0 0,0 1 0,0-1 0,0 1 0,0-1 0,-1 1 0,1-1 0,0 0 0,0 1 0,0-1-1,0 0 1,0 1 0,-1-1 0,1 1 0,0-1 0,0 0 0,-1 1 0,1-1 0,-31 39 1210,21-28-951,-61 85 415,-103 184-1,172-276-663,-1 2-244,-1 0 1,0 0 0,0 0 0,-8 10-1,11-15 152,1-1 1,-1 1-1,1-1 0,-1 0 0,1 1 0,-1-1 0,1 1 1,-1-1-1,1 0 0,-1 0 0,1 1 0,-1-1 0,1 0 0,-1 0 1,0 0-1,1 0 0,-1 0 0,1 0 0,-1 0 0,0 0 1,1 0-1,-1 0 0,1 0 0,-1 0 0,-1 0 0,1-1 3,0 0 0,0 0 0,0 0 0,0 0 0,0-1-1,0 1 1,0 0 0,1 0 0,-1-1 0,0 1 0,1 0 0,-1-1-1,1 1 1,-1 0 0,1-1 0,-1-1 0,-5-28-402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57.3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14579,'16'5'1440,"5"0"-823,4 3-177,11 0 464,5 2-64,4 0-144,2 3-72,0 1-464,-2 4-320,-7 2-456,-2-2 528,-10-3-128,-5-4-104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57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1 220 16492,'2'15'2075,"-2"-15"-2030,0 0 0,0 0 0,0 1 1,1-1-1,-1 0 0,0 0 0,0 0 0,0 0 1,0 0-1,0 0 0,1 0 0,-1 1 0,0-1 1,0 0-1,0 0 0,1 0 0,-1 0 0,0 0 1,0 0-1,0 0 0,0 0 0,1 0 0,-1 0 1,0 0-1,0 0 0,0 0 0,1 0 0,-1 0 1,0 0-1,0 0 0,0 0 0,1 0 0,-1 0 1,0 0-1,0 0 0,0-1 0,19-18 1870,-13 12-1767,11-16 114,-1-1 0,0-1 0,-2-1-1,15-37 1,-9 20-628,-17 38-349,-1 7 179,-1 15-135,-5 33-14,3-46 555,-9 129-762,9-129 346,2-4 450,-1 0 33,4-4-116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58.5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 15451,'4'37'1713,"-3"-4"-1145,-3-6-296,-3 0 1752,5 4-2024,3-4-224,3-9-288,2 0-144,4-14 464,-2-4-216,-4-7-144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59.0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281 3 16476,'0'0'36,"0"0"1,0 0-1,0 0 1,0 0-1,0 0 1,0 0-1,0 0 1,0 0-1,0 0 1,0 0 0,0 0-1,0-1 1,0 1-1,0 0 1,0 0-1,0 0 1,0 0-1,0 0 1,0 0 0,0 0-1,0 0 1,0 0-1,0 0 1,0 0-1,0-1 1,0 1-1,0 0 1,0 0-1,0 0 1,0 0 0,0 0-1,0 0 1,0 0-1,0 0 1,0 0-1,-1 0 1,1 0-1,0 0 1,0 0 0,0 0-1,0 0 1,0 0-1,0 0 1,0 0-1,0 0 1,0 0-1,0 0 1,0 0-1,-1 0 1,1 0 0,0 0-1,0 0 1,0 0-1,0 0 1,0 0-1,0 0 1,0 0-1,0 0 1,0 0 0,0 0-1,0 0 1,0 0-1,-1 0 1,1 0-1,0 0 1,0 0-1,0 0 1,0 0-1,-7 8 872,-8 16 147,14-23-890,-201 380 1678,198-374-1940,3-3-41,-1 0 0,1-1-1,-1 1 1,0-1-1,-1 1 1,1-1 0,0 0-1,-7 6 1,9-9 111,0 0 1,0 0 0,-1 0-1,1 1 1,0-1-1,-1 0 1,1 0-1,0 0 1,0 0-1,-1 0 1,1 0-1,0 0 1,-1 0-1,1 0 1,0 0-1,0 0 1,-1 0-1,1 0 1,0 0-1,-1-1 1,1 1-1,0 0 1,0 0 0,-1 0-1,1 0 1,0 0-1,0-1 1,0 1-1,-1 0 1,1 0-1,0 0 1,0-1-1,0 1 1,-1 0-1,1 0 1,0-1-1,0 1 1,0 0-1,0 0 1,-1-1-1,-4-13-196,5 14 206,-3-15-301,1 0-1,-1-23 0,1-5-301</inkml:trace>
  <inkml:trace contextRef="#ctx0" brushRef="#br0" timeOffset="1">17 148 14915,'7'-3'1497,"5"9"-793,-4 3-216,7 4 672,2 1-200,2 3-240,2 2-47,2-1-649,1 2-441,-2-2 425,-1-1-144,-2-3-112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0:59.5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13 356 15043,'6'-6'643,"1"0"-1,0 1 0,0 0 0,1 0 1,-1 1-1,14-6 0,-19 10-559,-1-1-1,0 1 1,1-1-1,-1 1 1,1 0-1,-1 0 1,1 0-1,-1 0 1,1 0 0,-1 0-1,1 0 1,-1 0-1,1 1 1,-1-1-1,0 0 1,1 1-1,-1-1 1,0 1-1,2 0 1,-1 1-35,-1-1 0,0 1 1,1-1-1,-1 1 0,0 0 1,0 0-1,0-1 0,0 1 1,0 0-1,0 0 0,-1 0 0,1 0 1,0 0-1,-1 0 0,0 0 1,1 0-1,-1 4 0,0 3 44,-1 0 0,1 1 0,-2-1 0,1-1 0,-1 1 0,0 0 0,-1 0 0,0-1 0,-8 16 0,-6 7 262,-22 32-1,23-41-196,12-17-143,0 0 0,0 0 1,1 1-1,-6 10 0,9-16-23,0 0-1,0 0 0,0 0 1,1 0-1,-1 0 0,0 0 0,0 0 1,0 0-1,0 0 0,1 0 0,-1 0 1,0 0-1,0 0 0,0 0 1,1 0-1,-1 0 0,0 0 0,0 0 1,0 0-1,1 0 0,-1 0 1,0 0-1,0 0 0,0 0 0,1 0 1,-1 0-1,0 1 0,0-1 0,0 0 1,0 0-1,1 0 0,-1 0 1,0 0-1,0 1 0,0-1 0,0 0 1,0 0-1,0 0 0,0 0 1,1 1-1,-1-1 0,0 0 0,0 0 1,0 0-1,0 1 0,0-1 0,0 0 1,0 0-1,0 0 0,0 1 1,0-1-1,0 0 0,0 0 0,0 0 1,0 1-1,0-1 0,0 0 1,-1 0-1,1 0 0,0 0 0,0 1 1,0-1-1,17-11-540,-4-1 510,-1 0 1,0-1 0,-1-1-1,0 0 1,11-20-1,10-18-270</inkml:trace>
  <inkml:trace contextRef="#ctx0" brushRef="#br0" timeOffset="1">357 3 16836,'-3'-3'1600,"-2"10"-1016,5 2-224,5 5 800,-2 2-343,8 4-313,0 5-112,2 5-136,-3 7-80,-2 12-104,-8 4 8,-13 5-120,-3 4-192,-11-2-688,-8-2 808,-2-11-88,3-13-121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00.0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71 17820,'3'3'1816,"17"-5"-1128,4-5-256,10-4 993,9-1-497,12-1-360,8 2-120,-4 1-504,-2 3-296,-10 7-576,-7 1-224,-17 6 864,-14 2-233,-25 2-199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8:48.2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0 14355,'0'40'1808,"0"-21"-999,-1-2-345,-1-11 2200,2-2-1800,5-7-920,-3-2-584,3-4-216,0 0 640,0 1-216,-1-2-112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00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78 15555,'0'16'1681,"17"-12"-905,6-6-288,12-5 744,8-1-296,8-4-696,7 1-504,3-8 464,0 0-224,-6-1-256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00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11 18308,'15'-11'1594,"-13"12"-462,-4 5-687,-7 6 151,-37 47 102,3 2-1,-47 87 0,68-111-601,-43 78-954,64-113 765,1-1 0,-1 0 0,0 0 0,0 0 0,1 1 0,-1-1 0,0 0 0,0 0 0,0 0 0,0-1 0,-1 1 0,1 0 0,0 0 0,0 0 0,0-1 0,-1 1 0,0 0 0,1-1 25,0-1 1,0 1 0,0 0 0,0-1 0,1 1 0,-1 0-1,0-1 1,0 1 0,1-1 0,-1 1 0,0-1 0,1 0-1,-1 1 1,0-1 0,1 0 0,-1 1 0,1-1 0,-1 0-1,1 0 1,-1 1 0,1-1 0,0 0 0,-1 0 0,1 0 0,0 0-1,0 0 1,-1 0 0,1-1 0,-6-28-639,2-5-231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01.3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13603,'11'6'2088,"1"4"-1087,4 0-361,6 1 1928,8 2-1592,6 0-47,5-4-457,4 1-424,6-5-800,1 0 728,2-1-224,-1-1-121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01.8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10 372 13739,'-10'12'3378,"17"-21"-294,15-20-906,12-27-1095,46-106 0,-20 38-1522,-60 124 435,0 0 0,0 0-1,0-1 1,0 1 0,0 0-1,0 0 1,0 0-1,0 0 1,0 0 0,0 0-1,0 0 1,0 0-1,0-1 1,0 1 0,0 0-1,0 0 1,0 0-1,0 0 1,0 0 0,0 0-1,0 0 1,0 0-1,0 0 1,0-1 0,0 1-1,0 0 1,1 0-1,-1 0 1,0 0 0,0 0-1,0 0 1,0 0-1,0 0 1,0 0 0,0 0-1,0 0 1,0 0-1,0 0 1,1 0 0,-1 0-1,0 0 1,0 0 0,0 0-1,0 0 1,0 0-1,0 0 1,0 0 0,0 0-1,1 0 1,-1 0-1,0 0 1,0 0 0,0 0-1,0 0 1,0 0-1,0 0 1,0 0 0,0 0-1,0 0 1,1 0-1,-1 0 1,0 0 0,0 0-1,0 0 1,0 1-1,0-1 1,0 0 0,0 0-1,1 7-106,-1 18-71,-2 1 1,-9 44-1,1-6 100,7-45 74,1-2-347,1-1 0,0 29 1,4-36 117,-3-9 230,1 0 1,-1 0 0,0 0 0,1 0 0,-1 0 0,0 0-1,0 0 1,1 0 0,-1-1 0,0 1 0,0 0 0,1 0-1,-1 0 1,0 0 0,0-1 0,1 1 0,-1 0 0,0 0-1,0 0 1,0-1 0,1 1 0,-1 0 0,0 0 0,0-1-1,0 1 1,0 0 0,0 0 0,0-1 0,0 1 0,1 0-1,-1-1 1,0 1 0,0-1 0,8-26-263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02.3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257 21 14155,'11'-5'1036,"-6"2"-670,1 0 0,-1 1-1,1 0 1,-1 0 0,8-1-1,-12 3-306,0 0 0,0 0 0,0 0 0,0 0-1,-1 0 1,1 0 0,0 0 0,0 0 0,0 0-1,-1 0 1,1 0 0,0 1 0,0-1-1,-1 0 1,1 1 0,0-1 0,0 1 0,-1-1-1,1 1 1,0-1 0,-1 1 0,1-1 0,-1 1-1,1-1 1,-1 1 0,1 0 0,-1-1-1,1 1 1,-1 0 0,0 0 0,1-1 0,-1 1-1,0 0 1,1 0 0,-1 0 0,0-1 0,0 1-1,0 0 1,0 0 0,0 0 0,0-1-1,0 1 1,0 0 0,0 0 0,-1 1 0,0 11 204,-1 0 1,0 0 0,-1-1 0,-1 1 0,0-1 0,-1 0 0,-7 13 0,-47 81 496,56-101-729,-65 97 440,61-93-430,-1 0 0,0 0 0,0 0 0,-1-1 0,0 0 0,0-1 0,-1 0 0,-11 6 0,20-12-44,-1-1 0,1 1 0,-1 0 0,1-1 0,-1 1 0,0-1 1,1 1-1,-1-1 0,0 0 0,1 0 0,-1 0 0,1 0 0,-1 0 0,0 0 0,1 0 1,-1 0-1,0-1 0,1 1 0,-1 0 0,1-1 0,-4-1 0,3 1-25,1-1 0,-1 0 1,0 1-1,0-1 0,0 0 0,1 0 0,-1 0 0,1 0 0,0 0 0,0 0 0,-1-1 0,0-3 0,-2-7-153,1 1-1,0-1 0,1 0 1,-1-16-1,3 28 172,-1-9-116,-1-58-639,2 64 713,0 0 0,0 0-1,1 0 1,0-1 0,0 1 0,0 0-1,0 0 1,0 0 0,1 0 0,0 0-1,0 1 1,0-1 0,3-3-1,-4 6 46,0 0 0,0 0 0,0 0 0,0 1-1,0-1 1,1 1 0,-1-1 0,0 1 0,1-1 0,-1 1-1,0 0 1,1-1 0,-1 1 0,0 0 0,1 0-1,-1 0 1,0 0 0,1 0 0,-1 0 0,0 0-1,1 1 1,-1-1 0,0 1 0,1-1 0,-1 0-1,0 1 1,0 0 0,2 1 0,5 2 1,0 1 1,0 0-1,7 7 1,-7-6 21,39 33 129,-2 2 0,65 75 1,-73-77-344,-19-23 58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03.1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356 1 16540,'2'-1'1691,"-4"6"-513,-11 12 57,-18 21-342,-68 83-116,-67 74-568,164-192-277,0-1 0,0 0-1,-1 0 1,1 1 0,0-2-1,-1 1 1,0 0 0,1 0-1,-4 1 1,5-3 36,1 0 0,-1 0 0,1 0-1,0 0 1,-1 0 0,1 0 0,-1 0 0,1 0 0,0 0-1,-1 0 1,1 0 0,-1 0 0,1 0 0,-1-1-1,1 1 1,0 0 0,-1 0 0,1 0 0,0-1 0,-1 1-1,1 0 1,0 0 0,-1-1 0,1 1 0,-1-1 0,-5-17-354,4-10 44,1-5-122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03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13219,'10'8'1416,"2"3"-752,2-1-192,5 3 817,4 0-393,4 1-104,5-1-160,2-1-760,-1-2 1977,-3-8-1617,-1 0 48,-6-2-24</inkml:trace>
  <inkml:trace contextRef="#ctx0" brushRef="#br0" timeOffset="1">399 96 17828,'25'-6'2178,"-19"4"-1869,-1 0 0,0 1 0,1 0-1,0 0 1,-1 0 0,9 1 0,-13 0-286,1 0 0,-1 0 0,0 1 0,1-1 1,-1 1-1,0-1 0,0 1 0,1-1 0,-1 1 1,0 0-1,0-1 0,0 1 0,0 0 1,0 0-1,0 0 0,0 0 0,0 0 0,0 0 1,0 0-1,0 0 0,-1 0 0,1 1 0,0-1 1,-1 0-1,1 0 0,-1 1 0,0-1 0,1 0 1,-1 1-1,0-1 0,0 3 0,1 3-6,-1-1-1,0 1 1,0 0-1,-1 0 1,0-1-1,0 1 1,-1 0-1,1-1 1,-5 9-1,-27 56 111,-16 10 84,31-54 0,-25 52-1,42-78-201,0 0 0,1 0 1,-1 0-1,1 1 0,-1-1 0,1 0 0,0 0 0,0 1 0,-1-1 0,1 0 0,0 1 0,0-1 0,0 0 0,0 1 0,1-1 0,-1 0 0,1 3 0,-1-4-4,1 1 0,-1 0 0,1-1-1,-1 1 1,1-1 0,-1 1 0,1-1 0,0 1-1,-1-1 1,1 1 0,0-1 0,-1 0 0,1 1 0,0-1-1,0 0 1,-1 1 0,1-1 0,0 0 0,0 0-1,-1 0 1,2 0 0,5 0-36,-1 0 0,1-1 0,-1 0-1,1 0 1,7-2 0,-13 2 21,17-3-83,0-2-1,0 0 0,-1-1 1,0-1-1,0-1 0,16-11 0,23-20-71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04.3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1 404 14651,'0'0'57,"0"0"0,0 0 0,0 0 0,0 1 0,0-1-1,0 0 1,0 0 0,0 0 0,0 0 0,0 0 0,0 0 0,0 1 0,0-1-1,0 0 1,0 0 0,0 0 0,0 0 0,0 0 0,0 0 0,0 1 0,0-1 0,0 0-1,1 0 1,-1 0 0,0 0 0,0 0 0,0 0 0,0 0 0,0 0 0,0 0-1,0 1 1,0-1 0,1 0 0,-1 0 0,0 0 0,0 0 0,0 0 0,0 0-1,0 0 1,0 0 0,1 0 0,-1 0 0,0 0 0,0 0 0,0 0 0,0 0 0,0 0-1,0 0 1,1 0 0,-1 0 0,0 0 0,0 0 0,11-8 1953,18-22-29,-12 13-1399,155-158 1384,-2 1-1776,-165 170-257,-3 5 17,-6 14-11,-19 35 16,15-33 21,-6 11-57,-40 96 118,46-105-188,2 1 1,0 0 0,1 1-1,-2 26 1,7-46 101,0 0 0,0 0 0,-1 0 0,1 0 0,0 0 0,1 0 0,-1 0 0,0 0 0,0 0 0,0 0 0,1 0 0,-1 0 0,0 0 0,1 1 0,0-2 36,-1 0 1,0 0-1,0 1 1,0-1-1,1 0 1,-1 0-1,0 0 1,1 0-1,-1 0 1,0 1-1,0-1 1,1 0-1,-1 0 1,0 0-1,1 0 1,-1 0 0,0 0-1,1 0 1,-1 0-1,0 0 1,0 0-1,1 0 1,-1 0-1,0-1 1,1 1-1,-1 0 1,0 0-1,0 0 1,1 0-1,20-18-294,6-12-79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04.7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8 108 17956,'-8'9'1888,"10"-11"-1200,2-6-320,8-8 1033,3 0-441,5-1-600,3 1-408,0 2-896,2 2-232,-5 4 872,-3 3-209,-7 3-263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05.1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353 12 19148,'3'-1'-591,"11"-8"-594,-10 7 1397,-5 6 875,-11 11 27,-21 21 1,-3 3-350,-191 234 670,223-267-1430,-1 0 0,0-1-1,-1 0 1,1 1 0,-1-2 0,-9 7 0,14-11-15,1 1 0,-1-1 0,1 0 0,0 0 0,-1 0 1,1 1-1,-1-1 0,1 0 0,0 0 0,-1 0 0,1 0 0,-1 0 0,1 0 0,-1 0 0,1 0 0,0 0 0,-1 0 0,1 0 0,-1 0 0,1-1 0,0 1 0,-1 0 0,1 0 0,-1 0 0,1 0 0,0-1 0,-1 1 0,1 0 0,0 0 1,-1-1-1,1 0 0,-5-14-323,6-18-320,-1 32 638,6-34-839,2 0 0,1 1 0,1 0 0,2 0 0,2 1 0,23-43 0,-35 73 761,13-22-402,-15 25 493,1-1 0,-1 0 0,1 0-1,-1 0 1,1 1 0,-1-1 0,1 0 0,-1 0 0,1 1 0,0-1 0,0 1 0,-1-1 0,1 0-1,0 1 1,0-1 0,-1 1 0,1 0 0,0-1 0,0 1 0,0 0 0,0 0 0,1-1 0,-1 3 95,0 0 0,0 0 0,0 1 0,-1-1 0,1 0 0,-1 0 0,1 0 0,-1 1 0,0-1 0,0 0 0,0 3 0,1 4 212,0 0-120,0-1-1,1 1 1,0-1-1,0 1 1,1-1 0,1 0-1,-1 0 1,1 0-1,0 0 1,1-1-1,0 0 1,0 0-1,1 0 1,0 0-1,0-1 1,0 0 0,1 0-1,0-1 1,0 0-1,12 7 1,-12-8-277,0 0 1,1 0 0,-1-1 0,1 0-1,0-1 1,0 1 0,0-1 0,0-1-1,0 0 1,0 0 0,1 0 0,-1-1-1,12-1 1,8-5-245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8:48.6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65 15835,'-1'-2'162,"-1"0"1,1-1-1,0 1 0,0 0 0,0-1 0,0 1 0,0-1 0,0 1 0,1-1 1,-1 1-1,1-1 0,0-3 0,0 5-100,0-1 1,0 1-1,1 0 0,-1 0 1,0-1-1,1 1 0,-1 0 1,1 0-1,-1 0 0,1 0 1,0 0-1,0-1 0,-1 1 1,1 1-1,0-1 0,0 0 1,0 0-1,0 0 0,0 0 1,0 1-1,0-1 0,0 0 1,1 1-1,-1-1 0,0 1 1,0-1-1,0 1 1,2-1-1,3 0 6,-1 0 0,1 1 0,0-1 0,-1 1 0,1 0 0,-1 1 0,1-1 0,-1 1 0,1 0 0,-1 1 0,1-1 1,-1 1-1,0 0 0,0 0 0,0 1 0,0-1 0,0 1 0,0 0 0,-1 0 0,1 1 0,5 5 0,-1 0-28,0 1 0,0 0 1,-1 0-1,0 0 0,-1 1 0,0 0 1,-1 1-1,7 17 0,-2 3-10,-2 0 1,-1 0-1,-1 1 0,-2-1 1,1 47-1,-6-11-94,-12 117-1,-4-81-615,-55 188-1,-61 89-934,57-194 1117,0-13-191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07.1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293 70 21125,'0'-3'151,"0"1"1,0-1 0,0 1 0,-1-1 0,1 1 0,-1-1 0,1 1 0,-1-1 0,0 1 0,0 0 0,0 0 0,-1-1-1,1 1 1,0 0 0,-1 0 0,1 0 0,-4-3 0,1 2-37,1 1-1,-1 0 1,1 0-1,-1 0 1,1 0-1,-1 0 1,0 1 0,0-1-1,0 1 1,-5-1-1,-1 1-68,0 0 0,-1 0 0,1 1 0,-1 0 0,1 1 0,0 0 0,-1 0 0,-10 4 0,12-2-82,-1 1 0,1 0 0,-1 0-1,1 1 1,1 0 0,-1 0 0,-12 11 0,18-14 2,0 1 0,-1 0 0,1 0 0,0 1 1,1-1-1,-1 0 0,1 1 0,-1 0 1,1-1-1,0 1 0,0 0 0,1 0 1,-1 0-1,1 0 0,0 1 0,0-1 1,0 0-1,1 0 0,-1 1 0,1 4 1,1-7-7,-1 1 1,1-1-1,0 0 1,0 1-1,0-1 1,0 0-1,0 0 1,1 0 0,-1 0-1,1 0 1,-1 0-1,1 0 1,0 0-1,-1-1 1,1 1-1,0 0 1,0-1 0,0 0-1,0 1 1,1-1-1,-1 0 1,0 0-1,1-1 1,4 2-1,7 2-195,0 0 0,0-2 0,15 2 0,-17-3 65,19 2-204,-12-2-9,36 8-1,-51-8 350,0 0 1,0 0 0,0 0-1,0 1 1,0 0 0,0 0-1,0 0 1,0 0 0,-1 1-1,1-1 1,-1 1-1,0 0 1,6 6 0,-8-6 71,1 0 1,-1 0-1,1 0 1,-1 0-1,0 1 1,0-1-1,0 0 1,-1 1-1,1-1 1,-1 0-1,0 1 1,0-1-1,0 1 1,0-1-1,-1 1 0,1-1 1,-1 0-1,0 1 1,0-1-1,0 0 1,-1 0-1,1 1 1,-1-1-1,1 0 1,-4 4-1,-4 6 203,0 0 0,-1 0 0,0-1-1,-14 11 1,-19 16 451,39-36-735,0 0 1,0-1 0,0 1-1,0-1 1,-1 0 0,1 0-1,0-1 1,-1 1-1,1-1 1,-6 1 0,10-2 15,-1 0 0,1 0-1,-1 0 1,0 0 0,1 0 0,-1 0 0,1 0 0,-1 0 0,1 0 0,-1 0 0,1 0 0,-1-1 0,1 1 0,-1 0 0,1 0 0,-1-1 0,1 1 0,-1 0 0,1 0-1,-1-1 1,1 1 0,0-1 0,-1 1 0,1 0 0,-1-1 0,1 1 0,0-1 0,0 1 0,-1-1 0,1 1 0,0-1 0,0 1 0,0-1 0,-1 1 0,1-1 0,0 1 0,0-1-1,0 0 1,0 1 0,0-1 0,0 0 0,5-27-334,6-5-108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07.5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19 444 17108,'-1'21'1936,"-5"-2"-1320,0-11-328,1 1 1161,7-9-1617,7-6-49,15-18 225,11-5-184,8-9-232</inkml:trace>
  <inkml:trace contextRef="#ctx0" brushRef="#br0" timeOffset="1">476 1 17148,'-18'34'1856,"-7"5"-1264,0 1-296,0 5 1097,8 5-857,1-3-40,12-1-288,4-3-240,3-4-408,3-6-232,-1-11-313,-2-7 721,-3-17-192,-4-11-192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07.9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17004,'6'0'1464,"14"0"-1072,6-1-248,11-1 64,4 1 1841,4-1-1697,-2 2 32,-2 0-104</inkml:trace>
  <inkml:trace contextRef="#ctx0" brushRef="#br0" timeOffset="1">455 330 17260,'3'19'1496,"1"-15"-1168,1-7-336,5-10 520,-2-7 72,-2-13-256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08.7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0 16932,'-8'22'5066,"-26"71"-3986,31-81-1051,-1 0 0,1 0 1,1 1-1,0-1 0,0 19 0,2-30-26,0 0-1,0 1 1,0-1-1,0 0 1,0 0 0,1 0-1,-1 0 1,0 0-1,0 0 1,1 0 0,-1 0-1,0 0 1,1 0-1,-1 0 1,1 0 0,0 0-1,-1 0 1,1 0 0,0 0-1,-1-1 1,1 1-1,0 0 1,0 0 0,1 0-1,-1-1 0,1 1-1,-1-1 1,1 0-1,-1 1 1,1-1-1,-1 0 1,1 0-1,-1 0 1,1-1-1,-1 1 0,1 0 1,-1 0-1,1-1 1,-1 1-1,3-2 1,7-3-23,-1-1 0,0 0 0,16-12 1,-20 14-5,53-42-120,-27 20 20,1 2 1,43-24 0,-41 34-7,-35 14 133,1 0 0,-1 0-1,1-1 1,-1 1 0,1 0 0,0 0 0,-1 0-1,1 0 1,-1 0 0,1 0 0,-1 0 0,1 0 0,0 0-1,-1 0 1,1 0 0,-1 0 0,1 0 0,-1 0 0,1 0-1,-1 1 1,1-1 0,0 0 0,-1 0 0,1 1-1,-1-1 1,1 0 0,-1 1 0,0-1 0,1 0 0,-1 1-1,1-1 1,-1 1 0,0-1 0,1 1 0,-1-1 0,0 1-1,1-1 1,-1 1 0,0-1 0,0 1 0,0-1-1,0 1 1,1-1 0,-1 1 0,0 0 0,0-1 0,0 1-1,0-1 1,0 1 0,0 0 0,0-1 0,0 1 0,-1-1-1,1 1 1,0-1 0,-1 2 0,-2 8 89,0 0 0,-1 0 0,-11 18-1,-4 14 254,18-42-338,1 0 0,0 1 0,0-1 0,-1 0 0,1 1 0,0-1 1,0 1-1,0-1 0,-1 1 0,1-1 0,0 0 0,0 1 0,0-1 0,0 1 0,0-1 1,0 1-1,0-1 0,0 0 0,0 1 0,0-1 0,0 1 0,1-1 0,-1 1 1,0-1-1,0 0 0,0 1 0,0-1 0,1 1 0,-1-1 0,0 0 0,0 1 0,1-1 1,-1 0-1,0 1 0,1-1 0,-1 0 0,0 0 0,1 1 0,-1-1 0,1 0 1,-1 0-1,0 1 0,1-1 0,-1 0 0,1 0 0,-1 0 0,0 0 0,1 0 0,-1 0 1,1 0-1,-1 0 0,1 0 0,-1 0 0,0 0 0,1 0 0,-1 0 0,1 0 1,-1 0-1,1 0 0,0-1 0,28-9 78,18-14-91,-36 18-29,0-1 1,0 2-1,1-1 0,-1 2 1,1-1-1,0 2 0,1-1 1,23-2-1,-34 6 28,-1 0 0,1 0 0,-1 1 0,0-1 0,1 0 0,-1 1 0,0-1 0,1 1 0,-1-1 0,0 1 0,0 0 0,0-1 0,1 1 0,-1 0 0,0 0 0,0 0 0,0 0 0,0 0 0,0 0 0,-1 0 0,1 0 0,0 0 0,0 0 0,-1 0 0,1 1 0,0-1 0,-1 0 0,0 1 0,1-1 0,-1 0 0,0 1 0,1-1 0,-1 0 0,0 3 0,0 5-52,0 0-1,0 0 1,-1 0-1,-1 9 1,2-6-1162,15-26 802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09.1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 14699,'7'-3'1616,"6"6"-767,0 1-281,5 0 1160,8 3-600,8-1-367,4 1-113,5-2-192,-2 0-176,-1 0-488,-1-3-232,-6 1-312,-7 0-169,-10 0-207,-8 1-32,-9-1 560,-6-1-240,-15 2 119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09.5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 14443,'11'13'1400,"12"-6"-920,6-1-199,8-3 487,3-2-104,3-4-608,5-7 232,-1-6-240,-3-1-72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10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20 16163,'-2'4'684,"-1"0"-1,1 0 1,0-1-1,0 1 0,-2 8 1,-20 61 687,8-13-1016,2-1 0,3 2 1,-7 117-1,17-176-336,1 0 1,0 0-1,0 0 0,0 1 1,0-1-1,0 0 1,1 0-1,-1 1 1,1-1-1,-1 0 1,2 3-1,-1-5-15,-1 0-1,0 0 1,1 0 0,-1 0-1,0 0 1,1 0-1,-1 0 1,1 0-1,-1 0 1,0 0 0,1 0-1,-1 0 1,0 0-1,1-1 1,-1 1 0,0 0-1,1 0 1,-1 0-1,0 0 1,1-1 0,-1 1-1,0 0 1,0 0-1,1 0 1,-1-1-1,0 1 1,0 0 0,1-1-1,-1 1 1,0 0-1,0-1 1,0 1 0,1 0-1,-1-1 1,0 1-1,0 0 1,0-1 0,25-51 24,-22 45-54,39-92-454,95-160 1,-131 251 452,-1 0-1,2 0 1,-1 0 0,1 1 0,0 0 0,0 0 0,12-8 0,-15 13 27,0-1 0,0 1 0,0 0 0,0 0 0,0 1 0,0-1 0,0 1 0,1 0 0,-1 0 0,0 0 0,1 1-1,-1 0 1,1-1 0,-1 1 0,1 1 0,-1-1 0,0 1 0,1 0 0,5 2 0,-8-3 1,0 0 0,-1 1-1,1-1 1,0 1 0,-1 0-1,1 0 1,-1-1-1,1 1 1,-1 0 0,0 0-1,1 0 1,-1 1 0,0-1-1,0 0 1,1 0-1,-1 1 1,0-1 0,0 1-1,-1-1 1,1 1 0,0-1-1,1 3 1,-2-2 5,0 1 0,0-1 0,0 0 0,0 0 0,-1 0-1,1 1 1,0-1 0,-1 0 0,0 0 0,1 0 0,-1 0 0,0 0 0,0 0 0,0 0 0,-2 2 0,-3 5 26,-2 1 0,1-2 1,-1 1-1,0-1 0,-14 10 0,1-1 57,-23 13-1,39-27-187,-1 0-1,1 0 1,-1 0-1,0-1 1,0 1-1,0-2 1,0 1-1,0-1 1,0 1-1,-11-1 1,17-1 80,-1 0 0,0 0 1,1 0-1,-1 0 0,1 0 0,-1-1 1,0 1-1,1 0 0,-1 0 1,1-1-1,-1 1 0,1 0 1,-1-1-1,1 1 0,-1 0 1,1-1-1,-1 1 0,1-1 0,0 1 1,-1-1-1,1 1 0,-1-1 1,1 1-1,0-1 0,0 1 1,-1-1-1,1 1 0,0-1 0,0 0 1,0 1-1,-1-1 0,1 1 1,0-1-1,0 0 0,0 1 1,0-1-1,0 1 0,0-1 1,1 0-1,-1 1 0,0-1 0,0 0 1,0 1-1,0-1 0,1 1 1,-1-1-1,0 1 0,1-1 1,-1 1-1,0-1 0,1 1 0,-1-1 1,1 1-1,-1-1 0,1 1 1,0-1-1,15-12-436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10.4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2 193 17724,'0'0'43,"0"0"1,0 0-1,0 0 1,-1 1-1,1-1 0,0 0 1,0 0-1,0 0 1,0 1-1,0-1 1,0 0-1,-1 0 0,1 1 1,0-1-1,0 0 1,0 0-1,0 1 1,0-1-1,0 0 0,0 0 1,0 1-1,0-1 1,0 0-1,0 0 1,0 1-1,0-1 0,0 0 1,1 0-1,-1 1 1,0-1-1,0 0 1,0 0-1,0 0 0,0 1 1,0-1-1,1 0 1,-1 0-1,0 0 1,0 1-1,0-1 1,0 0-1,1 0 0,-1 0 1,0 1-1,12-11 918,18-26-51,-27 32-669,109-149 671,-119 187-1079,5-29 139,-27 90 14,25-81-150,1 0-1,1 0 0,0 0 1,1 28-1,1-42 159,2 14-155,-2-14 159,0 0-1,1 0 1,-1 0-1,0 0 1,0 1 0,0-1-1,0 0 1,0 0-1,0 0 1,0 0-1,0 0 1,1 0 0,-1 1-1,0-1 1,0 0-1,0 0 1,0 0-1,1 0 1,-1 0 0,0 0-1,0 0 1,0 0-1,0 0 1,1 0-1,-1 0 1,0 0 0,0 0-1,0 0 1,0 0-1,1 0 1,-1 0-1,0 0 1,0 0-1,0 0 1,0 0 0,1 0-1,-1 0 1,0 0-1,0 0 1,0 0-1,0 0 1,0 0 0,1 0-1,-1-1 1,0 1-1,0 0 1,0 0-1,0 0 1,0 0 0,0 0-1,1-1 1,-1 1-1,0 0 1,0 0-1,0 0 1,0 0 0,0 0-1,0-1 1,0 1-1,0 0 1,0 0-1,0 0 1,0 0 0,0-1-1,0 1 1,0 0-1,0 0 1,8-17-195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11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412 8 18276,'3'-7'2256,"-9"18"-2032,-7 5 961,-4 10-617,-5 4-200,-8 9-288,-1 4-64,-4 7-48,1-1 0,-3-5-136,1-1-112,3-9-392,1-6-225,5-20-1767,4-8 2208,3-21-360,2-7-265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11.5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16051,'15'0'1969,"4"0"-1265,4 4-216,3 0 784,5 5-375,7 2-137,0 5-368,-1 3-352,4 4-856,-7 1-729,2-5 1233,-3-4-216,-7-2-232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35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1 245 13275,'3'-7'253,"0"-1"0,0 0 0,1 1 1,0 0-1,1 0 0,-1 0 0,1 0 0,10-9 0,51-44 678,-59 54-767,10-6-65,0 0 1,0 1 0,1 0 0,0 2-1,1 0 1,0 1 0,0 1 0,1 1-1,0 1 1,0 0 0,0 2 0,37-3-1,12 6-91,0 2 0,102 17 0,-49-4 21,50-4-5,67 8-65,-205-14 2,0 1-1,-1 2 0,0 1 1,59 26-1,27 32-97,-93-50 109,1-1-1,1-1 0,1-1 0,52 17 0,-56-25 31,0-2 0,0 0 1,1-2-1,-1 0 0,1-2 0,40-5 0,149-36 7,-15 1-21,-173 37 5,1 1-1,-1 1 1,0 2-1,0 0 0,39 8 1,-13 4-26,70 27 0,-79-24 18,0-1 0,68 12 0,-67-22 14,0-1 0,0-3 0,0-2 1,75-10-1,173-49 0,6-1 6,-253 56-4,-1 2 0,1 2 0,51 6 0,136 28-6,-197-28 7,28 4 10,0-3-1,125-5 0,-92-9-15,122-26 0,-86 5-58,114-19-186,-200 41 145,1 2 0,1 3-1,54 4 1,-80 0 49,0 2 0,0 0 1,0 2-1,22 8 0,84 40-89,-95-39 152,-14-6 37,1-2 1,0 0-1,0-1 0,0-2 0,1 0 0,0-1 0,-1-1 1,1-1-1,35-3 0,-3-5 63,-1-2 0,89-26-1,30-7 63,-146 38 141,1 1 1,0 1-1,-1 1 0,46 5 1,2 7-85,-1 1 65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12.0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0 451 18564,'18'-27'2810,"16"-31"-1957,2 2-1,60-72 1,-96 127-858,0 1 0,0 0 1,0 0-1,1-1 0,-1 1 0,0 0 1,0-1-1,0 1 0,0 0 0,1 0 1,-1-1-1,0 1 0,0 0 1,1 0-1,-1 0 0,0-1 0,0 1 1,1 0-1,-1 0 0,0 0 0,1 0 1,-1 0-1,0-1 0,0 1 1,1 0-1,-1 0 0,0 0 0,1 0 1,-1 0-1,0 0 0,1 0 0,-1 0 1,0 0-1,1 0 0,-1 0 0,0 1 1,1-1-1,-1 0 0,1 15-86,-9 29 13,6-38 49,-4 18-63,2-10-114,1 0-1,0 0 1,1 0-1,0 0 0,1 0 1,2 27-1,-1-41 181,0 0 0,0 0 0,0 1 0,0-1-1,0 0 1,0 0 0,0 1 0,0-1-1,0 0 1,0 0 0,0 1 0,0-1 0,0 0-1,1 0 1,-1 0 0,0 1 0,0-1-1,0 0 1,0 0 0,1 0 0,-1 0 0,0 1-1,0-1 1,0 0 0,1 0 0,-1 0 0,0 0-1,0 0 1,1 0 0,-1 1 0,0-1-1,0 0 1,1 0 0,7-6-334,7-14 133,-13 18 114,18-27-431</inkml:trace>
  <inkml:trace contextRef="#ctx0" brushRef="#br0" timeOffset="1">585 0 16147,'-17'13'2121,"-2"3"-1313,-1 7-352,3 1 1889,3 1-1681,2-2-128,6 0-360,5-2-240,4-1-416,0-1-216,1 0-417,-4-5 1778,0-8-985,-1-4-65,-4-6 73</inkml:trace>
  <inkml:trace contextRef="#ctx0" brushRef="#br0" timeOffset="2">379 101 16972,'0'-3'1656,"11"3"-1104,5-1-256,7-2 848,3-2-415,7 0-785,5 0-505,5-2 457,2 1-128,-7 1-128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12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0 15931,'-20'35'1688,"-20"45"0,33-64-1501,1 0-1,1 0 1,1 1 0,0 0-1,-2 26 1,-2 254 422,9-308-514,1 1-1,0-1 0,0 0 1,6-14-1,0-4-101,3-18-293,2 1-1,2 0 1,1 1 0,24-44 0,-36 82 212,1 0 0,0 1 0,0-1-1,0 1 1,1 0 0,0 0 0,0 0-1,0 1 1,1 0 0,0 1 0,0-1-1,13-5 1,-15 8 88,0 0-1,1 0 1,-1 0-1,1 1 1,-1 0-1,1 0 1,-1 0-1,1 1 0,0 0 1,-1 0-1,1 0 1,0 1-1,-1 0 1,1 0-1,-1 0 1,1 1-1,-1-1 1,0 2-1,7 2 1,-12-5 22,1 1-1,0-1 1,0 0 0,0 1 0,0-1 0,-1 1 0,1 0-1,0-1 1,-1 1 0,1 0 0,0-1 0,-1 1 0,1 0-1,-1 0 1,1-1 0,-1 1 0,1 0 0,-1 0-1,0 0 1,1 0 0,-1 0 0,0-1 0,0 1 0,0 0-1,0 2 1,0-2 15,0 1 1,-1-1-1,1 1 0,-1-1 0,1 1 0,-1-1 0,0 1 0,0-1 1,0 1-1,0-1 0,0 0 0,0 1 0,-1 0 0,-5 4 135,0 0-1,0 0 1,-15 9-1,-10 3 154,-43 19 0,65-32-438,-1-1 1,0 0-1,0-1 1,-1-1-1,1 1 1,-1-2 0,1 1-1,-15-2 1,10-3-155,16 3 254,0 0 1,0-1-1,-1 1 1,1 0-1,0 0 0,0 0 1,0-1-1,0 1 0,0 0 1,0 0-1,0-1 1,0 1-1,0 0 0,0 0 1,0-1-1,0 1 1,0 0-1,0 0 0,0-1 1,0 1-1,0 0 1,0 0-1,0-1 0,0 1 1,1 0-1,-1 0 1,0-1-1,0 1 0,0 0 1,1-1-1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12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 0 18612,'0'0'59,"1"1"1,-1-1-1,1 0 1,-1 0-1,1 0 0,-1 0 1,1 1-1,-1-1 1,0 0-1,1 0 1,-1 1-1,1-1 0,-1 0 1,0 1-1,1-1 1,-1 0-1,0 1 1,1-1-1,-1 1 0,0-1 1,0 1-1,1-1 1,-1 0-1,0 1 0,0-1 1,0 1-1,0-1 1,0 1-1,0-1 1,0 1-1,1-1 0,-1 1 1,0-1-1,-1 1 1,1-1-1,0 1 0,0-1 1,0 1-1,0 0 1,-6 22 673,-9 9-599,-1-1 0,-2-1 0,0-1-1,-37 43 1,-19 30 537,72-99-623,0 0 1,1 0-1,-1 0 0,1 0 0,-1 0 1,1 1-1,-1 6 0,2-10-41,0 0 0,0 1 0,0-1 0,0 0 0,0 1 0,0-1 0,0 1 0,0-1 0,0 0 0,0 1 0,0-1 0,0 0 0,0 1 0,1-1 1,-1 1-1,0-1 0,0 0 0,0 0 0,1 1 0,-1-1 0,0 0 0,0 1 0,1-1 0,-1 0 0,0 0 0,1 1 0,-1-1 0,2 0-12,-1 1 1,0-1-1,0 0 0,0 0 1,0 0-1,1 0 1,-1 0-1,0 0 0,0 0 1,0-1-1,0 1 1,1 0-1,-1-1 0,1 0 1,20-8-437,1-2 0,-2 0 1,0-1-1,0-2 0,-1 0 1,28-26-1,-11 7-230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13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346 8 11538,'0'-7'5970,"-10"11"-5034,1 10-512,-11 2-112,-3 6 1016,-7 5-824,-1 3-95,-4 3-49,1 3-24,2-2-112,-1-2-40,10-5-208,3-4-232,5-10-464,3-8-233,6-10 721,2-7-144,3-11-176</inkml:trace>
  <inkml:trace contextRef="#ctx0" brushRef="#br0" timeOffset="1">0 131 15203,'0'-4'2073,"6"2"-1257,7 2-304,3 2 1312,10 2-799,5-1-201,5 1-688,3 2-384,-1-3-2513,1 1 2505,-3 2-392,-3 1-248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13.7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8 15235,'3'-1'304,"1"0"49,1-1-1,-1 1 1,1 0 0,-1 1 0,1-1-1,-1 1 1,6 0 0,-9 0-299,-1 0 0,1 0 1,0 1-1,0-1 0,-1 0 1,1 0-1,0 1 0,-1-1 0,1 0 1,0 1-1,-1-1 0,1 1 1,-1-1-1,1 1 0,0-1 1,-1 1-1,0-1 0,1 1 0,0 1 1,0-1 43,-1 1 0,1-1 0,-1 1 0,0 0 1,1-1-1,-1 1 0,0-1 0,0 1 0,0 0 1,0-1-1,0 1 0,-1 3 0,-5 17 131,-1-1-1,-1 0 1,-1 0 0,-1 0-1,0-1 1,-17 23 0,7-11 204,-14 35 0,32-64-387,1 0 0,0 1 0,0-1 0,0 1 0,0-1 0,0 0 0,0 5 0,1-7-39,0-1 1,1 1-1,-1 0 1,0 0-1,0 0 1,0-1-1,0 1 1,1 0 0,-1 0-1,0-1 1,1 1-1,-1 0 1,1-1-1,-1 1 1,1-1-1,-1 1 1,1 0-1,-1-1 1,1 1-1,-1-1 1,1 1-1,0-1 1,-1 1-1,1-1 1,0 0-1,-1 1 1,1-1-1,0 0 1,0 0-1,-1 1 1,1-1-1,0 0 1,0 0-1,0 0 1,-1 0-1,2 0 1,8 0-152,-1-1-1,0 0 1,1 0 0,-1-1-1,0 0 1,0 0 0,0-1 0,-1 0-1,1-1 1,-1 0 0,1 0 0,-1-1-1,-1 0 1,1 0 0,-1-1 0,0 0-1,8-9 1,10-13-379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14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15675,'0'0'1753,"8"3"-1097,14-2-192,8 2 736,19-2-288,4 1-127,15 1-369,4-2-200,3 3-496,-5 1-312,-10 2-449,-10-2 417,-23 5 256,-9 2-240,-18-1-112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14.6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1 350 14171,'4'4'1360,"16"2"-768,6-6-231,16 0 519,4-3-304,12-6-496,7-1-232,6-5 288,0-1-160,-10 0-232</inkml:trace>
  <inkml:trace contextRef="#ctx0" brushRef="#br0" timeOffset="1">695 0 15843,'0'5'1385,"3"2"-1089,2 1-112,4 2 592,4 8-352,3 3-128,-2 3-104,-3 6 48,-6 5 64,-4 2 16,-12 2-32,-9 1-16,-9-1-31,-7-2-105,-1-4-617,0-7 529,2-8-104,2-6-120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15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1 15235,'0'-1'58,"0"1"0,1 0-1,-1 0 1,0 0 0,0 0-1,1 0 1,-1 0-1,0 0 1,1 0 0,-1 0-1,0 0 1,0 0 0,1 0-1,-1 1 1,0-1 0,0 0-1,1 0 1,-1 0 0,0 0-1,0 0 1,1 0 0,-1 1-1,0-1 1,0 0 0,1 0-1,-1 0 1,0 1 0,0-1-1,0 0 1,0 0-1,1 1 1,-1-1 0,0 0-1,0 0 1,0 1 0,0-1-1,0 0 1,0 0 0,0 1-1,0-1 1,0 0 0,0 1-1,0-1 1,0 0 0,0 0-1,0 1 1,0-1 0,0 0-1,0 1 1,0-1 0,0 0-1,0 0 1,0 1-1,0-1 1,-1 0 0,1 0-1,0 1 1,0-1 0,0 0-1,0 0 1,-1 1 0,-16 21 1506,8-11-875,-123 157 1419,49-64-1725,67-84-361,9-10-187,0 0 0,-1 0 0,0-1 1,-1 0-1,0 0 0,-15 11 0,23-20 125,1 0-1,-1 0 1,1 1 0,0-1-1,-1 0 1,1 0-1,-1 0 1,1 0 0,0 0-1,-1 0 1,1 0-1,-1 0 1,1 0 0,-1 0-1,1 0 1,-1 0-1,1 0 1,0 0 0,-1 0-1,1 0 1,-1 0-1,1 0 1,0-1 0,-1 1-1,1 0 1,-1 0-1,1 0 1,0-1 0,-1 1-1,1 0 1,0-1-1,-1 1 1,1 0 0,0-1-1,0 1 1,-1 0-1,1-1 1,0 1 0,0 0-1,0-1 1,0 1-1,-1-1 1,1 1 0,0-1-1,0 1 1,0 0-1,0-1 1,0 1 0,0-1-1,0 1 1,0-1-1,0 0 1,-1-30-255,1 24 85,0 5 136,0-34-1261,1 1-1,1 0 0,8-36 0,-10 70 1407,0 0-1,0-1 1,1 1-1,-1 0 1,0 0-1,1-1 1,-1 1-1,1 0 1,0 0 0,-1-1-1,1 1 1,0 0-1,-1 0 1,1 0-1,0 0 1,0 0-1,0 0 1,0 0-1,0 1 1,0-1 0,0 0-1,1 0 1,-1 1-1,0-1 1,0 1-1,0-1 1,1 1-1,-1-1 1,0 1-1,1 0 1,-1 0 0,0 0-1,1 0 1,-1 0-1,0 0 1,1 0-1,-1 0 1,0 0-1,1 0 1,1 1-1,6 2 507,-1 1 0,0-1-1,0 1 1,0 1-1,8 5 1,-7-4-581,22 15 792,34 30 1,-41-31-943,1-1 0,47 29 0,-38-33 27,1-6-35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16.6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16 289 13947,'-8'18'1570,"7"-16"-1300,0 0 1,0-1-1,0 1 1,0 0-1,1 0 1,-1 0-1,0 0 0,1 0 1,-1 3-1,1-5-234,0 0 0,0 0 0,0 1 0,0-1 0,1 0 0,-1 0-1,0 0 1,0 0 0,0 0 0,0 1 0,0-1 0,0 0 0,0 0 0,0 0-1,0 0 1,1 0 0,-1 0 0,0 0 0,0 0 0,0 0 0,0 1 0,0-1 0,1 0-1,-1 0 1,0 0 0,0 0 0,0 0 0,0 0 0,0 0 0,1 0 0,-1 0-1,0 0 1,0 0 0,0 0 0,0 0 0,0 0 0,1 0 0,-1 0 0,0 0-1,0 0 1,0-1 0,0 1 0,0 0 0,1 0 0,-1 0 0,0 0 0,0 0 0,0 0-1,0 0 1,0 0 0,0 0 0,0-1 0,1 1 0,-1 0 0,8-6 452,341-303 2309,-347 307-2803,-1 1 2,0 0 1,0 0 0,0 0-1,0 0 1,0 0 0,0 0 0,0 0-1,0 0 1,0 1 0,0-1-1,0 0 1,1 1 0,-1-1 0,0 1-1,2-1 1,-3 3-2,0-1-1,0 0 1,-1 1 0,1-1 0,0 0-1,-1 1 1,1-1 0,-1 0-1,1 0 1,-1 0 0,-1 3 0,1-3-5,-13 28-73,-1-3 13,2 1-1,1 1 1,1 0-1,-13 53 1,23-59-601,1-22 663,0 1 1,0-1-1,0 0 1,0 1 0,0-1-1,0 0 1,1 1-1,-1-1 1,0 0-1,0 0 1,0 1-1,0-1 1,1 0 0,-1 1-1,0-1 1,0 0-1,1 0 1,-1 0-1,0 1 1,1-1-1,-1 0 1,0 0 0,0 0-1,1 0 1,-1 1-1,0-1 1,1 0-1,-1 0 1,0 0-1,1 0 1,-1 0 0,1 0-1,-1 0 1,0 0-1,1 0 1,-1 0-1,0 0 1,1 0-1,-1 0 1,0 0 0,1-1-1,-1 1 1,0 0-1,1 0 1,-1 0-1,0 0 1,0-1 0,1 1-1,-1 0 1,0 0-1,0 0 1,1-1-1,14-8-250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19.5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34 16003,'0'-1'133,"1"0"-1,0 1 0,0-1 0,-1 0 1,1 0-1,0 1 0,-1-1 0,1 0 1,-1 0-1,1 0 0,-1 0 0,0 0 1,1 0-1,-1 0 0,0 0 0,0 0 1,0 0-1,1 0 0,-1 0 0,0 0 1,0 0-1,-1 0 0,1 0 1,0 0-1,0 0 0,0 0 0,-1 0 1,1-1-1,-1 1-45,0 1 0,0-1 0,0 1 1,0-1-1,0 1 0,0-1 0,0 1 0,0 0 1,0-1-1,0 1 0,0 0 0,0 0 1,0 0-1,0 0 0,0 0 0,0 0 0,0 0 1,-1 0-1,1 0 0,0 0 0,0 0 0,0 1 1,0-1-1,0 1 0,0-1 0,0 0 1,-1 2-1,-5 1 64,-1 1 0,1 1 1,0-1-1,0 1 0,1 1 0,-1-1 1,-10 13-1,-36 50 27,45-57-143,-18 27-19,1 1 0,-35 75 0,49-88-11,1 1-1,1 0 1,1 0 0,1 1-1,-5 51 1,12-70-20,-1 0 0,1 0 1,1 0-1,0 0 1,0 0-1,0 0 0,5 14 1,-4-19-47,0 0-1,0 1 1,0-1 0,0 0 0,1-1 0,-1 1 0,1 0 0,0-1 0,0 1 0,1-1 0,-1 0 0,1 0 0,-1 0 0,1-1 0,0 1 0,7 3 0,-4-4-92,0 1-1,0-1 1,1 0 0,-1 0 0,0-1-1,1 0 1,-1 0 0,1-1-1,13-1 1,-8-1-27,1 0 1,0-1-1,-1 0 0,18-8 1,16-8-483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40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30 13891,'-3'-3'2091,"-2"8"-1004,-7 13 76,-19 55-52,-29 99 1,-5 82-988,61-236-146,0-1-1,2 0 1,-1 19 0,6-19-68,-3-17 86,0 0 0,0 0 0,0 0 0,0 0 0,1 1 0,-1-1 0,0 0 0,0 0 0,0 0-1,0 0 1,0 0 0,1 0 0,-1 0 0,0 0 0,0 0 0,0 0 0,1 0 0,-1 0 0,0 1 0,0-1 0,0 0 0,0 0 0,1-1-1,-1 1 1,0 0 0,0 0 0,0 0 0,1 0 0,-1 0 0,0 0 0,0 0 0,0 0 0,0 0 0,1 0 0,-1 0 0,0 0-1,0-1 1,0 1 0,0 0 0,0 0 0,1 0 0,1-3-44,1 0-1,-1 0 1,0 0 0,0 0 0,0-1-1,2-5 1,10-24-177,-2-1 0,-1-1-1,-2 0 1,-1 0 0,-2-1 0,3-59 0,-9 89 208,-1 1 0,1-1 0,-1 1 0,-3-11 1,4 15 15,-1 0 1,1 0 0,0 0 0,-1 1 0,1-1 0,-1 0 0,1 0 0,-1 0 0,1 1-1,-1-1 1,0 0 0,1 0 0,-1 1 0,-1-2 0,2 2 1,-1 0 0,1 0 0,-1 0 0,1 0 1,-1 0-1,1 0 0,-1 0 0,1 0 0,-1 0 0,1 0 0,-1 0 0,1 0 0,-1 1 1,1-1-1,-1 0 0,1 0 0,-1 0 0,1 1 0,0-1 0,-1 0 0,1 1 1,-1-1-1,1 0 0,0 1 0,-1-1 0,1 0 0,0 1 0,0-1 0,-1 1 1,0 0-2,0 0 0,0 0 0,0 0 1,1 1-1,-1-1 0,0 0 1,1 0-1,-1 0 0,1 1 0,-1-1 1,1 0-1,0 0 0,0 1 1,-1-1-1,1 0 0,0 1 1,0-1-1,0 0 0,0 1 0,1-1 1,-1 0-1,0 1 0,0-1 1,1 0-1,-1 1 0,1-1 0,-1 0 1,1 0-1,0 0 0,0 2 1,1-1-4,-1-1 0,0 1 0,1-1 0,0 1 0,-1-1 0,1 0 1,0 1-1,0-1 0,0 0 0,0 0 0,0 0 0,0 0 0,0-1 0,0 1 1,0-1-1,0 1 0,4 0 0,2-2-7,0 1 1,-1-1-1,1-1 1,0 1-1,-1-1 0,1-1 1,-1 1-1,0-1 1,0 0-1,13-9 0,6-5-10,32-26 1,1-8 28,51-58 1,-68 66 45,-32 32-33,-8 8-8,1 0 1,0 0 0,0 0-1,0 0 1,0 0 0,1 0-1,-1 1 1,1 0 0,-1 0-1,1 0 1,5-2 0,-9 4-11,0 0 0,1 0 1,-1 0-1,0 0 1,1 0-1,-1 0 1,0 0-1,1 0 0,-1 0 1,0 0-1,1 0 1,-1 0-1,0 0 0,1 0 1,-1 0-1,0 0 1,0 0-1,1 1 1,-1-1-1,0 0 0,1 0 1,-1 0-1,0 1 1,0-1-1,1 0 1,-1 0-1,0 1 0,0-1 1,0 0-1,1 0 1,-1 1-1,0-1 1,0 0-1,0 1 0,0-1 1,0 0-1,0 1 1,1-1-1,-1 0 0,0 1 1,0-1-1,0 0 1,0 1-1,0-1 1,0 0-1,0 1 0,-1-1 1,1 1-1,-3 19 85,3-18-64,-29 98 368,17-64-218,2 0 1,-8 58-1,18-92-189,-1 0-1,1 0 1,0 0-1,0 1 1,0-1-1,0 0 1,0 0 0,0 0-1,1 1 1,-1-1-1,1 0 1,0 0-1,-1 0 1,1 0-1,0 0 1,0 0-1,0 0 1,1 0 0,-1 0-1,0-1 1,1 1-1,-1 0 1,1-1-1,-1 1 1,1-1-1,0 0 1,0 1-1,0-1 1,0 0 0,3 1-1,-3 0-44,1-1-1,-1 0 0,0 1 1,1-1-1,-1 1 1,0-1-1,0 1 1,0 0-1,0 0 1,-1 0-1,1 0 1,-1 1-1,1-1 0,-1 0 1,0 1-1,2 3 1,0 11-233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19.9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9 16612,'0'0'45,"-1"-1"1,1 1 0,0 0 0,-1 0-1,1 0 1,0 0 0,-1 0 0,1 0 0,0 0-1,-1 0 1,1 0 0,0 0 0,-1 0-1,1 0 1,0 0 0,0 0 0,-1 1 0,1-1-1,0 0 1,-1 0 0,1 0 0,0 0 0,-1 1-1,1-1 1,0 0 0,0 0 0,-1 0-1,1 1 1,0-1 0,0 0 0,0 1 0,-1-1-1,1 0 1,0 0 0,0 1 0,0-1-1,0 0 1,0 1 0,0-1 0,-1 1 0,-8 19 71,7-16 88,-22 50 169,3 0 1,1 1-1,4 1 1,2 1-1,-12 92 1,27-121-227,2-22-17,3-19-26,31-146-343,-5 16-222,-25 117 456,2 0 0,1 1 0,17-33 0,-25 55 28,0-1 0,0 0 0,1 1 0,0-1-1,0 1 1,-1 0 0,2 0 0,-1 0-1,0 1 1,1-1 0,-1 1 0,1-1 0,7-2-1,-9 4-16,0 1-1,-1-1 1,1 1 0,0 0-1,0-1 1,0 1-1,0 0 1,0 0-1,0 1 1,0-1 0,0 0-1,0 1 1,0-1-1,-1 1 1,1-1-1,0 1 1,0 0-1,0 0 1,-1 0 0,1 0-1,0 0 1,-1 0-1,1 0 1,-1 1-1,0-1 1,1 0 0,-1 1-1,0-1 1,0 1-1,0 0 1,0-1-1,2 4 1,-1 0 18,0-1 1,0 0-1,0 1 1,0 0-1,-1-1 1,1 1-1,-1 0 1,-1 0-1,1-1 1,-1 1-1,1 0 1,-1 0-1,-1 0 1,0 6-1,-1-3 72,1-1-1,-2 0 0,1 0 0,-1 0 1,0-1-1,-1 1 0,1 0 0,-9 10 0,4-7 57,-1 0 0,0-1 0,0 0 0,-1-1 0,0 0 0,0 0 0,-1-1 0,0 0 0,0-1 0,-20 8 0,28-13-197,-1 0-1,1 0 0,-1-1 1,1 1-1,-1-1 0,1 0 1,-1 0-1,1 0 1,-1 0-1,1-1 0,-1 1 1,1-1-1,-6-2 0,8 3 10,0-1 0,0 1-1,0-1 1,0 1 0,0-1 0,0 0-1,0 0 1,0 1 0,1-1-1,-1 0 1,0 0 0,0 0-1,1 0 1,-1 0 0,0 0-1,1 0 1,-1 0 0,1 0-1,0 0 1,-1 0 0,1 0 0,0 0-1,-1 0 1,1 0 0,0 0-1,0-1 1,0 1 0,0 0-1,0 0 1,0 0 0,0 0-1,1 0 1,-1-1 0,0 1-1,1 0 1,-1 0 0,1 0 0,-1 0-1,1 0 1,-1 0 0,1 0-1,0 0 1,-1 0 0,2 0-1,12-15-442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20.4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1 209 15611,'0'0'72,"0"1"0,0-1 0,0 0 0,-1 0 0,1 1 0,0-1 0,0 0 0,0 0 0,0 1 0,0-1 0,0 0 0,0 0 0,0 1 0,0-1 0,0 0 0,0 0 0,0 1 0,1-1 0,-1 0 0,0 0 0,0 1 0,0-1 0,0 0 0,0 0 0,0 1 0,0-1 0,1 0 0,-1 0 0,0 0 0,0 1 0,0-1 0,1 0 0,-1 0 0,0 0 0,0 0 0,1 1 0,10-4 1288,17-15-293,-24 15-774,43-33 412,-1-2 1,52-56-1,-84 80-670,-1 3-43,-13 11 8,0 0-1,0 0 1,0 0-1,0 0 1,-1 0-1,1 0 1,0 0-1,0 0 1,0 0-1,0 1 1,0-1-1,0 0 1,0 0-1,0 0 1,0 0-1,0 0 1,0 0-1,0 0 1,0 0-1,0 0 1,0 0-1,0 0 1,0 0-1,0 1 1,0-1-1,0 0 1,0 0-1,0 0 1,0 0-1,0 0 1,0 0-1,0 0 1,0 0-1,0 0 1,0 0-1,0 0 1,1 0-1,-1 1 1,0-1-1,0 0 1,0 0-1,0 0 1,0 0-1,0 0 1,0 0-1,0 0 1,0 0-1,0 0 1,0 0-1,0 0 1,0 0-1,1 0 1,-1 0-1,0 0 1,0 0-1,0 0 1,0 0-1,0 0 1,0 0-1,0 0 1,0 0-1,0 0 1,0 0-1,0 0 1,0 0-1,1 0 1,-1 0-1,0 0 1,0 0 0,-12 25-53,8-18 64,-64 134 88,66-138-118,1 0 0,1 0 1,-1 0-1,0 0 0,1 0 0,-1 6 1,1-9-2,0 0 0,0 1 0,0-1 1,0 0-1,0 1 0,0-1 0,0 1 1,0-1-1,1 0 0,-1 1 1,0-1-1,0 0 0,0 1 0,0-1 1,1 0-1,-1 1 0,0-1 0,0 0 1,1 1-1,-1-1 0,0 0 0,1 0 1,-1 1-1,1-1-34,0 0 0,0 0 0,-1 0 0,1 0 0,0 0 0,0 0 0,-1 0 0,1 0 0,0 0 0,-1 0 0,1-1 0,0 1-1,-1 0 1,1 0 0,0-1 0,-1 1 0,2-1 0,5-4-80,-1 0 0,1 0 1,-1 0-1,7-9 0,12-18-320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20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 0 18196,'-2'5'256,"1"1"1,0-1-1,0 1 0,0-1 1,1 1-1,-1-1 0,1 1 0,1-1 1,-1 1-1,1-1 0,1 8 1,4 8-62,12 32 0,-10-31-67,3 8-87,-2 0 1,0 0-1,-3 1 1,6 51-1,-11-73-27,-1 0 0,0 0 0,-1 1 0,0-1 0,0 0 0,-1 0 0,0 0 0,-1 0 0,0-1 0,0 1 0,-1-1 0,0 1 0,-1-1 0,1 0 0,-2-1 0,1 1 0,-1-1 0,0 0 0,0-1 0,-11 9 0,11-9-122,-1-1-1,0-1 0,0 1 1,0-1-1,0 0 0,-1-1 1,0 0-1,1 0 0,-1-1 1,0 1-1,0-2 0,-1 1 0,-10 0 1,7-4-164,10-8-70</inkml:trace>
  <inkml:trace contextRef="#ctx0" brushRef="#br0" timeOffset="1">552 277 17060,'6'14'1776,"-1"-3"-1264,3-8-264,4 0 1289,10-1-1169,2-1-88,6-1-312,3 0-232,0 0-457,-4 3-151,-9 7-176,-9 0-40,-11 7 584,-8 2-272,-15 2-9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21.3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15 12419,'-15'6'1632,"6"-3"-928,12-2-160,7 1 841,10-4-361,4 1-88,6-2-232,2-1-216,7-2-784,-2-1 448,-6 4-152,-1 3-96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22.0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343 11 15835,'31'-9'1931,"-30"8"-1884,-1 1-1,1 0 1,-1 0-1,1 0 1,-1 0-1,1 0 0,-1-1 1,1 1-1,-1 0 1,1 0-1,-1 0 1,1 1-1,-1-1 0,1 0 1,-1 0-1,1 0 1,-1 0-1,1 0 1,-1 1-1,1-1 1,-1 0-1,1 0 0,-1 1 1,1-1-1,-1 0 1,0 1-1,1-1 1,-1 0-1,0 1 1,1-1-1,-1 1 0,0-1 1,1 0-1,-1 1 1,0-1-1,0 1 1,1-1-1,-1 1 1,0-1-1,0 1 0,0-1 1,0 1-1,0-1 1,0 1-1,0 0 1,0-1-1,0 1 1,0-1-1,0 1 0,0-1 1,0 1-1,0-1 1,0 1-1,-1-1 1,1 1-1,0-1 0,0 1 1,-1-1-1,1 0 1,0 1-1,-1 0 1,-4 8 184,0 1 0,0-1 0,-1-1-1,0 1 1,-1-1 0,0 0 0,-10 9 0,-60 48 441,-23 5-114,87-62-478,0-1 1,-1 0 0,-1 0-1,1-2 1,-26 7 0,38-11-83,0-1 0,0 1 0,1-1 0,-1 0 0,0 1 0,0-1 1,1 0-1,-1 0 0,0 0 0,0-1 0,1 1 0,-1 0 0,0-1 1,0 1-1,1-1 0,-1 1 0,0-1 0,1 0 0,-3-1 0,3 1-19,0 0 0,0-1 0,1 1 0,-1 0 1,1 0-1,-1 0 0,1-1 0,-1 1 0,1 0 0,0 0 0,-1-1 0,1 1 0,0 0 0,0-1 0,0 1 0,0 0 0,0 0 0,1-1 0,-1 1 0,1-2 0,2-8-169,0 1 0,1-1 1,1 1-1,9-16 0,-14 25 183,6-10-123,1 0 1,0 1-1,0 0 0,1 0 1,1 0-1,-1 1 0,1 1 1,14-12-1,-21 19 140,0 0 0,-1 0 0,1 0 0,0 1 0,-1-1 0,1 0 0,0 1 0,0-1 0,0 1 1,0-1-1,-1 1 0,1 0 0,0 0 0,0 0 0,0 0 0,0 0 0,0 0 0,0 0 0,0 1 0,-1-1 0,1 1 0,0-1 0,0 1 0,0 0 0,-1 0 0,1 0 0,0 0 1,-1 0-1,1 0 0,-1 0 0,2 2 0,5 4 121,-2 1 1,1 0-1,-1 0 1,9 16-1,-4-8 66,-2-4-185,1 0-1,0-1 0,0-1 1,2 0-1,-1 0 1,1-1-1,0-1 1,1 0-1,0-1 1,0 0-1,1-1 0,0 0 1,16 4-1,-10-5-236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23.7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 3 17940,'0'0'40,"0"0"0,0-1 0,0 1 0,0 0 0,0 0 0,0 0 1,0 0-1,1 0 0,-1 0 0,0 0 0,0-1 0,0 1 0,0 0 0,1 0 0,-1 0 0,0 0 1,0 0-1,0 0 0,0 0 0,1 0 0,-1 0 0,0 0 0,0 0 0,0 0 0,0 0 0,1 0 1,-1 0-1,0 0 0,0 0 0,0 0 0,0 0 0,1 0 0,-1 0 0,0 1 0,0-1 0,0 0 1,0 0-1,0 0 0,1 0 0,-1 0 0,0 0 0,0 0 0,0 1 0,0-1 0,0 0 0,0 0 1,0 0-1,1 1 0,-3 12 1060,-16 28-326,10-23-466,-1 6-145,-19 53-40,26-70-121,0 0 0,1 0 0,0 0 0,0 1-1,0-1 1,1 0 0,0 0 0,2 10 0,-2-16-1,0 0-1,0 0 1,1 0-1,-1 0 1,0 0 0,1 0-1,-1 0 1,1 0-1,-1 0 1,1 0-1,0-1 1,-1 1 0,1 0-1,0 0 1,-1-1-1,1 1 1,0 0 0,0-1-1,0 1 1,0-1-1,0 1 1,0-1-1,0 1 1,0-1 0,-1 0-1,1 0 1,1 1-1,-1-1 1,0 0 0,0 0-1,0 0 1,0 0-1,0 0 1,0 0-1,1-1 1,4 0-8,-1 0 0,1 0 0,-1-1 0,11-4-1,23-13-73,-2-2 0,0-2 0,39-32 0,-20 14 1,-33 25 44,-14 9 15,0 0 0,1 1 0,-1 0 0,1 0 0,0 1 1,11-3-1,-20 7 22,-1 1 0,1 0 0,-1 0 0,1 0 0,-1 0 0,1-1 0,0 1 1,-1 0-1,1 0 0,-1 0 0,1 0 0,0 0 0,-1 0 0,1 0 0,-1 1 0,1-1 1,0 0-1,-1 0 0,1 0 0,-1 1 0,1-1 0,-1 0 0,1 1 0,-1-1 0,1 0 0,-1 1 1,1-1-1,0 1 0,-1 0 2,1 0 0,-1 0 0,1 0 0,-1 1 0,0-1 1,1 0-1,-1 0 0,0 1 0,0-1 0,0 0 0,0 0 0,0 1 0,0 0 1,-10 44 79,8-40-72,-2 7 23,2-9-17,1-1 0,-1 1 0,1 0 0,1 0 0,-1-1 0,0 1 0,1 0 0,0 0 1,0 0-1,0 7 0,1-11-12,-1 1-1,0-1 1,0 1 0,0-1 0,1 1 0,-1-1-1,0 0 1,0 1 0,1-1 0,-1 1 0,0-1-1,1 0 1,-1 0 0,1 1 0,-1-1 0,0 0 0,1 1-1,-1-1 1,1 0 0,-1 0 0,1 0 0,-1 0-1,1 1 1,-1-1 0,0 0 0,1 0 0,-1 0-1,1 0 1,-1 0 0,1 0 0,-1 0 0,1 0 0,-1 0-1,1 0 1,-1-1 0,1 1 0,-1 0 0,1 0-1,-1 0 1,0 0 0,2-1 0,20-11 104,-21 11-104,63-44 140,-42 29-152,0 0 0,1 2 0,0 0 0,26-10 0,-44 22-16,0 0 0,0 1-1,0 0 1,0 0-1,0 0 1,5 0 0,-9 1 17,0 0 0,0 0 0,0 0 0,0 0 0,0 0 1,0 0-1,0 1 0,0-1 0,0 0 0,0 0 0,0 1 1,0-1-1,0 0 0,0 1 0,-1-1 0,1 1 0,0 0 1,0-1-1,0 1 0,-1-1 0,1 1 0,0 0 0,-1 0 1,1-1-1,-1 1 0,1 0 0,0 0 0,-1 0 1,0 0-1,1 0 0,-1-1 0,0 1 0,1 0 0,-1 0 1,0 0-1,0 0 0,0 2 0,0 5-13,-1 0 1,0 1-1,-1-1 0,1 0 0,-2 0 1,-5 14-1,-23 47-217,29-65 194,-1 2-6,-15 24-1054,18-29 1078,-1 0-1,1-1 0,0 1 1,-1-1-1,1 1 0,-1-1 1,1 1-1,-1-1 0,1 1 1,-1-1-1,1 1 0,-1-1 1,1 0-1,-1 1 0,0-1 1,1 0-1,-1 0 0,0 1 1,1-1-1,-1 0 0,0 0 1,1 0-1,-1 0 0,0 0 1,1 0-1,-1 0 0,0 0 1,1 0-1,-1 0 0,0 0 1,0 0-1,1-1 0,-1 1 1,1 0-1,-1 0 1,0-1-1,1 1 0,-1-1 1,1 1-1,-2-1 0,-7-11-423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24.2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1 239 16884,'35'-8'1520,"28"-5"-1000,8-5-208,20-8 528,11 0-40,14-1-247,3-3-161,-3 6-272,-7 2-120,-20 8-280,-10 2-160,-19 8-329,-10 1-159,-22 0 624,-10 0-232,-15-2-80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24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37 15147,'-15'29'853,"1"1"-1,2 0 1,1 1 0,1 1-1,-5 34 1,-17 165 137,28-178-920,16-86 65,4-29-289,1-1 0,4 2-1,2 1 1,45-83 0,-61 131 160,0 0-1,1 1 1,1 0-1,-1 0 1,2 1 0,16-14-1,-22 21 8,0 0 0,0 0-1,0 0 1,1 1 0,-1 0-1,1 0 1,0 0 0,0 0-1,6-1 1,-8 3-9,1 0 0,-1-1 0,0 1 0,0 1-1,1-1 1,-1 0 0,0 1 0,0-1 0,0 1 0,0 0 0,0 0 0,0 1-1,0-1 1,0 0 0,5 4 0,-6-3-5,0-1-1,0 1 1,0-1 0,0 1-1,0 0 1,-1 0-1,1 0 1,-1 0 0,1 0-1,-1 0 1,0 0-1,0 1 1,0-1 0,0 0-1,0 1 1,0-1-1,-1 0 1,1 1 0,0 2-1,-1 0 24,0 0 1,-1 0-1,1 0 0,-1 0 0,0 0 0,0 0 0,-1-1 1,1 1-1,-3 5 0,-4 5 98,0 0 0,-1-1 1,0 0-1,-18 21 0,15-22 1,-1 0 1,0 0-1,-1-1 0,0-1 0,-1-1 1,-26 16-1,33-22-135,1 0 1,-1-1-1,0 0 0,1 0 0,-1-1 0,-1 0 1,1 0-1,0-1 0,0 0 0,-1-1 0,1 0 1,0 0-1,0 0 0,-1-1 0,1 0 1,-15-5-1,20 5-22,0 0 1,-1-1 0,1 1-1,0-1 1,0 0-1,0 0 1,0 0 0,0-1-1,1 1 1,-1 0-1,1-1 1,-1 0-1,1 0 1,0 1 0,0-1-1,0 0 1,1-1-1,-1 1 1,1 0 0,-1 0-1,1-1 1,0 1-1,1-1 1,-1 1 0,0-1-1,1 1 1,0-1-1,0-6 1,1 5-19,0 0-1,1 0 1,0 0 0,0 0 0,2-5-1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25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1 239 15171,'0'0'55,"0"1"0,0-1 0,0 0 0,0 1 0,0-1 0,0 1 0,0-1 0,0 0 0,0 1 0,0-1 0,0 0-1,0 1 1,0-1 0,0 1 0,0-1 0,1 0 0,-1 1 0,0-1 0,0 0 0,0 0 0,1 1 0,-1-1 0,0 0 0,0 1 0,1-1 0,-1 0 0,0 0-1,1 0 1,-1 1 0,0-1 0,1 0 0,-1 0 0,0 0 0,1 0 0,-1 1 0,0-1 0,1 0 0,-1 0 0,0 0 0,1 0 0,-1 0 0,1 0 0,-1 0-1,0 0 1,1 0 0,-1 0 0,0 0 0,1-1 0,-1 1 0,1 0 0,-1 0 0,0 0 0,1 0 0,-1-1 0,0 1 0,0 0 0,1 0 0,-1 0 0,0-1-1,1 1 1,-1-1 0,24-23 875,-15 14-19,45-45 344,110-86 0,-161 139-1259,1 0 0,-1 0 0,0 0 0,1 0 0,-1 1 0,1-1 0,4 0 0,-8 1 4,1 1 0,-1 0 0,0 0 1,1 0-1,-1 0 0,1 0 0,-1 0 0,0 0 0,1 0 1,-1 0-1,1 0 0,-1 0 0,0 1 0,1-1 0,-1 0 1,0 0-1,1 0 0,-1 0 0,0 1 0,1-1 0,-1 0 1,0 0-1,1 0 0,-1 1 0,0-1 0,1 1 0,-1 0 3,1 0-1,-1 0 1,0 0-1,0 0 0,0 0 1,0 0-1,0 0 0,0 0 1,0 0-1,0 0 0,0 0 1,0 0-1,-1 0 1,1 0-1,-1 2 0,-26 74 161,17-54-110,1 1-1,2-1 1,0 2 0,1-1 0,2 1 0,-2 34-1,7-33-509,-1-26 453,0 1 0,0-1 1,0 0-1,0 0 0,0 0 0,0 1 1,0-1-1,0 0 0,0 0 0,0 1 1,0-1-1,0 0 0,0 0 0,0 1 1,0-1-1,0 0 0,1 0 0,-1 0 1,0 1-1,0-1 0,0 0 0,0 0 1,1 0-1,-1 0 0,0 1 0,0-1 1,0 0-1,1 0 0,-1 0 0,0 0 1,0 0-1,0 0 0,1 0 0,-1 0 1,0 1-1,0-1 0,1 0 0,-1 0 1,0 0-1,0 0 0,0 0 0,1 0 1,7-9-116,5-16-121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1:27.7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4986 599 10618,'-134'-14'523,"1"-5"-1,1-5 0,2-7 0,-186-68 0,144 34-296,-191-69 281,-8 25-95,189 72-358,-1 7-1,-2 9 1,0 7 0,-213 12 0,263 10-81,1 6 1,1 6-1,0 5 0,2 7 1,-220 82-1,-73 64-258,312-124 123,-179 115 0,267-153 154,0 2 1,1 1-1,1 0 1,1 2-1,1 0 0,1 2 1,1 0-1,-19 31 1,30-42 5,0 1-1,1 0 1,0 0 0,1 1-1,1-1 1,0 1 0,1 0-1,0 0 1,1 0 0,1 1-1,0-1 1,1 0 0,0 1-1,1-1 1,1 0 0,0 0-1,1 0 1,9 24 0,-5-22-3,1 0 1,0 0 0,1 0 0,1-2 0,1 1 0,0-1 0,1-1 0,0 0 0,19 16-1,9 3-15,1-2 0,45 25 0,24 7-113,2-5 0,207 75 0,-155-79-56,248 45 0,183-19-87,0-40 184,869-23 18,-5-122 100,-1449 105-26,577-82 15,-455 57-18,-1-6 0,171-64 0,-260 80 30,0-2-1,-1-2 1,-1-2-1,0-1 1,71-57-1,-100 70 20,0 0 0,-1-1 0,0 0 0,0-1-1,15-25 1,-21 30-12,0-1 0,0-1 0,-1 1 0,0 0 0,-1-1 0,0 1 0,0-1 0,0 0 0,-2 1 0,1-1 0,-1-15 0,-2 12 10,0 0-1,0 0 1,-1 0 0,-1 0 0,0 0-1,-1 1 1,0 0 0,-1 0 0,-11-18-1,0 5 74,-2 1-1,-41-41 1,21 29-49,-2 1 0,-1 2 0,-1 2 0,-68-35 0,26 24-93,-145-51 0,100 53-165,-2 5-1,-1 6 1,-197-16-1,-415 25-410,347 33 359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5:22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 0 10890,'-4'2'118,"0"0"0,1 1-1,0-1 1,0 1 0,0 0-1,0 0 1,0 0-1,0 0 1,1 0 0,-1 1-1,1-1 1,0 1 0,-2 4-1,-2 7-18,0 1 1,-4 16-1,5-13 31,-7 28 91,1 1 0,-7 91 1,10 101-27,6-134-185,51 1480 127,-42-1464-71,-14 200 0,5-298-20,-2 30 86,4-50-123,0 0 1,0 0 0,0 0-1,1 0 1,0 1-1,0-1 1,0 0-1,0 0 1,4 6-1,-5-10-9,0 1-1,0-1 0,1 1 1,-1-1-1,0 1 0,1-1 1,-1 1-1,0-1 0,1 0 1,-1 1-1,0-1 0,1 0 1,-1 1-1,1-1 0,-1 0 1,1 1-1,-1-1 0,1 0 1,-1 0-1,1 0 0,-1 0 1,1 1-1,-1-1 0,1 0 1,-1 0-1,1 0 0,0 0 1,-1 0-1,1 0 0,-1 0 1,1 0-1,-1-1 0,1 1 1,-1 0-1,1 0 0,-1 0 1,1-1-1,-1 1 0,1 0 1,1-2 0,0 1 0,0-1 0,0 0 0,-1 1 0,1-1 0,-1 0 1,1 0-1,-1 0 0,1 0 0,0-3 0,18-42-20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40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213 37 11170,'9'-1'5146,"-27"6"-2853,4 3-2013,1 0 1,1 1-1,0 0 0,0 1 0,0 0 0,-19 23 0,15-13-174,1 0-1,0 2 1,-14 30-1,10-10 36,18-40-133,1 1 1,-1 0 0,0-1 0,1 1 0,0 0 0,-1 0 0,1-1 0,0 1 0,1 0 0,-1 0 0,0-1 0,1 1 0,1 5 0,-2-7-8,1 0 0,-1-1 0,1 1 0,-1 0 1,1 0-1,-1-1 0,1 1 0,0-1 0,-1 1 0,1 0 0,0-1 0,0 1 1,-1-1-1,1 0 0,0 1 0,0-1 0,0 0 0,-1 1 0,1-1 0,0 0 1,0 0-1,0 0 0,0 1 0,0-1 0,0 0 0,-1 0 0,1 0 0,0-1 1,0 1-1,0 0 0,0 0 0,0 0 0,-1-1 0,1 1 0,0 0 0,0-1 1,1 0-1,33-20 5,1-8-35,-1-1 0,42-48 0,56-77-6,-117 134 20,-32 34 122,1 6-55,0 1 0,-13 24 0,24-37-43,-1 1 0,1 0-1,1 0 1,0 1 0,0-1 0,1 1-1,0-1 1,0 1 0,0 11 0,1-19-29,1 0 0,0-1 1,0 1-1,0 0 0,0 0 1,0 0-1,1 0 0,-1-1 1,0 1-1,0 0 0,0 0 1,1-1-1,-1 1 0,0 0 1,1 0-1,-1-1 0,1 1 1,-1 0-1,1-1 0,-1 1 1,1 0-1,0-1 0,-1 1 1,1-1-1,-1 1 0,1-1 1,0 0-1,0 1 0,-1-1 1,1 1-1,0-1 0,0 0 1,-1 0-1,1 0 0,0 1 1,0-1-1,0 0 0,0 0 1,-1 0-1,1 0 0,0 0 1,0 0-1,0 0 0,-1-1 1,1 1-1,2-1 0,1 0-85,1 0 0,0-1-1,-1 0 1,1 0 0,-1 0-1,8-6 1,17-13-170,5-3-97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45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6 281 13283,'-6'14'965,"7"-14"-938,-1 0 1,0 1 0,0-1 0,0 0 0,0 1 0,0-1 0,0 0 0,0 1 0,0-1 0,1 0 0,-1 1 0,0-1 0,0 0 0,0 1 0,1-1 0,-1 0 0,0 0 0,0 1 0,1-1 0,-1 0 0,0 0 0,1 0 0,-1 1 0,1-1 0,2 1 83,0 0 0,1 0-1,-1-1 1,1 1 0,-1-1 0,5 0 0,7 1 43,95 6 448,138-7 0,110-31-523,45-19 185,248-26 80,-166 27-247,485-42-158,-489 74-137,-363 22 165,1 4-1,122 27 0,8 19 14,205 34 27,130-46 36,-222-21 72,66 5 57,0-31-92,234-40 239,-41-10 23,-617 53-342,17-2 8,43 0 1,-58 3-10,-1 0 1,1 1-1,0 0 1,-1 0 0,1 0-1,0 1 1,-1 0 0,1 0-1,-1 0 1,0 1-1,0-1 1,6 6 0,12 11-171,12 10-416,-35-29 582,1 0-1,-1 1 1,1-1-1,-1 0 1,1 1-1,-1-1 1,1 0 0,-1 0-1,1 0 1,0 1-1,-1-1 1,1 0-1,-1 0 1,1 0-1,-1 0 1,1 0-1,0 0 1,-1 0 0,1 0-1,-1 0 1,1-1-1,0 1 1,12-14-163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47.6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5486 638 12299,'-32'-9'301,"-380"-101"1932,-6 25-2221,-46 6-117,-189-26 0,-223-21 104,869 124 1,-469-79 124,-3 40 47,344 41-169,0 6 1,1 6-1,0 6 1,1 5-1,1 7 1,2 5-1,-200 82 1,276-94-29,-92 42-54,121-52 42,0 1 0,1 1 0,-34 29 0,50-38 15,1 1-1,0 0 0,0 1 1,1-1-1,0 1 1,0 1-1,-8 14 0,12-17 10,0-1-1,0 0 0,0 1 1,1-1-1,0 1 0,0-1 0,0 1 1,1 0-1,0-1 0,0 1 1,0 0-1,1-1 0,0 1 0,0-1 1,2 7-1,5 8-18,0 0 1,1-1-1,1 0 1,0-1-1,2 0 0,0-1 1,1 0-1,0-1 0,20 17 1,6 2 5,0-2 0,72 46 0,219 113-19,-210-126 34,256 120-42,-272-145 82,189 49 0,-141-59 31,0-6-1,273 7 1,309-45 71,-684 11-120,1576-143 81,-1008 68-39,303-40 16,-786 100-31,95-16-37,-166 22 217,95-32 1,-156 42-193,39-17 273,-41 18-277,1-1 0,-1 1-1,0-1 1,1 0 0,-1 0 0,0 0-1,0 0 1,0 0 0,0 0 0,0 0-1,0 0 1,0 0 0,0 0-1,0 0 1,0-1 0,-1 1 0,1 0-1,0-1 1,-1 1 0,1 0 0,-1-1-1,0 1 1,1-1 0,-1 1 0,0-1-1,0-1 1,-2-2 24,-1 0 0,0 0 1,0 1-1,0 0 0,-1-1 0,1 1 1,-1 0-1,0 1 0,0-1 0,0 1 1,-1 0-1,-4-3 0,-44-29 203,-108-53-1,-65-9-246,64 36-191,-2 8-1,-3 8 1,-312-45-1,-525 19-2433,737 64 2011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53.2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3106 369 13699,'-8'-16'195,"0"0"0,-1 1 0,-1 0-1,0 0 1,-1 1 0,-1 1 0,0 0 0,-14-12 0,5 8-18,0 1 1,-1 1 0,0 1 0,-44-20-1,9 12-37,-1 2 0,-1 3 0,-118-19 0,63 19-119,0 6-1,-1 5 1,0 5-1,1 5 1,-1 5 0,1 4-1,1 6 1,-155 46-1,150-27-28,1 5 1,2 5-1,-144 84 0,181-86 17,2 4 1,2 4 0,3 2 0,2 4-1,-77 86 1,122-119-11,2 2 1,0 0-1,2 1 1,2 1-1,-23 48 0,32-57-2,1 1 0,1-1-1,1 1 1,1 0 0,1 1-1,1-1 1,1 1-1,1 0 1,3 29 0,1-27-6,2 0 1,0-1 0,2 1 0,1-1-1,1-1 1,1 0 0,1 0 0,1-1 0,1 0-1,1-1 1,1-1 0,1 0 0,31 31-1,-12-18-16,2-1 0,1-2 0,2-2 0,0-2 0,2-1 0,64 29 0,-43-29-44,2-2 0,0-2 0,1-4 0,128 18 1,-81-24-62,0-5 0,132-9 0,-141-5 57,0-4-1,-1-5 0,-1-4 1,153-52-1,-182 46 108,-1-4 0,-2-3-1,-1-2 1,-2-4 0,-1-3 0,103-87-1,-131 95 48,-1-1-1,-2-3 1,-1-1-1,-3-1 1,-1-1 0,36-67-1,-51 79 1,-2 0-1,0-1 1,-2 0 0,-1-1 0,-2 0-1,-1-1 1,-2 0 0,0 0 0,-3 0-1,0-1 1,-4-42 0,0 63-56,1-1 1,-2 0 0,0 0-1,0 1 1,-1-1 0,-1 1-1,0 0 1,0 1 0,-1-1-1,-1 1 1,0 0 0,0 0-1,-1 1 1,-1 0 0,1 1-1,-2 0 1,1 0 0,-1 1-1,-1 0 1,-21-13 0,9 10-81,-1 1 1,0 1 0,0 0 0,-1 2 0,0 1 0,-39-4 0,9 5-53,1 2 1,-57 5-1,22 7-93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54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1730 365 11162,'-55'-50'547,"-111"-79"0,122 100-384,-1 2 0,-2 3-1,-69-28 1,82 40-103,0 1 1,0 2-1,-1 2 1,-1 1-1,-63-3 1,69 9-32,0 2 0,0 0-1,1 3 1,-1 0 0,1 1 0,0 2-1,-46 19 1,24-4 10,1 3-1,1 1 1,1 3 0,2 1-1,1 3 1,-72 69 0,84-69-3,1 2 1,2 1-1,1 2 1,2 1 0,2 1-1,2 1 1,1 1 0,-20 57-1,34-75-18,1-1-1,1 1 1,1 0 0,2 0-1,0 1 1,1-1-1,2 1 1,1-1-1,1 1 1,1-1-1,1 0 1,13 45-1,0-18-53,3-1 0,2-2 0,2 0-1,2-1 1,2-2 0,3-1 0,1-1 0,2-1-1,2-2 1,70 61 0,-57-60-78,2-2 1,1-3-1,3-2 1,0-3-1,2-2 1,1-2-1,2-3 1,111 30-1,-76-34-49,0-4 0,165 7 0,193-34 116,-131-23 530,460-106 1,-667 111-316,197-76 1,-226 67-46,-2-3 0,138-90-1,-189 108 0,-1-2 0,0-1 0,49-54 0,-71 69-67,-1-1-1,0 0 1,-1-1 0,-1 0 0,1 0-1,-2 0 1,0-1 0,0 0-1,-1-1 1,-1 1 0,0-1-1,-1 0 1,-1 0 0,1-14 0,-3 17-10,0 1 0,-2 0 0,1 0 1,-1 0-1,-1 0 0,1 0 0,-2 1 0,1-1 1,-1 1-1,-1 0 0,0 0 0,0 0 1,-1 0-1,0 1 0,0 0 0,-1 1 0,0-1 1,-11-8-1,-4-1 12,0 0 0,-1 2 1,0 1-1,-1 0 0,-46-17 1,10 10-98,0 2 0,-1 3 0,-1 2 0,0 4 0,-1 2 0,-86 0 0,30 9-25,1 6 0,-175 32 0,-6 17-125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3:00.8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1 147 11130,'5'6'124,"1"0"-1,0-1 0,0 0 1,1 0-1,-1-1 0,1 0 0,0 0 1,0 0-1,0-1 0,13 4 1,-8-4-62,1-1-1,0 1 1,0-2 0,0 0 0,24-1 0,-1-4-35,0-1 1,0-2 0,57-20-1,-17 2 3,-35 10-25,0 2-1,1 2 0,0 1 1,64-5-1,167 20 210,-172 0-71,123-8 0,103-33-68,199-13-58,307 65-43,-523 14 30,136 10 49,466-13 72,-457-19-105,-233-1-5,248 2 0,103-45-83,-17 1 1,407 56 276,-338-25-114,-293 4-87,-138 3 461,-173 0-195,-11 1-42,-10-4-230,0 0 1,1 0-1,-1 0 1,0 1-1,0-1 1,0 0-1,0 0 1,0 0-1,0 0 1,0 1-1,0-1 1,0 0-1,1 0 1,-1 0-1,0 1 1,0-1-1,0 0 1,0 0-1,0 1 1,0-1-1,0 0 1,0 0-1,-1 0 1,1 1-1,0-1 1,0 0-1,0 0 1,0 0-1,0 1 1,0-1-1,0 0 1,0 0-1,0 0 1,-1 0-1,1 1 1,0-1-1,0 0 1,0 0-1,-2 1 4,0 0-1,0 0 1,0 0 0,0 0-1,0 0 1,0 0 0,0-1-1,0 1 1,0-1-1,0 1 1,0-1 0,0 0-1,-4 0 1,-24 0 3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3:02.5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1360 41 10842,'-12'-7'41,"0"2"-1,0-1 0,-1 1 1,0 1-1,0 1 0,0-1 1,0 2-1,-1 0 1,1 1-1,-1 0 0,1 1 1,-1 0-1,1 1 0,-1 1 1,1 0-1,0 0 0,0 2 1,-16 5-1,-13 7 6,2 2 0,0 2 0,1 2 0,0 1 0,-57 46 0,-158 163 342,21 22 11,191-201-316,2 1 1,3 2 0,-33 68 0,47-79-48,3 0 0,1 1 0,3 1 0,1 1 0,-10 63 0,23-89-27,0 0-1,1 0 1,1 0 0,1-1 0,1 1-1,5 22 1,-3-27-3,0-1 0,2 0 0,0 0 0,1 0 0,0 0 0,1-1 0,1 0 0,17 21 0,-16-24 2,1 0 0,0-1 1,1 0-1,0-1 0,0 0 1,1-1-1,1-1 0,14 8 1,-6-6 11,0-1 1,0-1-1,0-1 1,45 8-1,-20-10 29,1-1-1,0-2 1,0-3-1,87-12 1,-55-1 52,0-4 0,151-54-1,137-96 134,-239 97-110,235-174 0,-319 210-85,-2-2 1,63-71-1,-89 89-23,-2 0-1,0-2 1,-1 0 0,-1 0 0,-1-2 0,-1 1-1,-1-1 1,9-34 0,-16 44-7,0 0 0,-1 0 1,-1 0-1,0 0 0,-1 0 1,0-1-1,-1 1 0,0 0 0,-1 0 1,-1 0-1,0 0 0,-1 1 0,0-1 1,-1 1-1,0 0 0,-1 0 1,-1 1-1,1-1 0,-2 1 0,0 1 1,0 0-1,-1 0 0,0 0 1,-12-9-1,-4-1-15,0 2 0,0 0 0,-2 2 0,0 1 0,-1 1 0,-1 1 0,0 2 0,-36-9 0,-34-4-70,-115-13-1,175 31 115,-36-4-88,5 3-18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3:05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2800 208 10522,'-17'-22'593,"-1"1"-1,-1 1 1,-36-31 0,44 43-541,-1 0 0,0 0-1,0 1 1,-1 0 0,1 2 0,-1-1 0,-1 1 0,1 1 0,-17-3 0,-30 0-61,-1 2-1,-103 5 1,82 1-19,-422-9 140,96-1 114,249 11-117,0 8 0,0 6 0,-246 58 0,239-27 138,141-39-183,1 2 0,0 1 0,0 0 1,-32 23-1,50-29-55,0 0-1,1 0 1,0 0 0,0 0 0,0 1 0,1 0 0,-1 0-1,2 0 1,-1 0 0,1 1 0,-1 0 0,2 0 0,-1-1-1,1 2 1,0-1 0,1 0 0,-1 0 0,2 0 0,-1 1-1,1-1 1,0 11 0,2 6-22,2 0-1,0 0 1,1 0-1,1-1 1,12 30-1,0-9-36,2 0 1,2-1-1,50 73 0,-21-48-31,77 81 1,-91-111 72,2-2-1,2-2 0,1-2 1,1-1-1,2-3 1,1-1-1,1-3 1,0-1-1,2-3 1,1-1-1,1-3 1,0-3-1,0-1 1,72 6-1,13-8 39,260-14 0,137-55 47,130-64 84,-514 85-63,-1-7 0,190-86 0,-292 110-46,-1-2 0,0-1 0,-2-3 0,55-43 0,-88 61-31,-1 0 0,0 0 1,-1 0-1,0-1 0,0-1 0,-1 1 0,-1-1 0,0 0 0,0-1 0,-1 1 0,0-1 1,-1 0-1,-1-1 0,0 1 0,0 0 0,-1-1 0,-1 0 0,0 1 0,-1-1 0,0 0 0,-1 0 1,-4-22-1,1 21 1,0-1 0,-1 1 0,-1 0 0,0 1 0,0-1 0,-2 1 0,0 1 0,0-1 0,-1 2 0,0-1 0,-1 1 0,-14-13 0,-3 1 6,-1 1 0,-1 1 0,-1 1 0,-34-16 0,8 9-20,-1 3-1,-1 2 0,-1 3 1,-120-23-1,-250-8-118,-350 43-1656,678 8 1452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3:29.9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4147 542 12643,'-350'-105'963,"53"17"-989,22 4 18,-481-80-1,338 112 34,-528 3-1,941 49-24,-270 4 11,204 0-9,-130 26 0,172-23-4,1 2 0,0 0-1,1 2 1,0 1 0,1 1 0,0 1 0,1 1-1,1 2 1,0 0 0,1 1 0,-21 23 0,22-18-3,1 2 1,1 0-1,1 1 1,1 1-1,1 1 1,2 1 0,1 0-1,1 1 1,-16 56-1,19-49-27,2 0 1,2 0-1,1 1 0,2 0 0,2 0 1,5 61-1,-1-72 0,1-1 0,1 0 0,2 0 1,1-1-1,0 0 0,2 0 0,1-1 0,1 0 1,1-1-1,22 30 0,-6-18-19,1-2 0,1-1-1,2-2 1,1-1 0,1-1 0,48 27 0,4-4-32,156 65 1,-116-66 75,246 62-1,149-25 151,-174-61 42,357-20 0,-469-16-75,382-62 0,-476 43 28,0-6 0,-3-5 0,250-110 0,-316 114 28,-2-2 0,-1-4 0,89-71 0,-121 83-11,-2-3-1,-1 0 0,-1-3 1,-3 0-1,0-2 0,46-79 0,-68 102-91,-1-1-1,-1 0 1,-1-1 0,0 0-1,-1 0 1,0 0-1,1-20 1,-5 25-28,0 0 0,-1 0 0,-1 0 0,0 0 0,0 0 0,-1 0 0,-1 1 0,0-1 0,-1 1 0,0-1 0,-6-10 0,1 4-11,-2 0 0,-1 1 1,0 1-1,-1-1 1,0 2-1,-1 0 1,-1 1-1,-1 0 1,0 1-1,0 1 1,-26-14-1,-4 1-56,-1 2 0,-2 2 0,-65-19 0,-21 1-84,-149-22 0,-141-2 574,299 46-520,-31-5 85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3:32.0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3367 666 10618,'4'-4'50,"-1"0"0,0-1 0,0 1 0,-1-1 0,0 0 0,1 0-1,-1 0 1,-1 0 0,1 0 0,-1-1 0,0 1 0,0 0 0,-1-1-1,1-7 1,-2 5-16,0 0 0,0 1 0,-1-1 0,0 0 0,0 1 0,-1-1 0,0 1 0,-8-14 0,1 4 1,-2 0 0,0 2 0,-1-1-1,0 2 1,-1-1 0,-1 2 0,-18-13 0,-6-1 20,-1 2 1,-1 2-1,-2 1 1,-61-21 0,-187-47 272,112 46 9,-268-30 0,306 61-235,0 6 0,-213 17-1,261 1-59,0 4 0,1 5 0,2 3 1,0 5-1,1 3 0,2 4 0,2 4 0,-138 85 0,179-95-3,0 2 0,2 2-1,2 2 1,1 1 0,-39 48 0,54-55-37,1 1-1,1 2 1,2 0 0,1 1 0,2 1-1,1 0 1,-22 72 0,32-85-16,2-1 0,0 1 0,1-1 1,1 1-1,1 0 0,1 0 1,1 0-1,1 0 0,1 0 0,0-1 1,2 1-1,0-1 0,1 0 0,1 0 1,1-1-1,1 0 0,1 0 0,0-1 1,1-1-1,1 1 0,1-2 0,23 24 1,-5-11-1,1-2 1,1 0 0,2-3 0,1-1 0,0-1-1,56 23 1,-15-13 1,1-4 0,109 25 1,-57-26 7,1-5 1,184 5 0,-136-24 6,225-25 1,-267 6 0,-1-7-1,-1-5 1,-1-7 0,-2-5 0,205-92 0,-259 93 107,-2-3 1,-2-4-1,-2-3 1,-2-3-1,-2-3 1,-3-3 0,-2-3-1,86-108 1,-127 140 57,-1-1 1,-1 0 0,-2-2-1,27-64 1,-38 79-66,-1-1 0,-1 1 1,-1-1-1,0-1 0,-2 1 0,0-1 1,0 1-1,-2-1 0,-1 1 0,0-1 1,-5-25-1,3 34-53,0 0 0,-1-1 0,0 1 0,-1 1 0,0-1 0,0 1 0,-1-1 0,0 1 0,-1 1 0,0-1 0,0 1 0,-1 1 0,0-1 0,0 1 0,0 1 0,-1 0 0,-1 0 0,-13-7 0,-2 2-1,0 0-1,-1 2 0,-1 0 1,0 2-1,0 1 0,-31-2 1,1 2-102,0 4 1,0 2-1,-1 2 1,1 3-1,-70 15 1,27 3-132,1 4 0,-100 42 0,62-12-31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3:33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3221 339 10354,'-726'-195'2610,"598"153"-2296,-141-27 0,198 55-232,0 5-1,-1 2 1,-126 4 0,87 12-47,1 6 0,-184 47 1,-203 105 22,426-138-47,2 3-1,1 3 1,-75 51 0,112-65-19,2 2 0,1 0 0,1 2 0,0 1 0,2 1 1,2 1-1,0 1 0,-31 54 0,45-67-14,1 0 1,1 0-1,0 1 0,2 0 0,-1 0 1,2 1-1,1 0 0,0-1 0,-1 19 1,4-28 5,1 0 1,-1 0 0,1 0 0,0 0-1,1 0 1,0 0 0,0-1 0,1 1-1,0-1 1,0 0 0,1 1 0,0-2-1,0 1 1,0 0 0,1-1 0,0 0-1,0 0 1,1 0 0,0-1 0,0 1-1,0-1 1,12 7 0,7 1-9,0 0 1,1-2-1,0 0 1,1-2-1,28 6 1,148 22 17,-8-15 161,349-6 0,199-59 130,806-128-141,-921 73-213,-10-47 6,-427 81 175,-154 49-38,-1-2 1,64-40-1,-94 53-31,0 0 0,0 0-1,-1-1 1,0 0 0,1 0 0,-1 0 0,-1-1 0,1 1 0,-1-1 0,4-8 0,-7 12-15,0-1 0,0 0 0,0 0 0,-1 0 0,1 0 0,-1 0 0,1 0 0,-1 0 1,0 0-1,0 0 0,-1 0 0,1 0 0,-1 0 0,1 0 0,-1 0 0,0 0 1,0 0-1,0 1 0,0-1 0,-1 0 0,1 1 0,-1-1 0,0 1 0,1-1 0,-1 1 1,-4-4-1,-5-5 103,0 1 0,-1-1 1,0 2-1,-25-16 1,-62-27 320,93 49-430,-83-38 188,-2 4 1,-97-26-1,-198-26-268,-102 37-610,-2 48 265,222 17 132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41.0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262 10 15403,'0'0'54,"1"0"0,-1-1-1,0 1 1,0 0 0,0 0 0,0-1-1,0 1 1,0 0 0,0 0-1,0-1 1,0 1 0,0 0-1,0 0 1,0-1 0,0 1 0,0 0-1,0 0 1,0-1 0,0 1-1,0 0 1,0 0 0,0-1-1,0 1 1,0 0 0,-1 0 0,1 0-1,0-1 1,0 1 0,0 0-1,0 0 1,-1 0 0,1-1 0,0 1-1,0 0 1,0 0 0,-1 0-1,1 0 1,0-1 0,0 1-1,0 0 1,-1 0 0,1 0 0,0 0-1,0 0 1,-1 0 0,1 0-1,0 0 1,-1 0 0,-17 5 1051,-19 18-330,13-4-662,2 0 1,0 2-1,0 1 1,2 1 0,1 0-1,1 2 1,-16 28-1,31-46-79,0 0 0,0-1 0,0 1 0,1 0 0,0 1-1,1-1 1,-2 12 0,3-17-49,0-1 0,0 0 0,0 1 0,0-1 0,0 1 0,0-1 0,0 0 0,0 1 0,1-1 0,-1 0 0,1 1 0,-1-1 0,1 0 0,-1 1 0,1-1 0,0 0 0,-1 0 0,1 0 0,0 1 0,0-1 0,0 0 0,0 0 0,0-1 0,0 1 0,0 0-1,1 0 1,-1 0 0,0-1 0,0 1 0,0 0 0,1-1 0,-1 1 0,0-1 0,1 0 0,-1 1 0,1-1 0,-1 0 0,0 0 0,1 0 0,-1 0 0,1 0 0,-1 0 0,0 0 0,1-1 0,1 0 0,8-1-128,1-1 0,-1-1 0,0 0 1,0 0-1,0-1 0,-1-1 0,1 0 0,11-9 0,20-15-282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20.2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1 383 8498,'587'3'2941,"0"-37"-2395,-210 10-378,-219 15-96,1233-61 236,1 38-30,-1355 32-268,855-5 127,0-27-67,-35-30 9,772-36 913,-1007 80 522,-552 23-1629,-61-7 67,2-3-39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21.2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0 119 18508,'2'3'1288,"10"-3"-1032,11-2-128,19-8 344,15-1-184,16 0-111,3-4-1,5 2-128,-1 0-112,-7 5-217,-6 1-167,-15-1-384,-9 4-96,-20-2 616,-7-1-192,-11 0-128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21.7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0 16235,'22'2'813,"0"1"-1,-1 0 1,1 2-1,22 7 0,-24-6-661,-17-6-139,1 1 0,-1 0 0,1 1 1,-1-1-1,1 1 0,-1-1 0,0 1 0,0 0 0,0 0 0,0 1 0,0-1 0,0 0 0,-1 1 0,5 5 0,-6-6-10,0 0 0,0 1 0,0 0 0,0-1 0,0 1 0,-1-1 0,1 1 0,-1 0 0,0-1-1,0 1 1,0 0 0,0-1 0,0 1 0,-1 0 0,1-1 0,-1 1 0,0-1 0,1 1 0,-1-1 0,0 1 0,-1-1 0,0 3 0,-18 30 3,-1-1 1,-2 0-1,-34 37 1,-23 34-68,69-88 33,1-1 0,0 2-1,1-1 1,-9 28-1,16-30-21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23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 13723,'0'-1'154,"1"-1"0,-1 1 1,1-1-1,0 1 0,0 0 0,0 0 1,0-1-1,0 1 0,0 0 0,0 0 0,0 0 1,2-1-1,-3 2-106,0 0 0,0 0 0,1 0 1,-1 0-1,0 0 0,1 0 0,-1 0 0,0 0 1,0 0-1,1 0 0,-1 1 0,0-1 0,0 0 1,1 0-1,-1 0 0,0 0 0,0 1 0,1-1 1,-1 0-1,0 0 0,0 0 0,0 1 0,0-1 1,1 0-1,-1 0 0,0 1 0,0-1 0,0 0 1,0 1-1,0-1 0,0 0 0,0 0 0,0 1 1,0-1-1,0 0 0,0 1 0,3 44 2252,-2-33-2075,-2 224 1123,-1-38-857,2-195-478,0 2 24,0 0 0,0 0 0,1 0 0,0-1 0,1 6 0,-2-9-28,0 0 1,0 0 0,1-1 0,-1 1 0,0 0 0,1-1 0,-1 1 0,0-1 0,1 1 0,-1 0-1,1-1 1,-1 1 0,1-1 0,-1 1 0,1-1 0,-1 0 0,1 1 0,0-1 0,-1 1-1,1-1 1,-1 0 0,1 1 0,0-1 0,-1 0 0,1 0 0,0 0 0,0 0 0,-1 1 0,1-1-1,0 0 1,-1 0 0,1 0 0,0 0 0,0-1 0,-1 1 0,1 0 0,0 0 0,-1 0 0,1-1-1,0 1 1,-1 0 0,1 0 0,0-1 0,-1 1 0,2-1 0,9-7 73,0 0 0,-1-1 1,0 0-1,0 0 0,-1-1 1,16-22-1,-4 7 19,23-29 92,34-38 42,-64 77-200,1 0 1,1 1 0,25-17-1,-40 30-33,0 0 0,0 0-1,1 0 1,-1 0 0,0 0-1,1 1 1,-1-1-1,0 0 1,1 1 0,-1 0-1,1-1 1,-1 1 0,1 0-1,0-1 1,-1 1 0,1 0-1,-1 0 1,1 0-1,-1 1 1,4-1 0,-4 1-2,0 0-1,0 0 1,0-1 0,0 1 0,-1 0 0,1 0 0,0 0 0,0 0-1,0 0 1,-1 0 0,1 0 0,-1 1 0,1-1 0,0 0 0,-1 0-1,0 0 1,1 1 0,-1-1 0,0 2 0,1 8-5,0 0 0,-1 0 1,0 0-1,-3 15 0,3-23 2,-19 87-230,13-69-2366,15-36 2157,4-5-178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23.8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171 134 17276,'0'-1'68,"0"1"0,-1-1 0,1 1 0,0 0 0,0-1 0,0 1 0,0-1 1,0 1-1,-1 0 0,1-1 0,0 1 0,0 0 0,0-1 0,-1 1 0,1 0 0,0-1 0,-1 1 1,1 0-1,0 0 0,-1-1 0,1 1 0,0 0 0,-1 0 0,1 0 0,0-1 0,-1 1 1,1 0-1,-1 0 0,1 0 0,0 0 0,-1 0 0,1 0 0,-1 0 0,1 0 0,0 0 0,-1 0 1,1 0-1,-1 0 0,-19-1 888,13 2-885,1 1 0,0-1 0,-1 1 0,1 0 0,0 1 0,0 0 0,1 0 0,-1 0 0,0 0 0,1 1-1,0 0 1,0 0 0,0 1 0,1-1 0,-1 1 0,1 0 0,0 0 0,-5 8 0,5-6-17,0-1 0,0 1 0,1 0 0,0 0 0,0 0 0,1 0 0,-1 1 0,2-1 0,-1 1 0,1-1 1,0 1-1,1 0 0,-1-1 0,2 1 0,0 9 0,0-15-50,-1 1 0,1-1-1,0 1 1,0-1 0,0 1 0,1-1-1,-1 0 1,0 1 0,1-1 0,0 0 0,-1 0-1,1 0 1,0 0 0,0 0 0,0-1-1,0 1 1,1-1 0,-1 1 0,0-1 0,1 0-1,-1 1 1,1-1 0,-1-1 0,1 1 0,-1 0-1,1-1 1,0 1 0,-1-1 0,1 0-1,0 0 1,3 0 0,4 0 23,-1-1 1,1 0-1,-1 0 0,1-1 1,-1 0-1,0-1 1,14-5-1,-4-1 98,0-1 0,-1-1 0,1 0 0,18-17 1,-25 18-5,-1 1-1,-1-2 1,0 1 0,0-2 0,-1 1 0,15-25 0,-22 32-73,0 0 0,0-1 0,0 1 1,-1-1-1,0 0 0,0 0 0,0 1 0,0-1 0,-1 0 0,1 0 0,-1 0 0,0 0 0,-2-6 0,2 9-35,0 1-1,-1-1 1,1 1-1,-1-1 1,0 1-1,1 0 0,-1-1 1,0 1-1,0 0 1,0 0-1,1 0 1,-1-1-1,-1 1 1,1 0-1,0 0 1,0 1-1,0-1 1,-2-1-1,1 1-8,-1 0 0,1 1 0,0-1 0,0 1 0,-1-1 0,1 1 0,0 0 0,-1 0 0,1 0 0,0 0 0,-1 1 0,1-1 0,0 1 0,-1-1 0,-2 2 0,-2 1-6,0 0-1,0 1 1,0-1 0,1 1 0,-1 1-1,1-1 1,0 1 0,0 1 0,1-1 0,-7 8-1,9-10-1,0 0-1,1 0 1,-1 1 0,1 0-1,-1-1 1,1 1-1,0 0 1,0 0-1,1 0 1,-1 1-1,1-1 1,0 0 0,0 0-1,0 1 1,1-1-1,0 1 1,0-1-1,0 0 1,1 6 0,-1-8 2,1-1 0,0 1 1,-1 0-1,1 0 1,0-1-1,0 1 0,0-1 1,1 1-1,-1-1 1,0 1-1,1-1 0,-1 0 1,0 1-1,1-1 1,0 0-1,-1 0 0,1 0 1,0-1-1,-1 1 1,1 0-1,0 0 1,0-1-1,0 1 0,-1-1 1,1 0-1,0 0 1,0 1-1,0-1 0,2 0 1,4-1-3,-1 1 0,1-1 1,0 0-1,0 0 0,-1-1 1,8-2-1,4-4-1,-1 0 1,0-2-1,0 0 0,-1 0 0,0-2 1,-1 0-1,0-1 0,-1 0 0,-1-2 1,0 0-1,-1 0 0,0-1 0,12-22 0,-19 31-100,-7 18 52,-11 32 33,7-26 20,2-3 8,0-7 17,0 1 0,1 0 0,0 0-1,1 0 1,0 1 0,0-1 0,1 0-1,0 0 1,2 16 0,-2-23-18,0 0 0,0-1 0,1 1 0,-1 0 0,0-1 0,1 1 0,-1 0 0,0-1 0,1 1 0,-1-1 0,1 1 0,-1-1 0,1 1 0,-1-1 0,1 1 0,-1-1 0,1 0 0,-1 1 0,1-1 0,0 0 0,-1 1 0,1-1 0,0 0 0,-1 0 0,2 1 0,0-1 5,-1 0 1,1 0-1,0 0 0,-1-1 0,1 1 1,0 0-1,-1-1 0,1 1 1,0-1-1,1-1 0,5-2 24,-1 0 0,0 0-1,9-9 1,7-9 41,-1 0 0,31-42 0,-32 38-81,1 1 0,25-23 0,-47 47 1,0 1 1,0 0 0,0 0-1,0 0 1,0 0 0,1-1 0,-1 1-1,0 0 1,0 0 0,0 0-1,0 0 1,0 0 0,1-1 0,-1 1-1,0 0 1,0 0 0,0 0-1,0 0 1,1 0 0,-1 0 0,0 0-1,0 0 1,0 0 0,1 0-1,-1 0 1,0 0 0,0 0 0,0 0-1,1 0 1,-1 0 0,0 0-1,0 0 1,0 0 0,0 0 0,1 0-1,-1 0 1,0 0 0,0 0-1,0 0 1,1 0 0,-1 1 0,0 9-47,-8 17 0,7-26 41,-18 46-20,14-35 59,-1 1 0,1-1 0,1 1 0,0 0 0,-2 21 0,6-34-65,0 1 1,0-1-1,0 1 1,0 0-1,0-1 1,0 1-1,0-1 1,1 1-1,-1-1 1,0 1 0,0-1-1,1 1 1,-1-1-1,0 1 1,1-1-1,-1 1 1,1-1-1,-1 1 1,0-1-1,1 0 1,-1 1-1,1-1 1,-1 0-1,1 1 1,-1-1 0,1 0-1,0 0 1,-1 1-1,1-1 1,-1 0-1,1 0 1,-1 0-1,1 0 1,0 0-1,-1 0 1,1 0-1,-1 0 1,1 0 0,0 0-1,-1 0 1,1 0-1,-1-1 1,2 1-1,29-8-1702,-26 7 1668,16-5-516,3 2-200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24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248 20 18788,'0'0'78,"0"-1"0,0 0 0,0 0 0,0 0 0,0 0 0,0 0 0,-1 1 0,1-1 0,0 0 0,0 0 0,-1 0 0,1 0 0,-1 1 0,1-1 0,-1 0 0,1 0 0,-1 1 0,1-1 1,-1 0-1,1 1 0,-1-1 0,0 1 0,1-1 0,-1 1 0,0-1 0,-1 0 0,1 2-11,-1-1-1,1 1 1,-1-1 0,1 1 0,-1 0 0,1 0 0,0-1 0,-1 1 0,1 0-1,0 0 1,0 0 0,0 0 0,-1 1 0,1-1 0,-1 3 0,-38 40 449,-129 156-147,164-187-292,5-13-75,0 0-1,1 0 1,-1 1 0,0-1-1,0 0 1,0 0 0,1 0-1,-1 1 1,0-1 0,0 0-1,1 0 1,-1 0 0,0 0-1,0 0 1,1 1 0,-1-1-1,0 0 1,1 0 0,-1 0 0,0 0-1,1 0 1,-1 0 0,0 0-1,0 0 1,1 0 0,-1 0-1,1 0 1,27-7 38,-23 5-34,12-3 4,12-3-8,0 0 1,38-4 0,-60 11-14,1 0-1,-1 1 1,1 0 0,0 0 0,-1 1 0,1 0 0,0 0-1,-1 1 1,0 0 0,1 0 0,-1 0 0,0 1 0,0 0-1,8 6 1,-13-8 9,0 0-1,0 0 1,0 1-1,-1-1 1,1 1 0,-1-1-1,1 1 1,-1 0-1,0-1 1,1 1-1,-1 0 1,0 0-1,0 0 1,0 0-1,0 0 1,-1 0 0,1 0-1,0 0 1,-1 0-1,1 4 1,-1-3 18,-1 0 0,1 0 0,-1 0 1,0 0-1,0 0 0,0 0 0,0 0 0,0-1 0,0 1 1,-1 0-1,1-1 0,-1 1 0,-2 2 0,-3 3 79,0-1 0,0 0 0,-1 0 0,0-1 0,0 0 0,0 0 0,-18 8 0,15-9-7,0-1 0,0 0 0,0-1 0,-18 3 0,25-5-174,-1 0 0,1-1 1,0 0-1,0 0 0,0 0 0,0 0 0,0-1 1,0 0-1,0 0 0,0 0 0,0 0 0,0 0 0,0-1 1,1 0-1,-1 1 0,-4-4 0,7 4 61,0 0-1,0 0 1,0 0-1,0 1 1,0-1 0,0 0-1,0 0 1,0 0-1,0 0 1,1-1-1,-1 1 1,0 0 0,1 0-1,-1 0 1,1-1-1,-1 1 1,1 0-1,0 0 1,0-1-1,-1 1 1,1 0 0,0-1-1,0 1 1,0 0-1,0-1 1,1-1-1,6-15-460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24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1 207 18188,'12'-1'435,"-1"0"0,1-2 0,0 1 0,-1-1 0,1-1 0,-1 0 0,0-1-1,0 0 1,0-1 0,-1 0 0,0 0 0,0-1 0,9-9 0,-1 0-237,20-22 0,-35 35-172,1-1 0,-1 0-1,0 0 1,0 0-1,-1 0 1,1-1-1,-1 1 1,0-1-1,0 1 1,0-1-1,-1 0 1,0 0-1,1-5 1,-2 9-19,0 0-1,0 1 1,0-1 0,0 0 0,0 1 0,0-1 0,0 0 0,0 1-1,0-1 1,-1 0 0,1 1 0,0-1 0,0 0 0,-1 1 0,1-1-1,-1 1 1,1-1 0,0 1 0,-1-1 0,1 1 0,-1-1 0,1 1-1,-1-1 1,0 1 0,1-1 0,-1 1 0,1 0 0,-1-1 0,0 1-1,1 0 1,-1 0 0,0 0 0,1-1 0,-1 1 0,0 0 0,1 0-1,-1 0 1,0 0 0,1 0 0,-1 0 0,0 0 0,1 0 0,-1 0-1,0 1 1,1-1 0,-1 0 0,0 0 0,1 1 0,-2 0 0,-33 15 168,17-5-143,1 2-1,1 0 0,0 0 0,0 2 0,1 0 1,1 0-1,1 1 0,0 1 0,-16 28 1,27-42-39,1 0 0,-1 0 0,1 0 0,0-1 0,0 1 0,0 0 0,0 0 0,0 1 0,1-1 0,-1 0 0,1 0 0,0 0 0,0 0 0,0 0 0,0 0 0,1 1 0,0 2 0,0-3-70,0-1 0,1 1-1,-1-1 1,1 0 0,0 0 0,-1 1 0,1-1-1,0 0 1,0-1 0,0 1 0,1 0-1,-1-1 1,0 1 0,1-1 0,-1 1 0,1-1-1,-1 0 1,1 0 0,-1 0 0,5 0-1,9 3-162,0-1-1,27 2 1,3-4-244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25.7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10 15315,'-1'-9'2568,"-2"19"-1597,-2 26-121,-5 67-59,5 1-1,11 138 0,-6-233-727,1 0-1,1 0 0,0 0 1,0 0-1,7 16 0,-8-23-45,0 1-1,0-1 1,0-1-1,0 1 1,1 0-1,-1 0 1,1 0-1,0-1 1,-1 1-1,1-1 1,0 1-1,0-1 1,0 0-1,0 0 1,0 0-1,0 0 1,0 0-1,0 0 1,0 0 0,0-1-1,1 1 1,-1-1-1,0 0 1,1 1-1,-1-1 1,0 0-1,5-1 1,1 0 8,-1-1 0,1 1 0,-1-2 0,1 1 1,-1-1-1,0 0 0,1 0 0,-2-1 1,9-6-1,9-7 41,24-22 1,-29 23-30,17-17 38,-22 20-45,-1 1 0,1 0 0,1 1 0,0 1 0,19-10 0,-33 19-27,-1 1-1,1 0 1,0-1 0,0 1 0,0 0-1,-1 0 1,1 0 0,0 0-1,0 0 1,0-1 0,0 2 0,-1-1-1,1 0 1,0 0 0,0 0-1,0 0 1,0 0 0,-1 1 0,1-1-1,0 0 1,0 1 0,-1-1-1,1 1 1,0-1 0,-1 1 0,1-1-1,0 1 1,-1-1 0,1 1-1,-1-1 1,1 1 0,-1 0-1,1 0 1,-1-1 0,1 1 0,-1 0-1,0-1 1,1 1 0,-1 0-1,0 0 1,0 0 0,0-1 0,0 1-1,1 1 1,0 7 16,1-1 0,-1 1 1,-1 12-1,1-11-18,-1 1-42,-1-9 7,1 1 0,0-1 0,0 0 0,0 1 0,0-1 0,1 1 0,-1-1 1,0 0-1,1 1 0,0-1 0,0 0 0,-1 0 0,1 0 0,2 4 1,-2-6-14,-1 0 1,1 0-1,-1 1 1,1-1-1,-1 0 1,1 0-1,-1 0 1,1 0 0,0 0-1,-1 0 1,1 0-1,-1 0 1,1 0-1,-1-1 1,1 1-1,-1 0 1,1 0-1,-1 0 1,1 0 0,-1-1-1,1 1 1,-1 0-1,0-1 1,1 1-1,-1 0 1,1-1-1,-1 1 1,0 0-1,1-1 1,-1 1 0,0-1-1,1 0 1,12-17-1131,-12 16 1033,31-51-1115,-12 22 496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26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87 503 16532,'-34'64'2612,"26"-50"-2149,0 0 1,1 0-1,0 1 0,1-1 0,1 2 0,-5 19 0,10-32-381,-1 0-1,1 0 0,0 0 1,0 0-1,0 1 0,0-1 1,1 0-1,-1 0 1,2 5-1,-2-7-55,1 0 0,0 0 0,-1 1 0,1-1 0,0 0 0,0 0 0,-1 0 1,1 0-1,0 0 0,0 0 0,0 0 0,1 0 0,-1 0 0,0 0 0,0-1 0,0 1 0,0 0 0,1-1 0,-1 1 0,0-1 0,1 1 1,-1-1-1,0 0 0,3 1 0,5-1 6,0 0 1,1-1 0,-1 1-1,0-2 1,-1 1 0,1-1-1,0-1 1,0 1 0,-1-2-1,16-7 1,-9 3 9,0 0 1,-1-1-1,0-1 0,-1 0 1,13-13-1,-13 10 43,-1-1 1,0 0-1,-1 0 0,-1-1 0,13-25 0,-19 33-37,0-1 1,-1 0-1,0 0 0,0 0 0,-1 0 0,0-1 0,-1 1 1,0 0-1,0-1 0,0 1 0,-1-1 0,-1 1 1,-2-17-1,3 24-42,0 0 0,0-1 0,-1 1 0,1 0 0,0 0 0,-1 0 0,1 0 0,-1 0 0,1 0 0,-1 0 0,1 0 0,-1 0 0,0 0 0,1 1 0,-1-1 0,0 0 1,0 0-1,0 1 0,0-1 0,0 0 0,-1 0 0,1 1-5,0 0 1,0 0-1,0 0 1,0 0-1,0 0 1,1 0-1,-1 0 1,0 0-1,0 0 1,0 0-1,0 1 1,0-1-1,0 0 0,0 1 1,0-1-1,1 1 1,-1-1-1,0 1 1,-1 0-1,-1 2-7,0 0-1,0 0 0,0-1 0,1 2 0,-1-1 1,1 0-1,0 0 0,0 1 0,0 0 1,-3 6-1,4-6 0,0 0 0,1 0-1,-1 0 1,1 0 0,-1 0 0,1 0 0,0 0 0,0 0-1,1 0 1,-1 0 0,1 0 0,0 0 0,0 0 0,3 6-1,-3-8 8,0 0-1,1 0 0,-1-1 0,0 1 0,1 0 0,0 0 0,-1-1 0,1 1 0,0-1 0,0 1 0,0-1 0,0 0 0,0 0 0,0 1 0,0-2 0,0 1 0,0 0 0,1 0 0,-1-1 0,0 1 0,0-1 0,1 0 0,-1 1 0,0-1 0,1 0 0,2-1 0,4 0 3,-1 0 0,1-1-1,-1 0 1,0-1-1,0 0 1,0 0-1,0-1 1,-1 0-1,14-9 1,5-6 4,29-28 0,-47 40-3,32-32 14,-2-1 1,-2-2-1,-2-1 0,-2-2 1,49-90-1,-75 125-16,-3 6-2,-1-1 1,0 1-1,1 0 0,-1-1 1,-1 1-1,1-1 1,-1 0-1,0 1 0,1-10 1,-2 13-1,0 1 1,1-1 0,-2 1-1,1-1 1,0 1 0,0-1-1,0 1 1,0-1 0,0 1-1,0-1 1,0 1 0,-1-1-1,1 1 1,0-1 0,0 1-1,-1-1 1,1 1 0,0 0-1,-1-1 1,1 1 0,-1-1-1,1 1 1,0 0 0,-1-1-1,1 1 1,-1 0 0,1 0-1,-1-1 1,1 1 0,-1 0-1,1 0 1,-1 0 0,1 0-1,-1-1 1,1 1 0,-1 0-1,1 0 1,-1 0 0,1 0-1,-1 0 1,1 0 0,-1 1-1,1-1 1,-1 0 0,1 0-1,-1 0 1,1 0 0,-1 0-1,1 1 1,-1-1-1,1 0 1,-1 1 0,0 0 0,-30 17-5,6 2 47,0 1 0,2 1 1,1 2-1,0 0 0,2 1 0,1 1 0,-31 54 1,45-70-56,1 0 1,1 0-1,0 0 1,0 0 0,1 0-1,0 1 1,1-1-1,0 1 1,1-1 0,0 1-1,0-1 1,1 1-1,1-1 1,3 16 0,-1-11-375,1 0-1,1 0 1,0-1 0,1 0 0,1 0 0,0 0 0,1-1 0,0-1 0,12 13 0,-19-22 218,0 0 1,1 0 0,-1 0-1,1-1 1,0 1 0,0-1-1,0 0 1,0 1 0,0-2-1,1 1 1,-1 0-1,1-1 1,-1 1 0,1-1-1,-1 0 1,6 1 0,7-7-711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26.9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193 391 14163,'1'-2'259,"0"1"-1,0-1 0,-1 0 1,1 0-1,-1 0 1,0 1-1,1-1 1,-1 0-1,0 0 1,0 0-1,0 0 1,0 1-1,0-1 1,-1 0-1,1 0 1,0 0-1,-1 0 1,1 1-1,-1-1 1,0 0-1,-1-2 1,1 3-132,0 0 0,0 0 0,0 0 0,0 0 0,0 0 0,-1 1 0,1-1 1,0 0-1,0 1 0,-1-1 0,1 1 0,0-1 0,-1 1 0,1 0 0,0-1 1,-1 1-1,1 0 0,-1 0 0,1 0 0,0 0 0,-1 0 0,1 0 0,-1 1 1,1-1-1,0 0 0,-1 1 0,1-1 0,0 1 0,-1-1 0,0 2 0,-8 3-18,1 0-1,0 0 1,0 1-1,0 1 0,1-1 1,0 2-1,1-1 1,-1 1-1,2 0 0,-11 15 1,10-13-115,0 1 1,1-1-1,1 2 1,0-1-1,0 1 1,1-1-1,0 1 1,-3 23-1,7-33 5,-1 0 0,1 1-1,0-1 1,0 0 0,1 0-1,-1 1 1,0-1 0,1 0 0,-1 0-1,1 0 1,0 1 0,-1-1-1,3 3 1,-2-4 0,0 0 1,0 0-1,0 0 1,0 0-1,0 0 1,0 0 0,0 0-1,0 0 1,1-1-1,-1 1 1,0 0-1,1-1 1,-1 1-1,0-1 1,1 0-1,-1 1 1,0-1-1,1 0 1,-1 0-1,0 0 1,1 0-1,-1 0 1,1 0-1,1 0 1,3-2 0,0 1 1,0-1-1,0 0 1,0 0 0,0-1-1,0 0 1,0 0 0,-1 0-1,0-1 1,0 0-1,8-6 1,7-9 13,24-29-1,-37 40-10,30-38 61,-1-1 0,34-62 0,45-111 351,-112 212-390,0 3 0,0-1 0,-1 1 0,0 0 0,0-1 0,-1 1 0,1-1 0,0-7 0,-2 13-22,0 0-1,0 0 1,0-1-1,0 1 1,0 0-1,0 0 1,0 0-1,0-1 0,0 1 1,0 0-1,0 0 1,0 0-1,0-1 1,0 1-1,0 0 1,0 0-1,0 0 1,0-1-1,0 1 1,0 0-1,0 0 1,0 0-1,-1 0 1,1-1-1,0 1 1,0 0-1,0 0 1,0 0-1,0 0 1,-1-1-1,1 1 1,0 0-1,0 0 1,0 0-1,0 0 0,-1 0 1,1 0-1,0 0 1,0 0-1,0 0 1,-1 0-1,1 0 1,-10 5 50,-12 17-1,4-1-46,0 2-1,2 1 0,0 0 1,2 1-1,1 0 0,1 1 1,-18 54-1,21-46-8,2 0-1,1 0 1,1 0-1,2 0 1,2 1-1,3 44 1,5-24-272,-6-50 156,0-1-1,1 0 1,-1 0-1,1 0 1,-1 0 0,1 0-1,0 0 1,0-1-1,1 1 1,2 3 0,-4-7 102,0 1 1,-1-1 0,1 1 0,0-1-1,-1 1 1,1-1 0,0 0 0,0 0 0,-1 1-1,1-1 1,0 0 0,0 0 0,-1 0-1,1 0 1,0 0 0,0 0 0,0 0-1,-1 0 1,1 0 0,0 0 0,0 0 0,-1-1-1,1 1 1,0 0 0,0 0 0,-1-1-1,1 1 1,0-1 0,-1 1 0,1 0 0,0-1-1,-1 1 1,1-1 0,-1 0 0,1 1-1,-1-1 1,1 1 0,-1-1 0,1 0 0,-1 1-1,1-2 1,13-29-416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41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 4 15755,'0'0'36,"0"0"0,0 0 0,0 0-1,0 0 1,0-1 0,0 1 0,0 0 0,0 0-1,0 0 1,0 0 0,0 0 0,0 0 0,0-1-1,0 1 1,0 0 0,0 0 0,0 0-1,0 0 1,0 0 0,0 0 0,0 0 0,0-1-1,0 1 1,-1 0 0,1 0 0,0 0-1,0 0 1,0 0 0,0 0 0,0 0 0,0 0-1,0 0 1,0-1 0,0 1 0,-1 0-1,1 0 1,0 0 0,0 0 0,0 0 0,0 0-1,0 0 1,0 0 0,0 0 0,-1 0-1,1 0 1,0 0 0,0 0 0,0 0 0,0 0-1,0 0 1,-8 6 616,-4 10 183,3 1-502,1 0 1,1 0-1,1 0 0,1 1 1,-6 28-1,4-1-157,-1 49-1,7-86-159,1 31 25,0-36-39,0-1 1,0 1-1,1-1 1,-1 0-1,1 1 1,0-1-1,0 0 1,-1 1-1,1-1 1,1 0-1,-1 0 1,3 4-1,-4-6-2,0 0 0,0 0 0,1 1 1,-1-1-1,0 0 0,0 0 0,1 1 0,-1-1 0,0 0 0,1 0 0,-1 0 0,0 1 0,1-1 0,-1 0 0,0 0 0,1 0 0,-1 0 1,0 0-1,1 0 0,-1 0 0,0 0 0,1 0 0,-1 0 0,1 0 0,-1 0 0,0 0 0,1 0 0,-1 0 0,0 0 0,1 0 0,-1-1 1,0 1-1,1 0 0,-1 0 0,0 0 0,1-1 0,-1 1 0,11-16-10,3-21-15,-9 9 6,0 0-1,-2 0 0,0-34 1,-2 34 3,-1 27 15,0 0 0,1 0 1,-1-1-1,0 1 1,0 0-1,1 0 1,-1 0-1,0 0 1,1 0-1,-1 0 1,1 0-1,0 0 1,-1 0-1,1 0 0,0 0 1,-1 1-1,1-1 1,0 0-1,0 0 1,0 1-1,0-1 1,0 0-1,0 1 1,0-1-1,0 1 0,0-1 1,2 1-1,34-6-36,-18 5 4,44-12-906,108-36-1,-121 32 616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27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10 19044,'-2'-2'129,"1"1"1,-1 0-1,0 0 1,-1 0-1,1 0 1,0 1-1,0-1 0,0 1 1,0-1-1,-1 1 1,1 0-1,0 0 1,0-1-1,-1 2 0,1-1 1,0 0-1,0 0 1,-4 2-1,-47 12 438,39-9-32,-98 34 815,95-32-1337,1 1 1,-1 0-1,2 2 0,-23 16 0,38-26-26,-1 0 0,0 1-1,1-1 1,-1 1 0,0-1-1,1 1 1,-1 0 0,0-1-1,1 1 1,-1 0 0,1-1-1,-1 1 1,1 0 0,0 0-1,-1-1 1,1 1 0,0 0 0,-1 0-1,1 0 1,0-1 0,0 1-1,0 2 1,0-3 0,0 1 0,1-1 1,-1 1-1,1 0 0,-1-1 0,1 1 0,-1-1 1,1 1-1,-1-1 0,1 0 0,0 1 1,-1-1-1,1 0 0,0 1 0,-1-1 0,1 0 1,0 1-1,-1-1 0,1 0 0,1 0 0,8 2-111,1-1 0,19-1-1,-21 0 76,37 1-167,99 4-120,-117-3 305,0 1 0,-1 2 1,30 9-1,-52-12 38,1 0-1,-1 0 1,0 0 0,1 0 0,-1 1 0,0 0-1,-1 0 1,9 8 0,-11-10 4,-1 1 0,1 0 0,-1-1 0,0 1 1,1 0-1,-1 0 0,0 0 0,0 0 0,-1 0 0,1 0 0,0 0 0,-1 0 1,1 0-1,-1 0 0,0 0 0,1 1 0,-1-1 0,0 0 0,0 0 0,-1 0 0,1 0 1,0 0-1,-1 1 0,1-1 0,-1 0 0,-1 2 0,-1 4 51,-2-1-1,1 1 0,-1-1 0,0 0 1,0 0-1,-1 0 0,0-1 1,0 0-1,-1 0 0,-11 8 1,1-3 102,0 0 1,-1 0 0,-28 11 0,37-19-164,0 0 1,0-1-1,-1 1 1,1-2-1,0 1 1,-19-1-1,25-1-49,1 0 0,0 0 1,-1-1-1,1 1 0,0-1 0,-1 1 1,1-1-1,0 0 0,0 0 0,0 0 0,0 0 1,0 0-1,0 0 0,-3-3 0,4 3-15,0-1-1,0 1 0,0-1 1,0 1-1,0-1 1,1 1-1,-1-1 0,0 0 1,1 1-1,-1-1 0,1 0 1,0 0-1,0 1 1,-1-1-1,1 0 0,0 0 1,1 0-1,-1 1 0,0-1 1,0 0-1,1 0 1,0-1-1,1-4-35,1 1 0,0-1-1,0 1 1,0-1 0,1 1 0,0 0-1,0 1 1,1-1 0,7-7 0,28-22-627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28.2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117 141 18052,'25'-3'1152,"-1"-2"0,44-12 0,-60 14-969,1 0 1,-1-1-1,1 0 1,-1 0-1,0-1 1,0 0-1,-1 0 1,0-1-1,0 0 1,11-13-1,-16 18-150,-1-1 1,1 0-1,-1 0 0,0 0 0,0 0 0,0 0 0,0 0 0,0 0 0,0 0 0,-1 0 0,1-1 0,-1 1 0,1-3 0,-1 4-19,-1 0 0,1 0 0,0 0 0,0 0 0,0 1 0,-1-1 0,1 0 0,-1 0 0,1 0 0,-1 0 0,1 1 0,-1-1 0,1 0-1,-1 0 1,1 1 0,-1-1 0,0 0 0,0 1 0,1-1 0,-1 1 0,0-1 0,0 1 0,0-1 0,1 1 0,-1 0 0,0-1 0,0 1 0,0 0-1,0 0 1,0-1 0,0 1 0,-2 0 0,-5 0 36,-1-1-1,0 2 0,0-1 1,0 1-1,0 1 0,1-1 1,-1 1-1,1 1 1,-1 0-1,-11 5 0,-2 3 1,0 0 1,-30 22-1,34-21-26,1 2 0,-18 17 1,30-26-23,0 0-1,0 1 1,1-1 0,-1 1-1,1 0 1,1 0 0,-1 0 0,1 1-1,0-1 1,-2 10 0,4-14-11,1-1 1,-1 1-1,1-1 1,0 1-1,0 0 1,0-1-1,0 1 1,0 0-1,0-1 1,0 1-1,1-1 1,-1 1-1,1-1 1,-1 1-1,1 0 1,-1-1-1,1 0 1,0 1-1,0-1 1,0 1-1,0-1 1,0 0-1,0 0 1,0 1-1,0-1 1,0 0-1,0 0 1,1 0-1,-1 0 1,0-1-1,1 1 1,-1 0-1,1 0 1,-1-1-1,1 1 1,2 0-1,4 1-128,0-1-1,1 1 1,-1-1 0,1 0-1,14-2 1,13-3-493,0-1 0,0-2 0,-1-2 0,48-18 0,-62 20 454,47-15-558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28.6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335 12 11338,'-8'-2'369,"-1"-1"-1,1 1 1,0 1-1,-1-1 1,1 1-1,-1 1 0,1 0 1,-1 0-1,1 0 1,-1 1-1,1 1 1,-1-1-1,1 1 0,0 1 1,0 0-1,0 0 1,0 0-1,-7 5 1,-14 8 1313,-33 23 0,53-33-1416,0 1 1,0 1-1,1-1 0,0 1 0,0 1 1,1 0-1,-8 10 0,14-18-252,1 0-1,-1 0 0,1 0 1,-1 0-1,1 0 1,-1 0-1,1 0 1,-1 0-1,1 0 1,0 0-1,0 0 0,-1 0 1,1 1-1,0-1 1,0 0-1,0 0 1,0 0-1,0 0 1,0 0-1,1 0 0,-1 0 1,0 0-1,1 0 1,0 2-1,0-2-19,0 0 0,0 0 1,0 0-1,0 0 0,1 0 0,-1 0 0,0 0 0,1 0 0,-1-1 0,0 1 0,1-1 0,-1 1 1,1-1-1,-1 1 0,3-1 0,6 1-190,1 0 0,-1-1 0,0 0 0,15-3 1,-2 0 36,-1-2 1,1 0 0,-1-2 0,0-1 0,0 0 0,-1-2 0,0 0 0,25-17 0,15-21-286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29.1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212 0 17172,'-17'19'486,"1"1"0,0 0 0,2 1 0,1 1 0,0 0 1,2 1-1,0 1 0,-10 36 0,14-34-343,0 0 0,3 1 0,0-1 0,1 1 0,2 0 0,1 0 0,1 0 0,1 0 0,1 0 0,2-1 0,0 1 0,17 46 0,-17-58-582,-12-29 44,-12-28-191,-48-152-414,63 181 1223,11 19 131,13 11-220,-5-8-324,0-2 0,0 0 0,1 0 1,0-1-1,0-1 0,1-1 0,-1-1 0,1 0 1,0-1-1,29 0 0,-27-1-33,0-2 0,-1-1-1,1 0 1,0-1 0,-1-1 0,0-1 0,0-1-1,0 0 1,25-13 0,-32 13 249,-1 0 0,16-14 0,-24 18 44,0 1 1,0-1 0,0 1-1,-1-1 1,1 0 0,-1 1 0,1-1-1,-1 0 1,0 0 0,1 0 0,-1 0-1,0 0 1,0 0 0,-1-1 0,1 1-1,0 0 1,-1-1 0,1 1 0,-1 0-1,0 0 1,0-3 0,0 4-35,0 1 1,0-1 0,0 1-1,-1-1 1,1 0-1,0 1 1,-1-1 0,1 1-1,0-1 1,-1 1 0,1 0-1,0-1 1,-1 1-1,1-1 1,-1 1 0,1 0-1,-1-1 1,1 1-1,-1 0 1,1 0 0,-1-1-1,1 1 1,-1 0 0,0 0-1,1 0 1,-1-1-1,1 1 1,-1 0 0,1 0-1,-1 0 1,0 0 0,1 0-1,-1 0 1,1 1-1,-1-1 1,0 0 0,1 0-1,-1 0 1,1 0-1,-1 1 1,-26 10 844,12-3-522,1 1 0,0 0 0,-13 12 0,21-15-264,0-1 0,0 1 1,0 1-1,0-1 0,1 1 0,0 0 0,1 0 0,-4 8 0,7-14-79,0 0 0,1 1 0,-1-1 1,1 0-1,-1 0 0,1 1 0,0-1 0,0 0 0,-1 1 0,1-1 0,0 1 0,0-1 1,0 0-1,1 1 0,-1-1 0,0 0 0,0 1 0,1-1 0,-1 0 0,1 1 0,0 1 1,1-2-5,-1 1 0,0-1 0,1 1 0,-1-1 0,1 0 0,-1 0 1,1 0-1,0 0 0,-1 0 0,1 0 0,0-1 0,0 1 0,3 1 1,7 0-15,1 0 1,0-1-1,24-1 1,-22 0-37,36 1-19,0 3 0,0 1 0,-1 3 0,60 17 0,-105-23 176,0-1 0,0 0 0,0 0 0,0 0 0,0-1 0,1 1 0,-1-1 0,0-1 0,0 1 0,0-1 0,9-1 0,-11 0-40,0 1 0,0 0 0,0-1 0,0 1 0,-1-1 0,1 0 0,0 0 0,-1 0 0,0 0 0,1-1 0,-1 1 0,0-1 1,0 1-1,0-1 0,0 0 0,-1 0 0,1 0 0,-1 0 0,2-5 0,1-4 60,-1 0-1,0-1 1,-1 1 0,0-1 0,-1 1-1,-1-23 1,-2 11-48,-1 0-1,-9-38 1,11 59-114,1 1 0,-1-1 1,0 0-1,1 1 0,0-1 1,0 0-1,0 1 0,0-1 0,0 0 1,0 1-1,1-4 0,0 5-9,0 0 0,-1-1-1,1 1 1,0 0-1,0 0 1,0 0-1,0 0 1,0 1 0,0-1-1,0 0 1,0 0-1,0 1 1,0-1-1,0 0 1,0 1 0,1-1-1,-1 1 1,0-1-1,0 1 1,1 0-1,-1 0 1,0-1 0,0 1-1,3 0 1,79-8-2685,77-10-247,-95 7 1975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30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1 279 16772,'0'2'90,"0"-1"0,0 0 0,0 1 0,0-1 0,0 0 0,1 0 0,-1 1 0,0-1 0,1 0 0,-1 0 0,1 1 0,0-1 0,-1 0 0,1 0 0,0 0 0,0 0 0,0 0 0,-1 0 0,1 0 0,0 0 0,0 0 0,1 0 0,0 0 0,0 0-3,0-1 0,0 1 0,-1-1-1,1 0 1,0 0 0,0 0 0,0 0 0,0 0 0,0 0 0,0 0-1,-1 0 1,1-1 0,0 1 0,3-2 0,4-2 191,0 0 1,0-1-1,0 0 1,15-12-1,1-3 128,-2 0 0,33-38-1,-46 47-320,-1 0 0,-1-1-1,0 0 1,-1 0 0,0-1-1,-1 1 1,0-2 0,4-13-1,-10 26-72,1-1-1,-1 1 0,1-1 1,-1 0-1,0 1 0,1-1 1,-1 1-1,0-1 0,0 0 1,0 1-1,-1-1 0,1 0 1,0 1-1,-1-1 0,1 0 1,-1 1-1,1-1 0,-1 1 1,0-1-1,1 1 0,-1-1 1,0 1-1,0 0 0,-2-2 1,2 2-5,-1 0 0,0-1 0,0 2-1,0-1 1,0 0 0,0 0 0,0 1 0,0-1 0,0 1 0,0-1 0,0 1 0,-1 0 0,1 0 0,0 0-1,0 0 1,0 1 0,0-1 0,-4 1 0,-1 1-8,0 1 0,0-1 0,0 1 0,0 1 0,0-1 0,0 1 0,1 1 1,0-1-1,0 1 0,0 0 0,0 0 0,1 1 0,0-1 0,-8 12 0,3-2-16,0 1 0,1 0-1,0 1 1,2-1 0,-7 19 0,9-20 21,1 1 0,0-1 0,1 1 0,0 0 0,1 0 0,1 0 0,2 22 0,-1-33-32,0 0 0,1 0-1,0-1 1,0 1-1,0 0 1,0-1 0,1 1-1,0-1 1,0 1 0,0-1-1,1 0 1,-1 0 0,1 0-1,0 0 1,0 0 0,1 0-1,-1-1 1,1 0-1,-1 0 1,1 0 0,0 0-1,0 0 1,0-1 0,1 0-1,-1 0 1,1 0 0,8 3-1,-6-3 0,1-1-1,-1 1 1,0-1-1,1 0 1,-1-1-1,1 0 1,-1 0-1,1-1 1,-1 1-1,1-2 1,-1 1-1,0-1 1,0 0-1,0-1 1,0 1-1,0-1 1,11-7 0,18-14-226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31.0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 18140,'-8'45'4076,"0"-8"-3451,7-27-567,0 1 0,0-1 0,1 1 0,0-1 0,3 14 1,-3-22-59,0-1 1,0 1 0,1-1 0,-1 1 0,1-1 0,-1 1 0,1-1 0,-1 1-1,1-1 1,0 1 0,0-1 0,0 0 0,0 0 0,0 1 0,0-1-1,0 0 1,0 0 0,0 0 0,1 0 0,-1 0 0,0 0 0,1-1-1,-1 1 1,1 0 0,-1-1 0,0 1 0,1-1 0,0 1 0,-1-1 0,1 0-1,-1 1 1,1-1 0,-1 0 0,1 0 0,0 0 0,-1 0 0,1-1-1,-1 1 1,1 0 0,-1-1 0,1 1 0,-1-1 0,3-1 0,6-1-18,-1-1 0,0-1 0,0 0-1,0 0 1,13-11 0,40-38-97,-28 23 37,-23 21 50,-8 7 15,1-1 1,-1 1 0,1 0 0,-1 0 0,1 0 0,0 1 0,0 0-1,0-1 1,1 1 0,-1 1 0,8-3 0,-11 4 14,0 0 0,0 0 0,0 0 0,0 1 0,0-1 0,0 0 0,-1 1 0,1-1 0,0 1 0,0-1 0,0 1 0,-1-1 1,1 1-1,0-1 0,-1 1 0,1 0 0,0 0 0,-1-1 0,1 1 0,-1 0 0,1 0 0,-1 0 0,1-1 0,-1 1 0,0 0 0,1 0 0,-1 0 0,0 0 0,0 0 0,0 0 0,1 0 0,-1 0 0,0 0 1,0 0-1,-1 1 0,1 43 155,-1-39-127,-1 12 53,1-14-48,0 0-1,1 0 1,-1 0-1,1 1 1,0-1-1,0 0 1,0 0-1,0 1 1,1-1-1,0 0 1,1 5-1,-1-8-39,-1-1 0,1 0 0,-1 0 0,1 1 0,-1-1 0,1 0 0,0 0 0,-1 1 0,1-1 0,-1 0 0,1 0 0,0 0 0,-1 0-1,1 0 1,-1 0 0,1 0 0,0 0 0,-1 0 0,1 0 0,0-1 0,-1 1 0,1 0 0,-1 0 0,1-1 0,-1 1 0,1 0 0,-1 0 0,1-1-1,-1 1 1,1-1 0,-1 1 0,1-1 0,-1 1 0,1 0 0,-1-1 0,0 1 0,1-1 0,0-1 0,16-20-978,3-16 454,-11 21 187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31.7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 1 18836,'-1'25'879,"-2"0"0,-1 0 0,-11 40 0,2-8-113,-1 11-252,2 1 0,-1 72 0,16-101-359,-3-40-152,0 1 0,0-1 0,0 1 0,0 0-1,0-1 1,0 1 0,0 0 0,1-1 0,-1 1 0,0-1 0,0 1 0,1-1 0,-1 1 0,0 0 0,0-1 0,1 1 0,-1-1 0,1 1 0,-1-1 0,1 0 0,-1 1 0,0-1 0,1 1 0,0-1 0,-1 0 0,1 1 0,-1-1 0,1 0-1,-1 0 1,1 1 0,0-1 0,-1 0 0,1 0 0,-1 0 0,1 0 0,0 0 0,-1 0 0,1 0 0,0 0 0,-1 0 0,1 0 0,-1 0 0,1 0 0,0 0 0,-1 0 0,1-1 0,-1 1 0,1 0 0,0 0 0,-1-1 0,1 1-1,-1 0 1,1-1 0,0 0 0,1-1 4,0 0-1,1-1 1,-1 1-1,0-1 0,0 0 1,0 1-1,0-1 1,-1 0-1,1 0 0,-1 0 1,2-5-1,9-41 4,-8 34-9,0-3-95,-1 1-1,-1-1 0,0-24 1,41 76-568,-37-31 666,0 0 0,0-1 0,1 1-1,-1-1 1,1-1 0,0 1 0,0-1 0,-1 0 0,1 0 0,0-1-1,0 0 1,0 0 0,0-1 0,0 0 0,-1 0 0,1-1-1,0 1 1,-1-1 0,10-5 0,5-3 98,0 0 0,-1-2 1,0 0-1,24-21 0,-44 33-102,0 0 0,0 0 0,0 0 0,0 0 0,0 1 0,0-1 0,0 0 0,0 0 0,0 1 0,0-1 0,0 0 0,0 0 0,0 0 0,0 1 0,0-1 0,0 0 0,0 0 0,0 0-1,0 1 1,0-1 0,0 0 0,0 0 0,0 0 0,0 1 0,1-1 0,-1 0 0,0 0 0,0 0 0,0 0 0,0 1 0,0-1 0,1 0 0,-1 0 0,0 0 0,0 0 0,0 0 0,1 0 0,-1 0 0,0 1 0,0-1 0,0 0 0,1 0-1,-1 0 1,0 0 0,0 0 0,0 0 0,1 0 0,-1 0 0,0 0 0,0 0 0,0 0 0,1 0 0,-1 0 0,0 0 0,0-1 0,0 1 0,1 0 0,-1 0 0,0 0 0,0 0 0,0 0 0,1 0 0,-1 0 0,0-1 0,0 1 0,0 0-1,0 0 1,1-1 0,-4 21-35,2-18 35,-1 5-10,1 0 1,0 0-1,0 0 1,1 0 0,0 0-1,0 0 1,1 0-1,1 8 1,-1-12 9,-1-1 0,1 0-1,1 1 1,-1-1 0,0 0 0,0 0 0,1 1 0,-1-1 0,1 0 0,0-1-1,0 1 1,0 0 0,0 0 0,0-1 0,0 1 0,0-1 0,0 0 0,0 1-1,1-1 1,-1 0 0,0 0 0,1-1 0,-1 1 0,1 0 0,4-1 0,12 3-16,1-1 0,0-1 1,0-1-1,0-1 0,0 0 1,-1-2-1,32-7 0,-50 10 25,-1 0 0,1 0-1,-1 0 1,1-1 0,-1 1-1,0 0 1,1 0 0,-1 0-1,1-1 1,-1 1 0,0 0-1,1 0 1,-1-1 0,1 1-1,-1 0 1,0-1 0,0 1-1,1 0 1,-1-1 0,0 1-1,0-1 1,1 1 0,-1-1-1,0 1 1,0 0 0,0-1-1,0 1 1,1-1 0,-1 1-1,0-1 1,0 1 0,0-1-1,0 1 1,0-1 0,0 1-1,0 0 1,-1-1 0,1 1-1,0-1 1,0 1 0,0-1-1,0 1 1,-1-1 0,1 1 0,0 0-1,0-1 1,-1 1 0,-17-24 304,9 13-193,6 8-79,-2-5-1,-1 1 1,1-1-1,0 0 0,1 0 1,0 0-1,0-1 0,-3-13 1,7 21-50,-1 1 0,1 0 1,0-1-1,0 1 0,0 0 1,0-1-1,0 1 0,1 0 1,-1-1-1,0 1 0,0 0 1,0-1-1,0 1 0,0 0 1,0-1-1,0 1 0,1 0 1,-1 0-1,0-1 0,0 1 1,0 0-1,1 0 0,-1-1 1,0 1-1,0 0 0,1 0 1,-1 0-1,0-1 0,1 1 1,-1 0-1,0 0 0,0 0 1,1 0-1,-1 0 0,0 0 1,1 0-1,-1 0 0,0-1 1,1 1-1,0 0 0,14 1-456,-12 0 375,65 8-838,74 1 0,-86-11 557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32.1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1 15883,'-12'22'516,"2"0"0,0 1-1,2 0 1,1 1 0,0-1 0,2 2-1,1-1 1,1 0 0,1 1-1,1 0 1,1-1 0,4 34-1,5 3 520,-3 1 0,-3 101 0,-3-163-1026,0 0 0,0 0 0,0 0 1,0 0-1,0 0 0,0 0 0,0 0 0,0 0 0,0 0 0,0 0 0,0 0 0,0 0 0,0 0 1,0 0-1,0 0 0,0 0 0,0 0 0,0 0 0,0 0 0,0 0 0,0 0 0,0 0 0,0 0 0,0 0 1,0 0-1,0 0 0,1 0 0,-1 0 0,0 0 0,0 0 0,0 0 0,0 0 0,0 0 0,0 0 1,0 0-1,0 0 0,0 0 0,0 0 0,0 0 0,0 0 0,0 0 0,0 0 0,0 0 0,0 0 1,0 0-1,0 0 0,3-6 73,32-92 263,36-89-515,-57 155 21,1 1 0,2 1-1,35-48 1,-46 70 121,1 1 0,0-1 0,0 2 0,0-1 0,1 1 0,0 0 0,0 1 0,1 0 0,0 0 0,-1 1 0,19-6 0,-20 8 23,-1 0 0,0 1 0,1 0 0,0 0 0,-1 0 0,1 1 0,-1 0 0,1 1 0,0-1 0,-1 1 0,1 0 0,-1 1 0,0 0 0,1 0 0,-1 0 0,0 1 0,0 0 0,9 5 0,-14-7 2,0 0-1,1 0 0,-1 0 1,1 0-1,-1 0 1,0 0-1,0 0 0,0 0 1,0 1-1,0-1 0,0 0 1,0 1-1,0-1 0,0 1 1,0-1-1,-1 1 0,1-1 1,-1 1-1,1 0 0,-1-1 1,0 1-1,1 2 0,-2-1 1,1-1 0,-1 0-1,1 1 1,-1-1-1,0 0 1,0 0-1,0 1 1,0-1-1,0 0 1,-1 0-1,1 0 1,-1 0-1,-2 3 1,-4 2-13,0 0 0,0-1 1,0 0-1,-1 0 0,0-1 0,-10 5 1,-10 1 142,-1 0 0,0-3 1,-1 0-1,0-2 1,-31 3-1,8-4-8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32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1 161 16868,'11'-8'1752,"11"-8"-968,8-1-288,13 0 697,4-1-113,10 3-432,6 0-312,2 4-616,-6 5-360,-5 5-512,-5-1-97,-12-2 785,-10-8-360,-15-6-136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33.1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14827,'13'2'477,"-1"1"0,0 0 0,1 1 0,-2 1 0,15 7 0,10 3 94,27 6-145,-33-12-150,-2 1-1,36 18 0,-62-27-241,0 0 1,0 1-1,0-1 0,-1 1 0,1-1 1,0 1-1,0-1 0,-1 1 0,1 0 1,-1 0-1,0 0 0,1 0 0,-1 0 0,0 0 1,0 0-1,0 1 0,-1-1 0,1 0 1,0 0-1,-1 1 0,0-1 0,1 0 1,-1 1-1,0-1 0,0 1 0,0-1 1,-1 0-1,1 1 0,0-1 0,-1 0 1,0 1-1,1-1 0,-3 4 0,-3 7 189,0 0-1,-1 0 1,0 0-1,-12 15 0,11-17-65,-81 108-452,89-119 291,0 0 0,0 0 0,0 0 0,0 0 0,0 0 0,0 0 0,0-1 0,0 1 0,0 0 0,0 0 0,0 0 0,0 0 0,0 0 0,0 0 0,0 0 0,0 0 0,0 0 0,0 0 1,0 0-1,0 0 0,0 0 0,0 0 0,0 0 0,0-1 0,0 1 0,0 0 0,0 0 0,0 0 0,0 0 0,0 0 0,0 0 0,-1 0 0,1 0 0,0 0 0,0 0 0,0 0 0,0 0 0,0 0 0,0 0 0,0 0 0,0 0 0,0 0 0,0 0 0,0 0 0,4-14-286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41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11 15099,'-7'8'547,"-6"6"104,1 1 0,-12 19 0,22-30-543,-1 0 0,1 0 0,0 0 0,0 1 0,1-1-1,-1 0 1,1 1 0,0-1 0,0 1 0,1-1 0,-1 1 0,1-1 0,0 1 0,1 7-1,-1-11-77,0 1 0,0 0-1,1-1 1,-1 1 0,1-1-1,-1 0 1,1 1-1,0-1 1,0 1 0,-1-1-1,1 0 1,0 0-1,0 1 1,0-1 0,0 0-1,1 0 1,-1 0 0,0 0-1,0 0 1,1 0-1,-1-1 1,2 2 0,0-1 3,-1-1 0,1 1 0,0 0 0,0-1 1,0 0-1,0 0 0,0 0 0,-1 0 0,1 0 0,0 0 1,4-2-1,1 0 55,0 0 1,0-1 0,0 0-1,0-1 1,-1 1 0,1-2-1,8-5 1,-7 2 68,0 0 0,0 0 0,-1 0 0,9-13 0,-15 18-95,0 0-1,1 0 1,-1-1 0,0 1 0,-1-1 0,1 1-1,-1-1 1,1 1 0,-1-1 0,0 0-1,-1 0 1,1 0 0,-1 0 0,1 1-1,-1-1 1,-1-7 0,1 9-42,0 1 1,-1-1 0,1 1-1,-1-1 1,0 1 0,1 0-1,-1-1 1,0 1-1,0 0 1,0 0 0,0-1-1,0 1 1,0 0-1,0 0 1,0 0 0,0 0-1,0 0 1,-1 0 0,1 1-1,-3-2 1,1 1 3,0 0 0,0 0 0,0 0 0,-1 1-1,1-1 1,0 1 0,-1 0 0,1 0 0,-4 0 0,-1 1-86,0 1 0,0-1 1,0 1-1,0 1 0,1-1 0,-1 1 0,-8 5 0,14-7-46,1 0 0,-1 0 0,1 0-1,-1 0 1,1 1 0,-1-1 0,1 0 0,-1 1-1,1-1 1,0 1 0,0 0 0,-1 1-1,2-2 83,0 0-1,0-1 1,-1 1-1,1-1 0,1 1 1,-1 0-1,0-1 0,0 1 1,0-1-1,0 1 0,0 0 1,0-1-1,1 1 0,-1-1 1,0 1-1,0-1 1,1 1-1,-1-1 0,1 1 1,-1-1-1,0 1 0,1-1 1,-1 1-1,1-1 0,-1 0 1,1 1-1,-1-1 0,1 0 1,-1 1-1,1-1 1,-1 0-1,1 0 0,-1 1 1,1-1-1,0 0 0,-1 0 1,1 0-1,-1 0 0,1 0 1,1 0-1,17 3-552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33.9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17 166 16059,'0'13'829,"0"-1"0,-1 0-1,0 0 1,-4 16-1,-1 17 307,5-30-852,0-7-100,0 0 0,0 0 0,1 0 0,0 0 0,1 0 0,0 1 0,0-1-1,3 11 1,-3-18-156,-1-1-1,1 1 1,-1 0-1,0-1 1,1 1-1,-1 0 1,1-1-1,0 1 1,-1-1-1,1 1 1,-1-1-1,1 1 1,0-1-1,-1 1 1,1-1-1,0 0 1,0 1-1,-1-1 1,1 0-1,0 1 1,0-1-1,-1 0 1,1 0-1,0 0 1,0 0-1,0 0 1,-1 0-1,1 0 1,0 0-1,0 0 1,0 0-1,-1-1 1,1 1-1,0 0 0,0 0 1,-1-1-1,1 1 1,0 0-1,0-1 1,-1 1-1,2-2 1,2-1 58,0 0 1,0 0-1,0 0 1,0-1-1,5-5 1,4-9 108,-1 0 1,0-1-1,-1 0 1,10-25-1,25-85 4,-40 103-220,-3 10-27,-2 14-32,0 7-58,-2 11 65,2 0 0,0 0 0,1 0 0,1 0 0,8 28 0,-9-41 67,-1 1 0,0-1-1,1 1 1,0-1-1,0 0 1,0 0 0,0 0-1,1 0 1,-1 0-1,1 0 1,0-1 0,0 1-1,4 2 1,-4-3 5,0-1 0,0 0 0,0 0-1,0 0 1,0 0 0,0-1 0,0 1 0,0-1 0,0 0 0,0 0 0,1 0 0,-1 0 0,0-1 0,0 1-1,0-1 1,0 0 0,0 1 0,5-4 0,6-2 8,-2 0 0,1-1 0,-1-1 0,0 0 0,-1-1 1,0 0-1,0 0 0,14-17 0,2-5 78,38-59 1,-57 76-57,7-10 16,-10 20-28,-5 11-11,-14 53-8,5-24 2,1 1 0,2 0 0,2 0 0,0 43 0,4-76-2,1 0 0,-1-1 0,1 1 0,0-1 0,0 1 0,0-1 0,0 1 0,1-1 0,3 6 0,-5-8-13,0-1 0,0 1 0,1-1 1,-1 0-1,0 1 0,1-1 0,-1 0 0,1 1 1,-1-1-1,1 0 0,-1 1 0,0-1 0,1 0 1,-1 0-1,1 1 0,-1-1 0,1 0 1,-1 0-1,1 0 0,-1 0 0,1 0 0,0 0 1,-1 0-1,1 0 0,-1 0 0,2 0 0,-1 0-45,0-1-1,0 0 0,1 0 1,-1 0-1,0 0 0,0 0 0,0 0 1,0 0-1,0 0 0,0 0 1,0 0-1,-1 0 0,1-1 1,0 1-1,0-2 0,3-6-62,0-1 0,-1 1-1,-1-1 1,4-20 0,0-18-283</inkml:trace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34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 20804,'-4'3'1713,"-1"1"-1321,2 0-160,5-1 464,4 0-368,5-1-1000,5-2-416,1-2 848,7 1-240,8-1-169</inkml:trace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34.8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195 11 13387,'0'1'154,"0"0"-1,-1 1 1,1-1 0,0 0 0,-1 1 0,1-1-1,-1 0 1,1 0 0,-1 1 0,1-1 0,-1 0 0,0 0-1,0 0 1,0 0 0,1 0 0,-1 0 0,0 0-1,0 0 1,-3 1 0,-25 14 952,16-10-106,-118 63 3089,131-69-4084,-1 1 0,1-1 1,0 0-1,0 0 0,-1 0 0,1 0 0,0 0 0,-1 0 1,1 0-1,0 1 0,0-1 0,-1 0 0,1 0 0,0 0 1,0 0-1,0 1 0,-1-1 0,1 0 0,0 0 0,0 1 1,0-1-1,0 0 0,0 0 0,-1 1 0,1-1 0,0 0 0,0 1 1,0-1-1,0 0 0,0 0 0,0 1 0,0-1 0,0 0 1,0 1-1,11 4-65,32-2-365,-27-2 268,1 1-21,1 0 0,-1 1 0,0 2 0,0-1 1,-1 2-1,25 11 0,-36-14 156,0 0-1,0 0 1,0 1 0,0-1-1,-1 1 1,1 0 0,-1 1-1,0-1 1,7 10 0,-9-10 49,0-1 1,-1 1 0,1 0-1,-1 0 1,1-1 0,-1 1-1,-1 0 1,1 0 0,0 0-1,-1 0 1,0 0 0,0 0-1,0 0 1,0 1 0,-1-1 0,-1 4-1,0-2 75,0 0 0,0 0 0,-1 0 0,0 0 0,0-1 0,-1 1 0,1-1 0,-1 0 0,0 0 0,-1-1 0,1 1 0,-1-1 0,0 0 0,0 0 0,0 0 0,-11 5 0,5-3 34,0-1 1,-1 0-1,1 0 0,-1-1 1,-1-1-1,1 0 0,-20 2 1,29-4-205,-1-1 0,1 0 0,0 0 0,-1 0 1,1 0-1,-1-1 0,1 1 0,0-1 0,-1 0 0,1 0 1,0 0-1,-6-4 0,7 4 33,0-1 1,1 1-1,-1-1 1,0 1-1,1-1 1,-1 0-1,1 1 1,0-1-1,0 0 1,-1 0-1,1 0 1,0 0-1,1 0 1,-1 0-1,0 0 0,1-1 1,-1 1-1,1 0 1,0 0-1,-1-5 1,4-26-370</inkml:trace>
  <inkml:trace contextRef="#ctx0" brushRef="#br0" timeOffset="1">363 193 15875,'5'2'243,"1"0"0,0 0-1,0 0 1,0-1-1,0 0 1,0 0-1,0-1 1,0 1 0,1-1-1,-1-1 1,0 1-1,0-1 1,0 0 0,0 0-1,0-1 1,7-3-1,12-4 345,0-1 0,30-18-1,-35 18-347,63-38 520,-76 44-659,0-1 0,0 0 0,-1-1 1,1 0-1,-1 0 0,-1 0 0,1-1 0,7-11 0,-13 17-86,1 1 0,-1-1-1,0 0 1,1 1 0,-1-1-1,0 0 1,0 1 0,1-1-1,-1 0 1,0 1 0,0-1-1,0 0 1,0 1 0,0-1-1,0 0 1,0 1 0,0-1-1,0 0 1,0 1 0,0-1-1,0 0 1,0 1 0,-1-1-1,1 0 1,0 1-1,0-1 1,-1 0 0,0 0 6,0 0 0,0 1 1,0-1-1,0 1 0,0-1 1,0 1-1,0-1 0,0 1 1,0-1-1,0 1 0,0 0 1,0 0-1,-1-1 0,-1 1 0,-4 0 44,0 0 0,0 1 0,0 0-1,-9 2 1,1 1-29,0 0 0,0 2 0,0 0 0,1 1 0,0 0-1,1 1 1,-1 0 0,-16 15 0,24-18-26,0 0 0,1 0-1,-1 0 1,1 1 0,1 0 0,-1 0-1,1 0 1,0 0 0,0 1 0,0-1 0,1 1-1,0 0 1,1 0 0,0 1 0,0-1-1,0 0 1,1 1 0,0-1 0,0 12-1,1-15-25,1-1-1,-1 1 0,1-1 0,-1 1 0,1-1 0,0 1 1,1-1-1,-1 0 0,1 1 0,-1-1 0,1 0 0,0 0 1,0 0-1,0 0 0,0-1 0,1 1 0,-1-1 0,1 1 1,0-1-1,0 0 0,0 0 0,0 0 0,4 2 0,-1-1-10,1-1-1,-1 0 1,1 0-1,-1-1 0,1 0 1,-1 0-1,1 0 0,0-1 1,-1 0-1,1 0 0,0-1 1,7-1-1,47-15-127</inkml:trace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35.3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254 41 17620,'1'-1'180,"0"0"1,0 0 0,0 0-1,0-1 1,0 1-1,0 0 1,-1 0 0,1 0-1,0-1 1,-1 1 0,1 0-1,-1-1 1,0 1-1,1 0 1,-1-1 0,0-2-1,0 4-67,0-1 0,0 0-1,-1 1 1,1-1-1,0 0 1,-1 1 0,1-1-1,0 0 1,-1 1 0,1-1-1,-1 1 1,1-1 0,-1 1-1,1-1 1,-1 1 0,1-1-1,-1 1 1,0-1-1,1 1 1,-1 0 0,0-1-1,-1 1 1,-2-1 133,0 0-1,0 0 1,0 0-1,0 1 1,0-1-1,0 1 1,-1 1-1,1-1 1,-7 2-1,-9 2-210,1 1 0,0 1 1,0 1-1,1 1 0,0 0 0,0 2 0,1 0 0,-29 22 0,45-31-48,0-1 0,0 1 0,1-1-1,-1 1 1,0-1 0,1 1 0,-1-1 0,1 1 0,-1 0-1,0-1 1,1 1 0,0 0 0,-1 0 0,1 0-1,-1-1 1,1 1 0,0 0 0,0 0 0,-1 0-1,1 0 1,0-1 0,0 1 0,0 1 0,0-1-6,1 0-1,-1 0 1,1-1 0,-1 1 0,1-1 0,-1 1 0,1 0 0,0-1 0,-1 1 0,1-1 0,0 1 0,-1-1-1,1 0 1,0 1 0,0-1 0,-1 0 0,1 1 0,0-1 0,1 0 0,7 2-149,-1-1 1,1 0-1,12 0 1,-20-1 152,58-1-597,-40 0 453,-1 0 1,1 1-1,0 1 0,0 1 1,-1 1-1,29 7 0,-45-9 158,0-1-1,-1 1 0,1 0 1,0-1-1,0 1 1,0 0-1,-1 0 1,1 1-1,-1-1 0,1 0 1,-1 0-1,1 1 1,-1-1-1,0 1 1,1-1-1,-1 1 0,0 0 1,0-1-1,0 1 1,-1 0-1,1 0 0,0 0 1,-1 0-1,1 0 1,-1-1-1,1 1 1,-1 0-1,0 0 0,0 0 1,0 0-1,0 0 1,0 0-1,0 0 1,-1 0-1,1 0 0,-1 0 1,1 0-1,-1 0 1,0 0-1,0-1 0,-1 3 1,-2 5 64,-1 0 0,0-1-1,-1 0 1,0 0 0,0 0 0,-13 12 0,10-12 42,0-1-1,0 1 1,-1-1 0,-10 5 0,17-10-132,0-1 0,1 1 0,-1-1 0,0 0 0,0 0 0,0 0 1,0 0-1,-1 0 0,1-1 0,0 1 0,0-1 0,0 0 0,0 0 0,-1 0 0,1-1 0,0 1 0,0-1 0,0 1 0,-5-3 0,7 2 16,0 1 0,0-1 0,0 0 1,-1-1-1,1 1 0,0 0 0,0 0 0,1 0 1,-1 0-1,0-1 0,0 1 0,0-1 0,1 1 0,-1 0 1,1-1-1,-1 1 0,1-1 0,0 1 0,0-1 0,-1 1 1,1-1-1,0 1 0,0-1 0,1-2 0,6-21-226</inkml:trace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35.7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82 18300,'5'0'385,"10"-2"790,-1 0 1,0-1-1,17-5 0,-27 7-1093,-1-1 0,1 0 0,0 1 0,-1-1-1,1 0 1,-1-1 0,0 1 0,1 0 0,-1-1 0,-1 0 0,1 0 0,0 0 0,-1 0 0,1 0 0,-1-1 0,3-4 0,-5 7-79,1 1 1,-1-1-1,0 1 1,0-1-1,0 0 1,0 1-1,1-1 1,-1 1 0,0-1-1,0 1 1,0-1-1,0 1 1,0-1-1,0 1 1,-1-1-1,1 0 1,0 1 0,0-1-1,0 1 1,0-1-1,-1 1 1,1-1-1,0 1 1,0-1-1,-1 1 1,1 0-1,0-1 1,-1 1 0,1-1-1,-1 1 1,1 0-1,0-1 1,-1 1-1,1 0 1,-1-1-1,1 1 1,-1 0-1,1 0 1,-1-1 0,1 1-1,-1 0 1,1 0-1,-1 0 1,1 0-1,-1 0 1,0 0-1,0 0 1,-30-1 87,19 4-71,0 0 1,0 0-1,0 1 1,1 1-1,-1 0 0,1 0 1,1 1-1,-17 11 1,19-11-17,1 0 1,-1 0-1,1 0 1,0 1 0,0 0-1,1 1 1,0-1-1,1 1 1,-1 0 0,2 0-1,-7 13 1,10-19-32,0 1 1,1-1-1,-1 0 1,0 0-1,1 1 1,-1-1-1,1 0 1,0 1-1,-1-1 1,1 1-1,1-1 1,-1 0-1,0 1 1,0-1-1,1 0 1,-1 1-1,1-1 0,0 0 1,0 0-1,0 1 1,0-1-1,0 0 1,0 0-1,1 0 1,-1 0-1,1 0 1,-1-1-1,1 1 1,0 0-1,-1-1 1,1 1-1,0-1 1,0 0-1,0 1 1,0-1-1,0 0 1,1 0-1,-1 0 1,0-1-1,0 1 1,3 0-1,7 2-190,-1-1-1,1 0 1,0-1 0,0 0-1,-1-1 1,1-1 0,14-1-1,33-10-245,5-4-167</inkml:trace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36.2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316 348 18692,'-11'0'360,"0"0"0,0 1 0,0 0 0,0 1 0,0 0 0,0 1 0,-18 7 0,-68 36 1200,95-45-1496,-15 8 187,0 1 0,-17 13 0,30-21-220,1 1-1,0-1 0,0 1 0,0 0 0,0 0 1,0 0-1,1 0 0,-1 0 0,1 1 0,0-1 0,0 1 1,0 0-1,0-1 0,1 1 0,-1 0 0,0 6 1,2-8-43,0-1 1,0 1 0,0 0 0,1-1 0,-1 1 0,0-1-1,1 1 1,-1-1 0,1 1 0,0-1 0,0 0 0,-1 1 0,1-1-1,0 0 1,0 0 0,0 1 0,0-1 0,0 0 0,0 0-1,1 0 1,-1 0 0,0 0 0,1 0 0,-1-1 0,0 1 0,1 0-1,-1-1 1,1 1 0,-1-1 0,2 1 0,4 1-125,0 0 0,1-1 1,-1 0-1,0 0 0,9-1 0,-1 0-208,-1-2 0,1 0 0,-1 0 0,0-2 0,0 0 0,0 0 0,0-1 0,-1-1 0,20-11 0,-11 4-58,-1-1 0,0 0-1,-1-2 1,31-32-1,3-13-323</inkml:trace>
  <inkml:trace contextRef="#ctx0" brushRef="#br0" timeOffset="1">611 1 18244,'-21'30'663,"1"1"0,1 1 0,1 1-1,2 0 1,-19 59 0,31-76-576,-1 0 0,2 0 0,0 1 0,1-1 0,1 1 0,1 0 0,0-1 0,1 1 0,0 0-1,2-1 1,0 1 0,1-1 0,0 0 0,12 26 0,-13-35-81,3 7 14,-3-14-16,-3-9-9,-1-5-23,-1 1 0,0 0 0,-1 0 0,-1 0-1,0 0 1,0 1 0,-12-22 0,13 28 8,0 1-1,0-1 1,0 1-1,-1 0 1,0 0 0,0 0-1,0 0 1,-1 1 0,0 0-1,1 0 1,-1 0 0,-1 0-1,1 1 1,-1 0 0,1 0-1,-1 0 1,0 1 0,-8-3-1,12 5 12,1 0-1,-1 0 1,1-1-1,-1 1 1,1 0-1,0 1 1,-1-1-1,1 0 1,-1 0-1,1 1 1,-1-1-1,1 0 1,-1 1-1,1 0 1,0-1-1,-1 1 1,-1 1-1,2-1-2,1-1 0,0 1-1,-1 0 1,1-1 0,0 1-1,0-1 1,-1 1 0,1 0-1,0-1 1,0 1-1,0 0 1,0-1 0,0 1-1,0 0 1,0-1 0,0 1-1,0 0 1,0-1 0,0 1-1,0 0 1,0-1 0,0 1-1,1 0 1,-1-1 0,0 1-1,0 0 1,1-1 0,-1 1-1,1-1 1,-1 1 0,0-1-1,1 1 1,-1-1-1,1 1 1,-1-1 0,1 1-1,0-1 1,-1 0 0,1 1-1,-1-1 1,2 1 0,4 3-55,1 0 1,0 0-1,0-1 1,0 0-1,0 0 0,1 0 1,-1-1-1,1 0 1,-1-1-1,1 0 1,8 1-1,13-1 86,46-2-1,-14-4-228</inkml:trace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2:36.6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243 249 16740,'-15'0'570,"1"1"-1,-1 1 1,1 0 0,-1 1 0,1 1 0,0 0 0,-21 9 0,27-9-372,0 0-1,0 0 1,0 1-1,1 0 0,0 0 1,0 0-1,0 1 1,1 0-1,-1 1 1,2-1-1,-1 1 1,1 1-1,-7 10 1,11-17-179,1 0 1,-1 0 0,1 0-1,-1 0 1,1 0-1,-1 0 1,1 0 0,0 0-1,0 0 1,-1 0-1,1 0 1,0 0 0,0 0-1,0 0 1,0 0-1,0 0 1,0 0 0,0 0-1,1 1 1,-1-1 0,0 0-1,1 0 1,-1 0-1,0 0 1,1 0 0,-1-1-1,1 1 1,0 0-1,-1 0 1,1 0 0,0 0-1,-1 0 1,1-1-1,0 1 1,0 0 0,0-1-1,-1 1 1,1-1-1,0 1 1,0-1 0,0 1-1,0-1 1,0 1-1,0-1 1,2 1 0,6 0-63,-1 1 0,1-1 1,-1 0-1,14-1 1,-14 0-11,117-2-747,32 1-135,-129 3 922,-1 1 0,1 0 0,41 13 0,-68-16 38,2 0 65,-1 1 0,1 0 0,0 0 0,-1 0 1,1 0-1,-1 0 0,0 0 0,1 0 0,-1 1 0,0-1 1,4 4-1,-21-46 2152,-32-87-1769,41 109-498,2-1 0,0 0 0,1 0 0,0-36 0,3 52 25,0-1 0,0 0 1,1 1-1,0-1 1,0 1-1,0-1 0,0 1 1,1-1-1,0 1 1,0 0-1,4-7 1,-4 8 3,1 0 0,-1 0 1,1 1-1,-1 0 0,1-1 1,0 1-1,0 0 0,0 0 1,0 0-1,0 1 1,0-1-1,0 1 0,1 0 1,-1 0-1,8-2 0,25-2-140,2 2-1,49 2 1,-45 1-330,62-8 0,-23-8 234,1-3-82</inkml:trace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7:07.3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2336 255 12067,'-432'-56'1538,"-2"26"-1347,395 28-169,-372-7-127,296 13 35,-176 31 1,240-26 59,0 3 0,2 2 0,0 2 0,0 2 0,-58 32 0,90-40 1,1 0 1,0 2 0,0 0-1,1 1 1,1 1 0,0 0-1,1 1 1,1 0 0,0 1-1,1 0 1,-10 19 0,8-8-45,1 1 0,1 0 1,1 1-1,1 0 1,2 1-1,-6 46 0,10-45-33,1 1 0,1 0 0,2 0 0,1 0 0,11 55-1,-8-65 33,1-1 1,1 0-1,1 0 0,1-1 0,0 0 0,2 0 0,0-1 0,1-1 0,16 20 0,2-6-20,0-2 0,2-1 0,0-2-1,2-1 1,70 40 0,-24-23-17,145 54-1,-82-48 101,1-7 0,2-5 1,282 31-1,-216-52 61,0-9 0,248-24 0,-295 2-58,-2-7 0,-1-8 0,-1-6 0,259-95 0,-296 81-11,176-97 1,-241 112 12,-3-1 0,-1-3 1,-1-3-1,90-92 1,-104 92 30,-3-1 0,-2-2 0,-1-2 0,41-77 0,-65 104-16,-1-1 0,-1 0 1,-1 0-1,-1-1 0,-1 0 0,3-26 1,-7 33-1,0-1 0,-1 1 0,-1-1 1,-1 1-1,0-1 0,-1 1 1,0-1-1,-1 1 0,-11-26 0,6 24 1,0 0-1,-1 1 1,0 0-1,-1 1 0,-1 0 1,-1 0-1,0 2 0,-1 0 1,0 0-1,-1 1 1,0 1-1,-19-11 0,-4 1 19,-1 1 0,-2 2-1,0 2 1,-48-13-1,-11 4-272,0 4 0,-175-14-1,-209 26-164,182 21 182</inkml:trace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7:10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8473 618 10450,'-305'-19'807,"-552"-39"773,3-43-2286,383 23-1304,-260-40-1783,241 52 5567,361 51-1140,-671-75 1434,-2 26-1984,541 56-107,-280 26 0,337 3 353,-383 90 0,369-50 146,2 8 0,-232 110-1,377-145-280,-114 75 0,150-85-175,1 2 0,1 1 1,2 1-1,-51 61 0,71-76-26,1 1 0,1 1-1,0 0 1,1 0 0,1 1 0,0 0-1,1 0 1,1 0 0,0 1 0,2 0-1,-4 29 1,6-35-8,1 1 0,0-1 0,1 1-1,0 0 1,1-1 0,0 1 0,1-1 0,0 0 0,1 0 0,0 0-1,1-1 1,0 1 0,1-1 0,0 0 0,0 0 0,1-1-1,0 0 1,10 9 0,6 3-48,1-2 0,1 0 0,0-2 0,1-1 0,1-1-1,0-1 1,33 11 0,6-2-68,1-2 0,71 11 0,39-2 9,1-8 0,240-2-1,361-45 137,-564 15-10,1514-18 153,-326 89-83,-761-27-56,1932 54 85,-1816-88-23,-530-13-57,291-54 1,-272 9-17,-203 45-6,0-2 0,-2-2 0,59-33 0,-89 43 2,-1 0-1,-1-1 1,1 0 0,-1 0 0,-1-1 0,0-1 0,0 0 0,-1 0 0,0 0-1,8-15 1,-12 18 11,-1 1 1,0-1-1,-1 1 0,1-1 0,-1 0 0,-1 0 0,1 0 0,-1 0 0,0-1 0,-1 1 1,1 0-1,-2 0 0,1 0 0,-1-1 0,0 1 0,0 0 0,-1 0 0,0 0 0,0 0 1,-4-6-1,-1-1 29,-1 1 1,-1 0-1,0 0 1,0 1-1,-1 0 1,-1 1-1,0 0 1,0 1-1,-1 0 0,-1 1 1,-20-12-1,-15-5 72,-96-38 0,143 63-114,-116-41 124,-242-55 0,-131 13 55,434 75-156,-1147-125-66,-5 58-1471,1160 74 1434,-217-14-220</inkml:trace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7:18.3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23315 661 8858,'-98'24'1489,"-46"9"92,114-27-1176,0-2 0,-54 0 0,50-6-383,-57-12 1,15 2-143,-392-15 40,138 15 355,-252-33-217,-391-25 31,-937 14 599,358 42-624,1-48-174,-315-27-344,506 25-209,-220-19 629,986 38 104,-643-42 184,-3 44 133,-115 66-359,349-2-730,-1-33-668,691-3 1425,-508-9 1156,631 29-910,0 8 0,-240 47-1,244-17-322,-281 102-1,-159 126 38,537-224-15,1 3 0,-134 100 0,175-111 41,3 2 0,1 2 0,2 2 0,2 2 0,-55 81 0,79-101-44,1 1-1,1 1 1,2 0 0,1 1-1,1 1 1,2 0-1,1 0 1,-9 56 0,14-56-24,1 0 1,2 1-1,1-1 1,1 0-1,2 0 1,1 0-1,8 33 1,-5-39 13,2 1 1,0-2-1,2 1 1,0-1-1,2-1 1,0 0-1,2-1 1,29 35 0,-21-32-6,1-1 0,1-1 1,2-1-1,54 35 1,-39-32-7,2-2-1,86 32 1,-38-26-17,1-4 1,188 24-1,344-5-123,-474-37 126,566 8-177,1-20-177,93 1 137,707-16-85,-822 6 306,218 7 41,-9 0-144,-1-24 98,663-105 172,-6-54 228,-1444 175-303,12-2-22,1308-154 299,7 82-283,-572 96-57,-2 59 34,-298 7-9,242 29 34,-533-75-32,2-12-1,0-12 0,0-13 1,535-88-1,407-100 60,-938 157-86,155-20 4,-76 43 7,-15 1-3,-323 14 0,352-44-18,-294 32 44,-1-4 0,113-41 0,-194 59 10,1-1 1,-1 1-1,0-1 0,0-1 1,0 1-1,-1 0 0,1-1 1,0 0-1,-1 0 1,0 0-1,0 0 0,0-1 1,0 1-1,0-1 0,-1 0 1,1 1-1,-1-1 1,0-1-1,0 1 0,-1 0 1,3-6-1,-3 1 35,0 0 1,0 0-1,-1 1 0,0-1 0,0 0 1,-1 0-1,0 0 0,0 1 0,-1-1 1,-3-8-1,-69-200 665,64 183-611,-2 1 0,-25-49 1,28 67-92,0-1 1,-2 2-1,1-1 0,-2 1 1,0 1-1,-26-23 0,24 26-52,1 0 0,-1 2 0,-1-1-1,0 2 1,0 0 0,0 0-1,-1 2 1,0 0 0,0 1-1,0 0 1,-1 1 0,1 1-1,-1 1 1,0 0 0,-20 2-1,-21 5-66,1 3-1,1 2 0,-59 19 0,30-8 111,36-10-72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43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1 178 12499,'2'1'104,"0"1"0,0-1 1,0 0-1,0 1 0,1-1 0,-1 0 1,0-1-1,1 1 0,-1 0 1,0-1-1,5 1 0,31 2 146,-27-3-31,489 5 1999,-280-7-1913,1011-68 306,-1051 45-506,383-35 394,-450 63-859,-111-3 352,0 0 1,0 1-1,0-1 0,-1 0 0,1-1 1,0 1-1,0 0 0,0 0 0,-1-1 1,1 1-1,0-1 0,-1 0 1,1 1-1,0-1 0,-1 0 0,1 0 1,-1 0-1,1 0 0,-1 0 0,1 0 1,-1-1-1,0 1 0,0 0 0,2-3 1,9-22-113</inkml:trace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9:58.6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457 161 10354,'-90'-23'1321,"1"-5"0,-168-75-1,241 97-1265,15 6-58,1 0 0,0 0 0,0 0-1,0 0 1,0 0 0,0 0 0,0 0 0,0 0 0,0 0 0,-1 0 0,1 0-1,0 0 1,0 0 0,0 0 0,0 0 0,0 0 0,0 0 0,-1 0 0,1 0-1,0 0 1,0 0 0,0 0 0,0 0 0,0 0 0,0 0 0,0 0 0,-1 0-1,1 0 1,0 0 0,0 0 0,0 0 0,0 0 0,0 0 0,0 0 0,0 1-1,0-1 1,0 0 0,-1 0 0,1 0 0,0 0 0,0 0 0,0 0 0,0 0-1,0 1 1,0-1 0,0 0 0,0 0 0,0 0 0,1 2-37,1 0 1,-1 0 0,1-1-1,0 1 1,-1-1-1,1 1 1,0-1 0,0 0-1,0 1 1,4 1-1,38 19-527,2-2-1,0-1 0,55 13 0,150 27-325,572 58 2620,153-61-299,0-63-1118,-623 1-247,224 0-15,1028-29 263,-1485 28-244,394-4 204,-474 12-285,-39-1 13,-1 0 0,1 0 0,0 0 0,-1 0-1,1-1 1,0 1 0,0 0 0,-1 0 0,1 0 0,0-1-1,-1 1 1,1 0 0,0 0 0,-1-1 0,1 1 0,-1-1 0,1 1-1,0-1 1,-1 1 0,1-1 0,0 0 0,1-11-50</inkml:trace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19:59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1 397 12587,'2'0'59,"0"0"1,0 0-1,0 0 0,-1 0 1,1-1-1,0 1 1,0 0-1,0-1 1,0 0-1,-1 1 1,1-1-1,0 0 1,0 0-1,1-1 0,12-6-6,59-17 51,1 3 0,93-14 1,-142 31-90,911-153 64,12 80-49,174 86-21,-290 3-7,-788-11-3,697-8-155,-4-27-8,-606 21 104,-11-5 1</inkml:trace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2:32.7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1 141 12547,'20'-1'61,"0"1"0,36 5 0,-8 0 17,140 8 126,460 15-24,-560-29-177,1381-8-10,-768 5 8,2-21-3,-429 14 2,195-10 16,711-15 64,788-6 95,-1533 24-168,188-6 117,2 25 134,581 10-81,-810-6-62,-418 0 2436,-22 0-1736,8-3-220</inkml:trace>
</inkml:ink>
</file>

<file path=ppt/ink/ink4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3:39.6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0 262 7066,'502'-36'1577,"-386"35"-1036,0 6 1,151 25 0,-104-2-93,439 60 48,-85-66-560,5-25-198,-189-1 53,1039 36 224,-2 45 764,-250-13-37,619-53-348,303-162-923,-1543 108 453,412-41 65,72-5 434,854-6 400,-1614 89-806,646-33-127,-769 29-20,106-25-1,-126 13 64</inkml:trace>
</inkml:ink>
</file>

<file path=ppt/ink/ink4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3:43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0 452 12859,'12'4'873,"34"2"-988,1-2-1,75-4 1,-54-1 40,546-34-558,-1-42 96,-403 49 453,1871-232-13,-1067 196 40,274 72 421,-673 5-72,-3 42-106,-133 21-125,103 14 0,377 29 80,-642-87-91,469-12 0,318-85 11,-550 11-65,-215 21 10,168 5 0,163-19 81,-656 45-91,41-4 69,-50 5-74,-1 1 0,1 0 0,0 0 0,-1 1 0,1-1 0,-1 1 0,1 0 0,-1 0 0,5 3 0,-5-2-10,-3-2-10</inkml:trace>
</inkml:ink>
</file>

<file path=ppt/ink/ink4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4:16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988 126 11907,'-53'0'752,"-3"-3"-704,0-4-8,3 1 56,-1 0 0,-7-1-72,-3-4-24,-6-1-72,-3-1-112,-5 2-800,-5-1-401,-7-1 1121,-6 0-248,-5 2-136</inkml:trace>
</inkml:ink>
</file>

<file path=ppt/ink/ink4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4:17.0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4440 684 9562,'-540'20'1530,"-383"6"-903,645-27-1252,-432 7-3002,500 6 2101,-285 52-1,316-25 2666,2 9-1,-246 100 1,360-122-375,-91 54 1,120-60-517,1 3 1,1 0 0,1 2 0,-29 30-1,50-43-211,0-1 0,1 1 0,0 0 0,0 1-1,1 0 1,1 1 0,1-1 0,0 1 0,0 1 0,1-1-1,-3 21 1,6-24-71,0 0 0,1 0 0,1 1 0,0-1 0,1 0 0,0 0 0,0 0 0,1 0 0,1 0 0,0 0 0,0 0 0,1-1 0,1 1 0,-1-1 0,2 0 0,6 10 0,5 2-66,0-1 0,1-1 0,1 0 0,38 29-1,-9-12-70,62 33-1,-8-13 76,131 51 0,122 21-72,-141-68-235,432 63 1,232-40-168,617-3 737,-2-75 961,-776-40-491,-8-49-94,-567 58-410,-3-6 1,168-60-1,-226 60-96,-1-3 0,-1-3 0,-2-4-1,137-97 1,-183 113-25,0 0 0,-1-3-1,-2 0 1,-1-2-1,-1 0 1,-1-2 0,-2-1-1,-2-1 1,23-47-1,-37 64 7,-2 0 0,1-1 0,-2 1 0,0-1 0,-2 0 0,0 0 0,0 0 0,-2 0 0,0 0 0,-1 0 0,-1-1 0,-1 2 0,-1-1 0,0 0 0,-1 1 0,-1 0 0,0 0 0,-1 0 0,-11-16 0,-3-3-16,-1 1 0,-2 1 0,-1 1 0,-2 1 0,-1 2 0,-2 0 0,-1 2-1,-45-31 1,-6 3-53,-2 4 0,-124-55 0,-504-172 299,-24 64 342,-420-28-1810,929 213 926</inkml:trace>
</inkml:ink>
</file>

<file path=ppt/ink/ink4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4:24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1 235 11306,'6'-27'797,"12"-34"-1,-17 60-769,-1 1 1,1-1-1,-1 0 1,1 0-1,-1 1 1,1-1-1,0 0 1,0 1-1,-1-1 1,1 1-1,0-1 1,0 1-1,0-1 0,-1 1 1,1-1-1,0 1 1,0 0-1,0-1 1,1 1-1,24-4 70,-15 2-67,375-68 14,-301 60-13,1 3 0,136 6 0,-162 5-17,423 13 78,-112-32-63,262-7 8,-133 8-27,472 2 11,-617 21 32,427 21 149,-747-28-126,-8-1 184,0 1 0,35 8 0,-61-9-168,2 2-181,-6-6 31,-3-7-14</inkml:trace>
</inkml:ink>
</file>

<file path=ppt/ink/ink4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4:29.5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8167 442 11330,'-325'-25'1587,"-152"-22"-1018,272 10-588,-221-31-180,-594-18-282,-224 8 1562,860 51-689,-624-40-285,265 60-456,584 18 313,0 6 0,-256 62 0,398-74 34,-626 179 44,272-41 42,329-124-82,-196 102 8,208-103-9,1 1 0,0 1 0,2 2-1,0 1 1,-35 40 0,51-50-1,-2 1-1,0 2 0,1-1 0,-9 18 0,18-29 1,1 1-1,0-1 1,0 0 0,1 1-1,-1-1 1,1 1 0,0-1 0,0 1-1,0-1 1,1 1 0,-1 0-1,1 0 1,1-1 0,-1 1 0,0 0-1,1-1 1,3 10 0,2 1-7,2 1 0,0-1-1,1 0 1,0-1 0,1 0 0,1-1 0,0 0 0,1 0 0,0-1 0,1-1 0,0 0 0,1-1 0,21 12 0,10 3-24,2-2 0,0-2 1,57 17-1,23 1-54,130 22-1,136 5-7,-332-56 89,145 22 0,539 73-5,211-48 17,3-50 4,-324-5-9,1217-33-90,-105-101-12,-1561 109-132,0-9 0,271-81 0,-443 108 222,-2 3-4,-1-1 0,0-1 0,0 0 1,0-1-1,-1 0 0,0 0 0,0-1 0,16-12 1,-25 16 16,0 1 0,1-1 0,-1 1 0,0-1 1,0 1-1,0-1 0,0 0 0,0 0 0,-1 1 0,1-1 1,-1 0-1,1 0 0,-1 0 0,1 0 0,-1 0 0,0 0 1,0 1-1,0-1 0,0 0 0,0 0 0,-1 0 1,1 0-1,0 0 0,-1 0 0,0 0 0,1 1 0,-1-1 1,0 0-1,0 0 0,0 1 0,0-1 0,0 0 0,-2-1 1,-5-7 47,0 1 1,0 1-1,-1 0 1,-12-9-1,17 13-30,-133-98 411,-34-30-305,103 77-224,-2 3 0,-3 3 0,-1 3 0,-111-50 1,72 48-256,-2 4-1,-186-44 1,146 56 141</inkml:trace>
</inkml:ink>
</file>

<file path=ppt/ink/ink4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5:32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2642 115 6449,'-252'-59'3891,"114"36"-3873,0 6-1,-186 1 1,-140 34 1495,357-7-1273,0 5 0,-137 38-1,171-30-116,2 2-1,-95 49 0,-123 94 21,259-149-141,0 1 1,1 1-1,1 1 1,-40 43-1,59-55-4,0 1-1,1-1 1,0 1-1,1 1 1,0-1 0,1 1-1,0 0 1,1 1-1,1-1 1,0 1 0,0 0-1,2 0 1,0 0-1,-1 24 1,4-20-10,0 0 1,1 0 0,0 0-1,2 0 1,0-1 0,1 1-1,1-1 1,13 28 0,-7-24-4,0-1 1,1 0 0,1 0-1,1-2 1,33 34 0,-10-21-5,0 0 1,2-3-1,1-1 0,1-2 0,85 36 1,-31-24-18,2-4 1,1-5 0,199 30-1,-159-42-44,1-7 0,0-6 0,0-6 0,166-25 0,546-143-1171,-362 27 86,-385 106 716,0-6 1,146-84-1,-218 108 426,55-43-1,-78 55 152,-1 0-1,-1-1 1,1 1-1,-1-2 0,-1 1 1,0-1-1,0 0 1,-1 0-1,0-1 1,4-12-1,-8 18-12,-1-1 1,0 1-1,0-1 0,-1 1 0,0 0 0,0-1 1,0 1-1,0-1 0,-1 1 0,0 0 1,0-1-1,-1 1 0,1 0 0,-1 0 0,0 0 1,-1 0-1,1 0 0,-1 0 0,0 1 1,0-1-1,-7-7 0,-4-3 109,0 1 0,0 0 0,-1 2-1,-30-20 1,-2 3-98,-1 2-1,-1 2 0,-79-27 0,-166-35-160,-111-8-96,261 66 91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0:39.6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1117 13419,'-15'4'1050,"25"-9"-702,27-9-280,21-1-76,0 2 0,2 2 1,63-3-1,184 5-61,-171 7 58,121 5 159,0 11 1,337 61-1,-322-26-91,397 52 0,127-83-30,-391-18 15,-149 9-45,75 0 41,0-29 114,28-43 47,-52 8-129,29 24-73,-66 8 25,-162 12-10,-46 6 3,0-2 0,79-21 0,-50 2-14,133-56 1,-207 74 2,1-1 0,-2-1 0,1-1 1,-1 0-1,-1-1 0,0 0 0,22-26 1,-32 33 3,-1 0-1,0-1 1,0 0 0,-1 0 0,1 0 0,-1-1 0,-1 1 0,1-1 0,-1 1 0,2-13 0,-4 14-1,1 0-1,-1-1 1,-1 1 0,1 0 0,-1 0-1,0 0 1,0 0 0,0 0 0,-1 0-1,1 0 1,-1 0 0,-1 0 0,1 1-1,-1-1 1,1 1 0,-5-5 0,-13-15 19,-1 1 0,-26-23 0,-28-30-34,49 44 3,10 12-42,0 0 0,-1 1 0,-1 1 0,-1 1-1,-42-30 1,-3 10-130,-83-33 0,-75-18-18,200 80 178,-37-11-24,0 1 0,-2 4 0,0 2 0,-111-7 0,-253 17-35,274 6 50,-517-22-19,48-1-22,294 22-6,-919-3 138,166-27 47,459 47-223,464-4 76,-201 46 0,330-56 43,1 2 1,1 1-1,0 0 1,0 2-1,-29 17 1,44-21-9,0-1 0,1 1 1,0 1-1,0 0 0,1 0 0,0 0 1,0 1-1,1 0 0,0 1 0,1 0 0,0 0 1,0 0-1,1 1 0,-5 15 0,4-4-28,1 0 0,1 1 0,1-1 0,1 1 0,1-1 0,2 29 0,3-12-41,1 0 0,17 67 0,-17-91 56,0 1 0,1-1 0,0 0-1,1 0 1,1 0 0,1-1 0,0-1 0,21 26-1,-16-25 16,0 0-1,2-1 0,-1-1 1,2-1-1,-1 0 1,2-1-1,19 9 0,19 5 23,0-3 0,2-2 0,0-2 0,66 9-1,244 11 86,-190-33 903,247-24 0,-258 3-672</inkml:trace>
</inkml:ink>
</file>

<file path=ppt/ink/ink4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5:33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3393 53 10602,'-97'8'941,"-186"-7"0,-96-36-4186,229 19 666,47 9 2886,-1 3 1,1 6-1,-104 14 0,53 6 1505,-200 57 0,323-71-1718,-505 147 818,364-101-764,-74 25 10,175-52-117,-96 50 0,147-66-38,-1 1 1,2 1-1,0 1 1,0 1-1,1 0 1,-30 34 0,40-39-11,0 1 1,1 0 0,0 1 0,0 0-1,1 0 1,1 0 0,0 1 0,1-1-1,0 1 1,1 0 0,0 0 0,1 1-1,-1 20 1,4-11-7,1 0 0,0-1 0,2 1 0,1-1 0,1 1 0,0-1 0,2-1 0,0 1 0,2-1 0,16 27 0,9 7-11,2-1 0,61 67 0,-50-68 16,2-2-1,72 55 0,124 71 9,-143-112-3,3-5 0,2-4 0,212 75 0,-173-84-1,2-7 0,250 35 0,-220-57-12,2-7 0,-1-9 1,0-7-1,0-8 0,-1-8 0,-1-7 1,-1-9-1,211-72 0,-285 73 24,-2-4 0,-1-4 0,126-78 0,-176 90-77,-2-2-1,-1-2 1,-2-1-1,-1-3 1,-2-2-1,-2-1 1,64-91-1,-71 81 8,-3-1 0,-3-1-1,36-100 1,-23 3-62,-39 150 122</inkml:trace>
</inkml:ink>
</file>

<file path=ppt/ink/ink4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5:43.6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1 120 10754,'6'-4'119,"-1"0"0,1 1-1,1 0 1,-1-1-1,0 2 1,1-1 0,8-2-1,53-9-110,-49 11 80,89-13-175,210-4 1,115 31-2640,-313-5 1624,352 12-856,726 36 7507,-540-13-4306,581 26-850,294-73-319,-871-18 107,138-4 94,72 2 32,-653 18-221,262-44 1,-369 33-62,193-31-27,-204 38 41,105 1 0,-133 15-16,0 3 0,117 28 1,-160-29-80,12 2 24,4-3 5</inkml:trace>
</inkml:ink>
</file>

<file path=ppt/ink/ink4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6:44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64 10210,'0'0'38,"-1"0"-1,1 0 0,0 0 1,0 0-1,0 0 1,0 0-1,0 1 1,0-1-1,0 0 1,0 0-1,0 0 0,0 0 1,0 1-1,-1-1 1,1 0-1,0 0 1,0 0-1,0 0 0,0 1 1,0-1-1,0 0 1,0 0-1,0 0 1,1 0-1,-1 0 1,0 1-1,0-1 0,0 0 1,0 0-1,0 0 1,0 0-1,0 1 1,0-1-1,0 0 0,0 0 1,0 0-1,1 0 1,-1 0-1,0 0 1,0 0-1,0 1 0,0-1 1,0 0-1,1 0 1,-1 0-1,0 0 1,14 5 385,24 3-900,-29-6 644,31 4-190,0-2 0,0-1 1,45-3-1,123-18 38,-116 9-2,1135-61 218,-394 99 428,-438-5-360,182 27 16,-437-35-277,449-1 27,-385-17-26,-120 3 46,91 13 1,-130-7 107,0 2 0,0 1 0,69 28-1,-99-33-104,20 11 255,-35-16-344,0 0-1,0 0 1,0 0-1,0 0 1,1 0 0,-1 0-1,0 1 1,0-1-1,0 0 1,0 0-1,0 0 1,1 0 0,-1 0-1,0 0 1,0 0-1,0 0 1,0 0-1,0 0 1,1 0-1,-1 0 1,0 0 0,0 0-1,0 0 1,0 0-1,1 0 1,-1 0-1,0 0 1,0 0 0,0 0-1,0 0 1,0 0-1,1 0 1,-1 0-1,0 0 1,0 0-1,0 0 1,0 0 0,0-1-1,0 1 1,1 0-1,-1 0 1,0 0-1,0 0 1,0 0 0,0 0-1,0-1 1,0 1-1,0 0 1,0 0-1,0 0 1,0 0-1,0 0 1,1-1 0,-1 1-1,0 0 1,0 0-1,0 0 1,0 0-1,0-1 1,0 1 0,-2-14-30,-4-9-15</inkml:trace>
</inkml:ink>
</file>

<file path=ppt/ink/ink4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7:26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0 356 11506,'14'10'97,"0"0"-1,1 0 0,0-2 0,0 0 0,1 0 0,0-2 0,0 0 0,0 0 1,1-2-1,0 0 0,25 2 0,18 0 24,115-6 0,226-35 1,-311 25-117,543-81-55,149-14-56,-167 63 99,-82 6 14,1062-74 282,-1503 105-211,250-9 209,-5 28 560,-324-13-768,0 1 0,0 0 0,-1 1 1,1 0-1,15 6 0,-27-7-79,-12-2-26</inkml:trace>
</inkml:ink>
</file>

<file path=ppt/ink/ink4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7:34.0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0 375 8714,'96'13'578,"179"2"1,99-27-106,-195 3-49,848 6 934,-136 4-1187,-211-20-128,573-12 28,-201 20 58,208-4 67,-4-24-20,861-52-74,3 44-3,-25-13-63,-1078 24 174,-439 59 281,-564-22-124,3 1 22,0-1 0,21-3 0,-33 2-347,0-1 0,0 0 1,0 0-1,-1 0 0,1-1 0,0 0 0,0 0 0,-1 0 1,1 0-1,-1-1 0,7-5 0,20-22 383</inkml:trace>
</inkml:ink>
</file>

<file path=ppt/ink/ink4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7:40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1 108 12923,'10'4'122,"1"0"0,0-1 1,0-1-1,1 0 0,-1 0 0,0-1 1,16-1-1,2 1-44,95 1-11,197-21-1,62-2-31,-258 27-5,-1 5 0,179 39 1,-38 4 115,3-11-1,341 10 1,1209-71 205,-1112-37-323,-2-26-4,418-38-9,-931 111-89,-63 4-762,-114 3 736,0 0-1,0-1 1,18-4 0,-6-4-143</inkml:trace>
</inkml:ink>
</file>

<file path=ppt/ink/ink4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7:57.2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 10842,'728'79'1125,"3"-50"-1139,-341-18 221,3169-48 2365,-2585-11-2497,0 33-178,-906 17 13,-20 0 36,-1-3 0,76-9 0,-62-3-19</inkml:trace>
</inkml:ink>
</file>

<file path=ppt/ink/ink4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14.4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 14331,'46'91'4905,"24"47"-4140,6-4 0,6-3 1,121 148-1,-376-529-44,115 160-941,-110-132-1,162 216 205,1 0-1,-1 1 1,0-1 0,-1 1 0,1 0 0,-1 1-1,-10-5 1,16 8 15,0 1 0,0-1-1,0 1 1,0 0 0,-1-1-1,1 1 1,0 0 0,0 0 0,0 0-1,0 0 1,-1 0 0,1 0 0,0 0-1,0 0 1,0 0 0,-1 1 0,1-1-1,0 0 1,0 1 0,0-1-1,-2 2 1,1-1 3,1 1 0,0 0 0,0-1-1,0 1 1,0 0 0,0 0 0,0 0 0,0 0-1,0 0 1,1-1 0,-1 1 0,1 1 0,0-1-1,-1 0 1,1 0 0,0 0 0,0 3-1,1 8 1,0-2 0,1 1 0,0 0-1,1 0 1,0 0 0,0-1-1,2 0 1,-1 0 0,1 0 0,8 11-1,7 11-1,45 54-1,-30-44 13,77 68 1,-97-101 12,-12-14 2,-6-10-8,-53-121 36,21 55-65,13 26-8,-52-113-59,74 167 77,0 0-1,0-1 0,0 1 0,0-1 0,0 1 0,0 0 0,0-1 0,-1 1 0,1 0 0,0-1 1,0 1-1,0 0 0,0-1 0,-1 1 0,1 0 0,0 0 0,0-1 0,-1 1 0,1 0 0,0 0 0,0-1 1,-1 1-1,1 0 0,0 0 0,-1 0 0,1-1 0,0 1 0,-1 0 0,1 0 0,0 0 0,-1 0 1,0 0-1,2 14-12,3 10-68,2 0 1,1 0 0,1 0 0,1-1-1,1 0 1,0-1 0,15 22-1,-14-28-43,0 0 1,0-1-1,2 0 0,0-1 0,0 0 0,1-1 0,1-1 0,0 0 0,31 17 0,18 1-239</inkml:trace>
</inkml:ink>
</file>

<file path=ppt/ink/ink4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20.1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413 6 16444,'1'0'72,"-1"-1"1,1 1-1,0-1 1,-1 1-1,1-1 1,0 1-1,-1-1 1,1 1-1,0 0 1,0-1 0,0 1-1,0 0 1,-1 0-1,1-1 1,0 1-1,0 0 1,0 0-1,0 0 1,0 0 0,0 0-1,-1 0 1,1 1-1,0-1 1,0 0-1,1 1 1,-2-1-27,1 1 0,-1 0 1,0 0-1,1 0 0,-1 0 0,0 0 1,0-1-1,1 1 0,-1 0 0,0 0 1,0 0-1,0 0 0,0 0 0,0 0 1,0 0-1,-1 0 0,1 0 0,0-1 1,-1 2-1,-2 10 268,-1-1 0,-9 18 1,-92 175 1001,33-67-1049,4-7-135,-81 173-1046,134-270 211,15-33 693,0 0 0,0 1 0,0-1 0,0 0 0,0 0 0,0 1-1,0-1 1,0 0 0,0 0 0,0 1 0,0-1 0,0 0 0,0 0 0,0 1-1,0-1 1,-1 0 0,1 0 0,0 0 0,0 1 0,0-1 0,0 0 0,0 0 0,-1 0-1,1 0 1,0 1 0,0-1 0,0 0 0,-1 0 0,1 0 0,0 0 0,0 0-1,-1 0 1,1 0 0,0 1 0,0-1 0,0 0 0,-1 0 0,1 0 0,0 0-1,0 0 1,-1 0 0,1 0 0,0-9 565,7-13-608,1-1-1,11-21 1,-19 43 53,31-66-76</inkml:trace>
</inkml:ink>
</file>

<file path=ppt/ink/ink4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20.5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326 26 15323,'28'-25'1289,"-18"36"-809,-10 19-160,-13 23 464,-4 10-144,-1 16-88,2 9-32,3 10-120,6-3-88,7-13-248,8-8-72,5-12-272,2-6-152,-3-19-304,-4-8-112,-11-21 552,-7-8-208,-15-18-32</inkml:trace>
  <inkml:trace contextRef="#ctx0" brushRef="#br0" timeOffset="1">0 519 15403,'6'2'1673,"5"-1"-1065,8-1-112,5-1 608,11-5-272,3-1-120,7-3-656,1-1-408,-3 0 456,-6 4-144,-10 2-256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1:27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34 138 12987,'-28'17'1706,"23"-15"-825,18-11-136,-2 2-604,1 1 0,0 1 0,0-1-1,0 2 1,18-5 0,66-9-15,-84 16-94,135-14 26,206 4 0,-191 10-44,625-23 17,386-6 31,-388 39-101,-2 46-139,-174 7 67,2-25 76,473-39 63,0-51 47,50 25 312,-370 18-218,-316 17-129,-80 3-37,-13-38 51,-158 8 44,-86 11-58,125-9-8,-165 17-23,95 9-1,-49 7 23,55 4-244,-133-16 9,-1-1 1,60-8-1,-41-1 52</inkml:trace>
</inkml:ink>
</file>

<file path=ppt/ink/ink4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21.2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 18596,'7'-17'1328,"-4"18"-1112,0 11-96,-3 15 320,0 7-248,-2 15-280,1 6-136,1 8-328,0 0-128,1-7-192,-1-6-88,0-13 520,-1-8-160,-4-22 7</inkml:trace>
</inkml:ink>
</file>

<file path=ppt/ink/ink4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21.7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9 282 14547,'-2'-6'151,"0"1"1,1-1-1,0 1 0,0-1 1,0 0-1,1 1 0,0-1 0,0 0 1,0 0-1,1 1 0,0-1 1,0 0-1,0 1 0,1-1 1,-1 1-1,1-1 0,1 1 0,-1 0 1,6-9-1,1 3 136,0-1 1,0 1-1,1 1 1,1 0-1,0 0 0,0 1 1,1 0-1,0 1 0,0 1 1,1 0-1,20-8 1,-10 6-150,-1 1 0,2 1 0,-1 1-1,1 2 1,-1 0 0,29-1 0,-39 5-138,-1 0 1,1 1-1,-1 1 0,1-1 0,-1 2 0,1 0 0,-1 0 0,0 1 0,-1 1 0,1 0 0,-1 0 0,12 9 1,-17-11-16,-1 1 1,1 1 0,-1-1 0,0 1 0,0 0 0,0 0 0,-1 0 0,0 1 0,0-1-1,0 1 1,-1 0 0,0 0 0,0 1 0,0-1 0,-1 1 0,0-1 0,0 1 0,-1 0-1,0-1 1,0 1 0,0 0 0,-1 0 0,-1 9 0,-1-3 34,0-1 1,-1 1-1,0-1 0,-1 0 1,0 0-1,-1-1 0,-1 1 1,0-1-1,0 0 0,-1-1 1,0 1-1,-14 13 1,1-3 110,-1 0 0,-1-1 1,-1-1-1,-28 17 0,51-36-138,0 0 0,0 0 0,0 0 0,0 0 0,0 0 0,0 0 0,0 0 0,-1 0 0,1 0 0,0 0 0,0 0 0,0 0 0,0 1 0,0-1 0,0 0 0,0 0 0,0 0 0,0 0 0,0 0-1,0 0 1,0 0 0,0 0 0,0 0 0,0 1 0,0-1 0,0 0 0,0 0 0,0 0 0,0 0 0,0 0 0,0 0 0,0 0 0,0 0 0,0 0 0,0 1 0,0-1 0,0 0 0,0 0 0,0 0-1,0 0 1,0 0 0,0 0 0,0 0 0,0 0 0,0 0 0,0 0 0,0 1 0,0-1 0,0 0 0,0 0 0,1 0 0,-1 0 0,0 0 0,0 0 0,0 0 0,0 0 0,0 0 0,0 0-1,0 0 1,0 0 0,12 4-288,29 1-92,-13-1 50,-18-2 243,-1 0-1,1 0 1,-1 2 0,1-1-1,-1 1 1,0 0 0,-1 1-1,1 0 1,-1 0 0,0 1-1,11 10 1,-13-11 73,-1 1 0,-1 0-1,1 0 1,-1 0 0,0 1 0,-1-1 0,1 1-1,-1 0 1,-1 0 0,1 0 0,-1 1 0,0-1-1,-1 0 1,0 1 0,1 13 0,-3-9 177,0 1 0,0-1 0,-2 1 1,1-1-1,-1 0 0,-1 1 0,-1-2 0,1 1 1,-2 0-1,1-1 0,-2 0 0,1-1 0,-2 1 0,1-1 1,-1 0-1,-1-1 0,-10 9 0,10-9 13,0-1 0,-1 0 0,0-1 0,0 0-1,-1 0 1,0-1 0,0-1 0,-1 0 0,1 0 0,-1-1-1,0-1 1,0 0 0,0 0 0,-1-1 0,1-1 0,0 0 0,-18-1-1,25-1-215,0 1-1,0-2 0,0 1 0,0 0 0,0-1 0,0 0 0,1 0 0,-1 0 0,1-1 0,0 1 0,-1-1 1,1 0-1,1 0 0,-1-1 0,0 1 0,1-1 0,-6-6 0,7 6-101,0 1-1,0-1 1,1 1 0,-1-1-1,1 1 1,0-1 0,0 0 0,0 0-1,0 0 1,0 0 0,1 1-1,0-1 1,0 0 0,0 0-1,0 0 1,1 0 0,0 0-1,-1 0 1,1 0 0,1 1-1,-1-1 1,0 0 0,4-5-1,12-16-523,3 2-145</inkml:trace>
</inkml:ink>
</file>

<file path=ppt/ink/ink4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22.2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1 17916,'5'14'1360,"-10"26"-1072,-5 8-136,0 9 432,2 5-368,3-6-424,4-2-288,4-10 424,1-12-112,5-26-112</inkml:trace>
</inkml:ink>
</file>

<file path=ppt/ink/ink4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22.6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0 16123,'2'14'491,"0"0"-1,-1 1 0,-1-1 0,0 0 0,-4 26 0,0-4 248,1 1-329,-8 110 951,8 164 1,4-294-1354,0 0 0,2 0 0,0 0 0,6 19 1,-9-35-26,1 1 0,-1 0 1,1-1-1,0 1 1,0 0-1,0-1 1,-1 1-1,2-1 1,-1 1-1,0-1 0,0 0 1,0 1-1,1-1 1,-1 0-1,3 2 1,-4-3-4,1 0 1,0 0 0,0 1 0,0-1 0,0 0 0,0 0 0,-1 0-1,1 0 1,0 0 0,0 0 0,0 0 0,0 0 0,0 0 0,0-1-1,-1 1 1,1 0 0,0 0 0,0-1 0,0 1 0,-1-1 0,1 1-1,1-1 1,2-3-62,-1 1-1,1 0 1,-1-1-1,0 0 0,0 0 1,-1 0-1,1 0 1,-1 0-1,1-1 1,1-6-1,16-54-727,-3-1 1,14-108-1,-21 111 445,39-260-535,-46 304 1101,-2 23 184,-2 28 165,-1 2-267,-5 242 2294,8-242-2673,3 0 0,0 0 0,3-1 0,0 0 0,2 0 0,16 36-1,-4-19-2916,-21-49 2158</inkml:trace>
</inkml:ink>
</file>

<file path=ppt/ink/ink4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23.0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28 466 20148,'16'0'1449,"-9"5"-1209,4 3-112,-1 2 416,1 3-304,0 3-400,-2 1-256,-1-1-456,1-2-161,-3-10 737,-1-2-240,-5-8-184</inkml:trace>
  <inkml:trace contextRef="#ctx0" brushRef="#br0" timeOffset="1">2 0 15603,'5'3'1233,"-7"12"-953,1 0-152,-1 4 424,1 1-712,9-1 120,4-2-56,14-3-72</inkml:trace>
</inkml:ink>
</file>

<file path=ppt/ink/ink4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23.4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112 10 14915,'-9'5'654,"-6"4"340,0 0-1,-18 16 1,30-22-879,-1 0 0,1 1-1,-1-1 1,1 1 0,0 0 0,0 0 0,1 0 0,-1 0-1,1 0 1,0 1 0,0-1 0,0 1 0,-1 6 0,3-10-94,0 0 0,0 0-1,-1 0 1,1 0 0,0 0 0,0 0 0,0 1 0,0-1 0,0 0 0,0 0 0,0 0 0,1 0 0,-1 0 0,0 0 0,1 0 0,-1 1 0,1-1 0,-1 0-1,1 0 1,-1 0 0,1-1 0,0 1 0,-1 0 0,2 1 0,0-1 1,0 0-1,-1 0 1,1 0 0,0-1 0,0 1-1,-1-1 1,1 1 0,0-1 0,0 1-1,0-1 1,-1 0 0,1 0-1,3 0 1,6-2 22,-1 1 0,1-2 0,-1 1 0,11-5 0,107-49 157,-95 40-154,1 0-1,1 2 0,65-16 0,-95 29-37,1 0 0,0 0 1,0 0-1,-1 1 0,1 0 0,0 0 0,9 2 0,-13-1 5,0-1-1,0 1 0,0 0 1,-1 0-1,1-1 1,0 1-1,0 0 0,-1 1 1,1-1-1,0 0 1,-1 0-1,1 1 0,-1-1 1,0 1-1,0-1 1,1 1-1,-1 0 1,0-1-1,0 1 0,0 0 1,-1 0-1,1 0 1,0-1-1,0 5 0,3 13 124,-3-12-50,1-1-1,-1 1 1,1-1-1,0 0 0,0 0 1,5 8-1,-6-12-63,0-1 1,0 1-1,1-1 0,-1 1 0,0-1 0,1 0 1,-1 0-1,1 0 0,0 0 0,-1 0 0,1 0 1,0 0-1,-1 0 0,1 0 0,0-1 0,0 1 1,0-1-1,0 1 0,-1-1 0,1 0 0,0 0 1,0 0-1,0 0 0,0 0 0,0 0 0,3-1 1,14-4 26,0-1 0,-1 0 1,1-2-1,28-15 0,-9 4-81,-8 5-26,53-23-181,-75 34 196,1 1-1,0-1 0,-1 1 0,1 1 1,0 0-1,0 0 0,15 1 1,-22 0 32,1 1 0,-1-1 1,1 1-1,-1 0 1,0 0-1,1 0 1,-1 0-1,0 0 1,0 1-1,0-1 1,0 1-1,0-1 1,0 1-1,0 0 1,0 0-1,-1-1 1,1 1-1,-1 1 0,1-1 1,-1 0-1,0 0 1,0 0-1,0 1 1,2 4-1,0 0-170,-2-6 148,0 0-1,0 0 1,0 0 0,0 0-1,0 0 1,0 0 0,0 0-1,1 0 1,-1-1 0,0 1 0,0 0-1,1-1 1,-1 1 0,0-1-1,1 0 1,-1 1 0,1-1 0,-1 0-1,0 0 1,1 0 0,-1 0-1,1 0 1,-1 0 0,1 0 0,-1 0-1,0 0 1,2-1 0,21-5-232</inkml:trace>
</inkml:ink>
</file>

<file path=ppt/ink/ink4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24.6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1 213 19004,'4'1'1560,"15"-7"-1128,10-1-183,6-19 551,17-1-240,8-3-344,8 0-208,0 3-512,-3 2-264,-6 10-353,-5 2 2162,-15 7-1337,-15 5-129,-24 2 73</inkml:trace>
</inkml:ink>
</file>

<file path=ppt/ink/ink4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25.0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1 271 17196,'11'0'1600,"18"-13"-1000,9-4-224,13-7 504,7-2-279,8-5-657,0-5-217,6-7 329,-2 1-176,-2 3-232</inkml:trace>
</inkml:ink>
</file>

<file path=ppt/ink/ink4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25.8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1 706 16860,'27'-39'782,"-1"-1"0,-2-2 0,35-82 0,-9-6 36,39-159-1,-81 247-690,-18 120-18,-1 126 0,12-145-397,2 0 0,3 0-1,16 68 1,-19-114 23,-2-5 162,0-1-1,1 1 1,0-1-1,0 0 1,1 0-1,0 0 1,0 0 0,1 0-1,0-1 1,6 9-1,5-7-344</inkml:trace>
</inkml:ink>
</file>

<file path=ppt/ink/ink4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26.3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 21229,'3'12'1720,"-3"-5"-1584,-1-6-280,11-12 80,-2-2-120,17-4-120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1:49.5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62 13635,'1'0'30,"-1"1"0,0-1 0,0 0 1,0 0-1,1 1 0,-1-1 0,0 0 0,0 0 1,0 1-1,0-1 0,1 0 0,-1 1 0,0-1 0,0 0 1,0 1-1,0-1 0,0 0 0,0 0 0,0 1 0,0-1 1,0 0-1,0 1 0,0-1 0,0 0 0,0 1 1,0-1-1,0 0 0,0 1 0,-1-1 0,1 0 0,0 1 1,0-1-1,0 0 0,0 0 0,-1 1 0,1-1 0,0 0 1,0 0-1,-1 1 0,1-1 0,0 0 0,0 0 1,-1 0-1,1 1 0,0-1 0,0 0 0,-1 0 0,1 0 1,0 0-1,-1 0 0,17 3 73,-1 0 0,1-2 0,0 0 0,0-1 0,25-2 0,-1 0 84,557 11 955,1-8-861,0-27 64,57-1-12,57 29-214,-384 2-99,-241-3-36,1 1-74,149-15 0,-203 4-722,-34 9 792,0 0 1,1 0-1,-1 0 1,0 0-1,0 0 1,1 0-1,-1 0 1,0 0-1,0 0 1,0-1-1,1 1 1,-1 0-1,0 0 1,0 0-1,0 0 1,1-1-1,-1 1 1,0 0-1,0 0 1,0 0-1,0-1 1,0 1-1,1 0 1,-1 0 0,0 0-1,0-1 1,0 1-1,0 0 1,0 0-1,0-1 1,0 1-1,0 0 1,0 0-1,0-1 1,0 1-1,-16-9-370,-12 2-14</inkml:trace>
</inkml:ink>
</file>

<file path=ppt/ink/ink4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26.8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156 1 15571,'-14'13'347,"1"1"-1,0 0 1,1 1-1,1 1 1,0 0-1,1 0 1,1 1-1,1 0 1,-10 27-1,9-18-180,2 0 0,1 0 0,1 1 0,1-1 0,1 1 0,1 30 0,2-48-151,0 1 1,1-1-1,0 0 0,1 1 1,0-1-1,1 0 1,-1 0-1,2 0 1,-1-1-1,7 11 0,-9-16-8,1-1 0,0 1 0,0-1 0,0 0 0,0 1 0,1-1 0,-1 0 0,0 0 0,1-1 0,0 1 0,-1 0 0,1-1 0,0 0 0,3 2 0,-2-2 9,0-1 0,0 1 0,-1-1 0,1 0 0,0 0 0,0 0 0,0 0 0,-1-1 0,1 1 0,0-1-1,0 0 1,-1 0 0,1-1 0,3-1 0,4-3 53,-1 1 0,0-2 0,0 0 0,-1 0 0,0 0 0,0-1 0,-1-1 0,0 1 0,0-1 0,-1-1 0,0 1 1,-1-1-1,0-1 0,-1 1 0,0-1 0,4-12 0,-2 3 50,-1 1 1,0-1-1,-2 0 0,-1 0 1,0-1-1,-1 1 1,-1-1-1,-3-30 1,0 38-76,0 0 1,-1 0-1,0 0 1,-1 1-1,0-1 1,-9-17-1,11 25-54,-1 1 0,1 1-1,-1-1 1,0 0 0,0 1-1,0-1 1,0 1-1,-1 0 1,-6-5 0,7 7-25,1-1 0,-1 1 0,0 0 1,1 0-1,-1 0 0,0 0 0,0 1 1,0-1-1,0 1 0,0-1 0,0 1 1,1 0-1,-1 0 0,0 1 0,0-1 1,-5 2-1,3-1-94,1 1 1,0 0-1,0 0 1,0 0-1,0 1 1,0-1-1,1 1 1,-1 0-1,1 0 1,-1 0-1,1 1 1,0-1-1,1 1 1,-1-1-1,-3 8 1,2-4-31,0-1 1,1 1 0,1-1 0,-1 1 0,1 0-1,0 0 1,0 0 0,1 1 0,-1 7 0,3 10-505</inkml:trace>
</inkml:ink>
</file>

<file path=ppt/ink/ink4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27.3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281 14 17796,'-4'-2'112,"0"0"1,1 0 0,-1 0 0,0 1-1,0 0 1,0 0 0,0 0-1,0 0 1,0 1 0,0 0-1,0-1 1,0 1 0,0 1-1,0-1 1,-7 2 0,5 0-15,-1 0 0,1 1 0,-1-1 0,1 1 0,0 1 0,0-1 0,1 1 0,-10 7 0,3 1-21,0 0 1,0 1-1,1 0 0,1 0 0,0 1 1,-13 27-1,13-20-44,1 1 0,1-1 1,1 1-1,0 1 0,-5 38 1,11-52-24,0 0 1,0 1-1,1-1 1,0 1 0,1-1-1,0 1 1,0-1-1,1 0 1,0 1 0,1-1-1,0 0 1,0 0 0,1-1-1,0 1 1,1-1-1,8 12 1,-11-16 9,1-1 0,0 1 1,1-1-1,-1 0 0,0 0 0,1 0 1,0-1-1,0 1 0,0-1 1,0 0-1,0 0 0,0 0 0,0 0 1,1-1-1,-1 0 0,0 0 0,1 0 1,-1 0-1,1-1 0,0 0 0,-1 0 1,1 0-1,-1 0 0,1-1 1,-1 0-1,1 0 0,5-2 0,-1 0 53,0-1 0,0-1 1,0 0-1,-1 0 0,0 0 0,0-1 0,0-1 0,-1 1 0,1-1 0,-2 0 0,11-14 0,-4 2 74,-2 0-1,0-1 0,-1 0 1,-1 0-1,-1-1 1,-1 0-1,-1-1 0,0 1 1,-2-1-1,-1 0 1,0 0-1,-2-45 0,-1 59-122,-1 0 0,1 0 0,-2 0 0,1 0 0,-1 0 0,0 1-1,-1-1 1,-5-11 0,7 16-40,-1 1 1,1-1-1,-1 1 0,0 0 0,0 0 0,0-1 1,0 1-1,-1 0 0,1 1 0,0-1 0,-1 0 1,1 1-1,-1-1 0,0 1 0,1 0 0,-1 0 0,0 0 1,0 0-1,0 0 0,0 1 0,0-1 0,1 1 1,-1 0-1,0 0 0,-5 0 0,0 1-160,-1 1 0,0-1 0,1 2 0,-1-1 0,1 1 0,0 0 0,0 1 0,0 0 0,0 0 0,0 1 0,1 0 0,-8 7 0,-7 7-606,1 1-1,-24 31 1,26-29 60</inkml:trace>
</inkml:ink>
</file>

<file path=ppt/ink/ink4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27.7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305 0 16908,'-11'2'177,"0"-1"1,0 2-1,1-1 0,-1 2 1,1-1-1,-1 2 1,1-1-1,1 1 1,-1 1-1,1-1 1,0 2-1,0-1 1,0 1-1,1 1 1,-10 10-1,2 1-33,0 0 1,2 1-1,0 0 0,1 2 0,-18 37 0,24-43-83,1 0-1,1 0 1,1 0-1,0 1 1,1-1-1,0 1 1,2 0 0,-1 21-1,3-31-31,0 1 1,0-1-1,0 0 0,1 1 1,0-1-1,0 0 0,0 0 1,1 0-1,5 7 0,-6-9-6,1-1 0,1 0 0,-1 0-1,1 0 1,-1 0 0,1-1-1,0 1 1,0-1 0,1 0 0,-1 0-1,1 0 1,0-1 0,-1 0 0,7 2-1,-4-1 26,1-2 0,0 1 0,0-1-1,0 0 1,-1-1 0,1 0-1,0 0 1,0 0 0,0-1 0,0 0-1,0-1 1,-1 0 0,1 0 0,-1-1-1,1 0 1,-1 0 0,8-5-1,1-1 102,-1-1-1,0 0 1,0-1-1,-1-1 0,0 0 1,15-19-1,-17 16-2,0-1 0,-1 0 0,-1-1 0,0 0 0,-2 0 0,0-1 1,0 0-1,4-22 0,-9 29-88,0-1 1,-1 0-1,-1 0 1,0-1-1,-1 1 1,-1-14-1,0 18-56,0 1-1,0-1 0,-1 1 1,0 0-1,-1-1 0,0 1 1,0 0-1,0 0 0,-1 1 1,-6-10-1,6 11-96,0 1 0,0 0 0,-1 0 0,1 0 0,-1 0 0,0 1 1,1 0-1,-2 0 0,1 0 0,0 0 0,0 1 0,-1 0 0,0 0 0,1 1 0,-12-2 0,8 2-55,1 0-1,-1 1 1,0 0-1,1 0 1,-1 1-1,1 0 1,-1 1-1,1 0 1,0 0 0,-9 4-1,-20 11-490</inkml:trace>
</inkml:ink>
</file>

<file path=ppt/ink/ink4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28.2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 19748,'0'24'1545,"0"-5"-1209,-1-9-184,2-3 744,5 0-632,7-7-920,1-7-1721,5-17 2057,0-6-296,8-6-240</inkml:trace>
</inkml:ink>
</file>

<file path=ppt/ink/ink4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28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20 14979,'-9'0'168,"0"1"0,-1 1 0,1 0 0,0 0 1,0 1-1,1 0 0,-1 0 0,1 1 0,-17 9 0,7-2 36,1 2 0,0-1 0,-19 21 0,19-17 40,1 2-1,1 0 1,1 1 0,1 0 0,-22 42 0,29-49-143,2 0 0,-1 0 0,1 0 1,1 1-1,-3 17 0,6-23-48,-1 1 1,1 0-1,0-1 0,0 1 0,1 0 1,0-1-1,1 1 0,0-1 1,5 14-1,-6-17-32,1-1 0,0 1 0,0-1 0,0 1 1,0-1-1,0 0 0,1 0 0,0 0 0,0 0 0,-1-1 0,1 1 0,1-1 0,-1 0 1,0 1-1,1-1 0,-1-1 0,1 1 0,0 0 0,-1-1 0,1 0 0,0 0 0,0 0 1,0 0-1,0-1 0,0 0 0,-1 1 0,1-1 0,0-1 0,0 1 0,7-2 0,1 0 49,0-1-1,0 0 0,0-1 0,-1-1 0,1 0 0,-1 0 0,0-1 0,17-12 0,-14 7 53,-1 0 0,0-1-1,-1 0 1,0-1 0,-1-1-1,-1 0 1,0 0 0,-1-1-1,0 0 1,-1-1-1,9-25 1,-14 31-48,0-1 0,0 1 0,-1-1 0,-1 1 0,0-1 0,0 1 0,-1-1 0,-2-19 0,1 22-45,-1 0 0,0 0-1,0 1 1,-1 0 0,0-1 0,0 1-1,-1 0 1,0 0 0,0 1 0,-1-1-1,0 1 1,0 0 0,-6-6 0,6 7-78,-1 0 0,-1 0 0,1 0 0,-1 1 0,0 0 0,0 0 0,0 1 0,0 0 0,-1 0 0,1 1 0,-1 0 0,0 0-1,-10-1 1,12 2-70,0 1 0,1 0-1,-1 0 1,0 1-1,1-1 1,-1 1-1,0 0 1,1 1-1,0-1 1,-1 1 0,1 0-1,0 1 1,0-1-1,0 1 1,0 0-1,0 0 1,1 1-1,-1-1 1,-4 6-1,-7 14-374,12 1-104</inkml:trace>
</inkml:ink>
</file>

<file path=ppt/ink/ink4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29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32 19708,'-11'-6'180,"-1"1"0,1 1 1,-1 0-1,0 1 0,-1 0 0,1 1 0,0 0 0,-1 1 0,1 0 1,-15 1-1,17 1-162,-1 1 1,1 0-1,-1 1 1,1 0-1,0 0 1,0 1-1,0 0 1,0 1-1,1 0 1,0 1-1,0 0 1,-9 8-1,5-3-7,1 0-1,0 1 1,1 1-1,0 0 1,1 0-1,1 1 1,0 0-1,-7 17 1,11-21-4,0 1 1,1 0-1,1-1 0,0 1 0,0 0 1,1 1-1,1-1 0,0 0 0,0 0 1,1 1-1,0-1 0,4 21 0,-3-27-2,1 0-1,-1 0 0,1 0 0,0 0 0,0 0 0,0-1 1,1 1-1,-1-1 0,1 0 0,0 0 0,1 0 1,-1 0-1,1 0 0,-1-1 0,1 1 0,0-1 1,1 0-1,-1 0 0,0-1 0,1 1 0,-1-1 0,1 0 1,0 0-1,0-1 0,0 1 0,0-1 0,0 0 1,0 0-1,7 0 0,0-1 39,0 0-1,0-1 1,0 0 0,0 0-1,0-2 1,0 1 0,-1-1-1,1-1 1,-1 0 0,0-1-1,17-9 1,-14 5 69,0-1 1,0-1 0,-1 0-1,0-1 1,-1 0-1,0-1 1,-1 0-1,17-27 1,-21 28-35,-1 1 0,0-1 1,0 1-1,-2-2 0,1 1 0,-2 0 0,1-1 1,-2 0-1,0 1 0,0-1 0,-1 0 0,-1-19 1,0 28-88,-1 0-1,1-1 1,-1 1 0,1 0 0,-1 0 0,-1-1 0,1 1 0,-1 0 0,1 0-1,-1 0 1,0 0 0,0 1 0,-1-1 0,1 0 0,-1 1 0,0 0 0,0 0-1,0 0 1,0 0 0,-1 0 0,1 0 0,-1 1 0,1-1 0,-1 1 0,0 0 0,0 1-1,0-1 1,0 1 0,0-1 0,-1 1 0,1 0 0,0 1 0,0-1 0,-1 1-1,1 0 1,-9 0 0,3 1-216,1 1 1,0 0-1,0 0 0,-1 1 0,1 0 1,1 1-1,-1-1 0,0 2 1,1-1-1,0 1 0,0 1 0,0-1 1,1 1-1,0 1 0,0-1 0,1 1 1,-1 0-1,1 1 0,1-1 0,-9 16 1,13-21 159,0-1 1,0 1 0,0 0 0,0 0 0,0 1 0,1-1 0,-1 0 0,0 0 0,1 0 0,0 0 0,-1 1 0,1-1 0,0 0 0,0 0-1,0 0 1,1 1 0,-1-1 0,0 0 0,1 0 0,0 0 0,0 3 0,18 11-716</inkml:trace>
</inkml:ink>
</file>

<file path=ppt/ink/ink4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29.7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358 91 16452,'1'0'66,"0"-1"0,0 1 0,0 0 0,0-1 0,0 1 0,0-1 0,0 0 0,0 1 0,0-1 0,0 0 0,-1 0 0,1 1 0,0-1 0,0 0 0,-1 0 0,1 0 0,0-1 0,-1 2-41,0-1 0,-1 1 0,1 0 0,0-1 0,-1 1-1,1 0 1,0-1 0,-1 1 0,1 0 0,-1-1 0,1 1 0,-1 0-1,1 0 1,0 0 0,-1-1 0,1 1 0,-1 0 0,1 0-1,-1 0 1,1 0 0,-1 0 0,1 0 0,-1 0 0,1 0-1,-1 0 1,0 0 0,-6 0 137,0 0-1,0 0 1,0 1-1,-13 3 1,-2 4-65,0 2 0,1 0 0,0 1 0,1 0 1,1 2-1,-1 1 0,2 0 0,0 1 0,1 1 1,1 1-1,0 1 0,1 0 0,1 0 0,-18 33 0,29-45-71,-1 1 0,1 0-1,1 0 1,-1 0-1,1 0 1,1 0 0,-1 1-1,1-1 1,0 0-1,1 10 1,0-13-13,0 0 1,1-1 0,0 1-1,-1-1 1,1 1-1,0-1 1,1 1-1,-1-1 1,1 0 0,-1 0-1,1 0 1,0 0-1,0 0 1,0 0-1,1 0 1,-1 0-1,1-1 1,-1 0 0,1 1-1,0-1 1,0 0-1,5 3 1,0-2 4,0 0 0,0 0 0,0-1 0,0 0 0,1 0 0,-1-1 0,0 0 0,1-1 0,-1 1 0,0-2 0,1 1 0,-1-1 0,0-1 0,1 1 0,14-6 0,-3 0 17,-1 0 0,0-2 1,-1 0-1,0-1 1,23-17-1,-22 13 0,-2-1 1,0 0-1,0-1 0,-2-1 1,0 0-1,-1-1 1,12-20-1,-19 27-18,-1-1 0,0 1-1,0-1 1,-2 0 0,1-1-1,-1 1 1,-1-1 0,0 0 0,-1 1-1,0-1 1,-1 0 0,-1 0 0,-1-23-1,0 33-13,1 0 0,0 0 0,-1 0 0,0-1 0,1 1 0,-1 0-1,-1 0 1,1 0 0,0 0 0,-1 0 0,1 1 0,-1-1 0,0 0-1,0 1 1,0-1 0,0 1 0,-1 0 0,1-1 0,0 1 0,-1 0 0,0 1-1,1-1 1,-1 0 0,0 1 0,0-1 0,0 1 0,0 0 0,0 0-1,0 0 1,-1 1 0,1-1 0,0 1 0,0-1 0,0 1 0,-7 1-1,2 0 1,-1 0 0,1 1 0,0 0-1,-1 0 1,1 1 0,0 0 0,1 0-1,-1 1 1,0 0 0,1 0 0,0 1-1,-10 8 1,11-7-198,0 1-1,0 0 1,0 0 0,1 0-1,0 0 1,0 1-1,1 0 1,0 0 0,1 0-1,-1 0 1,-3 17 0,7-25 107,0 1 62,0-1 1,0 0-1,0 0 0,0 1 1,0-1-1,0 0 1,0 0-1,0 1 0,0-1 1,0 0-1,0 0 1,0 0-1,0 1 0,-1-1 1,1 0-1,0 0 1,0 0-1,0 1 0,0-1 1,0 0-1,-1 0 1,1 0-1,0 0 1,0 1-1,0-1 0,-1 0 1,1 0-1,0 0 1,0 0-1,0 0 0,-1 0 1,-6-4-590</inkml:trace>
</inkml:ink>
</file>

<file path=ppt/ink/ink4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30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78 23861,'5'-4'1528,"-6"0"-1440,-5 1-144,3-2 32,1-5-496,3-1 424,3-5-104,15-8-80</inkml:trace>
</inkml:ink>
</file>

<file path=ppt/ink/ink4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30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283 61 16868,'-1'-4'96,"-1"1"0,1 0 1,-1 0-1,1 0 1,-1 0-1,0 0 1,0 1-1,-1-1 1,1 1-1,0-1 0,-1 1 1,0 0-1,1 0 1,-1 0-1,0 0 1,0 0-1,0 1 0,0-1 1,-1 1-1,1 0 1,0 0-1,-1 0 1,1 0-1,0 1 1,-1-1-1,1 1 0,-1 0 1,1 0-1,-1 0 1,1 0-1,-4 2 1,-3-1 14,0 2 0,1-1-1,-1 2 1,1-1 0,0 1 0,0 0 0,0 1 0,0 0 0,1 1 0,0 0 0,0 0 0,0 0 0,1 1 0,0 0 0,0 1 0,1 0 0,0 0 0,1 0 0,-1 0 0,1 1 0,-7 18 0,9-20-62,1 1-1,-1 0 1,1 0 0,1 0 0,-1 1 0,1-1 0,1 0-1,0 0 1,0 1 0,0-1 0,3 15 0,-1-16-30,0-1 1,0 1 0,1-1-1,0 0 1,0 0-1,0 0 1,1 0 0,0 0-1,0-1 1,0 0-1,1 1 1,0-2 0,0 1-1,0-1 1,10 7-1,-7-6-24,1 0 0,0-1-1,1 0 1,-1-1 0,0 0 0,1 0-1,0-1 1,0 0 0,0-1-1,0 0 1,0 0 0,0-1 0,0-1-1,0 0 1,-1 0 0,1-1-1,12-3 1,-1-1 9,0-1 0,0-1 0,-1 0 0,0-2 0,-1 0-1,32-24 1,-36 23 48,-1-1 0,-1 0-1,0-1 1,17-21 0,-25 28-20,0-2 0,0 1 1,-1 0-1,1-1 1,-2 0-1,1 0 0,-1 0 1,0 0-1,-1-1 0,0 1 1,1-11-1,-3 15-16,0 0-1,0 1 0,0-1 1,0 1-1,-1-1 1,1 0-1,-1 1 1,0-1-1,0 1 1,-1 0-1,1-1 1,-1 1-1,0 0 0,1 0 1,-1 0-1,-4-5 1,1 4-1,1 0 1,-1 0 0,1 0-1,-1 1 1,0-1 0,0 1-1,-1 0 1,1 1 0,-8-3-1,-3 0-106,0 1-1,0 0 0,0 2 1,0 0-1,0 0 0,-25 2 0,31 0-135,0 1 0,0-1-1,0 2 1,0-1-1,0 2 1,1-1 0,-1 1-1,1 0 1,-10 6 0,5 4-243,12 1-137</inkml:trace>
</inkml:ink>
</file>

<file path=ppt/ink/ink4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31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353 135 16163,'-2'-3'77,"0"0"-1,-1 1 1,0-1-1,1 1 1,-1 0-1,0 0 0,0 0 1,-1 0-1,1 0 1,0 1-1,-1 0 1,1-1-1,0 1 0,-1 0 1,0 1-1,1-1 1,-1 1-1,-5-1 1,-6 1 100,0 0 0,0 1 1,-18 4-1,16-2-45,0 1 1,1 0-1,-1 2 0,1 0 0,-29 15 0,39-18-82,1 0 0,-1 0 0,1 1 0,0 0 0,0 0 0,0 0 0,0 1 0,1 0 0,0 0 0,0 0 0,0 0 0,1 0 0,-1 1 0,1 0 0,1-1 0,-1 1 0,1 0 0,-3 11 0,5-14-28,-1 1-1,1-1 0,0 1 1,0 0-1,0-1 1,0 1-1,1-1 1,0 1-1,-1-1 0,1 1 1,0-1-1,1 1 1,-1-1-1,1 0 0,-1 0 1,1 0-1,0 0 1,0 0-1,1 0 0,-1 0 1,0-1-1,1 1 1,0-1-1,-1 0 0,1 1 1,0-1-1,0-1 1,0 1-1,1 0 0,2 1 1,5 1-4,1 0 0,-1 0 1,1-1-1,0-1 0,-1 0 0,1 0 1,21-1-1,-10-2 39,1-1-1,0-1 1,-1-1 0,0-1 0,0-1-1,0-1 1,-1-1 0,0-1 0,0 0-1,-1-2 1,0-1 0,-1-1 0,-1 0-1,0-1 1,20-20 0,-33 27-21,-1 1-1,1-1 1,-2 1 0,1-1-1,-1-1 1,0 1 0,0-1 0,-1 1-1,0-1 1,0 0 0,2-16-1,-4 21-26,-1-1 1,0 0-1,0 1 0,0-1 0,0 0 0,0 0 0,-1 1 0,0-1 0,0 0 0,0 1 0,0-1 0,0 1 1,-1-1-1,0 1 0,1 0 0,-1-1 0,0 1 0,-1 0 0,1 0 0,-1 1 0,1-1 0,-1 0 1,0 1-1,0 0 0,0-1 0,0 1 0,0 0 0,-6-2 0,-1 0-24,0 0 1,-1 1-1,1 0 1,0 1-1,-1 0 0,0 0 1,1 1-1,-1 1 0,0 0 1,0 0-1,1 1 0,-21 4 1,18-2-129,1 1 0,-1 0 0,1 0 0,0 1 1,0 0-1,0 2 0,0-1 0,1 1 0,0 1 0,-11 10 0,18-15 93,1 0-1,-1 1 1,1-1-1,0 1 1,0 0-1,0 0 0,1 0 1,-1 1-1,1-1 1,0 0-1,-3 10 1,6 11-336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1:51.1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30 265 12059,'0'0'23,"-23"2"1269,17 2-946,13 4 101,6-1-355,1-1 0,-1-1 0,1-1 0,0 0 0,27 4 0,-28-5-67,76 12 33,0-5 0,1-3 0,178-10 0,269-59-36,-469 52-9,1214-138 51,460 23 34,231 132 259,660 112-204,-1432-7 19,-851-46 714,-337-62-760,0-1-1,0-1 1,0 0-1,19-1 1,-27-25 2176,-1 0-2057</inkml:trace>
</inkml:ink>
</file>

<file path=ppt/ink/ink4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31.4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301 35 17484,'-23'2'408,"0"1"1,1 1-1,-1 1 1,1 1 0,-26 10-1,38-12-299,0 1 0,0 0 0,1 0-1,0 1 1,0 0 0,0 1 0,1 0 0,0 0 0,0 1-1,1 0 1,0 1 0,-12 17 0,16-22-78,1 0 1,0 1-1,0-1 1,1 0-1,-1 1 1,1-1-1,0 1 0,0-1 1,0 1-1,1 0 1,-1-1-1,1 1 1,0 0-1,1-1 1,-1 1-1,1 0 1,0-1-1,0 1 0,0-1 1,1 1-1,-1-1 1,1 0-1,3 5 1,-2-4-19,1 1 1,0-1-1,1 0 1,-1 0-1,1 0 1,0 0-1,0-1 1,1 0-1,-1 0 1,1-1-1,0 1 1,0-1-1,0 0 1,0-1-1,10 3 1,2 0 15,0-2 1,1 0-1,-1-1 1,1-1-1,-1-1 1,1 0-1,30-5 1,-35 3 5,1-1 0,-1-1 0,1 0 1,-1-1-1,-1 0 0,1-1 0,-1-1 0,0 0 1,24-17-1,-33 21-52,0-1 1,0 1-1,0-1 1,-1 0-1,0 1 1,1-1-1,-1-1 1,-1 1-1,1 0 1,-1-1-1,1 0 1,-1 1-1,-1-1 1,1 0-1,-1 0 1,1 0-1,-1 0 1,-1 0-1,1 0 1,-1 0-1,0 0 1,0-1-1,0 1 1,-1 0-1,0 0 1,-2-7-1,0 3-96,-1 0-1,0 0 1,0 0-1,-1 1 1,-1-1 0,1 1-1,-1 0 1,0 1-1,-1-1 1,0 1-1,0 1 1,-15-11-1,-24-12-271,-2 6-134</inkml:trace>
</inkml:ink>
</file>

<file path=ppt/ink/ink4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36.2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5 142 15139,'-4'30'1641,"11"-13"-833,12-9-240,21-14 1320,11-6-807,22-12-233,11-5-40,7-2-168,5-1-104,-4 7-272,-9 3-184,-18 11-560,-15 6-304,-29 14-160,-13 5 664,-20 6-216,-11 6-217</inkml:trace>
</inkml:ink>
</file>

<file path=ppt/ink/ink4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36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1 273 16307,'27'-6'1769,"18"-8"-929,6-3-248,11-9 680,4-1-151,3-3-209,-2-1-216,-10 4-776,-7 1-440,-18 5 488,-11-2-200,-12-1-120</inkml:trace>
</inkml:ink>
</file>

<file path=ppt/ink/ink4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37.1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0 692 18156,'2'-2'197,"-1"0"0,0 0 0,1 0 0,-1 0 1,1 1-1,0-1 0,0 1 0,0-1 0,0 1 0,0 0 0,0-1 0,0 1 1,4-1-1,4-4 162,38-24 618,-2-2 0,58-51 0,75-86-480,89-123-264,-253 273-242,-10 13-1,-1 0 0,2 0 0,-1 1 0,12-10 0,-14 16-25,-2 7 20,-3 10-5,-9 39-44,3 1 0,0 74 1,8-102-107,1 1 1,2-1 0,1 0 0,1 1 0,2-2 0,11 33 0,-18-60 145,1 1 0,0-1 0,0 1 0,1-1 0,-1 1 1,0-1-1,1 0 0,2 4 0,-3-6 15,-1 0 0,0 0 0,1 0 0,-1 1 1,1-1-1,-1 0 0,0 0 0,1 0 0,-1 0 0,1 0 0,-1 0 0,0 0 1,1 0-1,-1 0 0,1-1 0,-1 1 0,0 0 0,1 0 0,-1 0 0,1 0 1,-1-1-1,0 1 0,1 0 0,-1 0 0,0 0 0,1-1 0,-1 1 0,0 0 1,0-1-1,1 1 0,-1-1 0</inkml:trace>
</inkml:ink>
</file>

<file path=ppt/ink/ink4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37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83 122 16532,'0'3'256,"-1"0"1,1 0 0,-1 0 0,0 0 0,0 0 0,0 0-1,0-1 1,-3 6 0,-3 8 41,-7 30 246,2-1-1,2 2 1,-3 47-1,-2 141-337,15-226-192,-1 6 37,0 0 1,2 0-1,2 22 1,-3-37-45,0 1 0,0 0-1,0-1 1,1 1 0,-1-1 0,0 1 0,0 0 0,0-1 0,1 1 0,-1-1 0,0 1 0,0-1 0,1 1 0,-1-1 0,1 1 0,-1-1-1,0 0 1,1 1 0,-1-1 0,1 1 0,-1-1 0,1 0 0,-1 1 0,1-1 0,-1 0 0,1 0 0,-1 1 0,1-1 0,0 0 0,-1 0 0,1 0-1,-1 0 1,1 0 0,-1 0 0,1 0 0,0 0 0,-1 0 0,1 0 0,-1 0 0,1 0 0,0 0 0,-1 0 0,1 0 0,-1-1 0,1 1-1,-1 0 1,1 0 0,-1-1 0,1 1 0,-1 0 0,1-1 0,-1 1 0,1-1 0,-1 1 0,0-1 0,1 1 0,-1 0 0,1-1 0,-1 1 0,1-2-1,4-5 47,0-1 0,-1 1 0,1-1 0,-1 0-1,-1 0 1,4-14 0,14-57 212,-18 62-207,13-55 100,-3-2 0,-3 0 0,-4 0 0,-3-96 0,-6 142-150,2 63-90,2-31 76,3 24-48,12 40-1,-15-61 56,1-1 0,1 0 0,-1 1 1,1-1-1,0 0 0,0-1 0,1 1 0,0 0 0,0-1 0,0 0 0,1 0 1,6 6-1,-9-10 8,1 1 1,-1-1-1,1 1 0,-1-1 1,1 0-1,0 0 1,0 0-1,-1 0 1,1 0-1,0-1 1,0 1-1,0-1 0,0 0 1,0 0-1,0 0 1,3-1-1,-1 0 11,0 0-1,-1 0 1,1-1-1,0 0 1,-1 0-1,1 0 1,-1 0-1,8-6 1,-1-1 50,0-1 1,0 0-1,-1 0 1,0-2-1,11-15 1,1-7 233,-2-2 0,-2 0 0,23-63 0,-55 162-322,2 1 1,3 0 0,0 73-1,8-123-17,0-6-29,0 1 0,1-1 1,0 1-1,0-1 0,1 1 0,0-1 1,1 1-1,0-1 0,0 0 0,0 0 1,1 0-1,4 8 0,-6-15 61,0 0 0,-1 0-1,1 0 1,0 0 0,0 0-1,0 0 1,0 0-1,0 0 1,0 0 0,0 0-1,0-1 1,0 1 0,0 0-1,0-1 1,0 1 0,0-1-1,1 1 1,-1-1 0,0 0-1,0 1 1,1-1 0,-1 0-1,0 0 1,1 0 0,-1 0-1,0 0 1,0 0 0,1 0-1,-1-1 1,0 1 0,1 0-1,-1-1 1,0 1-1,0-1 1,0 1 0,0-1-1,1 0 1,-1 1 0,0-1-1,1-1 1,5-3-4,0-1 1,-1 0-1,0 0 0,9-12 1,11-15-236</inkml:trace>
</inkml:ink>
</file>

<file path=ppt/ink/ink4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38.4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53 553 16788,'-8'41'1912,"-2"1"-1328,-5-3-248,2-1 984,8-11-1159,4-5-474,5-21 393,5-11-176,-1-15-232</inkml:trace>
  <inkml:trace contextRef="#ctx0" brushRef="#br0" timeOffset="1">230 1 17964,'0'11'1448,"-3"14"-1016,1 3-144,-4 15 705,3 6-257,-3 8-296,-1 5-72,1 5-72,3 1-16,-1-4-112,1-1-136,5-10-368,-1-7-288,5-13-488,2-8-65,4-25 809,-1-9-288,4-18-200</inkml:trace>
</inkml:ink>
</file>

<file path=ppt/ink/ink4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38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 17148,'2'-8'612,"4"-16"582,-4 20-730,-1 14-100,-8 254 2103,5 173-1868,2-435-599,0 10-176,1 0 1,1 0 0,5 18-1,-7-30 173,0 1 0,0-1-1,0 0 1,0 0 0,0 0 0,0 1 0,0-1-1,0 0 1,0 0 0,0 0 0,0 1 0,0-1-1,0 0 1,0 0 0,0 0 0,0 1-1,0-1 1,0 0 0,0 0 0,0 0 0,1 0-1,-1 0 1,0 1 0,0-1 0,0 0 0,0 0-1,0 0 1,1 0 0,-1 0 0,0 0 0,0 1-1,0-1 1,0 0 0,1 0 0,-1 0-1,0 0 1,0 0 0,0 0 0,1 0 0,-1 0-1,0 0 1,0 0 0,0 0 0,1 0 0,-1 0-1,0 0 1,0 0 0,0 0 0,1 0 0,-1 0-1,0 0 1,0-1 0,0 1 0,0 0-1,1 0 1,-1 0 0,0 0 0,0 0 0,5-12-99,0-13-116</inkml:trace>
</inkml:ink>
</file>

<file path=ppt/ink/ink4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39.5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373 36 16259,'1'-1'63,"-1"0"0,0 0-1,0-1 1,0 1 0,1 0-1,-1 0 1,0-1 0,0 1-1,-1 0 1,1 0 0,0-1-1,0 1 1,-1 0 0,1 0-1,-1 0 1,1-1 0,-1 1-1,1 0 1,-1 0 0,0 0-1,1 0 1,-1 0 0,0 0-1,-2-2 1,1 2-30,0 1-1,0-1 1,0 0 0,0 1-1,0-1 1,0 1 0,0 0-1,-1-1 1,1 1 0,0 0-1,0 1 1,0-1 0,-1 0-1,1 0 1,0 1 0,-3 0-1,-7 3 123,-1 1 1,0 0-1,1 1 0,0 0 0,0 1 0,1 0 1,0 1-1,0 0 0,1 0 0,0 1 0,-17 20 1,10-9-98,1 2 1,1 0 0,1 0 0,1 2 0,-12 27-1,11-16-6,1 0-1,2 1 0,1 0 0,2 1 0,2 0 0,1 0 0,2 1 0,2 62 0,2-86-78,1 0 0,0 0 0,8 24 0,-8-33-9,-1 0 1,1-1 0,0 1-1,1-1 1,-1 1-1,1-1 1,0 0 0,0 0-1,0 0 1,0 0 0,1-1-1,0 1 1,7 5-1,-4-6-97,0 0 0,1 0 0,-1 0 0,1-1 0,-1 0 0,1-1 1,0 0-1,-1 0 0,1 0 0,0-1 0,0 0 0,0-1 0,9-1 0,4-2-300,-1 0 1,0-1-1,37-15 1,14-15-216,2-11-162</inkml:trace>
</inkml:ink>
</file>

<file path=ppt/ink/ink4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40.3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40 180 14019,'-2'1'199,"1"-1"0,-1 1-1,1 0 1,-1 0 0,1 0 0,-1 0-1,1 0 1,0 0 0,-1 0 0,0 2-1,1 4 854,13-4-238,4-3-641,-1-1 0,-1 0 1,1-1-1,0-1 0,0 0 1,-1-2-1,0 1 0,1-2 1,-2 1-1,1-2 1,-1 0-1,23-16 0,-29 17-95,-1 1-1,0-1 1,0 0-1,0 0 0,8-12 1,-13 16-62,0 0 0,1 1 0,-1-1 0,0 0 0,-1 1 0,1-1 0,0 0 0,0 0 0,-1 0 0,1 0 0,-1 0 0,0 0 0,1 0 0,-1 0 0,0 0 0,0 0 0,0 0 0,-1 0 0,1 0 1,0 0-1,-1 0 0,1 0 0,-1 0 0,0 1 0,0-1 0,1 0 0,-1 0 0,0 0 0,-2-2 0,-1 1-2,1 0 0,-1 1 0,0-1 0,1 1-1,-1-1 1,-1 1 0,1 0 0,0 0 0,0 1 0,-1 0 0,1-1 0,0 1 0,-1 1 0,0-1 0,1 1-1,-1-1 1,1 1 0,-1 1 0,-6 0 0,1 0-9,1 1 0,0 0-1,0 0 1,0 1 0,0 0 0,1 0 0,-1 1-1,-14 9 1,15-6-10,-1 0 0,1 1 0,0-1-1,1 2 1,0-1 0,0 1 0,1 0 0,0 1-1,1-1 1,0 1 0,0 0 0,-4 15 0,6-17 1,1 0 0,-1 0 1,2 0-1,-1 1 1,1-1-1,0 1 0,1-1 1,0 1-1,1-1 0,-1 0 1,2 1-1,-1-1 0,1 1 1,0-1-1,1 0 1,6 13-1,-6-16 3,0-1 0,0 0 1,0 0-1,1 0 0,-1 0 0,1-1 0,0 1 1,0-1-1,1 0 0,-1 0 0,1-1 1,-1 1-1,1-1 0,0 0 0,0 0 1,0-1-1,0 0 0,0 1 0,0-2 0,9 2 1,1-2 1,-1 1 0,1-2 0,-1 0 0,0-1 0,1 0 0,18-6 0,3-5 50,-1-1 0,0-1 0,-2-2-1,0-2 1,0 0 0,-2-3 0,-1 0 0,36-35 0,1-14 365,-67 71-413,0 0 0,0 0 0,0 0-1,0 0 1,0 0 0,0 0 0,0 0-1,1 0 1,-1 0 0,0-1 0,0 1-1,0 0 1,0 0 0,0 0 0,0 0-1,0 0 1,0 0 0,1 0 0,-1 0-1,0 0 1,0 0 0,0 0 0,0 0-1,0 0 1,0 0 0,0 0-1,1 0 1,-1 0 0,0 0 0,0 0-1,0 0 1,0 0 0,0 0 0,0 0-1,0 0 1,1 0 0,-1 0 0,0 0-1,0 0 1,0 0 0,0 1 0,0-1-1,0 0 1,0 0 0,0 0 0,0 0-1,0 0 1,1 0 0,-1 0 0,0 0-1,0 0 1,0 1 0,0-1 0,0 0-1,0 0 1,0 0 0,0 0-1,0 0 1,0 0 0,0 0 0,0 1-1,0-1 1,0 0 0,0 14 71,-6 17-16,6-31-57,0 1-1,-1 7 25,-1 1-1,1-1 0,0 17 1,1-24-19,0 0 0,0 0 0,0 1 0,0-1 0,0 0 0,0 0 0,0 0 0,0 0 0,0 0-1,1 0 1,-1 0 0,0 0 0,1 0 0,-1 0 0,1 0 0,-1 0 0,1 0 0,0-1 0,-1 1 0,1 0 0,0 0 0,-1 0 0,1-1 0,0 1 0,0 0 0,0-1 0,0 1 0,0-1 0,0 1 0,0-1 0,0 1 0,0-1 0,0 0 0,0 1 0,0-1 0,0 0 0,0 0 0,0 0 0,0 0 0,0 0 0,0 0 0,0 0 0,2 0 0,5-2 24,0-1 1,0 0-1,0 0 0,-1 0 0,1-1 1,12-8-1,43-37 78,-5 5-36,-54 41-77,1 0-1,-1 0 1,1 0-1,0 1 1,0 0-1,6-2 1,-11 4 0,1 0 0,0 0 1,-1 0-1,1 0 1,0 0-1,-1 0 0,1 0 1,0 0-1,-1 0 1,1 0-1,0 0 0,-1 0 1,1 1-1,-1-1 1,1 0-1,0 0 0,-1 1 1,1-1-1,-1 0 1,1 1-1,0 0 0,0 0-8,0 1 0,-1-1 0,1 0 0,0 0 0,-1 1 0,1-1 0,-1 1 0,0-1 0,1 1 0,-1-1-1,0 0 1,0 1 0,0 2 0,0 0-74,1 0-1,-1 0 0,0 0 1,1 0-1,0 0 0,0-1 1,0 1-1,1 0 1,-1 0-1,1-1 0,2 5 1,-3-7 0,1 1 0,-1 0 1,1-1-1,0 1 1,-1-1-1,1 0 0,0 1 1,0-1-1,0 0 1,0 0-1,0 0 0,0 0 1,0-1-1,0 1 1,0-1-1,0 1 1,1-1-1,-1 1 0,0-1 1,0 0-1,0 0 1,3-1-1,5 0-140,0-1 1,0-1-1,0 0 0,0 0 0,0-1 1,-1 0-1,1 0 0,-1-1 1,16-12-1,19-14-541</inkml:trace>
</inkml:ink>
</file>

<file path=ppt/ink/ink4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40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146 391 12731,'-18'38'1246,"-26"61"1453,39-86-2247,1 1 0,0 0 0,1-1 0,1 1 0,-2 21 0,5-26-385,0-1 1,0 0-1,1 1 0,0-1 1,1 0-1,0 0 0,0 0 1,1-1-1,0 1 0,0-1 1,1 0-1,6 8 0,-3-4-226,-1 0-1,-1 1 0,0 0 0,6 14 0,-10-18 77,0 1 1,0 0-1,-1 0 0,0-1 1,-1 1-1,0 0 0,0 0 0,-1 0 1,0-1-1,-2 12 0,1-14 97,0 1 0,0-1-1,0 0 1,0 0-1,-1 0 1,0 0 0,0-1-1,-1 1 1,0-1 0,0 0-1,0 0 1,0 0-1,-1-1 1,-8 7 0,12-9 12,-1-1 1,0 0 0,0 0-1,0 0 1,1 0 0,-1 0-1,0 0 1,0 0 0,0-1 0,0 1-1,0 0 1,-1-1 0,1 0-1,0 0 1,0 0 0,0 0-1,0 0 1,0 0 0,0 0-1,0 0 1,-3-1 0,3-1 1,0 1 1,0 0-1,0-1 1,0 1-1,0-1 1,0 1-1,0-1 1,1 0 0,-1 0-1,0 0 1,1 0-1,0 0 1,-1 0-1,1 0 1,-1-4-1,-2-3 34,1 0-1,1 0 1,-1-1-1,2 1 0,-1-1 1,1 0-1,1-19 1,3 4-51,1 0 1,1 0 0,1 1 0,2 0 0,0 0-1,1 1 1,2 0 0,0 0 0,19-27-1,20-21 17,76-86-1,-111 138 2,30-33 29,7-7 154,72-109-1,-118 159-181,-1 1-1,0-1 0,0-1 1,-1 1-1,-1-1 1,1 1-1,1-11 0,-5 19-26,0 1-1,0-1 0,0 1 0,0-1 1,1 0-1,-2 1 0,1-1 1,0 1-1,0-1 0,0 1 1,0-1-1,0 1 0,0-1 1,0 0-1,-1 1 0,1-1 1,0 1-1,-1-1 0,1 1 1,0 0-1,0-1 0,-1 1 1,1-1-1,-1 1 0,1-1 0,-1 1 1,1 0-1,0-1 0,-1 1 1,1 0-1,-1 0 0,0-1 1,0 1 0,-1 0 0,1 0 0,0 0 0,0 0 1,-1 0-1,1 0 0,0 0 0,0 0 0,0 0 0,-1 1 1,1-1-1,0 1 0,0-1 0,-2 1 0,-7 6 22,0-1 0,0 1 0,1 1 0,-1 0-1,2 0 1,-1 1 0,-11 15 0,-3 7 132,-22 38 1,30-42-27,0 1 0,-11 30 1,22-45-73,0-1 1,0 0 0,1 1-1,1 0 1,0 0-1,1 0 1,0 20 0,1-29-78,1 1 0,-1-1 1,1 0-1,0 1 1,1-1-1,-1 0 1,1 1-1,-1-1 1,1 0-1,1 0 1,-1-1-1,0 1 1,1 0-1,0-1 1,0 1-1,0-1 1,0 0-1,1 0 1,-1 0-1,1-1 1,-1 1-1,1-1 1,0 0-1,0 0 1,0 0-1,0 0 1,1-1-1,4 2 1,11 1-361,1 0 0,0-1 0,0-1 0,35-1 0,-37-1 319,30 1-480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1:54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3506 456 13307,'-56'-12'803,"-85"-29"0,-51-33-232,53 19-364,7 4-172,-180-62 67,223 85-74,-144-25-1,132 39-31,0 5-1,-1 4 1,-128 10-1,98 8-4,0 5-1,-133 37 1,188-34-7,1 4 0,1 2 0,1 4 1,1 3-1,2 4 0,-102 70 0,121-69-1,2 1 0,1 3 0,2 2-1,2 1 1,3 3 0,1 2 0,3 1 0,-50 89-1,75-116 4,0 1 0,2 1 0,1 0 0,1 1 0,-6 35 0,12-49 3,1 1 0,1-1 0,1 1 0,0-1 0,0 1 0,2-1 0,0 0 0,0 0 0,1 1 0,1-1-1,0-1 1,10 21 0,-5-16-4,1-1 0,1 0 0,0-1 0,1-1 0,1 0 0,0 0 0,25 21-1,-15-19 5,1 0-1,0-1 0,1-1 0,41 17 0,12-3-19,1-4 0,132 25 0,-207-49 30,1044 151-448,-196-119 295,0-82 339,-737 38-148,976-116 253,-984 108-281,147-45 0,-202 46 0,0-2 0,-1-2 0,-1-2 0,77-51 0,-90 49 44,-1-1 0,-1-3 0,-2 0 1,-1-2-1,-2-2 0,47-66 0,-60 74 37,-1-1 0,-1-1 0,-1 0 0,-2-1 0,-1 0 0,-1-1 0,-2-1 0,-1 1 0,-1-1 0,2-51 1,-7 65-41,-1 1 1,-1-1 0,-1 0 0,0 0 0,-1 1-1,-1-1 1,0 1 0,-2 0 0,1 0 0,-2 1-1,0 0 1,-1 0 0,-1 0 0,0 1 0,-1 0-1,0 1 1,-1 0 0,-1 1 0,-23-20 0,7 12-19,-1 1 1,0 1 0,-1 2-1,-1 1 1,0 1 0,-2 2-1,-50-13 1,-17 3-74,-125-12 1,-392 2-644,480 30 524</inkml:trace>
</inkml:ink>
</file>

<file path=ppt/ink/ink4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41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2 18460,'0'0'1800,"-1"0"-1264,1 1-207,0 1 871,6-2-1088,-1-4-304</inkml:trace>
</inkml:ink>
</file>

<file path=ppt/ink/ink4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41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0 18236,'26'0'1688,"4"10"-1104,-3 6-256,6 10 1137,3 7-785,0 14-368,-5 11 8,-6 13-160,-7 7-40,-18 6-96,-10 6 24,-24 14 0,-12 3-104,-17-2-760,-4-1 736,-2-13-72,1-5-72</inkml:trace>
</inkml:ink>
</file>

<file path=ppt/ink/ink4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42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20196,'10'4'1577,"-2"13"-1225,1 3-152,-8 16 760,2 10-672,0 3-656,1-3-248,2-8-472,-2-5-121,1-18 225,0-13 408,-5-22-240,0-13-232</inkml:trace>
</inkml:ink>
</file>

<file path=ppt/ink/ink4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42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 17292,'4'-25'1752,"-2"17"-1192,-2 5-240,0 10 768,3 4-431,2 5-1137,1-3 624,8 10-312,4-2-153</inkml:trace>
</inkml:ink>
</file>

<file path=ppt/ink/ink4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43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87 18012,'-3'-1'130,"-1"0"1,1 0-1,0 1 0,-1-1 1,1 1-1,-1 0 0,1 0 1,-1 0-1,1 1 0,-1-1 1,1 1-1,0 0 0,-1 0 1,1 0-1,0 0 0,0 1 1,0-1-1,0 1 1,0 0-1,0 0 0,0 0 1,0 0-1,1 0 0,-1 0 1,1 1-1,-4 5 0,1-3-107,1 0 0,0 0 0,0 1-1,1 0 1,-1 0 0,1 0 0,0 0-1,1 1 1,0-1 0,0 1 0,0-1 0,-1 12-1,3-16-21,0 0-1,0 0 0,0 0 1,0 0-1,0 0 1,1 0-1,-1-1 0,1 1 1,-1 0-1,1 0 0,0 0 1,-1-1-1,1 1 1,0 0-1,2 2 0,-2-3 1,0 0 0,0 0 0,0-1 0,0 1 0,0 0 0,0-1 0,1 1 0,-1 0 0,0-1 0,0 1 0,1-1 0,-1 0 0,0 0 0,0 1 0,1-1 0,-1 0 0,2 0 0,2-1 2,0 1 1,0-1 0,0-1-1,0 1 1,0-1 0,-1 1 0,1-1-1,0-1 1,-1 1 0,5-4-1,8-7 67,-1 0-1,-1-1 1,0-1-1,-1 0 0,14-21 1,30-31 298,-47 58-292,-4 10 40,-6 1-111,0-1 1,-1 1-1,1-1 0,-1 1 1,0 0-1,1-1 1,-1 1-1,0-1 1,0 1-1,0 0 0,0-1 1,-1 4-1,-2 24-28,2-19 22,-1 0 1,2 0 0,-1 0 0,1 0 0,1-1-1,0 1 1,3 17 0,-4-26 4,1 0 0,-1 0 0,1 0-1,-1 0 1,1 0 0,0 0 0,-1 0 0,1 0 0,0 0 0,-1 0 0,1 0-1,0 0 1,0-1 0,0 1 0,0 0 0,0 0 0,0-1 0,0 1 0,0-1 0,0 1-1,0-1 1,0 1 0,1-1 0,1 0 0,-1 1 8,1-1 0,-1-1 1,1 1-1,0 0 0,-1-1 1,1 1-1,-1-1 0,1 0 0,-1 0 1,5-2-1,1-2 59,0 0 0,0 0 0,0 0 0,-1-1-1,8-8 1,-14 12-35,1 1-1,0-1 1,-1 1-1,0-1 0,1 0 1,-1 0-1,0 1 1,0-1-1,0 0 0,0 0 1,0 0-1,-1 0 1,1 0-1,-1-1 0,1 1 1,-1 0-1,0 0 1,1 0-1,-1 0 0,0-1 1,-1 1-1,1-2 1,-1 0 23,-1 1 0,1-1 0,-1 1 0,0 0 0,0 0 0,0 0 1,0 0-1,-1 0 0,1 0 0,-1 1 0,0-1 0,-3-2 0,5 4-50,0 1-1,0-1 0,0 0 0,0 0 0,0 0 0,0 0 0,0 0 0,0-1 1,1 1-1,-1 0 0,0 0 0,0-2 0,1 2-17,0 1-1,0 0 1,0-1-1,0 1 1,0 0 0,0-1-1,0 1 1,0-1-1,0 1 1,0 0-1,0-1 1,1 1 0,-1 0-1,0-1 1,0 1-1,0 0 1,0-1 0,1 1-1,-1 0 1,0-1-1,0 1 1,1 0-1,-1 0 1,0-1 0,1 1-1,-1 0 1,0 0-1,1-1 1,3 0-192,0-1 0,1 1-1,-1 0 1,1 0 0,8-1 0,1 0-382,107-24-1642,-66 11 1482</inkml:trace>
</inkml:ink>
</file>

<file path=ppt/ink/ink4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43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152 231 16924,'-9'3'238,"0"1"0,1 0 0,-1 0 0,1 1 0,0 0 1,0 1-1,0 0 0,1 0 0,-1 0 0,2 1 0,-8 8 1,9-8-108,-1 0 0,1 0 0,1 0 1,-1 1-1,1-1 0,1 1 1,-1 0-1,1 1 0,0-1 1,1 0-1,0 1 0,-1 11 1,3-19-121,0 1 0,-1-1 0,1 0 0,0 1-1,0-1 1,0 1 0,0-1 0,0 0 0,1 1 0,-1-1 0,0 1 0,1-1 0,-1 0 0,0 1 0,1-1 0,0 0 0,-1 1 0,1-1 0,0 0 0,0 0 0,0 0 0,0 0 0,0 0 0,0 0 0,0 0 0,0 0 0,0 0 0,0 0 0,0 0 0,1-1 0,-1 1 0,0 0 0,0-1 0,1 1 0,-1-1 0,1 0 0,-1 1 0,0-1 0,1 0 0,-1 0 0,1 0 0,1 0 0,3-1-10,-1 1-1,0-2 1,0 1 0,0 0 0,0-1 0,0 0 0,0 0-1,0 0 1,-1-1 0,7-4 0,6-6-11,-1-2 0,0 1 0,-1-2-1,-1 0 1,0-1 0,17-29 0,-7 5 12,36-84 0,-59 124-2,21-60-35,-20 56 26,-1-1 1,1 1-1,-1-1 0,0 0 0,-1 0 0,0 1 0,0-1 1,-1-8-1,2 13 7,-2 1 1,1 0 0,0-1 0,0 1 0,0 0-1,0-1 1,0 1 0,0 0 0,0-1-1,0 1 1,0 0 0,-1 0 0,1-1 0,0 1-1,0 0 1,0-1 0,-1 1 0,1 0-1,0 0 1,0 0 0,-1-1 0,1 1-1,0 0 1,0 0 0,-1 0 0,1 0 0,0-1-1,-1 1 1,1 0 0,0 0 0,-1 0-1,1 0 1,0 0 0,0 0 0,-1 0 0,1 0-1,0 0 1,-1 0 0,1 0 0,0 0-1,-1 0 1,1 0 0,0 0 0,-1 0 0,1 0-1,-1 1 1,-14 11-35,-1 10 61,1 2-1,2 0 0,0 1 1,1 0-1,1 1 1,-9 37-1,13-44 27,2 0 0,0 1 1,1 0-1,1 0 0,1 0 0,1 0 0,2 29 0,0-45-43,-1 0 0,1 0-1,0 0 1,0 0-1,0-1 1,1 1-1,-1 0 1,1-1-1,0 1 1,0-1-1,0 1 1,1-1-1,-1 0 1,1 0 0,0 0-1,0 0 1,0-1-1,4 4 1,-2-4-31,-1 1-1,1-1 1,0 0 0,0 0 0,0 0 0,0-1-1,1 0 1,-1 0 0,0 0 0,1 0 0,-1-1-1,0 0 1,8-1 0,-2-1-56,0 0 0,0 0-1,0-1 1,-1-1 0,1 0 0,-1 0-1,0-1 1,0-1 0,-1 1 0,1-1-1,9-9 1,-12 9 42,1 0 0,-2-1 1,1 1-1,-1-1 0,0-1 0,0 1 0,-1-1 0,0 0 0,-1 0 1,1 0-1,-2-1 0,1 0 0,3-13 0,-7 21 50,1 0 1,-1 0-1,0 0 0,0 0 0,1 0 0,-1 0 1,0 0-1,0-1 0,0 1 0,0 0 0,0 0 1,0 0-1,-1 0 0,1 0 0,0 0 1,0 0-1,-1 0 0,1 0 0,-1 0 0,1 0 1,-1 0-1,0-1 0,0 2 6,1 0 1,-1 0-1,0-1 1,0 1-1,0 0 1,1 0-1,-1 0 1,0 0-1,0 0 1,1 0-1,-1 0 1,0 0-1,0 0 1,0 1-1,1-1 1,-1 0-1,0 0 1,0 1-1,1-1 1,-1 0-1,-1 1 1,-3 3 112,-1-1 1,1 1-1,0 0 0,0 0 1,-6 7-1,-22 32 625,31-39-693,0-1 0,0 1 0,0 0 0,1 0 0,-1 0 0,1 0 0,0 0 0,0 0 0,1 0-1,-1 7 1,1-10-51,0 0 0,0 0 0,0 0 0,0 0 0,1 0 0,-1 0 0,0 0 0,1 0 0,-1 0 0,1 0 0,-1-1 0,1 1 0,-1 0 0,1 0 0,0-1 0,-1 1 0,1 0 0,0-1 0,0 1 0,-1 0 0,1-1 0,0 1 0,0-1-1,0 1 1,0-1 0,0 0 0,0 1 0,0-1 0,-1 0 0,1 0 0,0 0 0,0 0 0,0 1 0,0-1 0,0-1 0,0 1 0,0 0 0,0 0 0,0 0 0,0 0 0,1-1 0,6 0-13,0-1 1,0 0 0,13-6-1,51-24-216,-53 21 114,1 2 0,1 1 1,-1 0-1,1 1 0,30-5 0,-47 11 103,0 1-1,0 0 0,1 0 1,-1 0-1,0 0 0,0 0 1,0 1-1,0 0 0,0 0 1,0 0-1,0 0 1,-1 1-1,1 0 0,0 0 1,-1 0-1,1 0 0,-1 0 1,6 5-1,-5-4 23,0-1 0,0 1 0,0-1 0,0 0 0,0 0 0,1-1 0,-1 1 0,1-1 0,-1 0 0,1 0 0,0 0-1,-1-1 1,1 0 0,0 0 0,-1 0 0,1 0 0,-1-1 0,1 0 0,0 0 0,5-1 0,10-5 107,0 0-1,-1-1 1,22-12 0,-28 13-115,28-15-148,-25 13-35,1 0 1,-1 1-1,2 1 1,33-10-1,-50 16 130,1 1 0,-1 0 0,1 0 0,-1-1 0,1 1 0,0 0 0,-1 0 0,1 1 0,-1-1-1,1 0 1,-1 0 0,0 1 0,1-1 0,-1 1 0,1-1 0,-1 1 0,0 0 0,1 0 0,-1-1 0,0 1 0,0 0-1,1 0 1,-1 0 0,0 0 0,0 1 0,0-1 0,0 0 0,-1 0 0,1 0 0,0 1 0,0-1 0,-1 0 0,1 1-1,-1-1 1,1 1 0,-1-1 0,1 1 0,-1-1 0,0 1 0,0-1 0,0 3 0,1 4-118,-1 0-1,0-1 1,-1 1 0,0 0 0,0-1 0,-4 14 0,-1-8-54</inkml:trace>
</inkml:ink>
</file>

<file path=ppt/ink/ink4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46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212 263 18124,'-4'-2'60,"0"-1"0,0 1 0,0-1 0,-1 1 0,1 1 0,0-1 0,-1 0 0,1 1 0,-1 0 0,0 0 0,1 1 0,-1-1 0,0 1 0,1 0 0,-1 0 0,0 1 0,0-1 0,1 1 0,-1 0 0,1 0 0,-1 1 0,1-1 0,-1 1 0,1 0 0,0 0 0,0 0 0,0 1 0,0 0 0,0-1 0,0 1 0,-5 7 0,2-4-58,1 1 0,0 0 0,0 1 0,1 0 0,0 0 0,0 0 0,0 0-1,1 1 1,1-1 0,0 1 0,0 0 0,0 0 0,1 0 0,1 1 0,-2 9 0,3-18 1,0 1 1,0 0-1,0 0 1,0-1-1,1 1 1,-1 0-1,0 0 1,1-1-1,-1 1 1,1 0-1,0-1 1,-1 1-1,1-1 1,0 1-1,1 1 1,-1-3 3,0 1 0,0 0-1,-1-1 1,1 1 0,0-1 0,0 0 0,0 1 0,0-1 0,0 0 0,0 0 0,0 1-1,0-1 1,0 0 0,0 0 0,0 0 0,0 0 0,0 0 0,0 0 0,0-1 0,0 1-1,-1 0 1,1 0 0,0-1 0,0 1 0,0-1 0,0 1 0,0 0 0,0-1 0,-1 0-1,2 0 1,8-6 49,0 0 0,-1 0 0,0-1 0,0-1 0,-1 0 0,0 0 0,7-10 0,48-77 512,-57 86-482,5-9 81,56-95 813,-56 93-623,-1-1-1,-1 0 0,9-34 0,-17 44-31,-4 13-36,-7 17-45,3 9-235,2-1-1,1 1 1,1 0-1,1 0 1,2 0-1,5 52 1,-4-62-45,1-1-1,1 0 1,0 1-1,2-2 1,-1 1 0,2 0-1,0-1 1,1 0-1,15 24 1,-21-37-9,1 0-1,-1-1 1,0 1 0,0-1 0,1 1-1,-1-1 1,1 1 0,0-1 0,-1 0-1,1 0 1,0 0 0,0 0 0,0 0-1,-1 0 1,1 0 0,0-1-1,0 1 1,0 0 0,0-1 0,0 0-1,0 0 1,1 1 0,-1-1 0,0 0-1,0-1 1,0 1 0,0 0 0,0-1-1,0 1 1,0-1 0,0 1 0,0-1-1,0 0 1,0 0 0,-1 0-1,1 0 1,0 0 0,0 0 0,-1-1-1,1 1 1,-1-1 0,1 1 0,-1-1-1,0 1 1,1-1 0,-1 0 0,0 1-1,1-4 1,15-26-432</inkml:trace>
</inkml:ink>
</file>

<file path=ppt/ink/ink4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47.4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42 144 16980,'1'1'159,"1"0"0,0 0 1,-1 0-1,1 0 1,0 0-1,0 0 0,0 0 1,0 0-1,0-1 1,0 1-1,0-1 0,0 1 1,0-1-1,0 0 1,0 0-1,0 0 0,0 0 1,0 0-1,0 0 1,3-1-1,-2-1-2,1 1 0,-1 0 0,0-1 0,0 0-1,0 0 1,0 0 0,0 0 0,0 0 0,0 0 0,0-1 0,2-3 0,-2 2-50,1 0 0,-1 0 0,0 0 0,0-1 0,0 0 0,-1 1 0,0-1 0,0 0 1,0 0-1,0 0 0,-1-1 0,0 1 0,0 0 0,0 0 0,-1-1 0,0-5 0,0 9-90,0 1-1,-1-1 1,1 0-1,0 1 0,-1-1 1,1 0-1,-1 1 1,0-1-1,0 0 0,1 1 1,-1-1-1,0 1 0,0-1 1,-1 1-1,1 0 1,0 0-1,0-1 0,-1 1 1,1 0-1,0 0 1,-1 0-1,1 0 0,-1 0 1,1 1-1,-1-1 0,0 0 1,1 1-1,-1-1 1,0 1-1,0 0 0,1-1 1,-1 1-1,0 0 1,0 0-1,1 0 0,-4 1 1,0-1-5,1 1 0,-1 0 1,1 0-1,0 1 0,-1 0 1,1-1-1,0 1 0,0 1 1,0-1-1,0 0 0,1 1 1,-1 0-1,-4 4 0,3 0-18,0 0 0,0 0 0,0 0 0,1 0 0,0 1 0,1 0 1,0 0-1,0 0 0,-2 10 0,3-13 0,1-1 0,0 1 0,1-1 0,-1 1 0,1-1 0,0 1 0,0 0 0,0-1 0,1 1 0,-1-1 0,1 1 0,0-1 0,1 1 0,-1-1 0,1 0 0,0 1 0,0-1 0,3 5 0,-4-7 2,1 0 0,0-1 0,-1 1 0,1-1 0,0 1 0,0-1 0,0 0 0,0 1 0,0-1 0,0 0 0,0 0 1,0-1-1,0 1 0,0 0 0,1-1 0,-1 1 0,0-1 0,4 0 0,-2 0-1,1 0 0,0-1 0,0 1 0,0-1 0,-1-1 0,1 1 0,-1 0 0,7-4 0,4-3 0,-1 0 1,1-2-1,-2 1 1,14-13-1,-5 1 4,24-28 1,-4 4-47,-42 45 46,0 1 0,0-1-1,0 0 1,0 0 0,0 0 0,0 0-1,0 0 1,0 1 0,0-1-1,0 0 1,0 0 0,0 0 0,0 0-1,0 1 1,0-1 0,0 0 0,0 0-1,0 0 1,1 0 0,-1 0-1,0 0 1,0 1 0,0-1 0,0 0-1,0 0 1,0 0 0,1 0-1,-1 0 1,0 0 0,0 0 0,0 0-1,0 0 1,1 0 0,-1 0 0,0 0-1,0 0 1,0 0 0,0 0-1,1 0 1,-1 0 0,0 0 0,0 0-1,0 0 1,0 0 0,0 0-1,1 0 1,-1 0 0,0 0 0,0 0-1,0 0 1,0 0 0,1 0 0,-1 0-1,0 0 1,0-1 0,0 1-1,0 0 1,0 0 0,0 0 0,0 0-1,1 0 1,-1 0 0,0-1-1,0 1 1,-2 12-14,2-8 17,-5 14 29,1 1-1,-1 19 1,5-34-11,0-1-1,-1 1 1,1 0-1,0-1 1,1 1 0,-1-1-1,1 1 1,-1-1-1,1 1 1,0-1 0,0 0-1,1 1 1,-1-1-1,1 0 1,0 0 0,-1 0-1,1 0 1,4 4-1,-4-5 6,0-1 0,0 0 0,0 0-1,1 0 1,-1 0 0,0 0-1,1-1 1,-1 1 0,1-1 0,-1 1-1,0-1 1,1 0 0,-1 0 0,1 0-1,-1 0 1,1-1 0,-1 1 0,1 0-1,-1-1 1,0 0 0,1 0-1,-1 1 1,0-1 0,0-1 0,4-1-1,3-3 43,0 1 0,0-1-1,-1 0 1,13-13 0,-10 6-2,0-1 0,-1 1 0,0-2 0,12-25 0,-9 18-136,-17 52-238,2 1-1,2 38 1,0-68 271,0 0 0,0 0-1,0-1 1,0 1 0,0 0 0,0 0 0,0 0-1,0-1 1,1 1 0,-1 0 0,0 0 0,0-1-1,1 1 1,-1 0 0,1-1 0,-1 1 0,0 0-1,1-1 1,0 1 0,-1-1 0,1 1 0,-1 0-1,1-1 1,0 0 0,-1 1 0,1-1 0,0 1-1,-1-1 1,1 0 0,0 1 0,0-1 0,-1 0-1,1 0 1,0 0 0,0 1 0,-1-1 0,1 0 0,0 0-1,0 0 1,0 0 0,-1 0 0,1-1 0,0 1-1,0 0 1,0 0 0,4-2-128,0-1 0,-1 1 1,1 0-1,-1-1 0,6-5 0,-8 6 151,19-14-561</inkml:trace>
</inkml:ink>
</file>

<file path=ppt/ink/ink4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48.4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 15819,'5'47'4721,"13"138"-1458,16 98-2021,-32-275-1224,-2-5-15,0 0 0,0 0 0,1 0 0,-1 0 0,1-1 0,0 1 0,0 0 1,0 0-1,0-1 0,1 1 0,2 4 0,-11-42-623,-32-55-773,0 1 261,39 88 1154,-1 0-1,1 1 1,0-1-1,0 0 1,0 0 0,0 1-1,0-1 1,0 0-1,0 0 1,0 1-1,0-1 1,0 0-1,1 0 1,-1 1-1,0-1 1,0 0-1,1 1 1,-1-1 0,0 0-1,1 1 1,-1-1-1,1 0 1,-1 1-1,1-1 1,-1 1-1,1-1 1,-1 1-1,1-1 1,0 1-1,-1-1 1,1 1-1,0 0 1,-1-1 0,1 1-1,0 0 1,0 0-1,-1-1 1,1 1-1,1 0 1,41-7 841,-22 5-666,9-5-1140,-1 0 0,53-22 0,-69 24 283,0-2 0,0 0 0,-1 0 1,0-1-1,0-1 0,-1 1 0,0-2 1,12-13-1,-21 20 628,1 0-1,-1 0 1,0-1 0,0 1 0,0-1 0,-1 1-1,1-1 1,-1 0 0,0 0 0,0 0 0,0 0-1,0-6 1,-1 9 94,0 0 0,0 0 0,0 0 0,0 0-1,0 0 1,-1 0 0,1 1 0,0-1 0,0 0 0,-1 0-1,1 0 1,0 0 0,-1 0 0,1 0 0,-1 1 0,1-1-1,-1 0 1,0 0 0,1 1 0,-1-1 0,-1 0-1,1 0 48,-1 0 0,0 1 0,1 0 0,-1-1 0,1 1 0,-1 0 0,1 0 0,-1 0 0,1 0 0,-1 0-1,0 0 1,1 0 0,-1 0 0,1 1 0,-1-1 0,1 1 0,-3 0 0,-6 3 296,0 1 1,1-1-1,0 1 1,0 1-1,0 0 1,0 0-1,1 1 1,0 0-1,1 0 1,0 1-1,0 0 1,0 0-1,1 1 1,-10 17-1,15-25-383,1 0 0,-1 0 0,1 0 0,-1 0 0,1 0 0,0 0 0,-1 0 0,1 0 0,0 0 0,0 1 0,0-1 0,0 0 0,0 0-1,0 0 1,0 0 0,0 0 0,0 0 0,0 0 0,1 2 0,0-2-19,-1 0 0,1-1 0,0 1 0,-1-1 0,1 1 0,0 0 0,-1-1 0,1 1 0,0-1 0,0 0 0,-1 1 0,1-1 0,0 0 0,0 1 0,0-1 0,0 0 0,0 0 0,-1 0 0,2 1 0,7-1-82,-1 0 0,1-1 0,-1 0 0,11-3 0,-5 2-39,15-2-317,0 2 0,34 1 1,-52 1 276,-1 1 1,1 0-1,0 1 1,-1 0-1,1 1 1,-1 0-1,0 1 1,0 0-1,11 6 1,-19-9 147,-1 0 0,1 0 1,-1 0-1,0-1 0,1 1 1,-1 0-1,0 0 0,0 1 1,1-1-1,-1 0 1,0 0-1,0 1 0,0-1 1,-1 0-1,1 1 0,0-1 1,0 1-1,-1-1 0,1 3 1,-1-2 27,0-1 1,0 0 0,0 1-1,0-1 1,-1 0-1,1 0 1,-1 0-1,1 1 1,-1-1 0,1 0-1,-1 0 1,1 0-1,-1 0 1,0 0-1,0 0 1,0 0 0,1 0-1,-1 0 1,-2 1-1,-3 2 134,0 1 0,-1-1-1,0-1 1,0 1 0,0-1-1,-13 4 1,1-2 209,-1 0-1,-26 3 1,40-7-427,0-1-1,0 0 1,-1 0 0,1 0-1,0 0 1,0-1-1,-1 0 1,1-1-1,0 1 1,0-1 0,-9-4-1,14 5 28,-1 0 0,1 0 0,-1 0 0,1 0 0,0-1 0,0 1 0,0 0 0,0 0 0,0-1 0,0 1 0,0-1 0,0 1 0,0-1 0,0 1 0,1-1 0,-1 0 0,1 1 0,-1-1 1,1 0-1,0 1 0,0-1 0,0 0 0,0 0 0,0 1 0,0-1 0,0 0 0,0 1 0,1-1 0,-1 0 0,0 1 0,1-1 0,0 0 0,-1 1 0,1-1 0,0 1 0,0-1 0,0 1 0,1-2 0,25-29-603</inkml:trace>
</inkml:ink>
</file>

<file path=ppt/ink/ink4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48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116 236 14899,'-18'22'1683,"1"2"-1,1 0 1,-20 41 0,31-54-1526,0 0 0,1 0 0,1 0 0,0 0 0,0 0 0,1 1 0,0-1 0,1 1 0,1 0 0,-1-1 0,4 21 0,-3-30-138,0 1-1,1-1 0,0 1 0,-1-1 0,1 1 1,0-1-1,0 0 0,0 1 0,0-1 0,1 0 1,-1 0-1,1 0 0,-1 0 0,1 0 0,0 0 1,-1 0-1,1-1 0,0 1 0,0-1 0,3 3 1,-2-3-13,0 0 0,0-1 1,0 1-1,0 0 0,-1-1 1,1 0-1,0 1 0,0-1 1,0 0-1,0-1 0,0 1 1,0-1-1,0 1 0,0-1 1,0 0-1,-1 0 0,5-2 0,4-2-2,0-1-1,-1-1 0,1 0 0,-2 0 0,1-1 0,-1 0 0,0-1 0,-1 0 0,0 0 1,7-11-1,4-8 52,0-1 0,18-42 1,-26 47 29,-1-1 1,-1 0 0,11-49 0,-18 63-57,0 0 0,0 0 0,-2 0 0,1-1 0,-1 1 0,-1 0 0,0 0 0,0 0 0,-1 0-1,-1 0 1,-7-19 0,9 27-21,-1 0 0,1 0 0,-1 0 0,1 0 0,-1 1 0,0-1 0,0 1 0,-1-1 0,1 1 0,0 0 0,-1 0 0,1 0 0,-1 0 0,0 0 0,0 0 0,1 1 0,-7-3 0,5 3-7,-1 0 1,1 1-1,0-1 1,0 1-1,0 0 1,0 0-1,0 1 1,0-1-1,0 1 1,0 0-1,0 0 1,-6 2-1,-1 2 0,0 0 0,1 1-1,0 0 1,0 0 0,0 1 0,1 0 0,0 1-1,1 0 1,-9 10 0,5-3 29,0 1-1,-13 23 1,21-32-12,1-1 1,0 1 0,0 0 0,0 0 0,1 0 0,0 1 0,0-1 0,1 0 0,-1 10-1,2-16-13,0 0-1,0-1 0,0 1 0,0 0 0,0 0 0,0 0 0,0 0 0,0 0 0,0 0 0,1 0 0,-1 0 0,0 0 0,1 0 1,-1 0-1,1-1 0,-1 1 0,1 0 0,-1 0 0,1-1 0,-1 1 0,1 0 0,0 0 0,0-1 0,-1 1 0,1-1 1,1 2-1,0-2-5,0 1 0,0-1 0,-1 0 1,1 0-1,0 0 0,0 0 0,0 0 1,-1 0-1,1 0 0,0-1 0,0 1 1,-1-1-1,3 0 0,8-4-48,0-1 0,-1 0 0,13-9 0,-20 12 21,34-24-146,20-13-85,-52 37 219,0 0-1,0 0 1,0 0-1,1 1 0,-1 0 1,1 0-1,12-2 1,-16 4 46,-1 0 1,1 1-1,0-1 0,0 0 1,0 1-1,-1 0 0,1 0 1,0-1-1,-1 2 0,1-1 1,-1 0-1,1 0 0,-1 1 1,0 0-1,1-1 0,-1 1 1,0 0-1,0 0 0,0 0 1,0 0-1,-1 0 0,1 1 1,0-1-1,-1 1 0,0-1 1,2 5-1,4 9 130,0 0-1,-2 0 1,5 23 0,-2-10 65,-3-11-77,-3-10-169,0-1-1,0 1 1,1-1-1,-1 0 1,1 0-1,1 0 0,0-1 1,7 11-1,-11-17 40,0 1 0,0-1-1,1 0 1,-1 0 0,0 0 0,1 1-1,-1-1 1,0 0 0,1 0-1,-1 0 1,0 0 0,1 1-1,-1-1 1,1 0 0,-1 0 0,0 0-1,1 0 1,-1 0 0,1 0-1,-1 0 1,0 0 0,1 0-1,-1 0 1,0-1 0,1 1 0,-1 0-1,1 0 1,-1 0 0,0 0-1,1 0 1,-1-1 0,0 1 0,1 0-1,-1 0 1,0-1 0,0 1-1,1 0 1,-1 0 0,0-1-1,0 1 1,1 0 0,-1-1 0,0 1-1,0 0 1,0-1 0,1 0-1,3-13-229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6:27.3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733 0 7634,'13'117'1158,"-4"224"0,-6-48 813,39 174-1046,1 31-259,-27 445-325,-42 3-305,1-42-1,5 74-18,-27 0-10,-77 678 67,31-450 243,-125 849-101,69-699-216,133-1091 3,-15 215 10,-25-5-5,52-447-82,-2 1-1,0-1 1,-17 42 0,15-55-492,4-15 383,2-7 74,2-11-96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1:55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16315,'10'32'1097,"14"7"-913,5-1-48,17 5 128,7-4-48,8-8-8,4-3 8,1-11-56,-3-4-80,-9-10-264,-6-5-224,-20-12-232,-9-3 528,-18-9-128,-12-3-96</inkml:trace>
</inkml:ink>
</file>

<file path=ppt/ink/ink5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49.4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1 13483,'40'44'1368,"6"18"-728,4 4-240,6 17 593,2 8-65,-10 14-64,-6 1-88,-21 2-168,-8 2-64,-24 6-136,-12 5-31,-23 2-73,-10-6-208,-20-8-616,-7-4 544,-3-13-144,1-11-57</inkml:trace>
</inkml:ink>
</file>

<file path=ppt/ink/ink5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8:50.1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0 15259,'0'0'17,"0"1"-1,0-1 1,0 0-1,0 0 1,0 0-1,0 0 1,0 0-1,0 0 1,0 0-1,0 0 1,0 0 0,0 0-1,0 0 1,-1 0-1,1 0 1,0 0-1,0 0 1,0 0-1,0 0 1,0 0-1,0 0 1,0 0-1,0 0 1,0 0-1,0 0 1,0 1-1,0-1 1,0 0-1,0 0 1,0 0 0,0 0-1,0 0 1,-1 0-1,1 0 1,0 0-1,0 0 1,0-1-1,0 1 1,0 0-1,0 0 1,0 0-1,0 0 1,0 0-1,0 0 1,0 0-1,0 0 1,0 0-1,0 0 1,0 0-1,0 0 1,0 0 0,-1 0-1,1 0 1,0 0-1,0 0 1,0 0-1,0 0 1,0 0-1,0 0 1,0 0-1,0 0 1,0-1-1,0 1 1,0 0-1,-6 9 257,-7 16-158,-6 31 575,-21 103 0,5 63 121,17-63-440,7 0 0,7 0-1,19 190 1,13-146-553,-18-159-73,1-1 0,27 68 0,-29-88 122,2-1 1,1 0 0,0-1-1,1-1 1,2 0-1,18 21 1,-20-28 65,0-1 0,1 0 0,1 0 0,-1-2 0,2 0 0,-1 0 1,2-2-1,-1 0 0,22 7 0,-6-5-189,47 7 0</inkml:trace>
</inkml:ink>
</file>

<file path=ppt/ink/ink5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9:09.0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13051,'16'7'171,"1"0"0,0-1 1,1-1-1,-1 0 0,1-2 0,31 3 1,54-2-75,187-19 1,-22 0-55,124 33-36,-31-1-20,261-36 40,-58 0 100,172 32 36,-99 1-96,765 4 4,-1229-15-67,975-11 9,-373-3 90,0 26 309,-77 28-168,-498-40-282,-131-9 14</inkml:trace>
</inkml:ink>
</file>

<file path=ppt/ink/ink5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9:39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4505 325 7794,'-379'-59'3822,"99"13"-2881,-617-99 2,691 111-723,-1 9-1,-1 9 0,-328 17 1,357 14-254,1 7 0,1 7 0,2 9 0,-252 87 0,219-39-182,163-64 140,1 3 0,-60 44 0,79-51 45,2 2 0,1 1 0,0 1 0,1 0 0,-20 31 0,27-33 20,2 1 0,0 0-1,1 1 1,2 0 0,0 0 0,1 1-1,-7 33 1,11-32-3,1-1 0,1 2-1,0-1 1,2 0 0,1 0-1,1 0 1,1 0 0,1 0-1,1 0 1,2-1 0,0 0-1,15 34 1,-6-25-9,1 0 0,2-1 0,1-1 0,1-1 0,2-1 1,1-1-1,47 42 0,-24-29 4,2-3 0,2-2-1,1-2 1,98 44 0,239 70 35,-188-87 37,3-8 0,211 25-1,-136-44-29,284-3 0,-257-35-18,517-74 0,289-154-34,-528 55 11,-448 126-17,-1-6 0,144-87-1,-233 118 16,-1-1 1,-1-3-1,58-53 0,-88 71 29,-1-1 1,-1-1-1,0 0 0,-1-1 0,13-25 0,-18 29 18,-1 0-1,0-1 0,-1 0 1,0 0-1,-1 0 0,-1 0 1,0-1-1,0-23 1,-2 19 20,-1 0 0,-1 1 1,-1-1-1,0 0 0,-1 1 1,-1 0-1,-1 0 1,-1 0-1,-10-19 0,5 15 4,-1 1-1,-1 0 0,0 0 0,-2 1 0,0 1 0,-22-18 0,0 6-5,0 1 0,-2 2 0,-2 2 0,0 1 0,-1 3 0,-64-23-1,-24 0-82,-1 6-1,-184-29 1,-284-6-153,341 48 128</inkml:trace>
</inkml:ink>
</file>

<file path=ppt/ink/ink5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29:59.3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1241 16572,'-21'13'453,"-43"29"1374,59-38-1397,9-5-48,37-20 158,104-67 244,-13 8-399,115-60 158,330-195 325,-426 242-672,487-307 414,-465 284-1520,-152 98 44,-20 12 470,-13 5 84,-13 6-190</inkml:trace>
</inkml:ink>
</file>

<file path=ppt/ink/ink5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0:00.1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45 17180,'1'1'136,"0"-1"1,1 1 0,-1 0-1,0 0 1,1 0 0,-1-1-1,0 1 1,0 0-1,0 0 1,0 0 0,0 1-1,0-1 1,0 0 0,0 0-1,0 1 1,-1-1 0,1 0-1,0 1 1,-1-1-1,1 0 1,-1 1 0,1-1-1,-1 1 1,0-1 0,0 4-1,2 45 769,-2-38-677,-9 113 692,9-124-911,0 0 1,0 1 0,0-1-1,0 0 1,0 1-1,0-1 1,0 0 0,1 1-1,-1-1 1,1 0-1,-1 0 1,1 1 0,-1-1-1,1 0 1,1 1-1,-2-1-4,0-1-1,1 0 1,-1 1-1,1-1 1,-1 0-1,1 0 1,-1 1-1,1-1 0,0 0 1,-1 0-1,1 0 1,-1 0-1,1 1 1,-1-1-1,1 0 1,0 0-1,-1 0 1,1 0-1,-1-1 0,1 1 1,-1 0-1,1 0 1,-1 0-1,2-1 1,2-1 7,0 0 0,0 0 0,0-1 0,0 1 0,-1-1 0,1 0 0,5-6 0,97-113 109,-1 2-10,-104 118-108,0 1 0,1-1 0,-1 1 0,0-1 0,1 1 1,0 0-1,-1 0 0,1-1 0,0 1 0,0 0 0,-1 0 0,1 1 0,0-1 0,0 0 0,0 1 0,0-1 0,0 1 0,3-1 0,-4 1-2,0 1 1,-1-1-1,1 0 1,0 0-1,-1 1 1,1-1-1,-1 0 1,1 1-1,-1-1 1,1 1-1,-1-1 1,1 1-1,-1-1 1,1 1-1,-1-1 1,1 1-1,-1-1 1,0 1-1,1-1 1,-1 2-1,5 22 20,-6 16 8,-10 61 1,6-61-56,-2 67-1,7-106 11,0 0 0,0 0 0,0 0-1,0 0 1,0 0 0,0 0 0,1 0-1,-1 0 1,0 0 0,0 0 0,1 0-1,-1 0 1,1-1 0,-1 1 0,1 0-1,0 2 1,0-3-18,-1 0 0,0 0 1,1 0-1,-1 0 0,0 0 0,1 0 0,-1 0 0,1 0 0,-1 0 1,0 0-1,1 0 0,-1 0 0,1 0 0,-1 0 0,0-1 1,1 1-1,-1 0 0,0 0 0,1 0 0,-1 0 0,0-1 0,1 1 1,-1 0-1,0 0 0,0-1 0,1 1 0,-1 0 0,0-1 1,22-30-1686,17-45 553,-16 31 370</inkml:trace>
</inkml:ink>
</file>

<file path=ppt/ink/ink5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0:00.6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0 15971,'-4'14'487,"-31"119"2167,31-115-2407,2-1 1,0 1-1,1-1 0,0 1 0,4 28 0,-3-44-232,1 0-1,-1 1 1,0-1-1,1 0 1,0 1-1,-1-1 1,1 0-1,0 0 1,0 0-1,0 0 1,1 0-1,-1 0 1,0 0-1,1 0 1,-1 0-1,1 0 1,0-1-1,0 1 1,-1-1 0,4 2-1,-3-2-10,0 0 0,1-1 0,-1 1 0,0-1 0,0 1 0,0-1 0,1 0 0,-1 0 0,0 0 0,0-1 0,1 1 0,-1 0 0,0-1 0,0 1 0,0-1 0,1 0 0,-1 0 0,0 0 0,0 0 0,0 0 0,2-2 0,12-8 9,-1-1-1,0 0 0,-1-1 0,-1 0 0,22-28 0,52-84 171,-80 113-149,5-5 29,-12 17-61,0 0 0,0 0 0,0 0 1,0 0-1,0 0 0,0 0 1,0 0-1,0 0 0,0 0 0,0 0 1,0 0-1,0 0 0,0 0 1,0 0-1,0 0 0,0 0 0,0 1 1,0-1-1,0 0 0,0 0 1,0 0-1,0 0 0,0 0 0,0 0 1,0 0-1,0 0 0,0 0 1,0 0-1,0 0 0,1 0 0,-1 0 1,0 0-1,0 0 0,0 0 1,0 0-1,0 0 0,0 0 0,0 0 1,0 0-1,0 0 0,0 0 1,0 0-1,0 0 0,0 0 0,0 0 1,0 0-1,0 0 0,0 0 1,0 0-1,0 0 0,0 0 0,0-1 1,0 1-1,0 0 0,1 0 1,-1 0-1,-1 8 56,-3 10 4,-4 8 6,1 0 0,1 0 0,2 1 0,-2 29 0,6-54-109,0 1 0,0 0 0,0-1 0,1 1 1,-1-1-1,1 1 0,-1-1 0,1 1 0,0-1 0,0 1 0,0-1 0,2 3 0,-2-3-22,0-1 1,0 0 0,0 0 0,0 0-1,0 0 1,0 0 0,1 0-1,-1-1 1,0 1 0,0 0-1,1-1 1,-1 1 0,0-1-1,1 1 1,-1-1 0,3 1 0,1-1-53,-1 0 0,1 0 1,-1-1-1,1 0 0,-1 0 1,0 0-1,1 0 1,-1 0-1,0-1 0,0 0 1,0 0-1,7-5 0,16-11-514</inkml:trace>
</inkml:ink>
</file>

<file path=ppt/ink/ink5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0:01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214 209 17748,'0'-1'70,"0"1"0,0-1 0,0 0 1,0 0-1,0 1 0,0-1 0,0 0 0,0 0 0,0 1 1,-1-1-1,1 0 0,0 1 0,-1-1 0,1 0 1,0 1-1,-1-1 0,1 0 0,-1 1 0,1-1 0,-1 1 1,1-1-1,-1 1 0,1-1 0,-1 1 0,0-1 1,1 1-1,-1-1 0,1 1 0,-1 0 0,0 0 0,0-1 1,1 1-1,-1 0 0,0 0 0,1 0 0,-1 0 1,0 0-1,0-1 0,1 1 0,-1 1 0,0-1 0,0 0 1,1 0-1,-1 0 0,0 0 0,0 0 0,0 1 1,-4 1 107,1-1 1,-1 1 0,1 0 0,-1 0 0,1 0 0,-6 5 0,-2 3-48,1 0 0,0 1 0,0 0 0,1 1 1,0 0-1,1 1 0,-10 18 0,9-11-102,0-1 0,2 1 0,0 1 1,-9 35-1,15-44-21,0-1 0,1 1 0,0-1 0,0 1 1,1 0-1,1-1 0,2 15 0,-2-24-24,-1 1 0,1-1-1,0 1 1,0-1 0,0 1-1,0-1 1,0 0 0,0 1 0,1-1-1,-1 0 1,1 0 0,0 0 0,-1 0-1,1 0 1,3 2 0,-2-3-28,-1 0 0,1 0 0,-1 0 1,0 0-1,1 0 0,-1-1 0,1 0 0,-1 1 1,1-1-1,0 0 0,-1 0 0,1 0 0,-1 0 1,1-1-1,-1 1 0,1-1 0,-1 0 0,1 1 1,2-3-1,5-1-212,1 0 1,-1-1 0,0-1-1,-1 0 1,0 0 0,0-1-1,11-10 1,-2-1-78,0-1 0,16-24 0,5-10-402</inkml:trace>
  <inkml:trace contextRef="#ctx0" brushRef="#br0" timeOffset="1">488 4 15795,'0'-3'1894,"-3"6"-478,-10 18 327,-19 34-225,15-18-1154,1 1-1,2 1 1,2 1 0,1 0 0,-6 45-1,10-30-1755,0 86 1,4-170 366,0-1 313</inkml:trace>
</inkml:ink>
</file>

<file path=ppt/ink/ink5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0:01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1 169 16299,'15'2'429,"0"-1"-1,0-1 1,0-1-1,0 0 1,-1-1-1,29-6 1,-35 5-341,1 0 1,0 0-1,-1 0 1,0-1-1,1-1 1,-2 1-1,1-1 1,0-1 0,-1 1-1,0-1 1,-1-1-1,9-8 1,-7-3 374,-9 13-73,-7 9-62,2 1-224,0 1 0,1 1 0,-1-1 0,1 1-1,0 0 1,1 0 0,0 0 0,-6 14 0,3-2 6,0 0 1,-7 30-1,13-41-70,0 0 0,0 0-1,1 1 1,0-1 0,1 8 0,-1-14-44,0 0 1,1 0-1,-1-1 1,0 1-1,1 0 0,0-1 1,-1 1-1,1-1 0,0 1 1,0-1-1,0 1 1,0-1-1,1 3 0,-1-4-14,0 1 0,0-1 0,0 1 0,0-1 0,0 1 0,0-1-1,0 0 1,0 1 0,0-1 0,0 0 0,0 0 0,0 0 0,0 0 0,0 0-1,0 0 1,0 0 0,0 0 0,0 0 0,0 0 0,0-1 0,0 1 0,0 0-1,-1-1 1,1 1 0,2-2 0,4-2-200,0 0 0,0-1-1,-1 0 1,1 0 0,-1-1-1,0 1 1,-1-1 0,1-1 0,-1 1-1,5-10 1,7-10-1283,16-39-1,-30 60 1061,-6 15 545,-10 32 1077,12-39-1026,0 1 1,0-1 0,0 1-1,1-1 1,-1 1 0,1-1-1,0 1 1,1 5 0,-1-8-129,0-1 0,1 1 0,-1 0 0,1-1 0,-1 1 0,1-1 0,-1 1-1,1-1 1,-1 1 0,1-1 0,-1 0 0,1 1 0,0-1 0,-1 0 0,1 1 0,0-1 0,-1 0 0,1 0 0,0 1 0,-1-1 0,1 0 0,0 0 0,0 0 0,-1 0 0,1 0 0,0 0 0,-1 0 0,2-1 0,23-4 172,-22 4-165,39-10 90,65-10 0,-89 19-105,-1 0 0,1 2 0,-1 0-1,1 1 1,-1 0 0,30 7 0,-42-6 34,0-1 1,0 1-1,0 0 1,0 1 0,0-1-1,0 1 1,-1 0-1,7 5 1,-8-6 57,-1 0 1,-1 0-1,1 0 1,0 0 0,0 0-1,-1 1 1,1-1-1,-1 0 1,0 1-1,0-1 1,0 1-1,0-1 1,0 1-1,-1 0 1,1-1 0,-1 1-1,1 5 1,-3-26 1332,5-4-1184,5-26-71,23-76 1,-29 120-249,-1 1 0,1-1 0,-1 1 0,1 0 0,0 0 0,0 0 0,1 0 0,-1 0 0,1 0 0,-1 1 0,1-1 0,0 1 0,0 0 0,0 0 0,0 0 0,0 0 0,1 0 0,-1 1 0,7-3 0,4 0-459,0 1-1,0 1 1,27-2-1,-9 1-179,62-3-419,-55 6 439</inkml:trace>
</inkml:ink>
</file>

<file path=ppt/ink/ink5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0:02.1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2 154 15947,'-2'17'1801,"14"-3"-1097,41-14-144,15-7 824,33-10-351,19-3-153,32-6-168,13-1-72,27 1-304,4 3-192,-12 9-472,-4 4-184,-5 5-448,-6 2-200,-15 1 807,-8-1-303,-27 1-96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1:55.7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43 390 15299,'-6'6'485,"0"0"-156,0 1-1,0-1 0,1 1 0,-5 8 0,9-15-292,1 1-1,0 0 0,-1 0 1,1-1-1,0 1 1,-1 0-1,1 0 0,0-1 1,0 1-1,0 0 1,-1 0-1,1-1 0,0 1 1,0 0-1,0 0 1,0 0-1,1-1 0,-1 1 1,0 0-1,0 0 1,1 1-1,0-2 9,-1 1 0,1 0-1,0 0 1,0-1 0,0 1 0,0-1-1,0 1 1,0-1 0,0 1-1,0-1 1,0 0 0,0 1 0,1-1-1,-1 0 1,0 0 0,0 0 0,0 0-1,0 0 1,0 0 0,2 0 0,-1 0 14,1 0 0,-1-1 0,1 1 0,0-1 0,-1 1 1,0-1-1,1 0 0,-1 0 0,1 0 0,-1 0 0,0 0 1,0-1-1,0 1 0,4-4 0,-2 1 38,0 0 0,0 0 0,0-1 0,-1 0 0,0 0 0,4-6 0,0-5 148,0 0 0,-1-1 0,5-23 0,0-17 220,-2-1 0,-3 0 1,-3-84-1,0 139-520,5 6-25,16 13-164,-4-2-100,-6-8 78,0 0 1,0 0 0,1-1-1,-1-1 1,25 3-1,78 3-373,-40-9 150</inkml:trace>
</inkml:ink>
</file>

<file path=ppt/ink/ink5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0:23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1 298 12747,'15'1'199,"1"0"0,0-1 0,0 0 0,20-3 0,6-1-82,146-5-39,438-18-220,673 8 683,-374-3-453,-112 2 26,810-6 293,-1015-4-28,-2-27-92,615 5-1,-1161 52-180,1-3 0,-1-2 0,65-15 0,-102 17-69,-18 5-95,-16 3-233,-15 2 155,9-6 50</inkml:trace>
</inkml:ink>
</file>

<file path=ppt/ink/ink5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01.7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13 198 14835,'-1'0'48,"1"0"0,0 0 0,-1 0 1,1 1-1,0-1 0,-1 0 0,1 0 0,0 0 0,-1 0 0,1 0 0,0 0 0,-1 0 1,1 0-1,-1 0 0,1 0 0,0 0 0,-1 0 0,1 0 0,0 0 0,-1 0 0,1-1 0,0 1 1,-1 0-1,1 0 0,0 0 0,-1 0 0,1-1 0,0 1 0,-1 0 0,1 0 0,0-1 0,0 1 1,-1 0-1,1 0 0,0-1 0,0 1 0,0 0 0,-1-1 0,1 1 0,0-1 0,1-20 971,13-21 462,-8 31-1236,0 0 0,1 1 0,0-1 0,0 1 0,1 1 0,0 0 0,1 0 0,0 0 0,15-10 0,-20 16-227,0 0 0,0 1 1,1 0-1,-1 0 0,0 0 0,1 0 0,-1 1 1,1-1-1,0 1 0,-1 0 0,1 1 1,0-1-1,-1 1 0,1 0 0,0 0 1,0 1-1,-1-1 0,1 1 0,0 0 1,-1 0-1,1 1 0,-1-1 0,1 1 0,-1 0 1,0 0-1,1 0 0,4 5 0,4 4-26,0 0-1,-1 1 1,-1 0-1,0 0 1,14 23-1,-14-20 24,1 1 0,1-2 1,21 21-1,-29-32 7,-1 0 0,1 0 1,0 0-1,1 0 1,-1-1-1,0 0 0,1 0 1,-1-1-1,1 0 0,0 0 1,-1 0-1,1 0 0,0-1 1,0 0-1,-1 0 1,1 0-1,0-1 0,0 0 1,-1 0-1,9-3 0,11-4 75,-1-1 0,-1-2 0,28-15 0,-39 20-74,0 0 43,72-41-699,-75 41 385,0 0-1,0-1 1,-1 0-1,0-1 1,0 1 0,10-14-1,-10 4-175,-4-1-135</inkml:trace>
</inkml:ink>
</file>

<file path=ppt/ink/ink5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02.2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16187,'148'34'5310,"-109"-29"-4543,27 5 22,-59-8-735,0-1 0,0 1 0,-1 1 0,0-1 0,1 1-1,11 7 1,-16-8-46,0 0-1,0 0 1,0 1-1,0-1 0,0 0 1,0 1-1,-1-1 0,1 1 1,-1 0-1,0-1 1,0 1-1,0 0 0,0 0 1,0 0-1,0 0 1,-1 0-1,0-1 0,1 1 1,-1 0-1,0 0 1,0 0-1,-1 0 0,1 0 1,-1 0-1,0 4 1,-3 7 5,0 1 0,-1-1 0,-11 21 0,15-32-8,-14 30-180,-2 0 0,-1-1 1,-34 45-1,28-53 54,3-15-46</inkml:trace>
</inkml:ink>
</file>

<file path=ppt/ink/ink5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02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220 40 16203,'0'-2'155,"0"1"-1,-1-1 0,1 0 1,0 0-1,-1 1 0,0-1 1,1 0-1,-1 0 0,0 1 1,1-1-1,-1 1 0,0-1 0,0 1 1,-1-1-1,1 1 0,0 0 1,0-1-1,-1 1 0,1 0 1,0 0-1,-3-1 0,2 1 7,-1 0 1,1 0-1,-1 0 0,1 1 0,-1-1 1,0 1-1,1 0 0,-1 0 0,0 0 0,1 0 1,-1 0-1,1 1 0,-4 0 0,-1 0 17,0 1 0,0 1 0,0 0 0,0 0 0,0 0 0,1 0 0,0 1 0,-1 0-1,-8 8 1,7-3-144,0 0 0,1 0 0,0 1 0,0 0 0,1 0 0,1 0 0,0 1 0,0 0 0,-5 19 0,5-14-133,2 0 0,0 0 0,1 1 0,0-1 0,1 1 0,2 21 0,0-34-9,-1 0 0,0 0 1,1 0-1,0 0 0,0 0 0,0 0 0,1-1 0,-1 1 1,1 0-1,0-1 0,0 1 0,0-1 0,0 1 1,0-1-1,1 0 0,0 0 0,0 0 0,6 4 1,-5-4 14,0-1 0,0 0 0,0 0 1,0-1-1,1 0 0,-1 1 0,0-1 1,1-1-1,-1 1 0,1-1 1,-1 1-1,1-1 0,0-1 0,-1 1 1,1 0-1,7-3 0,37-13-615</inkml:trace>
</inkml:ink>
</file>

<file path=ppt/ink/ink5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03.8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123 181 18076,'-1'-1'73,"1"1"-1,-1-1 1,1 1 0,-1-1-1,1 1 1,-1-1-1,0 1 1,1-1 0,-1 1-1,0 0 1,1-1 0,-1 1-1,0 0 1,1-1 0,-1 1-1,0 0 1,0 0 0,1 0-1,-1 0 1,0 0 0,0 0-1,1 0 1,-1 0 0,0 0-1,-1 0 1,0 1 27,0 0-1,-1 0 1,1 0-1,0 0 1,0 0 0,0 0-1,0 1 1,-3 1 0,-1 3 181,0 0 1,0 0 0,-9 14 0,8-9-204,1 1 0,0 0 0,1 0-1,0 0 1,0 0 0,2 1 0,-3 14 0,4-17-75,1-1 0,0 0 0,0 1 0,1-1-1,0 1 1,1-1 0,0 0 0,1 1 0,0-1 0,5 15 0,-7-21-1,1-1 0,0 0 1,0 1-1,0-1 1,1 0-1,-1 0 1,1 1-1,-1-1 1,1 0-1,-1 0 1,1-1-1,0 1 1,0 0-1,0-1 1,0 1-1,0-1 1,0 1-1,1-1 1,-1 0-1,0 0 1,1 0-1,-1 0 1,1-1-1,-1 1 0,1 0 1,-1-1-1,1 0 1,-1 0-1,1 0 1,4 0-1,-2-1 25,-1 0-1,1-1 0,-1 1 0,0-1 0,1 0 0,-1 0 0,0-1 1,0 1-1,-1-1 0,1 0 0,0 0 0,-1 0 0,0 0 0,1-1 1,-1 1-1,3-6 0,1-2 86,-1 0 0,-1 0-1,0 0 1,0-1 0,-1 0 0,-1 1 0,4-19 0,-6 25-74,0 0 0,0-1 0,-1 1 0,1 0 0,-1-1 1,-1 1-1,1-1 0,-1 1 0,1 0 0,-2 0 0,1-1 0,0 1 1,-1 0-1,0 0 0,-1 0 0,1 0 0,-1 1 0,1-1 0,-6-5 1,55 6-737,-36 3 665,-1 1 0,1 0 0,0 0 0,0 1 0,-1 0 0,1 1 0,-1 0 0,17 6 0,-23-6 28,0 0 0,1 1 0,-1-1 0,0 1-1,0-1 1,-1 1 0,1 1 0,-1-1 0,1 0 0,-1 1-1,0 0 1,0-1 0,-1 1 0,1 1 0,-1-1-1,0 0 1,0 0 0,0 1 0,0-1 0,-1 1 0,1 7-1,7 67-11,-9-79 19,0 1 0,0-1 0,0 0-1,0 1 1,0-1 0,0 0 0,0 1 0,0-1 0,0 0 0,1 1-1,-1-1 1,0 0 0,0 0 0,0 1 0,0-1 0,0 0-1,1 0 1,-1 1 0,0-1 0,0 0 0,0 0 0,1 1 0,-1-1-1,0 0 1,0 0 0,1 0 0,-1 1 0,0-1 0,0 0-1,1 0 1,-1 0 0,0 0 0,1 0 0,9-6 40,11-20 8,-18 22-38,34-43 66,27-39-31,-63 86-47,-1 0 0,0-1-1,0 1 1,0 0 0,0 0-1,0 0 1,0 0 0,0-1-1,0 1 1,0 0 0,0 0 0,1 0-1,-1 0 1,0 0 0,0 0-1,0-1 1,0 1 0,0 0 0,1 0-1,-1 0 1,0 0 0,0 0-1,0 0 1,0 0 0,1 0 0,-1 0-1,0 0 1,0 0 0,0 0-1,0 0 1,1 0 0,-1 0-1,0 0 1,0 0 0,0 0 0,0 0-1,1 0 1,-1 0 0,0 0-1,0 0 1,0 0 0,1 0 0,5 9-37,-5-8 31,0 0 0,-1 1-1,1-1 1,0 0 0,0 0-1,0 0 1,1 0 0,-1 1 0,0-1-1,0-1 1,0 1 0,2 1-1,2-1 4,0 0 0,0-1 0,0 1 0,0-1-1,0 0 1,1-1 0,-1 1 0,0-1-1,0 0 1,0 0 0,-1 0 0,1-1-1,0 0 1,0 0 0,-1 0 0,1 0 0,6-6-1,6-3 33,-1 0-1,0-2 1,15-15-1,-28 26-15,0-1 0,0 0 0,0-1 0,-1 1-1,1 0 1,-1-1 0,1 1 0,-1-1 0,3-6-1,-6 4 20,-5 11-14,-7 10-2,10-11-19,0 1 1,0 0-1,0 0 1,1 0-1,0 0 1,0 0-1,1 0 0,-2 7 1,3-10 1,-1-1 0,1 0 0,0 0 1,0 1-1,0-1 0,0 1 0,0-1 0,0 0 1,0 1-1,0-1 0,1 0 0,-1 0 0,0 1 0,1-1 1,-1 0-1,1 0 0,0 1 0,-1-1 0,1 0 1,0 0-1,0 0 0,0 0 0,-1 0 0,1 0 1,0 0-1,0 0 0,1 0 0,-1-1 0,0 1 0,0 0 1,0-1-1,0 1 0,1-1 0,-1 1 0,0-1 1,0 0-1,1 1 0,1-1 0,8 1-7,0-1 0,0 0 0,0-1 0,0 0 0,15-4 0,10-1 0,-22 5 5,16-3-55,52 1 1,-74 3 68,-1 1 1,0-1-1,1 1 1,-1 1-1,1 0 0,-1 0 1,0 0-1,0 1 1,0 0-1,0 0 1,-1 0-1,10 7 1,-14-8 30,2 1 483,-4-7 99,-2-4-496,-11-45 605,-2-13-1373,15 65 568,0 0 0,0 0 0,0 0 0,0 0 0,0 0 0,0 0 0,0 0 0,1 0-1,-1 1 1,0-1 0,1 0 0,-1 0 0,1 0 0,-1 0 0,1 1 0,-1-1 0,1 0 0,-1 1 0,1-1 0,0 0 0,-1 1 0,1-1-1,0 1 1,0-1 0,0 1 0,-1-1 0,3 0 0,27-9-1961,-26 9 1703,41-10-1297,-2-3 1,1-2-1,71-37 0,-110 50 1647,1 0 1380,-8 12-183,-1-3-817,-5 10 295,1 1 0,0 0 0,1 0-1,1 0 1,1 1 0,-4 29 0,8-46-682,0 1-1,0-1 1,0 0 0,0 0-1,0 1 1,1-1 0,-1 0 0,0 0-1,1 1 1,-1-1 0,1 0-1,-1 0 1,1 0 0,0 0 0,-1 0-1,1 0 1,0 0 0,0 0 0,0 0-1,0 0 1,0 0 0,0 0-1,0 0 1,0-1 0,0 1 0,0 0-1,0-1 1,0 1 0,1-1-1,-1 0 1,0 1 0,0-1 0,2 1-1,6 0-68,0 0-1,-1-1 0,1 1 1,10-2-1,7 0-123,-20 1 134,-1 1 1,0 0-1,1 0 0,-1 1 0,0-1 1,1 1-1,-1 0 0,7 4 0,-11-5 55,0 0 1,0-1-1,1 1 0,-1 0 0,0 0 0,0 0 0,-1 0 1,1 0-1,0 0 0,0 0 0,0 0 0,-1 0 0,1 0 1,0 0-1,-1 0 0,1 1 0,-1-1 0,0 0 0,1 0 1,-1 1-1,0-1 0,0 0 0,1 0 0,-1 1 1,0-1-1,0 0 0,-1 1 0,1-1 0,0 0 0,0 1 1,-1-1-1,1 0 0,-1 0 0,1 1 0,-1-1 0,1 0 1,-1 0-1,0 0 0,1 0 0,-1 0 0,-1 1 0,-2 3 8,0 0-1,-1 0 1,0-1 0,1 0-1,-2 0 1,1 0-1,0 0 1,-1-1-1,1 0 1,-1 0-1,0-1 1,0 1-1,0-1 1,0-1-1,-1 1 1,1-1-1,0 0 1,-1 0-1,1-1 1,-9 0-1,14 0-27,0 0-1,0 0 1,0 0-1,1 0 1,-1 0-1,0-1 1,0 1-1,0 0 1,0 0-1,0-1 1,0 1-1,0 0 1,1-1-1,-1 1 1,0-1-1,0 0 1,0 1-1,1-1 1,-1 1-1,0-1 1,1 0-1,-1 0 1,0 0-1,1-10-313</inkml:trace>
</inkml:ink>
</file>

<file path=ppt/ink/ink5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05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37 183 17668,'-2'0'117,"1"0"0,-1 0 1,0 0-1,1-1 1,-1 1-1,0-1 0,1 1 1,-1-1-1,1 0 0,-1 1 1,1-1-1,-1 0 0,1 0 1,0 0-1,-1 0 0,1 0 1,0 0-1,0-1 0,0 1 1,0 0-1,0 0 0,-1-3 1,1 2-1,0 0 1,1 0 0,-1 0 0,1-1-1,0 1 1,0 0 0,-1-1 0,1 1-1,1 0 1,-1-1 0,0 1 0,1 0-1,-1 0 1,2-3 0,0-2 43,1 0 0,0 0 0,0 0 1,1 1-1,0-1 0,0 1 0,1 0 0,9-11 1,-7 11-115,0 1 1,1 0 0,-1 0-1,1 0 1,0 1-1,0 0 1,0 1 0,0-1-1,1 2 1,-1-1-1,1 1 1,0 1 0,0-1-1,0 1 1,10 1-1,11 1-14,0 2-1,-1 1 0,36 10 0,-17-4-22,-44-10-9,1 1 0,-1-1 0,1 0 0,-1 0 0,0-1 0,1 1 0,-1-1 1,1 0-1,-1 0 0,0 0 0,0-1 0,1 1 0,-1-1 0,0 0 0,-1 0 0,1-1 0,0 1 0,3-4 0,2 0-18,-8 6-18,1-1 1,-1 0 0,0 0 0,1 1 0,-1-1-1,0 0 1,1 1 0,-1 0 0,1-1-1,-1 1 1,0 0 0,1-1 0,-1 1 0,1 0-1,-1 0 1,1 0 0,-1 1 0,1-1 0,-1 0-1,1 0 1,-1 1 0,1-1 0,-1 1-1,0-1 1,1 1 0,-1 0 0,0 0 0,0-1-1,1 1 1,-1 0 0,0 0 0,1 1 0,3 4-539,-1-1 1,0 1 0,0 0-1,0 0 1,3 10 0,-1-5-145,-1-2-142</inkml:trace>
</inkml:ink>
</file>

<file path=ppt/ink/ink5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06.0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1 152 14235,'0'1'79,"1"0"-1,0 0 1,0 0-1,-1 0 1,1 0 0,0 0-1,0 0 1,0 0-1,0-1 1,0 1-1,0 0 1,0-1 0,0 1-1,1-1 1,-1 1-1,0-1 1,0 1-1,0-1 1,1 0 0,-1 0-1,0 1 1,0-1-1,1 0 1,-1 0-1,0 0 1,0 0 0,1-1-1,-1 1 1,1 0-1,43-13 990,-37 10-697,94-43 2075,14-4-474,-104 46-1793,0 0 1,1 1-1,-1 0 1,1 1-1,-1 1 1,1 0 0,19 1-1,-28 0-159,-1 1 0,1-1 0,-1 1 0,1 0 0,-1 0 0,0 0 0,1 1 0,-1-1 0,0 1 0,0-1 0,0 1 0,0 0 0,4 4 0,-1 0 4,0 1 1,-1 0-1,9 13 1,-9-12-4,1 0-1,-1-1 1,9 9-1,-12-15-15,-1 0-1,0 0 1,1 0-1,-1 0 0,1 0 1,-1 0-1,1-1 1,-1 1-1,1 0 1,0-1-1,-1 1 1,1-1-1,0 0 1,-1 0-1,1 0 0,0 1 1,-1-1-1,1-1 1,0 1-1,0 0 1,-1 0-1,1-1 1,0 1-1,-1-1 1,1 1-1,-1-1 1,3-1-1,4-2 31,-1-1 0,1 1 0,-1-2 0,7-6 0,0 1 12,4-2-34,-3 2-387,0-1 0,23-22-1,-37 33 358,-1 1 1,0 0-1,0-1 0,1 1 0,-1 0 0,0-1 0,0 1 0,0 0 0,0-1 0,1 1 0,-1-1 1,0 1-1,0 0 0,0-1 0,0 1 0,0-1 0,0 1 0,0 0 0,0-1 0,0 1 0,0-1 1,0 1-1,0 0 0,-1-1 0,1 1 0,0-1 0,0 1 0,-1-1 0,1-1-75,-7-13-271</inkml:trace>
</inkml:ink>
</file>

<file path=ppt/ink/ink5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07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1 540 15491,'0'0'72,"1"0"0,0 0-1,-1 0 1,1 1 0,-1-1 0,1 0-1,0 0 1,-1 0 0,1 0-1,-1 0 1,1-1 0,0 1-1,-1 0 1,1 0 0,-1 0-1,1 0 1,-1-1 0,1 1 0,-1 0-1,1 0 1,-1-1 0,1 1-1,-1-1 1,1 1 0,-1 0-1,1-2 1,13-14 167,-13 14-87,25-37 846,-1 0-1,28-65 0,26-93 514,-32 78-663,-47 118-837,0 0 1,1 0-1,-1 0 0,0 0 0,0 0 1,1 0-1,-1 0 0,1 0 1,-1 1-1,1-1 0,-1 0 1,1 0-1,-1 0 0,1 1 0,0-1 1,-1 0-1,1 1 0,0-1 1,0 0-1,1 0 0,-1 3 0,-1 0-1,1-1 0,0 1 1,-1 0-1,0 0 0,1 0 0,-1 0 1,0 0-1,0 0 0,0 3 1,-4 208-96,2 25-2068,6-220 1107,-4-18 1024,0 0 0,0 1 0,0-1 0,0 0 0,0 0 0,0 1 0,0-1 0,0 0 0,1 0 0,-1 0 0,0 0 0,0 1 0,0-1 0,0 0-1,0 0 1,1 0 0,-1 0 0,0 0 0,0 0 0,0 1 0,1-1 0,-1 0 0,0 0 0,0 0 0,1 0 0,-1 0 0,0 0 0,0 0 0,0 0 0,1 0 0,-1 0 0,0 0 0,1 0 0,0-1-34,1 0 0,-1-1 0,0 1 0,1 0 0,-1-1 0,0 1 1,0 0-1,0-1 0,0 0 0,0 1 0,0-1 0,1-2 0,14-35-716</inkml:trace>
</inkml:ink>
</file>

<file path=ppt/ink/ink5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07.6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0 13155,'-22'115'2424,"14"-84"-1801,2 0 0,1 0 0,1 0 0,2 52-1,2-77-550,0-1-1,1 0 1,0 1-1,0-1 1,1 0-1,-1 0 1,1 0-1,0 0 1,1 0-1,-1 0 0,1 0 1,5 6-1,-6-9-36,0 1-1,1-1 0,0 0 0,-1 1 0,1-2 0,0 1 0,0 0 0,0 0 1,0-1-1,1 0 0,-1 1 0,0-1 0,1 0 0,-1-1 0,0 1 0,1-1 1,-1 1-1,1-1 0,-1 0 0,5-1 0,3 0 35,-1-2 1,1 1-1,-1-1 0,0 0 0,0-1 1,0-1-1,-1 1 0,1-1 0,-1-1 1,12-9-1,-3 2 150,-2-1 1,0-1-1,0-1 1,15-20-1,-24 26-43,0 0-1,0 0 1,-1-1-1,-1 0 1,0-1-1,-1 1 1,0-1-1,4-17 1,-7 25-115,-1 1-1,0-1 1,1 0 0,-1 0 0,0 0 0,-1 1 0,1-1-1,-1 0 1,1 0 0,-1 1 0,0-1 0,-1 0 0,-1-4-1,1 5-32,0 1-1,0 0 0,0 0 0,0-1 0,0 1 0,0 1 0,0-1 0,-1 0 1,1 0-1,-1 1 0,1-1 0,-1 1 0,0 0 0,1 0 0,-1 0 1,0 0-1,0 1 0,0-1 0,-5 0 0,2 1-122,0 0-1,0 0 1,0 1-1,1 0 1,-1 0-1,0 0 1,0 1 0,1-1-1,-1 1 1,1 1-1,-1-1 1,1 1-1,0 0 1,0 0-1,0 1 1,1-1 0,-1 1-1,1 0 1,0 0-1,0 1 1,0-1-1,-4 8 1,0 7-317,12-5-124</inkml:trace>
</inkml:ink>
</file>

<file path=ppt/ink/ink5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08.1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88 14915,'12'5'2129,"1"-7"-1113,5-2-456,4-5 2369,2 1-1841,5-4-768,2 4-408,-5-4 112,-3-2-112,-10-9-104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1:56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29 18716,'1'-18'1239,"-1"18"-1216,0 0 0,0 0 1,0 0-1,0-1 1,0 1-1,0 0 0,0 0 1,0 0-1,0 0 0,0-1 1,0 1-1,0 0 1,0 0-1,-1 0 0,1 0 1,0-1-1,0 1 1,0 0-1,0 0 0,0 0 1,0 0-1,0 0 0,-1 0 1,1 0-1,0-1 1,0 1-1,0 0 0,0 0 1,0 0-1,-1 0 0,1 0 1,0 0-1,0 0 1,0 0-1,0 0 0,0 0 1,-1 0-1,1 0 0,0 0 1,0 0-1,-1 0 1,0 1 67,-1 1 1,0 0-1,1-1 1,-1 1-1,1 0 1,-1 0 0,1 0-1,0 0 1,0 0-1,0 0 1,-2 5-1,-18 52-20,2 2-1,2 0 0,-9 75 1,21-112-83,3-14 4,0 0 0,0 0 0,1 1 0,0-1 0,1 1 0,1 16 0,0-27 8,-1 0 0,0 0 1,0 0-1,0-1 0,0 1 0,0 0 1,0 0-1,1 0 0,-1 0 0,0 0 1,0-1-1,0 1 0,0 0 0,0 0 1,1 0-1,-1 0 0,0 0 0,0 0 1,0 0-1,1 0 0,-1 0 0,0 0 1,0 0-1,0 0 0,1 0 0,-1 0 1,0 0-1,0 0 0,0 0 0,1 0 1,-1 0-1,0 0 0,0 0 0,0 0 1,0 0-1,1 0 0,-1 0 0,0 0 1,0 0-1,0 0 0,1 1 0,-1-1 1,0 0-1,0 0 0,0 0 0,0 0 1,0 0-1,0 1 0,1-1 0,-1 0 1,0 0-1,0 0 0,0 0 0,0 1 1,0-1-1,0 0 0,0 0 0,0 0 1,0 1-1,0-1 0,0 0 0,0 0 1,0 0-1,0 1 0,0-1 1,0 0-1,0 0 0,9-16 28,21-56 175,-4-2 0,30-141-1,-51 188-176,-2 10-67,1 33-56,-4-12 85,1-1-1,-1 1 1,1-1-1,0 1 1,0-1-1,0 0 1,0 1-1,1-1 1,-1 0-1,1 0 1,0 0-1,0 0 1,0-1 0,0 1-1,0 0 1,1-1-1,-1 1 1,6 3-1,-4-4 8,0 0 0,1 0-1,-1 0 1,1-1 0,-1 1-1,1-1 1,0 0 0,0 0-1,0-1 1,-1 1 0,11-2 0,3 0 5,0-2 1,1-1-1,-1 0 1,-1-1-1,34-14 1,78-48 77,-78 38-56,-33 24-24,-18 5 2,0 0-1,1 0 1,-1 0 0,0 0 0,0 0 0,1 0 0,-1 0 0,0 0-1,0 0 1,1 0 0,-1 1 0,0-1 0,0 0 0,1 0-1,-1 0 1,0 1 0,0-1 0,0 0 0,1 0 0,-1 0 0,0 1-1,0-1 1,0 0 0,0 0 0,0 1 0,1-1 0,-1 0 0,0 1-1,0-1 1,0 0 0,0 1 0,0 3-1,-1 0 0,1 0 0,-1-1 0,0 1 1,0 0-1,-2 4 0,1 1 2,-33 129-96,32-122-142,1 1 1,0 1-1,1-1 1,1 0-1,1 0 0,3 22 1,4-18-68,-8-20 289,1 0 0,-1-1 0,1 1 0,0-1 0,-1 1 0,1 0 0,0-1 0,-1 0 0,1 1 0,0-1 0,0 0 0,0 1 0,-1-1 0,1 0 0,0 0 1,0 1-1,0-1 0,0 0 0,-1 0 0,1 0 0,0 0 0,0 0 0,1-1 0,19-4-436</inkml:trace>
</inkml:ink>
</file>

<file path=ppt/ink/ink5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08.5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1 582 18156,'9'-14'3083,"4"-15"-2349,155-361 2706,-160 371-3375,-2 3-21,1 0 0,1 0 0,0 0 0,2 1 0,11-15 0,-21 29-44,0 1 0,0 0 0,1-1 0,-1 1 0,0 0 0,0 0 0,1-1 0,-1 1 1,0 0-1,0 0 0,1-1 0,-1 1 0,0 0 0,1 0 0,-1 0 0,0-1 1,1 1-1,-1 0 0,0 0 0,1 0 0,-1 0 0,0 0 0,1 0 0,-1 0 1,0 0-1,1 0 0,-1 0 0,1 0 0,-1 0 0,0 0 0,1 0 0,-1 0 1,6 12-6,-3 18-12,-3-29 16,-2 182-98,1 28-1060,6-175-41,-6-36 1179,1 1-1,0-1 1,0 1 0,0-1-1,0 0 1,0 1 0,1-1 0,-1 1-1,0-1 1,0 0 0,0 1-1,0-1 1,0 0 0,0 1-1,1-1 1,-1 0 0,0 1 0,0-1-1,1 0 1,-1 1 0,0-1-1,0 0 1,1 1 0,-1-1-1,0 0 1,1 0 0,-1 0 0,0 1-1,1-1 1,-1 0 0,1 0-1,-1 0 1,0 0 0,1 0-1,-1 1 1,0-1 0,1 0 0,-1 0-1,1 0 1,-1 0 0,0 0-1,1 0 1,-1 0 0,1-1-1,-1 1 1,0 0 0,1 0 0,-1 0-1,1 0 1,-1 0 0,0-1-1,1 1 1,-1 0 0,0 0-1,1-1 1,-1 1 0,0 0 0,0 0-1,1-1 1,-1 1 0,0 0-1,0-1 1,1 1 0,-1 0-1,0-1 1,0 1 0,0 0 0,0-1-1,1 0 1,14-26-594,8-19-164</inkml:trace>
  <inkml:trace contextRef="#ctx0" brushRef="#br0" timeOffset="1">547 0 17508,'-16'33'1392,"8"-18"-1045,0 1 0,1-1 0,1 1 0,1 0 0,-5 23 0,10-38-346,0 0 1,0 0 0,-1 0 0,1 0-1,0 1 1,1-1 0,-1 0-1,0 0 1,0 0 0,0 0-1,1 0 1,-1 0 0,0 0-1,1 1 1,-1-1 0,1 0-1,-1 0 1,1-1 0,0 1-1,-1 0 1,1 0 0,0 0-1,0 0 1,0 0 0,0-1-1,-1 1 1,1 0 0,0-1-1,0 1 1,0-1 0,0 1-1,0-1 1,1 0 0,-1 1-1,0-1 1,0 0 0,0 0-1,2 1 1,7 0-29,-1-1 0,0 0-1,0 0 1,11-3 0,3 1 16,-14 2 3,0 0 0,0 1 0,0 0 0,0 0 0,-1 1 0,1 0 0,0 0 0,-1 1 0,1 0 0,-1 1 0,0 0 0,10 6 0,-12-6 26,0 1 0,0 0 0,-1 0 0,1 1 0,-1 0 0,-1-1 0,1 2 0,-1-1 0,0 1 0,0-1 0,0 1 0,-1 0 0,0 0 0,3 13 0,-4-10 113,-1 0 1,0-1-1,0 1 1,-1 0-1,-1-1 1,1 1-1,-1 0 1,-1-1-1,0 1 0,0-1 1,-1 1-1,0-1 1,-6 12-1,7-16-57,-1-1 0,0 1 0,0 0-1,0-1 1,-1 0 0,1 0 0,-1 0 0,0 0-1,0 0 1,0-1 0,-6 4 0,7-5-83,-1-1 0,1 1 0,-1-1-1,0 1 1,0-1 0,1 0 0,-1-1 0,0 1 0,0-1 0,0 0 0,0 1 0,0-2-1,0 1 1,0 0 0,0-1 0,-7-2 0,4 1-78,0-1 1,-1 0-1,1-1 1,1 1-1,-1-2 1,0 1-1,1-1 0,0 1 1,0-2-1,0 1 1,1-1-1,0 0 0,-8-11 1,-8-26-310</inkml:trace>
</inkml:ink>
</file>

<file path=ppt/ink/ink5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08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1 111 19580,'13'-13'1793,"2"-1"-1265,3 1-248,0-3 800,4 2-440,-2 1-1016,-2 1 1552,-2 7-1160,-3 0-16,-3 0-16</inkml:trace>
</inkml:ink>
</file>

<file path=ppt/ink/ink5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09.4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112 42 16604,'5'-7'1430,"0"0"1,-1 0-1,7-13 1,-35 85-272,-66 198-960,85-244-317,-12 36-1342,17-95 1837,2 7-647</inkml:trace>
</inkml:ink>
</file>

<file path=ppt/ink/ink5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09.8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76 16740,'-6'0'177,"0"-1"1,0 1-1,-1 0 1,1 1-1,0 0 1,0 0-1,0 0 1,0 0-1,0 1 1,0 0-1,0 1 1,1-1-1,-1 1 1,1 0-1,0 0 0,-1 1 1,-7 7-1,9-8-134,1 0 0,0 0 0,0 1-1,0-1 1,0 1 0,0 0 0,1 0-1,0 0 1,0 0 0,0 0 0,0 0-1,1 1 1,-1-1 0,1 1 0,0-1-1,0 1 1,1-1 0,-1 1 0,1 0-1,0-1 1,1 1 0,-1-1 0,1 1-1,2 7 1,-3-9-53,1-1 0,0 1 0,0-1 0,0 1 0,0-1-1,1 0 1,-1 0 0,0 0 0,1 0 0,0 0 0,-1 0 0,1 0 0,0 0-1,0 0 1,0-1 0,0 1 0,0-1 0,4 2 0,-3-2-31,1 0 1,-1 0-1,1 0 0,-1-1 1,1 1-1,-1-1 1,1 0-1,-1 0 0,1 0 1,-1 0-1,0-1 1,5-1-1,1 0-142,0-1 0,0 0-1,-1-1 1,1 0 0,-1 0 0,0-1-1,0 0 1,-1-1 0,11-8 0,-12 7-40,1 0 1,-1-1 0,-1 1 0,1-1 0,-2 0 0,1-1 0,-1 1-1,0-1 1,0 0 0,3-14 0,-6 19 212,0 0 1,0 0-1,-1 0 1,1 0-1,-1 0 1,0 0-1,0 0 0,0 0 1,-1 0-1,1 0 1,-1 0-1,0 1 1,0-1-1,0 0 1,-1 0-1,0 1 0,1-1 1,-1 1-1,0-1 1,-1 1-1,1 0 1,0 0-1,-1 0 1,0 0-1,0 0 0,0 0 1,-5-3-1,7 5 66,-1 0-1,0 0 1,0 0 0,1 1-1,-1-1 1,0 0-1,0 1 1,0-1-1,0 1 1,0-1-1,0 1 1,0 0-1,0 0 1,0 0-1,0 0 1,0 0-1,0 1 1,-3 0 0,1 0 41,1 0 0,0 1 1,0 0-1,0-1 0,0 1 0,0 0 1,0 0-1,0 1 0,-4 4 1,0 1 118,0 0-1,1 1 1,0 0 0,1 1 0,-9 18 0,8-13-75,1 0-1,-6 24 1,10-34-228,0 0 0,0 1 0,1-1 0,-1 1 0,1-1 0,1 1 0,-1-1-1,1 1 1,0-1 0,0 0 0,2 6 0,-2-9 56,0 0 0,-1-1-1,1 1 1,1 0 0,-1-1 0,0 1 0,0-1 0,0 1-1,1-1 1,-1 0 0,1 1 0,-1-1 0,1 0 0,-1 0-1,3 1 1,14 7-306</inkml:trace>
</inkml:ink>
</file>

<file path=ppt/ink/ink5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10.2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99 138 16043,'7'38'1978,"-1"-4"243,-6-34-2191,0 1 0,0-1 0,0 0 0,0 1 0,1-1 1,-1 1-1,0-1 0,0 0 0,0 1 0,0-1 0,0 0 0,1 1 1,-1-1-1,0 0 0,0 0 0,0 1 0,1-1 0,-1 0 0,0 0 1,1 1-1,-1-1 0,0 0 0,0 0 0,1 1 0,-1-1 1,0 0-1,1 0 0,-1 0 0,1 0 0,-1 0 0,0 0 0,1 0 1,-1 0-1,0 1 0,1-1 0,-1-1 0,11-9 478,3-19 86,-12 22-511,-1 0-1,-1-1 0,1 1 0,-1 0 0,0 0 0,-1 0 0,1-1 0,-1 1 1,-1 0-1,0 0 0,0 0 0,0 0 0,-1 1 0,1-1 0,-2 1 1,1-1-1,-1 1 0,0 0 0,0 0 0,-1 1 0,1-1 0,-1 1 0,-11-9 1,15 13-80,-1 0 0,1 0 0,-1 0 0,1 0 0,-1 0 0,1 0 0,-1 0 0,0 0 0,1 1 0,-1-1 0,0 1 0,1-1 0,-1 1 0,0 0 0,0 0 0,0 0 0,1 0 0,-1 0 0,0 0 0,0 0 0,1 0 0,-1 1 0,0-1 0,0 1 0,1-1 0,-1 1 0,0 0 0,1-1 0,-1 1 0,1 0 0,-1 0 0,1 0 0,-1 1 0,1-1 0,0 0 0,-1 0 0,1 1 0,-2 2 0,0 1-20,0 1 1,0 0-1,1-1 1,0 1-1,0 0 1,0 0-1,1 0 1,0 0-1,0 0 1,0 8 0,0-1-243,2 0 0,-1-1 0,2 1 0,4 19 0,-5-29 155,0 1-1,0 0 0,1 0 0,-1-1 0,1 1 0,0-1 0,0 1 1,4 4-1,-5-7 75,0 0 0,1 0 0,-1 1 0,1-1 0,-1 0 1,0 0-1,1-1 0,0 1 0,-1 0 0,1 0 0,-1-1 0,1 1 0,0-1 1,0 1-1,-1-1 0,1 0 0,0 0 0,0 0 0,2 0 0,26-10-516,-29 10 525</inkml:trace>
</inkml:ink>
</file>

<file path=ppt/ink/ink5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14.7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84 136 12995,'-2'-10'1080,"1"4"-650,0 1 0,0 0 0,0 0 0,0 0 0,-1 0 0,0 0 0,0 0 0,-1 1 0,1-1 0,-1 1 0,-5-7 0,7 10-382,1 1 0,-1-1 0,0 1 0,0 0 0,1 0 0,-1-1 0,0 1 0,0 0-1,0 0 1,1 0 0,-1 0 0,0 0 0,0 0 0,0 0 0,0 0 0,1 0 0,-1 0 0,0 0 0,0 0 0,0 1 0,1-1 0,-1 0 0,0 1 0,0-1 0,1 0 0,-1 1 0,0-1 0,1 1 0,-1-1 0,0 1 0,1 0 0,-1-1 0,1 1 0,-1-1 0,1 1 0,-1 0-1,1 0 1,0-1 0,-1 1 0,1 0 0,-1 1 0,-13 34 116,10-21-180,1 1 0,1 0 1,0 0-1,1 1 0,3 25 1,-2-31-7,2 0 1,-1-1 0,2 0 0,-1 1-1,1-1 1,1 0 0,0 0-1,0 0 1,9 12 0,-13-20 16,1-1 1,0 1-1,1-1 0,-1 1 1,0-1-1,0 1 0,1-1 1,-1 0-1,0 0 0,1 0 1,0 0-1,-1 0 0,1 0 1,-1 0-1,1 0 0,0-1 1,3 2-1,-4-2 4,1 0 0,-1 0 0,1-1 0,-1 1 0,1 0 0,-1 0 0,0-1 0,1 1 0,-1-1 0,1 1 0,-1-1-1,0 0 1,1 1 0,-1-1 0,0 0 0,0 0 0,2-1 0,2-3 20,-1-1 0,1 1 0,-1-1 0,0 0-1,0 0 1,-1-1 0,4-8 0,2-5 185,-2-1 1,-1 0-1,0 0 1,-1-1-1,-2 1 0,3-45 1,-11 41 201,1 20-176,-1 17-99,3 1-133,0 0 0,1 1 1,1-1-1,1 15 1,0-21-19,-1 0 1,1 0-1,1 0 1,-1 1-1,1-2 1,0 1-1,1 0 1,0 0-1,4 7 1,-7-13 15,1 0 1,-1-1-1,1 1 0,-1 0 1,1 0-1,0-1 0,-1 1 1,1-1-1,0 1 0,-1-1 0,1 1 1,0-1-1,0 1 0,-1-1 1,1 1-1,0-1 0,0 0 1,0 1-1,0-1 0,0 0 1,-1 0-1,1 0 0,0 0 1,0 0-1,0 0 0,0 0 1,0 0-1,0 0 0,0 0 1,-1 0-1,1-1 0,0 1 0,0 0 1,0-1-1,0 1 0,-1-1 1,1 1-1,0 0 0,0-1 1,-1 0-1,1 1 0,0-1 1,-1 1-1,2-2 0,3-4-7,0 1 0,-1-1 0,0 0 0,5-8 0,-8 11 8,13-23 7,-1-2-1,12-35 1,-8 16 68,-7 31-62,-9 16-11,-1 0 0,0 0 0,0 0 0,1-1-1,-1 1 1,0 0 0,0 0 0,1 0 0,-1 0-1,0 0 1,0 0 0,1 0 0,-1 0 0,0 0 0,1 0-1,-1 0 1,0 0 0,1 0 0,-1 0 0,0 0-1,0 0 1,1 0 0,-1 0 0,0 0 0,0 0-1,1 1 1,-1-1 0,0 0 0,0 0 0,1 0-1,-1 0 1,0 1 0,3 2-11,-1 0 0,0 0 0,-1 0 0,1 0 0,0 0 0,-1 1 0,2 4 1,10 31-68,18 43-7,-27-74 86,0 1 0,0-1 0,1 0 0,0-1 0,0 1 0,13 12 1,-17-19 2,0 0 0,1 1 0,-1-1 0,1 0 0,-1-1 0,1 1 0,0 0 0,-1 0 0,1-1 0,0 1 0,-1-1 0,1 1 0,0-1 0,0 0 0,-1 1 0,1-1 0,0 0 0,0 0 0,0 0 1,-1-1-1,1 1 0,0 0 0,0-1 0,-1 1 0,1-1 0,0 1 0,-1-1 0,1 0 0,-1 0 0,1 0 0,-1 0 0,1 0 0,-1 0 0,1 0 0,-1-1 0,1 0 0,6-6 17,0-1-1,-1 1 1,-1-1-1,8-14 1,-12 20-16,20-35 57,-17 27-54,1 0-1,0 0 1,0 1 0,2 0 0,13-15 0,-20 24-10,0 0 0,0 0 0,0 0 0,0 0 0,0 0 0,1 1 0,-1-1 1,0 1-1,1-1 0,-1 1 0,0-1 0,1 1 0,-1-1 0,0 1 1,1 0-1,-1 0 0,1 0 0,-1 0 0,0 0 0,1 0 0,-1 0 0,1 1 1,-1-1-1,0 0 0,1 1 0,-1-1 0,0 1 0,1 0 0,-1-1 0,0 1 1,0 0-1,0 0 0,1-1 0,0 3 0,6 4-19,-1 1 0,0 0-1,0 0 1,6 10 0,14 15 14,-26-32 10,0 0 0,0 0 0,0-1 0,1 1 0,-1-1 0,0 1 0,0-1 0,1 1 0,-1-1 0,0 0 0,1 1 0,-1-1 0,0 0 0,1 0 0,-1 0 0,1 0 0,-1 0 0,0-1 1,1 1-1,-1 0 0,0-1 0,1 1 0,-1 0 0,0-1 0,0 0 0,1 1 0,-1-1 0,0 0 0,0 0 0,2-1 0,4-4 11,0-1 1,0 1-1,9-13 0,-3 4-4,-4 5-10,1 1-1,0 0 1,12-8-1,-18 14 40,0 1 0,1-1 0,-1 1 0,1 0 0,-1 1 0,1-1 0,0 1 0,0 0 0,-1 0-1,1 0 1,9 0 0,-15-5 477,1 5-563,0 0 0,-1 1 0,1-1 1,0 1-1,0-1 0,-1 0 1,1 1-1,0-1 0,0 1 1,0-1-1,0 0 0,0 1 0,0-1 1,0 0-1,0 1 0,0-1 1,0 0-1,0 1 0,0-1 1,1 0-1,-1 1 0,0-1 0,0 1 1,1-1-1,-1 1 0,0-1 1,1 0-1,-1 1 0,0-1 1,1 1-1,0-1 0,3 0-204,0 0 0,-1 0-1,1 0 1,0 0 0,0 1 0,8 0-1,1 0-92,14-3-390</inkml:trace>
</inkml:ink>
</file>

<file path=ppt/ink/ink5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15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52 12435,'-2'3'305,"1"0"1,-1 0 0,1 0-1,0 0 1,0 0 0,0 0-1,1 0 1,-1 1 0,1-1 0,-1 0-1,1 5 1,0-6-15,0 9 25,0 1 0,0-1-1,1 1 1,1 0 0,0-1 0,0 0-1,1 0 1,1 1 0,7 14 0,6 10 116,33 49 0,5 9 102,-48-81-362,-1 0 0,-1 1 0,0 0 0,4 19 0,-9-29-94,1 0-1,-1-1 1,0 1 0,0 0-1,0 0 1,0 0 0,0 0-1,-1 0 1,-2 6 0,3-8-25,-1 0 0,0 0 0,0 0 1,-1 0-1,1-1 0,0 1 0,0 0 1,-1-1-1,1 1 0,-1-1 0,0 1 1,1-1-1,-1 0 0,0 1 0,0-1 1,0 0-1,0 0 0,-3 1 0,2-1-10,-1-1-1,0 1 1,1-1-1,-1 1 1,1-1-1,-1 0 1,1-1-1,-1 1 0,0-1 1,1 1-1,-1-1 1,1 0-1,0 0 1,-1-1-1,1 1 1,0-1-1,0 1 1,0-1-1,-5-4 0,-1 0-3,1-1 0,-1 0 0,1-1-1,1 1 1,-9-13 0,10 13-42,1-1-1,0-1 1,0 1-1,1-1 1,0 1-1,0-1 1,1 0-1,0-1 1,1 1 0,0 0-1,-1-11 1,3 14-34,0 0 1,0 0 0,0 0-1,1 0 1,0 0-1,0 0 1,0 0 0,1 0-1,0 0 1,0 1 0,1-1-1,-1 1 1,1-1 0,0 1-1,1 0 1,-1 0 0,1 0-1,7-6 1,17-14-1613,51-34 1,-54 42-851,-1-1 1,0-1 0,37-39 0,-55 51 2166,-3 4 355,-1 1 0,1-1 1,-1 0-1,1-1 0,-1 1 1,0 0-1,0 0 0,-1-6 4029,-14 22-2451,8-5-1283,1 0 0,-1 0 0,2 0 0,-1 0 0,1 1 0,0-1 0,1 1 0,0 0 0,0 0 0,1 0 1,0 0-1,1 0 0,0 10 0,0-18-300,0 0 0,0 0 1,0 0-1,0-1 0,0 1 0,0 0 1,0 0-1,0 0 0,0 0 0,1 0 1,-1 0-1,0 0 0,1 0 0,-1 0 1,1 0-1,-1 0 0,1-1 0,-1 1 1,1 0-1,0 0 0,-1-1 0,1 1 1,0 0-1,0-1 0,-1 1 1,1 0-1,0-1 0,0 0 0,0 1 1,0-1-1,0 1 0,0-1 0,0 0 1,0 0-1,0 1 0,0-1 0,-1 0 1,1 0-1,0 0 0,0 0 0,0 0 1,0 0-1,0 0 0,0-1 0,0 1 1,0 0-1,0 0 0,0-1 1,0 1-1,0-1 0,0 1 0,0-1 1,1 0-1,4-3 20,1 0-1,-1 0 1,0-1 0,0 0-1,9-9 1,9-15-115,-2 0 0,0-1 0,-2-1 0,21-45 0,-40 87-273,-5 26 280,-3 41 37,7-74-59,0-1 0,0 1 0,0 0-1,1 0 1,-1-1 0,3 8 0,-3-11 79,1 1-1,-1 0 1,0-1 0,1 1 0,-1-1 0,1 1 0,-1-1 0,1 1 0,-1-1 0,1 1 0,0-1-1,-1 1 1,1-1 0,0 0 0,-1 1 0,1-1 0,0 0 0,-1 0 0,1 1 0,0-1 0,-1 0-1,1 0 1,0 0 0,0 0 0,-1 0 0,1 0 0,0 0 0,0 0 0,-1 0 0,1 0 0,0-1-1,0 1 1,-1 0 0,1 0 0,0-1 0,-1 1 0,1 0 0,0-1 0,-1 1 0,2-2 0,19-11-209</inkml:trace>
</inkml:ink>
</file>

<file path=ppt/ink/ink5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15.9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0 16836,'-5'26'1505,"-3"24"333,8-50-1821,0 0 0,1 0 0,-1 1-1,0-1 1,0 0 0,0 0 0,0 0 0,0 0 0,0 0 0,1 0-1,-1 1 1,0-1 0,0 0 0,0 0 0,0 0 0,1 0 0,-1 0-1,0 0 1,0 0 0,0 0 0,0 0 0,1 0 0,-1 0 0,0 0-1,0 0 1,0 0 0,1 0 0,-1 0 0,0 0 0,0 0-1,0 0 1,1 0 0,-1 0 0,0 0 0,0 0 0,0 0 0,0 0-1,1-1 1,-1 1 0,0 0 0,0 0 0,0 0 0,0 0 0,1 0-1,9-6-242,-9 5 217,9-3-162,0 0 0,0 0-1,0 0 1,1 2 0,0-1 0,-1 1 0,1 1 0,0 0 0,0 0 0,0 1 0,0 1 0,0-1 0,-1 2-1,1 0 1,0 0 0,-1 1 0,1 0 0,-1 1 0,0 0 0,0 0 0,0 1 0,-1 1 0,12 8 0,-18-12 277,0 1 1,0 0 0,0 0 0,-1 0 0,1 0 0,-1 0 0,0 1 0,0-1 0,0 1-1,0-1 1,-1 1 0,0-1 0,1 1 0,-1 0 0,0 0 0,-1 0 0,1 0 0,-1 0-1,0 0 1,0 0 0,-1 6 0,0-4 101,0 0-1,-1 0 1,0 0-1,0 0 1,0-1-1,-1 1 1,0-1-1,0 1 1,0-1-1,-1 0 1,1 0-1,-1-1 0,-6 6 1,6-6-132,0 0 0,-1 0 0,0-1 0,0 1 0,0-1 0,0 0 0,0 0 0,-1-1 0,1 0 0,-1 0 0,0 0 0,0-1 0,-9 2 0,11-3-220,0 0 0,0 0 0,0 0 0,-1-1 0,1 1-1,0-1 1,0 0 0,0-1 0,0 1 0,1 0 0,-1-1 0,0 0 0,1 0-1,-1 0 1,1-1 0,-1 1 0,1-1 0,0 0 0,0 1 0,0-1 0,-3-5 0,-8-14-694</inkml:trace>
</inkml:ink>
</file>

<file path=ppt/ink/ink5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16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85 17324,'-1'0'1520,"5"0"-928,6 0-192,9-5 584,5 1-167,13-3-281,6 1-160,7-2-424,3-1-352,0-2-1689,3 1 1809,-4 0-256,-3-5-240</inkml:trace>
</inkml:ink>
</file>

<file path=ppt/ink/ink5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16.7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52 320 16628,'-6'14'504,"-5"7"297,-14 39 0,23-54-688,0 1 0,0 0-1,1 0 1,0 0 0,0 0-1,0 0 1,1 0 0,0 0-1,1 0 1,1 9 0,-2-14-101,1-1 1,-1 1 0,0-1-1,1 1 1,-1-1 0,1 1-1,-1-1 1,1 1 0,0-1-1,-1 1 1,1-1 0,0 0-1,0 1 1,0-1 0,0 0-1,0 0 1,1 0 0,-1 0-1,0 0 1,0 0 0,1 0-1,-1 0 1,0-1-1,1 1 1,-1 0 0,1-1-1,-1 1 1,1-1 0,-1 1-1,1-1 1,0 0 0,-1 0-1,1 0 1,-1 0 0,1 0-1,-1 0 1,1 0 0,0 0-1,2-2 1,1 1 6,1-1 1,-1-1-1,1 1 0,-1-1 1,0 0-1,0 0 0,0 0 1,-1-1-1,1 0 0,4-4 0,11-15 28,0-2 1,-1 0-1,-1-1 0,25-49 0,-19 26 139,31-98 1,-48 128-126,-4 10-12,0 1 0,0-1-1,-1 0 1,0-1-1,0 1 1,-1 0-1,0-1 1,-1-17-1,0 27-44,0 0-1,0-1 0,0 1 1,0 0-1,0 0 0,0 0 1,0-1-1,0 1 0,0 0 0,0 0 1,0 0-1,0-1 0,0 1 1,0 0-1,0 0 0,0 0 1,0-1-1,0 1 0,0 0 1,0 0-1,0 0 0,0 0 1,-1-1-1,1 1 0,0 0 0,0 0 1,0 0-1,0 0 0,0-1 1,-1 1-1,1 0 0,0 0 1,0 0-1,0 0 0,0 0 1,-1 0-1,1 0 0,0 0 1,0 0-1,0-1 0,-1 1 0,1 0 1,0 0-1,0 0 0,0 0 1,-1 0-1,1 0 0,0 0 1,0 0-1,0 1 0,-1-1 1,1 0-1,0 0 0,0 0 1,0 0-1,-1 0 0,1 0 0,0 0 1,0 0-1,0 0 0,0 1 1,-1-1-1,1 0 0,0 0 1,0 0-1,0 0 0,0 1 1,-10 13 126,3 3-38,1 1 0,0-1-1,1 1 1,1 0 0,-2 23 0,-2 92 300,8-109-293,1-1 1,5 30-1,-5-47-129,1 1 0,-1-1 0,1 0 0,0 0 0,0-1 0,0 1 0,1 0 0,0-1 0,0 0 1,1 1-1,-1-1 0,1 0 0,7 6 0,-8-8-25,0-2 0,1 1 1,-1 0-1,0-1 0,0 1 0,1-1 0,-1 0 1,1 0-1,-1-1 0,1 1 0,0-1 0,-1 1 1,1-1-1,-1 0 0,1-1 0,0 1 0,-1-1 1,1 1-1,-1-1 0,1 0 0,4-2 0,16-8-319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1:56.8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0 14195,'0'1'60,"1"-1"-1,-1 0 1,0 0-1,0 1 1,0-1 0,0 0-1,0 1 1,0-1-1,0 0 1,0 1-1,0-1 1,0 1 0,0-1-1,0 0 1,0 1-1,0-1 1,0 0-1,0 1 1,0-1 0,0 0-1,-1 1 1,1-1-1,0 0 1,0 0 0,0 1-1,0-1 1,-1 0-1,1 1 1,0-1-1,0 0 1,-1 0 0,1 1-1,-12 10 217,9-9-33,-11 11 342,1 0 1,0 1 0,0 0 0,-17 28-1,24-32-497,1 0-1,-1 0 0,1 1 0,1 0 1,0 0-1,1 0 0,0 0 0,-3 22 1,6-30-78,0-1 1,-1 0-1,1 0 0,0 1 1,1-1-1,-1 0 1,0 1-1,1-1 1,-1 0-1,1 0 1,0 0-1,-1 1 0,1-1 1,0 0-1,1 0 1,-1 0-1,0 0 1,0-1-1,1 1 0,1 2 1,0-3-50,-1 1 1,1 0-1,0 0 1,0-1-1,0 0 1,-1 1-1,2-1 1,-1-1-1,0 1 1,0 0-1,0-1 1,6 1-1,7-1-378,0-1-1,0 0 0,0-1 1,23-6-1,-38 8 394,69-21-918,-36 8 320</inkml:trace>
</inkml:ink>
</file>

<file path=ppt/ink/ink5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17.2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1 111 15899,'2'2'141,"0"0"0,0 1-1,1-1 1,-1 0-1,1 0 1,0 0-1,-1-1 1,1 1-1,0-1 1,0 1-1,0-1 1,0 0 0,0 0-1,0 0 1,1-1-1,3 1 1,-5-1-74,1-1 0,0 1 0,-1-1 0,1 0 0,-1 0 0,1 1 0,-1-2 0,0 1 1,1 0-1,-1 0 0,0-1 0,0 0 0,0 1 0,0-1 0,0 0 0,0 0 0,0 0 0,-1 0 0,1 0 0,1-3 1,1 0-10,0-1 0,-1 1 1,0-1-1,0 1 1,0-1-1,-1 0 0,0 0 1,0-1-1,0 1 0,-1 0 1,0 0-1,0-1 1,0-7-1,-5 1 93,3 12-145,1 1 0,0 0-1,0 0 1,-1 0 0,1 0-1,0 0 1,0 0 0,-1 0-1,1 0 1,0 0 0,0 0-1,-1 0 1,1 0 0,0 0-1,-1 0 1,1 0 0,0 0-1,0 0 1,-1 0 0,1 0-1,0 1 1,0-1-1,-1 0 1,1 0 0,0 0-1,0 0 1,0 1 0,-1-1-1,1 0 1,-2 2 20,0 1 0,0-1-1,0 0 1,1 0 0,-1 1-1,1-1 1,-2 6 0,-1 3 20,1 1 1,0 0-1,1 0 1,0 0-1,0 18 1,2-23-33,0-1 0,0 0 0,0 0 0,1 0-1,0 0 1,0 0 0,1 0 0,0-1 0,0 1 0,0 0 0,0-1 0,7 11 0,-8-15-9,0 0 0,1 1 1,-1-1-1,0 0 0,1 0 0,-1 0 1,0-1-1,1 1 0,-1 0 1,1 0-1,-1-1 0,1 1 0,0-1 1,-1 1-1,1-1 0,0 0 0,-1 0 1,1 1-1,0-1 0,-1 0 0,1-1 1,0 1-1,-1 0 0,1 0 0,0-1 1,-1 1-1,1-1 0,-1 1 0,1-1 1,-1 0-1,1 0 0,1-1 0,8-4-21,-2-1-1,1 1 1,14-15-1,-11 9-74,3-1-79,1-2-101,1 1 0,19-11 1,-33 22 208,0 0-1,1 1 1,-1 0 0,1 0 0,0 0 0,-1 0-1,1 1 1,0 0 0,0 0 0,0 0 0,0 1-1,0 0 1,0 0 0,9 1 0,-11-1 54,0 1 1,1 0-1,-1 1 1,0-1-1,0 0 0,0 1 1,0 0-1,0 0 1,0 0-1,-1 0 1,1 0-1,-1 0 1,1 1-1,-1-1 0,0 1 1,0 0-1,0 0 1,0 0-1,2 4 1,1 6 238,0 0 1,0 0-1,3 22 1,7 17 1103,-15-51-1309,1 0 0,-1-1 1,0 1-1,1-1 0,-1 1 1,1 0-1,-1-1 0,1 1 1,-1-1-1,1 0 0,-1 1 1,1-1-1,-1 1 0,1-1 1,0 0-1,-1 1 0,1-1 1,-1 0-1,1 0 0,0 1 1,-1-1-1,1 0 0,0 0 1,0 0-1,-1 0 0,1 0 1,0 0-1,-1 0 0,1 0 1,0 0-1,-1 0 0,1 0 1,0-1-1,-1 1 0,1 0 0,0 0 1,-1-1-1,1 1 0,0 0 1,-1-1-1,1 1 0,-1-1 1,1 1-1,-1-1 0,1 1 1,0-1-1,28-28 137,-25 25-120,2-3-110,1 0 0,0 1 0,0 0 0,0 1 0,1 0 0,-1 0 1,1 0-1,0 1 0,1 0 0,14-5 0,-18 8 10,1 0 0,-1 0-1,0 1 1,1-1 0,-1 1 0,0 0-1,1 0 1,-1 1 0,0 0 0,1 0-1,-1 0 1,0 0 0,0 1 0,0 0-1,0 0 1,0 1 0,0-1 0,-1 1-1,8 6 1,16 16 31,-24-19 114,1-1-1,1 0 0,-1 0 0,1-1 0,-1 1 0,11 4 0,-16-9-166,1 0 0,0 1 0,0-1-1,-1 0 1,1 0 0,0 0 0,-1 0-1,1 0 1,0 0 0,0 0 0,-1 0-1,1 0 1,0-1 0,-1 1 0,1 0-1,0 0 1,-1-1 0,1 1 0,0 0-1,-1-1 1,1 1 0,-1 0 0,1-1-1,0 1 1,-1-1 0,1 1 0,-1-1-1,1 1 1,-1-1 0,0 0 0,1 1-1,-1-1 1,0 0 0,1 1 0,-1-1-1,0 0 1,0 1 0,0-1 0,1-1-1,3-17-589</inkml:trace>
</inkml:ink>
</file>

<file path=ppt/ink/ink5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18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161 350 15491,'1'-1'91,"-1"0"0,1 0 0,-1 1 1,1-1-1,-1 0 0,0 0 0,1 0 0,-1 0 0,0 0 0,0 1 0,0-1 0,1 0 0,-1 0 0,0 0 0,0 0 0,0 0 0,0 0 0,-1 0 0,1 0 0,0 0 0,0 1 1,-1-1-1,1 0 0,0 0 0,-1 0 0,1 0 0,-1 0 0,1 1 0,-1-1 0,1 0 0,-1 1 0,1-1 0,-1 0 0,0 1 0,1-1 0,-1 0 0,0 1 0,0-1 0,0 1 1,1 0-1,-1-1 0,0 1 0,0 0 0,0-1 0,0 1 0,0 0 0,0 0 0,1 0 0,-3 0 0,-1-1 115,0 1-1,-1-1 1,1 1 0,0 0-1,0 1 1,-1-1 0,1 1-1,0 0 1,0 0-1,-6 2 1,3 1-129,0 0 1,1 0-1,0 1 1,0-1-1,0 1 0,0 1 1,1-1-1,0 1 0,0 0 1,0 0-1,-7 13 1,10-16-73,0 1 0,0-1 0,1 1 1,-1-1-1,1 1 0,-1 0 0,1-1 1,1 1-1,-1 0 0,0 0 1,1 0-1,0 0 0,0 0 0,0 0 1,0 0-1,0 0 0,1 0 0,0 0 1,0-1-1,0 1 0,0 0 1,1 0-1,-1-1 0,5 7 0,-4-8-1,0 1 0,1-1-1,-1 0 1,1 0 0,0 0-1,0 0 1,0 0 0,0-1-1,0 1 1,0-1 0,0 0-1,0 0 1,0 0 0,1 0-1,-1-1 1,0 1 0,1-1-1,-1 0 1,0 0 0,1 0-1,-1 0 1,5-2-1,7 0 11,-1-1 0,0-1-1,24-9 1,15-12-39,-31 14-24,31-12-1,-47 21 31,0 0 1,-1 1-1,1 0 0,0 0 1,0 0-1,0 0 0,0 1 1,0 0-1,0 0 0,11 3 1,-14-2 5,1 0 0,-1 1 1,0 0-1,1 0 1,-1 0-1,0 0 1,0 0-1,0 1 1,-1-1-1,1 1 0,0 0 1,-1 0-1,0 0 1,4 5-1,15 17-20,-20-24 9,0 0 1,0-1-1,0 1 0,0 0 0,1-1 1,-1 1-1,0-1 0,0 0 0,0 1 1,1-1-1,-1 0 0,0 0 0,0 0 0,1 0 1,-1 0-1,0 0 0,0 0 0,1 0 1,-1 0-1,0-1 0,0 1 0,0 0 0,1-1 1,-1 1-1,0-1 0,0 0 0,0 1 1,0-1-1,0 0 0,2-1 0,4-4-317,1-1 0,-1 1 0,7-10 0,-2 3-168,17-17 125,-3 2-1059,2 1 0,0 1 0,2 2-1,58-37 1,-75 52 1116,-9 7 376,-1 0 0,1 0 0,-1 0 0,1 0 0,0 0 0,6-1 0,-19 22 3002,2-11-2744,1 1 0,0-1-1,1 1 1,0 0 0,1 0-1,0 1 1,0-1 0,1 1-1,0 0 1,0 0-1,2 0 1,-1 0 0,1 0-1,0 15 1,1-24-302,0 0 0,0 0 1,0 0-1,0 0 0,0 0 0,0 0 0,0 0 1,0 0-1,1 0 0,-1 0 0,0 0 0,1 0 1,-1 0-1,1 0 0,-1 0 0,1 0 0,-1-1 1,1 1-1,0 0 0,-1 0 0,1 0 0,0-1 1,0 1-1,-1 0 0,1-1 0,0 1 0,0-1 1,0 1-1,0-1 0,0 1 0,0-1 0,0 0 1,0 1-1,0-1 0,0 0 0,0 0 0,0 0 1,0 0-1,0 0 0,0 0 0,0 0 0,0 0 1,0 0-1,0 0 0,0-1 0,0 1 0,0 0 0,0-1 1,0 1-1,1-1 0,4-2 20,0 0-1,0 0 0,-1-1 1,0 0-1,1 0 1,7-8-1,6-10-9,-1-1 0,-1-1-1,-1 0 1,-1-1 0,-2 0 0,0-2 0,-1 1-1,-2-1 1,-1-1 0,-1 0 0,8-52-1,-16 58 54,-2 12 18,2 10-82,0 0-1,0 0 1,0 0-1,0 0 1,0 0-1,0 0 1,-1 0-1,1 0 1,0 0-1,0 0 1,0 0-1,0 0 1,0 0-1,0 0 1,0 0-1,-1 0 1,1 0-1,0 0 1,0 0-1,0 0 1,0 0-1,0 0 1,0 0-1,0 0 1,-1 0-1,1 0 1,0 0-1,0 0 1,0 0 0,0 0-1,0 0 1,0 0-1,0 0 1,0 0-1,-1 0 1,1 0-1,0 0 1,0 0-1,0 0 1,0 1-1,0-1 1,0 0-1,0 0 1,0 0-1,0 0 1,0 0-1,0 0 1,0 0-1,0 1 1,0-1-1,0 0 1,0 0-1,0 0 1,0 0-1,0 0 1,0 0-1,0 1 1,-5 8 105,0 2 0,1-1 1,1 0-1,0 1 0,0 0 0,-2 21 1,0 69 509,5-86-499,1 1-1,0-1 0,1 0 1,5 19-1,-7-31-155,1 1 0,0-1 0,0 0 0,1 1 0,-1-1 0,0 0 0,1 0 0,0 0 0,0 0 0,0 0 0,0 0 0,0-1 0,1 1 0,-1 0 0,1-1 0,0 0 0,-1 0 0,1 0 0,0 0 0,0 0 0,1-1 0,-1 1 0,0-1 0,5 2 0,-5-3 14,-1 0-1,0 0 1,0 0-1,0 0 0,1 0 1,-1-1-1,0 1 1,0-1-1,0 1 0,0-1 1,0 0-1,0 0 0,0 0 1,0 0-1,0 0 1,0 0-1,0 0 0,-1-1 1,1 1-1,0-1 1,-1 1-1,2-4 0,19-25-323</inkml:trace>
</inkml:ink>
</file>

<file path=ppt/ink/ink5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18.9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 16107,'-3'33'1013,"2"0"-1,4 42 1,-2-65-856,0 0-1,1 0 1,0 0 0,0-1 0,1 1 0,1-1 0,-1 1 0,2-1 0,-1-1 0,1 1 0,0 0 0,7 7 0,-10-14-128,1 0 0,-1 0 0,1 0 1,0 0-1,-1 0 0,1 0 1,0-1-1,0 1 0,0-1 1,0 0-1,0 0 0,0 0 0,0 0 1,1 0-1,-1-1 0,0 0 1,0 1-1,1-1 0,-1 0 1,0-1-1,0 1 0,1-1 0,-1 1 1,0-1-1,0 0 0,4-2 1,8-3 33,0 0 0,-1-1 0,0-1 0,13-10 0,-17 12-29,29-20 76,52-31 99,-82 52-198,-1 1 0,1 1 0,0-1 1,0 1-1,0 1 0,1 0 0,-1 0 1,17-1-1,-22 3-10,1 1 1,-1-1-1,1 1 1,-1-1-1,1 1 1,-1 1-1,0-1 1,0 1 0,1-1-1,-1 1 1,0 0-1,0 1 1,-1-1-1,5 4 1,1 2 4,0 1 0,-1 0 0,12 17 0,-13-17 7,-1 0 0,1-1 0,0 0 0,1 0 0,14 11 0,-20-18-9,1 0 0,-1 0 1,0 0-1,1 0 0,-1 0 0,0-1 0,1 1 0,-1-1 0,1 1 0,-1-1 0,1 0 0,-1 0 1,1 0-1,-1 0 0,1 0 0,-1-1 0,5 0 0,3-3-3,0 1 0,-1-1 0,11-6 0,6-2-49,-8 5-338,1 0 0,0 1 1,0 1-1,0 1 0,1 1 0,-1 0 1,1 1-1,0 2 0,32 2 1,-42-4-166,-8-10 31</inkml:trace>
</inkml:ink>
</file>

<file path=ppt/ink/ink5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19.4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18588,'1'-1'984,"5"2"-1192,-2 6 200,3-2 528,0-10-616</inkml:trace>
</inkml:ink>
</file>

<file path=ppt/ink/ink5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20.6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192 73 17124,'-2'-2'210,"1"0"1,-1 0-1,0 1 0,1-1 1,-1 0-1,0 1 1,0 0-1,0-1 1,0 1-1,0 0 1,0 0-1,-1 0 1,1 0-1,0 0 1,-1 1-1,1-1 0,0 1 1,-4-1-1,2 1-67,0 0 0,1 1-1,-1-1 1,1 1-1,-1 0 1,1 0-1,-1 0 1,1 1-1,0-1 1,-1 1 0,-3 2-1,-1 2-88,1-1-1,-1 1 1,1 1 0,0 0-1,1 0 1,0 0-1,0 0 1,-8 14 0,8-10-56,1 1 1,0-1-1,1 1 1,0 0-1,1 0 1,-2 12 0,4-19-4,1 0 0,-1 0 0,1 0 1,0 0-1,0-1 0,0 1 0,0 0 1,1 0-1,0 0 0,0-1 1,0 1-1,1 0 0,0-1 0,0 1 1,0-1-1,0 0 0,1 0 0,2 5 1,-3-8 0,-1 0 1,1 1 0,0-1 0,0 0 0,-1 0 0,1 0 0,0 0-1,0 0 1,0 0 0,0-1 0,0 1 0,0-1 0,0 1 0,0-1-1,1 0 1,-1 0 0,0 1 0,0-2 0,0 1 0,0 0 0,0 0-1,0-1 1,0 1 0,0-1 0,0 0 0,0 1 0,0-1-1,0 0 1,0 0 0,3-3 0,5-2-9,-1 0 0,-1-1 0,1 0 0,12-14 0,-5 2-3,-1-1-1,-1-1 1,-1 0-1,19-39 0,-10 16 13,-15 36-21,-3 11-5,0 14-14,-3-14 43,22 136 38,32 160 943,-48-273-850,8 42 98,-14-61-208,-1-1 0,1 1 0,-1 0 0,0-1 0,0 1 0,-1 0 0,-2 10 0,2-16-17,1 1 1,-1-1-1,1 1 1,-1-1-1,0 1 0,1-1 1,-1 0-1,0 1 1,0-1-1,0 0 0,0 1 1,0-1-1,0 0 1,-1 0-1,1 0 0,0 0 1,-1 0-1,1-1 1,0 1-1,-3 1 0,1-1-1,0-1 0,1 1-1,-1-1 1,0 0 0,0 1-1,0-1 1,0-1-1,1 1 1,-1 0 0,-5-2-1,0 0-26,1 0 0,-1-1 0,1 0 0,0-1 0,0 0 0,0 0 0,-9-7 0,12 8-22,0-1 1,0 0-1,0 1 0,0-1 0,1-1 1,0 1-1,0 0 0,0-1 0,0 0 0,1 1 1,0-1-1,0 0 0,0 0 0,0-1 1,1 1-1,0 0 0,0 0 0,0-1 0,1 1 1,0-1-1,0 1 0,0 0 0,1-1 1,-1 1-1,1 0 0,1-1 0,-1 1 0,1 0 1,2-5-1,7-13-164,0 0 0,2 1 0,1 1 0,30-38-1,-22 32 112,16-24-50,54-72-46,-73 94 339,-2 0 1,21-45-1,-35 67-94,1-3 244,-4 14 84,-6 25-81,6-25-262,-2 14 73,2-1 0,1 20 0,-1-33-95,0-1 1,0 1-1,1-1 0,0 1 0,0-1 1,0 1-1,0-1 0,0 1 0,1-1 1,-1 0-1,1 0 0,0 0 0,0 0 1,0 0-1,0 0 0,1 0 0,2 2 1,-3-4-8,0 0 0,0 0 0,0 0 0,0 0 0,0 0 0,1-1 0,-1 1 0,0-1 0,0 0 0,0 1 0,1-1 1,-1 0-1,0 0 0,0 0 0,1-1 0,-1 1 0,0-1 0,0 1 0,0-1 0,1 1 0,-1-1 0,4-2 0,4-3-11,0 0-1,0 0 1,11-10-1,-14 11-14,27-23-92,36-25-187,-61 48 240,-1 0-1,1 0 0,0 0 1,1 1-1,-1 1 1,14-4-1,-20 6 45,0 1 0,0-1 0,-1 1 0,1-1 1,0 1-1,0 0 0,0 1 0,0-1 0,0 0 0,0 1 1,0 0-1,0-1 0,0 1 0,0 0 0,0 1 0,-1-1 0,1 0 1,-1 1-1,1-1 0,2 3 0,1 2 46,0 0 0,-1 1 0,0 0 0,0-1 0,6 13 0,10 13 371,-21-32-387,0 1 0,1 0 0,-1-1 0,1 1 0,-1-1 0,1 1 0,0-1 0,-1 1-1,1-1 1,0 0 0,-1 1 0,1-1 0,0 0 0,-1 1 0,1-1 0,0 0 0,-1 0 0,1 0 0,0 1 0,0-1 0,-1 0 0,1 0 0,0 0 0,0 0 0,-1 0 0,1-1 0,0 1 0,0 0 0,-1 0-1,1 0 1,0-1 0,-1 1 0,1 0 0,0-1 0,-1 1 0,1 0 0,0-1 0,-1 1 0,1-1 0,-1 1 0,2-2 0,3-3 27,0 0 1,-1-1-1,8-10 0,-2 3 4,1-1-141,2 1 0,-1 1 0,1 0 0,1 1 0,0 0 0,31-17 0,-39 25 43,-1 0-1,0 1 0,1 0 0,0 0 0,-1 0 0,1 1 0,0 0 1,0 0-1,0 0 0,0 1 0,0 0 0,0 0 0,0 0 0,0 1 1,0 0-1,0 0 0,-1 1 0,1-1 0,0 1 0,-1 1 0,1-1 1,-1 1-1,0 0 0,7 5 0,13 15-81,-19-17 159,-1-1 0,1 1 0,0-1 1,10 6-1,-14-10-55,0 0 1,0 0-1,-1 0 1,1 0-1,0-1 1,0 1-1,0-1 1,0 1-1,0-1 1,0 0-1,0 0 1,0 0-1,0 0 1,0 0-1,0 0 1,0 0-1,0-1 1,0 1-1,0-1 1,0 0-1,0 1 1,2-2-1,41-29-931,-21 15 722,4-3-132</inkml:trace>
</inkml:ink>
</file>

<file path=ppt/ink/ink5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21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107 118 12587,'-4'-1'163,"1"1"0,0-1 1,0 1-1,0 0 1,0 1-1,0-1 0,0 0 1,0 1-1,0 0 1,0-1-1,0 1 0,0 1 1,0-1-1,0 0 1,1 1-1,-1-1 0,0 1 1,1 0-1,-1 0 0,1 0 1,0 0-1,0 0 1,0 0-1,0 1 0,0-1 1,0 1-1,-2 5 1,-1-1 35,1 0 1,1 1 0,0-1-1,0 1 1,0 0 0,1 0 0,0 0-1,0 0 1,0 12 0,2-17-165,0 0 0,0-1 0,0 1 0,0 0-1,0 0 1,1 0 0,-1 0 0,1-1 0,0 1 0,0 0 0,0-1 0,0 1 0,0 0 0,1-1 0,-1 1 0,1-1 0,0 0 0,-1 0 0,1 1 0,0-1 0,0 0 0,4 2 0,-4-3-30,1 0 1,-1 0 0,1 0 0,0 0-1,0-1 1,0 1 0,-1-1 0,1 1-1,0-1 1,0 0 0,0 0 0,0-1-1,0 1 1,0 0 0,-1-1 0,1 0-1,0 0 1,0 1 0,-1-2 0,1 1-1,-1 0 1,4-3 0,6-4-119,0 0-1,0-1 1,-2 0 0,1-1 0,-1-1-1,0 0 1,-1 0 0,11-17 0,-6 7-319,27-27 1,-40 48 428,-1-1 0,1 0-1,-1 1 1,0-1 0,1 1-1,-1-1 1,1 1 0,0-1-1,-1 1 1,1-1 0,-1 1-1,1 0 1,0-1-1,-1 1 1,1 0 0,0 0-1,-1-1 1,1 1 0,0 0-1,0 0 1,-1 0 0,1 0-1,0 0 1,-1 0 0,1 0-1,0 0 1,0 0 0,0 0-1,0 1 29,0 0 0,0 0 0,0 0-1,-1 0 1,1 0 0,0 1-1,-1-1 1,1 0 0,-1 0 0,1 0-1,-1 1 1,0-1 0,0 0 0,1 0-1,-1 3 1,1 2 98,0 4 171,0 0-1,1 0 1,1-1-1,6 17 1,-9-24-262,1-1 1,-1 0-1,1 0 1,-1 1-1,1-1 0,0 0 1,0 0-1,0 0 1,0 0-1,-1 0 0,1 0 1,0 0-1,1 0 1,-1 0-1,0 0 0,0-1 1,0 1-1,0 0 1,1-1-1,-1 1 0,0-1 1,1 1-1,-1-1 1,0 0-1,1 1 0,-1-1 1,0 0-1,1 0 1,-1 0-1,1 0 0,-1 0 1,0-1-1,1 1 1,-1 0-1,0-1 0,1 1 1,-1 0-1,0-1 1,1 0-1,-1 1 0,0-1 1,0 0-1,2-1 1,6-4-53,0-1 1,-1 0 0,0-1 0,0 0 0,-1 0 0,0-1-1,7-10 1,39-71-888,-46 77 737,-1 2-19,-5 8 122,0 0 0,0 0 0,0 0 0,1 1 0,0-1 0,0 0 0,-1 0 0,2 1-1,-1 0 1,0-1 0,0 1 0,1 0 0,-1 0 0,4-2 0,-6 4 61,0 0 0,1 0 0,-1 0 0,0 1 1,1-1-1,-1 0 0,1 0 0,-1 0 0,0 1 1,0-1-1,1 0 0,-1 0 0,0 1 0,1-1 0,-1 0 1,0 1-1,0-1 0,1 0 0,-1 1 0,0-1 1,0 0-1,0 1 0,0-1 0,0 0 0,1 1 0,-1-1 1,0 1-1,0-1 0,0 0 0,0 1 0,0-1 1,0 1-1,0-1 0,0 1 0,0 20 54,0-16-31,1 13 178,0 0 0,1 0 0,6 26 0,-5-35-232,0 0 1,1 0-1,-1-1 1,1 1-1,1-1 1,0 0-1,0-1 0,12 14 1,75 75-1871,-49-55 1198,-3 3 0,52 71 0,-81-100 1003,-2 1-1,0 0 1,0 1 0,-2 0 0,0 0 0,-1 0-1,-1 1 1,-1 0 0,0 0 0,-1 0 0,-1 0-1,0 25 1,-2-39-115,0 0 0,-1 0 0,0 0 0,1 0 0,-1 0-1,0 0 1,-1 0 0,1 0 0,-4 5 0,4-8-124,1 0 0,-1 0 0,0 1 0,0-1 0,1-1-1,-1 1 1,0 0 0,0 0 0,0 0 0,0 0 0,0-1 0,0 1 0,-1 0 0,1-1 0,0 1-1,0-1 1,0 1 0,-1-1 0,1 0 0,0 0 0,0 1 0,-1-1 0,1 0 0,0 0-1,-1 0 1,1 0 0,0 0 0,0-1 0,-1 1 0,1 0 0,0-1 0,0 1 0,-2-1 0,-4-3-4,2 1 0,-1-1 0,0 0 0,1 0 0,0-1 1,0 1-1,0-1 0,0 0 0,1-1 0,-5-6 0,-37-62-290,46 73 237,-12-21-136,1-1-1,1-1 1,-12-43 0,18 54 73,1-1 0,1 0 1,0 1-1,1-1 0,1 0 0,0 0 0,1 0 1,3-21-1,-2 27-18,1 1 0,0-1 0,0 1 0,0-1 0,1 1 0,0 0 0,0 0 0,1 1 0,0-1 0,0 1 0,1 0 0,-1 1 0,1-1 0,11-7 0,6-2-158,1 0 0,47-20 1,-18 10-70</inkml:trace>
</inkml:ink>
</file>

<file path=ppt/ink/ink5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21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0 832 16107,'406'-94'3299,"-235"49"-3178,383-90-1418,574-149-507,-190 47 2794,-865 221-1094,-12-5-28</inkml:trace>
</inkml:ink>
</file>

<file path=ppt/ink/ink5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7:31:52.7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1764 9674,'-2'5'128,"-1"0"0,1 0 0,0 0 0,0 0 0,0 0 0,1 1 0,0-1 0,0 0 0,0 1 0,1-1 0,0 1 0,0-1 0,0 1 0,0-1 0,2 7 0,2 0-78,0 0 0,0-1-1,1 1 1,0-1-1,12 19 1,-1-7-53,0-1-1,2 0 1,0-1 0,2-1 0,0-1 0,1-1-1,1 0 1,44 26 0,-11-13-4,1-2 0,111 38 1,-66-35 20,2-4 0,1-5 0,139 13 0,323-3 222,-242-20-116,207 23-25,102 6-31,0-25-66,104-28-42,126 0-9,703-58 251,131-79 354,-863 67-334,128-10-94,-346 73-97,-489 24 0,-1 5 0,230 53 0,-331-58-21,194 53 60,-170-43-60,-1 2-1,64 33 1,-95-40-4,1 0 0,-1 1 0,-1 0 0,0 2 0,-1 0 0,-1 0 0,18 23 1,2 10 10,35 64 1,-31-48 13,-25-41-20,2-1 0,0 0 1,2-1-1,19 18 0,-25-27-5,0-2-1,1 0 0,0 0 0,1-1 1,0-1-1,0 0 0,1 0 1,19 5-1,4-1-6,0-2 0,56 6 0,79-2 3,-113-11 6,1 2 0,-1 4 0,93 22 0,68 54-3,-137-49-8,98 26-1,-67-35 0,159 17 1,124-10-14,-324-29 23,643 27 5,1-55 3,-532 2-59,271-67 1,171-86-113,-330 88 99,177-66 55,-404 125 35,-2-3 1,-1-3-1,-1-2 0,96-73 1,-144 95-20,35-27 53,-2-1 0,62-68 0,-100 95-50,0 0 1,-1-1 0,-1 0 0,-1-1 0,0-1-1,-1 0 1,-1 0 0,0 0 0,-2-1 0,0 0-1,-1-1 1,3-27 0,-5 14 11,-2 0 1,-1 0-1,-2 1 1,-1-1-1,-2 1 1,-1-1-1,-1 2 0,-2-1 1,-1 1-1,-1 0 1,-2 1-1,-1 1 0,-2 0 1,0 0-1,-29-36 1,-31-31 40,-4 3 0,-113-102-1,151 159-113,-3 2 0,-1 2 0,-1 2 0,-54-26 0,-210-80-158,264 117 189,14 5 9,-421-165-46,-14 33 61,-131 34 14,-7 37-44,391 51 2,-218-28-30,-463-51 20,-3 38 44,-601 55-70,1431 10 57,-2825 135-26,423 67 41,1158-89 12,8 61-214,183 40-138,19 82 168,197 46-127,720-263 241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1:57.2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167 22 14379,'0'-1'61,"0"0"0,0 1-1,0-1 1,0 0 0,0 0-1,0 0 1,0 1 0,0-1 0,0 0-1,0 0 1,0 0 0,0 1 0,-1-1-1,1 0 1,0 0 0,0 1 0,-1-1-1,1 0 1,-1 1 0,1-1-1,-1 0 1,1 1 0,-1-1 0,1 1-1,-2-2 1,1 2-5,0-1 0,0 1-1,0 0 1,-1 0 0,1 0-1,0 0 1,0 0 0,0 0 0,0 0-1,0 0 1,0 0 0,-1 0-1,1 0 1,0 1 0,-2 0 0,-3 1 130,1 1 1,-1 0-1,1 0 1,0 0 0,0 1-1,-5 4 1,-2 4 31,1 0 0,0 1 0,1 0 0,-13 23 0,18-28-173,1-1 0,0 1-1,1 0 1,0 0 0,0 0-1,1 0 1,0 0 0,1 1-1,-1-1 1,1 15 0,1-22-34,0 1 1,0-1 0,0 0 0,0 0-1,0 1 1,1-1 0,-1 0 0,0 1-1,1-1 1,-1 0 0,1 0 0,-1 0-1,1 0 1,0 1 0,-1-1 0,1 0-1,0 0 1,0 0 0,0 0 0,0 0-1,0-1 1,0 1 0,0 0 0,2 1-1,-1-2 5,0 1 0,1-1 0,-1 1 0,0-1 0,0 0-1,1 0 1,-1 0 0,0 0 0,0 0 0,1 0 0,-1-1-1,0 1 1,2-2 0,7-1 45,-1-1-1,0-1 1,0 0 0,14-9-1,4-7 143,-1-1-1,40-44 0,-42 40-106,-13 19-69,-12 7-27,0 0 1,1 0-1,-1 0 1,0 1-1,0-1 0,1 0 1,-1 0-1,0 0 0,0 0 1,0 1-1,1-1 1,-1 0-1,0 0 0,0 0 1,0 1-1,0-1 0,0 0 1,1 0-1,-1 1 1,0-1-1,0 0 0,0 0 1,0 1-1,0-1 1,0 0-1,0 0 0,0 1 1,0-1-1,0 1 0,-3 28 2,2-21 0,-1 4-102,1 0 0,0 0 0,0 0 1,1 0-1,1 0 0,0 0 0,1 0 1,4 17-1,-6-28 59,1 0 1,-1 0-1,0 0 0,1 0 1,-1 0-1,1 0 0,-1 0 1,1 0-1,-1-1 0,1 1 1,-1 0-1,1 0 0,0-1 1,0 1-1,-1 0 0,1-1 1,0 1-1,0 0 0,0-1 1,0 1-1,-1-1 0,1 0 1,0 1-1,0-1 0,0 0 1,0 1-1,0-1 0,2 0 1,-1 0 8,0-1 1,0 1-1,0-1 1,0 0 0,0 0-1,-1 1 1,1-1-1,0-1 1,-1 1 0,1 0-1,0 0 1,-1-1-1,3-1 1,18-22-413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1:57.7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26 15003,'2'-1'320,"0"1"0,1-1 0,-1 0 0,0 0 1,0 0-1,0 0 0,0 0 0,0-1 0,-1 1 0,1-1 0,0 1 0,2-4 0,1 1 1829,-36 0-74,19 5-2060,1 0-1,0 1 1,-1 0 0,1 1 0,0 0 0,1 0 0,-1 1 0,0 1 0,1 0 0,0 0 0,0 1 0,1 1-1,0-1 1,0 1 0,0 1 0,-11 12 0,4-2-8,1 0 0,1 1 1,1 0-1,0 1 0,1 1 0,2 0 0,-9 23 0,16-37-8,1-1 0,0 1 0,0 0 0,0 0 0,1 0 0,0 10-1,1-15-2,0-1 1,0 1-1,0 0 0,0 0 0,1 0 0,-1 0 0,0-1 0,1 1 0,0 0 0,-1-1 0,1 1 0,0 0 1,0-1-1,0 1 0,0-1 0,0 1 0,0-1 0,1 1 0,-1-1 0,0 0 0,1 0 0,-1 0 0,1 0 0,-1 0 1,1 0-1,0 0 0,-1 0 0,1-1 0,0 1 0,2 0 0,17 3-335,0-2 1,0 0-1,0-2 0,0 0 0,0-1 1,0-1-1,26-6 0,5-8-109,4-11-135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1:59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482 86 12451,'6'-4'669,"1"-1"1,-1 0-1,-1 0 1,8-9 0,-12 14-575,0-1-1,-1 0 1,1 1 0,0-1 0,-1 0 0,1 0 0,-1 1 0,1-1 0,-1 0-1,1 0 1,-1 0 0,0 0 0,1 0 0,-1 1 0,0-1 0,1 0 0,-1 0-1,0 0 1,0 0 0,0 0 0,0 0 0,0 0 0,0 0 0,0 0-1,-1 0 1,1 0 0,0 0 0,0 0 0,-1 0 0,1 0 0,0 1 0,-1-1-1,1 0 1,-1 0 0,1 0 0,-1 1 0,0-1 0,1 0 0,-1 0 0,0 1-1,0-1 1,1 1 0,-1-1 0,0 1 0,0-1 0,-1 0 0,-6-2 81,1 0 1,-1 1-1,0 0 0,0 0 1,0 1-1,0 0 1,0 0-1,0 1 1,-12 1-1,1 1-136,-1 0-1,-32 9 1,32-5-43,0 1 1,0 1-1,1 1 1,0 1-1,0 0 1,1 1 0,0 1-1,1 1 1,1 0-1,-21 22 1,26-23 5,0 1 1,1-1-1,0 2 0,1-1 1,1 2-1,0-1 1,1 1-1,0 0 1,1 0-1,1 1 1,0 0-1,1 0 1,-3 32-1,7-43 0,-1 0 1,1 1-1,1-1 0,-1 0 0,1 0 0,0 1 1,0-1-1,0 0 0,1 0 0,-1 0 0,1 0 1,1 0-1,2 5 0,-3-8-1,-1 0 1,1 0-1,0 0 0,0-1 0,0 1 0,1 0 1,-1-1-1,0 1 0,0-1 0,1 0 0,-1 0 1,1 0-1,-1 0 0,1 0 0,0 0 0,-1-1 1,1 1-1,0-1 0,-1 0 0,1 0 0,0 0 1,0 0-1,-1 0 0,1-1 0,0 1 0,-1-1 1,5-1-1,4-2 18,0 0 0,-1-1 0,1 0-1,-1 0 1,-1-1 0,1-1 0,-1 1 0,0-2 0,-1 1 0,12-14 0,3-5 95,-1-1 0,21-35 0,18-40 299,-55 89-310,1-1 0,-2 0-1,0 0 1,-1 0-1,5-26 1,-9 30 40,-4 13-40,-5 13-36,4 1-78,0 0 0,1 1 0,1-1 1,0 1-1,1 0 0,1 0 0,1-1 0,1 1 0,0 0 0,1 0 0,1 0 0,1-1 0,7 21 0,-9-31-69,1-1-1,0 1 0,0-1 1,0 0-1,1 0 0,0 0 1,0-1-1,1 1 0,-1-1 1,1 0-1,1 0 0,-1-1 1,6 5-1,-7-7-1,0 0 0,0 0 1,0 0-1,0 0 0,0-1 0,0 0 0,1 0 0,-1 0 0,0 0 0,1-1 1,-1 1-1,0-1 0,1 0 0,-1 0 0,1-1 0,-1 0 0,0 1 1,0-1-1,1-1 0,-1 1 0,0-1 0,4-1 0,-1-1-22,0-1 1,0 1-1,0-1 0,6-6 1,28-28-540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1:59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516 17 14307,'0'-1'89,"0"1"0,0-1 0,0 0 1,0 1-1,-1-1 0,1 0 0,0 0 0,0 1 0,0-1 0,-1 0 0,1 1 0,0-1 1,-1 1-1,1-1 0,-1 0 0,1 1 0,0-1 0,-1 1 0,1-1 0,-1 1 0,0-1 1,1 1-1,-1 0 0,1-1 0,-1 1 0,0 0 0,1-1 0,-1 1 0,0 0 0,1 0 1,-1 0-1,0-1 0,1 1 0,-1 0 0,0 0 0,1 0 0,-1 0 0,0 0 0,0 0 1,1 0-1,-1 1 0,-1-1 0,-35 5 1563,7 3-1314,0 1 1,0 2-1,1 0 1,1 2-1,0 1 1,-43 30-1,51-30-314,1 0 0,1 2 0,0 0 0,1 1 0,0 1 0,2 0 0,0 2 0,1-1 0,-13 26-1,22-34-16,0-1-1,1 1 0,0 0 1,0 0-1,2 1 0,-1-1 0,0 13 1,3-21-5,-1 1 1,1 0 0,0-1-1,0 1 1,1-1 0,-1 1-1,1-1 1,0 0-1,-1 1 1,2-1 0,-1 1-1,0-1 1,1 0 0,-1 0-1,1 0 1,0 0 0,0 0-1,0 0 1,1-1-1,-1 1 1,0 0 0,1-1-1,0 0 1,0 0 0,0 0-1,0 0 1,3 2-1,6 0 4,0 0 0,-1 0 0,1-2 0,0 1-1,1-1 1,-1-1 0,20 0 0,-1-2-246,58-10 0,-66 8-28,-1-1 1,0-2-1,-1 0 0,1-1 0,-1-1 1,0-1-1,33-20 0,-15-2-236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2:00.1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1 15195,'-3'9'1154,"0"0"-1,0 1 1,-1 10-1,-12 89-950,14-90 73,-7 45-148,2-1 0,3 66-1,9-106 55,-5-22-174,0-1-1,0 0 1,0 0 0,0 1-1,0-1 1,0 0-1,1 0 1,-1 1 0,0-1-1,0 0 1,0 0-1,0 0 1,1 0 0,-1 1-1,0-1 1,0 0-1,1 0 1,-1 0 0,0 0-1,0 0 1,0 0-1,1 1 1,-1-1-1,0 0 1,1 0 0,-1 0-1,0 0 1,0 0-1,1 0 1,-1 0 0,0 0-1,0 0 1,1 0-1,-1 0 1,0 0 0,0-1-1,1 1 1,1-1 21,-1-1 1,1 0-1,0 0 0,-1 1 1,0-1-1,1 0 0,-1 0 1,0 0-1,0-1 0,0 1 1,0 0-1,-1 0 0,1-1 1,0-1-1,9-35 80,-2-1 1,-2 0 0,-2 0-1,-1 0 1,-2 0-1,-2 0 1,-6-43-1,7 83-120,0 0 0,0-1-1,0 1 1,0 0 0,0 0 0,0-1-1,0 1 1,0 0 0,0 0 0,1-1-1,-1 1 1,0 0 0,0 0 0,0 0-1,0-1 1,0 1 0,1 0-1,-1 0 1,0 0 0,0 0 0,0-1-1,1 1 1,-1 0 0,0 0 0,0 0-1,0 0 1,1 0 0,-1 0 0,0 0-1,0-1 1,1 1 0,-1 0 0,0 0-1,0 0 1,1 0 0,-1 0 0,0 0-1,0 0 1,1 0 0,-1 0-1,0 1 1,0-1 0,1 0 0,-1 0-1,0 0 1,0 0 0,0 0 0,1 0-1,-1 0 1,0 1 0,1-1 0,21 8-586,-5-2 64,-2-3 303,0-1-1,0-1 1,0 0 0,0-1-1,0 0 1,16-4 0,26-4-305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2:00.5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 1 15691,'-69'123'2404,"63"-108"-2179,0 0 0,0 0 1,2 0-1,0 1 1,0 0-1,-1 26 0,5-38-164,0 1-1,0-1 1,0 0-1,0 0 0,1 1 1,0-1-1,0 0 1,0 0-1,0 0 1,1 0-1,-1 0 1,1 0-1,4 6 0,-5-8-35,1 0-1,0 0 0,0 0 1,1 0-1,-1 0 0,0 0 1,1-1-1,-1 1 0,1-1 1,-1 0-1,1 0 0,0 0 1,-1 0-1,1 0 0,0 0 1,0-1-1,0 1 0,0-1 1,-1 0-1,1 0 0,4 0 1,3-2 32,0 1 0,0-2 0,0 1 0,0-1 0,0-1 0,-1 0 0,1 0 0,-1-1 0,0 0 0,0 0 0,-1-1 0,0 0 0,0-1 0,0 0 0,10-12 0,-12 13 8,0-1-1,-1 0 1,1 0 0,-1 0-1,-1-1 1,1 1 0,-1-1 0,-1 0-1,0-1 1,0 1 0,0-1 0,-1 1-1,0-1 1,-1 0 0,0 1-1,0-1 1,-1 0 0,-1-12 0,0 17-47,0 0 1,0 0 0,0-1 0,-1 1-1,0 0 1,1 0 0,-2 0 0,1 1 0,0-1-1,-1 1 1,1-1 0,-1 1 0,0 0-1,0 0 1,-1 0 0,1 0 0,0 0 0,-1 1-1,0-1 1,0 1 0,1 0 0,-6-1-1,2 0-140,1 1 0,-1 0 0,0 1 0,1 0 0,-1 0 0,0 0 0,0 1 0,0 0 0,1 0-1,-1 1 1,0 0 0,0 0 0,-9 3 0,9 0-178,4-1-97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6:47.4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0 14683,'2'1'2475,"-2"-1"-2410,0 15 1167,-4 21-41,-38 466 1710,34-360-2763,7-122-491,0-18-60,0-3-20,-1-31 574,1-65-250,1 31-100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2:06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10 14755,'-5'-2'3058,"1"1"-1916,15-2-845,41 0-274,0 2 0,0 3 0,75 11 1,-83-8-13,168 20 1,408 37-6,-445-53-15,273-21-1,-141-21 11,54-4 62,3 25-230,-313 18 308,-40-4 67,-1-1-1,1 1 0,-1-2 1,1 1-1,0-2 0,15-1 0,-13-3 26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2:14.1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 12947,'0'0'30,"0"0"0,-1 0 0,1 0 1,-1 0-1,1 0 0,-1 0 0,1 0 1,0 0-1,-1 0 0,1 0 0,-1 0 0,1 0 1,-1 0-1,1 1 0,0-1 0,-1 0 1,1 0-1,-1 1 0,1-1 0,0 0 0,-1 0 1,1 1-1,0-1 0,-1 0 0,1 1 1,0-1-1,0 0 0,-1 1 0,1-1 0,0 0 1,0 1-1,0-1 0,-1 1 0,1-1 0,0 1 1,0-1-1,0 0 0,0 1 0,0-1 1,0 1-1,0-1 0,0 1 0,0-1 0,0 1 1,0-1-1,0 0 0,1 2 0,-1-1 6,1 0-1,-1 1 0,1-1 1,-1 0-1,1 1 0,0-1 1,0 0-1,0 0 0,0 0 1,0 1-1,0-1 0,0 0 1,0 0-1,3 1 0,8 4 32,1 0-1,0-1 1,0-1-1,0 0 0,1 0 1,17 1-1,88 5-36,-91-9-2,413 9 44,-42-3 24,-284-2-64,769 12 261,-390-42-119,327-7 251,-363 50-110,-284-8-372,121-12 203,-188-7-152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2:15.5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1 372 11731,'514'-15'2888,"622"-118"-2658,-655 70-165,538-45 205,4 56-132,702 54 165,-972 54 70,-684-49-642,-59-7 200,-19-2 8,-18-3-23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2:35.5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9771 444 11843,'-50'2'176,"-1"-3"0,1-1 1,0-3-1,0-1 1,-60-17-1,-454-92 35,-7 30 32,338 52-211,-851-84-81,-5 62-10,324 51 173,-1 23 98,182-3-134,526-15-78,-719 22-2,3 34-5,213 40-22,440-65 15,1 5 1,-175 80-1,181-63 56,4 6 0,-106 75 0,158-93 14,2 2 0,3 2 0,1 3 0,3 1 0,-49 66 0,70-77-39,1 2 0,2 1 0,2 1 0,2 1 1,-16 49-1,18-34 28,2 1 1,4 1 0,-10 92-1,16-53 6,6 0-1,3-1 0,5 1 1,38 186-1,-14-150-50,86 238 0,-78-279 0,4-2 0,3-3 0,71 103 0,-53-105-3,3-3-1,4-3 1,4-4 0,3-2-1,91 67 1,-50-55-2,3-5 0,3-6 0,161 72 0,-165-97-2,3-6 0,2-4 0,142 26 0,398 45-22,-638-109 30,724 85-11,-518-74-9,286-18 0,243-74-11,-6-36 19,-618 91 12,495-89 27,1211-380 0,-1652 423-48,359-185 0,-236 71-14,-17-27 19,-180 111 4,148-155 1,-215 195-11,-2-2 0,-2-2-1,-4-2 1,61-115 0,-91 151 20,-2-1-1,-1 0 0,-1-1 1,-1 0-1,-2 0 1,0-1-1,-3 0 1,0 0-1,-3 0 1,0 0-1,-2-1 1,-1 1-1,-1 0 0,-2 0 1,-1 0-1,-2 1 1,-1 0-1,-13-30 1,-4 4 37,-2 1 0,-45-65 0,-84-96 90,110 154-88,-10-13 26,-3 4 0,-4 2 0,-105-90 0,115 117-69,-1 1 1,-2 4-1,-1 1 1,-2 4 0,-97-39-1,39 29-260,54 21 39,1-3 0,-103-54 0,67 17 33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2:40.1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 0 11875,'-102'845'974,"58"2"-500,70 140-104,0 50-440,-69 351-45,-1 185 1113,49-1290-651,12 0 1,12-2-1,86 362 0,-111-625-428,-2-7 34,0-1 1,1 0 0,0 0 0,0 0 0,7 10 0,-6-19 10,0-9-11,3-36-90,-1-29-9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2:40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374 1040 13163,'-350'8'2940,"329"-12"-2584,21 4-350,-1 0 0,1 0 0,0 0 0,0 0 0,0 0 0,0-1 0,-1 1 0,1 0 0,0 0-1,0 0 1,0-1 0,0 1 0,0 0 0,0 0 0,-1 0 0,1-1 0,0 1 0,0 0 0,0 0 0,0 0 0,0-1-1,0 1 1,0 0 0,0 0 0,0-1 0,0 1 0,0 0 0,0 0 0,0-1 0,0 1 0,0 0 0,1 0-1,-1 0 1,0-1 0,0 1 0,0 0 0,0 0 0,0 0 0,1-1 0,2-3 31,1 0 1,0 1-1,0-1 0,9-5 1,2-2-48,60-52-322,-3-4 1,78-94-1,111-165-381,-179 214 552,-35 45 115,84-91-1,-126 153 55,0 0 0,1 0-1,0 0 1,0 0-1,0 1 1,0 0 0,14-6-1,-17 9-1,-1 0 0,1 1-1,0-1 1,0 1-1,0-1 1,-1 1-1,1 0 1,0 0-1,0 0 1,0 0 0,0 1-1,-1-1 1,1 1-1,0 0 1,0 0-1,-1 0 1,1 0 0,-1 0-1,1 0 1,-1 1-1,1-1 1,-1 1-1,3 2 1,15 14 23,0 1 0,-1 1 0,-1 1 0,27 42 0,50 99 21,-63-97-446,-3 1 0,24 81 0,24 139-822,-47-173 782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2:59.8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2673 220 13123,'-11'-32'1651,"6"6"-1689,4 21 12,0 0-1,0 0 1,0-1-1,-1 1 1,-2-6 0,3 9 18,0 0 1,-1 0-1,1 1 1,0-1 0,-1 0-1,0 0 1,1 1-1,-1-1 1,0 1 0,0-1-1,0 1 1,0 0-1,0 0 1,0 0-1,-4-2 1,-11-2-2,0 1 0,-1 0 0,0 2 0,-33-2 1,5 0-4,-126-19 8,-114-8 145,-60 33 32,17 1-191,-16-3 8,278 4 3,1 3 0,0 3 1,-76 22-1,68-9-47,2 4 1,1 3 0,1 4-1,1 2 1,-87 62 0,151-94 43,-11 6-64,0 1 0,1 1 1,0 0-1,-22 25 0,35-35 62,1 0 0,0 1 0,-1-1 0,1 0 0,0 0 0,0 0 0,0 1 0,0-1 0,1 1 0,-1-1 0,1 0 0,-1 1 0,1-1 0,0 1 0,0-1 0,0 1 0,0-1 0,1 1 0,-1-1 0,0 1 0,1-1 0,0 1 0,0-1 0,0 0 0,0 1-1,0-1 1,0 0 0,0 0 0,1 0 0,-1 0 0,3 3 0,4 3-5,0 0-1,0 0 0,0 0 1,1-1-1,17 10 0,10 3 0,2-1 0,0-1 0,0-3 0,2-1 0,0-1 0,0-3 0,56 8 0,297 10-116,-370-28 123,182 7-44,442 7-23,0-38 108,-271-17 53,-6-27 88,-178 13 10,-161 43-78,0 0-1,-1-2 1,54-34 0,-77 43-51,-1 0 0,1 0 0,-1-1 0,0 0 0,-1 0 0,1 0 0,-1-1 0,-1 1 0,1-1 0,-1 0 0,0-1 0,3-10 0,-5 13-7,0-1 1,-1 1-1,0-1 0,0 0 1,0 1-1,-1-1 0,0 0 1,0 0-1,-1 1 0,1-1 1,-1 0-1,0 1 0,-1-1 1,1 1-1,-1-1 0,0 1 1,-1 0-1,-3-7 0,-2 0-2,-1 1 0,0-1 0,0 2 0,-1-1-1,-1 1 1,1 1 0,-2 0 0,1 1 0,-1 0 0,-16-8-1,-6-1-100,0 2 0,-62-19-1,30 17-55,-1 3-1,0 3 0,-113-4 1,20 9-52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40:31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7085 513 11370,'-21'-1'317,"1"-1"-1,-1 0 0,1-2 0,-1 0 0,-25-10 1,-98-44-166,38 13-123,40 21-897,-2 3-1,0 3 1,-1 3 0,-71-6 0,-315-4-1923,51 5 3244,-260-63-1574,487 58 1598,-438-39 3432,-6 27-1040,279 18-2647,-587 8 0,773 22-205,0 6 0,2 7-1,-290 84 1,341-71-20,1 5 1,3 4-1,1 4 0,-135 94 1,168-99-1,2 3 0,-87 87 0,124-108 1,1 1 0,1 1-1,2 1 1,1 1 0,2 1 0,1 0-1,-21 55 1,27-56-4,3 1-1,0 0 0,2 0 1,1 0-1,2 1 0,1 0 1,3 54-1,2-62 5,1 0 0,1 0-1,2-1 1,0 0 0,1 0-1,2 0 1,0-1 0,2 0-1,0-1 1,24 35 0,-11-25-17,1-1 1,1-1 0,2-1-1,58 46 1,-43-43-22,2-3 0,0-1-1,55 24 1,-1-12-43,1-3-1,2-5 0,123 22 1,-34-19-13,316 15 1,199-39 50,-305-9 51,-262 0 7,650 6 67,1-33-2,-349-11-67,566-120-1,-845 119-42,-2-7 0,259-110 0,-312 105 9,-2-4 1,-3-5-1,-3-5 0,147-119 1,-221 161 26,-1-1 1,-1-2-1,-1 0 1,-1-1 0,-1-1-1,-1-1 1,16-32 0,-28 46 3,-1-1 0,0 0 0,-1 0 0,-1 0 1,0 0-1,-1-1 0,0 0 0,-2 1 0,1-1 1,-2 0-1,0 0 0,-1 0 0,0 0 1,-1 1-1,-1-1 0,0 1 0,-10-27 0,5 24-4,0 1 0,-1-1-1,-1 2 1,-1 0 0,0 0 0,0 1-1,-2 0 1,0 1 0,-20-16-1,0 3 1,-2 1-1,-74-39 0,43 33 26,-2 2 1,-1 3-1,-1 4 1,-75-15-1,14 13 70,-179-11 0,-346 28-426,405 22 278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23.0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0 266 12571,'5'20'863,"-5"-20"-844,1 1 1,-1-1 0,0 0 0,0 1 0,1-1-1,-1 1 1,0-1 0,1 0 0,-1 1-1,1-1 1,-1 0 0,0 1 0,1-1 0,-1 0-1,1 1 1,-1-1 0,1 0 0,-1 0-1,1 0 1,-1 0 0,1 1 0,2-2 20,1 1 1,-1-1 0,0 0-1,0 0 1,0 0 0,0 0-1,0-1 1,0 1 0,3-3-1,3 0 63,337-163 506,-311 152-604,1 2 0,0 2 0,1 1 0,0 2 0,0 1 0,1 2 0,0 2 0,0 1 0,0 2 0,67 9 0,-1 2 8,212-4 0,104-44 69,-345 28-67,0 3 0,1 3 0,-1 4 0,1 3 0,129 24 1,-149-16-14,1-3 1,-1-1 0,1-3-1,1-3 1,-1-2 0,59-8-1,44-19 24,-66 10-11,118-5-1,-181 21-12,-1 1 0,1 1 0,-1 2 0,1 2 0,-1 0-1,0 2 1,0 1 0,28 13 0,-10 1 5,62 41 0,11 6-9,-101-60 2,1 1 0,1-2 0,0-1-1,23 4 1,-12-5 4,0-3 1,0 0-1,0-3 1,0 0-1,57-9 1,162-45 13,-149 29-24,-75 18 1,163-30-87,-170 35 73,0 0 0,1 1 0,-1 1 0,1 2 0,-1 0 0,41 9 0,-54-8 16,1 0 0,0 1 0,-1 0 1,0 0-1,0 0 0,0 1 0,13 11 0,-3 1 14,25 29 0,17 16 50,-50-54-39,1 0-1,0 0 0,1-2 1,-1 1-1,1-1 1,1-1-1,-1 0 1,1-1-1,0 0 0,0-1 1,22 3-1,1-3-5,0-2-1,0-1 1,43-6-1,-26-1-11,-1-2-1,0-2 1,73-26 0,20-16-18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24.1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62 177 12043,'0'-33'1656,"-1"2"-856,7-2-40,1 0 873,1 7-425,0 6 968,-8 26-1271,-9 24-329,-1 10-136,-4 16-280,-4 4-88,0 7-64,-2 1-8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6:47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1 111 16315,'0'-1'104,"0"-1"0,-1 1-1,1-1 1,0 1 0,0-1-1,0 1 1,1-1 0,-1 0-1,0 1 1,0-1 0,1 1-1,-1-1 1,1 1 0,-1-1-1,1 1 1,0 0 0,0-1-1,0 1 1,-1 0 0,1-1-1,0 1 1,1 0 0,-1 0-1,0 0 1,0 0 0,0 0-1,1 0 1,-1 0 0,0 1-1,1-1 1,-1 0 0,1 1-1,-1-1 1,1 1 0,-1-1-1,1 1 1,-1 0 0,1 0-1,-1-1 1,3 1 0,168-15 3189,-80 8-3590,164-32 0,-248 36-32,4 0-1209,-11 4 641,-6 4 127,-6 3-85</inkml:trace>
  <inkml:trace contextRef="#ctx0" brushRef="#br0" timeOffset="1">127 240 17156,'3'12'1672,"17"-9"-1000,8-3-248,15-2 592,7-3-119,4-3-265,1 1-240,-1 3-600,-7 2-336,-14 7-521,-5 5 1826,-17 4-969,-8 3-128,-7 3-97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25.9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146 114 15355,'2'-12'746,"-1"3"-416,0 1 0,0 0-1,-1-1 1,0 1 0,-1-1-1,1 1 1,-2 0-1,-3-15 1,5 23-290,0-1 1,0 1-1,0 0 0,0-1 1,0 1-1,0-1 0,-1 1 0,1 0 1,0-1-1,0 1 0,0 0 1,-1 0-1,1-1 0,0 1 1,0 0-1,-1-1 0,1 1 0,0 0 1,-1 0-1,1 0 0,0-1 1,-1 1-1,1 0 0,0 0 1,-1 0-1,1 0 0,0 0 0,-1-1 1,1 1-1,0 0 0,-1 0 1,1 0-1,-1 0 0,1 0 1,-10 11 716,-3 19-250,-11 59-246,-14 104 1,-10 41-134,102-599 608,-52 295-817,-2 78 49,-1 63-149,1-66 166,1 0 0,-1 0 0,1 0 0,0 0 0,0 0 0,1-1 0,0 1 0,0 0 0,0-1 1,0 1-1,4 5 0,-4-8 10,0-1-1,-1 1 1,1-1 0,0 1-1,0-1 1,0 0 0,0 0-1,0 0 1,0 0 0,0-1-1,0 1 1,1 0 0,-1-1-1,0 1 1,0-1 0,1 0-1,-1 0 1,0 0 0,0 0-1,1 0 1,-1-1 0,0 1-1,0 0 1,0-1 0,1 0 0,1-1-1,8-2-9,-1-1-1,1 0 1,14-10-1,-24 14 15,58-40 69,-1-3-1,85-81 1,-129 109-18,6-5 65,-21 21-115,0 0 1,0 0-1,1 0 0,-1-1 1,0 1-1,0 0 0,0 0 0,0 0 1,0 0-1,1 0 0,-1 0 0,0 0 1,0 0-1,0 0 0,0 0 1,1 0-1,-1 0 0,0 0 0,0 0 1,0 0-1,1 0 0,-1 0 0,0 0 1,0 0-1,0 0 0,0 0 0,0 0 1,1 0-1,-1 0 0,0 0 1,0 0-1,0 1 0,0-1 0,1 0 1,-1 0-1,0 0 0,0 0 0,0 0 1,0 0-1,0 1 0,0-1 1,0 0-1,0 0 0,1 0 0,-1 0 1,0 1-1,2 12-16,-5 21-34,3-30 47,-6 45-43,-7 110 30,13-138 12,0-1 0,2 1 0,0-1 0,1 1 0,9 30 0,-10-47-6,-1 1 0,1-1 0,0 0 0,0 0 0,1 0 0,-1 0 0,1 0 0,5 5 0,-8-8 6,1-1-1,0 1 0,0 0 0,0-1 0,0 1 0,-1 0 0,1-1 1,0 1-1,0-1 0,0 0 0,0 1 0,0-1 0,0 0 1,0 1-1,0-1 0,0 0 0,0 0 0,1 0 0,-1 0 1,0 0-1,0 0 0,0 0 0,0-1 0,0 1 0,0 0 0,0 0 1,0-1-1,0 1 0,0-1 0,0 1 0,0-1 0,0 1 1,-1-1-1,1 1 0,0-1 0,0 0 0,0 0 0,-1 1 0,1-1 1,0 0-1,-1 0 0,2-1 0,7-12-62,0 0-1,0-1 1,8-19-1,6-12-101,-9 21 71,-9 16 40,0-1 1,1 0 0,0 1-1,0 0 1,1 0 0,10-9-1,-17 18 55,0 0 0,0-1-1,0 1 1,0 0 0,0 0-1,1 0 1,-1-1 0,0 1-1,0 0 1,0 0 0,1 0-1,-1 0 1,0 0 0,0-1 0,1 1-1,-1 0 1,0 0 0,0 0-1,1 0 1,-1 0 0,0 0-1,0 0 1,1 0 0,-1 0-1,0 0 1,0 0 0,1 0-1,-1 0 1,0 0 0,0 0-1,1 0 1,-1 0 0,0 0 0,0 0-1,1 0 1,-1 1 0,0-1-1,0 0 1,0 0 0,1 0-1,-1 0 1,0 1 0,2 13-38,-8 20 44,6-32-8,-13 49-151,4-18 408,-9 65 0,17-89-402,1 0 0,0-1-1,0 1 1,0 0 0,1 0 0,1 0 0,-1-1 0,2 1 0,-1-1 0,1 1 0,0-1 0,6 12 0,-8-20 124,-1 1 1,0-1-1,0 1 0,1-1 1,-1 1-1,0 0 1,1-1-1,-1 1 1,1-1-1,-1 1 0,1-1 1,-1 0-1,1 1 1,-1-1-1,1 1 0,-1-1 1,1 0-1,0 1 1,-1-1-1,1 0 0,-1 0 1,1 0-1,0 1 1,-1-1-1,2 0 0,6-1-467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26.4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17356,'1'-1'1320,"1"1"-1056,-1 1-128,4 2 360,-3 0-440,4 0 1633,0 0-1497,1 0 0,-1-2 72</inkml:trace>
  <inkml:trace contextRef="#ctx0" brushRef="#br0" timeOffset="1">498 157 17268,'-67'27'1982,"46"-19"-1729,0 0-1,1 2 0,-1 0 0,-19 14 0,23-12-166,1 1 1,1 0-1,-19 21 1,29-28-73,0 1 0,0-1 1,0 1-1,1 0 0,0 0 1,0 0-1,1 0 0,0 1 1,0-1-1,1 1 0,-3 11 0,5-16-12,0-1-1,0 1 0,0 0 0,0-1 0,0 1 0,0 0 0,1-1 0,-1 1 0,1 0 1,-1-1-1,1 1 0,0-1 0,0 1 0,1-1 0,-1 1 0,0-1 0,1 0 0,2 3 1,-1-2-23,0 0 0,1 0 0,-1-1 0,1 1 0,-1-1 0,1 0 1,0 0-1,0-1 0,0 1 0,7 1 0,6 1-239,0-2 0,0 0-1,1-1 1,25-1 0,-16-2-69,0-1 0,-1-1 0,28-7 0,-17 0-190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27.0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1 17884,'0'8'332,"0"1"1,-1 0-1,0-1 1,0 1-1,-1 0 1,-3 9-1,-3 14 371,3 0-170,-4 63 0,9-84-507,0 0 1,1 0 0,0 1 0,1-1 0,0 0-1,0 0 1,2-1 0,-1 1 0,8 14-1,-11-25-24,0 0 0,0 0-1,0 0 1,0 0 0,0 1-1,0-1 1,0 0 0,0 0-1,0 0 1,0 0 0,0 0-1,0 1 1,0-1 0,0 0-1,0 0 1,0 0 0,0 0-1,0 0 1,0 0 0,0 0-1,0 1 1,0-1 0,0 0-1,1 0 1,-1 0 0,0 0-1,0 0 1,0 0 0,0 0-1,0 0 1,0 0 0,0 0-1,1 1 1,-1-1 0,0 0-1,0 0 1,0 0 0,0 0-1,0 0 1,0 0 0,1 0-1,-1 0 1,0 0 0,0 0-1,0 0 1,0 0 0,0 0-1,0 0 1,1 0 0,-1 0-1,0-1 1,0 1 0,0 0-1,0 0 1,0 0 0,0 0-1,1 0 1,0-11 54,-2-15 5,-2-14 7,-3 0 1,-19-73-1,22 103-108,4 14-44,13 19-32,-7-17 69,0-1-1,0 1 1,1-2 0,-1 1-1,1-1 1,0 0 0,1 0-1,-1-1 1,1 0 0,0-1-1,-1 0 1,1 0 0,0-1-1,9 0 1,1 0-254,0-1 0,0 0 1,-1-2-1,1 0 0,32-9 0,-27 4-159,-1-2 1,1 0 0,-2-1-1,0-1 1,27-18-1,-29 16-1081,-1-2-1,34-34 0,-32 32 933,-20 17 623,-1 0 0,0-1 0,0 1 0,0 0-1,0 0 1,1 0 0,-1 0 0,0 0 0,0 0 0,0 0 0,0 0 0,1 0 0,-1 0 0,0 0 0,0 0-1,0 0 1,0 0 0,1 0 0,-1 0 0,0 0 0,0 0 0,0 0 0,0 0 0,1 0 0,-1 1 0,0-1 0,0 0-1,0 0 1,0 0 0,0 0 0,0 0 0,1 0 0,-1 0 0,0 1 0,0-1 0,0 0 0,0 0 0,0 0-1,0 0 1,0 1 0,-1 14 759,-17 43 1971,-7 30-400,23-79-2178,1 0 0,0 0 1,0 0-1,1 1 0,0-1 1,0 0-1,3 14 1,-2-21-151,0 1 0,0-1 0,0 1 0,0-1 0,0 0 1,1 1-1,-1-1 0,1 0 0,-1 0 0,1 0 0,0 0 1,0 0-1,0-1 0,0 1 0,0 0 0,0-1 0,1 0 1,-1 1-1,0-1 0,1 0 0,-1 0 0,1 0 1,-1-1-1,1 1 0,-1-1 0,1 1 0,4-1 0,5 1 29,-1-1 0,1 0 0,-1 0 0,0-2 0,12-2 0,-4 0 126,0-1 0,0 0-1,-1-2 1,29-14 0,-41 18-59,1 0 0,-1-1 0,0 1 0,-1-1 0,1-1 0,-1 1 0,0-1 1,0 0-1,0 0 0,0 0 0,-1-1 0,0 0 0,0 0 0,-1 0 0,0 0 0,3-8 1,-5 11-63,0 1 1,-1-1-1,1 1 1,-1 0-1,0-1 1,0 1-1,0-1 1,0 1-1,0-1 1,0 1-1,-1-1 1,1 1-1,-1-1 1,0 1-1,0 0 1,0 0-1,0-1 1,0 1-1,0 0 1,-2-3-1,0 2 16,-1 0 0,1-1 0,-1 1-1,1 0 1,-1 1 0,0-1 0,0 1-1,0 0 1,0 0 0,-6-2 0,-6-1-223,0 0 1,-1 1-1,0 1 1,-31-1-1,45 4 120,0 0-1,0 0 0,0-1 1,0 1-1,0-1 0,0 1 1,0-1-1,0 0 1,1 0-1,-1 0 0,0 0 1,1-1-1,-6-2 0,0-13-307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46.2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17 118 13635,'-1'0'50,"0"1"0,0-1 1,0 1-1,0-1 0,0 1 1,0-1-1,0 1 0,1 0 0,-1-1 1,0 1-1,1 0 0,-1 0 1,0-1-1,1 1 0,-1 0 0,1 0 1,-1 0-1,1 0 0,-1 0 1,1 0-1,0 0 0,0 0 0,-1 0 1,1 0-1,0 0 0,0 1 1,1-1-7,-1 1 1,1-1 0,0 0 0,-1 0 0,1 0 0,0 0 0,0-1 0,0 1 0,0 0-1,0 0 1,0 0 0,0-1 0,0 1 0,0 0 0,1-1 0,-1 1 0,2 0-1,7 2 169,1 0-1,0 0 0,18 1 0,61 2 456,0-4 1,96-10 0,183-34-209,-82 7-376,494-14 41,-327 34-99,245-4 252,-660 19-293,136-6-285,-215 4-1381,10 1 1213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46.9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103 1 16396,'1'1'83,"0"0"0,-1 1 1,1-1-1,0 1 0,-1-1 1,0 0-1,1 1 0,-1-1 1,0 1-1,0 0 0,1-1 1,-1 1-1,0-1 1,-1 1-1,1-1 0,0 3 1,-9 29-67,4-17 130,-79 394 924,81-392-1062,1-5-4,0 1-1,0-1 1,1 0-1,1 1 1,1-1-1,0 1 1,3 15-1,-4-27 3,1-1 0,-1 1 0,1 0 0,0-1 0,0 1 0,0-1 0,0 1 0,0-1 0,0 0 0,0 1 0,0-1 0,0 0 0,1 0 0,-1 0 0,0 0 0,1 0 0,-1 0 0,1 0 0,-1 0 0,1 0 0,-1-1 0,1 1 0,0-1 0,-1 1 0,1-1 0,0 0 0,0 1 0,-1-1 0,1 0 0,0 0 0,0 0 0,1-1 0,8 0 74,0-1-1,0 0 1,-1-1 0,12-4-1,-4 2 32,119-23 560,-87 20-942,65-20 0,-107 25 298,0 0 0,-1-1-1,1 1 1,-1-2 0,1 1 0,-1-1-1,0 0 1,-1 0 0,1-1 0,-1 1 0,0-2-1,-1 1 1,1-1 0,-1 1 0,-1-1-1,1-1 1,5-13 0,5-19-151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47.3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35 468 15979,'-8'0'623,"6"0"-449,0 0-1,0 0 1,-1 0-1,1 0 1,0 0 0,0 0-1,0-1 1,-4 0-1,2-7 491,11-7-3,241-349 1165,-239 350-1825,-3 4-3,0 0 0,1 1 1,0 0-1,10-10 0,-17 19 2,1-1-1,-1 1 0,0-1 1,1 1-1,-1-1 1,1 1-1,-1-1 0,1 1 1,0-1-1,-1 1 1,1 0-1,-1-1 1,1 1-1,0 0 0,-1-1 1,1 1-1,0 0 1,-1 0-1,1 0 0,0 0 1,-1 0-1,1 0 1,0 0-1,0 0 0,-1 0 1,1 0-1,0 0 1,-1 0-1,1 0 0,0 0 1,-1 1-1,1-1 1,0 0-1,-1 1 1,1-1-1,0 0 0,-1 1 1,1-1-1,-1 1 1,1-1-1,-1 1 0,1-1 1,-1 1-1,1-1 1,-1 1-1,0-1 0,1 1 1,-1 0-1,0-1 1,1 1-1,-1 1 0,3 5-3,-1 0-1,1 1 1,-2-1-1,2 9 1,-1-4-3,5 19-137,1 0-1,2 0 0,1-1 0,1 0 1,32 55-1,-14-46-6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48.3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80 227 17564,'15'-12'1863,"-23"27"-1637,-1 1-1,2 0 1,0 1 0,-8 32 0,7-26-147,8-22-78,-31 108 53,28-95-50,0 0-1,1-1 1,1 1-1,0 0 1,3 28-1,-2-41 5,0 1 0,0 0 0,0-1-1,1 1 1,-1 0 0,1-1 0,-1 1 0,1 0 0,-1-1-1,1 1 1,0-1 0,0 1 0,0-1 0,0 0 0,0 1-1,0-1 1,0 0 0,0 0 0,1 0 0,-1 1 0,2 0-1,-1-2 5,-1 1 0,1-1 0,0 0 0,0 1 0,-1-1 0,1 0-1,0 0 1,0 0 0,-1-1 0,1 1 0,0 0 0,0-1 0,-1 1 0,1-1-1,0 1 1,2-2 0,8-5 64,0 0 0,-1-1 1,0 0-1,13-13 0,-17 15-33,66-63 453,-3-3 0,-3-2 1,-3-4-1,67-108 0,-123 174-445,-6 10-61,0-1 0,0 1 0,0-1 1,-1 0-1,1 0 0,0 1 0,-1-1 0,0-1 1,0 1-1,0 0 0,0 0 0,-1 0 1,1-6-1,0 9-2,-1 0 0,0-1 0,0 1 0,0 0 0,0-1 0,0 1 0,-1 0 0,1 0 0,0-1 0,0 1 0,0 0 0,0 0 0,0-1 0,0 1 0,0 0 0,0-1 1,-1 1-1,1 0 0,0 0 0,0 0 0,0-1 0,0 1 0,-1 0 0,1 0 0,0 0 0,0-1 0,-1 1 0,1 0 0,0 0 0,0 0 0,-1 0 0,1 0 0,0 0 0,0 0 0,-1 0 0,1 0 0,-1-1 0,-12 6-92,-14 16 79,26-20-2,-28 26-161,-2 5-64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48.7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1 326 15155,'0'1'70,"1"0"0,-1 0 0,1 1 0,0-1 0,0-1 0,0 1 0,0 0 0,0 0 0,-1 0 0,1 0-1,1-1 1,-1 1 0,0 0 0,0-1 0,0 1 0,0-1 0,0 1 0,1-1 0,-1 0 0,0 1 0,0-1 0,1 0 0,-1 0 0,0 0 0,0 0-1,1 0 1,-1 0 0,0 0 0,0 0 0,1-1 0,-1 1 0,0 0 0,2-1 0,5-2 159,1-1-1,0 1 1,12-8 0,-17 8-42,59-34 1144,70-58-1,48-28-69,-177 121-1246,0-1 1,1 0 0,0 0 0,0 0-1,0 1 1,0 0 0,0 0 0,0 0 0,1 0 0,-1 1 0,1 0 0,-1 0 0,1 1-1,-1-1 1,8 2 0,-11-1-14,-1 1 1,1-1-1,0 1 0,-1-1 0,1 1 1,-1 0-1,1 0 0,-1 0 1,1 0-1,-1 0 0,0 0 0,0 0 1,1 1-1,-1-1 0,0 0 0,0 1 1,0-1-1,0 1 0,-1-1 0,1 1 1,0-1-1,-1 1 0,1-1 0,-1 1 1,1 0-1,0 2 0,0 5 0,-1 0 0,1 0 0,-2 17 0,0-19 3,-11 94 1,-2 13-32,14-113 22,0 0 0,0 0 0,-1 0 1,1 0-1,0 0 0,0-1 0,0 1 1,0 0-1,1 0 0,-1 0 0,0 0 1,0 0-1,0-1 0,1 1 0,-1 0 1,0 0-1,1 0 0,-1-1 1,1 1-1,-1 0 0,1 0 0,0-1 1,0 0 1,-1 0-1,1 0 0,-1 0 0,1-1 0,0 1 0,-1 0 1,1 0-1,-1-1 0,1 1 0,-1 0 0,1-1 0,-1 1 0,1-1 1,-1 1-1,1-1 0,-1 1 0,0-1 0,1 1 0,-1-1 1,1 0-1,20-37-36,-14 18 138,-2 0 1,0-1-1,0 1 1,-2-1-1,-1 0 1,-1 0 0,0 0-1,-4-34 1,35 51-72,12 1-571,-27-2 205,1 0 0,0-1 0,-1-1 0,0 0 0,0-1 0,24-17 0,-7 0-161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49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 1 13771,'-10'7'424,"0"1"0,1 0 0,0 1 0,0 0 0,1 0 0,0 1 0,1 0 0,-10 18 0,6-8 17,2-1-1,0 1 1,1 1-1,-5 23 1,11-35-364,0 1 1,0-1-1,1 1 1,0 0-1,1-1 0,0 1 1,2 16-1,-2-23-65,1-1-1,-1 1 0,1-1 1,0 0-1,0 1 0,0-1 1,0 0-1,0 1 0,1-1 1,-1 0-1,0 0 0,1 0 1,0 0-1,-1 0 0,1 0 1,0-1-1,0 1 0,0-1 1,0 1-1,0-1 0,1 0 1,-1 0-1,0 1 0,1-2 1,-1 1-1,0 0 0,1 0 1,-1-1-1,1 1 0,-1-1 1,1 0-1,0 0 0,-1 0 0,4-1 1,2 0 4,0 0 1,0-1 0,0 0 0,0 0-1,-1-1 1,1 0 0,-1 0-1,0-1 1,0 0 0,0 0 0,0-1-1,10-9 1,3-4 51,-1-1 0,25-32 0,-27 31 49,-2-1 0,0-1 0,13-28 0,-33 66-30,1-6-37,1 1-1,0-1 0,1 0 1,0 1-1,0-1 0,1 1 0,0 0 1,2 20-1,0-29-42,-1 0 0,1-1-1,-1 1 1,1 0 0,0-1 0,0 1 0,0-1-1,0 1 1,0-1 0,0 1 0,0-1 0,0 0-1,1 0 1,-1 1 0,0-1 0,1 0 0,-1 0-1,1 0 1,-1-1 0,1 1 0,0 0 0,-1 0-1,1-1 1,0 1 0,-1-1 0,1 0-1,0 1 1,0-1 0,-1 0 0,1 0 0,0 0-1,0 0 1,3-1 0,6-1-2,0 0-1,0 0 1,0-1-1,11-5 1,-18 7-16,27-11-364,-1-1 0,0-2 0,35-24 0,79-63-3547,-97 67 1451,-47 34 2438,1 1 0,-1-1 0,1 1-1,-1-1 1,1 1 0,0-1 0,-1 1-1,1 0 1,-1-1 0,1 1-1,0 0 1,-1-1 0,1 1 0,0 0-1,-1 0 1,1 0 0,0 0 0,0-1-1,-1 1 1,1 0 0,0 0 0,0 0-1,-1 1 1,1-1 0,0 0-1,-1 0 1,1 0 0,0 0 0,-1 1-1,1-1 1,0 0 0,-1 1 0,1-1-1,0 0 1,-1 1 0,1-1 0,-1 1-1,1-1 1,-1 1 0,1-1-1,-1 1 1,1 0 0,0 0 93,-1 0-1,1-1 1,0 1 0,-1 0-1,1-1 1,0 1 0,0 0-1,0-1 1,-1 1 0,1-1 0,0 1-1,0-1 1,0 0 0,0 1-1,0-1 1,0 0 0,0 0-1,0 1 1,0-1 0,0 0 0,0 0-1,0 0 1,0 0 0,-1 0-1,1-1 1,0 1 0,0 0-1,0 0 1,0-1 0,1 1 0,0-1 11,0 0 1,1 0-1,-1 0 1,0 1 0,0-1-1,0 1 1,0 0-1,1-1 1,-1 1 0,0 0-1,4 1 1,-5-1-68,1 1-1,-1 0 1,0-1 0,0 1-1,1 0 1,-1 0 0,0 0 0,0 0-1,0 0 1,0 0 0,0 0-1,-1 0 1,1 1 0,0-1 0,0 0-1,-1 0 1,1 1 0,-1-1-1,1 2 1,8 23 157,-1 0-1,-1 0 1,-1 0 0,3 32-1,-4 107 1567,-5-146-1421,-1-1 1,-6 29-1,7-43-260,-1 0 1,0 0-1,0 0 0,-1 0 0,1 1 0,-1-2 0,0 1 1,0 0-1,0 0 0,-1-1 0,1 1 0,-1-1 1,0 1-1,0-1 0,0 0 0,-6 4 0,8-6-29,0 0 0,0-1 0,-1 1 0,1-1 0,0 1 0,0-1 0,0 1-1,-1-1 1,1 0 0,0 0 0,-1 0 0,1 1 0,0-1 0,0-1 0,-1 1 0,1 0 0,0 0-1,-1 0 1,1-1 0,0 1 0,0 0 0,-1-1 0,-1-1 0,1 1-6,0-1 1,0 0 0,0 1-1,0-1 1,1 0 0,-1 0-1,1-1 1,-1 1 0,1 0-1,0 0 1,-2-4 0,0-2-29,0 0 1,1 0 0,0 0-1,0 0 1,0-1-1,1-12 1,1 13-15,0 0 0,1 0 0,1 0-1,-1 0 1,1 1 0,1-1 0,-1 0 0,1 1 0,6-11 0,-2 6 24,1 1 1,0 0 0,0 0 0,1 1 0,10-10 0,12-6-138,1 1-1,59-36 1,44-24-689,-108 63 584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50.3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1 17852,'-8'41'1885,"-3"39"-614,10-73-1211,1 0 1,0 0-1,0 0 0,1 0 1,0 0-1,0 0 1,0 0-1,4 10 0,-4-15-53,0 0 0,0-1 0,0 1 0,0-1 0,1 1 0,-1-1 0,0 0-1,1 0 1,-1 1 0,1-1 0,-1 0 0,1 0 0,-1 0 0,1-1 0,0 1 0,-1 0-1,1-1 1,0 1 0,-1-1 0,1 1 0,0-1 0,0 0 0,0 0 0,0 0 0,-1 0 0,1 0-1,0 0 1,0 0 0,0 0 0,-1-1 0,1 1 0,3-2 0,6-1-1,0-1 1,0 0-1,18-11 1,59-42 31,-68 42-23,2 0 0,0 2 0,29-14 0,-50 26-10,1 1-1,0-1 1,-1 0-1,1 1 1,0-1-1,0 1 1,-1-1-1,1 1 1,0 0-1,0 0 1,0 0-1,-1 0 1,1 0-1,0 0 0,0 0 1,0 1-1,-1-1 1,1 1-1,0-1 1,3 2-1,-3 0 15,0 0 0,0 1 0,0-1 0,0 0-1,0 1 1,0-1 0,0 1 0,-1-1 0,2 4-1,-2-3-4,1 0 0,-1 0 0,1-1-1,0 1 1,0 0 0,0-1 0,0 1 0,0-1-1,0 0 1,1 0 0,-1 0 0,1 0-1,4 3 1,-1-4 4,0 1 1,0-1-1,-1 0 0,1 0 0,0-1 0,0 1 0,0-1 1,0-1-1,-1 1 0,1-1 0,0 0 0,0 0 1,8-4-1,9-3 35,41-20 1,-60 26-48,38-22 33,-31 17-57,1 0 0,0 1 0,0 0 0,0 1 0,23-7 0,-34 12 11,0 0-1,1 0 1,-1 0 0,0 0 0,0 0 0,1 0-1,-1 0 1,0 0 0,0 1 0,1-1-1,-1 0 1,0 1 0,0-1 0,0 1-1,0-1 1,0 1 0,0 0 0,0-1 0,0 1-1,0 0 1,0 0 0,0 0 0,0 0-1,0 0 1,-1 0 0,1 0 0,0 0 0,-1 0-1,1 0 1,0 0 0,-1 0 0,0 0-1,1 2 1,2 5-52,-1 1-1,0 0 0,1 16 0,1 1-177,-4-25 194,0 1 0,1-1-1,-1 1 1,1-1 0,0 1-1,-1-1 1,1 1 0,0-1 0,0 0-1,0 1 1,0-1 0,0 0-1,0 0 1,0 0 0,0 0-1,1 0 1,-1 0 0,0 0-1,1 0 1,-1 0 0,0-1-1,1 1 1,-1 0 0,1-1-1,-1 1 1,1-1 0,-1 0-1,1 0 1,0 1 0,-1-1 0,1 0-1,-1 0 1,1-1 0,0 1-1,-1 0 1,2-1 0,6-1-111,0-1 0,-1 0 1,0 0-1,0-1 0,9-5 0,-11 6 149,32-18-512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6:48.3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0 425 14067,'10'6'1840,"10"0"-1143,16-6-281,7-5 976,10 0-920,6-4-288,1 1-1840,3 0 1672,-6 4-456,-2 1-225</inkml:trace>
  <inkml:trace contextRef="#ctx0" brushRef="#br0" timeOffset="1">1168 57 18444,'-1'-4'145,"-1"0"0,1 1 0,-1-1 0,0 1 0,0-1 0,0 1 0,-1-1 0,1 1 0,-1 0 0,0 0 0,0 1 0,0-1 0,0 0 0,-5-2 0,6 4-95,-1 0 0,0 0 0,1 0 0,-1 1-1,0-1 1,0 1 0,1-1 0,-1 1 0,0 0 0,0 0 0,1 1 0,-1-1-1,0 0 1,0 1 0,1 0 0,-1-1 0,0 1 0,1 0 0,-1 1-1,1-1 1,-1 0 0,-2 3 0,-10 5 35,1 2-1,0 0 1,0 1 0,1 0-1,-17 22 1,7-6-48,-33 57 1,51-77-30,0 1 0,1 1 0,0-1-1,0 0 1,1 1 0,0 0 0,1 0 0,-2 11 0,4-17-35,0-1-1,0 1 1,0-1 0,0 1-1,0-1 1,1 1 0,0-1-1,0 1 1,0-1-1,0 0 1,0 1 0,0-1-1,1 0 1,0 0 0,0 0-1,0 0 1,0 0 0,0 0-1,0-1 1,1 1-1,-1-1 1,1 1 0,0-1-1,0 0 1,-1 0 0,1 0-1,4 1 1,2 1 32,0 0 1,1-1-1,-1-1 1,0 1-1,1-2 1,0 1-1,15 0 1,0-2 88,44-6 1,-18-2-217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50.8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1 18132,'-21'10'619,"0"1"-1,1 1 1,-28 23 0,46-34-547,0 0 1,1 0-1,-1 1 0,1-1 0,0 1 1,-1 0-1,1-1 0,0 1 0,0 0 0,-1 2 1,1-4-53,1 1 0,0-1 1,0 0-1,0 1 0,0-1 1,0 0-1,0 1 0,0-1 1,0 0-1,0 1 0,0-1 1,0 0-1,1 1 0,-1-1 1,0 0-1,0 1 0,0-1 0,0 0 1,0 0-1,1 1 0,-1-1 1,0 0-1,0 1 0,0-1 1,1 0-1,-1 0 0,0 0 1,1 1-1,-1-1 0,0 0 1,0 0-1,1 0 0,-1 0 1,0 1-1,1-1 0,-1 0 1,4 1 38,0-1 0,0 1 0,0-1 0,1 0 0,-1 0 0,0-1 0,0 1 0,7-3 0,34-8-378,80-35 0,-41 14-211,-82 31 513,0 0 0,0 0 0,0 1 0,0-1 0,0 1 0,0-1 0,0 1 0,0 0 0,0 0 0,0 0 0,0 0 0,0 0 0,0 0 0,0 1 0,2 0 0,-3-1 29,0 1 0,-1 0 0,1 0 0,0-1 0,-1 1 0,1 0 1,-1 0-1,1 0 0,-1 0 0,1 0 0,-1 0 0,0 0 0,0-1 0,1 1 1,-1 0-1,0 0 0,0 0 0,0 0 0,0 0 0,0 0 0,0 0 1,0 0-1,0 0 0,0 0 0,-1 0 0,1 0 0,0 0 0,-1 0 1,0 1-1,-1 8 158,-5 18 296,7-27-453,0 0 0,0-1 0,0 1 0,0 0 0,0-1 1,1 1-1,-1-1 0,0 1 0,0 0 0,0-1 1,1 1-1,-1-1 0,0 1 0,0-1 0,1 1 0,-1-1 1,1 1-1,-1-1 0,0 1 0,1-1 0,-1 1 0,1-1 1,-1 0-1,1 1 0,-1-1 0,1 0 0,0 1 0,-1-1 1,1 0-1,-1 0 0,1 1 0,0-1 0,-1 0 0,1 0 1,-1 0-1,1 0 0,0 0 0,-1 0 0,2 0 1,13-2-69,0 0 0,0-1 1,0-1-1,0 0 1,26-12-1,6-1-351,-37 14 322,50-13-502,-55 15 512,0 0 0,0 0 1,-1 1-1,1 0 0,0 0 1,0 0-1,0 1 1,0 0-1,-1 0 0,7 2 1,-8-2 68,-1 1 0,1-1 0,-1 1 0,0 0 0,0 0 0,0 0 0,0 0 0,0 0 0,0 0 0,0 0 0,-1 1 0,1-1 0,-1 1 0,0-1 0,0 1 0,0-1 0,0 1 0,0 0 0,1 4 0,-2-4 36,1 0-1,-1 0 1,1 0-1,0 0 1,0-1-1,0 1 1,1 0-1,-1-1 1,1 1 0,-1-1-1,1 1 1,0-1-1,0 0 1,0 0-1,0 0 1,0 0-1,1 0 1,-1 0-1,0-1 1,1 1-1,2 1 1,2-2-61,0 0-1,-1 0 1,1-1 0,0 0-1,-1 0 1,1 0 0,0-1 0,-1 0-1,1 0 1,0-1 0,-1 0-1,0 0 1,12-6 0,9-3-96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51.2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0 16468,'-11'6'1464,"8"1"-928,7-1-160,19-2 696,13-1-152,23-3-287,9 2-129,14-2-136,1 0-176,0-2-416,-2 1-256,-14 1-497,-10 0-103,-22 0 728,-14 1-280,-11 1-208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51.6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 14891,'0'-1'83,"1"0"0,-1 0 0,0 1 0,1-1 0,-1 0 0,1 0 0,-1 1 0,1-1 0,-1 0 0,1 1 0,0-1 0,-1 1 0,1-1 0,0 1 0,-1-1 0,1 1 0,0-1 0,-1 1 0,1 0 0,0-1 0,0 1 0,0 0 0,-1 0 0,1 0 0,0-1 0,0 1 0,0 0 0,1 0 1,33-2 680,-27 2-320,169-2 2326,-139 4-2448,0 1 0,61 15 0,-94-17-283,0 0-1,0 1 0,-1-1 0,1 1 0,8 5 0,-13-7-29,1 1-1,0-1 1,-1 1-1,1-1 1,0 1-1,-1-1 1,1 1-1,0 0 1,-1-1-1,1 1 1,-1 0-1,1 0 1,-1 0-1,0-1 0,1 1 1,-1 0-1,0 0 1,0 0-1,1 0 1,-1 0-1,0-1 1,0 1-1,0 0 1,0 0-1,0 0 1,0 0-1,0 0 1,0 0-1,-1-1 0,1 1 1,0 0-1,0 0 1,-1 0-1,1 0 1,-1-1-1,1 1 1,-1 1-1,-8 9 53,0 0 0,0-1 0,-1 0 1,0 0-1,-1-1 0,0-1 0,-17 11 0,-7 6-208,18-12 7,0 0 0,-1-1 0,-33 16-1,32-21-69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52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14 14771,'9'-13'1644,"-9"13"-1614,0 0 1,0 0-1,0 0 1,0 0-1,0 0 1,1 0-1,-1 0 1,0 0-1,0-1 1,0 1-1,0 0 1,0 0-1,0 0 1,0 0-1,0 0 1,1 0-1,-1 0 1,0 0-1,0 0 1,0 0-1,0 0 1,0 0-1,0 0 1,0 0-1,1 0 0,-1 0 1,0 0-1,0 0 1,0 0-1,0 0 1,0 1-1,0-1 1,0 0-1,0 0 1,0 0-1,1 0 1,-1 0-1,0 0 1,0 0-1,0 0 1,0 0-1,0 0 1,0 0-1,0 0 1,0 1-1,0-1 1,0 0-1,0 0 1,0 0-1,0 0 0,0 0 1,0 0-1,0 0 1,0 1-1,0 1 164,0 0 0,0 1 0,0-1 0,0 1 1,-1-1-1,1 0 0,-1 0 0,0 1 0,0-1 0,-1 3 0,-12 26 534,1 1 1,1 0 0,2 1-1,-8 40 1,17-67-679,1-1 1,-1 1-1,1-1 0,0 1 1,0-1-1,1 6 0,-1-9-38,1-1 0,-1 1 0,1-1 0,-1 1 0,1-1 0,0 1-1,-1-1 1,1 1 0,0-1 0,0 0 0,0 1 0,0-1 0,0 0 0,0 0 0,0 0 0,1 0-1,-1 0 1,0 0 0,1 0 0,-1 0 0,0 0 0,1-1 0,-1 1 0,1 0 0,2 0 0,2 0-4,1-1 1,-1 1-1,1-1 1,0 0 0,-1 0-1,1-1 1,-1 0-1,1 0 1,-1-1-1,1 1 1,-1-1 0,0-1-1,8-3 1,11-7-58,41-27 1,-58 34 42,13-8-27,-13 7-19,1 2-1,-1-1 0,1 1 1,12-5-1,-20 10 48,-1-1 0,0 1 0,1 0-1,-1 0 1,0 0 0,1 0 0,-1 0 0,0 0 0,1 0 0,-1 0 0,0 0 0,1 0 0,-1 0-1,0 0 1,1 0 0,-1 0 0,0 0 0,1 0 0,-1 0 0,0 1 0,1-1 0,-1 0 0,0 0-1,1 0 1,-1 1 0,0-1 0,0 0 0,1 0 0,-1 1 0,0-1 0,0 0 0,1 0 0,-1 1-1,0-1 1,0 0 0,0 1 0,0-1 0,1 0 0,-1 1 0,0-1 0,0 0 0,0 1-1,0-1 1,0 0 0,0 1 0,0-1 0,0 0 0,0 1 0,0-1 0,0 1 0,-3 22-40,2-19 18,0-1 22,1 0 0,-1-1 0,1 1 0,0 0 0,0 0 1,0 0-1,0 0 0,1-1 0,-1 1 0,1 0 0,-1 0 0,1 0 0,0-1 0,0 1 1,2 4-1,-1-6-32,-1 0 0,0 0 0,1 0-1,-1 0 1,1 0 0,0 0 0,-1 0 0,1-1 0,0 1 0,-1-1 0,1 1 0,0-1 0,0 1 0,0-1 0,-1 0 0,1 0 0,0 0 0,0 0-1,0 0 1,-1 0 0,1-1 0,0 1 0,0-1 0,-1 1 0,1-1 0,2-1 0,28-9-1280,50-26 0,-34 15 748,4-2-241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52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148 22 17508,'-3'1'1481,"-8"3"-1156,1 0-1,-1 0 0,1 1 1,0 0-1,0 1 1,1 0-1,0 1 0,0 0 1,0 0-1,1 1 0,0 0 1,0 1-1,-7 10 0,14-17-301,0-1-1,1 1 1,-1-1-1,0 1 1,0-1-1,1 1 1,-1 0-1,1 0 1,-1-1-1,1 1 1,0 0-1,-1 0 1,1-1-1,0 1 1,0 0-1,0 0 1,1-1-1,-1 1 1,1 3-1,0-4-10,0 1 0,0-1 0,0 1 0,0-1-1,0 0 1,0 0 0,0 0 0,0 0 0,1 1 0,-1-1-1,0-1 1,1 1 0,-1 0 0,1 0 0,-1-1 0,1 1 0,1 0-1,3 1-2,1-1-1,-1 0 1,0 0-1,0-1 0,1 1 1,-1-1-1,0-1 0,0 1 1,12-4-1,-10 2-6,0-1-1,-1 0 1,0 0-1,0-1 1,0 0-1,0 0 1,0-1-1,-1 0 1,8-7 0,-12 10-5,0 0 1,0 0 0,0 0 0,0 0 0,0 0 0,-1 0-1,1-1 1,-1 1 0,0-1 0,1 1 0,-1-1 0,0 1 0,-1-1-1,1 0 1,0 0 0,-1 1 0,1-1 0,-1 0 0,0 0-1,0 0 1,0 1 0,0-1 0,-1 0 0,1 0 0,-1 0-1,0 1 1,1-1 0,-1 0 0,-2-3 0,0 2-113,0 1 1,0 0-1,0 0 1,0 1-1,-1-1 1,1 1-1,-1-1 1,1 1 0,-1 0-1,0 0 1,0 1-1,0-1 1,0 1-1,0 0 1,0 0-1,0 0 1,0 0-1,-6 1 1,49-7-2487,-7-2 2001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52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0 16524,'-15'15'739,"0"0"1,1 1-1,1 1 1,0 0-1,-16 32 1,22-36-587,0 0 0,2 0 0,-1 1 0,2 0-1,0 0 1,1 0 0,0 1 0,1-1 0,0 15 0,2-25-185,0-1 0,0 0 0,1 1 0,0-1 1,0 0-1,0 0 0,0 0 0,0 0 0,1 0 0,-1 0 0,1 0 0,0 0 0,-1 0 0,1-1 0,1 1 0,-1-1 0,0 1 1,1-1-1,-1 0 0,1 0 0,0 0 0,-1 0 0,1-1 0,0 1 0,0-1 0,0 1 0,0-1 0,4 1 0,10 2-391,0 0 0,0 0 0,1-2 0,17 1 0,-26-2 231,3 0-61,51 6-592,-60-6 870,0 0 0,1-1 0,-1 1 0,0 0 1,0 1-1,0-1 0,1 0 0,-1 1 0,-1 0 0,1 0 0,0 0 1,0 0-1,-1 0 0,5 5 0,-7-6 31,1 0 0,0 0 0,-1 0 0,1 1 0,-1-1 0,0 0 0,1 0 0,-1 1-1,0-1 1,0 0 0,0 0 0,0 1 0,0-1 0,0 0 0,0 0 0,0 1 0,-1-1 0,1 0 0,0 0 0,-1 0 0,1 1 0,-1-1 0,1 0 0,-1 0 0,0 0 0,1 0-1,-1 0 1,0 0 0,0 0 0,-1 1 0,-2 2 178,-1 1 0,1-1-1,-1-1 1,0 1 0,-6 3 0,-2 0-1,0 0 0,-1-1 0,1 0 1,-1-1-1,0-1 0,-1 0 0,1-1 1,-1-1-1,-28 2 0,42-4-260,0 0-1,0 0 1,0 1-1,0-1 0,0 0 1,0 0-1,0 0 1,0-1-1,0 1 1,0 0-1,0 0 1,0-1-1,0 1 1,0 0-1,0-1 1,0 1-1,0-1 0,0 1 1,1-1-1,-1 1 1,0-1-1,0 0 1,0 1-1,1-1 1,-1 0-1,0 0 1,1 0-1,-1 1 1,1-1-1,-1 0 1,0-2-1,1 2 33,1-1-1,-1 1 1,1 0 0,-1-1-1,1 1 1,-1-1 0,1 1-1,0 0 1,0 0-1,-1-1 1,1 1 0,0 0-1,0 0 1,0 0 0,0 0-1,1 0 1,-1 0 0,0 0-1,0 1 1,0-1 0,3-1-1,29-14-288,10-1-77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53.3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11 437 16436,'-1'2'135,"0"-1"1,0 0-1,0 1 1,0 0-1,0-1 1,0 1-1,1-1 1,-1 1-1,0 0 1,1-1-1,-1 1 1,1 0-1,0 0 1,-1 3-1,1-5-67,1 1 0,-1 0 1,0 0-1,0-1 0,1 1 0,-1 0 0,0-1 0,1 1 0,-1 0 0,1-1 0,-1 1 0,0-1 0,1 1 0,0-1 0,-1 1 0,1-1 0,-1 1 0,1-1 0,0 1 0,-1-1 0,1 0 1,0 1-1,1-1 0,3 2 118,0-1 1,-1-1 0,1 1-1,0-1 1,0 0 0,1 0 0,-1 0-1,9-2 1,28-8 95,0-1 1,-1-2 0,0-2-1,-1-1 1,43-26-1,-81 41-270,19-12 71,-21 13-77,1-1-1,0 1 1,-1 0-1,1-1 1,-1 1-1,1-1 1,-1 1-1,1-1 1,-1 1-1,1-1 1,-1 1-1,0-1 1,1 1-1,-1-1 1,0 0-1,1 1 1,-1-1-1,0 1 1,0-1-1,0 0 1,1 1-1,-1-1 1,0 0-1,0 1 1,0-1-1,0 0 1,0 0-1,-1 0 1,1 0 1,-1 0 0,0 1 0,0-1 0,0 1 0,1-1 0,-1 1 0,0-1 0,0 1 0,0 0 1,0-1-1,0 1 0,0 0 0,0 0 0,0 0 0,0 0 0,0 0 0,0 0 0,0 0 0,0 0 0,-2 0 0,-22 3 76,24-2-78,-17 2 22,1 2 0,0 0 0,0 1 0,-32 15 0,41-16-10,0-1 0,0 1-1,0 1 1,0-1 0,1 2 0,0-1-1,1 1 1,-1-1 0,1 2-1,0-1 1,-5 10 0,10-16-9,0 1-1,0 0 1,0-1-1,0 1 1,0 0 0,1-1-1,-1 1 1,1 0 0,-1 0-1,1 0 1,-1 0 0,1-1-1,0 1 1,0 0 0,0 0-1,0 0 1,0 0 0,1 0-1,-1 0 1,0-1 0,1 1-1,0 0 1,-1 0 0,3 3-1,-1-3 5,0 0 1,0 0-1,0 0 0,1-1 0,-1 1 0,0 0 0,1-1 0,0 0 0,-1 0 0,1 1 1,0-2-1,-1 1 0,1 0 0,4 0 0,9 1 29,0 0 0,0-2 0,0 0-1,26-3 1,-14-2-21,0-2-1,0 0 0,0-2 0,-1-1 0,0-1 1,-1-1-1,-1-2 0,0 0 0,28-22 0,-26 16-5,-1-1 0,-2-2-1,0 0 1,-1-1 0,-1-2-1,-1 0 1,28-49 0,-40 59-3,-1 0-1,9-24 1,-16 36-9,1-1 0,-1 1 0,0-1 0,0 1 0,0-1 0,-1 0 0,1 1 0,-1-1 0,-1 1-1,1-1 1,0 0 0,-1 1 0,0-1 0,-2-6 0,2 9-2,0 1 1,0-1-1,0 1 0,0-1 1,0 1-1,0 0 0,0 0 1,0 0-1,-1-1 0,1 1 1,0 0-1,-1 0 0,1 1 1,-1-1-1,1 0 0,-1 0 1,1 1-1,-1-1 0,0 1 1,1-1-1,-1 1 0,0 0 1,1 0-1,-1 0 0,0 0 1,1 0-1,-1 0 0,0 0 1,1 0-1,-3 1 0,-2 0 1,0 1 0,-1 0-1,1 0 1,0 0-1,0 1 1,-9 5 0,-1 3-3,1 1-1,0 0 1,0 1 0,1 0 0,1 1-1,0 1 1,-14 21 0,18-23-7,1 0 1,1 0-1,0 0 0,0 1 0,2 1 0,-1-1 1,2 1-1,0-1 0,-3 29 0,7-37-63,-1 0-1,1-1 0,1 1 0,-1 0 0,1-1 0,0 1 0,1 0 1,-1-1-1,1 1 0,0-1 0,1 0 0,-1 1 0,1-1 1,0 0-1,0-1 0,0 1 0,1-1 0,0 1 0,0-1 1,0 0-1,0 0 0,1-1 0,-1 1 0,1-1 0,0 0 0,0 0 1,0-1-1,7 3 0,36 13-290,12-5-118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54.7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25 482 15731,'3'-6'436,"17"-24"2342,-15 27-1195,-11 20-236,-6 10-716,7-19-597,1 1 0,0 0 0,1 0 1,-1 0-1,2 0 0,-1 0 0,0 14 1,3-23-38,-1 1 0,1-1 0,0 1 0,0-1 0,0 0 0,0 1 0,0-1 0,0 0 0,0 1 0,0-1 0,0 0 0,1 1 0,-1-1 1,0 1-1,0-1 0,0 0 0,0 1 0,0-1 0,1 0 0,-1 0 0,0 1 0,0-1 0,0 0 0,1 1 0,-1-1 0,0 0 0,1 0 1,-1 1-1,0-1 0,0 0 0,1 0 0,-1 0 0,0 0 0,1 1 0,-1-1 0,1 0 0,-1 0 0,0 0 0,1 0 0,-1 0 0,0 0 1,1 0-1,-1 0 0,0 0 0,1 0 0,-1 0 0,1 0 0,-1 0 0,0 0 0,1 0 0,-1-1 0,0 1 0,1 0 0,-1 0 0,0 0 0,1 0 1,-1-1-1,0 1 0,0 0 0,1 0 0,-1-1 0,0 1 0,0 0 0,1-1 0,-1 1 0,0-1 0,20-18-467,91-153-1497,-37 53 1459,-16 37 582,-26 39 649,38-69 0,-69 111-664,0-1-1,-1 1 1,1-1 0,0 1-1,-1 0 1,1-1 0,-1 0-1,0 1 1,1-1 0,-1 1-1,0-1 1,0 1 0,0-3 0,0 4-39,-1-1 0,1 1 0,-1-1 0,1 1 1,0-1-1,-1 1 0,1-1 0,-1 1 0,1 0 1,-1-1-1,1 1 0,-1 0 0,1-1 1,-1 1-1,1 0 0,-1 0 0,1-1 0,-1 1 1,0 0-1,1 0 0,-1 0 0,1 0 0,-1 0 1,0 0-1,1 0 0,-1 0 0,1 0 1,-1 0-1,0 0 0,1 0 0,-1 1 0,1-1 1,-1 0-1,0 0 0,1 1 0,-1-1 1,-6 3 31,1-1 0,-1 1 0,1 0 1,0 1-1,0 0 0,1-1 1,-1 2-1,1-1 0,-6 7 1,-42 50 148,46-53-173,-26 35 100,1 1 0,2 1 0,3 2 0,1 1 0,3 2 0,2 0 0,-23 79 0,42-121-102,0-2-5,0 0-1,0 0 1,1-1-1,0 1 1,0 0 0,1 0-1,0 0 1,0 0-1,0 0 1,1 0 0,1 9-1,-2-14-32,1 0 0,-1 0 0,1 0-1,0 0 1,-1 0 0,1 0 0,0 0-1,0 0 1,0 0 0,-1 0 0,1 0 0,0 0-1,0-1 1,0 1 0,0 0 0,1-1-1,-1 1 1,0-1 0,0 1 0,2 0 0,0-1-142,0 1 1,1-1 0,-1 1 0,0-1 0,1 0-1,-1 0 1,6-1 0,3-2-297,-1 1 1,1-2-1,12-4 1,9-5-104,9 0-187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55.8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5 16420,'0'0'32,"0"0"1,0 0-1,0-1 1,0 1 0,0 0-1,0 0 1,1 0 0,-1 0-1,0 0 1,0 0-1,0 0 1,0 0 0,0 0-1,0 0 1,0 0 0,0 0-1,0 0 1,0 0 0,0-1-1,0 1 1,0 0-1,0 0 1,0 0 0,0 0-1,0 0 1,0 0 0,0 0-1,0 0 1,0 0-1,0-1 1,0 1 0,0 0-1,0 0 1,0 0 0,0 0-1,0 0 1,0 0 0,0 0-1,0 0 1,0 0-1,0-1 1,0 1 0,0 0-1,0 0 1,0 0 0,0 0-1,0 0 1,0 0-1,0 0 1,0 0 0,0 0-1,-1 0 1,1 0 0,0 0-1,0 0 1,0 0 0,0 0-1,0 0 1,0-1-1,0 1 1,0 0 0,0 0-1,0 0 1,-1 0 0,1 0-1,0 0 1,-10 3 693,-14 8 174,2 4-196,2 1 0,-30 29 0,44-39-666,1 0-1,0 0 1,-1 1 0,2 0-1,-1-1 1,1 2-1,0-1 1,1 0 0,-1 1-1,2 0 1,-1 0-1,-1 8 1,4-15-29,-1 0-1,1 0 1,0 0-1,0 0 1,0 0 0,0 0-1,0 0 1,0 0 0,0 0-1,0 0 1,1 0-1,-1 0 1,0 0 0,0 0-1,1 0 1,-1 0 0,1 0-1,-1 0 1,1 0-1,-1 0 1,1 0 0,0-1-1,-1 1 1,1 0 0,0-1-1,0 1 1,0 0-1,1 0 2,0 0-1,0 0 0,1-1 0,-1 1 0,0-1 0,0 0 0,0 0 0,0 1 1,0-1-1,0-1 0,1 1 0,1-1 0,8-1 19,-1-1-1,-1 0 1,21-8 0,5-7 27,-1-1 1,0-2-1,-2-1 1,0-1-1,53-52 1,-99 80 0,0 6-27,0 0-1,0 0 1,1 2 0,1-1-1,0 1 1,1 1 0,-16 28-1,25-41-24,0 1 0,1-1 0,-1 0 0,1 1 0,-1-1-1,1 0 1,-1 1 0,1-1 0,0 1 0,0-1-1,-1 1 1,1-1 0,0 1 0,0-1 0,1 1 0,-1-1-1,1 3 1,-1-3 0,1 0-1,0-1 1,-1 1-1,1 0 1,0 0-1,0 0 1,0-1-1,0 1 1,0 0-1,0-1 1,0 1-1,0-1 1,0 1 0,0-1-1,0 1 1,0-1-1,0 0 1,1 1-1,-1-1 1,0 0-1,0 0 1,0 0-1,2 0 1,8-1 6,0 1 0,0-2-1,0 0 1,0 0 0,-1-1 0,1 0 0,-1 0 0,0-2 0,17-8 0,-6 1-30,-1 0 0,0-2 1,26-22-1,-38 28-63,0-1-1,0 1 1,-1-2 0,8-13 0,-24 38 110,0 0 1,1 0 0,1 1 0,0 0-1,1 1 1,0 0 0,2-1-1,-4 25 1,8-39-18,0 0-1,-1-1 1,1 1 0,0 0-1,1 0 1,-1 0-1,0 0 1,0 0 0,1-1-1,-1 1 1,1 0-1,0 0 1,-1-1 0,1 1-1,0 0 1,0-1 0,0 1-1,0-1 1,0 1-1,1-1 1,1 3 0,0-3-1,-1 0 0,0 0 0,1 1 0,-1-1 0,1-1 0,-1 1 0,1 0 0,-1-1 0,1 1 0,0-1 0,-1 0 0,1 0 0,0 0 0,4-1 0,3 0-20,-1-1 1,0 0-1,0-1 0,1 0 1,-2-1-1,1 0 1,0 0-1,-1-1 0,16-11 1,-14 8-73,1 0 0,-1-1 0,-1-1 0,0 0 0,0 0 0,11-17 0,-19 25 52,6-9-335,-8 14 181,0 0 179,-1 0-1,1 0 1,0 0-1,1 1 1,-1-1-1,0 0 1,1 0-1,0 0 1,0 4-1,0-5 6,1-1-1,0 1 1,-1-1-1,1 0 1,0 1-1,0-1 1,0 0-1,0 0 1,0 0-1,1 0 1,-1 0-1,0 0 1,0 0-1,1 0 1,-1 0-1,0 0 1,1-1-1,-1 1 1,1-1-1,-1 1 1,4 0-1,36 6-124,-36-7 104,18 2-47,83 13-331,-94-12 422,0 0 0,-1 1 0,1 0 0,-1 1 0,0 0 0,19 12 0,-22-11 170,-5-4 323,-3-7-99,1-6-416,-3-36 228,0 34-257,2 1-1,0-18 1,0 30 26,0-1 0,0 1 1,0 0-1,0 0 0,1-1 0,-1 1 0,0 0 0,0-1 0,0 1 1,1 0-1,-1-1 0,0 1 0,0 0 0,0 0 0,1-1 1,-1 1-1,0 0 0,1 0 0,-1 0 0,0 0 0,0-1 0,1 1 1,-1 0-1,0 0 0,1 0 0,-1 0 0,0 0 0,1 0 0,-1 0 1,0 0-1,1 0 0,-1 0 0,1 0 0,0 0 0,15 2-44,-12-1 38,38 8-177,0-3-1,1-1 1,46-2-1,-73-3 42,0-1 0,0 0 0,0-2 0,-1 0 0,1 0 0,-1-2-1,1 0 1,-1 0 0,0-2 0,-1 1 0,20-14 0,-31 18 116,0 0-1,-1-1 1,1 1 0,0-1 0,-1 0-1,0 1 1,0-1 0,0 0 0,0 0 0,0 0-1,0-1 1,1-4 0,-3 7 38,0 0-1,1 0 1,-1 0 0,0 0-1,0 0 1,0 0 0,0 0-1,0 0 1,0 0 0,0 0-1,0 0 1,-1 0 0,1 0 0,0 0-1,-1 0 1,1 1 0,0-1-1,-1 0 1,1 0 0,-1 0-1,1 0 1,-1 0 0,0 1 0,1-1-1,-1 0 1,0 0 0,0 1-1,1-1 1,-1 1 0,0-1-1,0 1 1,0-1 0,0 1-1,0-1 1,0 1 0,0 0 0,0-1-1,0 1 1,0 0 0,0 0-1,0 0 1,0 0 0,0 0-1,0 0 1,-1 0 0,-3 0 69,0 0 0,0 1 0,-1-1-1,1 1 1,0 0 0,0 1 0,0-1 0,0 1 0,1 0 0,-1 0 0,0 0 0,1 1-1,0 0 1,-1 0 0,1 0 0,0 0 0,0 1 0,1-1 0,-6 8 0,5-7-14,0 1 1,0 0-1,1 0 1,0 0-1,0 0 1,0 1-1,0-1 0,1 1 1,0 0-1,0-1 1,1 1-1,0 0 1,0 0-1,0 0 1,0 0-1,1 9 1,1-13-85,-1 0 0,0 0 0,1-1-1,-1 1 1,1 0 0,-1 0 0,1 0 0,0-1 0,0 1 0,0-1 0,0 1 0,0 0 0,0-1 0,1 0 0,-1 1 0,0-1 0,1 0 0,-1 0 0,1 1 0,-1-1-1,2 1 1,1-1-72,0 1-1,0-1 1,0 0-1,0 0 0,0 0 1,1 0-1,-1-1 0,0 0 1,5 0-1,8-1-183,0-1 0,0 0-1,25-8 1,8-4-235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56.5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172 339 16660,'-20'8'786,"1"1"0,0 1 0,1 1 0,0 0 0,0 2 0,-28 25 0,45-37-729,0 0 0,0 0 0,0 0 0,0 0 0,0 0 0,0 1 0,0-1-1,0 0 1,1 1 0,-1-1 0,0 1 0,1-1 0,-1 0 0,1 1 0,0-1 0,-1 1 0,1-1 0,0 3 0,0-3-34,0 0 0,1-1 0,-1 1 0,1 0 0,-1 0 0,1-1 0,-1 1 1,1 0-1,-1-1 0,1 1 0,-1-1 0,1 1 0,0-1 0,-1 1 0,1-1 0,0 1 1,-1-1-1,1 1 0,0-1 0,0 0 0,0 1 0,-1-1 0,2 0 0,5 1-21,0 1 0,0-2 0,0 1 0,-1-1 0,1 0 0,10-2 0,-4 0-112,1-1-1,0 0 1,-1-1 0,1-1 0,24-12 0,-32 14 38,0 0 0,0-1 1,0 0-1,0 0 0,-1 0 1,1-1-1,-1 0 0,0 0 1,-1 0-1,1-1 0,-1 1 1,0-1-1,5-11 0,-6 3-76,-3 14 146,0 0 0,0 0 0,0 0 0,0 0 0,0 0-1,0-1 1,0 1 0,0 0 0,-1 0 0,1 0 0,0 0 0,0 0-1,0 0 1,0 0 0,0 0 0,0 0 0,0 0 0,-1 0 0,1 0-1,0 0 1,0 0 0,0 0 0,0 0 0,0 0 0,-1 0 0,1 0-1,0 0 1,0 0 0,0 0 0,0 0 0,0 0 0,0 0 0,0 0-1,-1 0 1,1 0 0,0 0 0,0 1 0,0-1 0,0 0 0,0 0-1,0 0 1,0 0 0,0 0 0,-1 0 0,1 1 0,-1 0 1,-1 1-1,0-1 1,1 1 0,-1 0 0,1 0 0,0 0-1,0 0 1,0 0 0,-2 3 0,2-2 5,0-1 0,0 0 0,1 1 1,-1-1-1,0 0 0,1 1 1,0-1-1,-1 1 0,1-1 0,0 0 1,0 1-1,1-1 0,-1 1 0,0-1 1,1 1-1,0-1 0,-1 0 0,1 1 1,0-1-1,0 0 0,0 0 0,0 0 1,1 0-1,-1 0 0,1 0 1,-1 0-1,1 0 0,0 0 0,-1-1 1,1 1-1,0-1 0,0 1 0,5 2 1,-2-2-26,0 0 0,0-1 1,1 1-1,-1-1 1,0 0-1,1 0 0,0-1 1,-1 0-1,1 0 1,-1 0-1,1 0 0,-1-1 1,1 0-1,6-2 1,9-4-200,-1-1 1,0-1-1,-1-1 0,0 0 1,0-2-1,-1 0 1,-1-1-1,0-1 1,17-17-1,8-13-447,-2-2 1,34-51-1,-72 96 655,8-11 86,-1-1 0,0-1 0,-1 1 1,0-1-1,-1 0 0,0-1 0,5-19 1,-12 34-42,0-1 0,1 0 0,-1 0 1,0 1-1,0-1 0,0 0 0,0 0 1,0 1-1,0-1 0,0 0 1,0 0-1,0 1 0,0-1 0,0 0 1,-1 0-1,1 1 0,0-1 1,0 0-1,-2-1 0,2 2-4,0 0-1,-1 0 1,1 0-1,-1 0 1,1 0-1,0-1 1,-1 1-1,1 0 1,-1 0-1,1 0 0,0 0 1,-1 0-1,1 0 1,-1 0-1,1 1 1,-1-1-1,1 0 1,0 0-1,-1 0 1,1 0-1,-1 0 1,1 1-1,-1-1 1,-22 19 918,9 0-703,0 0 0,2 1 0,0 1-1,1-1 1,1 2 0,1 0 0,1 0 0,1 0 0,1 1 0,1 0 0,1 0-1,1 1 1,0 41 0,4-52-309,0-1 1,4 21-1,-5-31 27,0 0 0,1 0 1,-1 0-1,1 1 0,0-1 1,-1 0-1,1 0 0,0 0 0,0 0 1,1 0-1,-1 0 0,0-1 1,1 1-1,-1 0 0,1-1 0,-1 1 1,1-1-1,0 1 0,0-1 1,0 0-1,0 1 0,2 0 1,-3-2 4,-1 0 1,1 0 0,0 0 0,0 0 0,0 0 0,0 0 0,0 0 0,0 0-1,0 0 1,0 0 0,0 0 0,0 0 0,0-1 0,0 1 0,0 0 0,-1-1 0,1 1-1,0-1 1,0 1 0,0-1 0,1-1 0,0 0-35,0 0-1,-1 0 1,1 0-1,0-1 1,-1 1-1,1 0 1,1-5-1,1-2-144,-1-1 1,5-20-1,1-21 190,-9 50 30,1 1-1,-1 0 1,0-1-1,0 1 1,0 0-1,0 0 1,1-1-1,-1 1 1,0 0-1,0 0 1,1-1-1,-1 1 1,0 0-1,1 0 1,-1 0-1,0-1 1,0 1-1,1 0 1,-1 0-1,0 0 1,1 0-1,-1 0 1,0 0-1,1 0 1,-1 0 0,0 0-1,1 0 1,-1 0-1,0 0 1,1 0-1,-1 0 1,0 0-1,1 0 1,-1 0-1,0 0 1,1 0-1,-1 0 1,0 1-1,1-1 1,-1 0-1,16 10 146,-12-8-100,16 8 42,0 0 1,0-1-1,1-1 1,0-1-1,1-1 1,-1-1-1,1-1 0,0-1 1,23 0-1,-15-2-68,0-2-1,-1-1 0,1-2 1,-1 0-1,0-2 0,34-12 1,-62 18-26,11-4 36,-1 0 0,17-9 0,-25 12-22,-1 0 0,1-1 1,-1 1-1,0-1 0,0 0 0,0 0 0,0 0 1,0 0-1,0 0 0,0 0 0,-1 0 0,1-1 1,-1 1-1,1-1 0,-1 1 0,1-5 1,-1 6-8,-1-1 1,0 1 0,0 0 0,0 0 0,0 0 0,0 0 0,0-1 0,0 1 0,-1 0 0,1 0-1,0 0 1,-1 0 0,1 0 0,-1-1 0,1 1 0,-1 0 0,1 0 0,-1 0 0,0 0-1,1 1 1,-1-1 0,0 0 0,0 0 0,0 0 0,0 0 0,0 1 0,0-1 0,0 1-1,0-1 1,0 0 0,0 1 0,0 0 0,0-1 0,0 1 0,0 0 0,-1-1 0,1 1 0,-2 0-1,-4-1 46,0 0 0,1 0 0,-1 1-1,0 0 1,-11 2 0,11-1-21,0 1-1,0-1 1,0 2-1,0-1 0,0 1 1,1 0-1,-1 0 1,1 1-1,0 0 1,0 0-1,-6 6 1,10-9-37,0 1-1,0 0 1,1 0 0,-1 0-1,0 0 1,1 0 0,0 0-1,-1 0 1,1 1 0,0-1-1,0 0 1,0 1 0,0-1-1,1 1 1,-1-1 0,1 1-1,-1-1 1,1 1 0,0 0 0,0-1-1,0 1 1,0-1 0,1 1-1,-1 0 1,1-1 0,-1 1-1,1-1 1,0 0 0,0 1-1,0-1 1,0 1 0,1-1-1,-1 0 1,2 2 0,1 1-191,1 0 1,-1 0-1,1-1 1,0 0-1,0 0 0,1 0 1,-1 0-1,1-1 1,0 0-1,0 0 1,0-1-1,10 4 0,-1-2-22,0 0-1,1-1 0,-1-1 0,20 1 1,33-4-517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6:48.8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0 17228,'-18'14'778,"1"1"0,-23 22 1,35-31-651,-1 1 0,1-1 1,1 1-1,-1 0 0,1 0 0,0 0 1,1 0-1,0 1 0,0 0 1,-2 8-1,4-14-117,1 0 1,-1-1-1,1 1 0,0 0 1,-1 0-1,1-1 1,0 1-1,0 0 0,0 0 1,0 0-1,1 0 1,-1-1-1,0 1 0,1 0 1,-1 0-1,1-1 1,0 1-1,-1 0 0,1-1 1,0 1-1,0-1 0,0 1 1,0-1-1,0 1 1,1-1-1,-1 0 0,0 1 1,1-1-1,-1 0 1,0 0-1,1 0 0,0 0 1,-1 0-1,1-1 1,0 1-1,-1 0 0,1-1 1,0 1-1,-1-1 1,1 0-1,0 1 0,3-1 1,5 0-21,-1 1 1,1-2-1,0 0 1,-1 0-1,0 0 1,18-6 0,21-10-43,85-44 0,-41 17 42,-89 43 16,0-1 1,0 1-1,0 0 0,0 0 1,1 0-1,-1 1 0,0-1 1,5 1-1,-7 0-1,0 0 0,0 0 0,0 0 1,0 1-1,-1-1 0,1 0 0,0 1 0,0-1 0,0 0 0,-1 1 0,1-1 0,0 1 0,-1 0 0,1-1 0,0 1 0,-1-1 0,1 1 0,-1 0 1,1 0-1,-1-1 0,1 1 0,-1 0 0,1 0 0,-1-1 0,0 1 0,1 0 0,-1 0 0,0 0 0,0 0 0,0 0 0,0-1 0,1 1 1,-1 0-1,-1 1 0,2 4 26,-1 0 0,1 0 1,0 0-1,1 0 1,-1-1-1,4 7 1,-4-10-25,0 0 0,0 0 0,0 0 1,0-1-1,1 1 0,-1 0 0,0-1 1,1 1-1,0-1 0,-1 1 0,1-1 1,0 0-1,0 0 0,0 0 0,-1 0 0,1 0 1,0 0-1,1 0 0,-1-1 0,3 1 1,5 1-65,0-1-1,0-1 1,0 0 0,0-1 0,-1 1 0,19-5 0,60-20-733,-45 12 346,-25 8 266,-4 0-7,1 1 0,-1 0-1,1 1 1,0 1 0,0 0 0,0 1 0,16 1-1,-30 0 202,0 0 0,0 0-1,0 0 1,0 0 0,0 1-1,0-1 1,0 0-1,0 1 1,0-1 0,0 1-1,0-1 1,0 1 0,0-1-1,-1 1 1,1 0 0,0-1-1,0 1 1,-1 0-1,1 0 1,0-1 0,-1 1-1,1 0 1,-1 0 0,1 0-1,-1 0 1,1 0 0,-1 0-1,0 0 1,1 0-1,-1 0 1,0 0 0,0 2-1,0 3 196,0 0 0,-1 0 0,0-1 0,0 1 0,-2 6 0,2-8-129,0 0-1,0 0 1,0 0-1,0-1 1,1 1-1,0 0 1,0 0-1,0 0 1,0 4-1,1-6-121,1-1 0,-1 0-1,0 0 1,1 1 0,-1-1-1,0 0 1,1 0 0,-1 0-1,1 0 1,0-1 0,-1 1 0,1 0-1,0-1 1,-1 1 0,1-1-1,0 0 1,-1 1 0,1-1-1,0 0 1,2 0 0,21 1-267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57.2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63 16548,'5'-5'219,"-1"0"0,1 0 1,0 1-1,1-1 0,-1 1 1,1 0-1,0 1 0,0 0 1,0 0-1,0 0 0,0 1 1,1-1-1,11-1 0,-2 1 142,0 0 0,1 1-1,-1 1 1,26 1 0,-35 0-233,0 1 0,0 0 0,0 0-1,0 1 1,-1-1 0,1 1 0,0 1 0,-1-1 0,8 5 0,-12-5-103,0-1 0,1 1 0,-1 0 0,0 0 0,0 0 0,0 0 0,0 0 0,-1 0 1,1 1-1,0-1 0,-1 0 0,0 1 0,0 0 0,1-1 0,-1 1 0,-1 0 0,1-1 0,0 1 0,-1 0 0,1 0 1,-1-1-1,0 1 0,0 0 0,0 0 0,-1 4 0,-1 2-7,0 0 0,0 0 0,-1 0 0,0 0 0,-1 0 0,0-1 0,0 0 0,-1 1 0,-6 7 0,-59 70 102,50-63-83,-9 10 24,9-12 9,0 2-1,2 0 1,1 1-1,-23 41 0,38-62-65,1-1 0,0 1 0,0 0 0,0 0 0,0-1 0,0 1 0,0 0-1,1 0 1,-1 0 0,1 0 0,0 0 0,0 0 0,0 0 0,0 0 0,1 0-1,-1 0 1,1 0 0,0-1 0,1 5 0,0-4-29,0-1 0,0 1 0,0-1-1,1 0 1,-1 1 0,0-1 0,1 0 0,0 0 0,-1-1 0,1 1 0,0-1-1,0 1 1,0-1 0,0 0 0,0 0 0,0 0 0,6 1 0,15 2-400,1 0 0,-1-2-1,1 0 1,0-2 0,37-4 0,-24-1-89,-1-2-1,72-22 1,-23-2-360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57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290 93 17524,'-1'-3'98,"0"0"1,-1 1-1,0-1 1,1 1-1,-1 0 1,0-1-1,0 1 1,0 0-1,0 0 0,0 0 1,-1 0-1,1 1 1,-1-1-1,1 1 1,-1-1-1,1 1 1,-1 0-1,0 0 1,-3-1-1,1 2 13,0-1-1,0 1 1,0 0 0,0 0-1,0 0 1,0 1 0,0-1-1,0 1 1,1 1-1,-9 2 1,1 1 50,0 1 0,0 0-1,1 0 1,0 1 0,0 1 0,1 0-1,0 0 1,-10 11 0,12-9-97,-1 0 0,2 1 0,0-1 0,0 2 0,1-1 0,0 1 0,1-1 0,1 2 0,-7 24 0,10-32-50,0 0 0,1 0 0,0 0 1,0 0-1,0 0 0,0 0 1,1 0-1,-1 0 0,1 0 1,1 0-1,-1 0 0,3 5 1,-2-7-6,0 1 0,0-1 0,0 0 0,1 1 0,-1-1 0,1 0 0,0-1 0,0 1 0,0 0 0,0-1 0,1 0 0,-1 0 0,0 0 0,1 0 0,0 0 0,-1-1 0,6 2 0,3 0 2,0 0 0,0-1 0,1-1 1,-1 0-1,1 0 0,0-1 0,-1-1 0,1 0 0,-1-1 1,0 0-1,1-1 0,-1 0 0,0-1 0,13-6 0,-5 1 34,-1-1-1,0 0 1,0-2-1,-2 0 0,1-1 1,-1 0-1,21-24 1,-30 29-6,-2 0 0,1-1 0,-1 0 0,0 0 0,-1 0 0,0 0 0,0-1 0,-1 0 0,-1 0 0,5-19 0,-7 24-32,0 1 0,-1-1 1,1 0-1,-1 0 0,0 1 0,-1-1 1,1 0-1,-1 0 0,0 1 0,0-1 1,0 1-1,0-1 0,-1 1 1,0-1-1,0 1 0,0 0 0,-1 0 1,1 0-1,-1 0 0,0 0 1,0 0-1,0 1 0,-1-1 0,1 1 1,-1 0-1,-5-3 0,3 3-71,1 0 0,0 0 1,-1 1-1,1 0 0,-12-2 0,16 3 0,0 1 0,-1 0 0,0-1 0,1 1 0,-1 0 0,1 0 0,-1 0 0,1 0 0,-1 0 0,1 0 0,-1 0 0,1 0 0,-1 1 0,0-1 0,1 1 0,0-1 0,-1 1 0,1-1 0,-1 1 0,1 0 0,0 0 0,-1 0 0,1 0 0,0 0 0,-2 2 0,2-3 6,1 1 1,0 0-1,0-1 0,-1 1 1,1 0-1,0-1 0,0 1 1,0 0-1,0-1 1,0 1-1,0 0 0,0-1 1,0 1-1,0-1 0,0 1 1,1 0-1,-1-1 0,0 1 1,0 0-1,1-1 0,-1 1 1,0-1-1,1 1 0,-1-1 1,0 1-1,1 0 0,-1-1 1,1 0-1,-1 1 0,1-1 1,-1 1-1,1-1 0,-1 0 1,2 1-1,23 10-913,-8-8 560,-1-1 0,28-1 0,7-1-257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29:58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1 19124,'-4'8'1800,"-9"8"-1335,-7 7-185,-1 4 952,-2 10-728,0 5-200,4 7-88,5-1-64,11 0-336,3-2-312,13-5-616,4-4-104,5-8 871,-1-5-247,3-15-248</inkml:trace>
  <inkml:trace contextRef="#ctx0" brushRef="#br0" timeOffset="1">560 48 16516,'-5'2'176,"1"1"0,-1 0 0,0 0 1,1 1-1,0-1 0,-1 1 0,1 0 1,1 0-1,-1 0 0,1 1 1,-1-1-1,1 1 0,0 0 0,1 0 1,-1 0-1,1 0 0,-2 8 0,0 0-30,0 0 0,1 0-1,1 1 1,0-1-1,1 1 1,1 14-1,1-13-37,0-1 0,1 1 1,1-1-1,0 0 0,1 0 0,1 0 0,0 0 0,1-1 1,0 1-1,1-1 0,0-1 0,1 0 0,1 0 0,0 0 0,0-1 1,1 0-1,1-1 0,0 0 0,15 10 0,-21-17-53,0 0 1,-1-1-1,1 0 0,0 0 0,0 0 0,0-1 0,1 0 0,-1 0 1,0 0-1,0 0 0,1-1 0,-1 0 0,0 0 0,1 0 0,-1-1 1,0 0-1,0 0 0,0 0 0,1-1 0,-1 1 0,0-1 0,-1 0 1,1-1-1,0 1 0,6-6 0,-6 5-14,-1-1-1,1 1 1,-1-1 0,0-1 0,0 1 0,0 0-1,0-1 1,-1 0 0,0 0 0,0 0-1,0 0 1,-1 0 0,1-1 0,-1 1-1,-1-1 1,1 1 0,-1-1 0,0 0-1,0 0 1,-1 0 0,1 0 0,-2-8-1,0 10-20,0-1-1,0 2 1,0-1-1,-1 0 1,1 0-1,-1 0 0,0 1 1,0-1-1,0 1 1,-1-1-1,0 1 1,1 0-1,-1 0 0,0 0 1,0 1-1,0-1 1,-1 1-1,1-1 1,-1 1-1,1 0 0,-1 0 1,0 1-1,0-1 1,0 1-1,0 0 1,-5-1-1,4 0-9,1 1 0,-1 1-1,0-1 1,0 1 0,0-1 0,0 1-1,1 1 1,-1-1 0,0 1 0,0 0 0,0 0-1,1 0 1,-1 0 0,0 1 0,1 0-1,0 0 1,-1 0 0,1 1 0,0-1 0,0 1-1,0 0 1,-4 5 0,6-7-51,1 1 0,-1 0 0,1 0 0,0 0 1,0 0-1,0 1 0,0-1 0,0 0 0,0 0 0,0 1 1,1-1-1,-1 0 0,1 1 0,0-1 0,-1 1 0,1-1 0,0 1 1,1-1-1,-1 0 0,0 1 0,1-1 0,-1 0 0,1 1 0,0-1 1,0 0-1,2 4 0,-1-2-46,0 0-1,1 0 1,-1-1-1,1 1 1,0-1 0,0 0-1,0 0 1,1 0-1,-1 0 1,1-1 0,-1 1-1,1-1 1,0 0-1,4 2 1,20 3-357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0:13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1144 15923,'74'-98'1825,"93"-93"1,-60 76-1432,157-179 42,-190 208-376,-17 22-166,73-108-1,-126 166 9,0 0-1,0 0 1,-1 0 0,0-1-1,0 1 1,0-1 0,-1 0-1,0 0 1,0 0 0,1-11-1,-3 17 61,0 0 0,0-1-1,0 1 1,0 0-1,0-1 1,-1 1-1,1 0 1,0 0 0,-1-1-1,1 1 1,0 0-1,-1 0 1,0 0-1,1-1 1,-1 1-1,0 0 1,1 0 0,-1 0-1,0 0 1,0 0-1,0 0 1,0 1-1,0-1 1,-2-1 0,0 0-29,-1 1 1,1 0 0,-1-1 0,0 1 0,0 1 0,0-1 0,-5 0 0,-29-1-450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0:13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493 0 13667,'-109'149'1899,"-20"30"-575,90-122-943,-81 129 576,101-153-811,1 2 0,2 0 0,-18 59 0,32-86-127,0-1 0,0 1-1,1-1 1,0 1 0,0 14 0,1-19-15,0-1 0,1 0 1,-1 0-1,0 0 0,1 1 1,0-1-1,-1 0 0,1 0 0,0 0 1,0 0-1,0 0 0,1 0 1,-1 0-1,0 0 0,1-1 1,-1 1-1,1 0 0,-1-1 1,1 1-1,0-1 0,0 0 0,0 0 1,2 2-1,13 3 6,1 0-1,0-1 1,0 0-1,35 3 1,-19-3 2,-15-2-71,0-1-1,1-1 1,-1 0-1,21-2 1,-29-1 42,1 1 1,-1-2-1,0 1 0,0-1 1,-1-1-1,1 0 1,-1-1-1,15-8 0,-5-1 10,-1-1 1,26-25-1,-13 11-34,44-36-71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0:14.4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1 17756,'-12'13'1168,"1"17"-1024,-2 6-56,3 20 176,-2 7-128,4 8-32,1 1-8,2-5-48,1-5-16,1-12-88,3-8-96,-1-24-264,1-15-264,-3-16 536,1-17-88,1-24-96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0:14.8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82 14147,'27'101'3234,"-14"-62"-3079,31 63 0,-35-86-108,0 1 0,2-2 0,-1 1 0,2-1 1,0-1-1,15 14 0,-24-25-1,0 0-1,0-1 1,1 1 0,-1-1-1,1 0 1,0 0 0,0 0-1,0 0 1,6 1 0,-8-2-6,1-1 1,-1 0-1,1 0 0,-1 0 1,0 0-1,1 0 1,-1 0-1,0 0 1,1-1-1,-1 1 1,0-1-1,1 0 1,-1 1-1,0-1 0,0 0 1,0 0-1,0-1 1,0 1-1,2-2 1,4-4 113,-1 0 1,-1 0-1,1 0 1,-2-1 0,1 0-1,-1 0 1,0-1-1,5-11 1,4-11 477,9-36 0,-14 39-383,0-1 0,-3-1-1,0 1 1,-2-1 0,-1 0 0,-2-50 0,0 79-305,-1-1 0,0 1 0,1 0 0,-1 0 0,1 0 0,-1 0 0,1 0 0,-1 0 0,1 0 0,0 0 0,-1 0 0,1 0 0,0 0 0,0 1 0,0-1 0,0 0 0,0 0 0,0 1 0,0-1 0,0 0 0,0 1 0,0-1 0,0 1 0,0 0 0,0-1 0,0 1 0,0 0 0,1 0 1,-1 0-1,0 0 0,0-1 0,0 2 0,2-1 0,15 0-360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0:15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69 9722,'-6'-15'863,"4"8"-308,-1 0-1,0 0 1,-1 1-1,0-1 1,-8-11-1,12 18-523,0 0 0,-1 0-1,1 0 1,0 0 0,0 0-1,0 0 1,0-1 0,-1 1-1,1 0 1,0 0 0,0 0-1,0 0 1,-1 0 0,1 0-1,0 0 1,0 0 0,0 0-1,0 0 1,-1 0 0,1 0-1,0 0 1,0 0 0,0 0-1,-1 0 1,1 0 0,0 0-1,0 0 1,0 0 0,-1 0-1,1 1 1,0-1 0,0 0-1,0 0 1,0 0 0,-1 0-1,1 0 1,0 0 0,0 1-1,0-1 1,0 0-1,0 0 1,0 0 0,0 0-1,-1 0 1,1 1 0,0-1-1,0 0 1,0 0 0,0 0-1,0 1 1,0-1 0,0 0-1,0 0 1,0 0 0,0 1-1,0-1 1,0 0 0,0 0-1,0 0 1,0 1 0,0-1-1,0 0 1,0 0 0,0 0-1,0 0 1,1 1 0,-1-1-1,0 23 643,0-15-382,0 26 301,3 88 620,-2-107-1047,1 0 0,0-1 1,2 1-1,-1-1 0,12 28 0,-14-40-128,0 0 1,0 0-1,0-1 0,0 1 0,1 0 0,-1 0 1,0-1-1,1 1 0,-1-1 0,1 1 0,-1-1 1,1 0-1,2 2 0,-3-3-11,0 0 0,0 1 0,0-1 0,1 0 0,-1 0 0,0 1 0,0-1 0,0 0 0,1 0 0,-1 0 0,0-1 0,0 1 0,0 0 0,0 0 0,1-1 0,-1 1 0,0-1 0,0 1 0,0-1 0,0 1 0,0-1 0,0 1 0,0-1 0,0 0 0,0 0 0,1-1 0,4-4 91,0-1 0,0 0 0,-1 0 0,0 0 0,0-1 0,-1 1 0,0-1 0,0 0 0,3-12 0,1-6 283,10-48 0,-15 54-339,0-1 0,-1 1-1,-1-1 1,-2-27 0,3 103-526,-9 93 1,4-112 394,-4 66 37,-9 212-81,15-307 50,2 24-423,-1-30 457,0 0-1,0 1 1,0-1 0,1 0 0,-1 0 0,0 0 0,0 0 0,1 0 0,-1 0-1,1 0 1,-1 0 0,1 0 0,-1 0 0,1 0 0,-1 0 0,1-1 0,0 1-1,0 0 1,-1 0 0,2 1 0,6-4-171,2-8-61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0:17.2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14739,'1'6'198,"1"1"-1,-1-1 1,-1 1-1,1 0 1,-1-1-1,0 1 1,-1 0-1,-1 8 1,0 12 250,5 224 1254,1-188-1195,25 122-1,-28-179-480,16 54 221,-16-57-213,1 0 0,-1 1 0,1-1 0,-1 0-1,1 0 1,0 0 0,0 0 0,0-1 0,1 1-1,-1 0 1,0-1 0,1 1 0,0-1 0,4 3-1,-6-5-24,-1 0 1,1 1-1,-1-1 0,1 0 0,-1 0 0,1 0 0,-1 0 0,1 0 0,-1 0 1,0 0-1,1 0 0,-1 0 0,1 0 0,-1 0 0,1 0 0,-1 0 0,1 0 0,-1 0 1,1 0-1,-1-1 0,1 1 0,-1 0 0,1 0 0,-1 0 0,1-1 0,-1 1 1,0 0-1,1-1 0,8-15-5,-2-21-609,-7 37 592,0-6-65,1 1-1,-1-1 1,0 0-1,0 1 1,-1-1-1,0 1 1,0-1 0,0 1-1,0-1 1,-1 1-1,0 0 1,0-1 0,-1 1-1,-4-7 1,-12-13-397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7T06:30:17.9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7 128 14923,'-7'4'1312,"7"0"-831,3-1-113,11-3 680,8-1-72,12-8-56,6-1-96,9-3-119,3-3-65,1 2-112,-2-2-88,-6 5-536,-5-1-376,-14 4 960,-3-2-544,-11 3-56,-4-5-32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27.09.2022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12713" y="889000"/>
            <a:ext cx="7791451" cy="438308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6594" y="4811574"/>
            <a:ext cx="5492750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12713" y="889000"/>
            <a:ext cx="7791451" cy="438308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6594" y="4811574"/>
            <a:ext cx="5492750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731750C-C2D9-4EA0-92BE-F14DF5E7411F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2544C13F-9959-4DF1-9B30-B723B52168F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B0D5615-F20B-4D76-B320-60E40A97873D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45B7816-A449-4EA6-BADC-09902857C389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6BCA0C5D-FFD6-43C2-8CEA-75241ABDFBD8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BB0B2E0-68E2-4CAC-B6D2-A9DB2FAAD935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12713" y="889000"/>
            <a:ext cx="7791451" cy="438308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6594" y="4811574"/>
            <a:ext cx="5492750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BB0B2E0-68E2-4CAC-B6D2-A9DB2FAAD935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15424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12713" y="889000"/>
            <a:ext cx="7791451" cy="438308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6594" y="4811574"/>
            <a:ext cx="5492750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33334B05-98D5-4FA7-B331-874ED2CB13B9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A0E7716-4F65-4B76-8FC5-7B1BD20C5EAD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3809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27.09.2022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27.09.2022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27.09.2022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27.09.2022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27.09.2022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27.09.2022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27.09.2022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27.09.2022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27.09.2022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27.09.2022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27.09.2022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27.09.2022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190.xml"/><Relationship Id="rId21" Type="http://schemas.openxmlformats.org/officeDocument/2006/relationships/customXml" Target="../ink/ink142.xml"/><Relationship Id="rId42" Type="http://schemas.openxmlformats.org/officeDocument/2006/relationships/image" Target="../media/image154.png"/><Relationship Id="rId63" Type="http://schemas.openxmlformats.org/officeDocument/2006/relationships/customXml" Target="../ink/ink163.xml"/><Relationship Id="rId84" Type="http://schemas.openxmlformats.org/officeDocument/2006/relationships/image" Target="../media/image175.png"/><Relationship Id="rId16" Type="http://schemas.openxmlformats.org/officeDocument/2006/relationships/image" Target="../media/image141.png"/><Relationship Id="rId107" Type="http://schemas.openxmlformats.org/officeDocument/2006/relationships/customXml" Target="../ink/ink185.xml"/><Relationship Id="rId11" Type="http://schemas.openxmlformats.org/officeDocument/2006/relationships/customXml" Target="../ink/ink137.xml"/><Relationship Id="rId32" Type="http://schemas.openxmlformats.org/officeDocument/2006/relationships/image" Target="../media/image149.png"/><Relationship Id="rId37" Type="http://schemas.openxmlformats.org/officeDocument/2006/relationships/customXml" Target="../ink/ink150.xml"/><Relationship Id="rId53" Type="http://schemas.openxmlformats.org/officeDocument/2006/relationships/customXml" Target="../ink/ink158.xml"/><Relationship Id="rId58" Type="http://schemas.openxmlformats.org/officeDocument/2006/relationships/image" Target="../media/image162.png"/><Relationship Id="rId74" Type="http://schemas.openxmlformats.org/officeDocument/2006/relationships/image" Target="../media/image170.png"/><Relationship Id="rId79" Type="http://schemas.openxmlformats.org/officeDocument/2006/relationships/customXml" Target="../ink/ink171.xml"/><Relationship Id="rId102" Type="http://schemas.openxmlformats.org/officeDocument/2006/relationships/image" Target="../media/image184.png"/><Relationship Id="rId123" Type="http://schemas.openxmlformats.org/officeDocument/2006/relationships/customXml" Target="../ink/ink193.xml"/><Relationship Id="rId128" Type="http://schemas.openxmlformats.org/officeDocument/2006/relationships/image" Target="../media/image197.png"/><Relationship Id="rId5" Type="http://schemas.openxmlformats.org/officeDocument/2006/relationships/customXml" Target="../ink/ink134.xml"/><Relationship Id="rId90" Type="http://schemas.openxmlformats.org/officeDocument/2006/relationships/image" Target="../media/image178.png"/><Relationship Id="rId95" Type="http://schemas.openxmlformats.org/officeDocument/2006/relationships/customXml" Target="../ink/ink179.xml"/><Relationship Id="rId22" Type="http://schemas.openxmlformats.org/officeDocument/2006/relationships/image" Target="../media/image144.png"/><Relationship Id="rId27" Type="http://schemas.openxmlformats.org/officeDocument/2006/relationships/customXml" Target="../ink/ink145.xml"/><Relationship Id="rId43" Type="http://schemas.openxmlformats.org/officeDocument/2006/relationships/customXml" Target="../ink/ink153.xml"/><Relationship Id="rId48" Type="http://schemas.openxmlformats.org/officeDocument/2006/relationships/image" Target="../media/image157.png"/><Relationship Id="rId64" Type="http://schemas.openxmlformats.org/officeDocument/2006/relationships/image" Target="../media/image165.png"/><Relationship Id="rId69" Type="http://schemas.openxmlformats.org/officeDocument/2006/relationships/customXml" Target="../ink/ink166.xml"/><Relationship Id="rId113" Type="http://schemas.openxmlformats.org/officeDocument/2006/relationships/customXml" Target="../ink/ink188.xml"/><Relationship Id="rId118" Type="http://schemas.openxmlformats.org/officeDocument/2006/relationships/image" Target="../media/image192.png"/><Relationship Id="rId134" Type="http://schemas.openxmlformats.org/officeDocument/2006/relationships/image" Target="../media/image200.png"/><Relationship Id="rId80" Type="http://schemas.openxmlformats.org/officeDocument/2006/relationships/image" Target="../media/image173.png"/><Relationship Id="rId85" Type="http://schemas.openxmlformats.org/officeDocument/2006/relationships/customXml" Target="../ink/ink174.xml"/><Relationship Id="rId12" Type="http://schemas.openxmlformats.org/officeDocument/2006/relationships/image" Target="../media/image139.png"/><Relationship Id="rId17" Type="http://schemas.openxmlformats.org/officeDocument/2006/relationships/customXml" Target="../ink/ink140.xml"/><Relationship Id="rId33" Type="http://schemas.openxmlformats.org/officeDocument/2006/relationships/customXml" Target="../ink/ink148.xml"/><Relationship Id="rId38" Type="http://schemas.openxmlformats.org/officeDocument/2006/relationships/image" Target="../media/image152.png"/><Relationship Id="rId59" Type="http://schemas.openxmlformats.org/officeDocument/2006/relationships/customXml" Target="../ink/ink161.xml"/><Relationship Id="rId103" Type="http://schemas.openxmlformats.org/officeDocument/2006/relationships/customXml" Target="../ink/ink183.xml"/><Relationship Id="rId108" Type="http://schemas.openxmlformats.org/officeDocument/2006/relationships/image" Target="../media/image187.png"/><Relationship Id="rId124" Type="http://schemas.openxmlformats.org/officeDocument/2006/relationships/image" Target="../media/image195.png"/><Relationship Id="rId129" Type="http://schemas.openxmlformats.org/officeDocument/2006/relationships/customXml" Target="../ink/ink196.xml"/><Relationship Id="rId54" Type="http://schemas.openxmlformats.org/officeDocument/2006/relationships/image" Target="../media/image160.png"/><Relationship Id="rId70" Type="http://schemas.openxmlformats.org/officeDocument/2006/relationships/image" Target="../media/image168.png"/><Relationship Id="rId75" Type="http://schemas.openxmlformats.org/officeDocument/2006/relationships/customXml" Target="../ink/ink169.xml"/><Relationship Id="rId91" Type="http://schemas.openxmlformats.org/officeDocument/2006/relationships/customXml" Target="../ink/ink177.xml"/><Relationship Id="rId96" Type="http://schemas.openxmlformats.org/officeDocument/2006/relationships/image" Target="../media/image18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6.png"/><Relationship Id="rId23" Type="http://schemas.openxmlformats.org/officeDocument/2006/relationships/customXml" Target="../ink/ink143.xml"/><Relationship Id="rId28" Type="http://schemas.openxmlformats.org/officeDocument/2006/relationships/image" Target="../media/image147.png"/><Relationship Id="rId49" Type="http://schemas.openxmlformats.org/officeDocument/2006/relationships/customXml" Target="../ink/ink156.xml"/><Relationship Id="rId114" Type="http://schemas.openxmlformats.org/officeDocument/2006/relationships/image" Target="../media/image190.png"/><Relationship Id="rId119" Type="http://schemas.openxmlformats.org/officeDocument/2006/relationships/customXml" Target="../ink/ink191.xml"/><Relationship Id="rId44" Type="http://schemas.openxmlformats.org/officeDocument/2006/relationships/image" Target="../media/image155.png"/><Relationship Id="rId60" Type="http://schemas.openxmlformats.org/officeDocument/2006/relationships/image" Target="../media/image163.png"/><Relationship Id="rId65" Type="http://schemas.openxmlformats.org/officeDocument/2006/relationships/customXml" Target="../ink/ink164.xml"/><Relationship Id="rId81" Type="http://schemas.openxmlformats.org/officeDocument/2006/relationships/customXml" Target="../ink/ink172.xml"/><Relationship Id="rId86" Type="http://schemas.openxmlformats.org/officeDocument/2006/relationships/image" Target="../media/image176.png"/><Relationship Id="rId130" Type="http://schemas.openxmlformats.org/officeDocument/2006/relationships/image" Target="../media/image198.png"/><Relationship Id="rId135" Type="http://schemas.openxmlformats.org/officeDocument/2006/relationships/customXml" Target="../ink/ink199.xml"/><Relationship Id="rId13" Type="http://schemas.openxmlformats.org/officeDocument/2006/relationships/customXml" Target="../ink/ink138.xml"/><Relationship Id="rId18" Type="http://schemas.openxmlformats.org/officeDocument/2006/relationships/image" Target="../media/image142.png"/><Relationship Id="rId39" Type="http://schemas.openxmlformats.org/officeDocument/2006/relationships/customXml" Target="../ink/ink151.xml"/><Relationship Id="rId109" Type="http://schemas.openxmlformats.org/officeDocument/2006/relationships/customXml" Target="../ink/ink186.xml"/><Relationship Id="rId34" Type="http://schemas.openxmlformats.org/officeDocument/2006/relationships/image" Target="../media/image150.png"/><Relationship Id="rId50" Type="http://schemas.openxmlformats.org/officeDocument/2006/relationships/image" Target="../media/image158.png"/><Relationship Id="rId55" Type="http://schemas.openxmlformats.org/officeDocument/2006/relationships/customXml" Target="../ink/ink159.xml"/><Relationship Id="rId76" Type="http://schemas.openxmlformats.org/officeDocument/2006/relationships/image" Target="../media/image171.png"/><Relationship Id="rId97" Type="http://schemas.openxmlformats.org/officeDocument/2006/relationships/customXml" Target="../ink/ink180.xml"/><Relationship Id="rId104" Type="http://schemas.openxmlformats.org/officeDocument/2006/relationships/image" Target="../media/image185.png"/><Relationship Id="rId120" Type="http://schemas.openxmlformats.org/officeDocument/2006/relationships/image" Target="../media/image193.png"/><Relationship Id="rId125" Type="http://schemas.openxmlformats.org/officeDocument/2006/relationships/customXml" Target="../ink/ink194.xml"/><Relationship Id="rId7" Type="http://schemas.openxmlformats.org/officeDocument/2006/relationships/customXml" Target="../ink/ink135.xml"/><Relationship Id="rId71" Type="http://schemas.openxmlformats.org/officeDocument/2006/relationships/customXml" Target="../ink/ink167.xml"/><Relationship Id="rId92" Type="http://schemas.openxmlformats.org/officeDocument/2006/relationships/image" Target="../media/image179.png"/><Relationship Id="rId2" Type="http://schemas.openxmlformats.org/officeDocument/2006/relationships/notesSlide" Target="../notesSlides/notesSlide6.xml"/><Relationship Id="rId29" Type="http://schemas.openxmlformats.org/officeDocument/2006/relationships/customXml" Target="../ink/ink146.xml"/><Relationship Id="rId24" Type="http://schemas.openxmlformats.org/officeDocument/2006/relationships/image" Target="../media/image145.png"/><Relationship Id="rId40" Type="http://schemas.openxmlformats.org/officeDocument/2006/relationships/image" Target="../media/image153.png"/><Relationship Id="rId45" Type="http://schemas.openxmlformats.org/officeDocument/2006/relationships/customXml" Target="../ink/ink154.xml"/><Relationship Id="rId66" Type="http://schemas.openxmlformats.org/officeDocument/2006/relationships/image" Target="../media/image166.png"/><Relationship Id="rId87" Type="http://schemas.openxmlformats.org/officeDocument/2006/relationships/customXml" Target="../ink/ink175.xml"/><Relationship Id="rId110" Type="http://schemas.openxmlformats.org/officeDocument/2006/relationships/image" Target="../media/image188.png"/><Relationship Id="rId115" Type="http://schemas.openxmlformats.org/officeDocument/2006/relationships/customXml" Target="../ink/ink189.xml"/><Relationship Id="rId131" Type="http://schemas.openxmlformats.org/officeDocument/2006/relationships/customXml" Target="../ink/ink197.xml"/><Relationship Id="rId136" Type="http://schemas.openxmlformats.org/officeDocument/2006/relationships/image" Target="../media/image201.png"/><Relationship Id="rId61" Type="http://schemas.openxmlformats.org/officeDocument/2006/relationships/customXml" Target="../ink/ink162.xml"/><Relationship Id="rId82" Type="http://schemas.openxmlformats.org/officeDocument/2006/relationships/image" Target="../media/image174.png"/><Relationship Id="rId19" Type="http://schemas.openxmlformats.org/officeDocument/2006/relationships/customXml" Target="../ink/ink141.xml"/><Relationship Id="rId14" Type="http://schemas.openxmlformats.org/officeDocument/2006/relationships/image" Target="../media/image140.png"/><Relationship Id="rId30" Type="http://schemas.openxmlformats.org/officeDocument/2006/relationships/image" Target="../media/image148.png"/><Relationship Id="rId35" Type="http://schemas.openxmlformats.org/officeDocument/2006/relationships/customXml" Target="../ink/ink149.xml"/><Relationship Id="rId56" Type="http://schemas.openxmlformats.org/officeDocument/2006/relationships/image" Target="../media/image161.png"/><Relationship Id="rId77" Type="http://schemas.openxmlformats.org/officeDocument/2006/relationships/customXml" Target="../ink/ink170.xml"/><Relationship Id="rId100" Type="http://schemas.openxmlformats.org/officeDocument/2006/relationships/image" Target="../media/image183.png"/><Relationship Id="rId105" Type="http://schemas.openxmlformats.org/officeDocument/2006/relationships/customXml" Target="../ink/ink184.xml"/><Relationship Id="rId126" Type="http://schemas.openxmlformats.org/officeDocument/2006/relationships/image" Target="../media/image196.png"/><Relationship Id="rId8" Type="http://schemas.openxmlformats.org/officeDocument/2006/relationships/image" Target="../media/image137.png"/><Relationship Id="rId51" Type="http://schemas.openxmlformats.org/officeDocument/2006/relationships/customXml" Target="../ink/ink157.xml"/><Relationship Id="rId72" Type="http://schemas.openxmlformats.org/officeDocument/2006/relationships/image" Target="../media/image169.png"/><Relationship Id="rId93" Type="http://schemas.openxmlformats.org/officeDocument/2006/relationships/customXml" Target="../ink/ink178.xml"/><Relationship Id="rId98" Type="http://schemas.openxmlformats.org/officeDocument/2006/relationships/image" Target="../media/image182.png"/><Relationship Id="rId121" Type="http://schemas.openxmlformats.org/officeDocument/2006/relationships/customXml" Target="../ink/ink192.xml"/><Relationship Id="rId3" Type="http://schemas.openxmlformats.org/officeDocument/2006/relationships/customXml" Target="../ink/ink133.xml"/><Relationship Id="rId25" Type="http://schemas.openxmlformats.org/officeDocument/2006/relationships/customXml" Target="../ink/ink144.xml"/><Relationship Id="rId46" Type="http://schemas.openxmlformats.org/officeDocument/2006/relationships/image" Target="../media/image156.png"/><Relationship Id="rId67" Type="http://schemas.openxmlformats.org/officeDocument/2006/relationships/customXml" Target="../ink/ink165.xml"/><Relationship Id="rId116" Type="http://schemas.openxmlformats.org/officeDocument/2006/relationships/image" Target="../media/image191.png"/><Relationship Id="rId20" Type="http://schemas.openxmlformats.org/officeDocument/2006/relationships/image" Target="../media/image143.png"/><Relationship Id="rId41" Type="http://schemas.openxmlformats.org/officeDocument/2006/relationships/customXml" Target="../ink/ink152.xml"/><Relationship Id="rId62" Type="http://schemas.openxmlformats.org/officeDocument/2006/relationships/image" Target="../media/image164.png"/><Relationship Id="rId83" Type="http://schemas.openxmlformats.org/officeDocument/2006/relationships/customXml" Target="../ink/ink173.xml"/><Relationship Id="rId88" Type="http://schemas.openxmlformats.org/officeDocument/2006/relationships/image" Target="../media/image177.png"/><Relationship Id="rId111" Type="http://schemas.openxmlformats.org/officeDocument/2006/relationships/customXml" Target="../ink/ink187.xml"/><Relationship Id="rId132" Type="http://schemas.openxmlformats.org/officeDocument/2006/relationships/image" Target="../media/image199.png"/><Relationship Id="rId15" Type="http://schemas.openxmlformats.org/officeDocument/2006/relationships/customXml" Target="../ink/ink139.xml"/><Relationship Id="rId36" Type="http://schemas.openxmlformats.org/officeDocument/2006/relationships/image" Target="../media/image151.png"/><Relationship Id="rId57" Type="http://schemas.openxmlformats.org/officeDocument/2006/relationships/customXml" Target="../ink/ink160.xml"/><Relationship Id="rId106" Type="http://schemas.openxmlformats.org/officeDocument/2006/relationships/image" Target="../media/image186.png"/><Relationship Id="rId127" Type="http://schemas.openxmlformats.org/officeDocument/2006/relationships/customXml" Target="../ink/ink195.xml"/><Relationship Id="rId10" Type="http://schemas.openxmlformats.org/officeDocument/2006/relationships/image" Target="../media/image138.png"/><Relationship Id="rId31" Type="http://schemas.openxmlformats.org/officeDocument/2006/relationships/customXml" Target="../ink/ink147.xml"/><Relationship Id="rId52" Type="http://schemas.openxmlformats.org/officeDocument/2006/relationships/image" Target="../media/image159.png"/><Relationship Id="rId73" Type="http://schemas.openxmlformats.org/officeDocument/2006/relationships/customXml" Target="../ink/ink168.xml"/><Relationship Id="rId78" Type="http://schemas.openxmlformats.org/officeDocument/2006/relationships/image" Target="../media/image172.png"/><Relationship Id="rId94" Type="http://schemas.openxmlformats.org/officeDocument/2006/relationships/image" Target="../media/image180.png"/><Relationship Id="rId99" Type="http://schemas.openxmlformats.org/officeDocument/2006/relationships/customXml" Target="../ink/ink181.xml"/><Relationship Id="rId101" Type="http://schemas.openxmlformats.org/officeDocument/2006/relationships/customXml" Target="../ink/ink182.xml"/><Relationship Id="rId122" Type="http://schemas.openxmlformats.org/officeDocument/2006/relationships/image" Target="../media/image194.png"/><Relationship Id="rId4" Type="http://schemas.openxmlformats.org/officeDocument/2006/relationships/image" Target="../media/image135.png"/><Relationship Id="rId9" Type="http://schemas.openxmlformats.org/officeDocument/2006/relationships/customXml" Target="../ink/ink136.xml"/><Relationship Id="rId26" Type="http://schemas.openxmlformats.org/officeDocument/2006/relationships/image" Target="../media/image146.png"/><Relationship Id="rId47" Type="http://schemas.openxmlformats.org/officeDocument/2006/relationships/customXml" Target="../ink/ink155.xml"/><Relationship Id="rId68" Type="http://schemas.openxmlformats.org/officeDocument/2006/relationships/image" Target="../media/image167.png"/><Relationship Id="rId89" Type="http://schemas.openxmlformats.org/officeDocument/2006/relationships/customXml" Target="../ink/ink176.xml"/><Relationship Id="rId112" Type="http://schemas.openxmlformats.org/officeDocument/2006/relationships/image" Target="../media/image189.png"/><Relationship Id="rId133" Type="http://schemas.openxmlformats.org/officeDocument/2006/relationships/customXml" Target="../ink/ink19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4.png"/><Relationship Id="rId13" Type="http://schemas.openxmlformats.org/officeDocument/2006/relationships/customXml" Target="../ink/ink205.xml"/><Relationship Id="rId18" Type="http://schemas.openxmlformats.org/officeDocument/2006/relationships/image" Target="../media/image209.png"/><Relationship Id="rId26" Type="http://schemas.openxmlformats.org/officeDocument/2006/relationships/image" Target="../media/image213.png"/><Relationship Id="rId3" Type="http://schemas.openxmlformats.org/officeDocument/2006/relationships/customXml" Target="../ink/ink200.xml"/><Relationship Id="rId21" Type="http://schemas.openxmlformats.org/officeDocument/2006/relationships/customXml" Target="../ink/ink209.xml"/><Relationship Id="rId7" Type="http://schemas.openxmlformats.org/officeDocument/2006/relationships/customXml" Target="../ink/ink202.xml"/><Relationship Id="rId12" Type="http://schemas.openxmlformats.org/officeDocument/2006/relationships/image" Target="../media/image206.png"/><Relationship Id="rId17" Type="http://schemas.openxmlformats.org/officeDocument/2006/relationships/customXml" Target="../ink/ink207.xml"/><Relationship Id="rId25" Type="http://schemas.openxmlformats.org/officeDocument/2006/relationships/customXml" Target="../ink/ink211.xml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208.png"/><Relationship Id="rId20" Type="http://schemas.openxmlformats.org/officeDocument/2006/relationships/image" Target="../media/image210.png"/><Relationship Id="rId29" Type="http://schemas.openxmlformats.org/officeDocument/2006/relationships/customXml" Target="../ink/ink2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3.png"/><Relationship Id="rId11" Type="http://schemas.openxmlformats.org/officeDocument/2006/relationships/customXml" Target="../ink/ink204.xml"/><Relationship Id="rId24" Type="http://schemas.openxmlformats.org/officeDocument/2006/relationships/image" Target="../media/image212.png"/><Relationship Id="rId5" Type="http://schemas.openxmlformats.org/officeDocument/2006/relationships/customXml" Target="../ink/ink201.xml"/><Relationship Id="rId15" Type="http://schemas.openxmlformats.org/officeDocument/2006/relationships/customXml" Target="../ink/ink206.xml"/><Relationship Id="rId23" Type="http://schemas.openxmlformats.org/officeDocument/2006/relationships/customXml" Target="../ink/ink210.xml"/><Relationship Id="rId28" Type="http://schemas.openxmlformats.org/officeDocument/2006/relationships/image" Target="../media/image214.png"/><Relationship Id="rId10" Type="http://schemas.openxmlformats.org/officeDocument/2006/relationships/image" Target="../media/image205.png"/><Relationship Id="rId19" Type="http://schemas.openxmlformats.org/officeDocument/2006/relationships/customXml" Target="../ink/ink208.xml"/><Relationship Id="rId4" Type="http://schemas.openxmlformats.org/officeDocument/2006/relationships/image" Target="../media/image202.png"/><Relationship Id="rId9" Type="http://schemas.openxmlformats.org/officeDocument/2006/relationships/customXml" Target="../ink/ink203.xml"/><Relationship Id="rId14" Type="http://schemas.openxmlformats.org/officeDocument/2006/relationships/image" Target="../media/image207.png"/><Relationship Id="rId22" Type="http://schemas.openxmlformats.org/officeDocument/2006/relationships/image" Target="../media/image211.png"/><Relationship Id="rId27" Type="http://schemas.openxmlformats.org/officeDocument/2006/relationships/customXml" Target="../ink/ink212.xml"/><Relationship Id="rId30" Type="http://schemas.openxmlformats.org/officeDocument/2006/relationships/image" Target="../media/image215.png"/></Relationships>
</file>

<file path=ppt/slides/_rels/slide12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27.png"/><Relationship Id="rId21" Type="http://schemas.openxmlformats.org/officeDocument/2006/relationships/customXml" Target="../ink/ink223.xml"/><Relationship Id="rId42" Type="http://schemas.openxmlformats.org/officeDocument/2006/relationships/image" Target="../media/image235.png"/><Relationship Id="rId47" Type="http://schemas.openxmlformats.org/officeDocument/2006/relationships/customXml" Target="../ink/ink236.xml"/><Relationship Id="rId63" Type="http://schemas.openxmlformats.org/officeDocument/2006/relationships/customXml" Target="../ink/ink244.xml"/><Relationship Id="rId68" Type="http://schemas.openxmlformats.org/officeDocument/2006/relationships/image" Target="../media/image248.png"/><Relationship Id="rId16" Type="http://schemas.openxmlformats.org/officeDocument/2006/relationships/image" Target="../media/image222.png"/><Relationship Id="rId11" Type="http://schemas.openxmlformats.org/officeDocument/2006/relationships/customXml" Target="../ink/ink218.xml"/><Relationship Id="rId24" Type="http://schemas.openxmlformats.org/officeDocument/2006/relationships/image" Target="../media/image226.png"/><Relationship Id="rId32" Type="http://schemas.openxmlformats.org/officeDocument/2006/relationships/image" Target="../media/image230.png"/><Relationship Id="rId37" Type="http://schemas.openxmlformats.org/officeDocument/2006/relationships/customXml" Target="../ink/ink231.xml"/><Relationship Id="rId40" Type="http://schemas.openxmlformats.org/officeDocument/2006/relationships/image" Target="../media/image234.png"/><Relationship Id="rId45" Type="http://schemas.openxmlformats.org/officeDocument/2006/relationships/customXml" Target="../ink/ink235.xml"/><Relationship Id="rId53" Type="http://schemas.openxmlformats.org/officeDocument/2006/relationships/customXml" Target="../ink/ink239.xml"/><Relationship Id="rId58" Type="http://schemas.openxmlformats.org/officeDocument/2006/relationships/image" Target="../media/image243.png"/><Relationship Id="rId66" Type="http://schemas.openxmlformats.org/officeDocument/2006/relationships/image" Target="../media/image247.png"/><Relationship Id="rId74" Type="http://schemas.openxmlformats.org/officeDocument/2006/relationships/image" Target="../media/image251.png"/><Relationship Id="rId79" Type="http://schemas.openxmlformats.org/officeDocument/2006/relationships/customXml" Target="../ink/ink252.xml"/><Relationship Id="rId5" Type="http://schemas.openxmlformats.org/officeDocument/2006/relationships/customXml" Target="../ink/ink215.xml"/><Relationship Id="rId61" Type="http://schemas.openxmlformats.org/officeDocument/2006/relationships/customXml" Target="../ink/ink243.xml"/><Relationship Id="rId19" Type="http://schemas.openxmlformats.org/officeDocument/2006/relationships/customXml" Target="../ink/ink222.xml"/><Relationship Id="rId14" Type="http://schemas.openxmlformats.org/officeDocument/2006/relationships/image" Target="../media/image221.png"/><Relationship Id="rId22" Type="http://schemas.openxmlformats.org/officeDocument/2006/relationships/image" Target="../media/image225.png"/><Relationship Id="rId27" Type="http://schemas.openxmlformats.org/officeDocument/2006/relationships/customXml" Target="../ink/ink226.xml"/><Relationship Id="rId30" Type="http://schemas.openxmlformats.org/officeDocument/2006/relationships/image" Target="../media/image229.png"/><Relationship Id="rId35" Type="http://schemas.openxmlformats.org/officeDocument/2006/relationships/customXml" Target="../ink/ink230.xml"/><Relationship Id="rId43" Type="http://schemas.openxmlformats.org/officeDocument/2006/relationships/customXml" Target="../ink/ink234.xml"/><Relationship Id="rId48" Type="http://schemas.openxmlformats.org/officeDocument/2006/relationships/image" Target="../media/image238.png"/><Relationship Id="rId56" Type="http://schemas.openxmlformats.org/officeDocument/2006/relationships/image" Target="../media/image242.png"/><Relationship Id="rId64" Type="http://schemas.openxmlformats.org/officeDocument/2006/relationships/image" Target="../media/image246.png"/><Relationship Id="rId69" Type="http://schemas.openxmlformats.org/officeDocument/2006/relationships/customXml" Target="../ink/ink247.xml"/><Relationship Id="rId77" Type="http://schemas.openxmlformats.org/officeDocument/2006/relationships/customXml" Target="../ink/ink251.xml"/><Relationship Id="rId8" Type="http://schemas.openxmlformats.org/officeDocument/2006/relationships/image" Target="../media/image218.png"/><Relationship Id="rId51" Type="http://schemas.openxmlformats.org/officeDocument/2006/relationships/customXml" Target="../ink/ink238.xml"/><Relationship Id="rId72" Type="http://schemas.openxmlformats.org/officeDocument/2006/relationships/image" Target="../media/image250.png"/><Relationship Id="rId80" Type="http://schemas.openxmlformats.org/officeDocument/2006/relationships/image" Target="../media/image254.png"/><Relationship Id="rId3" Type="http://schemas.openxmlformats.org/officeDocument/2006/relationships/customXml" Target="../ink/ink214.xml"/><Relationship Id="rId12" Type="http://schemas.openxmlformats.org/officeDocument/2006/relationships/image" Target="../media/image220.png"/><Relationship Id="rId17" Type="http://schemas.openxmlformats.org/officeDocument/2006/relationships/customXml" Target="../ink/ink221.xml"/><Relationship Id="rId25" Type="http://schemas.openxmlformats.org/officeDocument/2006/relationships/customXml" Target="../ink/ink225.xml"/><Relationship Id="rId33" Type="http://schemas.openxmlformats.org/officeDocument/2006/relationships/customXml" Target="../ink/ink229.xml"/><Relationship Id="rId38" Type="http://schemas.openxmlformats.org/officeDocument/2006/relationships/image" Target="../media/image233.png"/><Relationship Id="rId46" Type="http://schemas.openxmlformats.org/officeDocument/2006/relationships/image" Target="../media/image237.png"/><Relationship Id="rId59" Type="http://schemas.openxmlformats.org/officeDocument/2006/relationships/customXml" Target="../ink/ink242.xml"/><Relationship Id="rId67" Type="http://schemas.openxmlformats.org/officeDocument/2006/relationships/customXml" Target="../ink/ink246.xml"/><Relationship Id="rId20" Type="http://schemas.openxmlformats.org/officeDocument/2006/relationships/image" Target="../media/image224.png"/><Relationship Id="rId41" Type="http://schemas.openxmlformats.org/officeDocument/2006/relationships/customXml" Target="../ink/ink233.xml"/><Relationship Id="rId54" Type="http://schemas.openxmlformats.org/officeDocument/2006/relationships/image" Target="../media/image241.png"/><Relationship Id="rId62" Type="http://schemas.openxmlformats.org/officeDocument/2006/relationships/image" Target="../media/image245.png"/><Relationship Id="rId70" Type="http://schemas.openxmlformats.org/officeDocument/2006/relationships/image" Target="../media/image249.png"/><Relationship Id="rId75" Type="http://schemas.openxmlformats.org/officeDocument/2006/relationships/customXml" Target="../ink/ink25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7.png"/><Relationship Id="rId15" Type="http://schemas.openxmlformats.org/officeDocument/2006/relationships/customXml" Target="../ink/ink220.xml"/><Relationship Id="rId23" Type="http://schemas.openxmlformats.org/officeDocument/2006/relationships/customXml" Target="../ink/ink224.xml"/><Relationship Id="rId28" Type="http://schemas.openxmlformats.org/officeDocument/2006/relationships/image" Target="../media/image228.png"/><Relationship Id="rId36" Type="http://schemas.openxmlformats.org/officeDocument/2006/relationships/image" Target="../media/image232.png"/><Relationship Id="rId49" Type="http://schemas.openxmlformats.org/officeDocument/2006/relationships/customXml" Target="../ink/ink237.xml"/><Relationship Id="rId57" Type="http://schemas.openxmlformats.org/officeDocument/2006/relationships/customXml" Target="../ink/ink241.xml"/><Relationship Id="rId10" Type="http://schemas.openxmlformats.org/officeDocument/2006/relationships/image" Target="../media/image219.png"/><Relationship Id="rId31" Type="http://schemas.openxmlformats.org/officeDocument/2006/relationships/customXml" Target="../ink/ink228.xml"/><Relationship Id="rId44" Type="http://schemas.openxmlformats.org/officeDocument/2006/relationships/image" Target="../media/image236.png"/><Relationship Id="rId52" Type="http://schemas.openxmlformats.org/officeDocument/2006/relationships/image" Target="../media/image240.png"/><Relationship Id="rId60" Type="http://schemas.openxmlformats.org/officeDocument/2006/relationships/image" Target="../media/image244.png"/><Relationship Id="rId65" Type="http://schemas.openxmlformats.org/officeDocument/2006/relationships/customXml" Target="../ink/ink245.xml"/><Relationship Id="rId73" Type="http://schemas.openxmlformats.org/officeDocument/2006/relationships/customXml" Target="../ink/ink249.xml"/><Relationship Id="rId78" Type="http://schemas.openxmlformats.org/officeDocument/2006/relationships/image" Target="../media/image253.png"/><Relationship Id="rId4" Type="http://schemas.openxmlformats.org/officeDocument/2006/relationships/image" Target="../media/image216.png"/><Relationship Id="rId9" Type="http://schemas.openxmlformats.org/officeDocument/2006/relationships/customXml" Target="../ink/ink217.xml"/><Relationship Id="rId13" Type="http://schemas.openxmlformats.org/officeDocument/2006/relationships/customXml" Target="../ink/ink219.xml"/><Relationship Id="rId18" Type="http://schemas.openxmlformats.org/officeDocument/2006/relationships/image" Target="../media/image223.png"/><Relationship Id="rId39" Type="http://schemas.openxmlformats.org/officeDocument/2006/relationships/customXml" Target="../ink/ink232.xml"/><Relationship Id="rId34" Type="http://schemas.openxmlformats.org/officeDocument/2006/relationships/image" Target="../media/image231.png"/><Relationship Id="rId50" Type="http://schemas.openxmlformats.org/officeDocument/2006/relationships/image" Target="../media/image239.png"/><Relationship Id="rId55" Type="http://schemas.openxmlformats.org/officeDocument/2006/relationships/customXml" Target="../ink/ink240.xml"/><Relationship Id="rId76" Type="http://schemas.openxmlformats.org/officeDocument/2006/relationships/image" Target="../media/image252.png"/><Relationship Id="rId7" Type="http://schemas.openxmlformats.org/officeDocument/2006/relationships/customXml" Target="../ink/ink216.xml"/><Relationship Id="rId71" Type="http://schemas.openxmlformats.org/officeDocument/2006/relationships/customXml" Target="../ink/ink248.xml"/><Relationship Id="rId2" Type="http://schemas.openxmlformats.org/officeDocument/2006/relationships/notesSlide" Target="../notesSlides/notesSlide8.xml"/><Relationship Id="rId29" Type="http://schemas.openxmlformats.org/officeDocument/2006/relationships/customXml" Target="../ink/ink227.xml"/></Relationships>
</file>

<file path=ppt/slides/_rels/slide13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310.xml"/><Relationship Id="rId299" Type="http://schemas.openxmlformats.org/officeDocument/2006/relationships/customXml" Target="../ink/ink401.xml"/><Relationship Id="rId21" Type="http://schemas.openxmlformats.org/officeDocument/2006/relationships/customXml" Target="../ink/ink262.xml"/><Relationship Id="rId63" Type="http://schemas.openxmlformats.org/officeDocument/2006/relationships/customXml" Target="../ink/ink283.xml"/><Relationship Id="rId159" Type="http://schemas.openxmlformats.org/officeDocument/2006/relationships/customXml" Target="../ink/ink331.xml"/><Relationship Id="rId324" Type="http://schemas.openxmlformats.org/officeDocument/2006/relationships/image" Target="../media/image415.png"/><Relationship Id="rId366" Type="http://schemas.openxmlformats.org/officeDocument/2006/relationships/image" Target="../media/image436.png"/><Relationship Id="rId170" Type="http://schemas.openxmlformats.org/officeDocument/2006/relationships/image" Target="../media/image338.png"/><Relationship Id="rId226" Type="http://schemas.openxmlformats.org/officeDocument/2006/relationships/image" Target="../media/image366.png"/><Relationship Id="rId268" Type="http://schemas.openxmlformats.org/officeDocument/2006/relationships/image" Target="../media/image387.png"/><Relationship Id="rId32" Type="http://schemas.openxmlformats.org/officeDocument/2006/relationships/image" Target="../media/image269.png"/><Relationship Id="rId74" Type="http://schemas.openxmlformats.org/officeDocument/2006/relationships/image" Target="../media/image290.png"/><Relationship Id="rId128" Type="http://schemas.openxmlformats.org/officeDocument/2006/relationships/image" Target="../media/image317.png"/><Relationship Id="rId335" Type="http://schemas.openxmlformats.org/officeDocument/2006/relationships/customXml" Target="../ink/ink419.xml"/><Relationship Id="rId5" Type="http://schemas.openxmlformats.org/officeDocument/2006/relationships/customXml" Target="../ink/ink254.xml"/><Relationship Id="rId181" Type="http://schemas.openxmlformats.org/officeDocument/2006/relationships/customXml" Target="../ink/ink342.xml"/><Relationship Id="rId237" Type="http://schemas.openxmlformats.org/officeDocument/2006/relationships/customXml" Target="../ink/ink370.xml"/><Relationship Id="rId279" Type="http://schemas.openxmlformats.org/officeDocument/2006/relationships/customXml" Target="../ink/ink391.xml"/><Relationship Id="rId43" Type="http://schemas.openxmlformats.org/officeDocument/2006/relationships/customXml" Target="../ink/ink273.xml"/><Relationship Id="rId139" Type="http://schemas.openxmlformats.org/officeDocument/2006/relationships/customXml" Target="../ink/ink321.xml"/><Relationship Id="rId290" Type="http://schemas.openxmlformats.org/officeDocument/2006/relationships/image" Target="../media/image398.png"/><Relationship Id="rId304" Type="http://schemas.openxmlformats.org/officeDocument/2006/relationships/image" Target="../media/image405.png"/><Relationship Id="rId346" Type="http://schemas.openxmlformats.org/officeDocument/2006/relationships/image" Target="../media/image426.png"/><Relationship Id="rId85" Type="http://schemas.openxmlformats.org/officeDocument/2006/relationships/customXml" Target="../ink/ink294.xml"/><Relationship Id="rId150" Type="http://schemas.openxmlformats.org/officeDocument/2006/relationships/image" Target="../media/image328.png"/><Relationship Id="rId192" Type="http://schemas.openxmlformats.org/officeDocument/2006/relationships/image" Target="../media/image349.png"/><Relationship Id="rId206" Type="http://schemas.openxmlformats.org/officeDocument/2006/relationships/image" Target="../media/image356.png"/><Relationship Id="rId248" Type="http://schemas.openxmlformats.org/officeDocument/2006/relationships/image" Target="../media/image377.png"/><Relationship Id="rId12" Type="http://schemas.openxmlformats.org/officeDocument/2006/relationships/image" Target="../media/image259.png"/><Relationship Id="rId108" Type="http://schemas.openxmlformats.org/officeDocument/2006/relationships/image" Target="../media/image307.png"/><Relationship Id="rId315" Type="http://schemas.openxmlformats.org/officeDocument/2006/relationships/customXml" Target="../ink/ink409.xml"/><Relationship Id="rId357" Type="http://schemas.openxmlformats.org/officeDocument/2006/relationships/customXml" Target="../ink/ink430.xml"/><Relationship Id="rId54" Type="http://schemas.openxmlformats.org/officeDocument/2006/relationships/image" Target="../media/image280.png"/><Relationship Id="rId96" Type="http://schemas.openxmlformats.org/officeDocument/2006/relationships/image" Target="../media/image301.png"/><Relationship Id="rId161" Type="http://schemas.openxmlformats.org/officeDocument/2006/relationships/customXml" Target="../ink/ink332.xml"/><Relationship Id="rId217" Type="http://schemas.openxmlformats.org/officeDocument/2006/relationships/customXml" Target="../ink/ink360.xml"/><Relationship Id="rId259" Type="http://schemas.openxmlformats.org/officeDocument/2006/relationships/customXml" Target="../ink/ink381.xml"/><Relationship Id="rId23" Type="http://schemas.openxmlformats.org/officeDocument/2006/relationships/customXml" Target="../ink/ink263.xml"/><Relationship Id="rId119" Type="http://schemas.openxmlformats.org/officeDocument/2006/relationships/customXml" Target="../ink/ink311.xml"/><Relationship Id="rId270" Type="http://schemas.openxmlformats.org/officeDocument/2006/relationships/image" Target="../media/image388.png"/><Relationship Id="rId326" Type="http://schemas.openxmlformats.org/officeDocument/2006/relationships/image" Target="../media/image416.png"/><Relationship Id="rId65" Type="http://schemas.openxmlformats.org/officeDocument/2006/relationships/customXml" Target="../ink/ink284.xml"/><Relationship Id="rId130" Type="http://schemas.openxmlformats.org/officeDocument/2006/relationships/image" Target="../media/image318.png"/><Relationship Id="rId368" Type="http://schemas.openxmlformats.org/officeDocument/2006/relationships/image" Target="../media/image437.png"/><Relationship Id="rId172" Type="http://schemas.openxmlformats.org/officeDocument/2006/relationships/image" Target="../media/image339.png"/><Relationship Id="rId228" Type="http://schemas.openxmlformats.org/officeDocument/2006/relationships/image" Target="../media/image367.png"/><Relationship Id="rId281" Type="http://schemas.openxmlformats.org/officeDocument/2006/relationships/customXml" Target="../ink/ink392.xml"/><Relationship Id="rId337" Type="http://schemas.openxmlformats.org/officeDocument/2006/relationships/customXml" Target="../ink/ink420.xml"/><Relationship Id="rId34" Type="http://schemas.openxmlformats.org/officeDocument/2006/relationships/image" Target="../media/image270.png"/><Relationship Id="rId76" Type="http://schemas.openxmlformats.org/officeDocument/2006/relationships/image" Target="../media/image291.png"/><Relationship Id="rId141" Type="http://schemas.openxmlformats.org/officeDocument/2006/relationships/customXml" Target="../ink/ink322.xml"/><Relationship Id="rId7" Type="http://schemas.openxmlformats.org/officeDocument/2006/relationships/customXml" Target="../ink/ink255.xml"/><Relationship Id="rId183" Type="http://schemas.openxmlformats.org/officeDocument/2006/relationships/customXml" Target="../ink/ink343.xml"/><Relationship Id="rId239" Type="http://schemas.openxmlformats.org/officeDocument/2006/relationships/customXml" Target="../ink/ink371.xml"/><Relationship Id="rId250" Type="http://schemas.openxmlformats.org/officeDocument/2006/relationships/image" Target="../media/image378.png"/><Relationship Id="rId292" Type="http://schemas.openxmlformats.org/officeDocument/2006/relationships/image" Target="../media/image399.png"/><Relationship Id="rId306" Type="http://schemas.openxmlformats.org/officeDocument/2006/relationships/image" Target="../media/image406.png"/><Relationship Id="rId45" Type="http://schemas.openxmlformats.org/officeDocument/2006/relationships/customXml" Target="../ink/ink274.xml"/><Relationship Id="rId87" Type="http://schemas.openxmlformats.org/officeDocument/2006/relationships/customXml" Target="../ink/ink295.xml"/><Relationship Id="rId110" Type="http://schemas.openxmlformats.org/officeDocument/2006/relationships/image" Target="../media/image308.png"/><Relationship Id="rId348" Type="http://schemas.openxmlformats.org/officeDocument/2006/relationships/image" Target="../media/image427.png"/><Relationship Id="rId152" Type="http://schemas.openxmlformats.org/officeDocument/2006/relationships/image" Target="../media/image329.png"/><Relationship Id="rId194" Type="http://schemas.openxmlformats.org/officeDocument/2006/relationships/image" Target="../media/image350.png"/><Relationship Id="rId208" Type="http://schemas.openxmlformats.org/officeDocument/2006/relationships/image" Target="../media/image357.png"/><Relationship Id="rId261" Type="http://schemas.openxmlformats.org/officeDocument/2006/relationships/customXml" Target="../ink/ink382.xml"/><Relationship Id="rId14" Type="http://schemas.openxmlformats.org/officeDocument/2006/relationships/image" Target="../media/image260.png"/><Relationship Id="rId56" Type="http://schemas.openxmlformats.org/officeDocument/2006/relationships/image" Target="../media/image281.png"/><Relationship Id="rId317" Type="http://schemas.openxmlformats.org/officeDocument/2006/relationships/customXml" Target="../ink/ink410.xml"/><Relationship Id="rId359" Type="http://schemas.openxmlformats.org/officeDocument/2006/relationships/customXml" Target="../ink/ink431.xml"/><Relationship Id="rId98" Type="http://schemas.openxmlformats.org/officeDocument/2006/relationships/image" Target="../media/image302.png"/><Relationship Id="rId121" Type="http://schemas.openxmlformats.org/officeDocument/2006/relationships/customXml" Target="../ink/ink312.xml"/><Relationship Id="rId163" Type="http://schemas.openxmlformats.org/officeDocument/2006/relationships/customXml" Target="../ink/ink333.xml"/><Relationship Id="rId219" Type="http://schemas.openxmlformats.org/officeDocument/2006/relationships/customXml" Target="../ink/ink361.xml"/><Relationship Id="rId370" Type="http://schemas.openxmlformats.org/officeDocument/2006/relationships/image" Target="../media/image438.png"/><Relationship Id="rId230" Type="http://schemas.openxmlformats.org/officeDocument/2006/relationships/image" Target="../media/image368.png"/><Relationship Id="rId25" Type="http://schemas.openxmlformats.org/officeDocument/2006/relationships/customXml" Target="../ink/ink264.xml"/><Relationship Id="rId67" Type="http://schemas.openxmlformats.org/officeDocument/2006/relationships/customXml" Target="../ink/ink285.xml"/><Relationship Id="rId272" Type="http://schemas.openxmlformats.org/officeDocument/2006/relationships/image" Target="../media/image389.png"/><Relationship Id="rId328" Type="http://schemas.openxmlformats.org/officeDocument/2006/relationships/image" Target="../media/image417.png"/><Relationship Id="rId132" Type="http://schemas.openxmlformats.org/officeDocument/2006/relationships/image" Target="../media/image319.png"/><Relationship Id="rId174" Type="http://schemas.openxmlformats.org/officeDocument/2006/relationships/image" Target="../media/image340.png"/><Relationship Id="rId241" Type="http://schemas.openxmlformats.org/officeDocument/2006/relationships/customXml" Target="../ink/ink372.xml"/><Relationship Id="rId36" Type="http://schemas.openxmlformats.org/officeDocument/2006/relationships/image" Target="../media/image271.png"/><Relationship Id="rId283" Type="http://schemas.openxmlformats.org/officeDocument/2006/relationships/customXml" Target="../ink/ink393.xml"/><Relationship Id="rId339" Type="http://schemas.openxmlformats.org/officeDocument/2006/relationships/customXml" Target="../ink/ink421.xml"/><Relationship Id="rId78" Type="http://schemas.openxmlformats.org/officeDocument/2006/relationships/image" Target="../media/image292.png"/><Relationship Id="rId99" Type="http://schemas.openxmlformats.org/officeDocument/2006/relationships/customXml" Target="../ink/ink301.xml"/><Relationship Id="rId101" Type="http://schemas.openxmlformats.org/officeDocument/2006/relationships/customXml" Target="../ink/ink302.xml"/><Relationship Id="rId122" Type="http://schemas.openxmlformats.org/officeDocument/2006/relationships/image" Target="../media/image314.png"/><Relationship Id="rId143" Type="http://schemas.openxmlformats.org/officeDocument/2006/relationships/customXml" Target="../ink/ink323.xml"/><Relationship Id="rId164" Type="http://schemas.openxmlformats.org/officeDocument/2006/relationships/image" Target="../media/image335.png"/><Relationship Id="rId185" Type="http://schemas.openxmlformats.org/officeDocument/2006/relationships/customXml" Target="../ink/ink344.xml"/><Relationship Id="rId350" Type="http://schemas.openxmlformats.org/officeDocument/2006/relationships/image" Target="../media/image428.png"/><Relationship Id="rId371" Type="http://schemas.openxmlformats.org/officeDocument/2006/relationships/customXml" Target="../ink/ink437.xml"/><Relationship Id="rId9" Type="http://schemas.openxmlformats.org/officeDocument/2006/relationships/customXml" Target="../ink/ink256.xml"/><Relationship Id="rId210" Type="http://schemas.openxmlformats.org/officeDocument/2006/relationships/image" Target="../media/image358.png"/><Relationship Id="rId26" Type="http://schemas.openxmlformats.org/officeDocument/2006/relationships/image" Target="../media/image266.png"/><Relationship Id="rId231" Type="http://schemas.openxmlformats.org/officeDocument/2006/relationships/customXml" Target="../ink/ink367.xml"/><Relationship Id="rId252" Type="http://schemas.openxmlformats.org/officeDocument/2006/relationships/image" Target="../media/image379.png"/><Relationship Id="rId273" Type="http://schemas.openxmlformats.org/officeDocument/2006/relationships/customXml" Target="../ink/ink388.xml"/><Relationship Id="rId294" Type="http://schemas.openxmlformats.org/officeDocument/2006/relationships/image" Target="../media/image400.png"/><Relationship Id="rId308" Type="http://schemas.openxmlformats.org/officeDocument/2006/relationships/image" Target="../media/image407.png"/><Relationship Id="rId329" Type="http://schemas.openxmlformats.org/officeDocument/2006/relationships/customXml" Target="../ink/ink416.xml"/><Relationship Id="rId47" Type="http://schemas.openxmlformats.org/officeDocument/2006/relationships/customXml" Target="../ink/ink275.xml"/><Relationship Id="rId68" Type="http://schemas.openxmlformats.org/officeDocument/2006/relationships/image" Target="../media/image287.png"/><Relationship Id="rId89" Type="http://schemas.openxmlformats.org/officeDocument/2006/relationships/customXml" Target="../ink/ink296.xml"/><Relationship Id="rId112" Type="http://schemas.openxmlformats.org/officeDocument/2006/relationships/image" Target="../media/image309.png"/><Relationship Id="rId133" Type="http://schemas.openxmlformats.org/officeDocument/2006/relationships/customXml" Target="../ink/ink318.xml"/><Relationship Id="rId154" Type="http://schemas.openxmlformats.org/officeDocument/2006/relationships/image" Target="../media/image330.png"/><Relationship Id="rId175" Type="http://schemas.openxmlformats.org/officeDocument/2006/relationships/customXml" Target="../ink/ink339.xml"/><Relationship Id="rId340" Type="http://schemas.openxmlformats.org/officeDocument/2006/relationships/image" Target="../media/image423.png"/><Relationship Id="rId361" Type="http://schemas.openxmlformats.org/officeDocument/2006/relationships/customXml" Target="../ink/ink432.xml"/><Relationship Id="rId196" Type="http://schemas.openxmlformats.org/officeDocument/2006/relationships/image" Target="../media/image351.png"/><Relationship Id="rId200" Type="http://schemas.openxmlformats.org/officeDocument/2006/relationships/image" Target="../media/image353.png"/><Relationship Id="rId16" Type="http://schemas.openxmlformats.org/officeDocument/2006/relationships/image" Target="../media/image261.png"/><Relationship Id="rId221" Type="http://schemas.openxmlformats.org/officeDocument/2006/relationships/customXml" Target="../ink/ink362.xml"/><Relationship Id="rId242" Type="http://schemas.openxmlformats.org/officeDocument/2006/relationships/image" Target="../media/image374.png"/><Relationship Id="rId263" Type="http://schemas.openxmlformats.org/officeDocument/2006/relationships/customXml" Target="../ink/ink383.xml"/><Relationship Id="rId284" Type="http://schemas.openxmlformats.org/officeDocument/2006/relationships/image" Target="../media/image395.png"/><Relationship Id="rId319" Type="http://schemas.openxmlformats.org/officeDocument/2006/relationships/customXml" Target="../ink/ink411.xml"/><Relationship Id="rId37" Type="http://schemas.openxmlformats.org/officeDocument/2006/relationships/customXml" Target="../ink/ink270.xml"/><Relationship Id="rId58" Type="http://schemas.openxmlformats.org/officeDocument/2006/relationships/image" Target="../media/image282.png"/><Relationship Id="rId79" Type="http://schemas.openxmlformats.org/officeDocument/2006/relationships/customXml" Target="../ink/ink291.xml"/><Relationship Id="rId102" Type="http://schemas.openxmlformats.org/officeDocument/2006/relationships/image" Target="../media/image304.png"/><Relationship Id="rId123" Type="http://schemas.openxmlformats.org/officeDocument/2006/relationships/customXml" Target="../ink/ink313.xml"/><Relationship Id="rId144" Type="http://schemas.openxmlformats.org/officeDocument/2006/relationships/image" Target="../media/image325.png"/><Relationship Id="rId330" Type="http://schemas.openxmlformats.org/officeDocument/2006/relationships/image" Target="../media/image418.png"/><Relationship Id="rId90" Type="http://schemas.openxmlformats.org/officeDocument/2006/relationships/image" Target="../media/image298.png"/><Relationship Id="rId165" Type="http://schemas.openxmlformats.org/officeDocument/2006/relationships/customXml" Target="../ink/ink334.xml"/><Relationship Id="rId186" Type="http://schemas.openxmlformats.org/officeDocument/2006/relationships/image" Target="../media/image346.png"/><Relationship Id="rId351" Type="http://schemas.openxmlformats.org/officeDocument/2006/relationships/customXml" Target="../ink/ink427.xml"/><Relationship Id="rId372" Type="http://schemas.openxmlformats.org/officeDocument/2006/relationships/image" Target="../media/image439.png"/><Relationship Id="rId211" Type="http://schemas.openxmlformats.org/officeDocument/2006/relationships/customXml" Target="../ink/ink357.xml"/><Relationship Id="rId232" Type="http://schemas.openxmlformats.org/officeDocument/2006/relationships/image" Target="../media/image369.png"/><Relationship Id="rId253" Type="http://schemas.openxmlformats.org/officeDocument/2006/relationships/customXml" Target="../ink/ink378.xml"/><Relationship Id="rId274" Type="http://schemas.openxmlformats.org/officeDocument/2006/relationships/image" Target="../media/image390.png"/><Relationship Id="rId295" Type="http://schemas.openxmlformats.org/officeDocument/2006/relationships/customXml" Target="../ink/ink399.xml"/><Relationship Id="rId309" Type="http://schemas.openxmlformats.org/officeDocument/2006/relationships/customXml" Target="../ink/ink406.xml"/><Relationship Id="rId27" Type="http://schemas.openxmlformats.org/officeDocument/2006/relationships/customXml" Target="../ink/ink265.xml"/><Relationship Id="rId48" Type="http://schemas.openxmlformats.org/officeDocument/2006/relationships/image" Target="../media/image277.png"/><Relationship Id="rId69" Type="http://schemas.openxmlformats.org/officeDocument/2006/relationships/customXml" Target="../ink/ink286.xml"/><Relationship Id="rId113" Type="http://schemas.openxmlformats.org/officeDocument/2006/relationships/customXml" Target="../ink/ink308.xml"/><Relationship Id="rId134" Type="http://schemas.openxmlformats.org/officeDocument/2006/relationships/image" Target="../media/image320.png"/><Relationship Id="rId320" Type="http://schemas.openxmlformats.org/officeDocument/2006/relationships/image" Target="../media/image413.png"/><Relationship Id="rId80" Type="http://schemas.openxmlformats.org/officeDocument/2006/relationships/image" Target="../media/image293.png"/><Relationship Id="rId155" Type="http://schemas.openxmlformats.org/officeDocument/2006/relationships/customXml" Target="../ink/ink329.xml"/><Relationship Id="rId176" Type="http://schemas.openxmlformats.org/officeDocument/2006/relationships/image" Target="../media/image341.png"/><Relationship Id="rId197" Type="http://schemas.openxmlformats.org/officeDocument/2006/relationships/customXml" Target="../ink/ink350.xml"/><Relationship Id="rId341" Type="http://schemas.openxmlformats.org/officeDocument/2006/relationships/customXml" Target="../ink/ink422.xml"/><Relationship Id="rId362" Type="http://schemas.openxmlformats.org/officeDocument/2006/relationships/image" Target="../media/image434.png"/><Relationship Id="rId201" Type="http://schemas.openxmlformats.org/officeDocument/2006/relationships/customXml" Target="../ink/ink352.xml"/><Relationship Id="rId222" Type="http://schemas.openxmlformats.org/officeDocument/2006/relationships/image" Target="../media/image364.png"/><Relationship Id="rId243" Type="http://schemas.openxmlformats.org/officeDocument/2006/relationships/customXml" Target="../ink/ink373.xml"/><Relationship Id="rId264" Type="http://schemas.openxmlformats.org/officeDocument/2006/relationships/image" Target="../media/image385.png"/><Relationship Id="rId285" Type="http://schemas.openxmlformats.org/officeDocument/2006/relationships/customXml" Target="../ink/ink394.xml"/><Relationship Id="rId17" Type="http://schemas.openxmlformats.org/officeDocument/2006/relationships/customXml" Target="../ink/ink260.xml"/><Relationship Id="rId38" Type="http://schemas.openxmlformats.org/officeDocument/2006/relationships/image" Target="../media/image272.png"/><Relationship Id="rId59" Type="http://schemas.openxmlformats.org/officeDocument/2006/relationships/customXml" Target="../ink/ink281.xml"/><Relationship Id="rId103" Type="http://schemas.openxmlformats.org/officeDocument/2006/relationships/customXml" Target="../ink/ink303.xml"/><Relationship Id="rId124" Type="http://schemas.openxmlformats.org/officeDocument/2006/relationships/image" Target="../media/image315.png"/><Relationship Id="rId310" Type="http://schemas.openxmlformats.org/officeDocument/2006/relationships/image" Target="../media/image408.png"/><Relationship Id="rId70" Type="http://schemas.openxmlformats.org/officeDocument/2006/relationships/image" Target="../media/image288.png"/><Relationship Id="rId91" Type="http://schemas.openxmlformats.org/officeDocument/2006/relationships/customXml" Target="../ink/ink297.xml"/><Relationship Id="rId145" Type="http://schemas.openxmlformats.org/officeDocument/2006/relationships/customXml" Target="../ink/ink324.xml"/><Relationship Id="rId166" Type="http://schemas.openxmlformats.org/officeDocument/2006/relationships/image" Target="../media/image336.png"/><Relationship Id="rId187" Type="http://schemas.openxmlformats.org/officeDocument/2006/relationships/customXml" Target="../ink/ink345.xml"/><Relationship Id="rId331" Type="http://schemas.openxmlformats.org/officeDocument/2006/relationships/customXml" Target="../ink/ink417.xml"/><Relationship Id="rId352" Type="http://schemas.openxmlformats.org/officeDocument/2006/relationships/image" Target="../media/image429.png"/><Relationship Id="rId373" Type="http://schemas.openxmlformats.org/officeDocument/2006/relationships/customXml" Target="../ink/ink438.xml"/><Relationship Id="rId1" Type="http://schemas.openxmlformats.org/officeDocument/2006/relationships/slideLayout" Target="../slideLayouts/slideLayout7.xml"/><Relationship Id="rId212" Type="http://schemas.openxmlformats.org/officeDocument/2006/relationships/image" Target="../media/image359.png"/><Relationship Id="rId233" Type="http://schemas.openxmlformats.org/officeDocument/2006/relationships/customXml" Target="../ink/ink368.xml"/><Relationship Id="rId254" Type="http://schemas.openxmlformats.org/officeDocument/2006/relationships/image" Target="../media/image380.png"/><Relationship Id="rId28" Type="http://schemas.openxmlformats.org/officeDocument/2006/relationships/image" Target="../media/image267.png"/><Relationship Id="rId49" Type="http://schemas.openxmlformats.org/officeDocument/2006/relationships/customXml" Target="../ink/ink276.xml"/><Relationship Id="rId114" Type="http://schemas.openxmlformats.org/officeDocument/2006/relationships/image" Target="../media/image310.png"/><Relationship Id="rId275" Type="http://schemas.openxmlformats.org/officeDocument/2006/relationships/customXml" Target="../ink/ink389.xml"/><Relationship Id="rId296" Type="http://schemas.openxmlformats.org/officeDocument/2006/relationships/image" Target="../media/image401.png"/><Relationship Id="rId300" Type="http://schemas.openxmlformats.org/officeDocument/2006/relationships/image" Target="../media/image403.png"/><Relationship Id="rId60" Type="http://schemas.openxmlformats.org/officeDocument/2006/relationships/image" Target="../media/image283.png"/><Relationship Id="rId81" Type="http://schemas.openxmlformats.org/officeDocument/2006/relationships/customXml" Target="../ink/ink292.xml"/><Relationship Id="rId135" Type="http://schemas.openxmlformats.org/officeDocument/2006/relationships/customXml" Target="../ink/ink319.xml"/><Relationship Id="rId156" Type="http://schemas.openxmlformats.org/officeDocument/2006/relationships/image" Target="../media/image331.png"/><Relationship Id="rId177" Type="http://schemas.openxmlformats.org/officeDocument/2006/relationships/customXml" Target="../ink/ink340.xml"/><Relationship Id="rId198" Type="http://schemas.openxmlformats.org/officeDocument/2006/relationships/image" Target="../media/image352.png"/><Relationship Id="rId321" Type="http://schemas.openxmlformats.org/officeDocument/2006/relationships/customXml" Target="../ink/ink412.xml"/><Relationship Id="rId342" Type="http://schemas.openxmlformats.org/officeDocument/2006/relationships/image" Target="../media/image424.png"/><Relationship Id="rId363" Type="http://schemas.openxmlformats.org/officeDocument/2006/relationships/customXml" Target="../ink/ink433.xml"/><Relationship Id="rId202" Type="http://schemas.openxmlformats.org/officeDocument/2006/relationships/image" Target="../media/image354.png"/><Relationship Id="rId223" Type="http://schemas.openxmlformats.org/officeDocument/2006/relationships/customXml" Target="../ink/ink363.xml"/><Relationship Id="rId244" Type="http://schemas.openxmlformats.org/officeDocument/2006/relationships/image" Target="../media/image375.png"/><Relationship Id="rId18" Type="http://schemas.openxmlformats.org/officeDocument/2006/relationships/image" Target="../media/image262.png"/><Relationship Id="rId39" Type="http://schemas.openxmlformats.org/officeDocument/2006/relationships/customXml" Target="../ink/ink271.xml"/><Relationship Id="rId265" Type="http://schemas.openxmlformats.org/officeDocument/2006/relationships/customXml" Target="../ink/ink384.xml"/><Relationship Id="rId286" Type="http://schemas.openxmlformats.org/officeDocument/2006/relationships/image" Target="../media/image396.png"/><Relationship Id="rId50" Type="http://schemas.openxmlformats.org/officeDocument/2006/relationships/image" Target="../media/image278.png"/><Relationship Id="rId104" Type="http://schemas.openxmlformats.org/officeDocument/2006/relationships/image" Target="../media/image305.png"/><Relationship Id="rId125" Type="http://schemas.openxmlformats.org/officeDocument/2006/relationships/customXml" Target="../ink/ink314.xml"/><Relationship Id="rId146" Type="http://schemas.openxmlformats.org/officeDocument/2006/relationships/image" Target="../media/image326.png"/><Relationship Id="rId167" Type="http://schemas.openxmlformats.org/officeDocument/2006/relationships/customXml" Target="../ink/ink335.xml"/><Relationship Id="rId188" Type="http://schemas.openxmlformats.org/officeDocument/2006/relationships/image" Target="../media/image347.png"/><Relationship Id="rId311" Type="http://schemas.openxmlformats.org/officeDocument/2006/relationships/customXml" Target="../ink/ink407.xml"/><Relationship Id="rId332" Type="http://schemas.openxmlformats.org/officeDocument/2006/relationships/image" Target="../media/image419.png"/><Relationship Id="rId353" Type="http://schemas.openxmlformats.org/officeDocument/2006/relationships/customXml" Target="../ink/ink428.xml"/><Relationship Id="rId374" Type="http://schemas.openxmlformats.org/officeDocument/2006/relationships/image" Target="../media/image440.png"/><Relationship Id="rId71" Type="http://schemas.openxmlformats.org/officeDocument/2006/relationships/customXml" Target="../ink/ink287.xml"/><Relationship Id="rId92" Type="http://schemas.openxmlformats.org/officeDocument/2006/relationships/image" Target="../media/image299.png"/><Relationship Id="rId213" Type="http://schemas.openxmlformats.org/officeDocument/2006/relationships/customXml" Target="../ink/ink358.xml"/><Relationship Id="rId234" Type="http://schemas.openxmlformats.org/officeDocument/2006/relationships/image" Target="../media/image370.png"/><Relationship Id="rId2" Type="http://schemas.openxmlformats.org/officeDocument/2006/relationships/notesSlide" Target="../notesSlides/notesSlide9.xml"/><Relationship Id="rId29" Type="http://schemas.openxmlformats.org/officeDocument/2006/relationships/customXml" Target="../ink/ink266.xml"/><Relationship Id="rId255" Type="http://schemas.openxmlformats.org/officeDocument/2006/relationships/customXml" Target="../ink/ink379.xml"/><Relationship Id="rId276" Type="http://schemas.openxmlformats.org/officeDocument/2006/relationships/image" Target="../media/image391.png"/><Relationship Id="rId297" Type="http://schemas.openxmlformats.org/officeDocument/2006/relationships/customXml" Target="../ink/ink400.xml"/><Relationship Id="rId40" Type="http://schemas.openxmlformats.org/officeDocument/2006/relationships/image" Target="../media/image273.png"/><Relationship Id="rId115" Type="http://schemas.openxmlformats.org/officeDocument/2006/relationships/customXml" Target="../ink/ink309.xml"/><Relationship Id="rId136" Type="http://schemas.openxmlformats.org/officeDocument/2006/relationships/image" Target="../media/image321.png"/><Relationship Id="rId157" Type="http://schemas.openxmlformats.org/officeDocument/2006/relationships/customXml" Target="../ink/ink330.xml"/><Relationship Id="rId178" Type="http://schemas.openxmlformats.org/officeDocument/2006/relationships/image" Target="../media/image342.png"/><Relationship Id="rId301" Type="http://schemas.openxmlformats.org/officeDocument/2006/relationships/customXml" Target="../ink/ink402.xml"/><Relationship Id="rId322" Type="http://schemas.openxmlformats.org/officeDocument/2006/relationships/image" Target="../media/image414.png"/><Relationship Id="rId343" Type="http://schemas.openxmlformats.org/officeDocument/2006/relationships/customXml" Target="../ink/ink423.xml"/><Relationship Id="rId364" Type="http://schemas.openxmlformats.org/officeDocument/2006/relationships/image" Target="../media/image435.png"/><Relationship Id="rId61" Type="http://schemas.openxmlformats.org/officeDocument/2006/relationships/customXml" Target="../ink/ink282.xml"/><Relationship Id="rId82" Type="http://schemas.openxmlformats.org/officeDocument/2006/relationships/image" Target="../media/image294.png"/><Relationship Id="rId199" Type="http://schemas.openxmlformats.org/officeDocument/2006/relationships/customXml" Target="../ink/ink351.xml"/><Relationship Id="rId203" Type="http://schemas.openxmlformats.org/officeDocument/2006/relationships/customXml" Target="../ink/ink353.xml"/><Relationship Id="rId19" Type="http://schemas.openxmlformats.org/officeDocument/2006/relationships/customXml" Target="../ink/ink261.xml"/><Relationship Id="rId224" Type="http://schemas.openxmlformats.org/officeDocument/2006/relationships/image" Target="../media/image365.png"/><Relationship Id="rId245" Type="http://schemas.openxmlformats.org/officeDocument/2006/relationships/customXml" Target="../ink/ink374.xml"/><Relationship Id="rId266" Type="http://schemas.openxmlformats.org/officeDocument/2006/relationships/image" Target="../media/image386.png"/><Relationship Id="rId287" Type="http://schemas.openxmlformats.org/officeDocument/2006/relationships/customXml" Target="../ink/ink395.xml"/><Relationship Id="rId30" Type="http://schemas.openxmlformats.org/officeDocument/2006/relationships/image" Target="../media/image268.png"/><Relationship Id="rId105" Type="http://schemas.openxmlformats.org/officeDocument/2006/relationships/customXml" Target="../ink/ink304.xml"/><Relationship Id="rId126" Type="http://schemas.openxmlformats.org/officeDocument/2006/relationships/image" Target="../media/image316.png"/><Relationship Id="rId147" Type="http://schemas.openxmlformats.org/officeDocument/2006/relationships/customXml" Target="../ink/ink325.xml"/><Relationship Id="rId168" Type="http://schemas.openxmlformats.org/officeDocument/2006/relationships/image" Target="../media/image337.png"/><Relationship Id="rId312" Type="http://schemas.openxmlformats.org/officeDocument/2006/relationships/image" Target="../media/image409.png"/><Relationship Id="rId333" Type="http://schemas.openxmlformats.org/officeDocument/2006/relationships/customXml" Target="../ink/ink418.xml"/><Relationship Id="rId354" Type="http://schemas.openxmlformats.org/officeDocument/2006/relationships/image" Target="../media/image430.png"/><Relationship Id="rId51" Type="http://schemas.openxmlformats.org/officeDocument/2006/relationships/customXml" Target="../ink/ink277.xml"/><Relationship Id="rId72" Type="http://schemas.openxmlformats.org/officeDocument/2006/relationships/image" Target="../media/image289.png"/><Relationship Id="rId93" Type="http://schemas.openxmlformats.org/officeDocument/2006/relationships/customXml" Target="../ink/ink298.xml"/><Relationship Id="rId189" Type="http://schemas.openxmlformats.org/officeDocument/2006/relationships/customXml" Target="../ink/ink346.xml"/><Relationship Id="rId375" Type="http://schemas.openxmlformats.org/officeDocument/2006/relationships/customXml" Target="../ink/ink439.xml"/><Relationship Id="rId3" Type="http://schemas.openxmlformats.org/officeDocument/2006/relationships/customXml" Target="../ink/ink253.xml"/><Relationship Id="rId214" Type="http://schemas.openxmlformats.org/officeDocument/2006/relationships/image" Target="../media/image360.png"/><Relationship Id="rId235" Type="http://schemas.openxmlformats.org/officeDocument/2006/relationships/customXml" Target="../ink/ink369.xml"/><Relationship Id="rId256" Type="http://schemas.openxmlformats.org/officeDocument/2006/relationships/image" Target="../media/image381.png"/><Relationship Id="rId277" Type="http://schemas.openxmlformats.org/officeDocument/2006/relationships/customXml" Target="../ink/ink390.xml"/><Relationship Id="rId298" Type="http://schemas.openxmlformats.org/officeDocument/2006/relationships/image" Target="../media/image402.png"/><Relationship Id="rId116" Type="http://schemas.openxmlformats.org/officeDocument/2006/relationships/image" Target="../media/image311.png"/><Relationship Id="rId137" Type="http://schemas.openxmlformats.org/officeDocument/2006/relationships/customXml" Target="../ink/ink320.xml"/><Relationship Id="rId158" Type="http://schemas.openxmlformats.org/officeDocument/2006/relationships/image" Target="../media/image332.png"/><Relationship Id="rId302" Type="http://schemas.openxmlformats.org/officeDocument/2006/relationships/image" Target="../media/image404.png"/><Relationship Id="rId323" Type="http://schemas.openxmlformats.org/officeDocument/2006/relationships/customXml" Target="../ink/ink413.xml"/><Relationship Id="rId344" Type="http://schemas.openxmlformats.org/officeDocument/2006/relationships/image" Target="../media/image425.png"/><Relationship Id="rId20" Type="http://schemas.openxmlformats.org/officeDocument/2006/relationships/image" Target="../media/image263.png"/><Relationship Id="rId41" Type="http://schemas.openxmlformats.org/officeDocument/2006/relationships/customXml" Target="../ink/ink272.xml"/><Relationship Id="rId62" Type="http://schemas.openxmlformats.org/officeDocument/2006/relationships/image" Target="../media/image284.png"/><Relationship Id="rId83" Type="http://schemas.openxmlformats.org/officeDocument/2006/relationships/customXml" Target="../ink/ink293.xml"/><Relationship Id="rId179" Type="http://schemas.openxmlformats.org/officeDocument/2006/relationships/customXml" Target="../ink/ink341.xml"/><Relationship Id="rId365" Type="http://schemas.openxmlformats.org/officeDocument/2006/relationships/customXml" Target="../ink/ink434.xml"/><Relationship Id="rId190" Type="http://schemas.openxmlformats.org/officeDocument/2006/relationships/image" Target="../media/image348.png"/><Relationship Id="rId204" Type="http://schemas.openxmlformats.org/officeDocument/2006/relationships/image" Target="../media/image355.png"/><Relationship Id="rId225" Type="http://schemas.openxmlformats.org/officeDocument/2006/relationships/customXml" Target="../ink/ink364.xml"/><Relationship Id="rId246" Type="http://schemas.openxmlformats.org/officeDocument/2006/relationships/image" Target="../media/image376.png"/><Relationship Id="rId267" Type="http://schemas.openxmlformats.org/officeDocument/2006/relationships/customXml" Target="../ink/ink385.xml"/><Relationship Id="rId288" Type="http://schemas.openxmlformats.org/officeDocument/2006/relationships/image" Target="../media/image397.png"/><Relationship Id="rId106" Type="http://schemas.openxmlformats.org/officeDocument/2006/relationships/image" Target="../media/image306.png"/><Relationship Id="rId127" Type="http://schemas.openxmlformats.org/officeDocument/2006/relationships/customXml" Target="../ink/ink315.xml"/><Relationship Id="rId313" Type="http://schemas.openxmlformats.org/officeDocument/2006/relationships/customXml" Target="../ink/ink408.xml"/><Relationship Id="rId10" Type="http://schemas.openxmlformats.org/officeDocument/2006/relationships/image" Target="../media/image258.png"/><Relationship Id="rId31" Type="http://schemas.openxmlformats.org/officeDocument/2006/relationships/customXml" Target="../ink/ink267.xml"/><Relationship Id="rId52" Type="http://schemas.openxmlformats.org/officeDocument/2006/relationships/image" Target="../media/image279.png"/><Relationship Id="rId73" Type="http://schemas.openxmlformats.org/officeDocument/2006/relationships/customXml" Target="../ink/ink288.xml"/><Relationship Id="rId94" Type="http://schemas.openxmlformats.org/officeDocument/2006/relationships/image" Target="../media/image300.png"/><Relationship Id="rId148" Type="http://schemas.openxmlformats.org/officeDocument/2006/relationships/image" Target="../media/image327.png"/><Relationship Id="rId169" Type="http://schemas.openxmlformats.org/officeDocument/2006/relationships/customXml" Target="../ink/ink336.xml"/><Relationship Id="rId334" Type="http://schemas.openxmlformats.org/officeDocument/2006/relationships/image" Target="../media/image420.png"/><Relationship Id="rId355" Type="http://schemas.openxmlformats.org/officeDocument/2006/relationships/customXml" Target="../ink/ink429.xml"/><Relationship Id="rId376" Type="http://schemas.openxmlformats.org/officeDocument/2006/relationships/image" Target="../media/image441.png"/><Relationship Id="rId4" Type="http://schemas.openxmlformats.org/officeDocument/2006/relationships/image" Target="../media/image255.png"/><Relationship Id="rId180" Type="http://schemas.openxmlformats.org/officeDocument/2006/relationships/image" Target="../media/image343.png"/><Relationship Id="rId215" Type="http://schemas.openxmlformats.org/officeDocument/2006/relationships/customXml" Target="../ink/ink359.xml"/><Relationship Id="rId236" Type="http://schemas.openxmlformats.org/officeDocument/2006/relationships/image" Target="../media/image371.png"/><Relationship Id="rId257" Type="http://schemas.openxmlformats.org/officeDocument/2006/relationships/customXml" Target="../ink/ink380.xml"/><Relationship Id="rId278" Type="http://schemas.openxmlformats.org/officeDocument/2006/relationships/image" Target="../media/image392.png"/><Relationship Id="rId303" Type="http://schemas.openxmlformats.org/officeDocument/2006/relationships/customXml" Target="../ink/ink403.xml"/><Relationship Id="rId42" Type="http://schemas.openxmlformats.org/officeDocument/2006/relationships/image" Target="../media/image274.png"/><Relationship Id="rId84" Type="http://schemas.openxmlformats.org/officeDocument/2006/relationships/image" Target="../media/image295.png"/><Relationship Id="rId138" Type="http://schemas.openxmlformats.org/officeDocument/2006/relationships/image" Target="../media/image322.png"/><Relationship Id="rId345" Type="http://schemas.openxmlformats.org/officeDocument/2006/relationships/customXml" Target="../ink/ink424.xml"/><Relationship Id="rId191" Type="http://schemas.openxmlformats.org/officeDocument/2006/relationships/customXml" Target="../ink/ink347.xml"/><Relationship Id="rId205" Type="http://schemas.openxmlformats.org/officeDocument/2006/relationships/customXml" Target="../ink/ink354.xml"/><Relationship Id="rId247" Type="http://schemas.openxmlformats.org/officeDocument/2006/relationships/customXml" Target="../ink/ink375.xml"/><Relationship Id="rId107" Type="http://schemas.openxmlformats.org/officeDocument/2006/relationships/customXml" Target="../ink/ink305.xml"/><Relationship Id="rId289" Type="http://schemas.openxmlformats.org/officeDocument/2006/relationships/customXml" Target="../ink/ink396.xml"/><Relationship Id="rId11" Type="http://schemas.openxmlformats.org/officeDocument/2006/relationships/customXml" Target="../ink/ink257.xml"/><Relationship Id="rId53" Type="http://schemas.openxmlformats.org/officeDocument/2006/relationships/customXml" Target="../ink/ink278.xml"/><Relationship Id="rId149" Type="http://schemas.openxmlformats.org/officeDocument/2006/relationships/customXml" Target="../ink/ink326.xml"/><Relationship Id="rId314" Type="http://schemas.openxmlformats.org/officeDocument/2006/relationships/image" Target="../media/image410.png"/><Relationship Id="rId356" Type="http://schemas.openxmlformats.org/officeDocument/2006/relationships/image" Target="../media/image431.png"/><Relationship Id="rId95" Type="http://schemas.openxmlformats.org/officeDocument/2006/relationships/customXml" Target="../ink/ink299.xml"/><Relationship Id="rId160" Type="http://schemas.openxmlformats.org/officeDocument/2006/relationships/image" Target="../media/image333.png"/><Relationship Id="rId216" Type="http://schemas.openxmlformats.org/officeDocument/2006/relationships/image" Target="../media/image361.png"/><Relationship Id="rId258" Type="http://schemas.openxmlformats.org/officeDocument/2006/relationships/image" Target="../media/image382.png"/><Relationship Id="rId22" Type="http://schemas.openxmlformats.org/officeDocument/2006/relationships/image" Target="../media/image264.png"/><Relationship Id="rId64" Type="http://schemas.openxmlformats.org/officeDocument/2006/relationships/image" Target="../media/image285.png"/><Relationship Id="rId118" Type="http://schemas.openxmlformats.org/officeDocument/2006/relationships/image" Target="../media/image312.png"/><Relationship Id="rId325" Type="http://schemas.openxmlformats.org/officeDocument/2006/relationships/customXml" Target="../ink/ink414.xml"/><Relationship Id="rId367" Type="http://schemas.openxmlformats.org/officeDocument/2006/relationships/customXml" Target="../ink/ink435.xml"/><Relationship Id="rId171" Type="http://schemas.openxmlformats.org/officeDocument/2006/relationships/customXml" Target="../ink/ink337.xml"/><Relationship Id="rId227" Type="http://schemas.openxmlformats.org/officeDocument/2006/relationships/customXml" Target="../ink/ink365.xml"/><Relationship Id="rId269" Type="http://schemas.openxmlformats.org/officeDocument/2006/relationships/customXml" Target="../ink/ink386.xml"/><Relationship Id="rId33" Type="http://schemas.openxmlformats.org/officeDocument/2006/relationships/customXml" Target="../ink/ink268.xml"/><Relationship Id="rId129" Type="http://schemas.openxmlformats.org/officeDocument/2006/relationships/customXml" Target="../ink/ink316.xml"/><Relationship Id="rId280" Type="http://schemas.openxmlformats.org/officeDocument/2006/relationships/image" Target="../media/image393.png"/><Relationship Id="rId336" Type="http://schemas.openxmlformats.org/officeDocument/2006/relationships/image" Target="../media/image421.png"/><Relationship Id="rId75" Type="http://schemas.openxmlformats.org/officeDocument/2006/relationships/customXml" Target="../ink/ink289.xml"/><Relationship Id="rId140" Type="http://schemas.openxmlformats.org/officeDocument/2006/relationships/image" Target="../media/image323.png"/><Relationship Id="rId182" Type="http://schemas.openxmlformats.org/officeDocument/2006/relationships/image" Target="../media/image344.png"/><Relationship Id="rId6" Type="http://schemas.openxmlformats.org/officeDocument/2006/relationships/image" Target="../media/image256.png"/><Relationship Id="rId238" Type="http://schemas.openxmlformats.org/officeDocument/2006/relationships/image" Target="../media/image372.png"/><Relationship Id="rId291" Type="http://schemas.openxmlformats.org/officeDocument/2006/relationships/customXml" Target="../ink/ink397.xml"/><Relationship Id="rId305" Type="http://schemas.openxmlformats.org/officeDocument/2006/relationships/customXml" Target="../ink/ink404.xml"/><Relationship Id="rId347" Type="http://schemas.openxmlformats.org/officeDocument/2006/relationships/customXml" Target="../ink/ink425.xml"/><Relationship Id="rId44" Type="http://schemas.openxmlformats.org/officeDocument/2006/relationships/image" Target="../media/image275.png"/><Relationship Id="rId86" Type="http://schemas.openxmlformats.org/officeDocument/2006/relationships/image" Target="../media/image296.png"/><Relationship Id="rId151" Type="http://schemas.openxmlformats.org/officeDocument/2006/relationships/customXml" Target="../ink/ink327.xml"/><Relationship Id="rId193" Type="http://schemas.openxmlformats.org/officeDocument/2006/relationships/customXml" Target="../ink/ink348.xml"/><Relationship Id="rId207" Type="http://schemas.openxmlformats.org/officeDocument/2006/relationships/customXml" Target="../ink/ink355.xml"/><Relationship Id="rId249" Type="http://schemas.openxmlformats.org/officeDocument/2006/relationships/customXml" Target="../ink/ink376.xml"/><Relationship Id="rId13" Type="http://schemas.openxmlformats.org/officeDocument/2006/relationships/customXml" Target="../ink/ink258.xml"/><Relationship Id="rId109" Type="http://schemas.openxmlformats.org/officeDocument/2006/relationships/customXml" Target="../ink/ink306.xml"/><Relationship Id="rId260" Type="http://schemas.openxmlformats.org/officeDocument/2006/relationships/image" Target="../media/image383.png"/><Relationship Id="rId316" Type="http://schemas.openxmlformats.org/officeDocument/2006/relationships/image" Target="../media/image411.png"/><Relationship Id="rId55" Type="http://schemas.openxmlformats.org/officeDocument/2006/relationships/customXml" Target="../ink/ink279.xml"/><Relationship Id="rId97" Type="http://schemas.openxmlformats.org/officeDocument/2006/relationships/customXml" Target="../ink/ink300.xml"/><Relationship Id="rId120" Type="http://schemas.openxmlformats.org/officeDocument/2006/relationships/image" Target="../media/image313.png"/><Relationship Id="rId358" Type="http://schemas.openxmlformats.org/officeDocument/2006/relationships/image" Target="../media/image432.png"/><Relationship Id="rId162" Type="http://schemas.openxmlformats.org/officeDocument/2006/relationships/image" Target="../media/image334.png"/><Relationship Id="rId218" Type="http://schemas.openxmlformats.org/officeDocument/2006/relationships/image" Target="../media/image362.png"/><Relationship Id="rId271" Type="http://schemas.openxmlformats.org/officeDocument/2006/relationships/customXml" Target="../ink/ink387.xml"/><Relationship Id="rId24" Type="http://schemas.openxmlformats.org/officeDocument/2006/relationships/image" Target="../media/image265.png"/><Relationship Id="rId66" Type="http://schemas.openxmlformats.org/officeDocument/2006/relationships/image" Target="../media/image286.png"/><Relationship Id="rId131" Type="http://schemas.openxmlformats.org/officeDocument/2006/relationships/customXml" Target="../ink/ink317.xml"/><Relationship Id="rId327" Type="http://schemas.openxmlformats.org/officeDocument/2006/relationships/customXml" Target="../ink/ink415.xml"/><Relationship Id="rId369" Type="http://schemas.openxmlformats.org/officeDocument/2006/relationships/customXml" Target="../ink/ink436.xml"/><Relationship Id="rId173" Type="http://schemas.openxmlformats.org/officeDocument/2006/relationships/customXml" Target="../ink/ink338.xml"/><Relationship Id="rId229" Type="http://schemas.openxmlformats.org/officeDocument/2006/relationships/customXml" Target="../ink/ink366.xml"/><Relationship Id="rId240" Type="http://schemas.openxmlformats.org/officeDocument/2006/relationships/image" Target="../media/image373.png"/><Relationship Id="rId35" Type="http://schemas.openxmlformats.org/officeDocument/2006/relationships/customXml" Target="../ink/ink269.xml"/><Relationship Id="rId77" Type="http://schemas.openxmlformats.org/officeDocument/2006/relationships/customXml" Target="../ink/ink290.xml"/><Relationship Id="rId100" Type="http://schemas.openxmlformats.org/officeDocument/2006/relationships/image" Target="../media/image303.png"/><Relationship Id="rId282" Type="http://schemas.openxmlformats.org/officeDocument/2006/relationships/image" Target="../media/image394.png"/><Relationship Id="rId338" Type="http://schemas.openxmlformats.org/officeDocument/2006/relationships/image" Target="../media/image422.png"/><Relationship Id="rId8" Type="http://schemas.openxmlformats.org/officeDocument/2006/relationships/image" Target="../media/image257.png"/><Relationship Id="rId142" Type="http://schemas.openxmlformats.org/officeDocument/2006/relationships/image" Target="../media/image324.png"/><Relationship Id="rId184" Type="http://schemas.openxmlformats.org/officeDocument/2006/relationships/image" Target="../media/image345.png"/><Relationship Id="rId251" Type="http://schemas.openxmlformats.org/officeDocument/2006/relationships/customXml" Target="../ink/ink377.xml"/><Relationship Id="rId46" Type="http://schemas.openxmlformats.org/officeDocument/2006/relationships/image" Target="../media/image276.png"/><Relationship Id="rId293" Type="http://schemas.openxmlformats.org/officeDocument/2006/relationships/customXml" Target="../ink/ink398.xml"/><Relationship Id="rId307" Type="http://schemas.openxmlformats.org/officeDocument/2006/relationships/customXml" Target="../ink/ink405.xml"/><Relationship Id="rId349" Type="http://schemas.openxmlformats.org/officeDocument/2006/relationships/customXml" Target="../ink/ink426.xml"/><Relationship Id="rId88" Type="http://schemas.openxmlformats.org/officeDocument/2006/relationships/image" Target="../media/image297.png"/><Relationship Id="rId111" Type="http://schemas.openxmlformats.org/officeDocument/2006/relationships/customXml" Target="../ink/ink307.xml"/><Relationship Id="rId153" Type="http://schemas.openxmlformats.org/officeDocument/2006/relationships/customXml" Target="../ink/ink328.xml"/><Relationship Id="rId195" Type="http://schemas.openxmlformats.org/officeDocument/2006/relationships/customXml" Target="../ink/ink349.xml"/><Relationship Id="rId209" Type="http://schemas.openxmlformats.org/officeDocument/2006/relationships/customXml" Target="../ink/ink356.xml"/><Relationship Id="rId360" Type="http://schemas.openxmlformats.org/officeDocument/2006/relationships/image" Target="../media/image433.png"/><Relationship Id="rId220" Type="http://schemas.openxmlformats.org/officeDocument/2006/relationships/image" Target="../media/image363.png"/><Relationship Id="rId15" Type="http://schemas.openxmlformats.org/officeDocument/2006/relationships/customXml" Target="../ink/ink259.xml"/><Relationship Id="rId57" Type="http://schemas.openxmlformats.org/officeDocument/2006/relationships/customXml" Target="../ink/ink280.xml"/><Relationship Id="rId262" Type="http://schemas.openxmlformats.org/officeDocument/2006/relationships/image" Target="../media/image384.png"/><Relationship Id="rId318" Type="http://schemas.openxmlformats.org/officeDocument/2006/relationships/image" Target="../media/image41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4.png"/><Relationship Id="rId13" Type="http://schemas.openxmlformats.org/officeDocument/2006/relationships/customXml" Target="../ink/ink445.xml"/><Relationship Id="rId18" Type="http://schemas.openxmlformats.org/officeDocument/2006/relationships/image" Target="../media/image449.png"/><Relationship Id="rId26" Type="http://schemas.openxmlformats.org/officeDocument/2006/relationships/image" Target="../media/image453.png"/><Relationship Id="rId3" Type="http://schemas.openxmlformats.org/officeDocument/2006/relationships/customXml" Target="../ink/ink440.xml"/><Relationship Id="rId21" Type="http://schemas.openxmlformats.org/officeDocument/2006/relationships/customXml" Target="../ink/ink449.xml"/><Relationship Id="rId7" Type="http://schemas.openxmlformats.org/officeDocument/2006/relationships/customXml" Target="../ink/ink442.xml"/><Relationship Id="rId12" Type="http://schemas.openxmlformats.org/officeDocument/2006/relationships/image" Target="../media/image446.png"/><Relationship Id="rId17" Type="http://schemas.openxmlformats.org/officeDocument/2006/relationships/customXml" Target="../ink/ink447.xml"/><Relationship Id="rId25" Type="http://schemas.openxmlformats.org/officeDocument/2006/relationships/customXml" Target="../ink/ink451.xml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448.png"/><Relationship Id="rId20" Type="http://schemas.openxmlformats.org/officeDocument/2006/relationships/image" Target="../media/image4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3.png"/><Relationship Id="rId11" Type="http://schemas.openxmlformats.org/officeDocument/2006/relationships/customXml" Target="../ink/ink444.xml"/><Relationship Id="rId24" Type="http://schemas.openxmlformats.org/officeDocument/2006/relationships/image" Target="../media/image452.png"/><Relationship Id="rId5" Type="http://schemas.openxmlformats.org/officeDocument/2006/relationships/customXml" Target="../ink/ink441.xml"/><Relationship Id="rId15" Type="http://schemas.openxmlformats.org/officeDocument/2006/relationships/customXml" Target="../ink/ink446.xml"/><Relationship Id="rId23" Type="http://schemas.openxmlformats.org/officeDocument/2006/relationships/customXml" Target="../ink/ink450.xml"/><Relationship Id="rId28" Type="http://schemas.openxmlformats.org/officeDocument/2006/relationships/image" Target="../media/image454.png"/><Relationship Id="rId10" Type="http://schemas.openxmlformats.org/officeDocument/2006/relationships/image" Target="../media/image445.png"/><Relationship Id="rId19" Type="http://schemas.openxmlformats.org/officeDocument/2006/relationships/customXml" Target="../ink/ink448.xml"/><Relationship Id="rId4" Type="http://schemas.openxmlformats.org/officeDocument/2006/relationships/image" Target="../media/image442.png"/><Relationship Id="rId9" Type="http://schemas.openxmlformats.org/officeDocument/2006/relationships/customXml" Target="../ink/ink443.xml"/><Relationship Id="rId14" Type="http://schemas.openxmlformats.org/officeDocument/2006/relationships/image" Target="../media/image447.png"/><Relationship Id="rId22" Type="http://schemas.openxmlformats.org/officeDocument/2006/relationships/image" Target="../media/image451.png"/><Relationship Id="rId27" Type="http://schemas.openxmlformats.org/officeDocument/2006/relationships/customXml" Target="../ink/ink452.xml"/></Relationships>
</file>

<file path=ppt/slides/_rels/slide15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510.xml"/><Relationship Id="rId21" Type="http://schemas.openxmlformats.org/officeDocument/2006/relationships/customXml" Target="../ink/ink462.xml"/><Relationship Id="rId42" Type="http://schemas.openxmlformats.org/officeDocument/2006/relationships/image" Target="../media/image474.png"/><Relationship Id="rId63" Type="http://schemas.openxmlformats.org/officeDocument/2006/relationships/customXml" Target="../ink/ink483.xml"/><Relationship Id="rId84" Type="http://schemas.openxmlformats.org/officeDocument/2006/relationships/image" Target="../media/image495.png"/><Relationship Id="rId138" Type="http://schemas.openxmlformats.org/officeDocument/2006/relationships/image" Target="../media/image522.png"/><Relationship Id="rId159" Type="http://schemas.openxmlformats.org/officeDocument/2006/relationships/customXml" Target="../ink/ink531.xml"/><Relationship Id="rId170" Type="http://schemas.openxmlformats.org/officeDocument/2006/relationships/image" Target="../media/image538.png"/><Relationship Id="rId107" Type="http://schemas.openxmlformats.org/officeDocument/2006/relationships/customXml" Target="../ink/ink505.xml"/><Relationship Id="rId11" Type="http://schemas.openxmlformats.org/officeDocument/2006/relationships/customXml" Target="../ink/ink457.xml"/><Relationship Id="rId32" Type="http://schemas.openxmlformats.org/officeDocument/2006/relationships/image" Target="../media/image469.png"/><Relationship Id="rId53" Type="http://schemas.openxmlformats.org/officeDocument/2006/relationships/customXml" Target="../ink/ink478.xml"/><Relationship Id="rId74" Type="http://schemas.openxmlformats.org/officeDocument/2006/relationships/image" Target="../media/image490.png"/><Relationship Id="rId128" Type="http://schemas.openxmlformats.org/officeDocument/2006/relationships/image" Target="../media/image517.png"/><Relationship Id="rId149" Type="http://schemas.openxmlformats.org/officeDocument/2006/relationships/customXml" Target="../ink/ink526.xml"/><Relationship Id="rId5" Type="http://schemas.openxmlformats.org/officeDocument/2006/relationships/customXml" Target="../ink/ink454.xml"/><Relationship Id="rId95" Type="http://schemas.openxmlformats.org/officeDocument/2006/relationships/customXml" Target="../ink/ink499.xml"/><Relationship Id="rId160" Type="http://schemas.openxmlformats.org/officeDocument/2006/relationships/image" Target="../media/image533.png"/><Relationship Id="rId22" Type="http://schemas.openxmlformats.org/officeDocument/2006/relationships/image" Target="../media/image464.png"/><Relationship Id="rId43" Type="http://schemas.openxmlformats.org/officeDocument/2006/relationships/customXml" Target="../ink/ink473.xml"/><Relationship Id="rId64" Type="http://schemas.openxmlformats.org/officeDocument/2006/relationships/image" Target="../media/image485.png"/><Relationship Id="rId118" Type="http://schemas.openxmlformats.org/officeDocument/2006/relationships/image" Target="../media/image512.png"/><Relationship Id="rId139" Type="http://schemas.openxmlformats.org/officeDocument/2006/relationships/customXml" Target="../ink/ink521.xml"/><Relationship Id="rId85" Type="http://schemas.openxmlformats.org/officeDocument/2006/relationships/customXml" Target="../ink/ink494.xml"/><Relationship Id="rId150" Type="http://schemas.openxmlformats.org/officeDocument/2006/relationships/image" Target="../media/image528.png"/><Relationship Id="rId171" Type="http://schemas.openxmlformats.org/officeDocument/2006/relationships/customXml" Target="../ink/ink537.xml"/><Relationship Id="rId12" Type="http://schemas.openxmlformats.org/officeDocument/2006/relationships/image" Target="../media/image459.png"/><Relationship Id="rId33" Type="http://schemas.openxmlformats.org/officeDocument/2006/relationships/customXml" Target="../ink/ink468.xml"/><Relationship Id="rId108" Type="http://schemas.openxmlformats.org/officeDocument/2006/relationships/image" Target="../media/image507.png"/><Relationship Id="rId129" Type="http://schemas.openxmlformats.org/officeDocument/2006/relationships/customXml" Target="../ink/ink516.xml"/><Relationship Id="rId54" Type="http://schemas.openxmlformats.org/officeDocument/2006/relationships/image" Target="../media/image480.png"/><Relationship Id="rId70" Type="http://schemas.openxmlformats.org/officeDocument/2006/relationships/image" Target="../media/image488.png"/><Relationship Id="rId75" Type="http://schemas.openxmlformats.org/officeDocument/2006/relationships/customXml" Target="../ink/ink489.xml"/><Relationship Id="rId91" Type="http://schemas.openxmlformats.org/officeDocument/2006/relationships/customXml" Target="../ink/ink497.xml"/><Relationship Id="rId96" Type="http://schemas.openxmlformats.org/officeDocument/2006/relationships/image" Target="../media/image501.png"/><Relationship Id="rId140" Type="http://schemas.openxmlformats.org/officeDocument/2006/relationships/image" Target="../media/image523.png"/><Relationship Id="rId145" Type="http://schemas.openxmlformats.org/officeDocument/2006/relationships/customXml" Target="../ink/ink524.xml"/><Relationship Id="rId161" Type="http://schemas.openxmlformats.org/officeDocument/2006/relationships/customXml" Target="../ink/ink532.xml"/><Relationship Id="rId166" Type="http://schemas.openxmlformats.org/officeDocument/2006/relationships/image" Target="../media/image5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6.png"/><Relationship Id="rId23" Type="http://schemas.openxmlformats.org/officeDocument/2006/relationships/customXml" Target="../ink/ink463.xml"/><Relationship Id="rId28" Type="http://schemas.openxmlformats.org/officeDocument/2006/relationships/image" Target="../media/image467.png"/><Relationship Id="rId49" Type="http://schemas.openxmlformats.org/officeDocument/2006/relationships/customXml" Target="../ink/ink476.xml"/><Relationship Id="rId114" Type="http://schemas.openxmlformats.org/officeDocument/2006/relationships/image" Target="../media/image510.png"/><Relationship Id="rId119" Type="http://schemas.openxmlformats.org/officeDocument/2006/relationships/customXml" Target="../ink/ink511.xml"/><Relationship Id="rId44" Type="http://schemas.openxmlformats.org/officeDocument/2006/relationships/image" Target="../media/image475.png"/><Relationship Id="rId60" Type="http://schemas.openxmlformats.org/officeDocument/2006/relationships/image" Target="../media/image483.png"/><Relationship Id="rId65" Type="http://schemas.openxmlformats.org/officeDocument/2006/relationships/customXml" Target="../ink/ink484.xml"/><Relationship Id="rId81" Type="http://schemas.openxmlformats.org/officeDocument/2006/relationships/customXml" Target="../ink/ink492.xml"/><Relationship Id="rId86" Type="http://schemas.openxmlformats.org/officeDocument/2006/relationships/image" Target="../media/image496.png"/><Relationship Id="rId130" Type="http://schemas.openxmlformats.org/officeDocument/2006/relationships/image" Target="../media/image518.png"/><Relationship Id="rId135" Type="http://schemas.openxmlformats.org/officeDocument/2006/relationships/customXml" Target="../ink/ink519.xml"/><Relationship Id="rId151" Type="http://schemas.openxmlformats.org/officeDocument/2006/relationships/customXml" Target="../ink/ink527.xml"/><Relationship Id="rId156" Type="http://schemas.openxmlformats.org/officeDocument/2006/relationships/image" Target="../media/image531.png"/><Relationship Id="rId172" Type="http://schemas.openxmlformats.org/officeDocument/2006/relationships/image" Target="../media/image539.png"/><Relationship Id="rId13" Type="http://schemas.openxmlformats.org/officeDocument/2006/relationships/customXml" Target="../ink/ink458.xml"/><Relationship Id="rId18" Type="http://schemas.openxmlformats.org/officeDocument/2006/relationships/image" Target="../media/image462.png"/><Relationship Id="rId39" Type="http://schemas.openxmlformats.org/officeDocument/2006/relationships/customXml" Target="../ink/ink471.xml"/><Relationship Id="rId109" Type="http://schemas.openxmlformats.org/officeDocument/2006/relationships/customXml" Target="../ink/ink506.xml"/><Relationship Id="rId34" Type="http://schemas.openxmlformats.org/officeDocument/2006/relationships/image" Target="../media/image470.png"/><Relationship Id="rId50" Type="http://schemas.openxmlformats.org/officeDocument/2006/relationships/image" Target="../media/image478.png"/><Relationship Id="rId55" Type="http://schemas.openxmlformats.org/officeDocument/2006/relationships/customXml" Target="../ink/ink479.xml"/><Relationship Id="rId76" Type="http://schemas.openxmlformats.org/officeDocument/2006/relationships/image" Target="../media/image491.png"/><Relationship Id="rId97" Type="http://schemas.openxmlformats.org/officeDocument/2006/relationships/customXml" Target="../ink/ink500.xml"/><Relationship Id="rId104" Type="http://schemas.openxmlformats.org/officeDocument/2006/relationships/image" Target="../media/image505.png"/><Relationship Id="rId120" Type="http://schemas.openxmlformats.org/officeDocument/2006/relationships/image" Target="../media/image513.png"/><Relationship Id="rId125" Type="http://schemas.openxmlformats.org/officeDocument/2006/relationships/customXml" Target="../ink/ink514.xml"/><Relationship Id="rId141" Type="http://schemas.openxmlformats.org/officeDocument/2006/relationships/customXml" Target="../ink/ink522.xml"/><Relationship Id="rId146" Type="http://schemas.openxmlformats.org/officeDocument/2006/relationships/image" Target="../media/image526.png"/><Relationship Id="rId167" Type="http://schemas.openxmlformats.org/officeDocument/2006/relationships/customXml" Target="../ink/ink535.xml"/><Relationship Id="rId7" Type="http://schemas.openxmlformats.org/officeDocument/2006/relationships/customXml" Target="../ink/ink455.xml"/><Relationship Id="rId71" Type="http://schemas.openxmlformats.org/officeDocument/2006/relationships/customXml" Target="../ink/ink487.xml"/><Relationship Id="rId92" Type="http://schemas.openxmlformats.org/officeDocument/2006/relationships/image" Target="../media/image499.png"/><Relationship Id="rId162" Type="http://schemas.openxmlformats.org/officeDocument/2006/relationships/image" Target="../media/image534.png"/><Relationship Id="rId2" Type="http://schemas.openxmlformats.org/officeDocument/2006/relationships/notesSlide" Target="../notesSlides/notesSlide11.xml"/><Relationship Id="rId29" Type="http://schemas.openxmlformats.org/officeDocument/2006/relationships/customXml" Target="../ink/ink466.xml"/><Relationship Id="rId24" Type="http://schemas.openxmlformats.org/officeDocument/2006/relationships/image" Target="../media/image465.png"/><Relationship Id="rId40" Type="http://schemas.openxmlformats.org/officeDocument/2006/relationships/image" Target="../media/image473.png"/><Relationship Id="rId45" Type="http://schemas.openxmlformats.org/officeDocument/2006/relationships/customXml" Target="../ink/ink474.xml"/><Relationship Id="rId66" Type="http://schemas.openxmlformats.org/officeDocument/2006/relationships/image" Target="../media/image486.png"/><Relationship Id="rId87" Type="http://schemas.openxmlformats.org/officeDocument/2006/relationships/customXml" Target="../ink/ink495.xml"/><Relationship Id="rId110" Type="http://schemas.openxmlformats.org/officeDocument/2006/relationships/image" Target="../media/image508.png"/><Relationship Id="rId115" Type="http://schemas.openxmlformats.org/officeDocument/2006/relationships/customXml" Target="../ink/ink509.xml"/><Relationship Id="rId131" Type="http://schemas.openxmlformats.org/officeDocument/2006/relationships/customXml" Target="../ink/ink517.xml"/><Relationship Id="rId136" Type="http://schemas.openxmlformats.org/officeDocument/2006/relationships/image" Target="../media/image521.png"/><Relationship Id="rId157" Type="http://schemas.openxmlformats.org/officeDocument/2006/relationships/customXml" Target="../ink/ink530.xml"/><Relationship Id="rId61" Type="http://schemas.openxmlformats.org/officeDocument/2006/relationships/customXml" Target="../ink/ink482.xml"/><Relationship Id="rId82" Type="http://schemas.openxmlformats.org/officeDocument/2006/relationships/image" Target="../media/image494.png"/><Relationship Id="rId152" Type="http://schemas.openxmlformats.org/officeDocument/2006/relationships/image" Target="../media/image529.png"/><Relationship Id="rId19" Type="http://schemas.openxmlformats.org/officeDocument/2006/relationships/customXml" Target="../ink/ink461.xml"/><Relationship Id="rId14" Type="http://schemas.openxmlformats.org/officeDocument/2006/relationships/image" Target="../media/image460.png"/><Relationship Id="rId30" Type="http://schemas.openxmlformats.org/officeDocument/2006/relationships/image" Target="../media/image468.png"/><Relationship Id="rId35" Type="http://schemas.openxmlformats.org/officeDocument/2006/relationships/customXml" Target="../ink/ink469.xml"/><Relationship Id="rId56" Type="http://schemas.openxmlformats.org/officeDocument/2006/relationships/image" Target="../media/image481.png"/><Relationship Id="rId77" Type="http://schemas.openxmlformats.org/officeDocument/2006/relationships/customXml" Target="../ink/ink490.xml"/><Relationship Id="rId100" Type="http://schemas.openxmlformats.org/officeDocument/2006/relationships/image" Target="../media/image503.png"/><Relationship Id="rId105" Type="http://schemas.openxmlformats.org/officeDocument/2006/relationships/customXml" Target="../ink/ink504.xml"/><Relationship Id="rId126" Type="http://schemas.openxmlformats.org/officeDocument/2006/relationships/image" Target="../media/image516.png"/><Relationship Id="rId147" Type="http://schemas.openxmlformats.org/officeDocument/2006/relationships/customXml" Target="../ink/ink525.xml"/><Relationship Id="rId168" Type="http://schemas.openxmlformats.org/officeDocument/2006/relationships/image" Target="../media/image537.png"/><Relationship Id="rId8" Type="http://schemas.openxmlformats.org/officeDocument/2006/relationships/image" Target="../media/image457.png"/><Relationship Id="rId51" Type="http://schemas.openxmlformats.org/officeDocument/2006/relationships/customXml" Target="../ink/ink477.xml"/><Relationship Id="rId72" Type="http://schemas.openxmlformats.org/officeDocument/2006/relationships/image" Target="../media/image489.png"/><Relationship Id="rId93" Type="http://schemas.openxmlformats.org/officeDocument/2006/relationships/customXml" Target="../ink/ink498.xml"/><Relationship Id="rId98" Type="http://schemas.openxmlformats.org/officeDocument/2006/relationships/image" Target="../media/image502.png"/><Relationship Id="rId121" Type="http://schemas.openxmlformats.org/officeDocument/2006/relationships/customXml" Target="../ink/ink512.xml"/><Relationship Id="rId142" Type="http://schemas.openxmlformats.org/officeDocument/2006/relationships/image" Target="../media/image524.png"/><Relationship Id="rId163" Type="http://schemas.openxmlformats.org/officeDocument/2006/relationships/customXml" Target="../ink/ink533.xml"/><Relationship Id="rId3" Type="http://schemas.openxmlformats.org/officeDocument/2006/relationships/customXml" Target="../ink/ink453.xml"/><Relationship Id="rId25" Type="http://schemas.openxmlformats.org/officeDocument/2006/relationships/customXml" Target="../ink/ink464.xml"/><Relationship Id="rId46" Type="http://schemas.openxmlformats.org/officeDocument/2006/relationships/image" Target="../media/image476.png"/><Relationship Id="rId67" Type="http://schemas.openxmlformats.org/officeDocument/2006/relationships/customXml" Target="../ink/ink485.xml"/><Relationship Id="rId116" Type="http://schemas.openxmlformats.org/officeDocument/2006/relationships/image" Target="../media/image511.png"/><Relationship Id="rId137" Type="http://schemas.openxmlformats.org/officeDocument/2006/relationships/customXml" Target="../ink/ink520.xml"/><Relationship Id="rId158" Type="http://schemas.openxmlformats.org/officeDocument/2006/relationships/image" Target="../media/image532.png"/><Relationship Id="rId20" Type="http://schemas.openxmlformats.org/officeDocument/2006/relationships/image" Target="../media/image463.png"/><Relationship Id="rId41" Type="http://schemas.openxmlformats.org/officeDocument/2006/relationships/customXml" Target="../ink/ink472.xml"/><Relationship Id="rId62" Type="http://schemas.openxmlformats.org/officeDocument/2006/relationships/image" Target="../media/image484.png"/><Relationship Id="rId83" Type="http://schemas.openxmlformats.org/officeDocument/2006/relationships/customXml" Target="../ink/ink493.xml"/><Relationship Id="rId88" Type="http://schemas.openxmlformats.org/officeDocument/2006/relationships/image" Target="../media/image497.png"/><Relationship Id="rId111" Type="http://schemas.openxmlformats.org/officeDocument/2006/relationships/customXml" Target="../ink/ink507.xml"/><Relationship Id="rId132" Type="http://schemas.openxmlformats.org/officeDocument/2006/relationships/image" Target="../media/image519.png"/><Relationship Id="rId153" Type="http://schemas.openxmlformats.org/officeDocument/2006/relationships/customXml" Target="../ink/ink528.xml"/><Relationship Id="rId15" Type="http://schemas.openxmlformats.org/officeDocument/2006/relationships/customXml" Target="../ink/ink459.xml"/><Relationship Id="rId36" Type="http://schemas.openxmlformats.org/officeDocument/2006/relationships/image" Target="../media/image471.png"/><Relationship Id="rId57" Type="http://schemas.openxmlformats.org/officeDocument/2006/relationships/customXml" Target="../ink/ink480.xml"/><Relationship Id="rId106" Type="http://schemas.openxmlformats.org/officeDocument/2006/relationships/image" Target="../media/image506.png"/><Relationship Id="rId127" Type="http://schemas.openxmlformats.org/officeDocument/2006/relationships/customXml" Target="../ink/ink515.xml"/><Relationship Id="rId10" Type="http://schemas.openxmlformats.org/officeDocument/2006/relationships/image" Target="../media/image458.png"/><Relationship Id="rId31" Type="http://schemas.openxmlformats.org/officeDocument/2006/relationships/customXml" Target="../ink/ink467.xml"/><Relationship Id="rId52" Type="http://schemas.openxmlformats.org/officeDocument/2006/relationships/image" Target="../media/image479.png"/><Relationship Id="rId73" Type="http://schemas.openxmlformats.org/officeDocument/2006/relationships/customXml" Target="../ink/ink488.xml"/><Relationship Id="rId78" Type="http://schemas.openxmlformats.org/officeDocument/2006/relationships/image" Target="../media/image492.png"/><Relationship Id="rId94" Type="http://schemas.openxmlformats.org/officeDocument/2006/relationships/image" Target="../media/image500.png"/><Relationship Id="rId99" Type="http://schemas.openxmlformats.org/officeDocument/2006/relationships/customXml" Target="../ink/ink501.xml"/><Relationship Id="rId101" Type="http://schemas.openxmlformats.org/officeDocument/2006/relationships/customXml" Target="../ink/ink502.xml"/><Relationship Id="rId122" Type="http://schemas.openxmlformats.org/officeDocument/2006/relationships/image" Target="../media/image514.png"/><Relationship Id="rId143" Type="http://schemas.openxmlformats.org/officeDocument/2006/relationships/customXml" Target="../ink/ink523.xml"/><Relationship Id="rId148" Type="http://schemas.openxmlformats.org/officeDocument/2006/relationships/image" Target="../media/image527.png"/><Relationship Id="rId164" Type="http://schemas.openxmlformats.org/officeDocument/2006/relationships/image" Target="../media/image535.png"/><Relationship Id="rId169" Type="http://schemas.openxmlformats.org/officeDocument/2006/relationships/customXml" Target="../ink/ink536.xml"/><Relationship Id="rId4" Type="http://schemas.openxmlformats.org/officeDocument/2006/relationships/image" Target="../media/image455.png"/><Relationship Id="rId9" Type="http://schemas.openxmlformats.org/officeDocument/2006/relationships/customXml" Target="../ink/ink456.xml"/><Relationship Id="rId26" Type="http://schemas.openxmlformats.org/officeDocument/2006/relationships/image" Target="../media/image466.png"/><Relationship Id="rId47" Type="http://schemas.openxmlformats.org/officeDocument/2006/relationships/customXml" Target="../ink/ink475.xml"/><Relationship Id="rId68" Type="http://schemas.openxmlformats.org/officeDocument/2006/relationships/image" Target="../media/image487.png"/><Relationship Id="rId89" Type="http://schemas.openxmlformats.org/officeDocument/2006/relationships/customXml" Target="../ink/ink496.xml"/><Relationship Id="rId112" Type="http://schemas.openxmlformats.org/officeDocument/2006/relationships/image" Target="../media/image509.png"/><Relationship Id="rId133" Type="http://schemas.openxmlformats.org/officeDocument/2006/relationships/customXml" Target="../ink/ink518.xml"/><Relationship Id="rId154" Type="http://schemas.openxmlformats.org/officeDocument/2006/relationships/image" Target="../media/image530.png"/><Relationship Id="rId16" Type="http://schemas.openxmlformats.org/officeDocument/2006/relationships/image" Target="../media/image461.png"/><Relationship Id="rId37" Type="http://schemas.openxmlformats.org/officeDocument/2006/relationships/customXml" Target="../ink/ink470.xml"/><Relationship Id="rId58" Type="http://schemas.openxmlformats.org/officeDocument/2006/relationships/image" Target="../media/image482.png"/><Relationship Id="rId79" Type="http://schemas.openxmlformats.org/officeDocument/2006/relationships/customXml" Target="../ink/ink491.xml"/><Relationship Id="rId102" Type="http://schemas.openxmlformats.org/officeDocument/2006/relationships/image" Target="../media/image504.png"/><Relationship Id="rId123" Type="http://schemas.openxmlformats.org/officeDocument/2006/relationships/customXml" Target="../ink/ink513.xml"/><Relationship Id="rId144" Type="http://schemas.openxmlformats.org/officeDocument/2006/relationships/image" Target="../media/image525.png"/><Relationship Id="rId90" Type="http://schemas.openxmlformats.org/officeDocument/2006/relationships/image" Target="../media/image498.png"/><Relationship Id="rId165" Type="http://schemas.openxmlformats.org/officeDocument/2006/relationships/customXml" Target="../ink/ink534.xml"/><Relationship Id="rId27" Type="http://schemas.openxmlformats.org/officeDocument/2006/relationships/customXml" Target="../ink/ink465.xml"/><Relationship Id="rId48" Type="http://schemas.openxmlformats.org/officeDocument/2006/relationships/image" Target="../media/image477.png"/><Relationship Id="rId69" Type="http://schemas.openxmlformats.org/officeDocument/2006/relationships/customXml" Target="../ink/ink486.xml"/><Relationship Id="rId113" Type="http://schemas.openxmlformats.org/officeDocument/2006/relationships/customXml" Target="../ink/ink508.xml"/><Relationship Id="rId134" Type="http://schemas.openxmlformats.org/officeDocument/2006/relationships/image" Target="../media/image520.png"/><Relationship Id="rId80" Type="http://schemas.openxmlformats.org/officeDocument/2006/relationships/image" Target="../media/image493.png"/><Relationship Id="rId155" Type="http://schemas.openxmlformats.org/officeDocument/2006/relationships/customXml" Target="../ink/ink529.xml"/><Relationship Id="rId17" Type="http://schemas.openxmlformats.org/officeDocument/2006/relationships/customXml" Target="../ink/ink460.xml"/><Relationship Id="rId38" Type="http://schemas.openxmlformats.org/officeDocument/2006/relationships/image" Target="../media/image472.png"/><Relationship Id="rId59" Type="http://schemas.openxmlformats.org/officeDocument/2006/relationships/customXml" Target="../ink/ink481.xml"/><Relationship Id="rId103" Type="http://schemas.openxmlformats.org/officeDocument/2006/relationships/customXml" Target="../ink/ink503.xml"/><Relationship Id="rId124" Type="http://schemas.openxmlformats.org/officeDocument/2006/relationships/image" Target="../media/image5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hyperlink" Target="https://www.esri.ie/" TargetMode="External"/><Relationship Id="rId21" Type="http://schemas.openxmlformats.org/officeDocument/2006/relationships/hyperlink" Target="https://kof.ethz.ch/" TargetMode="External"/><Relationship Id="rId42" Type="http://schemas.openxmlformats.org/officeDocument/2006/relationships/customXml" Target="../ink/ink7.xml"/><Relationship Id="rId47" Type="http://schemas.openxmlformats.org/officeDocument/2006/relationships/image" Target="../media/image11.png"/><Relationship Id="rId63" Type="http://schemas.openxmlformats.org/officeDocument/2006/relationships/image" Target="../media/image19.png"/><Relationship Id="rId68" Type="http://schemas.openxmlformats.org/officeDocument/2006/relationships/customXml" Target="../ink/ink20.xml"/><Relationship Id="rId84" Type="http://schemas.openxmlformats.org/officeDocument/2006/relationships/customXml" Target="../ink/ink28.xml"/><Relationship Id="rId89" Type="http://schemas.openxmlformats.org/officeDocument/2006/relationships/image" Target="../media/image32.png"/><Relationship Id="rId16" Type="http://schemas.openxmlformats.org/officeDocument/2006/relationships/hyperlink" Target="https://www.iab.de/" TargetMode="External"/><Relationship Id="rId11" Type="http://schemas.openxmlformats.org/officeDocument/2006/relationships/hyperlink" Target="https://www.worldbank.org/" TargetMode="External"/><Relationship Id="rId32" Type="http://schemas.openxmlformats.org/officeDocument/2006/relationships/customXml" Target="../ink/ink2.xml"/><Relationship Id="rId37" Type="http://schemas.openxmlformats.org/officeDocument/2006/relationships/image" Target="../media/image6.png"/><Relationship Id="rId53" Type="http://schemas.openxmlformats.org/officeDocument/2006/relationships/image" Target="../media/image14.png"/><Relationship Id="rId58" Type="http://schemas.openxmlformats.org/officeDocument/2006/relationships/customXml" Target="../ink/ink15.xml"/><Relationship Id="rId74" Type="http://schemas.openxmlformats.org/officeDocument/2006/relationships/customXml" Target="../ink/ink23.xml"/><Relationship Id="rId79" Type="http://schemas.openxmlformats.org/officeDocument/2006/relationships/image" Target="../media/image27.png"/><Relationship Id="rId5" Type="http://schemas.openxmlformats.org/officeDocument/2006/relationships/hyperlink" Target="https://ec.europa.eu/eurostat" TargetMode="External"/><Relationship Id="rId90" Type="http://schemas.openxmlformats.org/officeDocument/2006/relationships/customXml" Target="../ink/ink31.xml"/><Relationship Id="rId22" Type="http://schemas.openxmlformats.org/officeDocument/2006/relationships/hyperlink" Target="https://www.rwi-essen.de/" TargetMode="External"/><Relationship Id="rId27" Type="http://schemas.openxmlformats.org/officeDocument/2006/relationships/hyperlink" Target="https://www.nber.org/" TargetMode="External"/><Relationship Id="rId43" Type="http://schemas.openxmlformats.org/officeDocument/2006/relationships/image" Target="../media/image9.png"/><Relationship Id="rId48" Type="http://schemas.openxmlformats.org/officeDocument/2006/relationships/customXml" Target="../ink/ink10.xml"/><Relationship Id="rId64" Type="http://schemas.openxmlformats.org/officeDocument/2006/relationships/customXml" Target="../ink/ink18.xml"/><Relationship Id="rId69" Type="http://schemas.openxmlformats.org/officeDocument/2006/relationships/image" Target="../media/image22.png"/><Relationship Id="rId8" Type="http://schemas.openxmlformats.org/officeDocument/2006/relationships/hyperlink" Target="https://www.bankofengland.co.uk/" TargetMode="External"/><Relationship Id="rId51" Type="http://schemas.openxmlformats.org/officeDocument/2006/relationships/image" Target="../media/image13.png"/><Relationship Id="rId72" Type="http://schemas.openxmlformats.org/officeDocument/2006/relationships/customXml" Target="../ink/ink22.xml"/><Relationship Id="rId80" Type="http://schemas.openxmlformats.org/officeDocument/2006/relationships/customXml" Target="../ink/ink26.xml"/><Relationship Id="rId85" Type="http://schemas.openxmlformats.org/officeDocument/2006/relationships/image" Target="../media/image30.png"/><Relationship Id="rId93" Type="http://schemas.openxmlformats.org/officeDocument/2006/relationships/image" Target="../media/image34.png"/><Relationship Id="rId3" Type="http://schemas.openxmlformats.org/officeDocument/2006/relationships/hyperlink" Target="https://www.destatis.de/DE/Home/_inhalt.html" TargetMode="External"/><Relationship Id="rId12" Type="http://schemas.openxmlformats.org/officeDocument/2006/relationships/hyperlink" Target="https://www.sachverstaendigenrat-wirtschaft.de/" TargetMode="External"/><Relationship Id="rId17" Type="http://schemas.openxmlformats.org/officeDocument/2006/relationships/hyperlink" Target="https://www.ifw-kiel.de/" TargetMode="External"/><Relationship Id="rId25" Type="http://schemas.openxmlformats.org/officeDocument/2006/relationships/hyperlink" Target="https://www.niesr.ac.uk/" TargetMode="External"/><Relationship Id="rId33" Type="http://schemas.openxmlformats.org/officeDocument/2006/relationships/image" Target="../media/image4.png"/><Relationship Id="rId38" Type="http://schemas.openxmlformats.org/officeDocument/2006/relationships/customXml" Target="../ink/ink5.xml"/><Relationship Id="rId46" Type="http://schemas.openxmlformats.org/officeDocument/2006/relationships/customXml" Target="../ink/ink9.xml"/><Relationship Id="rId59" Type="http://schemas.openxmlformats.org/officeDocument/2006/relationships/image" Target="../media/image17.png"/><Relationship Id="rId67" Type="http://schemas.openxmlformats.org/officeDocument/2006/relationships/image" Target="../media/image21.png"/><Relationship Id="rId20" Type="http://schemas.openxmlformats.org/officeDocument/2006/relationships/hyperlink" Target="https://www.iwh-halle.de/" TargetMode="External"/><Relationship Id="rId41" Type="http://schemas.openxmlformats.org/officeDocument/2006/relationships/image" Target="../media/image8.png"/><Relationship Id="rId54" Type="http://schemas.openxmlformats.org/officeDocument/2006/relationships/customXml" Target="../ink/ink13.xml"/><Relationship Id="rId62" Type="http://schemas.openxmlformats.org/officeDocument/2006/relationships/customXml" Target="../ink/ink17.xml"/><Relationship Id="rId70" Type="http://schemas.openxmlformats.org/officeDocument/2006/relationships/customXml" Target="../ink/ink21.xml"/><Relationship Id="rId75" Type="http://schemas.openxmlformats.org/officeDocument/2006/relationships/image" Target="../media/image25.png"/><Relationship Id="rId83" Type="http://schemas.openxmlformats.org/officeDocument/2006/relationships/image" Target="../media/image29.png"/><Relationship Id="rId88" Type="http://schemas.openxmlformats.org/officeDocument/2006/relationships/customXml" Target="../ink/ink30.xml"/><Relationship Id="rId91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ecb.europa.eu/" TargetMode="External"/><Relationship Id="rId15" Type="http://schemas.openxmlformats.org/officeDocument/2006/relationships/hyperlink" Target="https://www.diw.de/" TargetMode="External"/><Relationship Id="rId23" Type="http://schemas.openxmlformats.org/officeDocument/2006/relationships/hyperlink" Target="https://www.zew.de/" TargetMode="External"/><Relationship Id="rId28" Type="http://schemas.openxmlformats.org/officeDocument/2006/relationships/hyperlink" Target="https://www.piie.com/" TargetMode="External"/><Relationship Id="rId36" Type="http://schemas.openxmlformats.org/officeDocument/2006/relationships/customXml" Target="../ink/ink4.xml"/><Relationship Id="rId49" Type="http://schemas.openxmlformats.org/officeDocument/2006/relationships/image" Target="../media/image12.png"/><Relationship Id="rId57" Type="http://schemas.openxmlformats.org/officeDocument/2006/relationships/image" Target="../media/image16.png"/><Relationship Id="rId10" Type="http://schemas.openxmlformats.org/officeDocument/2006/relationships/hyperlink" Target="https://www.imf.org/" TargetMode="External"/><Relationship Id="rId31" Type="http://schemas.openxmlformats.org/officeDocument/2006/relationships/image" Target="../media/image3.png"/><Relationship Id="rId44" Type="http://schemas.openxmlformats.org/officeDocument/2006/relationships/customXml" Target="../ink/ink8.xml"/><Relationship Id="rId52" Type="http://schemas.openxmlformats.org/officeDocument/2006/relationships/customXml" Target="../ink/ink12.xml"/><Relationship Id="rId60" Type="http://schemas.openxmlformats.org/officeDocument/2006/relationships/customXml" Target="../ink/ink16.xml"/><Relationship Id="rId65" Type="http://schemas.openxmlformats.org/officeDocument/2006/relationships/image" Target="../media/image20.png"/><Relationship Id="rId73" Type="http://schemas.openxmlformats.org/officeDocument/2006/relationships/image" Target="../media/image24.png"/><Relationship Id="rId78" Type="http://schemas.openxmlformats.org/officeDocument/2006/relationships/customXml" Target="../ink/ink25.xml"/><Relationship Id="rId81" Type="http://schemas.openxmlformats.org/officeDocument/2006/relationships/image" Target="../media/image28.png"/><Relationship Id="rId86" Type="http://schemas.openxmlformats.org/officeDocument/2006/relationships/customXml" Target="../ink/ink29.xml"/><Relationship Id="rId4" Type="http://schemas.openxmlformats.org/officeDocument/2006/relationships/hyperlink" Target="https://www.bundesbank.de/" TargetMode="External"/><Relationship Id="rId9" Type="http://schemas.openxmlformats.org/officeDocument/2006/relationships/hyperlink" Target="https://www.oecd.org/" TargetMode="External"/><Relationship Id="rId13" Type="http://schemas.openxmlformats.org/officeDocument/2006/relationships/hyperlink" Target="https://www.arbeitsagentur.de/" TargetMode="External"/><Relationship Id="rId18" Type="http://schemas.openxmlformats.org/officeDocument/2006/relationships/hyperlink" Target="http://www.imk-boeckler.de/" TargetMode="External"/><Relationship Id="rId39" Type="http://schemas.openxmlformats.org/officeDocument/2006/relationships/image" Target="../media/image7.png"/><Relationship Id="rId34" Type="http://schemas.openxmlformats.org/officeDocument/2006/relationships/customXml" Target="../ink/ink3.xml"/><Relationship Id="rId50" Type="http://schemas.openxmlformats.org/officeDocument/2006/relationships/customXml" Target="../ink/ink11.xml"/><Relationship Id="rId55" Type="http://schemas.openxmlformats.org/officeDocument/2006/relationships/image" Target="../media/image15.png"/><Relationship Id="rId76" Type="http://schemas.openxmlformats.org/officeDocument/2006/relationships/customXml" Target="../ink/ink24.xml"/><Relationship Id="rId7" Type="http://schemas.openxmlformats.org/officeDocument/2006/relationships/hyperlink" Target="https://www.federalreserve.gov/" TargetMode="External"/><Relationship Id="rId71" Type="http://schemas.openxmlformats.org/officeDocument/2006/relationships/image" Target="../media/image23.png"/><Relationship Id="rId92" Type="http://schemas.openxmlformats.org/officeDocument/2006/relationships/customXml" Target="../ink/ink32.xml"/><Relationship Id="rId2" Type="http://schemas.openxmlformats.org/officeDocument/2006/relationships/notesSlide" Target="../notesSlides/notesSlide2.xml"/><Relationship Id="rId29" Type="http://schemas.openxmlformats.org/officeDocument/2006/relationships/hyperlink" Target="https://www.brookings.edu/" TargetMode="External"/><Relationship Id="rId24" Type="http://schemas.openxmlformats.org/officeDocument/2006/relationships/hyperlink" Target="https://www.bruegel.org/" TargetMode="External"/><Relationship Id="rId40" Type="http://schemas.openxmlformats.org/officeDocument/2006/relationships/customXml" Target="../ink/ink6.xml"/><Relationship Id="rId45" Type="http://schemas.openxmlformats.org/officeDocument/2006/relationships/image" Target="../media/image10.png"/><Relationship Id="rId66" Type="http://schemas.openxmlformats.org/officeDocument/2006/relationships/customXml" Target="../ink/ink19.xml"/><Relationship Id="rId87" Type="http://schemas.openxmlformats.org/officeDocument/2006/relationships/image" Target="../media/image31.png"/><Relationship Id="rId61" Type="http://schemas.openxmlformats.org/officeDocument/2006/relationships/image" Target="../media/image18.png"/><Relationship Id="rId82" Type="http://schemas.openxmlformats.org/officeDocument/2006/relationships/customXml" Target="../ink/ink27.xml"/><Relationship Id="rId19" Type="http://schemas.openxmlformats.org/officeDocument/2006/relationships/hyperlink" Target="https://www.iwkoeln.de/" TargetMode="External"/><Relationship Id="rId14" Type="http://schemas.openxmlformats.org/officeDocument/2006/relationships/hyperlink" Target="https://www.cesifo.org/" TargetMode="External"/><Relationship Id="rId30" Type="http://schemas.openxmlformats.org/officeDocument/2006/relationships/customXml" Target="../ink/ink1.xml"/><Relationship Id="rId35" Type="http://schemas.openxmlformats.org/officeDocument/2006/relationships/image" Target="../media/image5.png"/><Relationship Id="rId56" Type="http://schemas.openxmlformats.org/officeDocument/2006/relationships/customXml" Target="../ink/ink14.xml"/><Relationship Id="rId77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customXml" Target="../ink/ink33.xml"/><Relationship Id="rId7" Type="http://schemas.openxmlformats.org/officeDocument/2006/relationships/customXml" Target="../ink/ink35.xml"/><Relationship Id="rId12" Type="http://schemas.openxmlformats.org/officeDocument/2006/relationships/image" Target="../media/image3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11" Type="http://schemas.openxmlformats.org/officeDocument/2006/relationships/customXml" Target="../ink/ink37.xml"/><Relationship Id="rId5" Type="http://schemas.openxmlformats.org/officeDocument/2006/relationships/customXml" Target="../ink/ink34.xml"/><Relationship Id="rId10" Type="http://schemas.openxmlformats.org/officeDocument/2006/relationships/image" Target="../media/image38.png"/><Relationship Id="rId4" Type="http://schemas.openxmlformats.org/officeDocument/2006/relationships/image" Target="../media/image35.png"/><Relationship Id="rId9" Type="http://schemas.openxmlformats.org/officeDocument/2006/relationships/customXml" Target="../ink/ink36.xml"/></Relationships>
</file>

<file path=ppt/slides/_rels/slide8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96.png"/><Relationship Id="rId21" Type="http://schemas.openxmlformats.org/officeDocument/2006/relationships/image" Target="../media/image48.png"/><Relationship Id="rId42" Type="http://schemas.openxmlformats.org/officeDocument/2006/relationships/customXml" Target="../ink/ink57.xml"/><Relationship Id="rId63" Type="http://schemas.openxmlformats.org/officeDocument/2006/relationships/image" Target="../media/image69.png"/><Relationship Id="rId84" Type="http://schemas.openxmlformats.org/officeDocument/2006/relationships/customXml" Target="../ink/ink78.xml"/><Relationship Id="rId138" Type="http://schemas.openxmlformats.org/officeDocument/2006/relationships/customXml" Target="../ink/ink105.xml"/><Relationship Id="rId107" Type="http://schemas.openxmlformats.org/officeDocument/2006/relationships/image" Target="../media/image91.png"/><Relationship Id="rId11" Type="http://schemas.openxmlformats.org/officeDocument/2006/relationships/image" Target="../media/image43.png"/><Relationship Id="rId32" Type="http://schemas.openxmlformats.org/officeDocument/2006/relationships/customXml" Target="../ink/ink52.xml"/><Relationship Id="rId53" Type="http://schemas.openxmlformats.org/officeDocument/2006/relationships/image" Target="../media/image64.png"/><Relationship Id="rId74" Type="http://schemas.openxmlformats.org/officeDocument/2006/relationships/customXml" Target="../ink/ink73.xml"/><Relationship Id="rId128" Type="http://schemas.openxmlformats.org/officeDocument/2006/relationships/customXml" Target="../ink/ink100.xml"/><Relationship Id="rId149" Type="http://schemas.openxmlformats.org/officeDocument/2006/relationships/image" Target="../media/image112.png"/><Relationship Id="rId5" Type="http://schemas.openxmlformats.org/officeDocument/2006/relationships/image" Target="../media/image40.png"/><Relationship Id="rId95" Type="http://schemas.openxmlformats.org/officeDocument/2006/relationships/image" Target="../media/image85.png"/><Relationship Id="rId22" Type="http://schemas.openxmlformats.org/officeDocument/2006/relationships/customXml" Target="../ink/ink47.xml"/><Relationship Id="rId27" Type="http://schemas.openxmlformats.org/officeDocument/2006/relationships/image" Target="../media/image51.png"/><Relationship Id="rId43" Type="http://schemas.openxmlformats.org/officeDocument/2006/relationships/image" Target="../media/image59.png"/><Relationship Id="rId48" Type="http://schemas.openxmlformats.org/officeDocument/2006/relationships/customXml" Target="../ink/ink60.xml"/><Relationship Id="rId64" Type="http://schemas.openxmlformats.org/officeDocument/2006/relationships/customXml" Target="../ink/ink68.xml"/><Relationship Id="rId69" Type="http://schemas.openxmlformats.org/officeDocument/2006/relationships/image" Target="../media/image72.png"/><Relationship Id="rId113" Type="http://schemas.openxmlformats.org/officeDocument/2006/relationships/image" Target="../media/image94.png"/><Relationship Id="rId118" Type="http://schemas.openxmlformats.org/officeDocument/2006/relationships/customXml" Target="../ink/ink95.xml"/><Relationship Id="rId134" Type="http://schemas.openxmlformats.org/officeDocument/2006/relationships/customXml" Target="../ink/ink103.xml"/><Relationship Id="rId139" Type="http://schemas.openxmlformats.org/officeDocument/2006/relationships/image" Target="../media/image107.png"/><Relationship Id="rId80" Type="http://schemas.openxmlformats.org/officeDocument/2006/relationships/customXml" Target="../ink/ink76.xml"/><Relationship Id="rId85" Type="http://schemas.openxmlformats.org/officeDocument/2006/relationships/image" Target="../media/image80.png"/><Relationship Id="rId12" Type="http://schemas.openxmlformats.org/officeDocument/2006/relationships/customXml" Target="../ink/ink42.xml"/><Relationship Id="rId17" Type="http://schemas.openxmlformats.org/officeDocument/2006/relationships/image" Target="../media/image46.png"/><Relationship Id="rId33" Type="http://schemas.openxmlformats.org/officeDocument/2006/relationships/image" Target="../media/image54.png"/><Relationship Id="rId38" Type="http://schemas.openxmlformats.org/officeDocument/2006/relationships/customXml" Target="../ink/ink55.xml"/><Relationship Id="rId59" Type="http://schemas.openxmlformats.org/officeDocument/2006/relationships/image" Target="../media/image67.png"/><Relationship Id="rId103" Type="http://schemas.openxmlformats.org/officeDocument/2006/relationships/image" Target="../media/image89.png"/><Relationship Id="rId108" Type="http://schemas.openxmlformats.org/officeDocument/2006/relationships/customXml" Target="../ink/ink90.xml"/><Relationship Id="rId124" Type="http://schemas.openxmlformats.org/officeDocument/2006/relationships/customXml" Target="../ink/ink98.xml"/><Relationship Id="rId129" Type="http://schemas.openxmlformats.org/officeDocument/2006/relationships/image" Target="../media/image102.png"/><Relationship Id="rId54" Type="http://schemas.openxmlformats.org/officeDocument/2006/relationships/customXml" Target="../ink/ink63.xml"/><Relationship Id="rId70" Type="http://schemas.openxmlformats.org/officeDocument/2006/relationships/customXml" Target="../ink/ink71.xml"/><Relationship Id="rId75" Type="http://schemas.openxmlformats.org/officeDocument/2006/relationships/image" Target="../media/image75.png"/><Relationship Id="rId91" Type="http://schemas.openxmlformats.org/officeDocument/2006/relationships/image" Target="../media/image83.png"/><Relationship Id="rId96" Type="http://schemas.openxmlformats.org/officeDocument/2006/relationships/customXml" Target="../ink/ink84.xml"/><Relationship Id="rId140" Type="http://schemas.openxmlformats.org/officeDocument/2006/relationships/customXml" Target="../ink/ink106.xml"/><Relationship Id="rId145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9.xml"/><Relationship Id="rId23" Type="http://schemas.openxmlformats.org/officeDocument/2006/relationships/image" Target="../media/image49.png"/><Relationship Id="rId28" Type="http://schemas.openxmlformats.org/officeDocument/2006/relationships/customXml" Target="../ink/ink50.xml"/><Relationship Id="rId49" Type="http://schemas.openxmlformats.org/officeDocument/2006/relationships/image" Target="../media/image62.png"/><Relationship Id="rId114" Type="http://schemas.openxmlformats.org/officeDocument/2006/relationships/customXml" Target="../ink/ink93.xml"/><Relationship Id="rId119" Type="http://schemas.openxmlformats.org/officeDocument/2006/relationships/image" Target="../media/image97.png"/><Relationship Id="rId44" Type="http://schemas.openxmlformats.org/officeDocument/2006/relationships/customXml" Target="../ink/ink58.xml"/><Relationship Id="rId60" Type="http://schemas.openxmlformats.org/officeDocument/2006/relationships/customXml" Target="../ink/ink66.xml"/><Relationship Id="rId65" Type="http://schemas.openxmlformats.org/officeDocument/2006/relationships/image" Target="../media/image70.png"/><Relationship Id="rId81" Type="http://schemas.openxmlformats.org/officeDocument/2006/relationships/image" Target="../media/image78.png"/><Relationship Id="rId86" Type="http://schemas.openxmlformats.org/officeDocument/2006/relationships/customXml" Target="../ink/ink79.xml"/><Relationship Id="rId130" Type="http://schemas.openxmlformats.org/officeDocument/2006/relationships/customXml" Target="../ink/ink101.xml"/><Relationship Id="rId135" Type="http://schemas.openxmlformats.org/officeDocument/2006/relationships/image" Target="../media/image105.png"/><Relationship Id="rId13" Type="http://schemas.openxmlformats.org/officeDocument/2006/relationships/image" Target="../media/image44.png"/><Relationship Id="rId18" Type="http://schemas.openxmlformats.org/officeDocument/2006/relationships/customXml" Target="../ink/ink45.xml"/><Relationship Id="rId39" Type="http://schemas.openxmlformats.org/officeDocument/2006/relationships/image" Target="../media/image57.png"/><Relationship Id="rId109" Type="http://schemas.openxmlformats.org/officeDocument/2006/relationships/image" Target="../media/image92.png"/><Relationship Id="rId34" Type="http://schemas.openxmlformats.org/officeDocument/2006/relationships/customXml" Target="../ink/ink53.xml"/><Relationship Id="rId50" Type="http://schemas.openxmlformats.org/officeDocument/2006/relationships/customXml" Target="../ink/ink61.xml"/><Relationship Id="rId55" Type="http://schemas.openxmlformats.org/officeDocument/2006/relationships/image" Target="../media/image65.png"/><Relationship Id="rId76" Type="http://schemas.openxmlformats.org/officeDocument/2006/relationships/customXml" Target="../ink/ink74.xml"/><Relationship Id="rId97" Type="http://schemas.openxmlformats.org/officeDocument/2006/relationships/image" Target="../media/image86.png"/><Relationship Id="rId104" Type="http://schemas.openxmlformats.org/officeDocument/2006/relationships/customXml" Target="../ink/ink88.xml"/><Relationship Id="rId120" Type="http://schemas.openxmlformats.org/officeDocument/2006/relationships/customXml" Target="../ink/ink96.xml"/><Relationship Id="rId125" Type="http://schemas.openxmlformats.org/officeDocument/2006/relationships/image" Target="../media/image100.png"/><Relationship Id="rId141" Type="http://schemas.openxmlformats.org/officeDocument/2006/relationships/image" Target="../media/image108.png"/><Relationship Id="rId146" Type="http://schemas.openxmlformats.org/officeDocument/2006/relationships/customXml" Target="../ink/ink109.xml"/><Relationship Id="rId7" Type="http://schemas.openxmlformats.org/officeDocument/2006/relationships/image" Target="../media/image41.png"/><Relationship Id="rId71" Type="http://schemas.openxmlformats.org/officeDocument/2006/relationships/image" Target="../media/image73.png"/><Relationship Id="rId92" Type="http://schemas.openxmlformats.org/officeDocument/2006/relationships/customXml" Target="../ink/ink82.xml"/><Relationship Id="rId2" Type="http://schemas.openxmlformats.org/officeDocument/2006/relationships/notesSlide" Target="../notesSlides/notesSlide4.xml"/><Relationship Id="rId29" Type="http://schemas.openxmlformats.org/officeDocument/2006/relationships/image" Target="../media/image52.png"/><Relationship Id="rId24" Type="http://schemas.openxmlformats.org/officeDocument/2006/relationships/customXml" Target="../ink/ink48.xml"/><Relationship Id="rId40" Type="http://schemas.openxmlformats.org/officeDocument/2006/relationships/customXml" Target="../ink/ink56.xml"/><Relationship Id="rId45" Type="http://schemas.openxmlformats.org/officeDocument/2006/relationships/image" Target="../media/image60.png"/><Relationship Id="rId66" Type="http://schemas.openxmlformats.org/officeDocument/2006/relationships/customXml" Target="../ink/ink69.xml"/><Relationship Id="rId87" Type="http://schemas.openxmlformats.org/officeDocument/2006/relationships/image" Target="../media/image81.png"/><Relationship Id="rId110" Type="http://schemas.openxmlformats.org/officeDocument/2006/relationships/customXml" Target="../ink/ink91.xml"/><Relationship Id="rId115" Type="http://schemas.openxmlformats.org/officeDocument/2006/relationships/image" Target="../media/image95.png"/><Relationship Id="rId131" Type="http://schemas.openxmlformats.org/officeDocument/2006/relationships/image" Target="../media/image103.png"/><Relationship Id="rId136" Type="http://schemas.openxmlformats.org/officeDocument/2006/relationships/customXml" Target="../ink/ink104.xml"/><Relationship Id="rId61" Type="http://schemas.openxmlformats.org/officeDocument/2006/relationships/image" Target="../media/image68.png"/><Relationship Id="rId82" Type="http://schemas.openxmlformats.org/officeDocument/2006/relationships/customXml" Target="../ink/ink77.xml"/><Relationship Id="rId19" Type="http://schemas.openxmlformats.org/officeDocument/2006/relationships/image" Target="../media/image47.png"/><Relationship Id="rId14" Type="http://schemas.openxmlformats.org/officeDocument/2006/relationships/customXml" Target="../ink/ink43.xml"/><Relationship Id="rId30" Type="http://schemas.openxmlformats.org/officeDocument/2006/relationships/customXml" Target="../ink/ink51.xml"/><Relationship Id="rId35" Type="http://schemas.openxmlformats.org/officeDocument/2006/relationships/image" Target="../media/image55.png"/><Relationship Id="rId56" Type="http://schemas.openxmlformats.org/officeDocument/2006/relationships/customXml" Target="../ink/ink64.xml"/><Relationship Id="rId77" Type="http://schemas.openxmlformats.org/officeDocument/2006/relationships/image" Target="../media/image76.png"/><Relationship Id="rId100" Type="http://schemas.openxmlformats.org/officeDocument/2006/relationships/customXml" Target="../ink/ink86.xml"/><Relationship Id="rId105" Type="http://schemas.openxmlformats.org/officeDocument/2006/relationships/image" Target="../media/image90.png"/><Relationship Id="rId126" Type="http://schemas.openxmlformats.org/officeDocument/2006/relationships/customXml" Target="../ink/ink99.xml"/><Relationship Id="rId147" Type="http://schemas.openxmlformats.org/officeDocument/2006/relationships/image" Target="../media/image111.png"/><Relationship Id="rId8" Type="http://schemas.openxmlformats.org/officeDocument/2006/relationships/customXml" Target="../ink/ink40.xml"/><Relationship Id="rId51" Type="http://schemas.openxmlformats.org/officeDocument/2006/relationships/image" Target="../media/image63.png"/><Relationship Id="rId72" Type="http://schemas.openxmlformats.org/officeDocument/2006/relationships/customXml" Target="../ink/ink72.xml"/><Relationship Id="rId93" Type="http://schemas.openxmlformats.org/officeDocument/2006/relationships/image" Target="../media/image84.png"/><Relationship Id="rId98" Type="http://schemas.openxmlformats.org/officeDocument/2006/relationships/customXml" Target="../ink/ink85.xml"/><Relationship Id="rId121" Type="http://schemas.openxmlformats.org/officeDocument/2006/relationships/image" Target="../media/image98.png"/><Relationship Id="rId142" Type="http://schemas.openxmlformats.org/officeDocument/2006/relationships/customXml" Target="../ink/ink107.xml"/><Relationship Id="rId3" Type="http://schemas.openxmlformats.org/officeDocument/2006/relationships/hyperlink" Target="https://www.aeaweb.org/articles?id=10.1257/jep.23.1.221" TargetMode="External"/><Relationship Id="rId25" Type="http://schemas.openxmlformats.org/officeDocument/2006/relationships/image" Target="../media/image50.png"/><Relationship Id="rId46" Type="http://schemas.openxmlformats.org/officeDocument/2006/relationships/customXml" Target="../ink/ink59.xml"/><Relationship Id="rId67" Type="http://schemas.openxmlformats.org/officeDocument/2006/relationships/image" Target="../media/image71.png"/><Relationship Id="rId116" Type="http://schemas.openxmlformats.org/officeDocument/2006/relationships/customXml" Target="../ink/ink94.xml"/><Relationship Id="rId137" Type="http://schemas.openxmlformats.org/officeDocument/2006/relationships/image" Target="../media/image106.png"/><Relationship Id="rId20" Type="http://schemas.openxmlformats.org/officeDocument/2006/relationships/customXml" Target="../ink/ink46.xml"/><Relationship Id="rId41" Type="http://schemas.openxmlformats.org/officeDocument/2006/relationships/image" Target="../media/image58.png"/><Relationship Id="rId62" Type="http://schemas.openxmlformats.org/officeDocument/2006/relationships/customXml" Target="../ink/ink67.xml"/><Relationship Id="rId83" Type="http://schemas.openxmlformats.org/officeDocument/2006/relationships/image" Target="../media/image79.png"/><Relationship Id="rId88" Type="http://schemas.openxmlformats.org/officeDocument/2006/relationships/customXml" Target="../ink/ink80.xml"/><Relationship Id="rId111" Type="http://schemas.openxmlformats.org/officeDocument/2006/relationships/image" Target="../media/image93.png"/><Relationship Id="rId132" Type="http://schemas.openxmlformats.org/officeDocument/2006/relationships/customXml" Target="../ink/ink102.xml"/><Relationship Id="rId15" Type="http://schemas.openxmlformats.org/officeDocument/2006/relationships/image" Target="../media/image45.png"/><Relationship Id="rId36" Type="http://schemas.openxmlformats.org/officeDocument/2006/relationships/customXml" Target="../ink/ink54.xml"/><Relationship Id="rId57" Type="http://schemas.openxmlformats.org/officeDocument/2006/relationships/image" Target="../media/image66.png"/><Relationship Id="rId106" Type="http://schemas.openxmlformats.org/officeDocument/2006/relationships/customXml" Target="../ink/ink89.xml"/><Relationship Id="rId127" Type="http://schemas.openxmlformats.org/officeDocument/2006/relationships/image" Target="../media/image101.png"/><Relationship Id="rId10" Type="http://schemas.openxmlformats.org/officeDocument/2006/relationships/customXml" Target="../ink/ink41.xml"/><Relationship Id="rId31" Type="http://schemas.openxmlformats.org/officeDocument/2006/relationships/image" Target="../media/image53.png"/><Relationship Id="rId52" Type="http://schemas.openxmlformats.org/officeDocument/2006/relationships/customXml" Target="../ink/ink62.xml"/><Relationship Id="rId73" Type="http://schemas.openxmlformats.org/officeDocument/2006/relationships/image" Target="../media/image74.png"/><Relationship Id="rId78" Type="http://schemas.openxmlformats.org/officeDocument/2006/relationships/customXml" Target="../ink/ink75.xml"/><Relationship Id="rId94" Type="http://schemas.openxmlformats.org/officeDocument/2006/relationships/customXml" Target="../ink/ink83.xml"/><Relationship Id="rId99" Type="http://schemas.openxmlformats.org/officeDocument/2006/relationships/image" Target="../media/image87.png"/><Relationship Id="rId101" Type="http://schemas.openxmlformats.org/officeDocument/2006/relationships/image" Target="../media/image88.png"/><Relationship Id="rId122" Type="http://schemas.openxmlformats.org/officeDocument/2006/relationships/customXml" Target="../ink/ink97.xml"/><Relationship Id="rId143" Type="http://schemas.openxmlformats.org/officeDocument/2006/relationships/image" Target="../media/image109.png"/><Relationship Id="rId148" Type="http://schemas.openxmlformats.org/officeDocument/2006/relationships/customXml" Target="../ink/ink110.xml"/><Relationship Id="rId4" Type="http://schemas.openxmlformats.org/officeDocument/2006/relationships/customXml" Target="../ink/ink38.xml"/><Relationship Id="rId9" Type="http://schemas.openxmlformats.org/officeDocument/2006/relationships/image" Target="../media/image42.png"/><Relationship Id="rId26" Type="http://schemas.openxmlformats.org/officeDocument/2006/relationships/customXml" Target="../ink/ink49.xml"/><Relationship Id="rId47" Type="http://schemas.openxmlformats.org/officeDocument/2006/relationships/image" Target="../media/image61.png"/><Relationship Id="rId68" Type="http://schemas.openxmlformats.org/officeDocument/2006/relationships/customXml" Target="../ink/ink70.xml"/><Relationship Id="rId89" Type="http://schemas.openxmlformats.org/officeDocument/2006/relationships/image" Target="../media/image82.png"/><Relationship Id="rId112" Type="http://schemas.openxmlformats.org/officeDocument/2006/relationships/customXml" Target="../ink/ink92.xml"/><Relationship Id="rId133" Type="http://schemas.openxmlformats.org/officeDocument/2006/relationships/image" Target="../media/image104.png"/><Relationship Id="rId16" Type="http://schemas.openxmlformats.org/officeDocument/2006/relationships/customXml" Target="../ink/ink44.xml"/><Relationship Id="rId37" Type="http://schemas.openxmlformats.org/officeDocument/2006/relationships/image" Target="../media/image56.png"/><Relationship Id="rId58" Type="http://schemas.openxmlformats.org/officeDocument/2006/relationships/customXml" Target="../ink/ink65.xml"/><Relationship Id="rId79" Type="http://schemas.openxmlformats.org/officeDocument/2006/relationships/image" Target="../media/image77.png"/><Relationship Id="rId102" Type="http://schemas.openxmlformats.org/officeDocument/2006/relationships/customXml" Target="../ink/ink87.xml"/><Relationship Id="rId123" Type="http://schemas.openxmlformats.org/officeDocument/2006/relationships/image" Target="../media/image99.png"/><Relationship Id="rId144" Type="http://schemas.openxmlformats.org/officeDocument/2006/relationships/customXml" Target="../ink/ink108.xml"/><Relationship Id="rId90" Type="http://schemas.openxmlformats.org/officeDocument/2006/relationships/customXml" Target="../ink/ink81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16.xml"/><Relationship Id="rId18" Type="http://schemas.openxmlformats.org/officeDocument/2006/relationships/image" Target="../media/image120.png"/><Relationship Id="rId26" Type="http://schemas.openxmlformats.org/officeDocument/2006/relationships/image" Target="../media/image124.png"/><Relationship Id="rId39" Type="http://schemas.openxmlformats.org/officeDocument/2006/relationships/customXml" Target="../ink/ink129.xml"/><Relationship Id="rId21" Type="http://schemas.openxmlformats.org/officeDocument/2006/relationships/customXml" Target="../ink/ink120.xml"/><Relationship Id="rId34" Type="http://schemas.openxmlformats.org/officeDocument/2006/relationships/image" Target="../media/image128.png"/><Relationship Id="rId42" Type="http://schemas.openxmlformats.org/officeDocument/2006/relationships/image" Target="../media/image132.png"/><Relationship Id="rId7" Type="http://schemas.openxmlformats.org/officeDocument/2006/relationships/customXml" Target="../ink/ink113.xml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19.png"/><Relationship Id="rId29" Type="http://schemas.openxmlformats.org/officeDocument/2006/relationships/customXml" Target="../ink/ink12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4.png"/><Relationship Id="rId11" Type="http://schemas.openxmlformats.org/officeDocument/2006/relationships/customXml" Target="../ink/ink115.xml"/><Relationship Id="rId24" Type="http://schemas.openxmlformats.org/officeDocument/2006/relationships/image" Target="../media/image123.png"/><Relationship Id="rId32" Type="http://schemas.openxmlformats.org/officeDocument/2006/relationships/image" Target="../media/image127.png"/><Relationship Id="rId37" Type="http://schemas.openxmlformats.org/officeDocument/2006/relationships/customXml" Target="../ink/ink128.xml"/><Relationship Id="rId40" Type="http://schemas.openxmlformats.org/officeDocument/2006/relationships/image" Target="../media/image131.png"/><Relationship Id="rId45" Type="http://schemas.openxmlformats.org/officeDocument/2006/relationships/customXml" Target="../ink/ink132.xml"/><Relationship Id="rId5" Type="http://schemas.openxmlformats.org/officeDocument/2006/relationships/customXml" Target="../ink/ink112.xml"/><Relationship Id="rId15" Type="http://schemas.openxmlformats.org/officeDocument/2006/relationships/customXml" Target="../ink/ink117.xml"/><Relationship Id="rId23" Type="http://schemas.openxmlformats.org/officeDocument/2006/relationships/customXml" Target="../ink/ink121.xml"/><Relationship Id="rId28" Type="http://schemas.openxmlformats.org/officeDocument/2006/relationships/image" Target="../media/image125.png"/><Relationship Id="rId36" Type="http://schemas.openxmlformats.org/officeDocument/2006/relationships/image" Target="../media/image129.png"/><Relationship Id="rId10" Type="http://schemas.openxmlformats.org/officeDocument/2006/relationships/image" Target="../media/image116.png"/><Relationship Id="rId19" Type="http://schemas.openxmlformats.org/officeDocument/2006/relationships/customXml" Target="../ink/ink119.xml"/><Relationship Id="rId31" Type="http://schemas.openxmlformats.org/officeDocument/2006/relationships/customXml" Target="../ink/ink125.xml"/><Relationship Id="rId44" Type="http://schemas.openxmlformats.org/officeDocument/2006/relationships/image" Target="../media/image133.png"/><Relationship Id="rId4" Type="http://schemas.openxmlformats.org/officeDocument/2006/relationships/image" Target="../media/image113.png"/><Relationship Id="rId9" Type="http://schemas.openxmlformats.org/officeDocument/2006/relationships/customXml" Target="../ink/ink114.xml"/><Relationship Id="rId14" Type="http://schemas.openxmlformats.org/officeDocument/2006/relationships/image" Target="../media/image118.png"/><Relationship Id="rId22" Type="http://schemas.openxmlformats.org/officeDocument/2006/relationships/image" Target="../media/image122.png"/><Relationship Id="rId27" Type="http://schemas.openxmlformats.org/officeDocument/2006/relationships/customXml" Target="../ink/ink123.xml"/><Relationship Id="rId30" Type="http://schemas.openxmlformats.org/officeDocument/2006/relationships/image" Target="../media/image126.png"/><Relationship Id="rId35" Type="http://schemas.openxmlformats.org/officeDocument/2006/relationships/customXml" Target="../ink/ink127.xml"/><Relationship Id="rId43" Type="http://schemas.openxmlformats.org/officeDocument/2006/relationships/customXml" Target="../ink/ink131.xml"/><Relationship Id="rId8" Type="http://schemas.openxmlformats.org/officeDocument/2006/relationships/image" Target="../media/image115.png"/><Relationship Id="rId3" Type="http://schemas.openxmlformats.org/officeDocument/2006/relationships/customXml" Target="../ink/ink111.xml"/><Relationship Id="rId12" Type="http://schemas.openxmlformats.org/officeDocument/2006/relationships/image" Target="../media/image117.png"/><Relationship Id="rId17" Type="http://schemas.openxmlformats.org/officeDocument/2006/relationships/customXml" Target="../ink/ink118.xml"/><Relationship Id="rId25" Type="http://schemas.openxmlformats.org/officeDocument/2006/relationships/customXml" Target="../ink/ink122.xml"/><Relationship Id="rId33" Type="http://schemas.openxmlformats.org/officeDocument/2006/relationships/customXml" Target="../ink/ink126.xml"/><Relationship Id="rId38" Type="http://schemas.openxmlformats.org/officeDocument/2006/relationships/image" Target="../media/image130.png"/><Relationship Id="rId46" Type="http://schemas.openxmlformats.org/officeDocument/2006/relationships/image" Target="../media/image134.png"/><Relationship Id="rId20" Type="http://schemas.openxmlformats.org/officeDocument/2006/relationships/image" Target="../media/image121.png"/><Relationship Id="rId41" Type="http://schemas.openxmlformats.org/officeDocument/2006/relationships/customXml" Target="../ink/ink1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352134" y="1874728"/>
            <a:ext cx="512377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/>
              <a:t>This lecture will be recorded and </a:t>
            </a:r>
          </a:p>
          <a:p>
            <a:pPr algn="ctr"/>
            <a:r>
              <a:rPr lang="de-DE" sz="2800" b="1" u="sng"/>
              <a:t>Subsequently uploaded in the </a:t>
            </a:r>
          </a:p>
          <a:p>
            <a:pPr algn="ctr"/>
            <a:r>
              <a:rPr lang="de-DE" sz="2800" b="1" u="sng"/>
              <a:t>world-wide-web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97459"/>
            <a:ext cx="7598011" cy="925787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 algn="ctr">
              <a:lnSpc>
                <a:spcPct val="100000"/>
              </a:lnSpc>
            </a:pPr>
            <a:r>
              <a:rPr lang="de-DE" sz="2400" b="1">
                <a:solidFill>
                  <a:srgbClr val="000000"/>
                </a:solidFill>
                <a:latin typeface="Arial"/>
                <a:ea typeface="Droid Sans Fallback"/>
              </a:rPr>
              <a:t>Economists as Scientists and Advisors</a:t>
            </a:r>
            <a:endParaRPr lang="de-DE" sz="2400" b="1" dirty="0">
              <a:solidFill>
                <a:srgbClr val="000000"/>
              </a:solidFill>
              <a:latin typeface="Arial"/>
              <a:ea typeface="Droid Sans Fallback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891948" y="1374379"/>
            <a:ext cx="8197746" cy="11466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14772" indent="-414772">
              <a:buFont typeface="Arial" panose="020B0604020202020204" pitchFamily="34" charset="0"/>
              <a:buChar char="•"/>
            </a:pPr>
            <a:r>
              <a:rPr lang="de-DE" sz="2903">
                <a:latin typeface="Times New Roman" panose="02020603050405020304" pitchFamily="18" charset="0"/>
                <a:cs typeface="Times New Roman" panose="02020603050405020304" pitchFamily="18" charset="0"/>
              </a:rPr>
              <a:t>If economists try to explain the world, they work as scientists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891948" y="2407796"/>
            <a:ext cx="10158163" cy="16715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14772" indent="-414772">
              <a:buFont typeface="Arial" panose="020B0604020202020204" pitchFamily="34" charset="0"/>
              <a:buChar char="•"/>
            </a:pPr>
            <a:endParaRPr lang="de-DE"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4772" indent="-414772">
              <a:buFont typeface="Arial" panose="020B0604020202020204" pitchFamily="34" charset="0"/>
              <a:buChar char="•"/>
            </a:pPr>
            <a:r>
              <a:rPr lang="de-DE" sz="2903">
                <a:latin typeface="Times New Roman" panose="02020603050405020304" pitchFamily="18" charset="0"/>
                <a:cs typeface="Times New Roman" panose="02020603050405020304" pitchFamily="18" charset="0"/>
              </a:rPr>
              <a:t>If economists try to change the world, they work as advisors, since chosing one specific model means to use their own conviction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93B1651-4C49-486F-9F03-28F9846F8EE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2F480154-0089-A0B6-4A32-C36039965347}"/>
                  </a:ext>
                </a:extLst>
              </p14:cNvPr>
              <p14:cNvContentPartPr/>
              <p14:nvPr/>
            </p14:nvContentPartPr>
            <p14:xfrm>
              <a:off x="2394818" y="2294542"/>
              <a:ext cx="2076120" cy="6048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2F480154-0089-A0B6-4A32-C3603996534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86178" y="2285902"/>
                <a:ext cx="2093760" cy="7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1" name="Freihand 40">
                <a:extLst>
                  <a:ext uri="{FF2B5EF4-FFF2-40B4-BE49-F238E27FC236}">
                    <a16:creationId xmlns:a16="http://schemas.microsoft.com/office/drawing/2014/main" id="{42F6E251-0C57-5DC8-E3A4-304E33CAC683}"/>
                  </a:ext>
                </a:extLst>
              </p14:cNvPr>
              <p14:cNvContentPartPr/>
              <p14:nvPr/>
            </p14:nvContentPartPr>
            <p14:xfrm>
              <a:off x="1619378" y="4526902"/>
              <a:ext cx="1000800" cy="1128960"/>
            </p14:xfrm>
          </p:contentPart>
        </mc:Choice>
        <mc:Fallback>
          <p:pic>
            <p:nvPicPr>
              <p:cNvPr id="41" name="Freihand 40">
                <a:extLst>
                  <a:ext uri="{FF2B5EF4-FFF2-40B4-BE49-F238E27FC236}">
                    <a16:creationId xmlns:a16="http://schemas.microsoft.com/office/drawing/2014/main" id="{42F6E251-0C57-5DC8-E3A4-304E33CAC68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610738" y="4518262"/>
                <a:ext cx="1018440" cy="114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3" name="Freihand 42">
                <a:extLst>
                  <a:ext uri="{FF2B5EF4-FFF2-40B4-BE49-F238E27FC236}">
                    <a16:creationId xmlns:a16="http://schemas.microsoft.com/office/drawing/2014/main" id="{4E7E9BCE-ED4D-5453-C933-47550247C3A1}"/>
                  </a:ext>
                </a:extLst>
              </p14:cNvPr>
              <p14:cNvContentPartPr/>
              <p14:nvPr/>
            </p14:nvContentPartPr>
            <p14:xfrm>
              <a:off x="2248298" y="3292822"/>
              <a:ext cx="5802840" cy="120600"/>
            </p14:xfrm>
          </p:contentPart>
        </mc:Choice>
        <mc:Fallback>
          <p:pic>
            <p:nvPicPr>
              <p:cNvPr id="43" name="Freihand 42">
                <a:extLst>
                  <a:ext uri="{FF2B5EF4-FFF2-40B4-BE49-F238E27FC236}">
                    <a16:creationId xmlns:a16="http://schemas.microsoft.com/office/drawing/2014/main" id="{4E7E9BCE-ED4D-5453-C933-47550247C3A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239298" y="3284182"/>
                <a:ext cx="5820480" cy="138240"/>
              </a:xfrm>
              <a:prstGeom prst="rect">
                <a:avLst/>
              </a:prstGeom>
            </p:spPr>
          </p:pic>
        </mc:Fallback>
      </mc:AlternateContent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15DACFB0-25BB-AB90-748A-2983021238FB}"/>
              </a:ext>
            </a:extLst>
          </p:cNvPr>
          <p:cNvGrpSpPr/>
          <p:nvPr/>
        </p:nvGrpSpPr>
        <p:grpSpPr>
          <a:xfrm>
            <a:off x="9526058" y="2619622"/>
            <a:ext cx="2075760" cy="936360"/>
            <a:chOff x="9526058" y="2619622"/>
            <a:chExt cx="2075760" cy="936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44" name="Freihand 43">
                  <a:extLst>
                    <a:ext uri="{FF2B5EF4-FFF2-40B4-BE49-F238E27FC236}">
                      <a16:creationId xmlns:a16="http://schemas.microsoft.com/office/drawing/2014/main" id="{38B0669A-37D4-6B0B-2A3C-DD17C41D68E7}"/>
                    </a:ext>
                  </a:extLst>
                </p14:cNvPr>
                <p14:cNvContentPartPr/>
                <p14:nvPr/>
              </p14:nvContentPartPr>
              <p14:xfrm>
                <a:off x="10649258" y="2840302"/>
                <a:ext cx="148320" cy="32400"/>
              </p14:xfrm>
            </p:contentPart>
          </mc:Choice>
          <mc:Fallback>
            <p:pic>
              <p:nvPicPr>
                <p:cNvPr id="44" name="Freihand 43">
                  <a:extLst>
                    <a:ext uri="{FF2B5EF4-FFF2-40B4-BE49-F238E27FC236}">
                      <a16:creationId xmlns:a16="http://schemas.microsoft.com/office/drawing/2014/main" id="{38B0669A-37D4-6B0B-2A3C-DD17C41D68E7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0640258" y="2831662"/>
                  <a:ext cx="16596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45" name="Freihand 44">
                  <a:extLst>
                    <a:ext uri="{FF2B5EF4-FFF2-40B4-BE49-F238E27FC236}">
                      <a16:creationId xmlns:a16="http://schemas.microsoft.com/office/drawing/2014/main" id="{30EFDB7E-93A5-7EF7-2DD9-B05B776C45D0}"/>
                    </a:ext>
                  </a:extLst>
                </p14:cNvPr>
                <p14:cNvContentPartPr/>
                <p14:nvPr/>
              </p14:nvContentPartPr>
              <p14:xfrm>
                <a:off x="9526058" y="2619622"/>
                <a:ext cx="2075760" cy="936360"/>
              </p14:xfrm>
            </p:contentPart>
          </mc:Choice>
          <mc:Fallback>
            <p:pic>
              <p:nvPicPr>
                <p:cNvPr id="45" name="Freihand 44">
                  <a:extLst>
                    <a:ext uri="{FF2B5EF4-FFF2-40B4-BE49-F238E27FC236}">
                      <a16:creationId xmlns:a16="http://schemas.microsoft.com/office/drawing/2014/main" id="{30EFDB7E-93A5-7EF7-2DD9-B05B776C45D0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9517418" y="2610622"/>
                  <a:ext cx="2093400" cy="954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47" name="Freihand 46">
                <a:extLst>
                  <a:ext uri="{FF2B5EF4-FFF2-40B4-BE49-F238E27FC236}">
                    <a16:creationId xmlns:a16="http://schemas.microsoft.com/office/drawing/2014/main" id="{5657A1F3-4DC1-C276-8AA3-59EB5F4194B5}"/>
                  </a:ext>
                </a:extLst>
              </p14:cNvPr>
              <p14:cNvContentPartPr/>
              <p14:nvPr/>
            </p14:nvContentPartPr>
            <p14:xfrm>
              <a:off x="2272778" y="4207222"/>
              <a:ext cx="2101680" cy="56160"/>
            </p14:xfrm>
          </p:contentPart>
        </mc:Choice>
        <mc:Fallback>
          <p:pic>
            <p:nvPicPr>
              <p:cNvPr id="47" name="Freihand 46">
                <a:extLst>
                  <a:ext uri="{FF2B5EF4-FFF2-40B4-BE49-F238E27FC236}">
                    <a16:creationId xmlns:a16="http://schemas.microsoft.com/office/drawing/2014/main" id="{5657A1F3-4DC1-C276-8AA3-59EB5F4194B5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264138" y="4198222"/>
                <a:ext cx="2119320" cy="7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9" name="Freihand 18">
                <a:extLst>
                  <a:ext uri="{FF2B5EF4-FFF2-40B4-BE49-F238E27FC236}">
                    <a16:creationId xmlns:a16="http://schemas.microsoft.com/office/drawing/2014/main" id="{2E076F57-E986-A511-11D7-FAE3AF2409D2}"/>
                  </a:ext>
                </a:extLst>
              </p14:cNvPr>
              <p14:cNvContentPartPr/>
              <p14:nvPr/>
            </p14:nvContentPartPr>
            <p14:xfrm>
              <a:off x="4749938" y="4388302"/>
              <a:ext cx="60840" cy="1655640"/>
            </p14:xfrm>
          </p:contentPart>
        </mc:Choice>
        <mc:Fallback>
          <p:pic>
            <p:nvPicPr>
              <p:cNvPr id="19" name="Freihand 18">
                <a:extLst>
                  <a:ext uri="{FF2B5EF4-FFF2-40B4-BE49-F238E27FC236}">
                    <a16:creationId xmlns:a16="http://schemas.microsoft.com/office/drawing/2014/main" id="{2E076F57-E986-A511-11D7-FAE3AF2409D2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740938" y="4379662"/>
                <a:ext cx="78480" cy="167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0" name="Freihand 19">
                <a:extLst>
                  <a:ext uri="{FF2B5EF4-FFF2-40B4-BE49-F238E27FC236}">
                    <a16:creationId xmlns:a16="http://schemas.microsoft.com/office/drawing/2014/main" id="{E5928CE7-543B-7419-B30E-D8E5FA066CCD}"/>
                  </a:ext>
                </a:extLst>
              </p14:cNvPr>
              <p14:cNvContentPartPr/>
              <p14:nvPr/>
            </p14:nvContentPartPr>
            <p14:xfrm>
              <a:off x="4469138" y="5925502"/>
              <a:ext cx="2150640" cy="75240"/>
            </p14:xfrm>
          </p:contentPart>
        </mc:Choice>
        <mc:Fallback>
          <p:pic>
            <p:nvPicPr>
              <p:cNvPr id="20" name="Freihand 19">
                <a:extLst>
                  <a:ext uri="{FF2B5EF4-FFF2-40B4-BE49-F238E27FC236}">
                    <a16:creationId xmlns:a16="http://schemas.microsoft.com/office/drawing/2014/main" id="{E5928CE7-543B-7419-B30E-D8E5FA066CCD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460498" y="5916502"/>
                <a:ext cx="2168280" cy="9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1" name="Freihand 20">
                <a:extLst>
                  <a:ext uri="{FF2B5EF4-FFF2-40B4-BE49-F238E27FC236}">
                    <a16:creationId xmlns:a16="http://schemas.microsoft.com/office/drawing/2014/main" id="{62EE4169-F0C2-435D-356E-C37E32394487}"/>
                  </a:ext>
                </a:extLst>
              </p14:cNvPr>
              <p14:cNvContentPartPr/>
              <p14:nvPr/>
            </p14:nvContentPartPr>
            <p14:xfrm>
              <a:off x="6581258" y="5805262"/>
              <a:ext cx="315360" cy="371880"/>
            </p14:xfrm>
          </p:contentPart>
        </mc:Choice>
        <mc:Fallback>
          <p:pic>
            <p:nvPicPr>
              <p:cNvPr id="21" name="Freihand 20">
                <a:extLst>
                  <a:ext uri="{FF2B5EF4-FFF2-40B4-BE49-F238E27FC236}">
                    <a16:creationId xmlns:a16="http://schemas.microsoft.com/office/drawing/2014/main" id="{62EE4169-F0C2-435D-356E-C37E32394487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572258" y="5796262"/>
                <a:ext cx="333000" cy="38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2" name="Freihand 21">
                <a:extLst>
                  <a:ext uri="{FF2B5EF4-FFF2-40B4-BE49-F238E27FC236}">
                    <a16:creationId xmlns:a16="http://schemas.microsoft.com/office/drawing/2014/main" id="{39E90F28-9889-1362-AE50-F1CB95AF9669}"/>
                  </a:ext>
                </a:extLst>
              </p14:cNvPr>
              <p14:cNvContentPartPr/>
              <p14:nvPr/>
            </p14:nvContentPartPr>
            <p14:xfrm>
              <a:off x="4591178" y="4230622"/>
              <a:ext cx="303480" cy="355320"/>
            </p14:xfrm>
          </p:contentPart>
        </mc:Choice>
        <mc:Fallback>
          <p:pic>
            <p:nvPicPr>
              <p:cNvPr id="22" name="Freihand 21">
                <a:extLst>
                  <a:ext uri="{FF2B5EF4-FFF2-40B4-BE49-F238E27FC236}">
                    <a16:creationId xmlns:a16="http://schemas.microsoft.com/office/drawing/2014/main" id="{39E90F28-9889-1362-AE50-F1CB95AF9669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582538" y="4221982"/>
                <a:ext cx="321120" cy="37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24" name="Freihand 23">
                <a:extLst>
                  <a:ext uri="{FF2B5EF4-FFF2-40B4-BE49-F238E27FC236}">
                    <a16:creationId xmlns:a16="http://schemas.microsoft.com/office/drawing/2014/main" id="{1E1B1F46-4B4E-C650-A450-0F1474F923C8}"/>
                  </a:ext>
                </a:extLst>
              </p14:cNvPr>
              <p14:cNvContentPartPr/>
              <p14:nvPr/>
            </p14:nvContentPartPr>
            <p14:xfrm>
              <a:off x="4155218" y="4328542"/>
              <a:ext cx="157680" cy="312120"/>
            </p14:xfrm>
          </p:contentPart>
        </mc:Choice>
        <mc:Fallback>
          <p:pic>
            <p:nvPicPr>
              <p:cNvPr id="24" name="Freihand 23">
                <a:extLst>
                  <a:ext uri="{FF2B5EF4-FFF2-40B4-BE49-F238E27FC236}">
                    <a16:creationId xmlns:a16="http://schemas.microsoft.com/office/drawing/2014/main" id="{1E1B1F46-4B4E-C650-A450-0F1474F923C8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146578" y="4319542"/>
                <a:ext cx="175320" cy="32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6" name="Freihand 25">
                <a:extLst>
                  <a:ext uri="{FF2B5EF4-FFF2-40B4-BE49-F238E27FC236}">
                    <a16:creationId xmlns:a16="http://schemas.microsoft.com/office/drawing/2014/main" id="{F2932044-3BCB-6329-9CE4-297DBE1A3ABC}"/>
                  </a:ext>
                </a:extLst>
              </p14:cNvPr>
              <p14:cNvContentPartPr/>
              <p14:nvPr/>
            </p14:nvContentPartPr>
            <p14:xfrm>
              <a:off x="6566138" y="6159502"/>
              <a:ext cx="153000" cy="259920"/>
            </p14:xfrm>
          </p:contentPart>
        </mc:Choice>
        <mc:Fallback>
          <p:pic>
            <p:nvPicPr>
              <p:cNvPr id="26" name="Freihand 25">
                <a:extLst>
                  <a:ext uri="{FF2B5EF4-FFF2-40B4-BE49-F238E27FC236}">
                    <a16:creationId xmlns:a16="http://schemas.microsoft.com/office/drawing/2014/main" id="{F2932044-3BCB-6329-9CE4-297DBE1A3ABC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557498" y="6150862"/>
                <a:ext cx="170640" cy="27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8" name="Freihand 27">
                <a:extLst>
                  <a:ext uri="{FF2B5EF4-FFF2-40B4-BE49-F238E27FC236}">
                    <a16:creationId xmlns:a16="http://schemas.microsoft.com/office/drawing/2014/main" id="{E60DBDCC-A334-C6C8-61DD-D6CD0582EEE6}"/>
                  </a:ext>
                </a:extLst>
              </p14:cNvPr>
              <p14:cNvContentPartPr/>
              <p14:nvPr/>
            </p14:nvContentPartPr>
            <p14:xfrm>
              <a:off x="5179418" y="4521502"/>
              <a:ext cx="1524600" cy="974880"/>
            </p14:xfrm>
          </p:contentPart>
        </mc:Choice>
        <mc:Fallback>
          <p:pic>
            <p:nvPicPr>
              <p:cNvPr id="28" name="Freihand 27">
                <a:extLst>
                  <a:ext uri="{FF2B5EF4-FFF2-40B4-BE49-F238E27FC236}">
                    <a16:creationId xmlns:a16="http://schemas.microsoft.com/office/drawing/2014/main" id="{E60DBDCC-A334-C6C8-61DD-D6CD0582EEE6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5170418" y="4512502"/>
                <a:ext cx="1542240" cy="99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9" name="Freihand 28">
                <a:extLst>
                  <a:ext uri="{FF2B5EF4-FFF2-40B4-BE49-F238E27FC236}">
                    <a16:creationId xmlns:a16="http://schemas.microsoft.com/office/drawing/2014/main" id="{F364C51E-980E-B668-E19C-4ABCAF5299F4}"/>
                  </a:ext>
                </a:extLst>
              </p14:cNvPr>
              <p14:cNvContentPartPr/>
              <p14:nvPr/>
            </p14:nvContentPartPr>
            <p14:xfrm>
              <a:off x="6980138" y="4455262"/>
              <a:ext cx="29880" cy="195840"/>
            </p14:xfrm>
          </p:contentPart>
        </mc:Choice>
        <mc:Fallback>
          <p:pic>
            <p:nvPicPr>
              <p:cNvPr id="29" name="Freihand 28">
                <a:extLst>
                  <a:ext uri="{FF2B5EF4-FFF2-40B4-BE49-F238E27FC236}">
                    <a16:creationId xmlns:a16="http://schemas.microsoft.com/office/drawing/2014/main" id="{F364C51E-980E-B668-E19C-4ABCAF5299F4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971138" y="4446622"/>
                <a:ext cx="47520" cy="21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30" name="Freihand 29">
                <a:extLst>
                  <a:ext uri="{FF2B5EF4-FFF2-40B4-BE49-F238E27FC236}">
                    <a16:creationId xmlns:a16="http://schemas.microsoft.com/office/drawing/2014/main" id="{7B9F13A3-1A0F-7EEC-CBCC-56092B8117BA}"/>
                  </a:ext>
                </a:extLst>
              </p14:cNvPr>
              <p14:cNvContentPartPr/>
              <p14:nvPr/>
            </p14:nvContentPartPr>
            <p14:xfrm>
              <a:off x="6856658" y="4413862"/>
              <a:ext cx="283320" cy="328320"/>
            </p14:xfrm>
          </p:contentPart>
        </mc:Choice>
        <mc:Fallback>
          <p:pic>
            <p:nvPicPr>
              <p:cNvPr id="30" name="Freihand 29">
                <a:extLst>
                  <a:ext uri="{FF2B5EF4-FFF2-40B4-BE49-F238E27FC236}">
                    <a16:creationId xmlns:a16="http://schemas.microsoft.com/office/drawing/2014/main" id="{7B9F13A3-1A0F-7EEC-CBCC-56092B8117BA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6848018" y="4404862"/>
                <a:ext cx="300960" cy="34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32" name="Freihand 31">
                <a:extLst>
                  <a:ext uri="{FF2B5EF4-FFF2-40B4-BE49-F238E27FC236}">
                    <a16:creationId xmlns:a16="http://schemas.microsoft.com/office/drawing/2014/main" id="{4285D610-F5CA-B081-DF56-1F739A644D9E}"/>
                  </a:ext>
                </a:extLst>
              </p14:cNvPr>
              <p14:cNvContentPartPr/>
              <p14:nvPr/>
            </p14:nvContentPartPr>
            <p14:xfrm>
              <a:off x="5346458" y="4272742"/>
              <a:ext cx="217800" cy="231840"/>
            </p14:xfrm>
          </p:contentPart>
        </mc:Choice>
        <mc:Fallback>
          <p:pic>
            <p:nvPicPr>
              <p:cNvPr id="32" name="Freihand 31">
                <a:extLst>
                  <a:ext uri="{FF2B5EF4-FFF2-40B4-BE49-F238E27FC236}">
                    <a16:creationId xmlns:a16="http://schemas.microsoft.com/office/drawing/2014/main" id="{4285D610-F5CA-B081-DF56-1F739A644D9E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337818" y="4264102"/>
                <a:ext cx="235440" cy="24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33" name="Freihand 32">
                <a:extLst>
                  <a:ext uri="{FF2B5EF4-FFF2-40B4-BE49-F238E27FC236}">
                    <a16:creationId xmlns:a16="http://schemas.microsoft.com/office/drawing/2014/main" id="{C3DEEC32-F93F-4623-5F3C-09674E7284A1}"/>
                  </a:ext>
                </a:extLst>
              </p14:cNvPr>
              <p14:cNvContentPartPr/>
              <p14:nvPr/>
            </p14:nvContentPartPr>
            <p14:xfrm>
              <a:off x="5619338" y="4331422"/>
              <a:ext cx="94320" cy="123840"/>
            </p14:xfrm>
          </p:contentPart>
        </mc:Choice>
        <mc:Fallback>
          <p:pic>
            <p:nvPicPr>
              <p:cNvPr id="33" name="Freihand 32">
                <a:extLst>
                  <a:ext uri="{FF2B5EF4-FFF2-40B4-BE49-F238E27FC236}">
                    <a16:creationId xmlns:a16="http://schemas.microsoft.com/office/drawing/2014/main" id="{C3DEEC32-F93F-4623-5F3C-09674E7284A1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5610698" y="4322782"/>
                <a:ext cx="111960" cy="14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34" name="Freihand 33">
                <a:extLst>
                  <a:ext uri="{FF2B5EF4-FFF2-40B4-BE49-F238E27FC236}">
                    <a16:creationId xmlns:a16="http://schemas.microsoft.com/office/drawing/2014/main" id="{BD81E51F-3FCC-26F6-F2A5-C018E0D27A0E}"/>
                  </a:ext>
                </a:extLst>
              </p14:cNvPr>
              <p14:cNvContentPartPr/>
              <p14:nvPr/>
            </p14:nvContentPartPr>
            <p14:xfrm>
              <a:off x="5732018" y="4326022"/>
              <a:ext cx="159840" cy="78120"/>
            </p14:xfrm>
          </p:contentPart>
        </mc:Choice>
        <mc:Fallback>
          <p:pic>
            <p:nvPicPr>
              <p:cNvPr id="34" name="Freihand 33">
                <a:extLst>
                  <a:ext uri="{FF2B5EF4-FFF2-40B4-BE49-F238E27FC236}">
                    <a16:creationId xmlns:a16="http://schemas.microsoft.com/office/drawing/2014/main" id="{BD81E51F-3FCC-26F6-F2A5-C018E0D27A0E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5723018" y="4317022"/>
                <a:ext cx="177480" cy="9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35" name="Freihand 34">
                <a:extLst>
                  <a:ext uri="{FF2B5EF4-FFF2-40B4-BE49-F238E27FC236}">
                    <a16:creationId xmlns:a16="http://schemas.microsoft.com/office/drawing/2014/main" id="{3C2EB870-5556-7D0A-937E-3B8BA7EE9CBB}"/>
                  </a:ext>
                </a:extLst>
              </p14:cNvPr>
              <p14:cNvContentPartPr/>
              <p14:nvPr/>
            </p14:nvContentPartPr>
            <p14:xfrm>
              <a:off x="5946218" y="4210462"/>
              <a:ext cx="324720" cy="226800"/>
            </p14:xfrm>
          </p:contentPart>
        </mc:Choice>
        <mc:Fallback>
          <p:pic>
            <p:nvPicPr>
              <p:cNvPr id="35" name="Freihand 34">
                <a:extLst>
                  <a:ext uri="{FF2B5EF4-FFF2-40B4-BE49-F238E27FC236}">
                    <a16:creationId xmlns:a16="http://schemas.microsoft.com/office/drawing/2014/main" id="{3C2EB870-5556-7D0A-937E-3B8BA7EE9CBB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5937578" y="4201462"/>
                <a:ext cx="342360" cy="24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36" name="Freihand 35">
                <a:extLst>
                  <a:ext uri="{FF2B5EF4-FFF2-40B4-BE49-F238E27FC236}">
                    <a16:creationId xmlns:a16="http://schemas.microsoft.com/office/drawing/2014/main" id="{B1AD839F-118B-DE80-9BE5-6E3A92151CCA}"/>
                  </a:ext>
                </a:extLst>
              </p14:cNvPr>
              <p14:cNvContentPartPr/>
              <p14:nvPr/>
            </p14:nvContentPartPr>
            <p14:xfrm>
              <a:off x="6368498" y="4139182"/>
              <a:ext cx="133560" cy="225720"/>
            </p14:xfrm>
          </p:contentPart>
        </mc:Choice>
        <mc:Fallback>
          <p:pic>
            <p:nvPicPr>
              <p:cNvPr id="36" name="Freihand 35">
                <a:extLst>
                  <a:ext uri="{FF2B5EF4-FFF2-40B4-BE49-F238E27FC236}">
                    <a16:creationId xmlns:a16="http://schemas.microsoft.com/office/drawing/2014/main" id="{B1AD839F-118B-DE80-9BE5-6E3A92151CCA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6359498" y="4130182"/>
                <a:ext cx="151200" cy="24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37" name="Freihand 36">
                <a:extLst>
                  <a:ext uri="{FF2B5EF4-FFF2-40B4-BE49-F238E27FC236}">
                    <a16:creationId xmlns:a16="http://schemas.microsoft.com/office/drawing/2014/main" id="{E8854F9D-D53C-BC00-810F-5C76161F46AF}"/>
                  </a:ext>
                </a:extLst>
              </p14:cNvPr>
              <p14:cNvContentPartPr/>
              <p14:nvPr/>
            </p14:nvContentPartPr>
            <p14:xfrm>
              <a:off x="6509618" y="4116862"/>
              <a:ext cx="158400" cy="54360"/>
            </p14:xfrm>
          </p:contentPart>
        </mc:Choice>
        <mc:Fallback>
          <p:pic>
            <p:nvPicPr>
              <p:cNvPr id="37" name="Freihand 36">
                <a:extLst>
                  <a:ext uri="{FF2B5EF4-FFF2-40B4-BE49-F238E27FC236}">
                    <a16:creationId xmlns:a16="http://schemas.microsoft.com/office/drawing/2014/main" id="{E8854F9D-D53C-BC00-810F-5C76161F46AF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6500618" y="4107862"/>
                <a:ext cx="17604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38" name="Freihand 37">
                <a:extLst>
                  <a:ext uri="{FF2B5EF4-FFF2-40B4-BE49-F238E27FC236}">
                    <a16:creationId xmlns:a16="http://schemas.microsoft.com/office/drawing/2014/main" id="{9C8B75B1-040A-4CF7-3295-4CBF20733972}"/>
                  </a:ext>
                </a:extLst>
              </p14:cNvPr>
              <p14:cNvContentPartPr/>
              <p14:nvPr/>
            </p14:nvContentPartPr>
            <p14:xfrm>
              <a:off x="6725978" y="4009582"/>
              <a:ext cx="111600" cy="134640"/>
            </p14:xfrm>
          </p:contentPart>
        </mc:Choice>
        <mc:Fallback>
          <p:pic>
            <p:nvPicPr>
              <p:cNvPr id="38" name="Freihand 37">
                <a:extLst>
                  <a:ext uri="{FF2B5EF4-FFF2-40B4-BE49-F238E27FC236}">
                    <a16:creationId xmlns:a16="http://schemas.microsoft.com/office/drawing/2014/main" id="{9C8B75B1-040A-4CF7-3295-4CBF20733972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6716978" y="4000942"/>
                <a:ext cx="129240" cy="15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39" name="Freihand 38">
                <a:extLst>
                  <a:ext uri="{FF2B5EF4-FFF2-40B4-BE49-F238E27FC236}">
                    <a16:creationId xmlns:a16="http://schemas.microsoft.com/office/drawing/2014/main" id="{954645B6-873C-108F-D6F5-98BBCD3C2910}"/>
                  </a:ext>
                </a:extLst>
              </p14:cNvPr>
              <p14:cNvContentPartPr/>
              <p14:nvPr/>
            </p14:nvContentPartPr>
            <p14:xfrm>
              <a:off x="6889058" y="4033702"/>
              <a:ext cx="86040" cy="115560"/>
            </p14:xfrm>
          </p:contentPart>
        </mc:Choice>
        <mc:Fallback>
          <p:pic>
            <p:nvPicPr>
              <p:cNvPr id="39" name="Freihand 38">
                <a:extLst>
                  <a:ext uri="{FF2B5EF4-FFF2-40B4-BE49-F238E27FC236}">
                    <a16:creationId xmlns:a16="http://schemas.microsoft.com/office/drawing/2014/main" id="{954645B6-873C-108F-D6F5-98BBCD3C2910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6880418" y="4025062"/>
                <a:ext cx="103680" cy="13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49" name="Freihand 48">
                <a:extLst>
                  <a:ext uri="{FF2B5EF4-FFF2-40B4-BE49-F238E27FC236}">
                    <a16:creationId xmlns:a16="http://schemas.microsoft.com/office/drawing/2014/main" id="{9C31B1CA-48A2-0032-1996-E6604CE14810}"/>
                  </a:ext>
                </a:extLst>
              </p14:cNvPr>
              <p14:cNvContentPartPr/>
              <p14:nvPr/>
            </p14:nvContentPartPr>
            <p14:xfrm>
              <a:off x="324818" y="4148182"/>
              <a:ext cx="3557160" cy="2418840"/>
            </p14:xfrm>
          </p:contentPart>
        </mc:Choice>
        <mc:Fallback>
          <p:pic>
            <p:nvPicPr>
              <p:cNvPr id="49" name="Freihand 48">
                <a:extLst>
                  <a:ext uri="{FF2B5EF4-FFF2-40B4-BE49-F238E27FC236}">
                    <a16:creationId xmlns:a16="http://schemas.microsoft.com/office/drawing/2014/main" id="{9C31B1CA-48A2-0032-1996-E6604CE14810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316178" y="4139542"/>
                <a:ext cx="3574800" cy="24364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" name="Gruppieren 101">
            <a:extLst>
              <a:ext uri="{FF2B5EF4-FFF2-40B4-BE49-F238E27FC236}">
                <a16:creationId xmlns:a16="http://schemas.microsoft.com/office/drawing/2014/main" id="{D0CEBC3B-FF1B-3E63-50CA-7D221E3B02EF}"/>
              </a:ext>
            </a:extLst>
          </p:cNvPr>
          <p:cNvGrpSpPr/>
          <p:nvPr/>
        </p:nvGrpSpPr>
        <p:grpSpPr>
          <a:xfrm>
            <a:off x="658538" y="4179142"/>
            <a:ext cx="3214080" cy="2318040"/>
            <a:chOff x="658538" y="4179142"/>
            <a:chExt cx="3214080" cy="2318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3" name="Freihand 2">
                  <a:extLst>
                    <a:ext uri="{FF2B5EF4-FFF2-40B4-BE49-F238E27FC236}">
                      <a16:creationId xmlns:a16="http://schemas.microsoft.com/office/drawing/2014/main" id="{029D16C2-AA3C-E890-5862-A68F6D199D0F}"/>
                    </a:ext>
                  </a:extLst>
                </p14:cNvPr>
                <p14:cNvContentPartPr/>
                <p14:nvPr/>
              </p14:nvContentPartPr>
              <p14:xfrm>
                <a:off x="1008458" y="4645702"/>
                <a:ext cx="195480" cy="1530360"/>
              </p14:xfrm>
            </p:contentPart>
          </mc:Choice>
          <mc:Fallback>
            <p:pic>
              <p:nvPicPr>
                <p:cNvPr id="3" name="Freihand 2">
                  <a:extLst>
                    <a:ext uri="{FF2B5EF4-FFF2-40B4-BE49-F238E27FC236}">
                      <a16:creationId xmlns:a16="http://schemas.microsoft.com/office/drawing/2014/main" id="{029D16C2-AA3C-E890-5862-A68F6D199D0F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999818" y="4637062"/>
                  <a:ext cx="213120" cy="154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C56642A8-5980-C8F9-E051-B9355A96DC16}"/>
                    </a:ext>
                  </a:extLst>
                </p14:cNvPr>
                <p14:cNvContentPartPr/>
                <p14:nvPr/>
              </p14:nvContentPartPr>
              <p14:xfrm>
                <a:off x="752138" y="6038542"/>
                <a:ext cx="2453400" cy="48240"/>
              </p14:xfrm>
            </p:contentPart>
          </mc:Choice>
          <mc:Fallback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C56642A8-5980-C8F9-E051-B9355A96DC16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743138" y="6029542"/>
                  <a:ext cx="247104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8" name="Freihand 7">
                  <a:extLst>
                    <a:ext uri="{FF2B5EF4-FFF2-40B4-BE49-F238E27FC236}">
                      <a16:creationId xmlns:a16="http://schemas.microsoft.com/office/drawing/2014/main" id="{E3308716-03E1-DD79-918E-D82F9E879455}"/>
                    </a:ext>
                  </a:extLst>
                </p14:cNvPr>
                <p14:cNvContentPartPr/>
                <p14:nvPr/>
              </p14:nvContentPartPr>
              <p14:xfrm>
                <a:off x="3132098" y="5888782"/>
                <a:ext cx="221760" cy="281520"/>
              </p14:xfrm>
            </p:contentPart>
          </mc:Choice>
          <mc:Fallback>
            <p:pic>
              <p:nvPicPr>
                <p:cNvPr id="8" name="Freihand 7">
                  <a:extLst>
                    <a:ext uri="{FF2B5EF4-FFF2-40B4-BE49-F238E27FC236}">
                      <a16:creationId xmlns:a16="http://schemas.microsoft.com/office/drawing/2014/main" id="{E3308716-03E1-DD79-918E-D82F9E879455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3123098" y="5880142"/>
                  <a:ext cx="239400" cy="29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E24AE4E1-D404-A121-9E21-51390330AA89}"/>
                    </a:ext>
                  </a:extLst>
                </p14:cNvPr>
                <p14:cNvContentPartPr/>
                <p14:nvPr/>
              </p14:nvContentPartPr>
              <p14:xfrm>
                <a:off x="995858" y="4434742"/>
                <a:ext cx="235440" cy="30600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E24AE4E1-D404-A121-9E21-51390330AA89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987218" y="4425742"/>
                  <a:ext cx="253080" cy="32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12" name="Freihand 11">
                  <a:extLst>
                    <a:ext uri="{FF2B5EF4-FFF2-40B4-BE49-F238E27FC236}">
                      <a16:creationId xmlns:a16="http://schemas.microsoft.com/office/drawing/2014/main" id="{371F4E0C-3648-DA83-09BF-9A1984C9244D}"/>
                    </a:ext>
                  </a:extLst>
                </p14:cNvPr>
                <p14:cNvContentPartPr/>
                <p14:nvPr/>
              </p14:nvContentPartPr>
              <p14:xfrm>
                <a:off x="658538" y="4578382"/>
                <a:ext cx="128160" cy="327240"/>
              </p14:xfrm>
            </p:contentPart>
          </mc:Choice>
          <mc:Fallback>
            <p:pic>
              <p:nvPicPr>
                <p:cNvPr id="12" name="Freihand 11">
                  <a:extLst>
                    <a:ext uri="{FF2B5EF4-FFF2-40B4-BE49-F238E27FC236}">
                      <a16:creationId xmlns:a16="http://schemas.microsoft.com/office/drawing/2014/main" id="{371F4E0C-3648-DA83-09BF-9A1984C9244D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649898" y="4569742"/>
                  <a:ext cx="145800" cy="34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13" name="Freihand 12">
                  <a:extLst>
                    <a:ext uri="{FF2B5EF4-FFF2-40B4-BE49-F238E27FC236}">
                      <a16:creationId xmlns:a16="http://schemas.microsoft.com/office/drawing/2014/main" id="{F3FE4D3B-EAD3-63C4-6C13-72C2E90AF17C}"/>
                    </a:ext>
                  </a:extLst>
                </p14:cNvPr>
                <p14:cNvContentPartPr/>
                <p14:nvPr/>
              </p14:nvContentPartPr>
              <p14:xfrm>
                <a:off x="3037778" y="6252022"/>
                <a:ext cx="177480" cy="245160"/>
              </p14:xfrm>
            </p:contentPart>
          </mc:Choice>
          <mc:Fallback>
            <p:pic>
              <p:nvPicPr>
                <p:cNvPr id="13" name="Freihand 12">
                  <a:extLst>
                    <a:ext uri="{FF2B5EF4-FFF2-40B4-BE49-F238E27FC236}">
                      <a16:creationId xmlns:a16="http://schemas.microsoft.com/office/drawing/2014/main" id="{F3FE4D3B-EAD3-63C4-6C13-72C2E90AF17C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3029138" y="6243022"/>
                  <a:ext cx="19512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53C88DFB-03EB-DF7B-D64B-D58F7A888A5E}"/>
                    </a:ext>
                  </a:extLst>
                </p14:cNvPr>
                <p14:cNvContentPartPr/>
                <p14:nvPr/>
              </p14:nvContentPartPr>
              <p14:xfrm>
                <a:off x="1608578" y="4533742"/>
                <a:ext cx="981720" cy="108540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53C88DFB-03EB-DF7B-D64B-D58F7A888A5E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1599938" y="4525102"/>
                  <a:ext cx="999360" cy="11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16" name="Freihand 15">
                  <a:extLst>
                    <a:ext uri="{FF2B5EF4-FFF2-40B4-BE49-F238E27FC236}">
                      <a16:creationId xmlns:a16="http://schemas.microsoft.com/office/drawing/2014/main" id="{0C226716-CBD0-F699-58F1-B4198EFF495A}"/>
                    </a:ext>
                  </a:extLst>
                </p14:cNvPr>
                <p14:cNvContentPartPr/>
                <p14:nvPr/>
              </p14:nvContentPartPr>
              <p14:xfrm>
                <a:off x="2876498" y="5488462"/>
                <a:ext cx="90720" cy="263880"/>
              </p14:xfrm>
            </p:contentPart>
          </mc:Choice>
          <mc:Fallback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0C226716-CBD0-F699-58F1-B4198EFF495A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2867498" y="5479462"/>
                  <a:ext cx="10836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C7FD7AFC-7EC7-28C3-E5F9-D88C044801D1}"/>
                    </a:ext>
                  </a:extLst>
                </p14:cNvPr>
                <p14:cNvContentPartPr/>
                <p14:nvPr/>
              </p14:nvContentPartPr>
              <p14:xfrm>
                <a:off x="2794418" y="5473342"/>
                <a:ext cx="252360" cy="26604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C7FD7AFC-7EC7-28C3-E5F9-D88C044801D1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2785418" y="5464342"/>
                  <a:ext cx="27000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51" name="Freihand 50">
                  <a:extLst>
                    <a:ext uri="{FF2B5EF4-FFF2-40B4-BE49-F238E27FC236}">
                      <a16:creationId xmlns:a16="http://schemas.microsoft.com/office/drawing/2014/main" id="{3FCBB20F-9294-B0EC-A6EB-8D35BF94FFDA}"/>
                    </a:ext>
                  </a:extLst>
                </p14:cNvPr>
                <p14:cNvContentPartPr/>
                <p14:nvPr/>
              </p14:nvContentPartPr>
              <p14:xfrm>
                <a:off x="1401938" y="4643182"/>
                <a:ext cx="1573200" cy="896400"/>
              </p14:xfrm>
            </p:contentPart>
          </mc:Choice>
          <mc:Fallback>
            <p:pic>
              <p:nvPicPr>
                <p:cNvPr id="51" name="Freihand 50">
                  <a:extLst>
                    <a:ext uri="{FF2B5EF4-FFF2-40B4-BE49-F238E27FC236}">
                      <a16:creationId xmlns:a16="http://schemas.microsoft.com/office/drawing/2014/main" id="{3FCBB20F-9294-B0EC-A6EB-8D35BF94FFDA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1392938" y="4634182"/>
                  <a:ext cx="1590840" cy="91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53" name="Freihand 52">
                  <a:extLst>
                    <a:ext uri="{FF2B5EF4-FFF2-40B4-BE49-F238E27FC236}">
                      <a16:creationId xmlns:a16="http://schemas.microsoft.com/office/drawing/2014/main" id="{465ACFDA-B0A0-925B-DCA6-DC9DC1A1CAE4}"/>
                    </a:ext>
                  </a:extLst>
                </p14:cNvPr>
                <p14:cNvContentPartPr/>
                <p14:nvPr/>
              </p14:nvContentPartPr>
              <p14:xfrm>
                <a:off x="3046058" y="4454542"/>
                <a:ext cx="263160" cy="321480"/>
              </p14:xfrm>
            </p:contentPart>
          </mc:Choice>
          <mc:Fallback>
            <p:pic>
              <p:nvPicPr>
                <p:cNvPr id="53" name="Freihand 52">
                  <a:extLst>
                    <a:ext uri="{FF2B5EF4-FFF2-40B4-BE49-F238E27FC236}">
                      <a16:creationId xmlns:a16="http://schemas.microsoft.com/office/drawing/2014/main" id="{465ACFDA-B0A0-925B-DCA6-DC9DC1A1CAE4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3037418" y="4445542"/>
                  <a:ext cx="280800" cy="33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55" name="Freihand 54">
                  <a:extLst>
                    <a:ext uri="{FF2B5EF4-FFF2-40B4-BE49-F238E27FC236}">
                      <a16:creationId xmlns:a16="http://schemas.microsoft.com/office/drawing/2014/main" id="{A15EC264-1356-DAB4-0F8C-B9BAFE05B5D8}"/>
                    </a:ext>
                  </a:extLst>
                </p14:cNvPr>
                <p14:cNvContentPartPr/>
                <p14:nvPr/>
              </p14:nvContentPartPr>
              <p14:xfrm>
                <a:off x="1190258" y="4997062"/>
                <a:ext cx="151560" cy="27720"/>
              </p14:xfrm>
            </p:contentPart>
          </mc:Choice>
          <mc:Fallback>
            <p:pic>
              <p:nvPicPr>
                <p:cNvPr id="55" name="Freihand 54">
                  <a:extLst>
                    <a:ext uri="{FF2B5EF4-FFF2-40B4-BE49-F238E27FC236}">
                      <a16:creationId xmlns:a16="http://schemas.microsoft.com/office/drawing/2014/main" id="{A15EC264-1356-DAB4-0F8C-B9BAFE05B5D8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1181258" y="4988422"/>
                  <a:ext cx="16920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56" name="Freihand 55">
                  <a:extLst>
                    <a:ext uri="{FF2B5EF4-FFF2-40B4-BE49-F238E27FC236}">
                      <a16:creationId xmlns:a16="http://schemas.microsoft.com/office/drawing/2014/main" id="{8CDFFF95-DC9D-E104-557B-F32402870934}"/>
                    </a:ext>
                  </a:extLst>
                </p14:cNvPr>
                <p14:cNvContentPartPr/>
                <p14:nvPr/>
              </p14:nvContentPartPr>
              <p14:xfrm>
                <a:off x="1695698" y="5012542"/>
                <a:ext cx="517320" cy="132840"/>
              </p14:xfrm>
            </p:contentPart>
          </mc:Choice>
          <mc:Fallback>
            <p:pic>
              <p:nvPicPr>
                <p:cNvPr id="56" name="Freihand 55">
                  <a:extLst>
                    <a:ext uri="{FF2B5EF4-FFF2-40B4-BE49-F238E27FC236}">
                      <a16:creationId xmlns:a16="http://schemas.microsoft.com/office/drawing/2014/main" id="{8CDFFF95-DC9D-E104-557B-F32402870934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1687058" y="5003902"/>
                  <a:ext cx="53496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57" name="Freihand 56">
                  <a:extLst>
                    <a:ext uri="{FF2B5EF4-FFF2-40B4-BE49-F238E27FC236}">
                      <a16:creationId xmlns:a16="http://schemas.microsoft.com/office/drawing/2014/main" id="{BC6E9BDB-E5B2-7BF5-9C0D-1EA6E8A0031E}"/>
                    </a:ext>
                  </a:extLst>
                </p14:cNvPr>
                <p14:cNvContentPartPr/>
                <p14:nvPr/>
              </p14:nvContentPartPr>
              <p14:xfrm>
                <a:off x="2127698" y="5187142"/>
                <a:ext cx="83520" cy="396000"/>
              </p14:xfrm>
            </p:contentPart>
          </mc:Choice>
          <mc:Fallback>
            <p:pic>
              <p:nvPicPr>
                <p:cNvPr id="57" name="Freihand 56">
                  <a:extLst>
                    <a:ext uri="{FF2B5EF4-FFF2-40B4-BE49-F238E27FC236}">
                      <a16:creationId xmlns:a16="http://schemas.microsoft.com/office/drawing/2014/main" id="{BC6E9BDB-E5B2-7BF5-9C0D-1EA6E8A0031E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2119058" y="5178142"/>
                  <a:ext cx="101160" cy="41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58" name="Freihand 57">
                  <a:extLst>
                    <a:ext uri="{FF2B5EF4-FFF2-40B4-BE49-F238E27FC236}">
                      <a16:creationId xmlns:a16="http://schemas.microsoft.com/office/drawing/2014/main" id="{B558F5BC-D88C-DE74-AD95-36998750F83C}"/>
                    </a:ext>
                  </a:extLst>
                </p14:cNvPr>
                <p14:cNvContentPartPr/>
                <p14:nvPr/>
              </p14:nvContentPartPr>
              <p14:xfrm>
                <a:off x="2085938" y="6024502"/>
                <a:ext cx="2520" cy="14760"/>
              </p14:xfrm>
            </p:contentPart>
          </mc:Choice>
          <mc:Fallback>
            <p:pic>
              <p:nvPicPr>
                <p:cNvPr id="58" name="Freihand 57">
                  <a:extLst>
                    <a:ext uri="{FF2B5EF4-FFF2-40B4-BE49-F238E27FC236}">
                      <a16:creationId xmlns:a16="http://schemas.microsoft.com/office/drawing/2014/main" id="{B558F5BC-D88C-DE74-AD95-36998750F83C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2076938" y="6015502"/>
                  <a:ext cx="20160" cy="3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60" name="Freihand 59">
                  <a:extLst>
                    <a:ext uri="{FF2B5EF4-FFF2-40B4-BE49-F238E27FC236}">
                      <a16:creationId xmlns:a16="http://schemas.microsoft.com/office/drawing/2014/main" id="{36DB572C-79FD-175C-9F95-93D2A8914D1E}"/>
                    </a:ext>
                  </a:extLst>
                </p14:cNvPr>
                <p14:cNvContentPartPr/>
                <p14:nvPr/>
              </p14:nvContentPartPr>
              <p14:xfrm>
                <a:off x="1905218" y="4796902"/>
                <a:ext cx="161280" cy="14760"/>
              </p14:xfrm>
            </p:contentPart>
          </mc:Choice>
          <mc:Fallback>
            <p:pic>
              <p:nvPicPr>
                <p:cNvPr id="60" name="Freihand 59">
                  <a:extLst>
                    <a:ext uri="{FF2B5EF4-FFF2-40B4-BE49-F238E27FC236}">
                      <a16:creationId xmlns:a16="http://schemas.microsoft.com/office/drawing/2014/main" id="{36DB572C-79FD-175C-9F95-93D2A8914D1E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1896578" y="4788262"/>
                  <a:ext cx="178920" cy="3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61" name="Freihand 60">
                  <a:extLst>
                    <a:ext uri="{FF2B5EF4-FFF2-40B4-BE49-F238E27FC236}">
                      <a16:creationId xmlns:a16="http://schemas.microsoft.com/office/drawing/2014/main" id="{BCE1CC72-AFC7-7C1E-7E39-22612CC4F8BB}"/>
                    </a:ext>
                  </a:extLst>
                </p14:cNvPr>
                <p14:cNvContentPartPr/>
                <p14:nvPr/>
              </p14:nvContentPartPr>
              <p14:xfrm>
                <a:off x="2268098" y="4809502"/>
                <a:ext cx="347760" cy="88200"/>
              </p14:xfrm>
            </p:contentPart>
          </mc:Choice>
          <mc:Fallback>
            <p:pic>
              <p:nvPicPr>
                <p:cNvPr id="61" name="Freihand 60">
                  <a:extLst>
                    <a:ext uri="{FF2B5EF4-FFF2-40B4-BE49-F238E27FC236}">
                      <a16:creationId xmlns:a16="http://schemas.microsoft.com/office/drawing/2014/main" id="{BCE1CC72-AFC7-7C1E-7E39-22612CC4F8BB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2259098" y="4800502"/>
                  <a:ext cx="36540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63" name="Freihand 62">
                  <a:extLst>
                    <a:ext uri="{FF2B5EF4-FFF2-40B4-BE49-F238E27FC236}">
                      <a16:creationId xmlns:a16="http://schemas.microsoft.com/office/drawing/2014/main" id="{F901C92E-8D1B-66EE-3A36-E5ABDD99DBFA}"/>
                    </a:ext>
                  </a:extLst>
                </p14:cNvPr>
                <p14:cNvContentPartPr/>
                <p14:nvPr/>
              </p14:nvContentPartPr>
              <p14:xfrm>
                <a:off x="2574818" y="4737862"/>
                <a:ext cx="30960" cy="245520"/>
              </p14:xfrm>
            </p:contentPart>
          </mc:Choice>
          <mc:Fallback>
            <p:pic>
              <p:nvPicPr>
                <p:cNvPr id="63" name="Freihand 62">
                  <a:extLst>
                    <a:ext uri="{FF2B5EF4-FFF2-40B4-BE49-F238E27FC236}">
                      <a16:creationId xmlns:a16="http://schemas.microsoft.com/office/drawing/2014/main" id="{F901C92E-8D1B-66EE-3A36-E5ABDD99DBFA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2565818" y="4729222"/>
                  <a:ext cx="4860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64" name="Freihand 63">
                  <a:extLst>
                    <a:ext uri="{FF2B5EF4-FFF2-40B4-BE49-F238E27FC236}">
                      <a16:creationId xmlns:a16="http://schemas.microsoft.com/office/drawing/2014/main" id="{7124C009-42DD-1CEF-B4BD-DE22BA8374B9}"/>
                    </a:ext>
                  </a:extLst>
                </p14:cNvPr>
                <p14:cNvContentPartPr/>
                <p14:nvPr/>
              </p14:nvContentPartPr>
              <p14:xfrm>
                <a:off x="1842218" y="4657222"/>
                <a:ext cx="34560" cy="298440"/>
              </p14:xfrm>
            </p:contentPart>
          </mc:Choice>
          <mc:Fallback>
            <p:pic>
              <p:nvPicPr>
                <p:cNvPr id="64" name="Freihand 63">
                  <a:extLst>
                    <a:ext uri="{FF2B5EF4-FFF2-40B4-BE49-F238E27FC236}">
                      <a16:creationId xmlns:a16="http://schemas.microsoft.com/office/drawing/2014/main" id="{7124C009-42DD-1CEF-B4BD-DE22BA8374B9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1833218" y="4648222"/>
                  <a:ext cx="5220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66" name="Freihand 65">
                  <a:extLst>
                    <a:ext uri="{FF2B5EF4-FFF2-40B4-BE49-F238E27FC236}">
                      <a16:creationId xmlns:a16="http://schemas.microsoft.com/office/drawing/2014/main" id="{BF87C3A7-DEF0-0B8A-DCF9-9FE178B3A0A1}"/>
                    </a:ext>
                  </a:extLst>
                </p14:cNvPr>
                <p14:cNvContentPartPr/>
                <p14:nvPr/>
              </p14:nvContentPartPr>
              <p14:xfrm>
                <a:off x="1904138" y="4829302"/>
                <a:ext cx="138240" cy="189720"/>
              </p14:xfrm>
            </p:contentPart>
          </mc:Choice>
          <mc:Fallback>
            <p:pic>
              <p:nvPicPr>
                <p:cNvPr id="66" name="Freihand 65">
                  <a:extLst>
                    <a:ext uri="{FF2B5EF4-FFF2-40B4-BE49-F238E27FC236}">
                      <a16:creationId xmlns:a16="http://schemas.microsoft.com/office/drawing/2014/main" id="{BF87C3A7-DEF0-0B8A-DCF9-9FE178B3A0A1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1895498" y="4820662"/>
                  <a:ext cx="15588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68" name="Freihand 67">
                  <a:extLst>
                    <a:ext uri="{FF2B5EF4-FFF2-40B4-BE49-F238E27FC236}">
                      <a16:creationId xmlns:a16="http://schemas.microsoft.com/office/drawing/2014/main" id="{B2A5823E-7B07-42EA-E1F4-FB48A45EF037}"/>
                    </a:ext>
                  </a:extLst>
                </p14:cNvPr>
                <p14:cNvContentPartPr/>
                <p14:nvPr/>
              </p14:nvContentPartPr>
              <p14:xfrm>
                <a:off x="2194658" y="4846222"/>
                <a:ext cx="93600" cy="217080"/>
              </p14:xfrm>
            </p:contentPart>
          </mc:Choice>
          <mc:Fallback>
            <p:pic>
              <p:nvPicPr>
                <p:cNvPr id="68" name="Freihand 67">
                  <a:extLst>
                    <a:ext uri="{FF2B5EF4-FFF2-40B4-BE49-F238E27FC236}">
                      <a16:creationId xmlns:a16="http://schemas.microsoft.com/office/drawing/2014/main" id="{B2A5823E-7B07-42EA-E1F4-FB48A45EF037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2186018" y="4837582"/>
                  <a:ext cx="111240" cy="23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69" name="Freihand 68">
                  <a:extLst>
                    <a:ext uri="{FF2B5EF4-FFF2-40B4-BE49-F238E27FC236}">
                      <a16:creationId xmlns:a16="http://schemas.microsoft.com/office/drawing/2014/main" id="{0CE90EE2-36B4-B76B-FC91-3861242597C8}"/>
                    </a:ext>
                  </a:extLst>
                </p14:cNvPr>
                <p14:cNvContentPartPr/>
                <p14:nvPr/>
              </p14:nvContentPartPr>
              <p14:xfrm>
                <a:off x="2167658" y="4949182"/>
                <a:ext cx="156600" cy="159840"/>
              </p14:xfrm>
            </p:contentPart>
          </mc:Choice>
          <mc:Fallback>
            <p:pic>
              <p:nvPicPr>
                <p:cNvPr id="69" name="Freihand 68">
                  <a:extLst>
                    <a:ext uri="{FF2B5EF4-FFF2-40B4-BE49-F238E27FC236}">
                      <a16:creationId xmlns:a16="http://schemas.microsoft.com/office/drawing/2014/main" id="{0CE90EE2-36B4-B76B-FC91-3861242597C8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2158658" y="4940182"/>
                  <a:ext cx="17424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71" name="Freihand 70">
                  <a:extLst>
                    <a:ext uri="{FF2B5EF4-FFF2-40B4-BE49-F238E27FC236}">
                      <a16:creationId xmlns:a16="http://schemas.microsoft.com/office/drawing/2014/main" id="{F657AB4A-8796-4955-37AE-D9207EB3EB8E}"/>
                    </a:ext>
                  </a:extLst>
                </p14:cNvPr>
                <p14:cNvContentPartPr/>
                <p14:nvPr/>
              </p14:nvContentPartPr>
              <p14:xfrm>
                <a:off x="956978" y="4872502"/>
                <a:ext cx="88200" cy="253440"/>
              </p14:xfrm>
            </p:contentPart>
          </mc:Choice>
          <mc:Fallback>
            <p:pic>
              <p:nvPicPr>
                <p:cNvPr id="71" name="Freihand 70">
                  <a:extLst>
                    <a:ext uri="{FF2B5EF4-FFF2-40B4-BE49-F238E27FC236}">
                      <a16:creationId xmlns:a16="http://schemas.microsoft.com/office/drawing/2014/main" id="{F657AB4A-8796-4955-37AE-D9207EB3EB8E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947978" y="4863862"/>
                  <a:ext cx="10584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72" name="Freihand 71">
                  <a:extLst>
                    <a:ext uri="{FF2B5EF4-FFF2-40B4-BE49-F238E27FC236}">
                      <a16:creationId xmlns:a16="http://schemas.microsoft.com/office/drawing/2014/main" id="{BB3C9E23-B73A-2DC6-ECEA-53D586C5894F}"/>
                    </a:ext>
                  </a:extLst>
                </p14:cNvPr>
                <p14:cNvContentPartPr/>
                <p14:nvPr/>
              </p14:nvContentPartPr>
              <p14:xfrm>
                <a:off x="933218" y="5022982"/>
                <a:ext cx="142560" cy="210960"/>
              </p14:xfrm>
            </p:contentPart>
          </mc:Choice>
          <mc:Fallback>
            <p:pic>
              <p:nvPicPr>
                <p:cNvPr id="72" name="Freihand 71">
                  <a:extLst>
                    <a:ext uri="{FF2B5EF4-FFF2-40B4-BE49-F238E27FC236}">
                      <a16:creationId xmlns:a16="http://schemas.microsoft.com/office/drawing/2014/main" id="{BB3C9E23-B73A-2DC6-ECEA-53D586C5894F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924578" y="5013982"/>
                  <a:ext cx="160200" cy="22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74" name="Freihand 73">
                  <a:extLst>
                    <a:ext uri="{FF2B5EF4-FFF2-40B4-BE49-F238E27FC236}">
                      <a16:creationId xmlns:a16="http://schemas.microsoft.com/office/drawing/2014/main" id="{971D744D-E3ED-5863-F2A5-6350448477BF}"/>
                    </a:ext>
                  </a:extLst>
                </p14:cNvPr>
                <p14:cNvContentPartPr/>
                <p14:nvPr/>
              </p14:nvContentPartPr>
              <p14:xfrm>
                <a:off x="1136618" y="5420062"/>
                <a:ext cx="324360" cy="29880"/>
              </p14:xfrm>
            </p:contentPart>
          </mc:Choice>
          <mc:Fallback>
            <p:pic>
              <p:nvPicPr>
                <p:cNvPr id="74" name="Freihand 73">
                  <a:extLst>
                    <a:ext uri="{FF2B5EF4-FFF2-40B4-BE49-F238E27FC236}">
                      <a16:creationId xmlns:a16="http://schemas.microsoft.com/office/drawing/2014/main" id="{971D744D-E3ED-5863-F2A5-6350448477BF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1127618" y="5411422"/>
                  <a:ext cx="34200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75" name="Freihand 74">
                  <a:extLst>
                    <a:ext uri="{FF2B5EF4-FFF2-40B4-BE49-F238E27FC236}">
                      <a16:creationId xmlns:a16="http://schemas.microsoft.com/office/drawing/2014/main" id="{878DE0CA-2A17-6DBD-F6B7-FD6268944A0E}"/>
                    </a:ext>
                  </a:extLst>
                </p14:cNvPr>
                <p14:cNvContentPartPr/>
                <p14:nvPr/>
              </p14:nvContentPartPr>
              <p14:xfrm>
                <a:off x="1770578" y="5340502"/>
                <a:ext cx="803880" cy="57240"/>
              </p14:xfrm>
            </p:contentPart>
          </mc:Choice>
          <mc:Fallback>
            <p:pic>
              <p:nvPicPr>
                <p:cNvPr id="75" name="Freihand 74">
                  <a:extLst>
                    <a:ext uri="{FF2B5EF4-FFF2-40B4-BE49-F238E27FC236}">
                      <a16:creationId xmlns:a16="http://schemas.microsoft.com/office/drawing/2014/main" id="{878DE0CA-2A17-6DBD-F6B7-FD6268944A0E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1761938" y="5331862"/>
                  <a:ext cx="821520" cy="7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77" name="Freihand 76">
                  <a:extLst>
                    <a:ext uri="{FF2B5EF4-FFF2-40B4-BE49-F238E27FC236}">
                      <a16:creationId xmlns:a16="http://schemas.microsoft.com/office/drawing/2014/main" id="{018C5B10-C5DA-2D0B-7D5E-7556B9AD6523}"/>
                    </a:ext>
                  </a:extLst>
                </p14:cNvPr>
                <p14:cNvContentPartPr/>
                <p14:nvPr/>
              </p14:nvContentPartPr>
              <p14:xfrm>
                <a:off x="1961738" y="5119462"/>
                <a:ext cx="107640" cy="36360"/>
              </p14:xfrm>
            </p:contentPart>
          </mc:Choice>
          <mc:Fallback>
            <p:pic>
              <p:nvPicPr>
                <p:cNvPr id="77" name="Freihand 76">
                  <a:extLst>
                    <a:ext uri="{FF2B5EF4-FFF2-40B4-BE49-F238E27FC236}">
                      <a16:creationId xmlns:a16="http://schemas.microsoft.com/office/drawing/2014/main" id="{018C5B10-C5DA-2D0B-7D5E-7556B9AD6523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1952738" y="5110462"/>
                  <a:ext cx="12528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78" name="Freihand 77">
                  <a:extLst>
                    <a:ext uri="{FF2B5EF4-FFF2-40B4-BE49-F238E27FC236}">
                      <a16:creationId xmlns:a16="http://schemas.microsoft.com/office/drawing/2014/main" id="{9AEEACE3-4769-30AB-8DCA-58E046A3A44B}"/>
                    </a:ext>
                  </a:extLst>
                </p14:cNvPr>
                <p14:cNvContentPartPr/>
                <p14:nvPr/>
              </p14:nvContentPartPr>
              <p14:xfrm>
                <a:off x="1116098" y="5138902"/>
                <a:ext cx="679320" cy="95040"/>
              </p14:xfrm>
            </p:contentPart>
          </mc:Choice>
          <mc:Fallback>
            <p:pic>
              <p:nvPicPr>
                <p:cNvPr id="78" name="Freihand 77">
                  <a:extLst>
                    <a:ext uri="{FF2B5EF4-FFF2-40B4-BE49-F238E27FC236}">
                      <a16:creationId xmlns:a16="http://schemas.microsoft.com/office/drawing/2014/main" id="{9AEEACE3-4769-30AB-8DCA-58E046A3A44B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1107098" y="5130262"/>
                  <a:ext cx="696960" cy="11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80" name="Freihand 79">
                  <a:extLst>
                    <a:ext uri="{FF2B5EF4-FFF2-40B4-BE49-F238E27FC236}">
                      <a16:creationId xmlns:a16="http://schemas.microsoft.com/office/drawing/2014/main" id="{35F087DA-99C1-90C0-843E-097837538DD2}"/>
                    </a:ext>
                  </a:extLst>
                </p14:cNvPr>
                <p14:cNvContentPartPr/>
                <p14:nvPr/>
              </p14:nvContentPartPr>
              <p14:xfrm>
                <a:off x="1679498" y="5289742"/>
                <a:ext cx="29160" cy="263880"/>
              </p14:xfrm>
            </p:contentPart>
          </mc:Choice>
          <mc:Fallback>
            <p:pic>
              <p:nvPicPr>
                <p:cNvPr id="80" name="Freihand 79">
                  <a:extLst>
                    <a:ext uri="{FF2B5EF4-FFF2-40B4-BE49-F238E27FC236}">
                      <a16:creationId xmlns:a16="http://schemas.microsoft.com/office/drawing/2014/main" id="{35F087DA-99C1-90C0-843E-097837538DD2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1670858" y="5280742"/>
                  <a:ext cx="4680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81" name="Freihand 80">
                  <a:extLst>
                    <a:ext uri="{FF2B5EF4-FFF2-40B4-BE49-F238E27FC236}">
                      <a16:creationId xmlns:a16="http://schemas.microsoft.com/office/drawing/2014/main" id="{9C70A720-4CE8-3D25-2458-D42A50389E78}"/>
                    </a:ext>
                  </a:extLst>
                </p14:cNvPr>
                <p14:cNvContentPartPr/>
                <p14:nvPr/>
              </p14:nvContentPartPr>
              <p14:xfrm>
                <a:off x="2349818" y="5214502"/>
                <a:ext cx="33840" cy="330840"/>
              </p14:xfrm>
            </p:contentPart>
          </mc:Choice>
          <mc:Fallback>
            <p:pic>
              <p:nvPicPr>
                <p:cNvPr id="81" name="Freihand 80">
                  <a:extLst>
                    <a:ext uri="{FF2B5EF4-FFF2-40B4-BE49-F238E27FC236}">
                      <a16:creationId xmlns:a16="http://schemas.microsoft.com/office/drawing/2014/main" id="{9C70A720-4CE8-3D25-2458-D42A50389E78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2340818" y="5205502"/>
                  <a:ext cx="51480" cy="34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83" name="Freihand 82">
                  <a:extLst>
                    <a:ext uri="{FF2B5EF4-FFF2-40B4-BE49-F238E27FC236}">
                      <a16:creationId xmlns:a16="http://schemas.microsoft.com/office/drawing/2014/main" id="{D74223DF-75FB-F08B-2D71-AD11E0C29C57}"/>
                    </a:ext>
                  </a:extLst>
                </p14:cNvPr>
                <p14:cNvContentPartPr/>
                <p14:nvPr/>
              </p14:nvContentPartPr>
              <p14:xfrm>
                <a:off x="1332458" y="5087782"/>
                <a:ext cx="815760" cy="615960"/>
              </p14:xfrm>
            </p:contentPart>
          </mc:Choice>
          <mc:Fallback>
            <p:pic>
              <p:nvPicPr>
                <p:cNvPr id="83" name="Freihand 82">
                  <a:extLst>
                    <a:ext uri="{FF2B5EF4-FFF2-40B4-BE49-F238E27FC236}">
                      <a16:creationId xmlns:a16="http://schemas.microsoft.com/office/drawing/2014/main" id="{D74223DF-75FB-F08B-2D71-AD11E0C29C57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1323818" y="5078782"/>
                  <a:ext cx="833400" cy="63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85" name="Freihand 84">
                  <a:extLst>
                    <a:ext uri="{FF2B5EF4-FFF2-40B4-BE49-F238E27FC236}">
                      <a16:creationId xmlns:a16="http://schemas.microsoft.com/office/drawing/2014/main" id="{B4F64790-D739-9C64-35C9-C50C4517BC00}"/>
                    </a:ext>
                  </a:extLst>
                </p14:cNvPr>
                <p14:cNvContentPartPr/>
                <p14:nvPr/>
              </p14:nvContentPartPr>
              <p14:xfrm>
                <a:off x="1983338" y="4561102"/>
                <a:ext cx="1089360" cy="654480"/>
              </p14:xfrm>
            </p:contentPart>
          </mc:Choice>
          <mc:Fallback>
            <p:pic>
              <p:nvPicPr>
                <p:cNvPr id="85" name="Freihand 84">
                  <a:extLst>
                    <a:ext uri="{FF2B5EF4-FFF2-40B4-BE49-F238E27FC236}">
                      <a16:creationId xmlns:a16="http://schemas.microsoft.com/office/drawing/2014/main" id="{B4F64790-D739-9C64-35C9-C50C4517BC00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1974338" y="4552462"/>
                  <a:ext cx="1107000" cy="67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87" name="Freihand 86">
                  <a:extLst>
                    <a:ext uri="{FF2B5EF4-FFF2-40B4-BE49-F238E27FC236}">
                      <a16:creationId xmlns:a16="http://schemas.microsoft.com/office/drawing/2014/main" id="{26399B2A-6A81-E669-43FE-98D9540F2C73}"/>
                    </a:ext>
                  </a:extLst>
                </p14:cNvPr>
                <p14:cNvContentPartPr/>
                <p14:nvPr/>
              </p14:nvContentPartPr>
              <p14:xfrm>
                <a:off x="2234978" y="5199022"/>
                <a:ext cx="56160" cy="133920"/>
              </p14:xfrm>
            </p:contentPart>
          </mc:Choice>
          <mc:Fallback>
            <p:pic>
              <p:nvPicPr>
                <p:cNvPr id="87" name="Freihand 86">
                  <a:extLst>
                    <a:ext uri="{FF2B5EF4-FFF2-40B4-BE49-F238E27FC236}">
                      <a16:creationId xmlns:a16="http://schemas.microsoft.com/office/drawing/2014/main" id="{26399B2A-6A81-E669-43FE-98D9540F2C73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2225978" y="5190382"/>
                  <a:ext cx="7380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88" name="Freihand 87">
                  <a:extLst>
                    <a:ext uri="{FF2B5EF4-FFF2-40B4-BE49-F238E27FC236}">
                      <a16:creationId xmlns:a16="http://schemas.microsoft.com/office/drawing/2014/main" id="{C6E8CF65-E452-AE0F-BF52-60C752F09D74}"/>
                    </a:ext>
                  </a:extLst>
                </p14:cNvPr>
                <p14:cNvContentPartPr/>
                <p14:nvPr/>
              </p14:nvContentPartPr>
              <p14:xfrm>
                <a:off x="1871378" y="5221702"/>
                <a:ext cx="36000" cy="120600"/>
              </p14:xfrm>
            </p:contentPart>
          </mc:Choice>
          <mc:Fallback>
            <p:pic>
              <p:nvPicPr>
                <p:cNvPr id="88" name="Freihand 87">
                  <a:extLst>
                    <a:ext uri="{FF2B5EF4-FFF2-40B4-BE49-F238E27FC236}">
                      <a16:creationId xmlns:a16="http://schemas.microsoft.com/office/drawing/2014/main" id="{C6E8CF65-E452-AE0F-BF52-60C752F09D74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1862378" y="5212702"/>
                  <a:ext cx="53640" cy="13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90" name="Freihand 89">
                  <a:extLst>
                    <a:ext uri="{FF2B5EF4-FFF2-40B4-BE49-F238E27FC236}">
                      <a16:creationId xmlns:a16="http://schemas.microsoft.com/office/drawing/2014/main" id="{B28441B6-A198-4732-BDE2-D78B1512D3D5}"/>
                    </a:ext>
                  </a:extLst>
                </p14:cNvPr>
                <p14:cNvContentPartPr/>
                <p14:nvPr/>
              </p14:nvContentPartPr>
              <p14:xfrm>
                <a:off x="2099618" y="5056822"/>
                <a:ext cx="30960" cy="122040"/>
              </p14:xfrm>
            </p:contentPart>
          </mc:Choice>
          <mc:Fallback>
            <p:pic>
              <p:nvPicPr>
                <p:cNvPr id="90" name="Freihand 89">
                  <a:extLst>
                    <a:ext uri="{FF2B5EF4-FFF2-40B4-BE49-F238E27FC236}">
                      <a16:creationId xmlns:a16="http://schemas.microsoft.com/office/drawing/2014/main" id="{B28441B6-A198-4732-BDE2-D78B1512D3D5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2090978" y="5048182"/>
                  <a:ext cx="48600" cy="13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91" name="Freihand 90">
                  <a:extLst>
                    <a:ext uri="{FF2B5EF4-FFF2-40B4-BE49-F238E27FC236}">
                      <a16:creationId xmlns:a16="http://schemas.microsoft.com/office/drawing/2014/main" id="{886A632B-6898-4FBC-EE75-C1845EF35EA5}"/>
                    </a:ext>
                  </a:extLst>
                </p14:cNvPr>
                <p14:cNvContentPartPr/>
                <p14:nvPr/>
              </p14:nvContentPartPr>
              <p14:xfrm>
                <a:off x="986858" y="5126302"/>
                <a:ext cx="868680" cy="99360"/>
              </p14:xfrm>
            </p:contentPart>
          </mc:Choice>
          <mc:Fallback>
            <p:pic>
              <p:nvPicPr>
                <p:cNvPr id="91" name="Freihand 90">
                  <a:extLst>
                    <a:ext uri="{FF2B5EF4-FFF2-40B4-BE49-F238E27FC236}">
                      <a16:creationId xmlns:a16="http://schemas.microsoft.com/office/drawing/2014/main" id="{886A632B-6898-4FBC-EE75-C1845EF35EA5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978218" y="5117302"/>
                  <a:ext cx="886320" cy="11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93" name="Freihand 92">
                  <a:extLst>
                    <a:ext uri="{FF2B5EF4-FFF2-40B4-BE49-F238E27FC236}">
                      <a16:creationId xmlns:a16="http://schemas.microsoft.com/office/drawing/2014/main" id="{75D68911-D49C-24B4-F277-D861083A0E35}"/>
                    </a:ext>
                  </a:extLst>
                </p14:cNvPr>
                <p14:cNvContentPartPr/>
                <p14:nvPr/>
              </p14:nvContentPartPr>
              <p14:xfrm>
                <a:off x="670418" y="5160862"/>
                <a:ext cx="101880" cy="247320"/>
              </p14:xfrm>
            </p:contentPart>
          </mc:Choice>
          <mc:Fallback>
            <p:pic>
              <p:nvPicPr>
                <p:cNvPr id="93" name="Freihand 92">
                  <a:extLst>
                    <a:ext uri="{FF2B5EF4-FFF2-40B4-BE49-F238E27FC236}">
                      <a16:creationId xmlns:a16="http://schemas.microsoft.com/office/drawing/2014/main" id="{75D68911-D49C-24B4-F277-D861083A0E35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661778" y="5151862"/>
                  <a:ext cx="11952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94" name="Freihand 93">
                  <a:extLst>
                    <a:ext uri="{FF2B5EF4-FFF2-40B4-BE49-F238E27FC236}">
                      <a16:creationId xmlns:a16="http://schemas.microsoft.com/office/drawing/2014/main" id="{85ACA411-E397-25B4-5130-4AD80D73C5DE}"/>
                    </a:ext>
                  </a:extLst>
                </p14:cNvPr>
                <p14:cNvContentPartPr/>
                <p14:nvPr/>
              </p14:nvContentPartPr>
              <p14:xfrm>
                <a:off x="750698" y="5004982"/>
                <a:ext cx="122400" cy="140760"/>
              </p14:xfrm>
            </p:contentPart>
          </mc:Choice>
          <mc:Fallback>
            <p:pic>
              <p:nvPicPr>
                <p:cNvPr id="94" name="Freihand 93">
                  <a:extLst>
                    <a:ext uri="{FF2B5EF4-FFF2-40B4-BE49-F238E27FC236}">
                      <a16:creationId xmlns:a16="http://schemas.microsoft.com/office/drawing/2014/main" id="{85ACA411-E397-25B4-5130-4AD80D73C5DE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742058" y="4995982"/>
                  <a:ext cx="140040" cy="15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95" name="Freihand 94">
                  <a:extLst>
                    <a:ext uri="{FF2B5EF4-FFF2-40B4-BE49-F238E27FC236}">
                      <a16:creationId xmlns:a16="http://schemas.microsoft.com/office/drawing/2014/main" id="{8FC8AB1A-2D31-42D8-0DB9-C16807940936}"/>
                    </a:ext>
                  </a:extLst>
                </p14:cNvPr>
                <p14:cNvContentPartPr/>
                <p14:nvPr/>
              </p14:nvContentPartPr>
              <p14:xfrm>
                <a:off x="2142098" y="5145742"/>
                <a:ext cx="6120" cy="203040"/>
              </p14:xfrm>
            </p:contentPart>
          </mc:Choice>
          <mc:Fallback>
            <p:pic>
              <p:nvPicPr>
                <p:cNvPr id="95" name="Freihand 94">
                  <a:extLst>
                    <a:ext uri="{FF2B5EF4-FFF2-40B4-BE49-F238E27FC236}">
                      <a16:creationId xmlns:a16="http://schemas.microsoft.com/office/drawing/2014/main" id="{8FC8AB1A-2D31-42D8-0DB9-C16807940936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2133458" y="5137102"/>
                  <a:ext cx="2376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96" name="Freihand 95">
                  <a:extLst>
                    <a:ext uri="{FF2B5EF4-FFF2-40B4-BE49-F238E27FC236}">
                      <a16:creationId xmlns:a16="http://schemas.microsoft.com/office/drawing/2014/main" id="{A341453E-E2D4-A0FC-9278-7ACE22D7A260}"/>
                    </a:ext>
                  </a:extLst>
                </p14:cNvPr>
                <p14:cNvContentPartPr/>
                <p14:nvPr/>
              </p14:nvContentPartPr>
              <p14:xfrm>
                <a:off x="2095658" y="5516542"/>
                <a:ext cx="25920" cy="435240"/>
              </p14:xfrm>
            </p:contentPart>
          </mc:Choice>
          <mc:Fallback>
            <p:pic>
              <p:nvPicPr>
                <p:cNvPr id="96" name="Freihand 95">
                  <a:extLst>
                    <a:ext uri="{FF2B5EF4-FFF2-40B4-BE49-F238E27FC236}">
                      <a16:creationId xmlns:a16="http://schemas.microsoft.com/office/drawing/2014/main" id="{A341453E-E2D4-A0FC-9278-7ACE22D7A260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2086658" y="5507902"/>
                  <a:ext cx="43560" cy="45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98" name="Freihand 97">
                  <a:extLst>
                    <a:ext uri="{FF2B5EF4-FFF2-40B4-BE49-F238E27FC236}">
                      <a16:creationId xmlns:a16="http://schemas.microsoft.com/office/drawing/2014/main" id="{73B39BED-D6B8-EE9C-B704-59781981E0D9}"/>
                    </a:ext>
                  </a:extLst>
                </p14:cNvPr>
                <p14:cNvContentPartPr/>
                <p14:nvPr/>
              </p14:nvContentPartPr>
              <p14:xfrm>
                <a:off x="1987298" y="6161302"/>
                <a:ext cx="138960" cy="208800"/>
              </p14:xfrm>
            </p:contentPart>
          </mc:Choice>
          <mc:Fallback>
            <p:pic>
              <p:nvPicPr>
                <p:cNvPr id="98" name="Freihand 97">
                  <a:extLst>
                    <a:ext uri="{FF2B5EF4-FFF2-40B4-BE49-F238E27FC236}">
                      <a16:creationId xmlns:a16="http://schemas.microsoft.com/office/drawing/2014/main" id="{73B39BED-D6B8-EE9C-B704-59781981E0D9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1978658" y="6152662"/>
                  <a:ext cx="15660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99" name="Freihand 98">
                  <a:extLst>
                    <a:ext uri="{FF2B5EF4-FFF2-40B4-BE49-F238E27FC236}">
                      <a16:creationId xmlns:a16="http://schemas.microsoft.com/office/drawing/2014/main" id="{68190C35-2502-079A-DA0B-CC89D625FCA6}"/>
                    </a:ext>
                  </a:extLst>
                </p14:cNvPr>
                <p14:cNvContentPartPr/>
                <p14:nvPr/>
              </p14:nvContentPartPr>
              <p14:xfrm>
                <a:off x="2156498" y="6039262"/>
                <a:ext cx="140760" cy="218520"/>
              </p14:xfrm>
            </p:contentPart>
          </mc:Choice>
          <mc:Fallback>
            <p:pic>
              <p:nvPicPr>
                <p:cNvPr id="99" name="Freihand 98">
                  <a:extLst>
                    <a:ext uri="{FF2B5EF4-FFF2-40B4-BE49-F238E27FC236}">
                      <a16:creationId xmlns:a16="http://schemas.microsoft.com/office/drawing/2014/main" id="{68190C35-2502-079A-DA0B-CC89D625FCA6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2147858" y="6030622"/>
                  <a:ext cx="15840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101" name="Freihand 100">
                  <a:extLst>
                    <a:ext uri="{FF2B5EF4-FFF2-40B4-BE49-F238E27FC236}">
                      <a16:creationId xmlns:a16="http://schemas.microsoft.com/office/drawing/2014/main" id="{E99B4208-A03C-625A-6C2E-AC62E7F176A2}"/>
                    </a:ext>
                  </a:extLst>
                </p14:cNvPr>
                <p14:cNvContentPartPr/>
                <p14:nvPr/>
              </p14:nvContentPartPr>
              <p14:xfrm>
                <a:off x="668258" y="4179142"/>
                <a:ext cx="3204360" cy="2055960"/>
              </p14:xfrm>
            </p:contentPart>
          </mc:Choice>
          <mc:Fallback>
            <p:pic>
              <p:nvPicPr>
                <p:cNvPr id="101" name="Freihand 100">
                  <a:extLst>
                    <a:ext uri="{FF2B5EF4-FFF2-40B4-BE49-F238E27FC236}">
                      <a16:creationId xmlns:a16="http://schemas.microsoft.com/office/drawing/2014/main" id="{E99B4208-A03C-625A-6C2E-AC62E7F176A2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659258" y="4170502"/>
                  <a:ext cx="3222000" cy="20736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261552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359572" y="104181"/>
            <a:ext cx="6838707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200" b="1">
                <a:solidFill>
                  <a:srgbClr val="000000"/>
                </a:solidFill>
                <a:latin typeface="Arial"/>
                <a:ea typeface="Droid Sans Fallback"/>
              </a:rPr>
              <a:t>Positive and normative issue</a:t>
            </a:r>
            <a:endParaRPr sz="3200" dirty="0"/>
          </a:p>
        </p:txBody>
      </p:sp>
      <p:sp>
        <p:nvSpPr>
          <p:cNvPr id="7" name="Textfeld 6"/>
          <p:cNvSpPr txBox="1"/>
          <p:nvPr/>
        </p:nvSpPr>
        <p:spPr>
          <a:xfrm>
            <a:off x="1056240" y="939195"/>
            <a:ext cx="10383920" cy="31976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Positive issues		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are descriptive and want to explain the functioning of the world. 				In this case the issue is totally neutral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Normative issues	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are judging how the world is functioning. Thus the own 					conviction influence the result. In this case the issue is not neutral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5F0611D4-4001-437F-AF27-E34A219247C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136487C7-EA64-2B56-ED8A-B675ED72DFCD}"/>
                  </a:ext>
                </a:extLst>
              </p14:cNvPr>
              <p14:cNvContentPartPr/>
              <p14:nvPr/>
            </p14:nvContentPartPr>
            <p14:xfrm>
              <a:off x="2916458" y="746182"/>
              <a:ext cx="1618200" cy="4320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136487C7-EA64-2B56-ED8A-B675ED72DFC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07818" y="737182"/>
                <a:ext cx="1635840" cy="6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589B0288-865C-E358-8888-74ACCD4D405D}"/>
                  </a:ext>
                </a:extLst>
              </p14:cNvPr>
              <p14:cNvContentPartPr/>
              <p14:nvPr/>
            </p14:nvContentPartPr>
            <p14:xfrm>
              <a:off x="5657498" y="742582"/>
              <a:ext cx="1728720" cy="54000"/>
            </p14:xfrm>
          </p:contentPart>
        </mc:Choice>
        <mc:Fallback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589B0288-865C-E358-8888-74ACCD4D405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48858" y="733942"/>
                <a:ext cx="1746360" cy="7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C583190C-35F1-E479-6EBF-7F6B67EF8706}"/>
                  </a:ext>
                </a:extLst>
              </p14:cNvPr>
              <p14:cNvContentPartPr/>
              <p14:nvPr/>
            </p14:nvContentPartPr>
            <p14:xfrm>
              <a:off x="891098" y="754822"/>
              <a:ext cx="2535120" cy="897840"/>
            </p14:xfrm>
          </p:contentPart>
        </mc:Choice>
        <mc:Fallback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C583190C-35F1-E479-6EBF-7F6B67EF870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82098" y="745822"/>
                <a:ext cx="2552760" cy="91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481E28DD-A3CF-6F8A-0DFF-D35F4DFCD5DE}"/>
                  </a:ext>
                </a:extLst>
              </p14:cNvPr>
              <p14:cNvContentPartPr/>
              <p14:nvPr/>
            </p14:nvContentPartPr>
            <p14:xfrm>
              <a:off x="521018" y="2022742"/>
              <a:ext cx="3279240" cy="1032480"/>
            </p14:xfrm>
          </p:contentPart>
        </mc:Choice>
        <mc:Fallback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481E28DD-A3CF-6F8A-0DFF-D35F4DFCD5D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12018" y="2013742"/>
                <a:ext cx="3296880" cy="105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2" name="Freihand 11">
                <a:extLst>
                  <a:ext uri="{FF2B5EF4-FFF2-40B4-BE49-F238E27FC236}">
                    <a16:creationId xmlns:a16="http://schemas.microsoft.com/office/drawing/2014/main" id="{201E198E-3BBE-E381-B5CB-F1CF917FEC52}"/>
                  </a:ext>
                </a:extLst>
              </p14:cNvPr>
              <p14:cNvContentPartPr/>
              <p14:nvPr/>
            </p14:nvContentPartPr>
            <p14:xfrm>
              <a:off x="4355018" y="1288342"/>
              <a:ext cx="1202760" cy="73080"/>
            </p14:xfrm>
          </p:contentPart>
        </mc:Choice>
        <mc:Fallback>
          <p:pic>
            <p:nvPicPr>
              <p:cNvPr id="12" name="Freihand 11">
                <a:extLst>
                  <a:ext uri="{FF2B5EF4-FFF2-40B4-BE49-F238E27FC236}">
                    <a16:creationId xmlns:a16="http://schemas.microsoft.com/office/drawing/2014/main" id="{201E198E-3BBE-E381-B5CB-F1CF917FEC52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346018" y="1279342"/>
                <a:ext cx="1220400" cy="9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3" name="Freihand 12">
                <a:extLst>
                  <a:ext uri="{FF2B5EF4-FFF2-40B4-BE49-F238E27FC236}">
                    <a16:creationId xmlns:a16="http://schemas.microsoft.com/office/drawing/2014/main" id="{A303BE90-089B-A8C7-BA96-C68F2A459313}"/>
                  </a:ext>
                </a:extLst>
              </p14:cNvPr>
              <p14:cNvContentPartPr/>
              <p14:nvPr/>
            </p14:nvContentPartPr>
            <p14:xfrm>
              <a:off x="6799058" y="1315342"/>
              <a:ext cx="2576160" cy="73080"/>
            </p14:xfrm>
          </p:contentPart>
        </mc:Choice>
        <mc:Fallback>
          <p:pic>
            <p:nvPicPr>
              <p:cNvPr id="13" name="Freihand 12">
                <a:extLst>
                  <a:ext uri="{FF2B5EF4-FFF2-40B4-BE49-F238E27FC236}">
                    <a16:creationId xmlns:a16="http://schemas.microsoft.com/office/drawing/2014/main" id="{A303BE90-089B-A8C7-BA96-C68F2A459313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790058" y="1306342"/>
                <a:ext cx="2593800" cy="9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4" name="Freihand 13">
                <a:extLst>
                  <a:ext uri="{FF2B5EF4-FFF2-40B4-BE49-F238E27FC236}">
                    <a16:creationId xmlns:a16="http://schemas.microsoft.com/office/drawing/2014/main" id="{59C8FB25-5EF6-20A7-8FEB-746C6A1F6788}"/>
                  </a:ext>
                </a:extLst>
              </p14:cNvPr>
              <p14:cNvContentPartPr/>
              <p14:nvPr/>
            </p14:nvContentPartPr>
            <p14:xfrm>
              <a:off x="6309098" y="2641222"/>
              <a:ext cx="1835640" cy="143640"/>
            </p14:xfrm>
          </p:contentPart>
        </mc:Choice>
        <mc:Fallback>
          <p:pic>
            <p:nvPicPr>
              <p:cNvPr id="14" name="Freihand 13">
                <a:extLst>
                  <a:ext uri="{FF2B5EF4-FFF2-40B4-BE49-F238E27FC236}">
                    <a16:creationId xmlns:a16="http://schemas.microsoft.com/office/drawing/2014/main" id="{59C8FB25-5EF6-20A7-8FEB-746C6A1F678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300458" y="2632582"/>
                <a:ext cx="1853280" cy="161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7F0B04EF-A81A-86FD-4566-CBB7790F930A}"/>
              </a:ext>
            </a:extLst>
          </p:cNvPr>
          <p:cNvGrpSpPr/>
          <p:nvPr/>
        </p:nvGrpSpPr>
        <p:grpSpPr>
          <a:xfrm>
            <a:off x="3857858" y="2605582"/>
            <a:ext cx="6458760" cy="536400"/>
            <a:chOff x="3857858" y="2605582"/>
            <a:chExt cx="6458760" cy="536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7D3E2C4C-1B09-CBE5-E0C5-78334AE41221}"/>
                    </a:ext>
                  </a:extLst>
                </p14:cNvPr>
                <p14:cNvContentPartPr/>
                <p14:nvPr/>
              </p14:nvContentPartPr>
              <p14:xfrm>
                <a:off x="4272218" y="2605582"/>
                <a:ext cx="909720" cy="14868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7D3E2C4C-1B09-CBE5-E0C5-78334AE41221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4263578" y="2596942"/>
                  <a:ext cx="92736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0" name="Freihand 9">
                  <a:extLst>
                    <a:ext uri="{FF2B5EF4-FFF2-40B4-BE49-F238E27FC236}">
                      <a16:creationId xmlns:a16="http://schemas.microsoft.com/office/drawing/2014/main" id="{4E4E9C83-EF9D-AF97-C121-12CDC86B1E1D}"/>
                    </a:ext>
                  </a:extLst>
                </p14:cNvPr>
                <p14:cNvContentPartPr/>
                <p14:nvPr/>
              </p14:nvContentPartPr>
              <p14:xfrm>
                <a:off x="6326738" y="2664622"/>
                <a:ext cx="1881000" cy="74160"/>
              </p14:xfrm>
            </p:contentPart>
          </mc:Choice>
          <mc:Fallback>
            <p:pic>
              <p:nvPicPr>
                <p:cNvPr id="10" name="Freihand 9">
                  <a:extLst>
                    <a:ext uri="{FF2B5EF4-FFF2-40B4-BE49-F238E27FC236}">
                      <a16:creationId xmlns:a16="http://schemas.microsoft.com/office/drawing/2014/main" id="{4E4E9C83-EF9D-AF97-C121-12CDC86B1E1D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6318098" y="2655622"/>
                  <a:ext cx="1898640" cy="9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6" name="Freihand 15">
                  <a:extLst>
                    <a:ext uri="{FF2B5EF4-FFF2-40B4-BE49-F238E27FC236}">
                      <a16:creationId xmlns:a16="http://schemas.microsoft.com/office/drawing/2014/main" id="{D172CC03-3796-D5FF-5316-CB6FFC9F1B04}"/>
                    </a:ext>
                  </a:extLst>
                </p14:cNvPr>
                <p14:cNvContentPartPr/>
                <p14:nvPr/>
              </p14:nvContentPartPr>
              <p14:xfrm>
                <a:off x="9309338" y="2614942"/>
                <a:ext cx="1007280" cy="38520"/>
              </p14:xfrm>
            </p:contentPart>
          </mc:Choice>
          <mc:Fallback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D172CC03-3796-D5FF-5316-CB6FFC9F1B04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300338" y="2606302"/>
                  <a:ext cx="102492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67A4F174-C962-45D1-2340-CFA6B0D30C95}"/>
                    </a:ext>
                  </a:extLst>
                </p14:cNvPr>
                <p14:cNvContentPartPr/>
                <p14:nvPr/>
              </p14:nvContentPartPr>
              <p14:xfrm>
                <a:off x="3857858" y="3054142"/>
                <a:ext cx="1326600" cy="3348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67A4F174-C962-45D1-2340-CFA6B0D30C95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848858" y="3045142"/>
                  <a:ext cx="134424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6FF9BF46-4DE0-0429-DDB4-111CD07E44F8}"/>
                    </a:ext>
                  </a:extLst>
                </p14:cNvPr>
                <p14:cNvContentPartPr/>
                <p14:nvPr/>
              </p14:nvContentPartPr>
              <p14:xfrm>
                <a:off x="5057378" y="2644102"/>
                <a:ext cx="1142280" cy="49788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6FF9BF46-4DE0-0429-DDB4-111CD07E44F8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5048738" y="2635462"/>
                  <a:ext cx="1159920" cy="515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0" name="Freihand 19">
                <a:extLst>
                  <a:ext uri="{FF2B5EF4-FFF2-40B4-BE49-F238E27FC236}">
                    <a16:creationId xmlns:a16="http://schemas.microsoft.com/office/drawing/2014/main" id="{C3597A3B-16E8-E429-AE07-AE4D1825B923}"/>
                  </a:ext>
                </a:extLst>
              </p14:cNvPr>
              <p14:cNvContentPartPr/>
              <p14:nvPr/>
            </p14:nvContentPartPr>
            <p14:xfrm>
              <a:off x="6380738" y="1601182"/>
              <a:ext cx="1639440" cy="176040"/>
            </p14:xfrm>
          </p:contentPart>
        </mc:Choice>
        <mc:Fallback>
          <p:pic>
            <p:nvPicPr>
              <p:cNvPr id="20" name="Freihand 19">
                <a:extLst>
                  <a:ext uri="{FF2B5EF4-FFF2-40B4-BE49-F238E27FC236}">
                    <a16:creationId xmlns:a16="http://schemas.microsoft.com/office/drawing/2014/main" id="{C3597A3B-16E8-E429-AE07-AE4D1825B923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6372098" y="1592182"/>
                <a:ext cx="1657080" cy="19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1" name="Freihand 20">
                <a:extLst>
                  <a:ext uri="{FF2B5EF4-FFF2-40B4-BE49-F238E27FC236}">
                    <a16:creationId xmlns:a16="http://schemas.microsoft.com/office/drawing/2014/main" id="{71074E81-7234-F642-4A12-6CBEB9DED9BD}"/>
                  </a:ext>
                </a:extLst>
              </p14:cNvPr>
              <p14:cNvContentPartPr/>
              <p14:nvPr/>
            </p14:nvContentPartPr>
            <p14:xfrm>
              <a:off x="9706058" y="2986822"/>
              <a:ext cx="1700640" cy="86400"/>
            </p14:xfrm>
          </p:contentPart>
        </mc:Choice>
        <mc:Fallback>
          <p:pic>
            <p:nvPicPr>
              <p:cNvPr id="21" name="Freihand 20">
                <a:extLst>
                  <a:ext uri="{FF2B5EF4-FFF2-40B4-BE49-F238E27FC236}">
                    <a16:creationId xmlns:a16="http://schemas.microsoft.com/office/drawing/2014/main" id="{71074E81-7234-F642-4A12-6CBEB9DED9BD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9697058" y="2978182"/>
                <a:ext cx="1718280" cy="104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14273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121561" y="0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629" b="1">
                <a:solidFill>
                  <a:srgbClr val="000000"/>
                </a:solidFill>
                <a:latin typeface="Arial"/>
              </a:rPr>
              <a:t>Examples – positive/normative?</a:t>
            </a:r>
            <a:endParaRPr sz="1633" dirty="0"/>
          </a:p>
        </p:txBody>
      </p:sp>
      <p:sp>
        <p:nvSpPr>
          <p:cNvPr id="7" name="Textfeld 6"/>
          <p:cNvSpPr txBox="1"/>
          <p:nvPr/>
        </p:nvSpPr>
        <p:spPr>
          <a:xfrm>
            <a:off x="0" y="728057"/>
            <a:ext cx="8895338" cy="467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A minimum wage causes unemployment of low skilled workers.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The higher income of some people due to the introduction of a minimum wage outweigh the higher unemployment of other people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oil prices increase the demand for electro mobiliy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Coal fired power stations have to incorporate the cost of CO</a:t>
            </a:r>
            <a:r>
              <a:rPr lang="de-DE" sz="22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-Emissions causing climate change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the military budget to 2% of GDP in Europe reduces due to higher interests payments the national budget and therefore tightens the possibilities of future generations</a:t>
            </a:r>
          </a:p>
          <a:p>
            <a:endParaRPr lang="de-DE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00A4E8E-4367-419C-9B2A-FD260827374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2" name="Freihand 11">
                <a:extLst>
                  <a:ext uri="{FF2B5EF4-FFF2-40B4-BE49-F238E27FC236}">
                    <a16:creationId xmlns:a16="http://schemas.microsoft.com/office/drawing/2014/main" id="{26F149BA-08BE-A02C-7B82-D5F267617409}"/>
                  </a:ext>
                </a:extLst>
              </p14:cNvPr>
              <p14:cNvContentPartPr/>
              <p14:nvPr/>
            </p14:nvContentPartPr>
            <p14:xfrm>
              <a:off x="7717778" y="997789"/>
              <a:ext cx="1305720" cy="162360"/>
            </p14:xfrm>
          </p:contentPart>
        </mc:Choice>
        <mc:Fallback>
          <p:pic>
            <p:nvPicPr>
              <p:cNvPr id="12" name="Freihand 11">
                <a:extLst>
                  <a:ext uri="{FF2B5EF4-FFF2-40B4-BE49-F238E27FC236}">
                    <a16:creationId xmlns:a16="http://schemas.microsoft.com/office/drawing/2014/main" id="{26F149BA-08BE-A02C-7B82-D5F26761740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09138" y="989149"/>
                <a:ext cx="1323360" cy="1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4" name="Freihand 13">
                <a:extLst>
                  <a:ext uri="{FF2B5EF4-FFF2-40B4-BE49-F238E27FC236}">
                    <a16:creationId xmlns:a16="http://schemas.microsoft.com/office/drawing/2014/main" id="{58B3413D-A064-E837-C44C-AB3C5483149D}"/>
                  </a:ext>
                </a:extLst>
              </p14:cNvPr>
              <p14:cNvContentPartPr/>
              <p14:nvPr/>
            </p14:nvContentPartPr>
            <p14:xfrm>
              <a:off x="4965578" y="1124149"/>
              <a:ext cx="2961720" cy="55440"/>
            </p14:xfrm>
          </p:contentPart>
        </mc:Choice>
        <mc:Fallback>
          <p:pic>
            <p:nvPicPr>
              <p:cNvPr id="14" name="Freihand 13">
                <a:extLst>
                  <a:ext uri="{FF2B5EF4-FFF2-40B4-BE49-F238E27FC236}">
                    <a16:creationId xmlns:a16="http://schemas.microsoft.com/office/drawing/2014/main" id="{58B3413D-A064-E837-C44C-AB3C5483149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956938" y="1115509"/>
                <a:ext cx="2979360" cy="7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0" name="Freihand 19">
                <a:extLst>
                  <a:ext uri="{FF2B5EF4-FFF2-40B4-BE49-F238E27FC236}">
                    <a16:creationId xmlns:a16="http://schemas.microsoft.com/office/drawing/2014/main" id="{62879EA7-240D-6A34-0737-915414DF15DC}"/>
                  </a:ext>
                </a:extLst>
              </p14:cNvPr>
              <p14:cNvContentPartPr/>
              <p14:nvPr/>
            </p14:nvContentPartPr>
            <p14:xfrm>
              <a:off x="972098" y="1789789"/>
              <a:ext cx="1255680" cy="35280"/>
            </p14:xfrm>
          </p:contentPart>
        </mc:Choice>
        <mc:Fallback>
          <p:pic>
            <p:nvPicPr>
              <p:cNvPr id="20" name="Freihand 19">
                <a:extLst>
                  <a:ext uri="{FF2B5EF4-FFF2-40B4-BE49-F238E27FC236}">
                    <a16:creationId xmlns:a16="http://schemas.microsoft.com/office/drawing/2014/main" id="{62879EA7-240D-6A34-0737-915414DF15D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63458" y="1780789"/>
                <a:ext cx="1273320" cy="5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1" name="Freihand 20">
                <a:extLst>
                  <a:ext uri="{FF2B5EF4-FFF2-40B4-BE49-F238E27FC236}">
                    <a16:creationId xmlns:a16="http://schemas.microsoft.com/office/drawing/2014/main" id="{190C0C7B-BD17-660C-99FE-8B4ECE834408}"/>
                  </a:ext>
                </a:extLst>
              </p14:cNvPr>
              <p14:cNvContentPartPr/>
              <p14:nvPr/>
            </p14:nvContentPartPr>
            <p14:xfrm>
              <a:off x="3765338" y="2123869"/>
              <a:ext cx="2444040" cy="102600"/>
            </p14:xfrm>
          </p:contentPart>
        </mc:Choice>
        <mc:Fallback>
          <p:pic>
            <p:nvPicPr>
              <p:cNvPr id="21" name="Freihand 20">
                <a:extLst>
                  <a:ext uri="{FF2B5EF4-FFF2-40B4-BE49-F238E27FC236}">
                    <a16:creationId xmlns:a16="http://schemas.microsoft.com/office/drawing/2014/main" id="{190C0C7B-BD17-660C-99FE-8B4ECE83440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756338" y="2114869"/>
                <a:ext cx="2461680" cy="12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2" name="Freihand 21">
                <a:extLst>
                  <a:ext uri="{FF2B5EF4-FFF2-40B4-BE49-F238E27FC236}">
                    <a16:creationId xmlns:a16="http://schemas.microsoft.com/office/drawing/2014/main" id="{CE554D50-90AF-9167-DAEA-A80FCAB5E613}"/>
                  </a:ext>
                </a:extLst>
              </p14:cNvPr>
              <p14:cNvContentPartPr/>
              <p14:nvPr/>
            </p14:nvContentPartPr>
            <p14:xfrm>
              <a:off x="8010458" y="1899229"/>
              <a:ext cx="2102040" cy="98640"/>
            </p14:xfrm>
          </p:contentPart>
        </mc:Choice>
        <mc:Fallback>
          <p:pic>
            <p:nvPicPr>
              <p:cNvPr id="22" name="Freihand 21">
                <a:extLst>
                  <a:ext uri="{FF2B5EF4-FFF2-40B4-BE49-F238E27FC236}">
                    <a16:creationId xmlns:a16="http://schemas.microsoft.com/office/drawing/2014/main" id="{CE554D50-90AF-9167-DAEA-A80FCAB5E61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001458" y="1890589"/>
                <a:ext cx="2119680" cy="11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0" name="Freihand 29">
                <a:extLst>
                  <a:ext uri="{FF2B5EF4-FFF2-40B4-BE49-F238E27FC236}">
                    <a16:creationId xmlns:a16="http://schemas.microsoft.com/office/drawing/2014/main" id="{EDC1F81D-E882-9C43-8EA9-E9B274B207C0}"/>
                  </a:ext>
                </a:extLst>
              </p14:cNvPr>
              <p14:cNvContentPartPr/>
              <p14:nvPr/>
            </p14:nvContentPartPr>
            <p14:xfrm>
              <a:off x="224378" y="1247269"/>
              <a:ext cx="1915200" cy="63000"/>
            </p14:xfrm>
          </p:contentPart>
        </mc:Choice>
        <mc:Fallback>
          <p:pic>
            <p:nvPicPr>
              <p:cNvPr id="30" name="Freihand 29">
                <a:extLst>
                  <a:ext uri="{FF2B5EF4-FFF2-40B4-BE49-F238E27FC236}">
                    <a16:creationId xmlns:a16="http://schemas.microsoft.com/office/drawing/2014/main" id="{EDC1F81D-E882-9C43-8EA9-E9B274B207C0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15378" y="1238269"/>
                <a:ext cx="1932840" cy="8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44" name="Freihand 43">
                <a:extLst>
                  <a:ext uri="{FF2B5EF4-FFF2-40B4-BE49-F238E27FC236}">
                    <a16:creationId xmlns:a16="http://schemas.microsoft.com/office/drawing/2014/main" id="{62C8B2F9-78A7-6BD3-DB6D-1E25AA17038A}"/>
                  </a:ext>
                </a:extLst>
              </p14:cNvPr>
              <p14:cNvContentPartPr/>
              <p14:nvPr/>
            </p14:nvContentPartPr>
            <p14:xfrm>
              <a:off x="4173938" y="5263429"/>
              <a:ext cx="1679040" cy="334440"/>
            </p14:xfrm>
          </p:contentPart>
        </mc:Choice>
        <mc:Fallback>
          <p:pic>
            <p:nvPicPr>
              <p:cNvPr id="44" name="Freihand 43">
                <a:extLst>
                  <a:ext uri="{FF2B5EF4-FFF2-40B4-BE49-F238E27FC236}">
                    <a16:creationId xmlns:a16="http://schemas.microsoft.com/office/drawing/2014/main" id="{62C8B2F9-78A7-6BD3-DB6D-1E25AA17038A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165298" y="5254429"/>
                <a:ext cx="1696680" cy="352080"/>
              </a:xfrm>
              <a:prstGeom prst="rect">
                <a:avLst/>
              </a:prstGeom>
            </p:spPr>
          </p:pic>
        </mc:Fallback>
      </mc:AlternateContent>
      <p:grpSp>
        <p:nvGrpSpPr>
          <p:cNvPr id="55" name="Gruppieren 54">
            <a:extLst>
              <a:ext uri="{FF2B5EF4-FFF2-40B4-BE49-F238E27FC236}">
                <a16:creationId xmlns:a16="http://schemas.microsoft.com/office/drawing/2014/main" id="{8A07E4E5-E96E-8132-187E-77A01626B37F}"/>
              </a:ext>
            </a:extLst>
          </p:cNvPr>
          <p:cNvGrpSpPr/>
          <p:nvPr/>
        </p:nvGrpSpPr>
        <p:grpSpPr>
          <a:xfrm>
            <a:off x="7561538" y="522229"/>
            <a:ext cx="1571400" cy="690480"/>
            <a:chOff x="7561538" y="522229"/>
            <a:chExt cx="1571400" cy="690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2" name="Freihand 1">
                  <a:extLst>
                    <a:ext uri="{FF2B5EF4-FFF2-40B4-BE49-F238E27FC236}">
                      <a16:creationId xmlns:a16="http://schemas.microsoft.com/office/drawing/2014/main" id="{F91003C6-4CAB-839F-9173-5800786BA1CB}"/>
                    </a:ext>
                  </a:extLst>
                </p14:cNvPr>
                <p14:cNvContentPartPr/>
                <p14:nvPr/>
              </p14:nvContentPartPr>
              <p14:xfrm>
                <a:off x="7804538" y="850189"/>
                <a:ext cx="168480" cy="311400"/>
              </p14:xfrm>
            </p:contentPart>
          </mc:Choice>
          <mc:Fallback>
            <p:pic>
              <p:nvPicPr>
                <p:cNvPr id="2" name="Freihand 1">
                  <a:extLst>
                    <a:ext uri="{FF2B5EF4-FFF2-40B4-BE49-F238E27FC236}">
                      <a16:creationId xmlns:a16="http://schemas.microsoft.com/office/drawing/2014/main" id="{F91003C6-4CAB-839F-9173-5800786BA1CB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795538" y="841549"/>
                  <a:ext cx="186120" cy="32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3" name="Freihand 2">
                  <a:extLst>
                    <a:ext uri="{FF2B5EF4-FFF2-40B4-BE49-F238E27FC236}">
                      <a16:creationId xmlns:a16="http://schemas.microsoft.com/office/drawing/2014/main" id="{2CCE9D58-E12F-3421-2979-6734CDF1D92D}"/>
                    </a:ext>
                  </a:extLst>
                </p14:cNvPr>
                <p14:cNvContentPartPr/>
                <p14:nvPr/>
              </p14:nvContentPartPr>
              <p14:xfrm>
                <a:off x="8028098" y="841549"/>
                <a:ext cx="109080" cy="101880"/>
              </p14:xfrm>
            </p:contentPart>
          </mc:Choice>
          <mc:Fallback>
            <p:pic>
              <p:nvPicPr>
                <p:cNvPr id="3" name="Freihand 2">
                  <a:extLst>
                    <a:ext uri="{FF2B5EF4-FFF2-40B4-BE49-F238E27FC236}">
                      <a16:creationId xmlns:a16="http://schemas.microsoft.com/office/drawing/2014/main" id="{2CCE9D58-E12F-3421-2979-6734CDF1D92D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019098" y="832549"/>
                  <a:ext cx="126720" cy="11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4" name="Freihand 3">
                  <a:extLst>
                    <a:ext uri="{FF2B5EF4-FFF2-40B4-BE49-F238E27FC236}">
                      <a16:creationId xmlns:a16="http://schemas.microsoft.com/office/drawing/2014/main" id="{DD1F5941-312E-D725-C1E8-D552D0BB42EA}"/>
                    </a:ext>
                  </a:extLst>
                </p14:cNvPr>
                <p14:cNvContentPartPr/>
                <p14:nvPr/>
              </p14:nvContentPartPr>
              <p14:xfrm>
                <a:off x="8189018" y="810949"/>
                <a:ext cx="123480" cy="135000"/>
              </p14:xfrm>
            </p:contentPart>
          </mc:Choice>
          <mc:Fallback>
            <p:pic>
              <p:nvPicPr>
                <p:cNvPr id="4" name="Freihand 3">
                  <a:extLst>
                    <a:ext uri="{FF2B5EF4-FFF2-40B4-BE49-F238E27FC236}">
                      <a16:creationId xmlns:a16="http://schemas.microsoft.com/office/drawing/2014/main" id="{DD1F5941-312E-D725-C1E8-D552D0BB42EA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180378" y="802309"/>
                  <a:ext cx="141120" cy="15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A95748CA-8C5E-5961-7A72-E5AA5ADECE69}"/>
                    </a:ext>
                  </a:extLst>
                </p14:cNvPr>
                <p14:cNvContentPartPr/>
                <p14:nvPr/>
              </p14:nvContentPartPr>
              <p14:xfrm>
                <a:off x="8347418" y="854869"/>
                <a:ext cx="16920" cy="87120"/>
              </p14:xfrm>
            </p:contentPart>
          </mc:Choice>
          <mc:Fallback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A95748CA-8C5E-5961-7A72-E5AA5ADECE69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8338418" y="846229"/>
                  <a:ext cx="34560" cy="10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8" name="Freihand 7">
                  <a:extLst>
                    <a:ext uri="{FF2B5EF4-FFF2-40B4-BE49-F238E27FC236}">
                      <a16:creationId xmlns:a16="http://schemas.microsoft.com/office/drawing/2014/main" id="{380E6B62-84CF-8CC5-33B9-E70D514ACE3F}"/>
                    </a:ext>
                  </a:extLst>
                </p14:cNvPr>
                <p14:cNvContentPartPr/>
                <p14:nvPr/>
              </p14:nvContentPartPr>
              <p14:xfrm>
                <a:off x="8418338" y="682069"/>
                <a:ext cx="420120" cy="264960"/>
              </p14:xfrm>
            </p:contentPart>
          </mc:Choice>
          <mc:Fallback>
            <p:pic>
              <p:nvPicPr>
                <p:cNvPr id="8" name="Freihand 7">
                  <a:extLst>
                    <a:ext uri="{FF2B5EF4-FFF2-40B4-BE49-F238E27FC236}">
                      <a16:creationId xmlns:a16="http://schemas.microsoft.com/office/drawing/2014/main" id="{380E6B62-84CF-8CC5-33B9-E70D514ACE3F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8409338" y="673069"/>
                  <a:ext cx="43776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573B0331-8BBB-3B8E-A36D-DA228DDF0FA2}"/>
                    </a:ext>
                  </a:extLst>
                </p14:cNvPr>
                <p14:cNvContentPartPr/>
                <p14:nvPr/>
              </p14:nvContentPartPr>
              <p14:xfrm>
                <a:off x="8315018" y="702229"/>
                <a:ext cx="312120" cy="2520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573B0331-8BBB-3B8E-A36D-DA228DDF0FA2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8306018" y="693229"/>
                  <a:ext cx="3297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46" name="Freihand 45">
                  <a:extLst>
                    <a:ext uri="{FF2B5EF4-FFF2-40B4-BE49-F238E27FC236}">
                      <a16:creationId xmlns:a16="http://schemas.microsoft.com/office/drawing/2014/main" id="{642D5F5E-D730-80F8-9A63-EDE984E10222}"/>
                    </a:ext>
                  </a:extLst>
                </p14:cNvPr>
                <p14:cNvContentPartPr/>
                <p14:nvPr/>
              </p14:nvContentPartPr>
              <p14:xfrm>
                <a:off x="7561538" y="522229"/>
                <a:ext cx="1571400" cy="690480"/>
              </p14:xfrm>
            </p:contentPart>
          </mc:Choice>
          <mc:Fallback>
            <p:pic>
              <p:nvPicPr>
                <p:cNvPr id="46" name="Freihand 45">
                  <a:extLst>
                    <a:ext uri="{FF2B5EF4-FFF2-40B4-BE49-F238E27FC236}">
                      <a16:creationId xmlns:a16="http://schemas.microsoft.com/office/drawing/2014/main" id="{642D5F5E-D730-80F8-9A63-EDE984E10222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7552898" y="513589"/>
                  <a:ext cx="1589040" cy="708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4" name="Gruppieren 53">
            <a:extLst>
              <a:ext uri="{FF2B5EF4-FFF2-40B4-BE49-F238E27FC236}">
                <a16:creationId xmlns:a16="http://schemas.microsoft.com/office/drawing/2014/main" id="{C842BDED-6483-D67B-6B88-CA6D23C15A7B}"/>
              </a:ext>
            </a:extLst>
          </p:cNvPr>
          <p:cNvGrpSpPr/>
          <p:nvPr/>
        </p:nvGrpSpPr>
        <p:grpSpPr>
          <a:xfrm>
            <a:off x="8105138" y="1349869"/>
            <a:ext cx="2029680" cy="807840"/>
            <a:chOff x="8105138" y="1349869"/>
            <a:chExt cx="2029680" cy="807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C2EAC71E-2E3A-AC05-A25B-A033BB1E3C8B}"/>
                    </a:ext>
                  </a:extLst>
                </p14:cNvPr>
                <p14:cNvContentPartPr/>
                <p14:nvPr/>
              </p14:nvContentPartPr>
              <p14:xfrm>
                <a:off x="8142578" y="1631389"/>
                <a:ext cx="213840" cy="16164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C2EAC71E-2E3A-AC05-A25B-A033BB1E3C8B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8133938" y="1622749"/>
                  <a:ext cx="23148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16" name="Freihand 15">
                  <a:extLst>
                    <a:ext uri="{FF2B5EF4-FFF2-40B4-BE49-F238E27FC236}">
                      <a16:creationId xmlns:a16="http://schemas.microsoft.com/office/drawing/2014/main" id="{15A64EF8-1781-E329-21E0-C2D6B1D628C6}"/>
                    </a:ext>
                  </a:extLst>
                </p14:cNvPr>
                <p14:cNvContentPartPr/>
                <p14:nvPr/>
              </p14:nvContentPartPr>
              <p14:xfrm>
                <a:off x="8428418" y="1637509"/>
                <a:ext cx="466920" cy="111960"/>
              </p14:xfrm>
            </p:contentPart>
          </mc:Choice>
          <mc:Fallback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15A64EF8-1781-E329-21E0-C2D6B1D628C6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8419418" y="1628869"/>
                  <a:ext cx="48456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3B7E03F0-E0BA-C3E1-68D9-9210414EABC7}"/>
                    </a:ext>
                  </a:extLst>
                </p14:cNvPr>
                <p14:cNvContentPartPr/>
                <p14:nvPr/>
              </p14:nvContentPartPr>
              <p14:xfrm>
                <a:off x="8930978" y="1532749"/>
                <a:ext cx="630720" cy="20592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3B7E03F0-E0BA-C3E1-68D9-9210414EABC7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8922338" y="1524109"/>
                  <a:ext cx="64836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EE278BF6-A155-300B-A997-2B35C2AECB85}"/>
                    </a:ext>
                  </a:extLst>
                </p14:cNvPr>
                <p14:cNvContentPartPr/>
                <p14:nvPr/>
              </p14:nvContentPartPr>
              <p14:xfrm>
                <a:off x="9447578" y="1454989"/>
                <a:ext cx="46800" cy="2160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EE278BF6-A155-300B-A997-2B35C2AECB85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9438578" y="1446349"/>
                  <a:ext cx="6444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47" name="Freihand 46">
                  <a:extLst>
                    <a:ext uri="{FF2B5EF4-FFF2-40B4-BE49-F238E27FC236}">
                      <a16:creationId xmlns:a16="http://schemas.microsoft.com/office/drawing/2014/main" id="{0F311839-0BD7-7235-8F26-FF5664C4B5FB}"/>
                    </a:ext>
                  </a:extLst>
                </p14:cNvPr>
                <p14:cNvContentPartPr/>
                <p14:nvPr/>
              </p14:nvContentPartPr>
              <p14:xfrm>
                <a:off x="8105138" y="1349869"/>
                <a:ext cx="2029680" cy="807840"/>
              </p14:xfrm>
            </p:contentPart>
          </mc:Choice>
          <mc:Fallback>
            <p:pic>
              <p:nvPicPr>
                <p:cNvPr id="47" name="Freihand 46">
                  <a:extLst>
                    <a:ext uri="{FF2B5EF4-FFF2-40B4-BE49-F238E27FC236}">
                      <a16:creationId xmlns:a16="http://schemas.microsoft.com/office/drawing/2014/main" id="{0F311839-0BD7-7235-8F26-FF5664C4B5FB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8096138" y="1340869"/>
                  <a:ext cx="2047320" cy="825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AD9FD97A-9F67-D4FC-5FB2-13A0DFF73C31}"/>
              </a:ext>
            </a:extLst>
          </p:cNvPr>
          <p:cNvGrpSpPr/>
          <p:nvPr/>
        </p:nvGrpSpPr>
        <p:grpSpPr>
          <a:xfrm>
            <a:off x="7334018" y="2356069"/>
            <a:ext cx="3493080" cy="1387440"/>
            <a:chOff x="7334018" y="2356069"/>
            <a:chExt cx="3493080" cy="1387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3" name="Freihand 22">
                  <a:extLst>
                    <a:ext uri="{FF2B5EF4-FFF2-40B4-BE49-F238E27FC236}">
                      <a16:creationId xmlns:a16="http://schemas.microsoft.com/office/drawing/2014/main" id="{1EFDFBF5-980E-5A35-E78F-B1C906EE64F4}"/>
                    </a:ext>
                  </a:extLst>
                </p14:cNvPr>
                <p14:cNvContentPartPr/>
                <p14:nvPr/>
              </p14:nvContentPartPr>
              <p14:xfrm>
                <a:off x="7496738" y="2580349"/>
                <a:ext cx="182520" cy="290880"/>
              </p14:xfrm>
            </p:contentPart>
          </mc:Choice>
          <mc:Fallback>
            <p:pic>
              <p:nvPicPr>
                <p:cNvPr id="23" name="Freihand 22">
                  <a:extLst>
                    <a:ext uri="{FF2B5EF4-FFF2-40B4-BE49-F238E27FC236}">
                      <a16:creationId xmlns:a16="http://schemas.microsoft.com/office/drawing/2014/main" id="{1EFDFBF5-980E-5A35-E78F-B1C906EE64F4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7487738" y="2571349"/>
                  <a:ext cx="200160" cy="30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0C89A677-5A9F-5DAF-278D-714D3A2EF5AD}"/>
                    </a:ext>
                  </a:extLst>
                </p14:cNvPr>
                <p14:cNvContentPartPr/>
                <p14:nvPr/>
              </p14:nvContentPartPr>
              <p14:xfrm>
                <a:off x="7718498" y="2582509"/>
                <a:ext cx="88560" cy="144000"/>
              </p14:xfrm>
            </p:contentPart>
          </mc:Choice>
          <mc:Fallback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0C89A677-5A9F-5DAF-278D-714D3A2EF5AD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7709498" y="2573509"/>
                  <a:ext cx="106200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25" name="Freihand 24">
                  <a:extLst>
                    <a:ext uri="{FF2B5EF4-FFF2-40B4-BE49-F238E27FC236}">
                      <a16:creationId xmlns:a16="http://schemas.microsoft.com/office/drawing/2014/main" id="{69B885A3-6154-676B-7FCA-D87055C3A5F2}"/>
                    </a:ext>
                  </a:extLst>
                </p14:cNvPr>
                <p14:cNvContentPartPr/>
                <p14:nvPr/>
              </p14:nvContentPartPr>
              <p14:xfrm>
                <a:off x="7852058" y="2559829"/>
                <a:ext cx="113400" cy="155520"/>
              </p14:xfrm>
            </p:contentPart>
          </mc:Choice>
          <mc:Fallback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69B885A3-6154-676B-7FCA-D87055C3A5F2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7843058" y="2550829"/>
                  <a:ext cx="131040" cy="17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48178FBF-C297-9EE3-05A7-4407B488A39F}"/>
                    </a:ext>
                  </a:extLst>
                </p14:cNvPr>
                <p14:cNvContentPartPr/>
                <p14:nvPr/>
              </p14:nvContentPartPr>
              <p14:xfrm>
                <a:off x="8006858" y="2578909"/>
                <a:ext cx="30240" cy="118440"/>
              </p14:xfrm>
            </p:contentPart>
          </mc:Choice>
          <mc:Fallback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48178FBF-C297-9EE3-05A7-4407B488A39F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7997858" y="2569909"/>
                  <a:ext cx="47880" cy="13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AF0539B9-861F-F40B-A7F4-34DF5B6EC819}"/>
                    </a:ext>
                  </a:extLst>
                </p14:cNvPr>
                <p14:cNvContentPartPr/>
                <p14:nvPr/>
              </p14:nvContentPartPr>
              <p14:xfrm>
                <a:off x="8114858" y="2416909"/>
                <a:ext cx="410760" cy="27540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AF0539B9-861F-F40B-A7F4-34DF5B6EC819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8105858" y="2407909"/>
                  <a:ext cx="428400" cy="29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28" name="Freihand 27">
                  <a:extLst>
                    <a:ext uri="{FF2B5EF4-FFF2-40B4-BE49-F238E27FC236}">
                      <a16:creationId xmlns:a16="http://schemas.microsoft.com/office/drawing/2014/main" id="{9DE3709D-A3E5-0395-528A-A64AF568D7F0}"/>
                    </a:ext>
                  </a:extLst>
                </p14:cNvPr>
                <p14:cNvContentPartPr/>
                <p14:nvPr/>
              </p14:nvContentPartPr>
              <p14:xfrm>
                <a:off x="8056898" y="2358949"/>
                <a:ext cx="352440" cy="61200"/>
              </p14:xfrm>
            </p:contentPart>
          </mc:Choice>
          <mc:Fallback>
            <p:pic>
              <p:nvPicPr>
                <p:cNvPr id="28" name="Freihand 27">
                  <a:extLst>
                    <a:ext uri="{FF2B5EF4-FFF2-40B4-BE49-F238E27FC236}">
                      <a16:creationId xmlns:a16="http://schemas.microsoft.com/office/drawing/2014/main" id="{9DE3709D-A3E5-0395-528A-A64AF568D7F0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8047898" y="2350309"/>
                  <a:ext cx="37008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7FC8D0BA-2AC2-5A99-9656-043F192484DD}"/>
                    </a:ext>
                  </a:extLst>
                </p14:cNvPr>
                <p14:cNvContentPartPr/>
                <p14:nvPr/>
              </p14:nvContentPartPr>
              <p14:xfrm>
                <a:off x="9078218" y="3271549"/>
                <a:ext cx="165240" cy="166680"/>
              </p14:xfrm>
            </p:contentPart>
          </mc:Choice>
          <mc:Fallback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7FC8D0BA-2AC2-5A99-9656-043F192484DD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9069578" y="3262909"/>
                  <a:ext cx="18288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E6520ABA-9A04-DAEB-A83C-A20341B972F0}"/>
                    </a:ext>
                  </a:extLst>
                </p14:cNvPr>
                <p14:cNvContentPartPr/>
                <p14:nvPr/>
              </p14:nvContentPartPr>
              <p14:xfrm>
                <a:off x="9321218" y="3266509"/>
                <a:ext cx="470160" cy="174600"/>
              </p14:xfrm>
            </p:contentPart>
          </mc:Choice>
          <mc:Fallback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E6520ABA-9A04-DAEB-A83C-A20341B972F0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9312578" y="3257509"/>
                  <a:ext cx="48780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BDED36EF-94E0-13FA-189E-33745823DBC7}"/>
                    </a:ext>
                  </a:extLst>
                </p14:cNvPr>
                <p14:cNvContentPartPr/>
                <p14:nvPr/>
              </p14:nvContentPartPr>
              <p14:xfrm>
                <a:off x="9823058" y="3076069"/>
                <a:ext cx="749520" cy="326520"/>
              </p14:xfrm>
            </p:contentPart>
          </mc:Choice>
          <mc:Fallback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BDED36EF-94E0-13FA-189E-33745823DBC7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9814058" y="3067069"/>
                  <a:ext cx="767160" cy="34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35" name="Freihand 34">
                  <a:extLst>
                    <a:ext uri="{FF2B5EF4-FFF2-40B4-BE49-F238E27FC236}">
                      <a16:creationId xmlns:a16="http://schemas.microsoft.com/office/drawing/2014/main" id="{DDE61D12-0AB5-6ABD-9B4E-6B405CF18825}"/>
                    </a:ext>
                  </a:extLst>
                </p14:cNvPr>
                <p14:cNvContentPartPr/>
                <p14:nvPr/>
              </p14:nvContentPartPr>
              <p14:xfrm>
                <a:off x="10411298" y="3073549"/>
                <a:ext cx="27360" cy="12240"/>
              </p14:xfrm>
            </p:contentPart>
          </mc:Choice>
          <mc:Fallback>
            <p:pic>
              <p:nvPicPr>
                <p:cNvPr id="35" name="Freihand 34">
                  <a:extLst>
                    <a:ext uri="{FF2B5EF4-FFF2-40B4-BE49-F238E27FC236}">
                      <a16:creationId xmlns:a16="http://schemas.microsoft.com/office/drawing/2014/main" id="{DDE61D12-0AB5-6ABD-9B4E-6B405CF18825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10402658" y="3064909"/>
                  <a:ext cx="45000" cy="2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36" name="Freihand 35">
                  <a:extLst>
                    <a:ext uri="{FF2B5EF4-FFF2-40B4-BE49-F238E27FC236}">
                      <a16:creationId xmlns:a16="http://schemas.microsoft.com/office/drawing/2014/main" id="{0D7D8D8A-33AD-52AB-4466-1F57A6F98E17}"/>
                    </a:ext>
                  </a:extLst>
                </p14:cNvPr>
                <p14:cNvContentPartPr/>
                <p14:nvPr/>
              </p14:nvContentPartPr>
              <p14:xfrm>
                <a:off x="8941058" y="3494029"/>
                <a:ext cx="1688400" cy="134280"/>
              </p14:xfrm>
            </p:contentPart>
          </mc:Choice>
          <mc:Fallback>
            <p:pic>
              <p:nvPicPr>
                <p:cNvPr id="36" name="Freihand 35">
                  <a:extLst>
                    <a:ext uri="{FF2B5EF4-FFF2-40B4-BE49-F238E27FC236}">
                      <a16:creationId xmlns:a16="http://schemas.microsoft.com/office/drawing/2014/main" id="{0D7D8D8A-33AD-52AB-4466-1F57A6F98E17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8932418" y="3485029"/>
                  <a:ext cx="170604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48" name="Freihand 47">
                  <a:extLst>
                    <a:ext uri="{FF2B5EF4-FFF2-40B4-BE49-F238E27FC236}">
                      <a16:creationId xmlns:a16="http://schemas.microsoft.com/office/drawing/2014/main" id="{9E0C8CC3-220B-6774-ADA9-B6A7EE94E20A}"/>
                    </a:ext>
                  </a:extLst>
                </p14:cNvPr>
                <p14:cNvContentPartPr/>
                <p14:nvPr/>
              </p14:nvContentPartPr>
              <p14:xfrm>
                <a:off x="7334018" y="2356069"/>
                <a:ext cx="1437480" cy="684360"/>
              </p14:xfrm>
            </p:contentPart>
          </mc:Choice>
          <mc:Fallback>
            <p:pic>
              <p:nvPicPr>
                <p:cNvPr id="48" name="Freihand 47">
                  <a:extLst>
                    <a:ext uri="{FF2B5EF4-FFF2-40B4-BE49-F238E27FC236}">
                      <a16:creationId xmlns:a16="http://schemas.microsoft.com/office/drawing/2014/main" id="{9E0C8CC3-220B-6774-ADA9-B6A7EE94E20A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7325018" y="2347069"/>
                  <a:ext cx="1455120" cy="70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49" name="Freihand 48">
                  <a:extLst>
                    <a:ext uri="{FF2B5EF4-FFF2-40B4-BE49-F238E27FC236}">
                      <a16:creationId xmlns:a16="http://schemas.microsoft.com/office/drawing/2014/main" id="{3BC1666B-0C2F-BBE0-72C2-15227117D7CF}"/>
                    </a:ext>
                  </a:extLst>
                </p14:cNvPr>
                <p14:cNvContentPartPr/>
                <p14:nvPr/>
              </p14:nvContentPartPr>
              <p14:xfrm>
                <a:off x="10618658" y="3092269"/>
                <a:ext cx="47160" cy="157320"/>
              </p14:xfrm>
            </p:contentPart>
          </mc:Choice>
          <mc:Fallback>
            <p:pic>
              <p:nvPicPr>
                <p:cNvPr id="49" name="Freihand 48">
                  <a:extLst>
                    <a:ext uri="{FF2B5EF4-FFF2-40B4-BE49-F238E27FC236}">
                      <a16:creationId xmlns:a16="http://schemas.microsoft.com/office/drawing/2014/main" id="{3BC1666B-0C2F-BBE0-72C2-15227117D7CF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10610018" y="3083269"/>
                  <a:ext cx="6480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50" name="Freihand 49">
                  <a:extLst>
                    <a:ext uri="{FF2B5EF4-FFF2-40B4-BE49-F238E27FC236}">
                      <a16:creationId xmlns:a16="http://schemas.microsoft.com/office/drawing/2014/main" id="{D0BDD198-93CC-EE14-2D9A-1EC25869CE6D}"/>
                    </a:ext>
                  </a:extLst>
                </p14:cNvPr>
                <p14:cNvContentPartPr/>
                <p14:nvPr/>
              </p14:nvContentPartPr>
              <p14:xfrm>
                <a:off x="8813258" y="2957269"/>
                <a:ext cx="2013840" cy="786240"/>
              </p14:xfrm>
            </p:contentPart>
          </mc:Choice>
          <mc:Fallback>
            <p:pic>
              <p:nvPicPr>
                <p:cNvPr id="50" name="Freihand 49">
                  <a:extLst>
                    <a:ext uri="{FF2B5EF4-FFF2-40B4-BE49-F238E27FC236}">
                      <a16:creationId xmlns:a16="http://schemas.microsoft.com/office/drawing/2014/main" id="{D0BDD198-93CC-EE14-2D9A-1EC25869CE6D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8804258" y="2948629"/>
                  <a:ext cx="2031480" cy="803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288BD3FC-EC9D-400D-F8C9-BDD62A724C28}"/>
              </a:ext>
            </a:extLst>
          </p:cNvPr>
          <p:cNvGrpSpPr/>
          <p:nvPr/>
        </p:nvGrpSpPr>
        <p:grpSpPr>
          <a:xfrm>
            <a:off x="3911138" y="4718749"/>
            <a:ext cx="2053440" cy="942840"/>
            <a:chOff x="3911138" y="4718749"/>
            <a:chExt cx="2053440" cy="942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38" name="Freihand 37">
                  <a:extLst>
                    <a:ext uri="{FF2B5EF4-FFF2-40B4-BE49-F238E27FC236}">
                      <a16:creationId xmlns:a16="http://schemas.microsoft.com/office/drawing/2014/main" id="{0A3A2CD3-0C71-E2F7-4DC7-BE04BA41069B}"/>
                    </a:ext>
                  </a:extLst>
                </p14:cNvPr>
                <p14:cNvContentPartPr/>
                <p14:nvPr/>
              </p14:nvContentPartPr>
              <p14:xfrm>
                <a:off x="4432418" y="5080549"/>
                <a:ext cx="186840" cy="330840"/>
              </p14:xfrm>
            </p:contentPart>
          </mc:Choice>
          <mc:Fallback>
            <p:pic>
              <p:nvPicPr>
                <p:cNvPr id="38" name="Freihand 37">
                  <a:extLst>
                    <a:ext uri="{FF2B5EF4-FFF2-40B4-BE49-F238E27FC236}">
                      <a16:creationId xmlns:a16="http://schemas.microsoft.com/office/drawing/2014/main" id="{0A3A2CD3-0C71-E2F7-4DC7-BE04BA41069B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4423778" y="5071909"/>
                  <a:ext cx="204480" cy="34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39" name="Freihand 38">
                  <a:extLst>
                    <a:ext uri="{FF2B5EF4-FFF2-40B4-BE49-F238E27FC236}">
                      <a16:creationId xmlns:a16="http://schemas.microsoft.com/office/drawing/2014/main" id="{1087F56B-821D-91D4-49EC-C5EC89DCCE31}"/>
                    </a:ext>
                  </a:extLst>
                </p14:cNvPr>
                <p14:cNvContentPartPr/>
                <p14:nvPr/>
              </p14:nvContentPartPr>
              <p14:xfrm>
                <a:off x="4677578" y="5077669"/>
                <a:ext cx="100080" cy="132480"/>
              </p14:xfrm>
            </p:contentPart>
          </mc:Choice>
          <mc:Fallback>
            <p:pic>
              <p:nvPicPr>
                <p:cNvPr id="39" name="Freihand 38">
                  <a:extLst>
                    <a:ext uri="{FF2B5EF4-FFF2-40B4-BE49-F238E27FC236}">
                      <a16:creationId xmlns:a16="http://schemas.microsoft.com/office/drawing/2014/main" id="{1087F56B-821D-91D4-49EC-C5EC89DCCE31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4668938" y="5069029"/>
                  <a:ext cx="117720" cy="15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40" name="Freihand 39">
                  <a:extLst>
                    <a:ext uri="{FF2B5EF4-FFF2-40B4-BE49-F238E27FC236}">
                      <a16:creationId xmlns:a16="http://schemas.microsoft.com/office/drawing/2014/main" id="{2D173809-358B-55E4-861C-A731F586EC5A}"/>
                    </a:ext>
                  </a:extLst>
                </p14:cNvPr>
                <p14:cNvContentPartPr/>
                <p14:nvPr/>
              </p14:nvContentPartPr>
              <p14:xfrm>
                <a:off x="4815458" y="5034829"/>
                <a:ext cx="221400" cy="159120"/>
              </p14:xfrm>
            </p:contentPart>
          </mc:Choice>
          <mc:Fallback>
            <p:pic>
              <p:nvPicPr>
                <p:cNvPr id="40" name="Freihand 39">
                  <a:extLst>
                    <a:ext uri="{FF2B5EF4-FFF2-40B4-BE49-F238E27FC236}">
                      <a16:creationId xmlns:a16="http://schemas.microsoft.com/office/drawing/2014/main" id="{2D173809-358B-55E4-861C-A731F586EC5A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4806818" y="5025829"/>
                  <a:ext cx="23904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41" name="Freihand 40">
                  <a:extLst>
                    <a:ext uri="{FF2B5EF4-FFF2-40B4-BE49-F238E27FC236}">
                      <a16:creationId xmlns:a16="http://schemas.microsoft.com/office/drawing/2014/main" id="{AB2489DD-4B84-2DA8-4D5C-989D6329C4C5}"/>
                    </a:ext>
                  </a:extLst>
                </p14:cNvPr>
                <p14:cNvContentPartPr/>
                <p14:nvPr/>
              </p14:nvContentPartPr>
              <p14:xfrm>
                <a:off x="5106338" y="4860589"/>
                <a:ext cx="389880" cy="306360"/>
              </p14:xfrm>
            </p:contentPart>
          </mc:Choice>
          <mc:Fallback>
            <p:pic>
              <p:nvPicPr>
                <p:cNvPr id="41" name="Freihand 40">
                  <a:extLst>
                    <a:ext uri="{FF2B5EF4-FFF2-40B4-BE49-F238E27FC236}">
                      <a16:creationId xmlns:a16="http://schemas.microsoft.com/office/drawing/2014/main" id="{AB2489DD-4B84-2DA8-4D5C-989D6329C4C5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5097698" y="4851589"/>
                  <a:ext cx="40752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42" name="Freihand 41">
                  <a:extLst>
                    <a:ext uri="{FF2B5EF4-FFF2-40B4-BE49-F238E27FC236}">
                      <a16:creationId xmlns:a16="http://schemas.microsoft.com/office/drawing/2014/main" id="{90705A45-992A-D022-9E29-FE4072D3359A}"/>
                    </a:ext>
                  </a:extLst>
                </p14:cNvPr>
                <p14:cNvContentPartPr/>
                <p14:nvPr/>
              </p14:nvContentPartPr>
              <p14:xfrm>
                <a:off x="5000858" y="4892989"/>
                <a:ext cx="303840" cy="26640"/>
              </p14:xfrm>
            </p:contentPart>
          </mc:Choice>
          <mc:Fallback>
            <p:pic>
              <p:nvPicPr>
                <p:cNvPr id="42" name="Freihand 41">
                  <a:extLst>
                    <a:ext uri="{FF2B5EF4-FFF2-40B4-BE49-F238E27FC236}">
                      <a16:creationId xmlns:a16="http://schemas.microsoft.com/office/drawing/2014/main" id="{90705A45-992A-D022-9E29-FE4072D3359A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4991858" y="4883989"/>
                  <a:ext cx="32148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51" name="Freihand 50">
                  <a:extLst>
                    <a:ext uri="{FF2B5EF4-FFF2-40B4-BE49-F238E27FC236}">
                      <a16:creationId xmlns:a16="http://schemas.microsoft.com/office/drawing/2014/main" id="{1F309E5E-8757-7752-CACE-61CDAAF3EF10}"/>
                    </a:ext>
                  </a:extLst>
                </p14:cNvPr>
                <p14:cNvContentPartPr/>
                <p14:nvPr/>
              </p14:nvContentPartPr>
              <p14:xfrm>
                <a:off x="3911138" y="4718749"/>
                <a:ext cx="2053440" cy="942840"/>
              </p14:xfrm>
            </p:contentPart>
          </mc:Choice>
          <mc:Fallback>
            <p:pic>
              <p:nvPicPr>
                <p:cNvPr id="51" name="Freihand 50">
                  <a:extLst>
                    <a:ext uri="{FF2B5EF4-FFF2-40B4-BE49-F238E27FC236}">
                      <a16:creationId xmlns:a16="http://schemas.microsoft.com/office/drawing/2014/main" id="{1F309E5E-8757-7752-CACE-61CDAAF3EF10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3902138" y="4710109"/>
                  <a:ext cx="2071080" cy="9604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922327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82958" y="150325"/>
            <a:ext cx="5228348" cy="467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177" b="1">
                <a:latin typeface="Times New Roman" panose="02020603050405020304" pitchFamily="18" charset="0"/>
                <a:cs typeface="Times New Roman" panose="02020603050405020304" pitchFamily="18" charset="0"/>
              </a:rPr>
              <a:t>Microeconomics</a:t>
            </a:r>
            <a:endParaRPr lang="de-DE" sz="2177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Behaviour of single persons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Analyzing single enterprises, households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Ø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Demand of one household for i.e. food</a:t>
            </a:r>
          </a:p>
          <a:p>
            <a:pPr marL="311079" indent="-311079">
              <a:buFont typeface="Wingdings" panose="05000000000000000000" pitchFamily="2" charset="2"/>
              <a:buChar char="§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Supply of one enterprise for cars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Demand of one construction enterprise for cement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286080" y="157163"/>
            <a:ext cx="5515852" cy="467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177" b="1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endParaRPr lang="de-DE" sz="2177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Looking at the whole economy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Analyzing economic aggregates</a:t>
            </a: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endParaRPr lang="de-DE" sz="2177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Total demand of all households → total consumption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Total supply of all enterprises → aggregate production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Total Demand of enterprises for investment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2424" y="4827187"/>
            <a:ext cx="8546621" cy="97371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1996" b="1">
                <a:latin typeface="Times New Roman" panose="02020603050405020304" pitchFamily="18" charset="0"/>
                <a:cs typeface="Times New Roman" panose="02020603050405020304" pitchFamily="18" charset="0"/>
              </a:rPr>
              <a:t>Analyzing aggregates gives deeper insight in general connection.</a:t>
            </a:r>
            <a:endParaRPr lang="de-DE" sz="199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1996" b="1">
                <a:latin typeface="Times New Roman" panose="02020603050405020304" pitchFamily="18" charset="0"/>
                <a:cs typeface="Times New Roman" panose="02020603050405020304" pitchFamily="18" charset="0"/>
              </a:rPr>
              <a:t>But we loose information of important details</a:t>
            </a:r>
            <a:endParaRPr lang="de-DE" sz="199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2424" y="5987103"/>
            <a:ext cx="8546621" cy="7388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Compare with statistics → building aggregates like mean and variance in order to describe a data set!!  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1996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4FCABC1-26C8-430B-9E7E-586D39F7F27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1C922240-E899-A4B4-DFF4-49B286D868F6}"/>
                  </a:ext>
                </a:extLst>
              </p14:cNvPr>
              <p14:cNvContentPartPr/>
              <p14:nvPr/>
            </p14:nvContentPartPr>
            <p14:xfrm>
              <a:off x="492578" y="1279342"/>
              <a:ext cx="3275280" cy="6660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1C922240-E899-A4B4-DFF4-49B286D868F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3578" y="1270702"/>
                <a:ext cx="3292920" cy="8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32" name="Freihand 131">
                <a:extLst>
                  <a:ext uri="{FF2B5EF4-FFF2-40B4-BE49-F238E27FC236}">
                    <a16:creationId xmlns:a16="http://schemas.microsoft.com/office/drawing/2014/main" id="{C3345180-C151-D7ED-E9C6-7B69846B4D1F}"/>
                  </a:ext>
                </a:extLst>
              </p14:cNvPr>
              <p14:cNvContentPartPr/>
              <p14:nvPr/>
            </p14:nvContentPartPr>
            <p14:xfrm>
              <a:off x="5693138" y="1205084"/>
              <a:ext cx="3548880" cy="63360"/>
            </p14:xfrm>
          </p:contentPart>
        </mc:Choice>
        <mc:Fallback>
          <p:pic>
            <p:nvPicPr>
              <p:cNvPr id="132" name="Freihand 131">
                <a:extLst>
                  <a:ext uri="{FF2B5EF4-FFF2-40B4-BE49-F238E27FC236}">
                    <a16:creationId xmlns:a16="http://schemas.microsoft.com/office/drawing/2014/main" id="{C3345180-C151-D7ED-E9C6-7B69846B4D1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84498" y="1196084"/>
                <a:ext cx="3566520" cy="8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59" name="Freihand 158">
                <a:extLst>
                  <a:ext uri="{FF2B5EF4-FFF2-40B4-BE49-F238E27FC236}">
                    <a16:creationId xmlns:a16="http://schemas.microsoft.com/office/drawing/2014/main" id="{3F4E91A3-5A59-9FB6-8FA3-1F4AE14B2440}"/>
                  </a:ext>
                </a:extLst>
              </p14:cNvPr>
              <p14:cNvContentPartPr/>
              <p14:nvPr/>
            </p14:nvContentPartPr>
            <p14:xfrm>
              <a:off x="2423258" y="1828964"/>
              <a:ext cx="2552040" cy="33840"/>
            </p14:xfrm>
          </p:contentPart>
        </mc:Choice>
        <mc:Fallback>
          <p:pic>
            <p:nvPicPr>
              <p:cNvPr id="159" name="Freihand 158">
                <a:extLst>
                  <a:ext uri="{FF2B5EF4-FFF2-40B4-BE49-F238E27FC236}">
                    <a16:creationId xmlns:a16="http://schemas.microsoft.com/office/drawing/2014/main" id="{3F4E91A3-5A59-9FB6-8FA3-1F4AE14B244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414618" y="1820324"/>
                <a:ext cx="2569680" cy="5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16" name="Freihand 215">
                <a:extLst>
                  <a:ext uri="{FF2B5EF4-FFF2-40B4-BE49-F238E27FC236}">
                    <a16:creationId xmlns:a16="http://schemas.microsoft.com/office/drawing/2014/main" id="{15759311-9E34-AE57-5DD4-63C77328BEC5}"/>
                  </a:ext>
                </a:extLst>
              </p14:cNvPr>
              <p14:cNvContentPartPr/>
              <p14:nvPr/>
            </p14:nvContentPartPr>
            <p14:xfrm>
              <a:off x="6422858" y="3450404"/>
              <a:ext cx="2436840" cy="74520"/>
            </p14:xfrm>
          </p:contentPart>
        </mc:Choice>
        <mc:Fallback>
          <p:pic>
            <p:nvPicPr>
              <p:cNvPr id="216" name="Freihand 215">
                <a:extLst>
                  <a:ext uri="{FF2B5EF4-FFF2-40B4-BE49-F238E27FC236}">
                    <a16:creationId xmlns:a16="http://schemas.microsoft.com/office/drawing/2014/main" id="{15759311-9E34-AE57-5DD4-63C77328BEC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413858" y="3441764"/>
                <a:ext cx="2454480" cy="9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17" name="Freihand 216">
                <a:extLst>
                  <a:ext uri="{FF2B5EF4-FFF2-40B4-BE49-F238E27FC236}">
                    <a16:creationId xmlns:a16="http://schemas.microsoft.com/office/drawing/2014/main" id="{9183FAC1-2106-DB51-8829-CA8BCF6A5558}"/>
                  </a:ext>
                </a:extLst>
              </p14:cNvPr>
              <p14:cNvContentPartPr/>
              <p14:nvPr/>
            </p14:nvContentPartPr>
            <p14:xfrm>
              <a:off x="2106458" y="4109924"/>
              <a:ext cx="2518200" cy="173160"/>
            </p14:xfrm>
          </p:contentPart>
        </mc:Choice>
        <mc:Fallback>
          <p:pic>
            <p:nvPicPr>
              <p:cNvPr id="217" name="Freihand 216">
                <a:extLst>
                  <a:ext uri="{FF2B5EF4-FFF2-40B4-BE49-F238E27FC236}">
                    <a16:creationId xmlns:a16="http://schemas.microsoft.com/office/drawing/2014/main" id="{9183FAC1-2106-DB51-8829-CA8BCF6A5558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097818" y="4101284"/>
                <a:ext cx="2535840" cy="19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25" name="Freihand 224">
                <a:extLst>
                  <a:ext uri="{FF2B5EF4-FFF2-40B4-BE49-F238E27FC236}">
                    <a16:creationId xmlns:a16="http://schemas.microsoft.com/office/drawing/2014/main" id="{7194A9FD-6088-B9D3-7AA1-CC20C90E0E1D}"/>
                  </a:ext>
                </a:extLst>
              </p14:cNvPr>
              <p14:cNvContentPartPr/>
              <p14:nvPr/>
            </p14:nvContentPartPr>
            <p14:xfrm>
              <a:off x="2951018" y="5155364"/>
              <a:ext cx="4423680" cy="141480"/>
            </p14:xfrm>
          </p:contentPart>
        </mc:Choice>
        <mc:Fallback>
          <p:pic>
            <p:nvPicPr>
              <p:cNvPr id="225" name="Freihand 224">
                <a:extLst>
                  <a:ext uri="{FF2B5EF4-FFF2-40B4-BE49-F238E27FC236}">
                    <a16:creationId xmlns:a16="http://schemas.microsoft.com/office/drawing/2014/main" id="{7194A9FD-6088-B9D3-7AA1-CC20C90E0E1D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942018" y="5146724"/>
                <a:ext cx="4441320" cy="159120"/>
              </a:xfrm>
              <a:prstGeom prst="rect">
                <a:avLst/>
              </a:prstGeom>
            </p:spPr>
          </p:pic>
        </mc:Fallback>
      </mc:AlternateContent>
      <p:grpSp>
        <p:nvGrpSpPr>
          <p:cNvPr id="229" name="Gruppieren 228">
            <a:extLst>
              <a:ext uri="{FF2B5EF4-FFF2-40B4-BE49-F238E27FC236}">
                <a16:creationId xmlns:a16="http://schemas.microsoft.com/office/drawing/2014/main" id="{3E6AAAB1-1A6B-71C8-9904-ADA773AB0E11}"/>
              </a:ext>
            </a:extLst>
          </p:cNvPr>
          <p:cNvGrpSpPr/>
          <p:nvPr/>
        </p:nvGrpSpPr>
        <p:grpSpPr>
          <a:xfrm>
            <a:off x="108458" y="-101978"/>
            <a:ext cx="11994480" cy="4471462"/>
            <a:chOff x="108458" y="-101978"/>
            <a:chExt cx="11994480" cy="4471462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33" name="Freihand 132">
                  <a:extLst>
                    <a:ext uri="{FF2B5EF4-FFF2-40B4-BE49-F238E27FC236}">
                      <a16:creationId xmlns:a16="http://schemas.microsoft.com/office/drawing/2014/main" id="{C6654B09-08E9-2C74-7CE7-BABBB9BDE0E5}"/>
                    </a:ext>
                  </a:extLst>
                </p14:cNvPr>
                <p14:cNvContentPartPr/>
                <p14:nvPr/>
              </p14:nvContentPartPr>
              <p14:xfrm>
                <a:off x="9445418" y="944444"/>
                <a:ext cx="150480" cy="158760"/>
              </p14:xfrm>
            </p:contentPart>
          </mc:Choice>
          <mc:Fallback>
            <p:pic>
              <p:nvPicPr>
                <p:cNvPr id="133" name="Freihand 132">
                  <a:extLst>
                    <a:ext uri="{FF2B5EF4-FFF2-40B4-BE49-F238E27FC236}">
                      <a16:creationId xmlns:a16="http://schemas.microsoft.com/office/drawing/2014/main" id="{C6654B09-08E9-2C74-7CE7-BABBB9BDE0E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9436418" y="935804"/>
                  <a:ext cx="168120" cy="17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34" name="Freihand 133">
                  <a:extLst>
                    <a:ext uri="{FF2B5EF4-FFF2-40B4-BE49-F238E27FC236}">
                      <a16:creationId xmlns:a16="http://schemas.microsoft.com/office/drawing/2014/main" id="{5DBC14B6-6661-47E4-2543-6D08751BD4E2}"/>
                    </a:ext>
                  </a:extLst>
                </p14:cNvPr>
                <p14:cNvContentPartPr/>
                <p14:nvPr/>
              </p14:nvContentPartPr>
              <p14:xfrm>
                <a:off x="9655298" y="891524"/>
                <a:ext cx="40680" cy="64440"/>
              </p14:xfrm>
            </p:contentPart>
          </mc:Choice>
          <mc:Fallback>
            <p:pic>
              <p:nvPicPr>
                <p:cNvPr id="134" name="Freihand 133">
                  <a:extLst>
                    <a:ext uri="{FF2B5EF4-FFF2-40B4-BE49-F238E27FC236}">
                      <a16:creationId xmlns:a16="http://schemas.microsoft.com/office/drawing/2014/main" id="{5DBC14B6-6661-47E4-2543-6D08751BD4E2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9646658" y="882524"/>
                  <a:ext cx="58320" cy="8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35" name="Freihand 134">
                  <a:extLst>
                    <a:ext uri="{FF2B5EF4-FFF2-40B4-BE49-F238E27FC236}">
                      <a16:creationId xmlns:a16="http://schemas.microsoft.com/office/drawing/2014/main" id="{25402C4B-8A8B-1D45-327F-0C377DB781B7}"/>
                    </a:ext>
                  </a:extLst>
                </p14:cNvPr>
                <p14:cNvContentPartPr/>
                <p14:nvPr/>
              </p14:nvContentPartPr>
              <p14:xfrm>
                <a:off x="9617138" y="888284"/>
                <a:ext cx="240480" cy="255960"/>
              </p14:xfrm>
            </p:contentPart>
          </mc:Choice>
          <mc:Fallback>
            <p:pic>
              <p:nvPicPr>
                <p:cNvPr id="135" name="Freihand 134">
                  <a:extLst>
                    <a:ext uri="{FF2B5EF4-FFF2-40B4-BE49-F238E27FC236}">
                      <a16:creationId xmlns:a16="http://schemas.microsoft.com/office/drawing/2014/main" id="{25402C4B-8A8B-1D45-327F-0C377DB781B7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9608138" y="879644"/>
                  <a:ext cx="258120" cy="27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36" name="Freihand 135">
                  <a:extLst>
                    <a:ext uri="{FF2B5EF4-FFF2-40B4-BE49-F238E27FC236}">
                      <a16:creationId xmlns:a16="http://schemas.microsoft.com/office/drawing/2014/main" id="{3006E7B7-DF72-6A03-0B89-285D024BC87F}"/>
                    </a:ext>
                  </a:extLst>
                </p14:cNvPr>
                <p14:cNvContentPartPr/>
                <p14:nvPr/>
              </p14:nvContentPartPr>
              <p14:xfrm>
                <a:off x="9878138" y="904124"/>
                <a:ext cx="237960" cy="125640"/>
              </p14:xfrm>
            </p:contentPart>
          </mc:Choice>
          <mc:Fallback>
            <p:pic>
              <p:nvPicPr>
                <p:cNvPr id="136" name="Freihand 135">
                  <a:extLst>
                    <a:ext uri="{FF2B5EF4-FFF2-40B4-BE49-F238E27FC236}">
                      <a16:creationId xmlns:a16="http://schemas.microsoft.com/office/drawing/2014/main" id="{3006E7B7-DF72-6A03-0B89-285D024BC87F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869138" y="895484"/>
                  <a:ext cx="255600" cy="14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37" name="Freihand 136">
                  <a:extLst>
                    <a:ext uri="{FF2B5EF4-FFF2-40B4-BE49-F238E27FC236}">
                      <a16:creationId xmlns:a16="http://schemas.microsoft.com/office/drawing/2014/main" id="{9F120F15-B95B-13D1-1BF4-64DE4F4170FA}"/>
                    </a:ext>
                  </a:extLst>
                </p14:cNvPr>
                <p14:cNvContentPartPr/>
                <p14:nvPr/>
              </p14:nvContentPartPr>
              <p14:xfrm>
                <a:off x="10145618" y="927164"/>
                <a:ext cx="196920" cy="76680"/>
              </p14:xfrm>
            </p:contentPart>
          </mc:Choice>
          <mc:Fallback>
            <p:pic>
              <p:nvPicPr>
                <p:cNvPr id="137" name="Freihand 136">
                  <a:extLst>
                    <a:ext uri="{FF2B5EF4-FFF2-40B4-BE49-F238E27FC236}">
                      <a16:creationId xmlns:a16="http://schemas.microsoft.com/office/drawing/2014/main" id="{9F120F15-B95B-13D1-1BF4-64DE4F4170FA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0136978" y="918164"/>
                  <a:ext cx="214560" cy="9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38" name="Freihand 137">
                  <a:extLst>
                    <a:ext uri="{FF2B5EF4-FFF2-40B4-BE49-F238E27FC236}">
                      <a16:creationId xmlns:a16="http://schemas.microsoft.com/office/drawing/2014/main" id="{EAC622D4-F183-240B-5038-ADF9B616F178}"/>
                    </a:ext>
                  </a:extLst>
                </p14:cNvPr>
                <p14:cNvContentPartPr/>
                <p14:nvPr/>
              </p14:nvContentPartPr>
              <p14:xfrm>
                <a:off x="10382138" y="788924"/>
                <a:ext cx="120600" cy="202680"/>
              </p14:xfrm>
            </p:contentPart>
          </mc:Choice>
          <mc:Fallback>
            <p:pic>
              <p:nvPicPr>
                <p:cNvPr id="138" name="Freihand 137">
                  <a:extLst>
                    <a:ext uri="{FF2B5EF4-FFF2-40B4-BE49-F238E27FC236}">
                      <a16:creationId xmlns:a16="http://schemas.microsoft.com/office/drawing/2014/main" id="{EAC622D4-F183-240B-5038-ADF9B616F178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0373138" y="779924"/>
                  <a:ext cx="138240" cy="22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39" name="Freihand 138">
                  <a:extLst>
                    <a:ext uri="{FF2B5EF4-FFF2-40B4-BE49-F238E27FC236}">
                      <a16:creationId xmlns:a16="http://schemas.microsoft.com/office/drawing/2014/main" id="{F9FA30E8-3AC6-AC6B-63BA-C87D627BB337}"/>
                    </a:ext>
                  </a:extLst>
                </p14:cNvPr>
                <p14:cNvContentPartPr/>
                <p14:nvPr/>
              </p14:nvContentPartPr>
              <p14:xfrm>
                <a:off x="10494818" y="903404"/>
                <a:ext cx="106200" cy="81000"/>
              </p14:xfrm>
            </p:contentPart>
          </mc:Choice>
          <mc:Fallback>
            <p:pic>
              <p:nvPicPr>
                <p:cNvPr id="139" name="Freihand 138">
                  <a:extLst>
                    <a:ext uri="{FF2B5EF4-FFF2-40B4-BE49-F238E27FC236}">
                      <a16:creationId xmlns:a16="http://schemas.microsoft.com/office/drawing/2014/main" id="{F9FA30E8-3AC6-AC6B-63BA-C87D627BB337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0485818" y="894404"/>
                  <a:ext cx="123840" cy="9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140" name="Freihand 139">
                  <a:extLst>
                    <a:ext uri="{FF2B5EF4-FFF2-40B4-BE49-F238E27FC236}">
                      <a16:creationId xmlns:a16="http://schemas.microsoft.com/office/drawing/2014/main" id="{11DC30EC-D818-91E7-6EE1-29F3101C5076}"/>
                    </a:ext>
                  </a:extLst>
                </p14:cNvPr>
                <p14:cNvContentPartPr/>
                <p14:nvPr/>
              </p14:nvContentPartPr>
              <p14:xfrm>
                <a:off x="10654298" y="771284"/>
                <a:ext cx="356400" cy="192600"/>
              </p14:xfrm>
            </p:contentPart>
          </mc:Choice>
          <mc:Fallback>
            <p:pic>
              <p:nvPicPr>
                <p:cNvPr id="140" name="Freihand 139">
                  <a:extLst>
                    <a:ext uri="{FF2B5EF4-FFF2-40B4-BE49-F238E27FC236}">
                      <a16:creationId xmlns:a16="http://schemas.microsoft.com/office/drawing/2014/main" id="{11DC30EC-D818-91E7-6EE1-29F3101C5076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0645658" y="762284"/>
                  <a:ext cx="37404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141" name="Freihand 140">
                  <a:extLst>
                    <a:ext uri="{FF2B5EF4-FFF2-40B4-BE49-F238E27FC236}">
                      <a16:creationId xmlns:a16="http://schemas.microsoft.com/office/drawing/2014/main" id="{69A52EAA-0D5F-2802-C2D4-49FF5B22C333}"/>
                    </a:ext>
                  </a:extLst>
                </p14:cNvPr>
                <p14:cNvContentPartPr/>
                <p14:nvPr/>
              </p14:nvContentPartPr>
              <p14:xfrm>
                <a:off x="10914578" y="724124"/>
                <a:ext cx="9000" cy="6480"/>
              </p14:xfrm>
            </p:contentPart>
          </mc:Choice>
          <mc:Fallback>
            <p:pic>
              <p:nvPicPr>
                <p:cNvPr id="141" name="Freihand 140">
                  <a:extLst>
                    <a:ext uri="{FF2B5EF4-FFF2-40B4-BE49-F238E27FC236}">
                      <a16:creationId xmlns:a16="http://schemas.microsoft.com/office/drawing/2014/main" id="{69A52EAA-0D5F-2802-C2D4-49FF5B22C333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0905578" y="715484"/>
                  <a:ext cx="2664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142" name="Freihand 141">
                  <a:extLst>
                    <a:ext uri="{FF2B5EF4-FFF2-40B4-BE49-F238E27FC236}">
                      <a16:creationId xmlns:a16="http://schemas.microsoft.com/office/drawing/2014/main" id="{15EAAE58-1088-78D5-FEC3-1F39ED8F3F2F}"/>
                    </a:ext>
                  </a:extLst>
                </p14:cNvPr>
                <p14:cNvContentPartPr/>
                <p14:nvPr/>
              </p14:nvContentPartPr>
              <p14:xfrm>
                <a:off x="11134538" y="687404"/>
                <a:ext cx="118440" cy="297000"/>
              </p14:xfrm>
            </p:contentPart>
          </mc:Choice>
          <mc:Fallback>
            <p:pic>
              <p:nvPicPr>
                <p:cNvPr id="142" name="Freihand 141">
                  <a:extLst>
                    <a:ext uri="{FF2B5EF4-FFF2-40B4-BE49-F238E27FC236}">
                      <a16:creationId xmlns:a16="http://schemas.microsoft.com/office/drawing/2014/main" id="{15EAAE58-1088-78D5-FEC3-1F39ED8F3F2F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1125538" y="678404"/>
                  <a:ext cx="136080" cy="31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143" name="Freihand 142">
                  <a:extLst>
                    <a:ext uri="{FF2B5EF4-FFF2-40B4-BE49-F238E27FC236}">
                      <a16:creationId xmlns:a16="http://schemas.microsoft.com/office/drawing/2014/main" id="{DD4580B1-BBE2-682B-E51E-14E241B4DECF}"/>
                    </a:ext>
                  </a:extLst>
                </p14:cNvPr>
                <p14:cNvContentPartPr/>
                <p14:nvPr/>
              </p14:nvContentPartPr>
              <p14:xfrm>
                <a:off x="11252978" y="853364"/>
                <a:ext cx="324720" cy="101160"/>
              </p14:xfrm>
            </p:contentPart>
          </mc:Choice>
          <mc:Fallback>
            <p:pic>
              <p:nvPicPr>
                <p:cNvPr id="143" name="Freihand 142">
                  <a:extLst>
                    <a:ext uri="{FF2B5EF4-FFF2-40B4-BE49-F238E27FC236}">
                      <a16:creationId xmlns:a16="http://schemas.microsoft.com/office/drawing/2014/main" id="{DD4580B1-BBE2-682B-E51E-14E241B4DECF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1244338" y="844364"/>
                  <a:ext cx="342360" cy="11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144" name="Freihand 143">
                  <a:extLst>
                    <a:ext uri="{FF2B5EF4-FFF2-40B4-BE49-F238E27FC236}">
                      <a16:creationId xmlns:a16="http://schemas.microsoft.com/office/drawing/2014/main" id="{B70EEB00-05D5-EAAF-6CB8-EEBF9CD268F7}"/>
                    </a:ext>
                  </a:extLst>
                </p14:cNvPr>
                <p14:cNvContentPartPr/>
                <p14:nvPr/>
              </p14:nvContentPartPr>
              <p14:xfrm>
                <a:off x="11578418" y="856964"/>
                <a:ext cx="103680" cy="105480"/>
              </p14:xfrm>
            </p:contentPart>
          </mc:Choice>
          <mc:Fallback>
            <p:pic>
              <p:nvPicPr>
                <p:cNvPr id="144" name="Freihand 143">
                  <a:extLst>
                    <a:ext uri="{FF2B5EF4-FFF2-40B4-BE49-F238E27FC236}">
                      <a16:creationId xmlns:a16="http://schemas.microsoft.com/office/drawing/2014/main" id="{B70EEB00-05D5-EAAF-6CB8-EEBF9CD268F7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1569778" y="847964"/>
                  <a:ext cx="121320" cy="12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145" name="Freihand 144">
                  <a:extLst>
                    <a:ext uri="{FF2B5EF4-FFF2-40B4-BE49-F238E27FC236}">
                      <a16:creationId xmlns:a16="http://schemas.microsoft.com/office/drawing/2014/main" id="{649C13AB-CA56-3C26-037A-CE15E1BBB2C4}"/>
                    </a:ext>
                  </a:extLst>
                </p14:cNvPr>
                <p14:cNvContentPartPr/>
                <p14:nvPr/>
              </p14:nvContentPartPr>
              <p14:xfrm>
                <a:off x="11679938" y="707204"/>
                <a:ext cx="101160" cy="234720"/>
              </p14:xfrm>
            </p:contentPart>
          </mc:Choice>
          <mc:Fallback>
            <p:pic>
              <p:nvPicPr>
                <p:cNvPr id="145" name="Freihand 144">
                  <a:extLst>
                    <a:ext uri="{FF2B5EF4-FFF2-40B4-BE49-F238E27FC236}">
                      <a16:creationId xmlns:a16="http://schemas.microsoft.com/office/drawing/2014/main" id="{649C13AB-CA56-3C26-037A-CE15E1BBB2C4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1671298" y="698564"/>
                  <a:ext cx="11880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146" name="Freihand 145">
                  <a:extLst>
                    <a:ext uri="{FF2B5EF4-FFF2-40B4-BE49-F238E27FC236}">
                      <a16:creationId xmlns:a16="http://schemas.microsoft.com/office/drawing/2014/main" id="{22200ADB-98BC-8243-F19B-791904B762CF}"/>
                    </a:ext>
                  </a:extLst>
                </p14:cNvPr>
                <p14:cNvContentPartPr/>
                <p14:nvPr/>
              </p14:nvContentPartPr>
              <p14:xfrm>
                <a:off x="11791178" y="732044"/>
                <a:ext cx="217800" cy="209880"/>
              </p14:xfrm>
            </p:contentPart>
          </mc:Choice>
          <mc:Fallback>
            <p:pic>
              <p:nvPicPr>
                <p:cNvPr id="146" name="Freihand 145">
                  <a:extLst>
                    <a:ext uri="{FF2B5EF4-FFF2-40B4-BE49-F238E27FC236}">
                      <a16:creationId xmlns:a16="http://schemas.microsoft.com/office/drawing/2014/main" id="{22200ADB-98BC-8243-F19B-791904B762CF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1782178" y="723404"/>
                  <a:ext cx="235440" cy="22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147" name="Freihand 146">
                  <a:extLst>
                    <a:ext uri="{FF2B5EF4-FFF2-40B4-BE49-F238E27FC236}">
                      <a16:creationId xmlns:a16="http://schemas.microsoft.com/office/drawing/2014/main" id="{30D2E793-92B6-F886-4D22-DA162F6D6560}"/>
                    </a:ext>
                  </a:extLst>
                </p14:cNvPr>
                <p14:cNvContentPartPr/>
                <p14:nvPr/>
              </p14:nvContentPartPr>
              <p14:xfrm>
                <a:off x="11984138" y="776324"/>
                <a:ext cx="118800" cy="162360"/>
              </p14:xfrm>
            </p:contentPart>
          </mc:Choice>
          <mc:Fallback>
            <p:pic>
              <p:nvPicPr>
                <p:cNvPr id="147" name="Freihand 146">
                  <a:extLst>
                    <a:ext uri="{FF2B5EF4-FFF2-40B4-BE49-F238E27FC236}">
                      <a16:creationId xmlns:a16="http://schemas.microsoft.com/office/drawing/2014/main" id="{30D2E793-92B6-F886-4D22-DA162F6D6560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1975498" y="767684"/>
                  <a:ext cx="13644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148" name="Freihand 147">
                  <a:extLst>
                    <a:ext uri="{FF2B5EF4-FFF2-40B4-BE49-F238E27FC236}">
                      <a16:creationId xmlns:a16="http://schemas.microsoft.com/office/drawing/2014/main" id="{C6A12241-D8A7-B052-6217-1D1725D8B198}"/>
                    </a:ext>
                  </a:extLst>
                </p14:cNvPr>
                <p14:cNvContentPartPr/>
                <p14:nvPr/>
              </p14:nvContentPartPr>
              <p14:xfrm>
                <a:off x="10915298" y="1183124"/>
                <a:ext cx="272880" cy="139680"/>
              </p14:xfrm>
            </p:contentPart>
          </mc:Choice>
          <mc:Fallback>
            <p:pic>
              <p:nvPicPr>
                <p:cNvPr id="148" name="Freihand 147">
                  <a:extLst>
                    <a:ext uri="{FF2B5EF4-FFF2-40B4-BE49-F238E27FC236}">
                      <a16:creationId xmlns:a16="http://schemas.microsoft.com/office/drawing/2014/main" id="{C6A12241-D8A7-B052-6217-1D1725D8B198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10906658" y="1174124"/>
                  <a:ext cx="29052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149" name="Freihand 148">
                  <a:extLst>
                    <a:ext uri="{FF2B5EF4-FFF2-40B4-BE49-F238E27FC236}">
                      <a16:creationId xmlns:a16="http://schemas.microsoft.com/office/drawing/2014/main" id="{7E15876A-6510-BD4E-23F4-A30E4AE622DB}"/>
                    </a:ext>
                  </a:extLst>
                </p14:cNvPr>
                <p14:cNvContentPartPr/>
                <p14:nvPr/>
              </p14:nvContentPartPr>
              <p14:xfrm>
                <a:off x="11186018" y="1115084"/>
                <a:ext cx="248040" cy="216360"/>
              </p14:xfrm>
            </p:contentPart>
          </mc:Choice>
          <mc:Fallback>
            <p:pic>
              <p:nvPicPr>
                <p:cNvPr id="149" name="Freihand 148">
                  <a:extLst>
                    <a:ext uri="{FF2B5EF4-FFF2-40B4-BE49-F238E27FC236}">
                      <a16:creationId xmlns:a16="http://schemas.microsoft.com/office/drawing/2014/main" id="{7E15876A-6510-BD4E-23F4-A30E4AE622DB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1177018" y="1106084"/>
                  <a:ext cx="26568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150" name="Freihand 149">
                  <a:extLst>
                    <a:ext uri="{FF2B5EF4-FFF2-40B4-BE49-F238E27FC236}">
                      <a16:creationId xmlns:a16="http://schemas.microsoft.com/office/drawing/2014/main" id="{459EF070-4588-BC92-0B6C-81ED3707FE10}"/>
                    </a:ext>
                  </a:extLst>
                </p14:cNvPr>
                <p14:cNvContentPartPr/>
                <p14:nvPr/>
              </p14:nvContentPartPr>
              <p14:xfrm>
                <a:off x="11438378" y="1175204"/>
                <a:ext cx="132480" cy="216360"/>
              </p14:xfrm>
            </p:contentPart>
          </mc:Choice>
          <mc:Fallback>
            <p:pic>
              <p:nvPicPr>
                <p:cNvPr id="150" name="Freihand 149">
                  <a:extLst>
                    <a:ext uri="{FF2B5EF4-FFF2-40B4-BE49-F238E27FC236}">
                      <a16:creationId xmlns:a16="http://schemas.microsoft.com/office/drawing/2014/main" id="{459EF070-4588-BC92-0B6C-81ED3707FE10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11429738" y="1166564"/>
                  <a:ext cx="15012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151" name="Freihand 150">
                  <a:extLst>
                    <a:ext uri="{FF2B5EF4-FFF2-40B4-BE49-F238E27FC236}">
                      <a16:creationId xmlns:a16="http://schemas.microsoft.com/office/drawing/2014/main" id="{508E3FF8-030B-5797-089D-48DDF2383BEE}"/>
                    </a:ext>
                  </a:extLst>
                </p14:cNvPr>
                <p14:cNvContentPartPr/>
                <p14:nvPr/>
              </p14:nvContentPartPr>
              <p14:xfrm>
                <a:off x="11575538" y="1115444"/>
                <a:ext cx="232560" cy="171000"/>
              </p14:xfrm>
            </p:contentPart>
          </mc:Choice>
          <mc:Fallback>
            <p:pic>
              <p:nvPicPr>
                <p:cNvPr id="151" name="Freihand 150">
                  <a:extLst>
                    <a:ext uri="{FF2B5EF4-FFF2-40B4-BE49-F238E27FC236}">
                      <a16:creationId xmlns:a16="http://schemas.microsoft.com/office/drawing/2014/main" id="{508E3FF8-030B-5797-089D-48DDF2383BEE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11566538" y="1106444"/>
                  <a:ext cx="25020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152" name="Freihand 151">
                  <a:extLst>
                    <a:ext uri="{FF2B5EF4-FFF2-40B4-BE49-F238E27FC236}">
                      <a16:creationId xmlns:a16="http://schemas.microsoft.com/office/drawing/2014/main" id="{EBDED583-8B8E-3251-3D22-D1A396922DCD}"/>
                    </a:ext>
                  </a:extLst>
                </p14:cNvPr>
                <p14:cNvContentPartPr/>
                <p14:nvPr/>
              </p14:nvContentPartPr>
              <p14:xfrm>
                <a:off x="11758418" y="1158284"/>
                <a:ext cx="100440" cy="91440"/>
              </p14:xfrm>
            </p:contentPart>
          </mc:Choice>
          <mc:Fallback>
            <p:pic>
              <p:nvPicPr>
                <p:cNvPr id="152" name="Freihand 151">
                  <a:extLst>
                    <a:ext uri="{FF2B5EF4-FFF2-40B4-BE49-F238E27FC236}">
                      <a16:creationId xmlns:a16="http://schemas.microsoft.com/office/drawing/2014/main" id="{EBDED583-8B8E-3251-3D22-D1A396922DCD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1749778" y="1149284"/>
                  <a:ext cx="118080" cy="1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153" name="Freihand 152">
                  <a:extLst>
                    <a:ext uri="{FF2B5EF4-FFF2-40B4-BE49-F238E27FC236}">
                      <a16:creationId xmlns:a16="http://schemas.microsoft.com/office/drawing/2014/main" id="{2A398A5B-CED6-AB54-A8C6-6A5383C73C15}"/>
                    </a:ext>
                  </a:extLst>
                </p14:cNvPr>
                <p14:cNvContentPartPr/>
                <p14:nvPr/>
              </p14:nvContentPartPr>
              <p14:xfrm>
                <a:off x="11854538" y="1151084"/>
                <a:ext cx="106920" cy="91080"/>
              </p14:xfrm>
            </p:contentPart>
          </mc:Choice>
          <mc:Fallback>
            <p:pic>
              <p:nvPicPr>
                <p:cNvPr id="153" name="Freihand 152">
                  <a:extLst>
                    <a:ext uri="{FF2B5EF4-FFF2-40B4-BE49-F238E27FC236}">
                      <a16:creationId xmlns:a16="http://schemas.microsoft.com/office/drawing/2014/main" id="{2A398A5B-CED6-AB54-A8C6-6A5383C73C15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11845898" y="1142444"/>
                  <a:ext cx="12456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156" name="Freihand 155">
                  <a:extLst>
                    <a:ext uri="{FF2B5EF4-FFF2-40B4-BE49-F238E27FC236}">
                      <a16:creationId xmlns:a16="http://schemas.microsoft.com/office/drawing/2014/main" id="{6FDA5439-F6A5-32B2-EA07-8A79DA2CED5B}"/>
                    </a:ext>
                  </a:extLst>
                </p14:cNvPr>
                <p14:cNvContentPartPr/>
                <p14:nvPr/>
              </p14:nvContentPartPr>
              <p14:xfrm>
                <a:off x="9341018" y="1146764"/>
                <a:ext cx="1650960" cy="100080"/>
              </p14:xfrm>
            </p:contentPart>
          </mc:Choice>
          <mc:Fallback>
            <p:pic>
              <p:nvPicPr>
                <p:cNvPr id="156" name="Freihand 155">
                  <a:extLst>
                    <a:ext uri="{FF2B5EF4-FFF2-40B4-BE49-F238E27FC236}">
                      <a16:creationId xmlns:a16="http://schemas.microsoft.com/office/drawing/2014/main" id="{6FDA5439-F6A5-32B2-EA07-8A79DA2CED5B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9332378" y="1138124"/>
                  <a:ext cx="1668600" cy="11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157" name="Freihand 156">
                  <a:extLst>
                    <a:ext uri="{FF2B5EF4-FFF2-40B4-BE49-F238E27FC236}">
                      <a16:creationId xmlns:a16="http://schemas.microsoft.com/office/drawing/2014/main" id="{FFD551D3-B8A8-E9E3-4856-CF0867E86B59}"/>
                    </a:ext>
                  </a:extLst>
                </p14:cNvPr>
                <p14:cNvContentPartPr/>
                <p14:nvPr/>
              </p14:nvContentPartPr>
              <p14:xfrm>
                <a:off x="9523538" y="480044"/>
                <a:ext cx="1368000" cy="802800"/>
              </p14:xfrm>
            </p:contentPart>
          </mc:Choice>
          <mc:Fallback>
            <p:pic>
              <p:nvPicPr>
                <p:cNvPr id="157" name="Freihand 156">
                  <a:extLst>
                    <a:ext uri="{FF2B5EF4-FFF2-40B4-BE49-F238E27FC236}">
                      <a16:creationId xmlns:a16="http://schemas.microsoft.com/office/drawing/2014/main" id="{FFD551D3-B8A8-E9E3-4856-CF0867E86B59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9514538" y="471404"/>
                  <a:ext cx="1385640" cy="82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36" name="Freihand 35">
                  <a:extLst>
                    <a:ext uri="{FF2B5EF4-FFF2-40B4-BE49-F238E27FC236}">
                      <a16:creationId xmlns:a16="http://schemas.microsoft.com/office/drawing/2014/main" id="{46D742A1-0113-5167-F9C1-51F1008E2B1B}"/>
                    </a:ext>
                  </a:extLst>
                </p14:cNvPr>
                <p14:cNvContentPartPr/>
                <p14:nvPr/>
              </p14:nvContentPartPr>
              <p14:xfrm>
                <a:off x="4061618" y="466822"/>
                <a:ext cx="259560" cy="208440"/>
              </p14:xfrm>
            </p:contentPart>
          </mc:Choice>
          <mc:Fallback>
            <p:pic>
              <p:nvPicPr>
                <p:cNvPr id="36" name="Freihand 35">
                  <a:extLst>
                    <a:ext uri="{FF2B5EF4-FFF2-40B4-BE49-F238E27FC236}">
                      <a16:creationId xmlns:a16="http://schemas.microsoft.com/office/drawing/2014/main" id="{46D742A1-0113-5167-F9C1-51F1008E2B1B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4052978" y="458182"/>
                  <a:ext cx="27720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37" name="Freihand 36">
                  <a:extLst>
                    <a:ext uri="{FF2B5EF4-FFF2-40B4-BE49-F238E27FC236}">
                      <a16:creationId xmlns:a16="http://schemas.microsoft.com/office/drawing/2014/main" id="{91CDEAB1-13FB-BB2A-6DC6-1EDA9D0A7F57}"/>
                    </a:ext>
                  </a:extLst>
                </p14:cNvPr>
                <p14:cNvContentPartPr/>
                <p14:nvPr/>
              </p14:nvContentPartPr>
              <p14:xfrm>
                <a:off x="4263218" y="335782"/>
                <a:ext cx="173160" cy="258840"/>
              </p14:xfrm>
            </p:contentPart>
          </mc:Choice>
          <mc:Fallback>
            <p:pic>
              <p:nvPicPr>
                <p:cNvPr id="37" name="Freihand 36">
                  <a:extLst>
                    <a:ext uri="{FF2B5EF4-FFF2-40B4-BE49-F238E27FC236}">
                      <a16:creationId xmlns:a16="http://schemas.microsoft.com/office/drawing/2014/main" id="{91CDEAB1-13FB-BB2A-6DC6-1EDA9D0A7F57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4254578" y="327142"/>
                  <a:ext cx="19080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39" name="Freihand 38">
                  <a:extLst>
                    <a:ext uri="{FF2B5EF4-FFF2-40B4-BE49-F238E27FC236}">
                      <a16:creationId xmlns:a16="http://schemas.microsoft.com/office/drawing/2014/main" id="{2867C6D3-2B49-9DB6-38D1-BC55EAD27361}"/>
                    </a:ext>
                  </a:extLst>
                </p14:cNvPr>
                <p14:cNvContentPartPr/>
                <p14:nvPr/>
              </p14:nvContentPartPr>
              <p14:xfrm>
                <a:off x="4542578" y="285742"/>
                <a:ext cx="159120" cy="220680"/>
              </p14:xfrm>
            </p:contentPart>
          </mc:Choice>
          <mc:Fallback>
            <p:pic>
              <p:nvPicPr>
                <p:cNvPr id="39" name="Freihand 38">
                  <a:extLst>
                    <a:ext uri="{FF2B5EF4-FFF2-40B4-BE49-F238E27FC236}">
                      <a16:creationId xmlns:a16="http://schemas.microsoft.com/office/drawing/2014/main" id="{2867C6D3-2B49-9DB6-38D1-BC55EAD27361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4533578" y="277102"/>
                  <a:ext cx="17676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40" name="Freihand 39">
                  <a:extLst>
                    <a:ext uri="{FF2B5EF4-FFF2-40B4-BE49-F238E27FC236}">
                      <a16:creationId xmlns:a16="http://schemas.microsoft.com/office/drawing/2014/main" id="{5A8BC096-78BB-8734-B7D0-196E3C1922AB}"/>
                    </a:ext>
                  </a:extLst>
                </p14:cNvPr>
                <p14:cNvContentPartPr/>
                <p14:nvPr/>
              </p14:nvContentPartPr>
              <p14:xfrm>
                <a:off x="4559498" y="369622"/>
                <a:ext cx="124560" cy="81360"/>
              </p14:xfrm>
            </p:contentPart>
          </mc:Choice>
          <mc:Fallback>
            <p:pic>
              <p:nvPicPr>
                <p:cNvPr id="40" name="Freihand 39">
                  <a:extLst>
                    <a:ext uri="{FF2B5EF4-FFF2-40B4-BE49-F238E27FC236}">
                      <a16:creationId xmlns:a16="http://schemas.microsoft.com/office/drawing/2014/main" id="{5A8BC096-78BB-8734-B7D0-196E3C1922AB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4550858" y="360622"/>
                  <a:ext cx="142200" cy="9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41" name="Freihand 40">
                  <a:extLst>
                    <a:ext uri="{FF2B5EF4-FFF2-40B4-BE49-F238E27FC236}">
                      <a16:creationId xmlns:a16="http://schemas.microsoft.com/office/drawing/2014/main" id="{97ADC749-413C-A5B7-F8ED-07970AFA8C0B}"/>
                    </a:ext>
                  </a:extLst>
                </p14:cNvPr>
                <p14:cNvContentPartPr/>
                <p14:nvPr/>
              </p14:nvContentPartPr>
              <p14:xfrm>
                <a:off x="4726898" y="429742"/>
                <a:ext cx="53640" cy="85320"/>
              </p14:xfrm>
            </p:contentPart>
          </mc:Choice>
          <mc:Fallback>
            <p:pic>
              <p:nvPicPr>
                <p:cNvPr id="41" name="Freihand 40">
                  <a:extLst>
                    <a:ext uri="{FF2B5EF4-FFF2-40B4-BE49-F238E27FC236}">
                      <a16:creationId xmlns:a16="http://schemas.microsoft.com/office/drawing/2014/main" id="{97ADC749-413C-A5B7-F8ED-07970AFA8C0B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4718258" y="421102"/>
                  <a:ext cx="7128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42" name="Freihand 41">
                  <a:extLst>
                    <a:ext uri="{FF2B5EF4-FFF2-40B4-BE49-F238E27FC236}">
                      <a16:creationId xmlns:a16="http://schemas.microsoft.com/office/drawing/2014/main" id="{02C22A95-4373-FEF0-9698-C5EA54030472}"/>
                    </a:ext>
                  </a:extLst>
                </p14:cNvPr>
                <p14:cNvContentPartPr/>
                <p14:nvPr/>
              </p14:nvContentPartPr>
              <p14:xfrm>
                <a:off x="4813658" y="258382"/>
                <a:ext cx="65160" cy="202320"/>
              </p14:xfrm>
            </p:contentPart>
          </mc:Choice>
          <mc:Fallback>
            <p:pic>
              <p:nvPicPr>
                <p:cNvPr id="42" name="Freihand 41">
                  <a:extLst>
                    <a:ext uri="{FF2B5EF4-FFF2-40B4-BE49-F238E27FC236}">
                      <a16:creationId xmlns:a16="http://schemas.microsoft.com/office/drawing/2014/main" id="{02C22A95-4373-FEF0-9698-C5EA54030472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4805018" y="249742"/>
                  <a:ext cx="8280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43" name="Freihand 42">
                  <a:extLst>
                    <a:ext uri="{FF2B5EF4-FFF2-40B4-BE49-F238E27FC236}">
                      <a16:creationId xmlns:a16="http://schemas.microsoft.com/office/drawing/2014/main" id="{66B2DFAA-2EB4-A3AB-5618-84CC202CEE79}"/>
                    </a:ext>
                  </a:extLst>
                </p14:cNvPr>
                <p14:cNvContentPartPr/>
                <p14:nvPr/>
              </p14:nvContentPartPr>
              <p14:xfrm>
                <a:off x="4918058" y="294742"/>
                <a:ext cx="182880" cy="195840"/>
              </p14:xfrm>
            </p:contentPart>
          </mc:Choice>
          <mc:Fallback>
            <p:pic>
              <p:nvPicPr>
                <p:cNvPr id="43" name="Freihand 42">
                  <a:extLst>
                    <a:ext uri="{FF2B5EF4-FFF2-40B4-BE49-F238E27FC236}">
                      <a16:creationId xmlns:a16="http://schemas.microsoft.com/office/drawing/2014/main" id="{66B2DFAA-2EB4-A3AB-5618-84CC202CEE79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4909418" y="285742"/>
                  <a:ext cx="20052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44" name="Freihand 43">
                  <a:extLst>
                    <a:ext uri="{FF2B5EF4-FFF2-40B4-BE49-F238E27FC236}">
                      <a16:creationId xmlns:a16="http://schemas.microsoft.com/office/drawing/2014/main" id="{F702175F-FBE7-94B5-040B-D8501D986002}"/>
                    </a:ext>
                  </a:extLst>
                </p14:cNvPr>
                <p14:cNvContentPartPr/>
                <p14:nvPr/>
              </p14:nvContentPartPr>
              <p14:xfrm>
                <a:off x="5119298" y="241462"/>
                <a:ext cx="86040" cy="229320"/>
              </p14:xfrm>
            </p:contentPart>
          </mc:Choice>
          <mc:Fallback>
            <p:pic>
              <p:nvPicPr>
                <p:cNvPr id="44" name="Freihand 43">
                  <a:extLst>
                    <a:ext uri="{FF2B5EF4-FFF2-40B4-BE49-F238E27FC236}">
                      <a16:creationId xmlns:a16="http://schemas.microsoft.com/office/drawing/2014/main" id="{F702175F-FBE7-94B5-040B-D8501D986002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5110658" y="232822"/>
                  <a:ext cx="10368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3" name="Freihand 2">
                  <a:extLst>
                    <a:ext uri="{FF2B5EF4-FFF2-40B4-BE49-F238E27FC236}">
                      <a16:creationId xmlns:a16="http://schemas.microsoft.com/office/drawing/2014/main" id="{E9DADB6D-07CF-5EF8-CF69-5B730700653B}"/>
                    </a:ext>
                  </a:extLst>
                </p14:cNvPr>
                <p14:cNvContentPartPr/>
                <p14:nvPr/>
              </p14:nvContentPartPr>
              <p14:xfrm>
                <a:off x="529298" y="619462"/>
                <a:ext cx="244080" cy="126360"/>
              </p14:xfrm>
            </p:contentPart>
          </mc:Choice>
          <mc:Fallback>
            <p:pic>
              <p:nvPicPr>
                <p:cNvPr id="3" name="Freihand 2">
                  <a:extLst>
                    <a:ext uri="{FF2B5EF4-FFF2-40B4-BE49-F238E27FC236}">
                      <a16:creationId xmlns:a16="http://schemas.microsoft.com/office/drawing/2014/main" id="{E9DADB6D-07CF-5EF8-CF69-5B730700653B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520658" y="610822"/>
                  <a:ext cx="261720" cy="14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4" name="Freihand 3">
                  <a:extLst>
                    <a:ext uri="{FF2B5EF4-FFF2-40B4-BE49-F238E27FC236}">
                      <a16:creationId xmlns:a16="http://schemas.microsoft.com/office/drawing/2014/main" id="{62E096E1-5C5D-8087-EF45-D97C09C80400}"/>
                    </a:ext>
                  </a:extLst>
                </p14:cNvPr>
                <p14:cNvContentPartPr/>
                <p14:nvPr/>
              </p14:nvContentPartPr>
              <p14:xfrm>
                <a:off x="839258" y="659782"/>
                <a:ext cx="128880" cy="63360"/>
              </p14:xfrm>
            </p:contentPart>
          </mc:Choice>
          <mc:Fallback>
            <p:pic>
              <p:nvPicPr>
                <p:cNvPr id="4" name="Freihand 3">
                  <a:extLst>
                    <a:ext uri="{FF2B5EF4-FFF2-40B4-BE49-F238E27FC236}">
                      <a16:creationId xmlns:a16="http://schemas.microsoft.com/office/drawing/2014/main" id="{62E096E1-5C5D-8087-EF45-D97C09C80400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830258" y="650782"/>
                  <a:ext cx="146520" cy="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AF4F7CFA-1CDA-62C5-5B90-8371A8C8B321}"/>
                    </a:ext>
                  </a:extLst>
                </p14:cNvPr>
                <p14:cNvContentPartPr/>
                <p14:nvPr/>
              </p14:nvContentPartPr>
              <p14:xfrm>
                <a:off x="955538" y="632062"/>
                <a:ext cx="122760" cy="102600"/>
              </p14:xfrm>
            </p:contentPart>
          </mc:Choice>
          <mc:Fallback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AF4F7CFA-1CDA-62C5-5B90-8371A8C8B321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946538" y="623422"/>
                  <a:ext cx="140400" cy="12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6" name="Freihand 5">
                  <a:extLst>
                    <a:ext uri="{FF2B5EF4-FFF2-40B4-BE49-F238E27FC236}">
                      <a16:creationId xmlns:a16="http://schemas.microsoft.com/office/drawing/2014/main" id="{37CA8BAF-CCEC-3C51-7E75-F28F9F51EE94}"/>
                    </a:ext>
                  </a:extLst>
                </p14:cNvPr>
                <p14:cNvContentPartPr/>
                <p14:nvPr/>
              </p14:nvContentPartPr>
              <p14:xfrm>
                <a:off x="1250018" y="594982"/>
                <a:ext cx="113400" cy="140760"/>
              </p14:xfrm>
            </p:contentPart>
          </mc:Choice>
          <mc:Fallback>
            <p:pic>
              <p:nvPicPr>
                <p:cNvPr id="6" name="Freihand 5">
                  <a:extLst>
                    <a:ext uri="{FF2B5EF4-FFF2-40B4-BE49-F238E27FC236}">
                      <a16:creationId xmlns:a16="http://schemas.microsoft.com/office/drawing/2014/main" id="{37CA8BAF-CCEC-3C51-7E75-F28F9F51EE94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1241378" y="585982"/>
                  <a:ext cx="131040" cy="15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12" name="Freihand 11">
                  <a:extLst>
                    <a:ext uri="{FF2B5EF4-FFF2-40B4-BE49-F238E27FC236}">
                      <a16:creationId xmlns:a16="http://schemas.microsoft.com/office/drawing/2014/main" id="{03DC1098-6701-306D-5DB9-78CAE491E6C1}"/>
                    </a:ext>
                  </a:extLst>
                </p14:cNvPr>
                <p14:cNvContentPartPr/>
                <p14:nvPr/>
              </p14:nvContentPartPr>
              <p14:xfrm>
                <a:off x="1400138" y="708382"/>
                <a:ext cx="75600" cy="51840"/>
              </p14:xfrm>
            </p:contentPart>
          </mc:Choice>
          <mc:Fallback>
            <p:pic>
              <p:nvPicPr>
                <p:cNvPr id="12" name="Freihand 11">
                  <a:extLst>
                    <a:ext uri="{FF2B5EF4-FFF2-40B4-BE49-F238E27FC236}">
                      <a16:creationId xmlns:a16="http://schemas.microsoft.com/office/drawing/2014/main" id="{03DC1098-6701-306D-5DB9-78CAE491E6C1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1391138" y="699742"/>
                  <a:ext cx="9324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14" name="Freihand 13">
                  <a:extLst>
                    <a:ext uri="{FF2B5EF4-FFF2-40B4-BE49-F238E27FC236}">
                      <a16:creationId xmlns:a16="http://schemas.microsoft.com/office/drawing/2014/main" id="{47208334-4D3F-BB94-9B30-82CAEEB1EEF7}"/>
                    </a:ext>
                  </a:extLst>
                </p14:cNvPr>
                <p14:cNvContentPartPr/>
                <p14:nvPr/>
              </p14:nvContentPartPr>
              <p14:xfrm>
                <a:off x="1532618" y="575902"/>
                <a:ext cx="107280" cy="143280"/>
              </p14:xfrm>
            </p:contentPart>
          </mc:Choice>
          <mc:Fallback>
            <p:pic>
              <p:nvPicPr>
                <p:cNvPr id="14" name="Freihand 13">
                  <a:extLst>
                    <a:ext uri="{FF2B5EF4-FFF2-40B4-BE49-F238E27FC236}">
                      <a16:creationId xmlns:a16="http://schemas.microsoft.com/office/drawing/2014/main" id="{47208334-4D3F-BB94-9B30-82CAEEB1EEF7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1523618" y="566902"/>
                  <a:ext cx="12492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433BB80D-2A28-D0BD-56FF-547DA8FC89B6}"/>
                    </a:ext>
                  </a:extLst>
                </p14:cNvPr>
                <p14:cNvContentPartPr/>
                <p14:nvPr/>
              </p14:nvContentPartPr>
              <p14:xfrm>
                <a:off x="1630178" y="702622"/>
                <a:ext cx="145080" cy="7272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433BB80D-2A28-D0BD-56FF-547DA8FC89B6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1621178" y="693982"/>
                  <a:ext cx="162720" cy="9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16" name="Freihand 15">
                  <a:extLst>
                    <a:ext uri="{FF2B5EF4-FFF2-40B4-BE49-F238E27FC236}">
                      <a16:creationId xmlns:a16="http://schemas.microsoft.com/office/drawing/2014/main" id="{64F730B5-060B-1E42-551E-4FE4E03203DF}"/>
                    </a:ext>
                  </a:extLst>
                </p14:cNvPr>
                <p14:cNvContentPartPr/>
                <p14:nvPr/>
              </p14:nvContentPartPr>
              <p14:xfrm>
                <a:off x="1143098" y="490942"/>
                <a:ext cx="669240" cy="315000"/>
              </p14:xfrm>
            </p:contentPart>
          </mc:Choice>
          <mc:Fallback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64F730B5-060B-1E42-551E-4FE4E03203DF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1134458" y="482302"/>
                  <a:ext cx="686880" cy="33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A678DA92-7B9A-9E32-C520-A47680B231EA}"/>
                    </a:ext>
                  </a:extLst>
                </p14:cNvPr>
                <p14:cNvContentPartPr/>
                <p14:nvPr/>
              </p14:nvContentPartPr>
              <p14:xfrm>
                <a:off x="2046338" y="592102"/>
                <a:ext cx="301680" cy="12024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A678DA92-7B9A-9E32-C520-A47680B231EA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2037698" y="583102"/>
                  <a:ext cx="319320" cy="13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19" name="Freihand 18">
                  <a:extLst>
                    <a:ext uri="{FF2B5EF4-FFF2-40B4-BE49-F238E27FC236}">
                      <a16:creationId xmlns:a16="http://schemas.microsoft.com/office/drawing/2014/main" id="{9C1D8AE8-2501-A269-7A44-19211D03ED14}"/>
                    </a:ext>
                  </a:extLst>
                </p14:cNvPr>
                <p14:cNvContentPartPr/>
                <p14:nvPr/>
              </p14:nvContentPartPr>
              <p14:xfrm>
                <a:off x="2393018" y="612982"/>
                <a:ext cx="107640" cy="96840"/>
              </p14:xfrm>
            </p:contentPart>
          </mc:Choice>
          <mc:Fallback>
            <p:pic>
              <p:nvPicPr>
                <p:cNvPr id="19" name="Freihand 18">
                  <a:extLst>
                    <a:ext uri="{FF2B5EF4-FFF2-40B4-BE49-F238E27FC236}">
                      <a16:creationId xmlns:a16="http://schemas.microsoft.com/office/drawing/2014/main" id="{9C1D8AE8-2501-A269-7A44-19211D03ED14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2384018" y="604342"/>
                  <a:ext cx="125280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21" name="Freihand 20">
                  <a:extLst>
                    <a:ext uri="{FF2B5EF4-FFF2-40B4-BE49-F238E27FC236}">
                      <a16:creationId xmlns:a16="http://schemas.microsoft.com/office/drawing/2014/main" id="{549E89DD-7F38-CAF7-8BB7-FE097BD08819}"/>
                    </a:ext>
                  </a:extLst>
                </p14:cNvPr>
                <p14:cNvContentPartPr/>
                <p14:nvPr/>
              </p14:nvContentPartPr>
              <p14:xfrm>
                <a:off x="1850138" y="626302"/>
                <a:ext cx="104400" cy="108720"/>
              </p14:xfrm>
            </p:contentPart>
          </mc:Choice>
          <mc:Fallback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549E89DD-7F38-CAF7-8BB7-FE097BD08819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1841138" y="617662"/>
                  <a:ext cx="122040" cy="12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22" name="Freihand 21">
                  <a:extLst>
                    <a:ext uri="{FF2B5EF4-FFF2-40B4-BE49-F238E27FC236}">
                      <a16:creationId xmlns:a16="http://schemas.microsoft.com/office/drawing/2014/main" id="{9FD8874F-A340-981A-F6EE-39DCB2901B62}"/>
                    </a:ext>
                  </a:extLst>
                </p14:cNvPr>
                <p14:cNvContentPartPr/>
                <p14:nvPr/>
              </p14:nvContentPartPr>
              <p14:xfrm>
                <a:off x="1923938" y="702262"/>
                <a:ext cx="20880" cy="38160"/>
              </p14:xfrm>
            </p:contentPart>
          </mc:Choice>
          <mc:Fallback>
            <p:pic>
              <p:nvPicPr>
                <p:cNvPr id="22" name="Freihand 21">
                  <a:extLst>
                    <a:ext uri="{FF2B5EF4-FFF2-40B4-BE49-F238E27FC236}">
                      <a16:creationId xmlns:a16="http://schemas.microsoft.com/office/drawing/2014/main" id="{9FD8874F-A340-981A-F6EE-39DCB2901B62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1914938" y="693622"/>
                  <a:ext cx="3852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23" name="Freihand 22">
                  <a:extLst>
                    <a:ext uri="{FF2B5EF4-FFF2-40B4-BE49-F238E27FC236}">
                      <a16:creationId xmlns:a16="http://schemas.microsoft.com/office/drawing/2014/main" id="{760753CF-8742-A232-0F40-B1810AB95BF5}"/>
                    </a:ext>
                  </a:extLst>
                </p14:cNvPr>
                <p14:cNvContentPartPr/>
                <p14:nvPr/>
              </p14:nvContentPartPr>
              <p14:xfrm>
                <a:off x="1979378" y="549982"/>
                <a:ext cx="79920" cy="208800"/>
              </p14:xfrm>
            </p:contentPart>
          </mc:Choice>
          <mc:Fallback>
            <p:pic>
              <p:nvPicPr>
                <p:cNvPr id="23" name="Freihand 22">
                  <a:extLst>
                    <a:ext uri="{FF2B5EF4-FFF2-40B4-BE49-F238E27FC236}">
                      <a16:creationId xmlns:a16="http://schemas.microsoft.com/office/drawing/2014/main" id="{760753CF-8742-A232-0F40-B1810AB95BF5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1970738" y="541342"/>
                  <a:ext cx="9756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408EA00A-CB19-18B4-8C46-FC80DBA104FE}"/>
                    </a:ext>
                  </a:extLst>
                </p14:cNvPr>
                <p14:cNvContentPartPr/>
                <p14:nvPr/>
              </p14:nvContentPartPr>
              <p14:xfrm>
                <a:off x="2566178" y="640702"/>
                <a:ext cx="102600" cy="87480"/>
              </p14:xfrm>
            </p:contentPart>
          </mc:Choice>
          <mc:Fallback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408EA00A-CB19-18B4-8C46-FC80DBA104FE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2557178" y="632062"/>
                  <a:ext cx="120240" cy="10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25" name="Freihand 24">
                  <a:extLst>
                    <a:ext uri="{FF2B5EF4-FFF2-40B4-BE49-F238E27FC236}">
                      <a16:creationId xmlns:a16="http://schemas.microsoft.com/office/drawing/2014/main" id="{18A22C20-A1B9-0F3F-C73D-8552935C1D42}"/>
                    </a:ext>
                  </a:extLst>
                </p14:cNvPr>
                <p14:cNvContentPartPr/>
                <p14:nvPr/>
              </p14:nvContentPartPr>
              <p14:xfrm>
                <a:off x="2751578" y="609742"/>
                <a:ext cx="107640" cy="115560"/>
              </p14:xfrm>
            </p:contentPart>
          </mc:Choice>
          <mc:Fallback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18A22C20-A1B9-0F3F-C73D-8552935C1D42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2742578" y="601102"/>
                  <a:ext cx="12528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9E7D6B6C-136D-4860-1817-EADF7EBA9BA6}"/>
                    </a:ext>
                  </a:extLst>
                </p14:cNvPr>
                <p14:cNvContentPartPr/>
                <p14:nvPr/>
              </p14:nvContentPartPr>
              <p14:xfrm>
                <a:off x="2777858" y="686422"/>
                <a:ext cx="162360" cy="89640"/>
              </p14:xfrm>
            </p:contentPart>
          </mc:Choice>
          <mc:Fallback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9E7D6B6C-136D-4860-1817-EADF7EBA9BA6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2768858" y="677422"/>
                  <a:ext cx="18000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A10DEB80-0972-2139-843B-771991F4C741}"/>
                    </a:ext>
                  </a:extLst>
                </p14:cNvPr>
                <p14:cNvContentPartPr/>
                <p14:nvPr/>
              </p14:nvContentPartPr>
              <p14:xfrm>
                <a:off x="3033818" y="570862"/>
                <a:ext cx="124200" cy="16704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A10DEB80-0972-2139-843B-771991F4C741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3024818" y="561862"/>
                  <a:ext cx="141840" cy="18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28" name="Freihand 27">
                  <a:extLst>
                    <a:ext uri="{FF2B5EF4-FFF2-40B4-BE49-F238E27FC236}">
                      <a16:creationId xmlns:a16="http://schemas.microsoft.com/office/drawing/2014/main" id="{5C8A74D6-1307-1E9D-8070-DC2E854DEA6A}"/>
                    </a:ext>
                  </a:extLst>
                </p14:cNvPr>
                <p14:cNvContentPartPr/>
                <p14:nvPr/>
              </p14:nvContentPartPr>
              <p14:xfrm>
                <a:off x="3177098" y="629902"/>
                <a:ext cx="142560" cy="117360"/>
              </p14:xfrm>
            </p:contentPart>
          </mc:Choice>
          <mc:Fallback>
            <p:pic>
              <p:nvPicPr>
                <p:cNvPr id="28" name="Freihand 27">
                  <a:extLst>
                    <a:ext uri="{FF2B5EF4-FFF2-40B4-BE49-F238E27FC236}">
                      <a16:creationId xmlns:a16="http://schemas.microsoft.com/office/drawing/2014/main" id="{5C8A74D6-1307-1E9D-8070-DC2E854DEA6A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3168458" y="620902"/>
                  <a:ext cx="16020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2F598BF2-F63C-701F-F7BD-DE8A8BF62990}"/>
                    </a:ext>
                  </a:extLst>
                </p14:cNvPr>
                <p14:cNvContentPartPr/>
                <p14:nvPr/>
              </p14:nvContentPartPr>
              <p14:xfrm>
                <a:off x="3316058" y="685342"/>
                <a:ext cx="115920" cy="101880"/>
              </p14:xfrm>
            </p:contentPart>
          </mc:Choice>
          <mc:Fallback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2F598BF2-F63C-701F-F7BD-DE8A8BF62990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3307058" y="676702"/>
                  <a:ext cx="133560" cy="11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31" name="Freihand 30">
                  <a:extLst>
                    <a:ext uri="{FF2B5EF4-FFF2-40B4-BE49-F238E27FC236}">
                      <a16:creationId xmlns:a16="http://schemas.microsoft.com/office/drawing/2014/main" id="{11C757F2-DA93-282F-DD5E-393FCDF6EF07}"/>
                    </a:ext>
                  </a:extLst>
                </p14:cNvPr>
                <p14:cNvContentPartPr/>
                <p14:nvPr/>
              </p14:nvContentPartPr>
              <p14:xfrm>
                <a:off x="3463658" y="633502"/>
                <a:ext cx="148320" cy="109800"/>
              </p14:xfrm>
            </p:contentPart>
          </mc:Choice>
          <mc:Fallback>
            <p:pic>
              <p:nvPicPr>
                <p:cNvPr id="31" name="Freihand 30">
                  <a:extLst>
                    <a:ext uri="{FF2B5EF4-FFF2-40B4-BE49-F238E27FC236}">
                      <a16:creationId xmlns:a16="http://schemas.microsoft.com/office/drawing/2014/main" id="{11C757F2-DA93-282F-DD5E-393FCDF6EF07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3454658" y="624862"/>
                  <a:ext cx="165960" cy="12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0F809849-113D-D97D-A3C3-C00E9F4FC8E2}"/>
                    </a:ext>
                  </a:extLst>
                </p14:cNvPr>
                <p14:cNvContentPartPr/>
                <p14:nvPr/>
              </p14:nvContentPartPr>
              <p14:xfrm>
                <a:off x="3646538" y="543142"/>
                <a:ext cx="97200" cy="178200"/>
              </p14:xfrm>
            </p:contentPart>
          </mc:Choice>
          <mc:Fallback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0F809849-113D-D97D-A3C3-C00E9F4FC8E2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3637898" y="534142"/>
                  <a:ext cx="114840" cy="19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791E1CD4-0CDE-B767-C6F6-8E16B301B579}"/>
                    </a:ext>
                  </a:extLst>
                </p14:cNvPr>
                <p14:cNvContentPartPr/>
                <p14:nvPr/>
              </p14:nvContentPartPr>
              <p14:xfrm>
                <a:off x="3755258" y="613702"/>
                <a:ext cx="116280" cy="128880"/>
              </p14:xfrm>
            </p:contentPart>
          </mc:Choice>
          <mc:Fallback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791E1CD4-0CDE-B767-C6F6-8E16B301B579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3746258" y="604702"/>
                  <a:ext cx="133920" cy="14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AA687242-20B2-D348-164C-473E72CD82FA}"/>
                    </a:ext>
                  </a:extLst>
                </p14:cNvPr>
                <p14:cNvContentPartPr/>
                <p14:nvPr/>
              </p14:nvContentPartPr>
              <p14:xfrm>
                <a:off x="3891338" y="703342"/>
                <a:ext cx="79920" cy="81360"/>
              </p14:xfrm>
            </p:contentPart>
          </mc:Choice>
          <mc:Fallback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AA687242-20B2-D348-164C-473E72CD82FA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3882698" y="694702"/>
                  <a:ext cx="97560" cy="9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46" name="Freihand 45">
                  <a:extLst>
                    <a:ext uri="{FF2B5EF4-FFF2-40B4-BE49-F238E27FC236}">
                      <a16:creationId xmlns:a16="http://schemas.microsoft.com/office/drawing/2014/main" id="{125F7F75-2E63-6B21-064A-72B5D282044C}"/>
                    </a:ext>
                  </a:extLst>
                </p14:cNvPr>
                <p14:cNvContentPartPr/>
                <p14:nvPr/>
              </p14:nvContentPartPr>
              <p14:xfrm>
                <a:off x="1152098" y="331822"/>
                <a:ext cx="79200" cy="138240"/>
              </p14:xfrm>
            </p:contentPart>
          </mc:Choice>
          <mc:Fallback>
            <p:pic>
              <p:nvPicPr>
                <p:cNvPr id="46" name="Freihand 45">
                  <a:extLst>
                    <a:ext uri="{FF2B5EF4-FFF2-40B4-BE49-F238E27FC236}">
                      <a16:creationId xmlns:a16="http://schemas.microsoft.com/office/drawing/2014/main" id="{125F7F75-2E63-6B21-064A-72B5D282044C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1143098" y="322822"/>
                  <a:ext cx="9684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47" name="Freihand 46">
                  <a:extLst>
                    <a:ext uri="{FF2B5EF4-FFF2-40B4-BE49-F238E27FC236}">
                      <a16:creationId xmlns:a16="http://schemas.microsoft.com/office/drawing/2014/main" id="{969E8DB0-1768-7959-0621-315AA0CE8026}"/>
                    </a:ext>
                  </a:extLst>
                </p14:cNvPr>
                <p14:cNvContentPartPr/>
                <p14:nvPr/>
              </p14:nvContentPartPr>
              <p14:xfrm>
                <a:off x="1136258" y="364942"/>
                <a:ext cx="160920" cy="130320"/>
              </p14:xfrm>
            </p:contentPart>
          </mc:Choice>
          <mc:Fallback>
            <p:pic>
              <p:nvPicPr>
                <p:cNvPr id="47" name="Freihand 46">
                  <a:extLst>
                    <a:ext uri="{FF2B5EF4-FFF2-40B4-BE49-F238E27FC236}">
                      <a16:creationId xmlns:a16="http://schemas.microsoft.com/office/drawing/2014/main" id="{969E8DB0-1768-7959-0621-315AA0CE8026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1127618" y="355942"/>
                  <a:ext cx="17856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49" name="Freihand 48">
                  <a:extLst>
                    <a:ext uri="{FF2B5EF4-FFF2-40B4-BE49-F238E27FC236}">
                      <a16:creationId xmlns:a16="http://schemas.microsoft.com/office/drawing/2014/main" id="{7DA91A63-9A85-74D4-1A0A-B384BA6F1740}"/>
                    </a:ext>
                  </a:extLst>
                </p14:cNvPr>
                <p14:cNvContentPartPr/>
                <p14:nvPr/>
              </p14:nvContentPartPr>
              <p14:xfrm>
                <a:off x="506618" y="211222"/>
                <a:ext cx="143280" cy="208440"/>
              </p14:xfrm>
            </p:contentPart>
          </mc:Choice>
          <mc:Fallback>
            <p:pic>
              <p:nvPicPr>
                <p:cNvPr id="49" name="Freihand 48">
                  <a:extLst>
                    <a:ext uri="{FF2B5EF4-FFF2-40B4-BE49-F238E27FC236}">
                      <a16:creationId xmlns:a16="http://schemas.microsoft.com/office/drawing/2014/main" id="{7DA91A63-9A85-74D4-1A0A-B384BA6F1740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497978" y="202222"/>
                  <a:ext cx="16092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50" name="Freihand 49">
                  <a:extLst>
                    <a:ext uri="{FF2B5EF4-FFF2-40B4-BE49-F238E27FC236}">
                      <a16:creationId xmlns:a16="http://schemas.microsoft.com/office/drawing/2014/main" id="{AD687DA4-05BC-B8F7-921E-9D6E2CB19F62}"/>
                    </a:ext>
                  </a:extLst>
                </p14:cNvPr>
                <p14:cNvContentPartPr/>
                <p14:nvPr/>
              </p14:nvContentPartPr>
              <p14:xfrm>
                <a:off x="683738" y="330022"/>
                <a:ext cx="61920" cy="75600"/>
              </p14:xfrm>
            </p:contentPart>
          </mc:Choice>
          <mc:Fallback>
            <p:pic>
              <p:nvPicPr>
                <p:cNvPr id="50" name="Freihand 49">
                  <a:extLst>
                    <a:ext uri="{FF2B5EF4-FFF2-40B4-BE49-F238E27FC236}">
                      <a16:creationId xmlns:a16="http://schemas.microsoft.com/office/drawing/2014/main" id="{AD687DA4-05BC-B8F7-921E-9D6E2CB19F62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674738" y="321382"/>
                  <a:ext cx="79560" cy="9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51" name="Freihand 50">
                  <a:extLst>
                    <a:ext uri="{FF2B5EF4-FFF2-40B4-BE49-F238E27FC236}">
                      <a16:creationId xmlns:a16="http://schemas.microsoft.com/office/drawing/2014/main" id="{49AB1081-6CCF-0524-6AE0-1EE339AEB9B9}"/>
                    </a:ext>
                  </a:extLst>
                </p14:cNvPr>
                <p14:cNvContentPartPr/>
                <p14:nvPr/>
              </p14:nvContentPartPr>
              <p14:xfrm>
                <a:off x="700658" y="29422"/>
                <a:ext cx="38520" cy="102600"/>
              </p14:xfrm>
            </p:contentPart>
          </mc:Choice>
          <mc:Fallback>
            <p:pic>
              <p:nvPicPr>
                <p:cNvPr id="51" name="Freihand 50">
                  <a:extLst>
                    <a:ext uri="{FF2B5EF4-FFF2-40B4-BE49-F238E27FC236}">
                      <a16:creationId xmlns:a16="http://schemas.microsoft.com/office/drawing/2014/main" id="{49AB1081-6CCF-0524-6AE0-1EE339AEB9B9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691658" y="20782"/>
                  <a:ext cx="56160" cy="12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52" name="Freihand 51">
                  <a:extLst>
                    <a:ext uri="{FF2B5EF4-FFF2-40B4-BE49-F238E27FC236}">
                      <a16:creationId xmlns:a16="http://schemas.microsoft.com/office/drawing/2014/main" id="{3A488A12-5294-C2D2-0795-1539F69CAF5F}"/>
                    </a:ext>
                  </a:extLst>
                </p14:cNvPr>
                <p14:cNvContentPartPr/>
                <p14:nvPr/>
              </p14:nvContentPartPr>
              <p14:xfrm>
                <a:off x="688058" y="104662"/>
                <a:ext cx="149040" cy="172080"/>
              </p14:xfrm>
            </p:contentPart>
          </mc:Choice>
          <mc:Fallback>
            <p:pic>
              <p:nvPicPr>
                <p:cNvPr id="52" name="Freihand 51">
                  <a:extLst>
                    <a:ext uri="{FF2B5EF4-FFF2-40B4-BE49-F238E27FC236}">
                      <a16:creationId xmlns:a16="http://schemas.microsoft.com/office/drawing/2014/main" id="{3A488A12-5294-C2D2-0795-1539F69CAF5F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679418" y="96022"/>
                  <a:ext cx="16668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53" name="Freihand 52">
                  <a:extLst>
                    <a:ext uri="{FF2B5EF4-FFF2-40B4-BE49-F238E27FC236}">
                      <a16:creationId xmlns:a16="http://schemas.microsoft.com/office/drawing/2014/main" id="{2800ADF2-4DFE-8BA7-F683-0D59B01765AC}"/>
                    </a:ext>
                  </a:extLst>
                </p14:cNvPr>
                <p14:cNvContentPartPr/>
                <p14:nvPr/>
              </p14:nvContentPartPr>
              <p14:xfrm>
                <a:off x="951218" y="120142"/>
                <a:ext cx="81720" cy="169200"/>
              </p14:xfrm>
            </p:contentPart>
          </mc:Choice>
          <mc:Fallback>
            <p:pic>
              <p:nvPicPr>
                <p:cNvPr id="53" name="Freihand 52">
                  <a:extLst>
                    <a:ext uri="{FF2B5EF4-FFF2-40B4-BE49-F238E27FC236}">
                      <a16:creationId xmlns:a16="http://schemas.microsoft.com/office/drawing/2014/main" id="{2800ADF2-4DFE-8BA7-F683-0D59B01765AC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942578" y="111142"/>
                  <a:ext cx="9936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54" name="Freihand 53">
                  <a:extLst>
                    <a:ext uri="{FF2B5EF4-FFF2-40B4-BE49-F238E27FC236}">
                      <a16:creationId xmlns:a16="http://schemas.microsoft.com/office/drawing/2014/main" id="{D29E202E-EF49-459A-0382-BAE382826469}"/>
                    </a:ext>
                  </a:extLst>
                </p14:cNvPr>
                <p14:cNvContentPartPr/>
                <p14:nvPr/>
              </p14:nvContentPartPr>
              <p14:xfrm>
                <a:off x="944738" y="210142"/>
                <a:ext cx="145800" cy="42840"/>
              </p14:xfrm>
            </p:contentPart>
          </mc:Choice>
          <mc:Fallback>
            <p:pic>
              <p:nvPicPr>
                <p:cNvPr id="54" name="Freihand 53">
                  <a:extLst>
                    <a:ext uri="{FF2B5EF4-FFF2-40B4-BE49-F238E27FC236}">
                      <a16:creationId xmlns:a16="http://schemas.microsoft.com/office/drawing/2014/main" id="{D29E202E-EF49-459A-0382-BAE382826469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935738" y="201142"/>
                  <a:ext cx="16344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55" name="Freihand 54">
                  <a:extLst>
                    <a:ext uri="{FF2B5EF4-FFF2-40B4-BE49-F238E27FC236}">
                      <a16:creationId xmlns:a16="http://schemas.microsoft.com/office/drawing/2014/main" id="{DE8AF80A-1CBC-41B4-C85E-D248C5D29745}"/>
                    </a:ext>
                  </a:extLst>
                </p14:cNvPr>
                <p14:cNvContentPartPr/>
                <p14:nvPr/>
              </p14:nvContentPartPr>
              <p14:xfrm>
                <a:off x="1103858" y="-101978"/>
                <a:ext cx="81720" cy="395280"/>
              </p14:xfrm>
            </p:contentPart>
          </mc:Choice>
          <mc:Fallback>
            <p:pic>
              <p:nvPicPr>
                <p:cNvPr id="55" name="Freihand 54">
                  <a:extLst>
                    <a:ext uri="{FF2B5EF4-FFF2-40B4-BE49-F238E27FC236}">
                      <a16:creationId xmlns:a16="http://schemas.microsoft.com/office/drawing/2014/main" id="{DE8AF80A-1CBC-41B4-C85E-D248C5D29745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1095218" y="-110978"/>
                  <a:ext cx="99360" cy="41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56" name="Freihand 55">
                  <a:extLst>
                    <a:ext uri="{FF2B5EF4-FFF2-40B4-BE49-F238E27FC236}">
                      <a16:creationId xmlns:a16="http://schemas.microsoft.com/office/drawing/2014/main" id="{A34BABC2-4822-6C68-DFA8-81FBB1202819}"/>
                    </a:ext>
                  </a:extLst>
                </p14:cNvPr>
                <p14:cNvContentPartPr/>
                <p14:nvPr/>
              </p14:nvContentPartPr>
              <p14:xfrm>
                <a:off x="1110698" y="5924"/>
                <a:ext cx="130320" cy="137160"/>
              </p14:xfrm>
            </p:contentPart>
          </mc:Choice>
          <mc:Fallback>
            <p:pic>
              <p:nvPicPr>
                <p:cNvPr id="56" name="Freihand 55">
                  <a:extLst>
                    <a:ext uri="{FF2B5EF4-FFF2-40B4-BE49-F238E27FC236}">
                      <a16:creationId xmlns:a16="http://schemas.microsoft.com/office/drawing/2014/main" id="{A34BABC2-4822-6C68-DFA8-81FBB1202819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1102058" y="-2716"/>
                  <a:ext cx="14796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58" name="Freihand 57">
                  <a:extLst>
                    <a:ext uri="{FF2B5EF4-FFF2-40B4-BE49-F238E27FC236}">
                      <a16:creationId xmlns:a16="http://schemas.microsoft.com/office/drawing/2014/main" id="{D32DEDE2-ECDC-2111-8BF8-D09E64DDDCF7}"/>
                    </a:ext>
                  </a:extLst>
                </p14:cNvPr>
                <p14:cNvContentPartPr/>
                <p14:nvPr/>
              </p14:nvContentPartPr>
              <p14:xfrm>
                <a:off x="5342858" y="258284"/>
                <a:ext cx="121680" cy="30960"/>
              </p14:xfrm>
            </p:contentPart>
          </mc:Choice>
          <mc:Fallback>
            <p:pic>
              <p:nvPicPr>
                <p:cNvPr id="58" name="Freihand 57">
                  <a:extLst>
                    <a:ext uri="{FF2B5EF4-FFF2-40B4-BE49-F238E27FC236}">
                      <a16:creationId xmlns:a16="http://schemas.microsoft.com/office/drawing/2014/main" id="{D32DEDE2-ECDC-2111-8BF8-D09E64DDDCF7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5333858" y="249644"/>
                  <a:ext cx="13932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59" name="Freihand 58">
                  <a:extLst>
                    <a:ext uri="{FF2B5EF4-FFF2-40B4-BE49-F238E27FC236}">
                      <a16:creationId xmlns:a16="http://schemas.microsoft.com/office/drawing/2014/main" id="{F2294FE8-C29E-CF91-0538-9828815DA3A3}"/>
                    </a:ext>
                  </a:extLst>
                </p14:cNvPr>
                <p14:cNvContentPartPr/>
                <p14:nvPr/>
              </p14:nvContentPartPr>
              <p14:xfrm>
                <a:off x="5334578" y="314084"/>
                <a:ext cx="125280" cy="40680"/>
              </p14:xfrm>
            </p:contentPart>
          </mc:Choice>
          <mc:Fallback>
            <p:pic>
              <p:nvPicPr>
                <p:cNvPr id="59" name="Freihand 58">
                  <a:extLst>
                    <a:ext uri="{FF2B5EF4-FFF2-40B4-BE49-F238E27FC236}">
                      <a16:creationId xmlns:a16="http://schemas.microsoft.com/office/drawing/2014/main" id="{F2294FE8-C29E-CF91-0538-9828815DA3A3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5325578" y="305444"/>
                  <a:ext cx="14292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60" name="Freihand 59">
                  <a:extLst>
                    <a:ext uri="{FF2B5EF4-FFF2-40B4-BE49-F238E27FC236}">
                      <a16:creationId xmlns:a16="http://schemas.microsoft.com/office/drawing/2014/main" id="{08484817-0638-BD5F-589F-AE469421DD00}"/>
                    </a:ext>
                  </a:extLst>
                </p14:cNvPr>
                <p14:cNvContentPartPr/>
                <p14:nvPr/>
              </p14:nvContentPartPr>
              <p14:xfrm>
                <a:off x="5521418" y="118244"/>
                <a:ext cx="169200" cy="177120"/>
              </p14:xfrm>
            </p:contentPart>
          </mc:Choice>
          <mc:Fallback>
            <p:pic>
              <p:nvPicPr>
                <p:cNvPr id="60" name="Freihand 59">
                  <a:extLst>
                    <a:ext uri="{FF2B5EF4-FFF2-40B4-BE49-F238E27FC236}">
                      <a16:creationId xmlns:a16="http://schemas.microsoft.com/office/drawing/2014/main" id="{08484817-0638-BD5F-589F-AE469421DD00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5512418" y="109244"/>
                  <a:ext cx="18684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61" name="Freihand 60">
                  <a:extLst>
                    <a:ext uri="{FF2B5EF4-FFF2-40B4-BE49-F238E27FC236}">
                      <a16:creationId xmlns:a16="http://schemas.microsoft.com/office/drawing/2014/main" id="{82C44963-4152-44D8-AC65-A873F927527A}"/>
                    </a:ext>
                  </a:extLst>
                </p14:cNvPr>
                <p14:cNvContentPartPr/>
                <p14:nvPr/>
              </p14:nvContentPartPr>
              <p14:xfrm>
                <a:off x="5580098" y="310484"/>
                <a:ext cx="144360" cy="137520"/>
              </p14:xfrm>
            </p:contentPart>
          </mc:Choice>
          <mc:Fallback>
            <p:pic>
              <p:nvPicPr>
                <p:cNvPr id="61" name="Freihand 60">
                  <a:extLst>
                    <a:ext uri="{FF2B5EF4-FFF2-40B4-BE49-F238E27FC236}">
                      <a16:creationId xmlns:a16="http://schemas.microsoft.com/office/drawing/2014/main" id="{82C44963-4152-44D8-AC65-A873F927527A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5571458" y="301484"/>
                  <a:ext cx="16200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63" name="Freihand 62">
                  <a:extLst>
                    <a:ext uri="{FF2B5EF4-FFF2-40B4-BE49-F238E27FC236}">
                      <a16:creationId xmlns:a16="http://schemas.microsoft.com/office/drawing/2014/main" id="{BE7A3B93-BBCA-B307-CC25-64150FB6E614}"/>
                    </a:ext>
                  </a:extLst>
                </p14:cNvPr>
                <p14:cNvContentPartPr/>
                <p14:nvPr/>
              </p14:nvContentPartPr>
              <p14:xfrm>
                <a:off x="5750378" y="64604"/>
                <a:ext cx="162360" cy="154440"/>
              </p14:xfrm>
            </p:contentPart>
          </mc:Choice>
          <mc:Fallback>
            <p:pic>
              <p:nvPicPr>
                <p:cNvPr id="63" name="Freihand 62">
                  <a:extLst>
                    <a:ext uri="{FF2B5EF4-FFF2-40B4-BE49-F238E27FC236}">
                      <a16:creationId xmlns:a16="http://schemas.microsoft.com/office/drawing/2014/main" id="{BE7A3B93-BBCA-B307-CC25-64150FB6E614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5741738" y="55964"/>
                  <a:ext cx="18000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64" name="Freihand 63">
                  <a:extLst>
                    <a:ext uri="{FF2B5EF4-FFF2-40B4-BE49-F238E27FC236}">
                      <a16:creationId xmlns:a16="http://schemas.microsoft.com/office/drawing/2014/main" id="{DAF6352D-E498-C492-D465-193F901B9B59}"/>
                    </a:ext>
                  </a:extLst>
                </p14:cNvPr>
                <p14:cNvContentPartPr/>
                <p14:nvPr/>
              </p14:nvContentPartPr>
              <p14:xfrm>
                <a:off x="5919218" y="73244"/>
                <a:ext cx="57960" cy="88200"/>
              </p14:xfrm>
            </p:contentPart>
          </mc:Choice>
          <mc:Fallback>
            <p:pic>
              <p:nvPicPr>
                <p:cNvPr id="64" name="Freihand 63">
                  <a:extLst>
                    <a:ext uri="{FF2B5EF4-FFF2-40B4-BE49-F238E27FC236}">
                      <a16:creationId xmlns:a16="http://schemas.microsoft.com/office/drawing/2014/main" id="{DAF6352D-E498-C492-D465-193F901B9B59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5910578" y="64604"/>
                  <a:ext cx="7560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65" name="Freihand 64">
                  <a:extLst>
                    <a:ext uri="{FF2B5EF4-FFF2-40B4-BE49-F238E27FC236}">
                      <a16:creationId xmlns:a16="http://schemas.microsoft.com/office/drawing/2014/main" id="{0764D1B6-20C9-193D-7D20-9D8B733D147A}"/>
                    </a:ext>
                  </a:extLst>
                </p14:cNvPr>
                <p14:cNvContentPartPr/>
                <p14:nvPr/>
              </p14:nvContentPartPr>
              <p14:xfrm>
                <a:off x="6034778" y="44804"/>
                <a:ext cx="122040" cy="97200"/>
              </p14:xfrm>
            </p:contentPart>
          </mc:Choice>
          <mc:Fallback>
            <p:pic>
              <p:nvPicPr>
                <p:cNvPr id="65" name="Freihand 64">
                  <a:extLst>
                    <a:ext uri="{FF2B5EF4-FFF2-40B4-BE49-F238E27FC236}">
                      <a16:creationId xmlns:a16="http://schemas.microsoft.com/office/drawing/2014/main" id="{0764D1B6-20C9-193D-7D20-9D8B733D147A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6026138" y="35804"/>
                  <a:ext cx="13968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66" name="Freihand 65">
                  <a:extLst>
                    <a:ext uri="{FF2B5EF4-FFF2-40B4-BE49-F238E27FC236}">
                      <a16:creationId xmlns:a16="http://schemas.microsoft.com/office/drawing/2014/main" id="{3F9C6D7E-7C0B-D91D-8A80-678D454778BD}"/>
                    </a:ext>
                  </a:extLst>
                </p14:cNvPr>
                <p14:cNvContentPartPr/>
                <p14:nvPr/>
              </p14:nvContentPartPr>
              <p14:xfrm>
                <a:off x="6173378" y="25004"/>
                <a:ext cx="99720" cy="71280"/>
              </p14:xfrm>
            </p:contentPart>
          </mc:Choice>
          <mc:Fallback>
            <p:pic>
              <p:nvPicPr>
                <p:cNvPr id="66" name="Freihand 65">
                  <a:extLst>
                    <a:ext uri="{FF2B5EF4-FFF2-40B4-BE49-F238E27FC236}">
                      <a16:creationId xmlns:a16="http://schemas.microsoft.com/office/drawing/2014/main" id="{3F9C6D7E-7C0B-D91D-8A80-678D454778BD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6164378" y="16364"/>
                  <a:ext cx="117360" cy="8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67" name="Freihand 66">
                  <a:extLst>
                    <a:ext uri="{FF2B5EF4-FFF2-40B4-BE49-F238E27FC236}">
                      <a16:creationId xmlns:a16="http://schemas.microsoft.com/office/drawing/2014/main" id="{D6DF6EB0-2EC4-2FF6-71B5-CD5CA9FDC092}"/>
                    </a:ext>
                  </a:extLst>
                </p14:cNvPr>
                <p14:cNvContentPartPr/>
                <p14:nvPr/>
              </p14:nvContentPartPr>
              <p14:xfrm>
                <a:off x="5751458" y="161804"/>
                <a:ext cx="582120" cy="187200"/>
              </p14:xfrm>
            </p:contentPart>
          </mc:Choice>
          <mc:Fallback>
            <p:pic>
              <p:nvPicPr>
                <p:cNvPr id="67" name="Freihand 66">
                  <a:extLst>
                    <a:ext uri="{FF2B5EF4-FFF2-40B4-BE49-F238E27FC236}">
                      <a16:creationId xmlns:a16="http://schemas.microsoft.com/office/drawing/2014/main" id="{D6DF6EB0-2EC4-2FF6-71B5-CD5CA9FDC092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5742818" y="153164"/>
                  <a:ext cx="59976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68" name="Freihand 67">
                  <a:extLst>
                    <a:ext uri="{FF2B5EF4-FFF2-40B4-BE49-F238E27FC236}">
                      <a16:creationId xmlns:a16="http://schemas.microsoft.com/office/drawing/2014/main" id="{968E0999-D762-FC6C-26BA-DE77901A743D}"/>
                    </a:ext>
                  </a:extLst>
                </p14:cNvPr>
                <p14:cNvContentPartPr/>
                <p14:nvPr/>
              </p14:nvContentPartPr>
              <p14:xfrm>
                <a:off x="5986898" y="292124"/>
                <a:ext cx="129600" cy="190800"/>
              </p14:xfrm>
            </p:contentPart>
          </mc:Choice>
          <mc:Fallback>
            <p:pic>
              <p:nvPicPr>
                <p:cNvPr id="68" name="Freihand 67">
                  <a:extLst>
                    <a:ext uri="{FF2B5EF4-FFF2-40B4-BE49-F238E27FC236}">
                      <a16:creationId xmlns:a16="http://schemas.microsoft.com/office/drawing/2014/main" id="{968E0999-D762-FC6C-26BA-DE77901A743D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5977898" y="283484"/>
                  <a:ext cx="147240" cy="20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69" name="Freihand 68">
                  <a:extLst>
                    <a:ext uri="{FF2B5EF4-FFF2-40B4-BE49-F238E27FC236}">
                      <a16:creationId xmlns:a16="http://schemas.microsoft.com/office/drawing/2014/main" id="{AF74C100-E6F3-CFD0-D45A-A58B3E25E664}"/>
                    </a:ext>
                  </a:extLst>
                </p14:cNvPr>
                <p14:cNvContentPartPr/>
                <p14:nvPr/>
              </p14:nvContentPartPr>
              <p14:xfrm>
                <a:off x="6161138" y="300044"/>
                <a:ext cx="101160" cy="134280"/>
              </p14:xfrm>
            </p:contentPart>
          </mc:Choice>
          <mc:Fallback>
            <p:pic>
              <p:nvPicPr>
                <p:cNvPr id="69" name="Freihand 68">
                  <a:extLst>
                    <a:ext uri="{FF2B5EF4-FFF2-40B4-BE49-F238E27FC236}">
                      <a16:creationId xmlns:a16="http://schemas.microsoft.com/office/drawing/2014/main" id="{AF74C100-E6F3-CFD0-D45A-A58B3E25E664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6152498" y="291044"/>
                  <a:ext cx="11880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161" name="Freihand 160">
                  <a:extLst>
                    <a:ext uri="{FF2B5EF4-FFF2-40B4-BE49-F238E27FC236}">
                      <a16:creationId xmlns:a16="http://schemas.microsoft.com/office/drawing/2014/main" id="{1E150449-3AD9-FD6A-B84B-D99C6D553571}"/>
                    </a:ext>
                  </a:extLst>
                </p14:cNvPr>
                <p14:cNvContentPartPr/>
                <p14:nvPr/>
              </p14:nvContentPartPr>
              <p14:xfrm>
                <a:off x="2446658" y="1440524"/>
                <a:ext cx="1140480" cy="744120"/>
              </p14:xfrm>
            </p:contentPart>
          </mc:Choice>
          <mc:Fallback>
            <p:pic>
              <p:nvPicPr>
                <p:cNvPr id="161" name="Freihand 160">
                  <a:extLst>
                    <a:ext uri="{FF2B5EF4-FFF2-40B4-BE49-F238E27FC236}">
                      <a16:creationId xmlns:a16="http://schemas.microsoft.com/office/drawing/2014/main" id="{1E150449-3AD9-FD6A-B84B-D99C6D553571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2437658" y="1431884"/>
                  <a:ext cx="1158120" cy="76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162" name="Freihand 161">
                  <a:extLst>
                    <a:ext uri="{FF2B5EF4-FFF2-40B4-BE49-F238E27FC236}">
                      <a16:creationId xmlns:a16="http://schemas.microsoft.com/office/drawing/2014/main" id="{38080295-FD15-F95D-F82E-5226710D4160}"/>
                    </a:ext>
                  </a:extLst>
                </p14:cNvPr>
                <p14:cNvContentPartPr/>
                <p14:nvPr/>
              </p14:nvContentPartPr>
              <p14:xfrm>
                <a:off x="3386258" y="1263044"/>
                <a:ext cx="372960" cy="225720"/>
              </p14:xfrm>
            </p:contentPart>
          </mc:Choice>
          <mc:Fallback>
            <p:pic>
              <p:nvPicPr>
                <p:cNvPr id="162" name="Freihand 161">
                  <a:extLst>
                    <a:ext uri="{FF2B5EF4-FFF2-40B4-BE49-F238E27FC236}">
                      <a16:creationId xmlns:a16="http://schemas.microsoft.com/office/drawing/2014/main" id="{38080295-FD15-F95D-F82E-5226710D4160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3377618" y="1254044"/>
                  <a:ext cx="39060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163" name="Freihand 162">
                  <a:extLst>
                    <a:ext uri="{FF2B5EF4-FFF2-40B4-BE49-F238E27FC236}">
                      <a16:creationId xmlns:a16="http://schemas.microsoft.com/office/drawing/2014/main" id="{D592D648-389D-6E86-8BD2-76152ADC66A9}"/>
                    </a:ext>
                  </a:extLst>
                </p14:cNvPr>
                <p14:cNvContentPartPr/>
                <p14:nvPr/>
              </p14:nvContentPartPr>
              <p14:xfrm>
                <a:off x="3332618" y="1297964"/>
                <a:ext cx="254880" cy="300600"/>
              </p14:xfrm>
            </p:contentPart>
          </mc:Choice>
          <mc:Fallback>
            <p:pic>
              <p:nvPicPr>
                <p:cNvPr id="163" name="Freihand 162">
                  <a:extLst>
                    <a:ext uri="{FF2B5EF4-FFF2-40B4-BE49-F238E27FC236}">
                      <a16:creationId xmlns:a16="http://schemas.microsoft.com/office/drawing/2014/main" id="{D592D648-389D-6E86-8BD2-76152ADC66A9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3323618" y="1289324"/>
                  <a:ext cx="272520" cy="31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164" name="Freihand 163">
                  <a:extLst>
                    <a:ext uri="{FF2B5EF4-FFF2-40B4-BE49-F238E27FC236}">
                      <a16:creationId xmlns:a16="http://schemas.microsoft.com/office/drawing/2014/main" id="{70E9059E-09E0-45FC-B66E-12C181B92D62}"/>
                    </a:ext>
                  </a:extLst>
                </p14:cNvPr>
                <p14:cNvContentPartPr/>
                <p14:nvPr/>
              </p14:nvContentPartPr>
              <p14:xfrm>
                <a:off x="3874418" y="1112924"/>
                <a:ext cx="71640" cy="251280"/>
              </p14:xfrm>
            </p:contentPart>
          </mc:Choice>
          <mc:Fallback>
            <p:pic>
              <p:nvPicPr>
                <p:cNvPr id="164" name="Freihand 163">
                  <a:extLst>
                    <a:ext uri="{FF2B5EF4-FFF2-40B4-BE49-F238E27FC236}">
                      <a16:creationId xmlns:a16="http://schemas.microsoft.com/office/drawing/2014/main" id="{70E9059E-09E0-45FC-B66E-12C181B92D62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3865778" y="1103924"/>
                  <a:ext cx="8928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165" name="Freihand 164">
                  <a:extLst>
                    <a:ext uri="{FF2B5EF4-FFF2-40B4-BE49-F238E27FC236}">
                      <a16:creationId xmlns:a16="http://schemas.microsoft.com/office/drawing/2014/main" id="{CF40CEE9-AF7A-4A1B-C34F-13D4018AFC42}"/>
                    </a:ext>
                  </a:extLst>
                </p14:cNvPr>
                <p14:cNvContentPartPr/>
                <p14:nvPr/>
              </p14:nvContentPartPr>
              <p14:xfrm>
                <a:off x="4000778" y="1001324"/>
                <a:ext cx="184680" cy="188280"/>
              </p14:xfrm>
            </p:contentPart>
          </mc:Choice>
          <mc:Fallback>
            <p:pic>
              <p:nvPicPr>
                <p:cNvPr id="165" name="Freihand 164">
                  <a:extLst>
                    <a:ext uri="{FF2B5EF4-FFF2-40B4-BE49-F238E27FC236}">
                      <a16:creationId xmlns:a16="http://schemas.microsoft.com/office/drawing/2014/main" id="{CF40CEE9-AF7A-4A1B-C34F-13D4018AFC42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3991778" y="992684"/>
                  <a:ext cx="20232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166" name="Freihand 165">
                  <a:extLst>
                    <a:ext uri="{FF2B5EF4-FFF2-40B4-BE49-F238E27FC236}">
                      <a16:creationId xmlns:a16="http://schemas.microsoft.com/office/drawing/2014/main" id="{599A020E-95F2-8944-51B5-042852140B78}"/>
                    </a:ext>
                  </a:extLst>
                </p14:cNvPr>
                <p14:cNvContentPartPr/>
                <p14:nvPr/>
              </p14:nvContentPartPr>
              <p14:xfrm>
                <a:off x="4246658" y="838964"/>
                <a:ext cx="242640" cy="263520"/>
              </p14:xfrm>
            </p:contentPart>
          </mc:Choice>
          <mc:Fallback>
            <p:pic>
              <p:nvPicPr>
                <p:cNvPr id="166" name="Freihand 165">
                  <a:extLst>
                    <a:ext uri="{FF2B5EF4-FFF2-40B4-BE49-F238E27FC236}">
                      <a16:creationId xmlns:a16="http://schemas.microsoft.com/office/drawing/2014/main" id="{599A020E-95F2-8944-51B5-042852140B78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4238018" y="830324"/>
                  <a:ext cx="260280" cy="28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167" name="Freihand 166">
                  <a:extLst>
                    <a:ext uri="{FF2B5EF4-FFF2-40B4-BE49-F238E27FC236}">
                      <a16:creationId xmlns:a16="http://schemas.microsoft.com/office/drawing/2014/main" id="{3ABB478E-E168-7FED-9174-62B568F8038D}"/>
                    </a:ext>
                  </a:extLst>
                </p14:cNvPr>
                <p14:cNvContentPartPr/>
                <p14:nvPr/>
              </p14:nvContentPartPr>
              <p14:xfrm>
                <a:off x="4362578" y="786764"/>
                <a:ext cx="33840" cy="12240"/>
              </p14:xfrm>
            </p:contentPart>
          </mc:Choice>
          <mc:Fallback>
            <p:pic>
              <p:nvPicPr>
                <p:cNvPr id="167" name="Freihand 166">
                  <a:extLst>
                    <a:ext uri="{FF2B5EF4-FFF2-40B4-BE49-F238E27FC236}">
                      <a16:creationId xmlns:a16="http://schemas.microsoft.com/office/drawing/2014/main" id="{3ABB478E-E168-7FED-9174-62B568F8038D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4353578" y="777764"/>
                  <a:ext cx="51480" cy="2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9">
              <p14:nvContentPartPr>
                <p14:cNvPr id="168" name="Freihand 167">
                  <a:extLst>
                    <a:ext uri="{FF2B5EF4-FFF2-40B4-BE49-F238E27FC236}">
                      <a16:creationId xmlns:a16="http://schemas.microsoft.com/office/drawing/2014/main" id="{037971C4-0DBB-0F4F-94D2-D36D34A77DF9}"/>
                    </a:ext>
                  </a:extLst>
                </p14:cNvPr>
                <p14:cNvContentPartPr/>
                <p14:nvPr/>
              </p14:nvContentPartPr>
              <p14:xfrm>
                <a:off x="4081778" y="1233884"/>
                <a:ext cx="288720" cy="214560"/>
              </p14:xfrm>
            </p:contentPart>
          </mc:Choice>
          <mc:Fallback>
            <p:pic>
              <p:nvPicPr>
                <p:cNvPr id="168" name="Freihand 167">
                  <a:extLst>
                    <a:ext uri="{FF2B5EF4-FFF2-40B4-BE49-F238E27FC236}">
                      <a16:creationId xmlns:a16="http://schemas.microsoft.com/office/drawing/2014/main" id="{037971C4-0DBB-0F4F-94D2-D36D34A77DF9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4072778" y="1225244"/>
                  <a:ext cx="306360" cy="23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1">
              <p14:nvContentPartPr>
                <p14:cNvPr id="169" name="Freihand 168">
                  <a:extLst>
                    <a:ext uri="{FF2B5EF4-FFF2-40B4-BE49-F238E27FC236}">
                      <a16:creationId xmlns:a16="http://schemas.microsoft.com/office/drawing/2014/main" id="{D1404510-96E6-C52D-D09E-5756D75308DF}"/>
                    </a:ext>
                  </a:extLst>
                </p14:cNvPr>
                <p14:cNvContentPartPr/>
                <p14:nvPr/>
              </p14:nvContentPartPr>
              <p14:xfrm>
                <a:off x="4376258" y="1170884"/>
                <a:ext cx="134280" cy="121320"/>
              </p14:xfrm>
            </p:contentPart>
          </mc:Choice>
          <mc:Fallback>
            <p:pic>
              <p:nvPicPr>
                <p:cNvPr id="169" name="Freihand 168">
                  <a:extLst>
                    <a:ext uri="{FF2B5EF4-FFF2-40B4-BE49-F238E27FC236}">
                      <a16:creationId xmlns:a16="http://schemas.microsoft.com/office/drawing/2014/main" id="{D1404510-96E6-C52D-D09E-5756D75308DF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4367258" y="1162244"/>
                  <a:ext cx="151920" cy="13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170" name="Freihand 169">
                  <a:extLst>
                    <a:ext uri="{FF2B5EF4-FFF2-40B4-BE49-F238E27FC236}">
                      <a16:creationId xmlns:a16="http://schemas.microsoft.com/office/drawing/2014/main" id="{3AC8FEFD-DE1A-2FCF-FCEB-B01EE6DB658D}"/>
                    </a:ext>
                  </a:extLst>
                </p14:cNvPr>
                <p14:cNvContentPartPr/>
                <p14:nvPr/>
              </p14:nvContentPartPr>
              <p14:xfrm>
                <a:off x="4522058" y="1071164"/>
                <a:ext cx="181800" cy="196920"/>
              </p14:xfrm>
            </p:contentPart>
          </mc:Choice>
          <mc:Fallback>
            <p:pic>
              <p:nvPicPr>
                <p:cNvPr id="170" name="Freihand 169">
                  <a:extLst>
                    <a:ext uri="{FF2B5EF4-FFF2-40B4-BE49-F238E27FC236}">
                      <a16:creationId xmlns:a16="http://schemas.microsoft.com/office/drawing/2014/main" id="{3AC8FEFD-DE1A-2FCF-FCEB-B01EE6DB658D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4513058" y="1062164"/>
                  <a:ext cx="199440" cy="21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171" name="Freihand 170">
                  <a:extLst>
                    <a:ext uri="{FF2B5EF4-FFF2-40B4-BE49-F238E27FC236}">
                      <a16:creationId xmlns:a16="http://schemas.microsoft.com/office/drawing/2014/main" id="{92961614-5925-BF35-264F-FFCD4EFAEF7E}"/>
                    </a:ext>
                  </a:extLst>
                </p14:cNvPr>
                <p14:cNvContentPartPr/>
                <p14:nvPr/>
              </p14:nvContentPartPr>
              <p14:xfrm>
                <a:off x="4742378" y="942644"/>
                <a:ext cx="387360" cy="218520"/>
              </p14:xfrm>
            </p:contentPart>
          </mc:Choice>
          <mc:Fallback>
            <p:pic>
              <p:nvPicPr>
                <p:cNvPr id="171" name="Freihand 170">
                  <a:extLst>
                    <a:ext uri="{FF2B5EF4-FFF2-40B4-BE49-F238E27FC236}">
                      <a16:creationId xmlns:a16="http://schemas.microsoft.com/office/drawing/2014/main" id="{92961614-5925-BF35-264F-FFCD4EFAEF7E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4733378" y="933644"/>
                  <a:ext cx="40500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172" name="Freihand 171">
                  <a:extLst>
                    <a:ext uri="{FF2B5EF4-FFF2-40B4-BE49-F238E27FC236}">
                      <a16:creationId xmlns:a16="http://schemas.microsoft.com/office/drawing/2014/main" id="{770B044E-C0D3-538F-20C6-6B1BCCDE203B}"/>
                    </a:ext>
                  </a:extLst>
                </p14:cNvPr>
                <p14:cNvContentPartPr/>
                <p14:nvPr/>
              </p14:nvContentPartPr>
              <p14:xfrm>
                <a:off x="5085458" y="847964"/>
                <a:ext cx="36360" cy="23040"/>
              </p14:xfrm>
            </p:contentPart>
          </mc:Choice>
          <mc:Fallback>
            <p:pic>
              <p:nvPicPr>
                <p:cNvPr id="172" name="Freihand 171">
                  <a:extLst>
                    <a:ext uri="{FF2B5EF4-FFF2-40B4-BE49-F238E27FC236}">
                      <a16:creationId xmlns:a16="http://schemas.microsoft.com/office/drawing/2014/main" id="{770B044E-C0D3-538F-20C6-6B1BCCDE203B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5076458" y="839324"/>
                  <a:ext cx="5400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9">
              <p14:nvContentPartPr>
                <p14:cNvPr id="173" name="Freihand 172">
                  <a:extLst>
                    <a:ext uri="{FF2B5EF4-FFF2-40B4-BE49-F238E27FC236}">
                      <a16:creationId xmlns:a16="http://schemas.microsoft.com/office/drawing/2014/main" id="{C000B4C3-B632-0793-1E72-C0F69310192E}"/>
                    </a:ext>
                  </a:extLst>
                </p14:cNvPr>
                <p14:cNvContentPartPr/>
                <p14:nvPr/>
              </p14:nvContentPartPr>
              <p14:xfrm>
                <a:off x="5203538" y="871724"/>
                <a:ext cx="130320" cy="117000"/>
              </p14:xfrm>
            </p:contentPart>
          </mc:Choice>
          <mc:Fallback>
            <p:pic>
              <p:nvPicPr>
                <p:cNvPr id="173" name="Freihand 172">
                  <a:extLst>
                    <a:ext uri="{FF2B5EF4-FFF2-40B4-BE49-F238E27FC236}">
                      <a16:creationId xmlns:a16="http://schemas.microsoft.com/office/drawing/2014/main" id="{C000B4C3-B632-0793-1E72-C0F69310192E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5194538" y="863084"/>
                  <a:ext cx="147960" cy="13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1">
              <p14:nvContentPartPr>
                <p14:cNvPr id="175" name="Freihand 174">
                  <a:extLst>
                    <a:ext uri="{FF2B5EF4-FFF2-40B4-BE49-F238E27FC236}">
                      <a16:creationId xmlns:a16="http://schemas.microsoft.com/office/drawing/2014/main" id="{A1C5AC89-FB94-A623-73F6-6735E53674B6}"/>
                    </a:ext>
                  </a:extLst>
                </p14:cNvPr>
                <p14:cNvContentPartPr/>
                <p14:nvPr/>
              </p14:nvContentPartPr>
              <p14:xfrm>
                <a:off x="5315138" y="714044"/>
                <a:ext cx="264960" cy="195840"/>
              </p14:xfrm>
            </p:contentPart>
          </mc:Choice>
          <mc:Fallback>
            <p:pic>
              <p:nvPicPr>
                <p:cNvPr id="175" name="Freihand 174">
                  <a:extLst>
                    <a:ext uri="{FF2B5EF4-FFF2-40B4-BE49-F238E27FC236}">
                      <a16:creationId xmlns:a16="http://schemas.microsoft.com/office/drawing/2014/main" id="{A1C5AC89-FB94-A623-73F6-6735E53674B6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5306498" y="705404"/>
                  <a:ext cx="28260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3">
              <p14:nvContentPartPr>
                <p14:cNvPr id="176" name="Freihand 175">
                  <a:extLst>
                    <a:ext uri="{FF2B5EF4-FFF2-40B4-BE49-F238E27FC236}">
                      <a16:creationId xmlns:a16="http://schemas.microsoft.com/office/drawing/2014/main" id="{A82D4CA8-9DAA-8337-81E1-B03FFFC03739}"/>
                    </a:ext>
                  </a:extLst>
                </p14:cNvPr>
                <p14:cNvContentPartPr/>
                <p14:nvPr/>
              </p14:nvContentPartPr>
              <p14:xfrm>
                <a:off x="5589818" y="725204"/>
                <a:ext cx="127440" cy="82080"/>
              </p14:xfrm>
            </p:contentPart>
          </mc:Choice>
          <mc:Fallback>
            <p:pic>
              <p:nvPicPr>
                <p:cNvPr id="176" name="Freihand 175">
                  <a:extLst>
                    <a:ext uri="{FF2B5EF4-FFF2-40B4-BE49-F238E27FC236}">
                      <a16:creationId xmlns:a16="http://schemas.microsoft.com/office/drawing/2014/main" id="{A82D4CA8-9DAA-8337-81E1-B03FFFC03739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5581178" y="716564"/>
                  <a:ext cx="14508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5">
              <p14:nvContentPartPr>
                <p14:cNvPr id="71" name="Freihand 70">
                  <a:extLst>
                    <a:ext uri="{FF2B5EF4-FFF2-40B4-BE49-F238E27FC236}">
                      <a16:creationId xmlns:a16="http://schemas.microsoft.com/office/drawing/2014/main" id="{DEFF634B-F761-6D28-2F59-99906A88A92D}"/>
                    </a:ext>
                  </a:extLst>
                </p14:cNvPr>
                <p14:cNvContentPartPr/>
                <p14:nvPr/>
              </p14:nvContentPartPr>
              <p14:xfrm>
                <a:off x="180818" y="2223524"/>
                <a:ext cx="216720" cy="83880"/>
              </p14:xfrm>
            </p:contentPart>
          </mc:Choice>
          <mc:Fallback>
            <p:pic>
              <p:nvPicPr>
                <p:cNvPr id="71" name="Freihand 70">
                  <a:extLst>
                    <a:ext uri="{FF2B5EF4-FFF2-40B4-BE49-F238E27FC236}">
                      <a16:creationId xmlns:a16="http://schemas.microsoft.com/office/drawing/2014/main" id="{DEFF634B-F761-6D28-2F59-99906A88A92D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172178" y="2214884"/>
                  <a:ext cx="234360" cy="10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7">
              <p14:nvContentPartPr>
                <p14:cNvPr id="72" name="Freihand 71">
                  <a:extLst>
                    <a:ext uri="{FF2B5EF4-FFF2-40B4-BE49-F238E27FC236}">
                      <a16:creationId xmlns:a16="http://schemas.microsoft.com/office/drawing/2014/main" id="{4B22A8C9-6BA4-4820-E69D-6E5814DED965}"/>
                    </a:ext>
                  </a:extLst>
                </p14:cNvPr>
                <p14:cNvContentPartPr/>
                <p14:nvPr/>
              </p14:nvContentPartPr>
              <p14:xfrm>
                <a:off x="352178" y="2143604"/>
                <a:ext cx="118800" cy="195840"/>
              </p14:xfrm>
            </p:contentPart>
          </mc:Choice>
          <mc:Fallback>
            <p:pic>
              <p:nvPicPr>
                <p:cNvPr id="72" name="Freihand 71">
                  <a:extLst>
                    <a:ext uri="{FF2B5EF4-FFF2-40B4-BE49-F238E27FC236}">
                      <a16:creationId xmlns:a16="http://schemas.microsoft.com/office/drawing/2014/main" id="{4B22A8C9-6BA4-4820-E69D-6E5814DED965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343538" y="2134964"/>
                  <a:ext cx="13644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9">
              <p14:nvContentPartPr>
                <p14:cNvPr id="74" name="Freihand 73">
                  <a:extLst>
                    <a:ext uri="{FF2B5EF4-FFF2-40B4-BE49-F238E27FC236}">
                      <a16:creationId xmlns:a16="http://schemas.microsoft.com/office/drawing/2014/main" id="{E1C8380C-A469-5A12-6036-FC74DD3B9D76}"/>
                    </a:ext>
                  </a:extLst>
                </p14:cNvPr>
                <p14:cNvContentPartPr/>
                <p14:nvPr/>
              </p14:nvContentPartPr>
              <p14:xfrm>
                <a:off x="619298" y="2104724"/>
                <a:ext cx="150480" cy="158400"/>
              </p14:xfrm>
            </p:contentPart>
          </mc:Choice>
          <mc:Fallback>
            <p:pic>
              <p:nvPicPr>
                <p:cNvPr id="74" name="Freihand 73">
                  <a:extLst>
                    <a:ext uri="{FF2B5EF4-FFF2-40B4-BE49-F238E27FC236}">
                      <a16:creationId xmlns:a16="http://schemas.microsoft.com/office/drawing/2014/main" id="{E1C8380C-A469-5A12-6036-FC74DD3B9D76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610298" y="2096084"/>
                  <a:ext cx="16812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1">
              <p14:nvContentPartPr>
                <p14:cNvPr id="76" name="Freihand 75">
                  <a:extLst>
                    <a:ext uri="{FF2B5EF4-FFF2-40B4-BE49-F238E27FC236}">
                      <a16:creationId xmlns:a16="http://schemas.microsoft.com/office/drawing/2014/main" id="{1FF89F78-9905-5724-69C7-466BB8D35FDC}"/>
                    </a:ext>
                  </a:extLst>
                </p14:cNvPr>
                <p14:cNvContentPartPr/>
                <p14:nvPr/>
              </p14:nvContentPartPr>
              <p14:xfrm>
                <a:off x="807578" y="2061164"/>
                <a:ext cx="98640" cy="209520"/>
              </p14:xfrm>
            </p:contentPart>
          </mc:Choice>
          <mc:Fallback>
            <p:pic>
              <p:nvPicPr>
                <p:cNvPr id="76" name="Freihand 75">
                  <a:extLst>
                    <a:ext uri="{FF2B5EF4-FFF2-40B4-BE49-F238E27FC236}">
                      <a16:creationId xmlns:a16="http://schemas.microsoft.com/office/drawing/2014/main" id="{1FF89F78-9905-5724-69C7-466BB8D35FDC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798578" y="2052524"/>
                  <a:ext cx="116280" cy="22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3">
              <p14:nvContentPartPr>
                <p14:cNvPr id="77" name="Freihand 76">
                  <a:extLst>
                    <a:ext uri="{FF2B5EF4-FFF2-40B4-BE49-F238E27FC236}">
                      <a16:creationId xmlns:a16="http://schemas.microsoft.com/office/drawing/2014/main" id="{4CC8BA41-2544-BF37-9DBE-73B130E5FE5A}"/>
                    </a:ext>
                  </a:extLst>
                </p14:cNvPr>
                <p14:cNvContentPartPr/>
                <p14:nvPr/>
              </p14:nvContentPartPr>
              <p14:xfrm>
                <a:off x="936458" y="2082404"/>
                <a:ext cx="127440" cy="175320"/>
              </p14:xfrm>
            </p:contentPart>
          </mc:Choice>
          <mc:Fallback>
            <p:pic>
              <p:nvPicPr>
                <p:cNvPr id="77" name="Freihand 76">
                  <a:extLst>
                    <a:ext uri="{FF2B5EF4-FFF2-40B4-BE49-F238E27FC236}">
                      <a16:creationId xmlns:a16="http://schemas.microsoft.com/office/drawing/2014/main" id="{4CC8BA41-2544-BF37-9DBE-73B130E5FE5A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927458" y="2073404"/>
                  <a:ext cx="14508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5">
              <p14:nvContentPartPr>
                <p14:cNvPr id="78" name="Freihand 77">
                  <a:extLst>
                    <a:ext uri="{FF2B5EF4-FFF2-40B4-BE49-F238E27FC236}">
                      <a16:creationId xmlns:a16="http://schemas.microsoft.com/office/drawing/2014/main" id="{F0EC6B5A-8CB5-0FD5-FC2A-5307117569D6}"/>
                    </a:ext>
                  </a:extLst>
                </p14:cNvPr>
                <p14:cNvContentPartPr/>
                <p14:nvPr/>
              </p14:nvContentPartPr>
              <p14:xfrm>
                <a:off x="940058" y="2143244"/>
                <a:ext cx="160200" cy="56160"/>
              </p14:xfrm>
            </p:contentPart>
          </mc:Choice>
          <mc:Fallback>
            <p:pic>
              <p:nvPicPr>
                <p:cNvPr id="78" name="Freihand 77">
                  <a:extLst>
                    <a:ext uri="{FF2B5EF4-FFF2-40B4-BE49-F238E27FC236}">
                      <a16:creationId xmlns:a16="http://schemas.microsoft.com/office/drawing/2014/main" id="{F0EC6B5A-8CB5-0FD5-FC2A-5307117569D6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931058" y="2134244"/>
                  <a:ext cx="17784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7">
              <p14:nvContentPartPr>
                <p14:cNvPr id="79" name="Freihand 78">
                  <a:extLst>
                    <a:ext uri="{FF2B5EF4-FFF2-40B4-BE49-F238E27FC236}">
                      <a16:creationId xmlns:a16="http://schemas.microsoft.com/office/drawing/2014/main" id="{27D5FEFA-698D-81B1-3694-5C6A47B394CA}"/>
                    </a:ext>
                  </a:extLst>
                </p14:cNvPr>
                <p14:cNvContentPartPr/>
                <p14:nvPr/>
              </p14:nvContentPartPr>
              <p14:xfrm>
                <a:off x="1095218" y="2211284"/>
                <a:ext cx="54720" cy="85320"/>
              </p14:xfrm>
            </p:contentPart>
          </mc:Choice>
          <mc:Fallback>
            <p:pic>
              <p:nvPicPr>
                <p:cNvPr id="79" name="Freihand 78">
                  <a:extLst>
                    <a:ext uri="{FF2B5EF4-FFF2-40B4-BE49-F238E27FC236}">
                      <a16:creationId xmlns:a16="http://schemas.microsoft.com/office/drawing/2014/main" id="{27D5FEFA-698D-81B1-3694-5C6A47B394CA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1086578" y="2202644"/>
                  <a:ext cx="7236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9">
              <p14:nvContentPartPr>
                <p14:cNvPr id="80" name="Freihand 79">
                  <a:extLst>
                    <a:ext uri="{FF2B5EF4-FFF2-40B4-BE49-F238E27FC236}">
                      <a16:creationId xmlns:a16="http://schemas.microsoft.com/office/drawing/2014/main" id="{F1B5E132-F377-EFE8-2FFC-475768E02B1B}"/>
                    </a:ext>
                  </a:extLst>
                </p14:cNvPr>
                <p14:cNvContentPartPr/>
                <p14:nvPr/>
              </p14:nvContentPartPr>
              <p14:xfrm>
                <a:off x="1236698" y="2221004"/>
                <a:ext cx="16200" cy="80280"/>
              </p14:xfrm>
            </p:contentPart>
          </mc:Choice>
          <mc:Fallback>
            <p:pic>
              <p:nvPicPr>
                <p:cNvPr id="80" name="Freihand 79">
                  <a:extLst>
                    <a:ext uri="{FF2B5EF4-FFF2-40B4-BE49-F238E27FC236}">
                      <a16:creationId xmlns:a16="http://schemas.microsoft.com/office/drawing/2014/main" id="{F1B5E132-F377-EFE8-2FFC-475768E02B1B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1227698" y="2212364"/>
                  <a:ext cx="33840" cy="9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1">
              <p14:nvContentPartPr>
                <p14:cNvPr id="81" name="Freihand 80">
                  <a:extLst>
                    <a:ext uri="{FF2B5EF4-FFF2-40B4-BE49-F238E27FC236}">
                      <a16:creationId xmlns:a16="http://schemas.microsoft.com/office/drawing/2014/main" id="{695C4E8F-55D3-C5E2-BA30-F0DB773F14B2}"/>
                    </a:ext>
                  </a:extLst>
                </p14:cNvPr>
                <p14:cNvContentPartPr/>
                <p14:nvPr/>
              </p14:nvContentPartPr>
              <p14:xfrm>
                <a:off x="1277018" y="2052884"/>
                <a:ext cx="101520" cy="165600"/>
              </p14:xfrm>
            </p:contentPart>
          </mc:Choice>
          <mc:Fallback>
            <p:pic>
              <p:nvPicPr>
                <p:cNvPr id="81" name="Freihand 80">
                  <a:extLst>
                    <a:ext uri="{FF2B5EF4-FFF2-40B4-BE49-F238E27FC236}">
                      <a16:creationId xmlns:a16="http://schemas.microsoft.com/office/drawing/2014/main" id="{695C4E8F-55D3-C5E2-BA30-F0DB773F14B2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1268018" y="2044244"/>
                  <a:ext cx="119160" cy="18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3">
              <p14:nvContentPartPr>
                <p14:cNvPr id="82" name="Freihand 81">
                  <a:extLst>
                    <a:ext uri="{FF2B5EF4-FFF2-40B4-BE49-F238E27FC236}">
                      <a16:creationId xmlns:a16="http://schemas.microsoft.com/office/drawing/2014/main" id="{789D60C9-D59C-1DEF-2877-45C57615E300}"/>
                    </a:ext>
                  </a:extLst>
                </p14:cNvPr>
                <p14:cNvContentPartPr/>
                <p14:nvPr/>
              </p14:nvContentPartPr>
              <p14:xfrm>
                <a:off x="1376738" y="2051444"/>
                <a:ext cx="147600" cy="222840"/>
              </p14:xfrm>
            </p:contentPart>
          </mc:Choice>
          <mc:Fallback>
            <p:pic>
              <p:nvPicPr>
                <p:cNvPr id="82" name="Freihand 81">
                  <a:extLst>
                    <a:ext uri="{FF2B5EF4-FFF2-40B4-BE49-F238E27FC236}">
                      <a16:creationId xmlns:a16="http://schemas.microsoft.com/office/drawing/2014/main" id="{789D60C9-D59C-1DEF-2877-45C57615E300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1368098" y="2042444"/>
                  <a:ext cx="16524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5">
              <p14:nvContentPartPr>
                <p14:cNvPr id="83" name="Freihand 82">
                  <a:extLst>
                    <a:ext uri="{FF2B5EF4-FFF2-40B4-BE49-F238E27FC236}">
                      <a16:creationId xmlns:a16="http://schemas.microsoft.com/office/drawing/2014/main" id="{A18D29C7-2ED7-05A3-8A39-7DCF7188851F}"/>
                    </a:ext>
                  </a:extLst>
                </p14:cNvPr>
                <p14:cNvContentPartPr/>
                <p14:nvPr/>
              </p14:nvContentPartPr>
              <p14:xfrm>
                <a:off x="1577618" y="2113724"/>
                <a:ext cx="172080" cy="26640"/>
              </p14:xfrm>
            </p:contentPart>
          </mc:Choice>
          <mc:Fallback>
            <p:pic>
              <p:nvPicPr>
                <p:cNvPr id="83" name="Freihand 82">
                  <a:extLst>
                    <a:ext uri="{FF2B5EF4-FFF2-40B4-BE49-F238E27FC236}">
                      <a16:creationId xmlns:a16="http://schemas.microsoft.com/office/drawing/2014/main" id="{A18D29C7-2ED7-05A3-8A39-7DCF7188851F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1568978" y="2105084"/>
                  <a:ext cx="18972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7">
              <p14:nvContentPartPr>
                <p14:cNvPr id="84" name="Freihand 83">
                  <a:extLst>
                    <a:ext uri="{FF2B5EF4-FFF2-40B4-BE49-F238E27FC236}">
                      <a16:creationId xmlns:a16="http://schemas.microsoft.com/office/drawing/2014/main" id="{A7ACA0D2-DDCF-81AD-4FED-BEF4DFCC3F68}"/>
                    </a:ext>
                  </a:extLst>
                </p14:cNvPr>
                <p14:cNvContentPartPr/>
                <p14:nvPr/>
              </p14:nvContentPartPr>
              <p14:xfrm>
                <a:off x="1615418" y="2185004"/>
                <a:ext cx="145800" cy="35280"/>
              </p14:xfrm>
            </p:contentPart>
          </mc:Choice>
          <mc:Fallback>
            <p:pic>
              <p:nvPicPr>
                <p:cNvPr id="84" name="Freihand 83">
                  <a:extLst>
                    <a:ext uri="{FF2B5EF4-FFF2-40B4-BE49-F238E27FC236}">
                      <a16:creationId xmlns:a16="http://schemas.microsoft.com/office/drawing/2014/main" id="{A7ACA0D2-DDCF-81AD-4FED-BEF4DFCC3F68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1606418" y="2176004"/>
                  <a:ext cx="16344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9">
              <p14:nvContentPartPr>
                <p14:cNvPr id="85" name="Freihand 84">
                  <a:extLst>
                    <a:ext uri="{FF2B5EF4-FFF2-40B4-BE49-F238E27FC236}">
                      <a16:creationId xmlns:a16="http://schemas.microsoft.com/office/drawing/2014/main" id="{CEB3BB64-2F18-153A-8518-FC75D7749561}"/>
                    </a:ext>
                  </a:extLst>
                </p14:cNvPr>
                <p14:cNvContentPartPr/>
                <p14:nvPr/>
              </p14:nvContentPartPr>
              <p14:xfrm>
                <a:off x="1845458" y="2043884"/>
                <a:ext cx="116640" cy="164520"/>
              </p14:xfrm>
            </p:contentPart>
          </mc:Choice>
          <mc:Fallback>
            <p:pic>
              <p:nvPicPr>
                <p:cNvPr id="85" name="Freihand 84">
                  <a:extLst>
                    <a:ext uri="{FF2B5EF4-FFF2-40B4-BE49-F238E27FC236}">
                      <a16:creationId xmlns:a16="http://schemas.microsoft.com/office/drawing/2014/main" id="{CEB3BB64-2F18-153A-8518-FC75D7749561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1836818" y="2034884"/>
                  <a:ext cx="13428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1">
              <p14:nvContentPartPr>
                <p14:cNvPr id="86" name="Freihand 85">
                  <a:extLst>
                    <a:ext uri="{FF2B5EF4-FFF2-40B4-BE49-F238E27FC236}">
                      <a16:creationId xmlns:a16="http://schemas.microsoft.com/office/drawing/2014/main" id="{AB30736E-F83F-F3A1-09D9-5A64F27EEF85}"/>
                    </a:ext>
                  </a:extLst>
                </p14:cNvPr>
                <p14:cNvContentPartPr/>
                <p14:nvPr/>
              </p14:nvContentPartPr>
              <p14:xfrm>
                <a:off x="1853738" y="2099684"/>
                <a:ext cx="152640" cy="36000"/>
              </p14:xfrm>
            </p:contentPart>
          </mc:Choice>
          <mc:Fallback>
            <p:pic>
              <p:nvPicPr>
                <p:cNvPr id="86" name="Freihand 85">
                  <a:extLst>
                    <a:ext uri="{FF2B5EF4-FFF2-40B4-BE49-F238E27FC236}">
                      <a16:creationId xmlns:a16="http://schemas.microsoft.com/office/drawing/2014/main" id="{AB30736E-F83F-F3A1-09D9-5A64F27EEF85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1844738" y="2091044"/>
                  <a:ext cx="17028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3">
              <p14:nvContentPartPr>
                <p14:cNvPr id="87" name="Freihand 86">
                  <a:extLst>
                    <a:ext uri="{FF2B5EF4-FFF2-40B4-BE49-F238E27FC236}">
                      <a16:creationId xmlns:a16="http://schemas.microsoft.com/office/drawing/2014/main" id="{831518C7-DFFB-D8E5-C0C9-7B3A9E84B3B6}"/>
                    </a:ext>
                  </a:extLst>
                </p14:cNvPr>
                <p14:cNvContentPartPr/>
                <p14:nvPr/>
              </p14:nvContentPartPr>
              <p14:xfrm>
                <a:off x="2018618" y="2155844"/>
                <a:ext cx="75240" cy="138240"/>
              </p14:xfrm>
            </p:contentPart>
          </mc:Choice>
          <mc:Fallback>
            <p:pic>
              <p:nvPicPr>
                <p:cNvPr id="87" name="Freihand 86">
                  <a:extLst>
                    <a:ext uri="{FF2B5EF4-FFF2-40B4-BE49-F238E27FC236}">
                      <a16:creationId xmlns:a16="http://schemas.microsoft.com/office/drawing/2014/main" id="{831518C7-DFFB-D8E5-C0C9-7B3A9E84B3B6}"/>
                    </a:ext>
                  </a:extLst>
                </p:cNvPr>
                <p:cNvPicPr/>
                <p:nvPr/>
              </p:nvPicPr>
              <p:blipFill>
                <a:blip r:embed="rId224"/>
                <a:stretch>
                  <a:fillRect/>
                </a:stretch>
              </p:blipFill>
              <p:spPr>
                <a:xfrm>
                  <a:off x="2009618" y="2147204"/>
                  <a:ext cx="9288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5">
              <p14:nvContentPartPr>
                <p14:cNvPr id="88" name="Freihand 87">
                  <a:extLst>
                    <a:ext uri="{FF2B5EF4-FFF2-40B4-BE49-F238E27FC236}">
                      <a16:creationId xmlns:a16="http://schemas.microsoft.com/office/drawing/2014/main" id="{DF5D8A58-07CA-81C3-173C-B6797FF45AD3}"/>
                    </a:ext>
                  </a:extLst>
                </p14:cNvPr>
                <p14:cNvContentPartPr/>
                <p14:nvPr/>
              </p14:nvContentPartPr>
              <p14:xfrm>
                <a:off x="2055338" y="1900604"/>
                <a:ext cx="130320" cy="167760"/>
              </p14:xfrm>
            </p:contentPart>
          </mc:Choice>
          <mc:Fallback>
            <p:pic>
              <p:nvPicPr>
                <p:cNvPr id="88" name="Freihand 87">
                  <a:extLst>
                    <a:ext uri="{FF2B5EF4-FFF2-40B4-BE49-F238E27FC236}">
                      <a16:creationId xmlns:a16="http://schemas.microsoft.com/office/drawing/2014/main" id="{DF5D8A58-07CA-81C3-173C-B6797FF45AD3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2046698" y="1891964"/>
                  <a:ext cx="147960" cy="18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7">
              <p14:nvContentPartPr>
                <p14:cNvPr id="89" name="Freihand 88">
                  <a:extLst>
                    <a:ext uri="{FF2B5EF4-FFF2-40B4-BE49-F238E27FC236}">
                      <a16:creationId xmlns:a16="http://schemas.microsoft.com/office/drawing/2014/main" id="{137DE5F9-07BF-7FFD-A9E5-A8AE60D5C94B}"/>
                    </a:ext>
                  </a:extLst>
                </p14:cNvPr>
                <p14:cNvContentPartPr/>
                <p14:nvPr/>
              </p14:nvContentPartPr>
              <p14:xfrm>
                <a:off x="2194298" y="2048204"/>
                <a:ext cx="128880" cy="143280"/>
              </p14:xfrm>
            </p:contentPart>
          </mc:Choice>
          <mc:Fallback>
            <p:pic>
              <p:nvPicPr>
                <p:cNvPr id="89" name="Freihand 88">
                  <a:extLst>
                    <a:ext uri="{FF2B5EF4-FFF2-40B4-BE49-F238E27FC236}">
                      <a16:creationId xmlns:a16="http://schemas.microsoft.com/office/drawing/2014/main" id="{137DE5F9-07BF-7FFD-A9E5-A8AE60D5C94B}"/>
                    </a:ext>
                  </a:extLst>
                </p:cNvPr>
                <p:cNvPicPr/>
                <p:nvPr/>
              </p:nvPicPr>
              <p:blipFill>
                <a:blip r:embed="rId228"/>
                <a:stretch>
                  <a:fillRect/>
                </a:stretch>
              </p:blipFill>
              <p:spPr>
                <a:xfrm>
                  <a:off x="2185298" y="2039204"/>
                  <a:ext cx="14652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9">
              <p14:nvContentPartPr>
                <p14:cNvPr id="90" name="Freihand 89">
                  <a:extLst>
                    <a:ext uri="{FF2B5EF4-FFF2-40B4-BE49-F238E27FC236}">
                      <a16:creationId xmlns:a16="http://schemas.microsoft.com/office/drawing/2014/main" id="{05EB39CD-8EF4-BCBE-7E37-C534727F76D1}"/>
                    </a:ext>
                  </a:extLst>
                </p14:cNvPr>
                <p14:cNvContentPartPr/>
                <p14:nvPr/>
              </p14:nvContentPartPr>
              <p14:xfrm>
                <a:off x="2214458" y="2104004"/>
                <a:ext cx="216000" cy="172800"/>
              </p14:xfrm>
            </p:contentPart>
          </mc:Choice>
          <mc:Fallback>
            <p:pic>
              <p:nvPicPr>
                <p:cNvPr id="90" name="Freihand 89">
                  <a:extLst>
                    <a:ext uri="{FF2B5EF4-FFF2-40B4-BE49-F238E27FC236}">
                      <a16:creationId xmlns:a16="http://schemas.microsoft.com/office/drawing/2014/main" id="{05EB39CD-8EF4-BCBE-7E37-C534727F76D1}"/>
                    </a:ext>
                  </a:extLst>
                </p:cNvPr>
                <p:cNvPicPr/>
                <p:nvPr/>
              </p:nvPicPr>
              <p:blipFill>
                <a:blip r:embed="rId230"/>
                <a:stretch>
                  <a:fillRect/>
                </a:stretch>
              </p:blipFill>
              <p:spPr>
                <a:xfrm>
                  <a:off x="2205458" y="2095004"/>
                  <a:ext cx="23364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1">
              <p14:nvContentPartPr>
                <p14:cNvPr id="91" name="Freihand 90">
                  <a:extLst>
                    <a:ext uri="{FF2B5EF4-FFF2-40B4-BE49-F238E27FC236}">
                      <a16:creationId xmlns:a16="http://schemas.microsoft.com/office/drawing/2014/main" id="{036D8EE3-D048-2DC0-035F-09CF68632818}"/>
                    </a:ext>
                  </a:extLst>
                </p14:cNvPr>
                <p14:cNvContentPartPr/>
                <p14:nvPr/>
              </p14:nvContentPartPr>
              <p14:xfrm>
                <a:off x="2336498" y="1866404"/>
                <a:ext cx="147960" cy="147240"/>
              </p14:xfrm>
            </p:contentPart>
          </mc:Choice>
          <mc:Fallback>
            <p:pic>
              <p:nvPicPr>
                <p:cNvPr id="91" name="Freihand 90">
                  <a:extLst>
                    <a:ext uri="{FF2B5EF4-FFF2-40B4-BE49-F238E27FC236}">
                      <a16:creationId xmlns:a16="http://schemas.microsoft.com/office/drawing/2014/main" id="{036D8EE3-D048-2DC0-035F-09CF68632818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2327858" y="1857404"/>
                  <a:ext cx="16560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3">
              <p14:nvContentPartPr>
                <p14:cNvPr id="92" name="Freihand 91">
                  <a:extLst>
                    <a:ext uri="{FF2B5EF4-FFF2-40B4-BE49-F238E27FC236}">
                      <a16:creationId xmlns:a16="http://schemas.microsoft.com/office/drawing/2014/main" id="{4ADBCD4D-0154-5210-10D8-262DD7E3ECD0}"/>
                    </a:ext>
                  </a:extLst>
                </p14:cNvPr>
                <p14:cNvContentPartPr/>
                <p14:nvPr/>
              </p14:nvContentPartPr>
              <p14:xfrm>
                <a:off x="2503898" y="1894484"/>
                <a:ext cx="61920" cy="42120"/>
              </p14:xfrm>
            </p:contentPart>
          </mc:Choice>
          <mc:Fallback>
            <p:pic>
              <p:nvPicPr>
                <p:cNvPr id="92" name="Freihand 91">
                  <a:extLst>
                    <a:ext uri="{FF2B5EF4-FFF2-40B4-BE49-F238E27FC236}">
                      <a16:creationId xmlns:a16="http://schemas.microsoft.com/office/drawing/2014/main" id="{4ADBCD4D-0154-5210-10D8-262DD7E3ECD0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2494898" y="1885844"/>
                  <a:ext cx="7956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5">
              <p14:nvContentPartPr>
                <p14:cNvPr id="93" name="Freihand 92">
                  <a:extLst>
                    <a:ext uri="{FF2B5EF4-FFF2-40B4-BE49-F238E27FC236}">
                      <a16:creationId xmlns:a16="http://schemas.microsoft.com/office/drawing/2014/main" id="{07D6F91F-A7FC-F18D-1313-4C25636AB6ED}"/>
                    </a:ext>
                  </a:extLst>
                </p14:cNvPr>
                <p14:cNvContentPartPr/>
                <p14:nvPr/>
              </p14:nvContentPartPr>
              <p14:xfrm>
                <a:off x="2604338" y="1840124"/>
                <a:ext cx="141840" cy="148680"/>
              </p14:xfrm>
            </p:contentPart>
          </mc:Choice>
          <mc:Fallback>
            <p:pic>
              <p:nvPicPr>
                <p:cNvPr id="93" name="Freihand 92">
                  <a:extLst>
                    <a:ext uri="{FF2B5EF4-FFF2-40B4-BE49-F238E27FC236}">
                      <a16:creationId xmlns:a16="http://schemas.microsoft.com/office/drawing/2014/main" id="{07D6F91F-A7FC-F18D-1313-4C25636AB6ED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2595698" y="1831124"/>
                  <a:ext cx="15948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7">
              <p14:nvContentPartPr>
                <p14:cNvPr id="95" name="Freihand 94">
                  <a:extLst>
                    <a:ext uri="{FF2B5EF4-FFF2-40B4-BE49-F238E27FC236}">
                      <a16:creationId xmlns:a16="http://schemas.microsoft.com/office/drawing/2014/main" id="{10C478BB-9EFC-4430-7E66-18E394E86686}"/>
                    </a:ext>
                  </a:extLst>
                </p14:cNvPr>
                <p14:cNvContentPartPr/>
                <p14:nvPr/>
              </p14:nvContentPartPr>
              <p14:xfrm>
                <a:off x="2948498" y="2080604"/>
                <a:ext cx="109080" cy="169200"/>
              </p14:xfrm>
            </p:contentPart>
          </mc:Choice>
          <mc:Fallback>
            <p:pic>
              <p:nvPicPr>
                <p:cNvPr id="95" name="Freihand 94">
                  <a:extLst>
                    <a:ext uri="{FF2B5EF4-FFF2-40B4-BE49-F238E27FC236}">
                      <a16:creationId xmlns:a16="http://schemas.microsoft.com/office/drawing/2014/main" id="{10C478BB-9EFC-4430-7E66-18E394E86686}"/>
                    </a:ext>
                  </a:extLst>
                </p:cNvPr>
                <p:cNvPicPr/>
                <p:nvPr/>
              </p:nvPicPr>
              <p:blipFill>
                <a:blip r:embed="rId238"/>
                <a:stretch>
                  <a:fillRect/>
                </a:stretch>
              </p:blipFill>
              <p:spPr>
                <a:xfrm>
                  <a:off x="2939498" y="2071964"/>
                  <a:ext cx="12672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9">
              <p14:nvContentPartPr>
                <p14:cNvPr id="96" name="Freihand 95">
                  <a:extLst>
                    <a:ext uri="{FF2B5EF4-FFF2-40B4-BE49-F238E27FC236}">
                      <a16:creationId xmlns:a16="http://schemas.microsoft.com/office/drawing/2014/main" id="{46B5F709-28BF-038A-2234-E1DB58DB2AFA}"/>
                    </a:ext>
                  </a:extLst>
                </p14:cNvPr>
                <p14:cNvContentPartPr/>
                <p14:nvPr/>
              </p14:nvContentPartPr>
              <p14:xfrm>
                <a:off x="3079178" y="2030564"/>
                <a:ext cx="171720" cy="180360"/>
              </p14:xfrm>
            </p:contentPart>
          </mc:Choice>
          <mc:Fallback>
            <p:pic>
              <p:nvPicPr>
                <p:cNvPr id="96" name="Freihand 95">
                  <a:extLst>
                    <a:ext uri="{FF2B5EF4-FFF2-40B4-BE49-F238E27FC236}">
                      <a16:creationId xmlns:a16="http://schemas.microsoft.com/office/drawing/2014/main" id="{46B5F709-28BF-038A-2234-E1DB58DB2AFA}"/>
                    </a:ext>
                  </a:extLst>
                </p:cNvPr>
                <p:cNvPicPr/>
                <p:nvPr/>
              </p:nvPicPr>
              <p:blipFill>
                <a:blip r:embed="rId240"/>
                <a:stretch>
                  <a:fillRect/>
                </a:stretch>
              </p:blipFill>
              <p:spPr>
                <a:xfrm>
                  <a:off x="3070538" y="2021924"/>
                  <a:ext cx="18936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1">
              <p14:nvContentPartPr>
                <p14:cNvPr id="97" name="Freihand 96">
                  <a:extLst>
                    <a:ext uri="{FF2B5EF4-FFF2-40B4-BE49-F238E27FC236}">
                      <a16:creationId xmlns:a16="http://schemas.microsoft.com/office/drawing/2014/main" id="{11718A4B-FF75-8260-9CA4-7D1838E0FB10}"/>
                    </a:ext>
                  </a:extLst>
                </p14:cNvPr>
                <p14:cNvContentPartPr/>
                <p14:nvPr/>
              </p14:nvContentPartPr>
              <p14:xfrm>
                <a:off x="3137858" y="2107604"/>
                <a:ext cx="176760" cy="127440"/>
              </p14:xfrm>
            </p:contentPart>
          </mc:Choice>
          <mc:Fallback>
            <p:pic>
              <p:nvPicPr>
                <p:cNvPr id="97" name="Freihand 96">
                  <a:extLst>
                    <a:ext uri="{FF2B5EF4-FFF2-40B4-BE49-F238E27FC236}">
                      <a16:creationId xmlns:a16="http://schemas.microsoft.com/office/drawing/2014/main" id="{11718A4B-FF75-8260-9CA4-7D1838E0FB10}"/>
                    </a:ext>
                  </a:extLst>
                </p:cNvPr>
                <p:cNvPicPr/>
                <p:nvPr/>
              </p:nvPicPr>
              <p:blipFill>
                <a:blip r:embed="rId242"/>
                <a:stretch>
                  <a:fillRect/>
                </a:stretch>
              </p:blipFill>
              <p:spPr>
                <a:xfrm>
                  <a:off x="3129218" y="2098604"/>
                  <a:ext cx="194400" cy="14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3">
              <p14:nvContentPartPr>
                <p14:cNvPr id="98" name="Freihand 97">
                  <a:extLst>
                    <a:ext uri="{FF2B5EF4-FFF2-40B4-BE49-F238E27FC236}">
                      <a16:creationId xmlns:a16="http://schemas.microsoft.com/office/drawing/2014/main" id="{7C0F4130-8384-2AED-ED49-ADADB1799F0B}"/>
                    </a:ext>
                  </a:extLst>
                </p14:cNvPr>
                <p14:cNvContentPartPr/>
                <p14:nvPr/>
              </p14:nvContentPartPr>
              <p14:xfrm>
                <a:off x="3604058" y="2090684"/>
                <a:ext cx="205560" cy="84600"/>
              </p14:xfrm>
            </p:contentPart>
          </mc:Choice>
          <mc:Fallback>
            <p:pic>
              <p:nvPicPr>
                <p:cNvPr id="98" name="Freihand 97">
                  <a:extLst>
                    <a:ext uri="{FF2B5EF4-FFF2-40B4-BE49-F238E27FC236}">
                      <a16:creationId xmlns:a16="http://schemas.microsoft.com/office/drawing/2014/main" id="{7C0F4130-8384-2AED-ED49-ADADB1799F0B}"/>
                    </a:ext>
                  </a:extLst>
                </p:cNvPr>
                <p:cNvPicPr/>
                <p:nvPr/>
              </p:nvPicPr>
              <p:blipFill>
                <a:blip r:embed="rId244"/>
                <a:stretch>
                  <a:fillRect/>
                </a:stretch>
              </p:blipFill>
              <p:spPr>
                <a:xfrm>
                  <a:off x="3595058" y="2081684"/>
                  <a:ext cx="223200" cy="10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5">
              <p14:nvContentPartPr>
                <p14:cNvPr id="99" name="Freihand 98">
                  <a:extLst>
                    <a:ext uri="{FF2B5EF4-FFF2-40B4-BE49-F238E27FC236}">
                      <a16:creationId xmlns:a16="http://schemas.microsoft.com/office/drawing/2014/main" id="{FEBACC49-F725-A1A2-182D-3C4A9C83C665}"/>
                    </a:ext>
                  </a:extLst>
                </p14:cNvPr>
                <p14:cNvContentPartPr/>
                <p14:nvPr/>
              </p14:nvContentPartPr>
              <p14:xfrm>
                <a:off x="3910418" y="2089964"/>
                <a:ext cx="142920" cy="25560"/>
              </p14:xfrm>
            </p:contentPart>
          </mc:Choice>
          <mc:Fallback>
            <p:pic>
              <p:nvPicPr>
                <p:cNvPr id="99" name="Freihand 98">
                  <a:extLst>
                    <a:ext uri="{FF2B5EF4-FFF2-40B4-BE49-F238E27FC236}">
                      <a16:creationId xmlns:a16="http://schemas.microsoft.com/office/drawing/2014/main" id="{FEBACC49-F725-A1A2-182D-3C4A9C83C665}"/>
                    </a:ext>
                  </a:extLst>
                </p:cNvPr>
                <p:cNvPicPr/>
                <p:nvPr/>
              </p:nvPicPr>
              <p:blipFill>
                <a:blip r:embed="rId246"/>
                <a:stretch>
                  <a:fillRect/>
                </a:stretch>
              </p:blipFill>
              <p:spPr>
                <a:xfrm>
                  <a:off x="3901778" y="2081324"/>
                  <a:ext cx="16056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7">
              <p14:nvContentPartPr>
                <p14:cNvPr id="100" name="Freihand 99">
                  <a:extLst>
                    <a:ext uri="{FF2B5EF4-FFF2-40B4-BE49-F238E27FC236}">
                      <a16:creationId xmlns:a16="http://schemas.microsoft.com/office/drawing/2014/main" id="{2A0EFF3D-6360-22E7-5B14-A8B0DD3D1C30}"/>
                    </a:ext>
                  </a:extLst>
                </p14:cNvPr>
                <p14:cNvContentPartPr/>
                <p14:nvPr/>
              </p14:nvContentPartPr>
              <p14:xfrm>
                <a:off x="3934538" y="2149004"/>
                <a:ext cx="116280" cy="16920"/>
              </p14:xfrm>
            </p:contentPart>
          </mc:Choice>
          <mc:Fallback>
            <p:pic>
              <p:nvPicPr>
                <p:cNvPr id="100" name="Freihand 99">
                  <a:extLst>
                    <a:ext uri="{FF2B5EF4-FFF2-40B4-BE49-F238E27FC236}">
                      <a16:creationId xmlns:a16="http://schemas.microsoft.com/office/drawing/2014/main" id="{2A0EFF3D-6360-22E7-5B14-A8B0DD3D1C30}"/>
                    </a:ext>
                  </a:extLst>
                </p:cNvPr>
                <p:cNvPicPr/>
                <p:nvPr/>
              </p:nvPicPr>
              <p:blipFill>
                <a:blip r:embed="rId248"/>
                <a:stretch>
                  <a:fillRect/>
                </a:stretch>
              </p:blipFill>
              <p:spPr>
                <a:xfrm>
                  <a:off x="3925898" y="2140004"/>
                  <a:ext cx="13392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9">
              <p14:nvContentPartPr>
                <p14:cNvPr id="101" name="Freihand 100">
                  <a:extLst>
                    <a:ext uri="{FF2B5EF4-FFF2-40B4-BE49-F238E27FC236}">
                      <a16:creationId xmlns:a16="http://schemas.microsoft.com/office/drawing/2014/main" id="{498DF48E-E623-8C9F-54D9-802924CF8B6A}"/>
                    </a:ext>
                  </a:extLst>
                </p14:cNvPr>
                <p14:cNvContentPartPr/>
                <p14:nvPr/>
              </p14:nvContentPartPr>
              <p14:xfrm>
                <a:off x="4136138" y="2089604"/>
                <a:ext cx="147240" cy="184320"/>
              </p14:xfrm>
            </p:contentPart>
          </mc:Choice>
          <mc:Fallback>
            <p:pic>
              <p:nvPicPr>
                <p:cNvPr id="101" name="Freihand 100">
                  <a:extLst>
                    <a:ext uri="{FF2B5EF4-FFF2-40B4-BE49-F238E27FC236}">
                      <a16:creationId xmlns:a16="http://schemas.microsoft.com/office/drawing/2014/main" id="{498DF48E-E623-8C9F-54D9-802924CF8B6A}"/>
                    </a:ext>
                  </a:extLst>
                </p:cNvPr>
                <p:cNvPicPr/>
                <p:nvPr/>
              </p:nvPicPr>
              <p:blipFill>
                <a:blip r:embed="rId250"/>
                <a:stretch>
                  <a:fillRect/>
                </a:stretch>
              </p:blipFill>
              <p:spPr>
                <a:xfrm>
                  <a:off x="4127498" y="2080604"/>
                  <a:ext cx="16488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1">
              <p14:nvContentPartPr>
                <p14:cNvPr id="102" name="Freihand 101">
                  <a:extLst>
                    <a:ext uri="{FF2B5EF4-FFF2-40B4-BE49-F238E27FC236}">
                      <a16:creationId xmlns:a16="http://schemas.microsoft.com/office/drawing/2014/main" id="{2F82737F-BE95-CDCE-6E3F-A089C687881E}"/>
                    </a:ext>
                  </a:extLst>
                </p14:cNvPr>
                <p14:cNvContentPartPr/>
                <p14:nvPr/>
              </p14:nvContentPartPr>
              <p14:xfrm>
                <a:off x="4306058" y="2148284"/>
                <a:ext cx="57960" cy="89640"/>
              </p14:xfrm>
            </p:contentPart>
          </mc:Choice>
          <mc:Fallback>
            <p:pic>
              <p:nvPicPr>
                <p:cNvPr id="102" name="Freihand 101">
                  <a:extLst>
                    <a:ext uri="{FF2B5EF4-FFF2-40B4-BE49-F238E27FC236}">
                      <a16:creationId xmlns:a16="http://schemas.microsoft.com/office/drawing/2014/main" id="{2F82737F-BE95-CDCE-6E3F-A089C687881E}"/>
                    </a:ext>
                  </a:extLst>
                </p:cNvPr>
                <p:cNvPicPr/>
                <p:nvPr/>
              </p:nvPicPr>
              <p:blipFill>
                <a:blip r:embed="rId252"/>
                <a:stretch>
                  <a:fillRect/>
                </a:stretch>
              </p:blipFill>
              <p:spPr>
                <a:xfrm>
                  <a:off x="4297058" y="2139284"/>
                  <a:ext cx="7560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3">
              <p14:nvContentPartPr>
                <p14:cNvPr id="103" name="Freihand 102">
                  <a:extLst>
                    <a:ext uri="{FF2B5EF4-FFF2-40B4-BE49-F238E27FC236}">
                      <a16:creationId xmlns:a16="http://schemas.microsoft.com/office/drawing/2014/main" id="{1D028D71-EC6B-FD67-B3D1-158E88A36A7C}"/>
                    </a:ext>
                  </a:extLst>
                </p14:cNvPr>
                <p14:cNvContentPartPr/>
                <p14:nvPr/>
              </p14:nvContentPartPr>
              <p14:xfrm>
                <a:off x="4409378" y="2042444"/>
                <a:ext cx="149400" cy="151920"/>
              </p14:xfrm>
            </p:contentPart>
          </mc:Choice>
          <mc:Fallback>
            <p:pic>
              <p:nvPicPr>
                <p:cNvPr id="103" name="Freihand 102">
                  <a:extLst>
                    <a:ext uri="{FF2B5EF4-FFF2-40B4-BE49-F238E27FC236}">
                      <a16:creationId xmlns:a16="http://schemas.microsoft.com/office/drawing/2014/main" id="{1D028D71-EC6B-FD67-B3D1-158E88A36A7C}"/>
                    </a:ext>
                  </a:extLst>
                </p:cNvPr>
                <p:cNvPicPr/>
                <p:nvPr/>
              </p:nvPicPr>
              <p:blipFill>
                <a:blip r:embed="rId254"/>
                <a:stretch>
                  <a:fillRect/>
                </a:stretch>
              </p:blipFill>
              <p:spPr>
                <a:xfrm>
                  <a:off x="4400738" y="2033804"/>
                  <a:ext cx="16704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5">
              <p14:nvContentPartPr>
                <p14:cNvPr id="104" name="Freihand 103">
                  <a:extLst>
                    <a:ext uri="{FF2B5EF4-FFF2-40B4-BE49-F238E27FC236}">
                      <a16:creationId xmlns:a16="http://schemas.microsoft.com/office/drawing/2014/main" id="{1C6BEA68-3FA3-79C9-E04B-2C182D2EF485}"/>
                    </a:ext>
                  </a:extLst>
                </p14:cNvPr>
                <p14:cNvContentPartPr/>
                <p14:nvPr/>
              </p14:nvContentPartPr>
              <p14:xfrm>
                <a:off x="4412978" y="2101844"/>
                <a:ext cx="143280" cy="57240"/>
              </p14:xfrm>
            </p:contentPart>
          </mc:Choice>
          <mc:Fallback>
            <p:pic>
              <p:nvPicPr>
                <p:cNvPr id="104" name="Freihand 103">
                  <a:extLst>
                    <a:ext uri="{FF2B5EF4-FFF2-40B4-BE49-F238E27FC236}">
                      <a16:creationId xmlns:a16="http://schemas.microsoft.com/office/drawing/2014/main" id="{1C6BEA68-3FA3-79C9-E04B-2C182D2EF485}"/>
                    </a:ext>
                  </a:extLst>
                </p:cNvPr>
                <p:cNvPicPr/>
                <p:nvPr/>
              </p:nvPicPr>
              <p:blipFill>
                <a:blip r:embed="rId256"/>
                <a:stretch>
                  <a:fillRect/>
                </a:stretch>
              </p:blipFill>
              <p:spPr>
                <a:xfrm>
                  <a:off x="4404338" y="2093204"/>
                  <a:ext cx="160920" cy="7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7">
              <p14:nvContentPartPr>
                <p14:cNvPr id="105" name="Freihand 104">
                  <a:extLst>
                    <a:ext uri="{FF2B5EF4-FFF2-40B4-BE49-F238E27FC236}">
                      <a16:creationId xmlns:a16="http://schemas.microsoft.com/office/drawing/2014/main" id="{335BB4BB-E291-31BB-A8C0-3E64CCF8EB0C}"/>
                    </a:ext>
                  </a:extLst>
                </p14:cNvPr>
                <p14:cNvContentPartPr/>
                <p14:nvPr/>
              </p14:nvContentPartPr>
              <p14:xfrm>
                <a:off x="4573538" y="2064764"/>
                <a:ext cx="235080" cy="162360"/>
              </p14:xfrm>
            </p:contentPart>
          </mc:Choice>
          <mc:Fallback>
            <p:pic>
              <p:nvPicPr>
                <p:cNvPr id="105" name="Freihand 104">
                  <a:extLst>
                    <a:ext uri="{FF2B5EF4-FFF2-40B4-BE49-F238E27FC236}">
                      <a16:creationId xmlns:a16="http://schemas.microsoft.com/office/drawing/2014/main" id="{335BB4BB-E291-31BB-A8C0-3E64CCF8EB0C}"/>
                    </a:ext>
                  </a:extLst>
                </p:cNvPr>
                <p:cNvPicPr/>
                <p:nvPr/>
              </p:nvPicPr>
              <p:blipFill>
                <a:blip r:embed="rId258"/>
                <a:stretch>
                  <a:fillRect/>
                </a:stretch>
              </p:blipFill>
              <p:spPr>
                <a:xfrm>
                  <a:off x="4564538" y="2055764"/>
                  <a:ext cx="25272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9">
              <p14:nvContentPartPr>
                <p14:cNvPr id="106" name="Freihand 105">
                  <a:extLst>
                    <a:ext uri="{FF2B5EF4-FFF2-40B4-BE49-F238E27FC236}">
                      <a16:creationId xmlns:a16="http://schemas.microsoft.com/office/drawing/2014/main" id="{7D97AA83-0560-212B-DA91-F14B48651051}"/>
                    </a:ext>
                  </a:extLst>
                </p14:cNvPr>
                <p14:cNvContentPartPr/>
                <p14:nvPr/>
              </p14:nvContentPartPr>
              <p14:xfrm>
                <a:off x="4857938" y="2043164"/>
                <a:ext cx="121320" cy="193680"/>
              </p14:xfrm>
            </p:contentPart>
          </mc:Choice>
          <mc:Fallback>
            <p:pic>
              <p:nvPicPr>
                <p:cNvPr id="106" name="Freihand 105">
                  <a:extLst>
                    <a:ext uri="{FF2B5EF4-FFF2-40B4-BE49-F238E27FC236}">
                      <a16:creationId xmlns:a16="http://schemas.microsoft.com/office/drawing/2014/main" id="{7D97AA83-0560-212B-DA91-F14B48651051}"/>
                    </a:ext>
                  </a:extLst>
                </p:cNvPr>
                <p:cNvPicPr/>
                <p:nvPr/>
              </p:nvPicPr>
              <p:blipFill>
                <a:blip r:embed="rId260"/>
                <a:stretch>
                  <a:fillRect/>
                </a:stretch>
              </p:blipFill>
              <p:spPr>
                <a:xfrm>
                  <a:off x="4848938" y="2034164"/>
                  <a:ext cx="13896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1">
              <p14:nvContentPartPr>
                <p14:cNvPr id="107" name="Freihand 106">
                  <a:extLst>
                    <a:ext uri="{FF2B5EF4-FFF2-40B4-BE49-F238E27FC236}">
                      <a16:creationId xmlns:a16="http://schemas.microsoft.com/office/drawing/2014/main" id="{E7E4E0C5-25F0-B8E1-D52D-8A7378EB80B7}"/>
                    </a:ext>
                  </a:extLst>
                </p14:cNvPr>
                <p14:cNvContentPartPr/>
                <p14:nvPr/>
              </p14:nvContentPartPr>
              <p14:xfrm>
                <a:off x="4959458" y="2100404"/>
                <a:ext cx="85320" cy="136080"/>
              </p14:xfrm>
            </p:contentPart>
          </mc:Choice>
          <mc:Fallback>
            <p:pic>
              <p:nvPicPr>
                <p:cNvPr id="107" name="Freihand 106">
                  <a:extLst>
                    <a:ext uri="{FF2B5EF4-FFF2-40B4-BE49-F238E27FC236}">
                      <a16:creationId xmlns:a16="http://schemas.microsoft.com/office/drawing/2014/main" id="{E7E4E0C5-25F0-B8E1-D52D-8A7378EB80B7}"/>
                    </a:ext>
                  </a:extLst>
                </p:cNvPr>
                <p:cNvPicPr/>
                <p:nvPr/>
              </p:nvPicPr>
              <p:blipFill>
                <a:blip r:embed="rId262"/>
                <a:stretch>
                  <a:fillRect/>
                </a:stretch>
              </p:blipFill>
              <p:spPr>
                <a:xfrm>
                  <a:off x="4950818" y="2091404"/>
                  <a:ext cx="102960" cy="1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3">
              <p14:nvContentPartPr>
                <p14:cNvPr id="108" name="Freihand 107">
                  <a:extLst>
                    <a:ext uri="{FF2B5EF4-FFF2-40B4-BE49-F238E27FC236}">
                      <a16:creationId xmlns:a16="http://schemas.microsoft.com/office/drawing/2014/main" id="{76B61A78-4319-6B0D-3785-9AC45C5C5C71}"/>
                    </a:ext>
                  </a:extLst>
                </p14:cNvPr>
                <p14:cNvContentPartPr/>
                <p14:nvPr/>
              </p14:nvContentPartPr>
              <p14:xfrm>
                <a:off x="5071418" y="2039924"/>
                <a:ext cx="124560" cy="114480"/>
              </p14:xfrm>
            </p:contentPart>
          </mc:Choice>
          <mc:Fallback>
            <p:pic>
              <p:nvPicPr>
                <p:cNvPr id="108" name="Freihand 107">
                  <a:extLst>
                    <a:ext uri="{FF2B5EF4-FFF2-40B4-BE49-F238E27FC236}">
                      <a16:creationId xmlns:a16="http://schemas.microsoft.com/office/drawing/2014/main" id="{76B61A78-4319-6B0D-3785-9AC45C5C5C71}"/>
                    </a:ext>
                  </a:extLst>
                </p:cNvPr>
                <p:cNvPicPr/>
                <p:nvPr/>
              </p:nvPicPr>
              <p:blipFill>
                <a:blip r:embed="rId264"/>
                <a:stretch>
                  <a:fillRect/>
                </a:stretch>
              </p:blipFill>
              <p:spPr>
                <a:xfrm>
                  <a:off x="5062418" y="2031284"/>
                  <a:ext cx="142200" cy="13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5">
              <p14:nvContentPartPr>
                <p14:cNvPr id="109" name="Freihand 108">
                  <a:extLst>
                    <a:ext uri="{FF2B5EF4-FFF2-40B4-BE49-F238E27FC236}">
                      <a16:creationId xmlns:a16="http://schemas.microsoft.com/office/drawing/2014/main" id="{DEDEC4B1-A372-2E9D-EC6B-C7718E780712}"/>
                    </a:ext>
                  </a:extLst>
                </p14:cNvPr>
                <p14:cNvContentPartPr/>
                <p14:nvPr/>
              </p14:nvContentPartPr>
              <p14:xfrm>
                <a:off x="5184458" y="2098244"/>
                <a:ext cx="74160" cy="126360"/>
              </p14:xfrm>
            </p:contentPart>
          </mc:Choice>
          <mc:Fallback>
            <p:pic>
              <p:nvPicPr>
                <p:cNvPr id="109" name="Freihand 108">
                  <a:extLst>
                    <a:ext uri="{FF2B5EF4-FFF2-40B4-BE49-F238E27FC236}">
                      <a16:creationId xmlns:a16="http://schemas.microsoft.com/office/drawing/2014/main" id="{DEDEC4B1-A372-2E9D-EC6B-C7718E780712}"/>
                    </a:ext>
                  </a:extLst>
                </p:cNvPr>
                <p:cNvPicPr/>
                <p:nvPr/>
              </p:nvPicPr>
              <p:blipFill>
                <a:blip r:embed="rId266"/>
                <a:stretch>
                  <a:fillRect/>
                </a:stretch>
              </p:blipFill>
              <p:spPr>
                <a:xfrm>
                  <a:off x="5175458" y="2089604"/>
                  <a:ext cx="91800" cy="14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7">
              <p14:nvContentPartPr>
                <p14:cNvPr id="110" name="Freihand 109">
                  <a:extLst>
                    <a:ext uri="{FF2B5EF4-FFF2-40B4-BE49-F238E27FC236}">
                      <a16:creationId xmlns:a16="http://schemas.microsoft.com/office/drawing/2014/main" id="{B7A7D9F2-3D15-2FC9-A9D8-3DBE4A3B7212}"/>
                    </a:ext>
                  </a:extLst>
                </p14:cNvPr>
                <p14:cNvContentPartPr/>
                <p14:nvPr/>
              </p14:nvContentPartPr>
              <p14:xfrm>
                <a:off x="2568338" y="2492444"/>
                <a:ext cx="217080" cy="25200"/>
              </p14:xfrm>
            </p:contentPart>
          </mc:Choice>
          <mc:Fallback>
            <p:pic>
              <p:nvPicPr>
                <p:cNvPr id="110" name="Freihand 109">
                  <a:extLst>
                    <a:ext uri="{FF2B5EF4-FFF2-40B4-BE49-F238E27FC236}">
                      <a16:creationId xmlns:a16="http://schemas.microsoft.com/office/drawing/2014/main" id="{B7A7D9F2-3D15-2FC9-A9D8-3DBE4A3B7212}"/>
                    </a:ext>
                  </a:extLst>
                </p:cNvPr>
                <p:cNvPicPr/>
                <p:nvPr/>
              </p:nvPicPr>
              <p:blipFill>
                <a:blip r:embed="rId268"/>
                <a:stretch>
                  <a:fillRect/>
                </a:stretch>
              </p:blipFill>
              <p:spPr>
                <a:xfrm>
                  <a:off x="2559698" y="2483804"/>
                  <a:ext cx="23472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9">
              <p14:nvContentPartPr>
                <p14:cNvPr id="111" name="Freihand 110">
                  <a:extLst>
                    <a:ext uri="{FF2B5EF4-FFF2-40B4-BE49-F238E27FC236}">
                      <a16:creationId xmlns:a16="http://schemas.microsoft.com/office/drawing/2014/main" id="{95C0A42C-4280-D7ED-0FEC-452C9B4F8885}"/>
                    </a:ext>
                  </a:extLst>
                </p14:cNvPr>
                <p14:cNvContentPartPr/>
                <p14:nvPr/>
              </p14:nvContentPartPr>
              <p14:xfrm>
                <a:off x="2627018" y="2414684"/>
                <a:ext cx="277920" cy="158400"/>
              </p14:xfrm>
            </p:contentPart>
          </mc:Choice>
          <mc:Fallback>
            <p:pic>
              <p:nvPicPr>
                <p:cNvPr id="111" name="Freihand 110">
                  <a:extLst>
                    <a:ext uri="{FF2B5EF4-FFF2-40B4-BE49-F238E27FC236}">
                      <a16:creationId xmlns:a16="http://schemas.microsoft.com/office/drawing/2014/main" id="{95C0A42C-4280-D7ED-0FEC-452C9B4F8885}"/>
                    </a:ext>
                  </a:extLst>
                </p:cNvPr>
                <p:cNvPicPr/>
                <p:nvPr/>
              </p:nvPicPr>
              <p:blipFill>
                <a:blip r:embed="rId270"/>
                <a:stretch>
                  <a:fillRect/>
                </a:stretch>
              </p:blipFill>
              <p:spPr>
                <a:xfrm>
                  <a:off x="2618378" y="2405684"/>
                  <a:ext cx="29556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1">
              <p14:nvContentPartPr>
                <p14:cNvPr id="112" name="Freihand 111">
                  <a:extLst>
                    <a:ext uri="{FF2B5EF4-FFF2-40B4-BE49-F238E27FC236}">
                      <a16:creationId xmlns:a16="http://schemas.microsoft.com/office/drawing/2014/main" id="{917AEF70-A691-4DD7-BC14-0F63FDCCBF64}"/>
                    </a:ext>
                  </a:extLst>
                </p14:cNvPr>
                <p14:cNvContentPartPr/>
                <p14:nvPr/>
              </p14:nvContentPartPr>
              <p14:xfrm>
                <a:off x="2962898" y="2431604"/>
                <a:ext cx="146520" cy="149760"/>
              </p14:xfrm>
            </p:contentPart>
          </mc:Choice>
          <mc:Fallback>
            <p:pic>
              <p:nvPicPr>
                <p:cNvPr id="112" name="Freihand 111">
                  <a:extLst>
                    <a:ext uri="{FF2B5EF4-FFF2-40B4-BE49-F238E27FC236}">
                      <a16:creationId xmlns:a16="http://schemas.microsoft.com/office/drawing/2014/main" id="{917AEF70-A691-4DD7-BC14-0F63FDCCBF64}"/>
                    </a:ext>
                  </a:extLst>
                </p:cNvPr>
                <p:cNvPicPr/>
                <p:nvPr/>
              </p:nvPicPr>
              <p:blipFill>
                <a:blip r:embed="rId272"/>
                <a:stretch>
                  <a:fillRect/>
                </a:stretch>
              </p:blipFill>
              <p:spPr>
                <a:xfrm>
                  <a:off x="2954258" y="2422604"/>
                  <a:ext cx="16416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3">
              <p14:nvContentPartPr>
                <p14:cNvPr id="116" name="Freihand 115">
                  <a:extLst>
                    <a:ext uri="{FF2B5EF4-FFF2-40B4-BE49-F238E27FC236}">
                      <a16:creationId xmlns:a16="http://schemas.microsoft.com/office/drawing/2014/main" id="{7E64CC3B-FB5F-2D22-E77C-3BF7775DADB1}"/>
                    </a:ext>
                  </a:extLst>
                </p14:cNvPr>
                <p14:cNvContentPartPr/>
                <p14:nvPr/>
              </p14:nvContentPartPr>
              <p14:xfrm>
                <a:off x="3093218" y="2514404"/>
                <a:ext cx="138960" cy="119880"/>
              </p14:xfrm>
            </p:contentPart>
          </mc:Choice>
          <mc:Fallback>
            <p:pic>
              <p:nvPicPr>
                <p:cNvPr id="116" name="Freihand 115">
                  <a:extLst>
                    <a:ext uri="{FF2B5EF4-FFF2-40B4-BE49-F238E27FC236}">
                      <a16:creationId xmlns:a16="http://schemas.microsoft.com/office/drawing/2014/main" id="{7E64CC3B-FB5F-2D22-E77C-3BF7775DADB1}"/>
                    </a:ext>
                  </a:extLst>
                </p:cNvPr>
                <p:cNvPicPr/>
                <p:nvPr/>
              </p:nvPicPr>
              <p:blipFill>
                <a:blip r:embed="rId274"/>
                <a:stretch>
                  <a:fillRect/>
                </a:stretch>
              </p:blipFill>
              <p:spPr>
                <a:xfrm>
                  <a:off x="3084218" y="2505404"/>
                  <a:ext cx="156600" cy="1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5">
              <p14:nvContentPartPr>
                <p14:cNvPr id="118" name="Freihand 117">
                  <a:extLst>
                    <a:ext uri="{FF2B5EF4-FFF2-40B4-BE49-F238E27FC236}">
                      <a16:creationId xmlns:a16="http://schemas.microsoft.com/office/drawing/2014/main" id="{F6B2E9C2-0F98-8202-AE49-F4CE63401E81}"/>
                    </a:ext>
                  </a:extLst>
                </p14:cNvPr>
                <p14:cNvContentPartPr/>
                <p14:nvPr/>
              </p14:nvContentPartPr>
              <p14:xfrm>
                <a:off x="3264938" y="2336564"/>
                <a:ext cx="118080" cy="252360"/>
              </p14:xfrm>
            </p:contentPart>
          </mc:Choice>
          <mc:Fallback>
            <p:pic>
              <p:nvPicPr>
                <p:cNvPr id="118" name="Freihand 117">
                  <a:extLst>
                    <a:ext uri="{FF2B5EF4-FFF2-40B4-BE49-F238E27FC236}">
                      <a16:creationId xmlns:a16="http://schemas.microsoft.com/office/drawing/2014/main" id="{F6B2E9C2-0F98-8202-AE49-F4CE63401E81}"/>
                    </a:ext>
                  </a:extLst>
                </p:cNvPr>
                <p:cNvPicPr/>
                <p:nvPr/>
              </p:nvPicPr>
              <p:blipFill>
                <a:blip r:embed="rId276"/>
                <a:stretch>
                  <a:fillRect/>
                </a:stretch>
              </p:blipFill>
              <p:spPr>
                <a:xfrm>
                  <a:off x="3255938" y="2327924"/>
                  <a:ext cx="13572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7">
              <p14:nvContentPartPr>
                <p14:cNvPr id="119" name="Freihand 118">
                  <a:extLst>
                    <a:ext uri="{FF2B5EF4-FFF2-40B4-BE49-F238E27FC236}">
                      <a16:creationId xmlns:a16="http://schemas.microsoft.com/office/drawing/2014/main" id="{C106B502-6307-1CAB-24A7-4BA4432D4ABE}"/>
                    </a:ext>
                  </a:extLst>
                </p14:cNvPr>
                <p14:cNvContentPartPr/>
                <p14:nvPr/>
              </p14:nvContentPartPr>
              <p14:xfrm>
                <a:off x="3383378" y="2446724"/>
                <a:ext cx="91080" cy="179280"/>
              </p14:xfrm>
            </p:contentPart>
          </mc:Choice>
          <mc:Fallback>
            <p:pic>
              <p:nvPicPr>
                <p:cNvPr id="119" name="Freihand 118">
                  <a:extLst>
                    <a:ext uri="{FF2B5EF4-FFF2-40B4-BE49-F238E27FC236}">
                      <a16:creationId xmlns:a16="http://schemas.microsoft.com/office/drawing/2014/main" id="{C106B502-6307-1CAB-24A7-4BA4432D4ABE}"/>
                    </a:ext>
                  </a:extLst>
                </p:cNvPr>
                <p:cNvPicPr/>
                <p:nvPr/>
              </p:nvPicPr>
              <p:blipFill>
                <a:blip r:embed="rId278"/>
                <a:stretch>
                  <a:fillRect/>
                </a:stretch>
              </p:blipFill>
              <p:spPr>
                <a:xfrm>
                  <a:off x="3374378" y="2437724"/>
                  <a:ext cx="108720" cy="19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9">
              <p14:nvContentPartPr>
                <p14:cNvPr id="120" name="Freihand 119">
                  <a:extLst>
                    <a:ext uri="{FF2B5EF4-FFF2-40B4-BE49-F238E27FC236}">
                      <a16:creationId xmlns:a16="http://schemas.microsoft.com/office/drawing/2014/main" id="{BA3B2035-ABDB-8C75-10F9-D7542354F938}"/>
                    </a:ext>
                  </a:extLst>
                </p14:cNvPr>
                <p14:cNvContentPartPr/>
                <p14:nvPr/>
              </p14:nvContentPartPr>
              <p14:xfrm>
                <a:off x="3504698" y="2485964"/>
                <a:ext cx="96480" cy="78480"/>
              </p14:xfrm>
            </p:contentPart>
          </mc:Choice>
          <mc:Fallback>
            <p:pic>
              <p:nvPicPr>
                <p:cNvPr id="120" name="Freihand 119">
                  <a:extLst>
                    <a:ext uri="{FF2B5EF4-FFF2-40B4-BE49-F238E27FC236}">
                      <a16:creationId xmlns:a16="http://schemas.microsoft.com/office/drawing/2014/main" id="{BA3B2035-ABDB-8C75-10F9-D7542354F938}"/>
                    </a:ext>
                  </a:extLst>
                </p:cNvPr>
                <p:cNvPicPr/>
                <p:nvPr/>
              </p:nvPicPr>
              <p:blipFill>
                <a:blip r:embed="rId280"/>
                <a:stretch>
                  <a:fillRect/>
                </a:stretch>
              </p:blipFill>
              <p:spPr>
                <a:xfrm>
                  <a:off x="3495698" y="2477324"/>
                  <a:ext cx="114120" cy="9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1">
              <p14:nvContentPartPr>
                <p14:cNvPr id="121" name="Freihand 120">
                  <a:extLst>
                    <a:ext uri="{FF2B5EF4-FFF2-40B4-BE49-F238E27FC236}">
                      <a16:creationId xmlns:a16="http://schemas.microsoft.com/office/drawing/2014/main" id="{BE35EE4E-E9E7-4EFC-556D-DFB527AD5413}"/>
                    </a:ext>
                  </a:extLst>
                </p14:cNvPr>
                <p14:cNvContentPartPr/>
                <p14:nvPr/>
              </p14:nvContentPartPr>
              <p14:xfrm>
                <a:off x="3620618" y="2350244"/>
                <a:ext cx="282960" cy="216720"/>
              </p14:xfrm>
            </p:contentPart>
          </mc:Choice>
          <mc:Fallback>
            <p:pic>
              <p:nvPicPr>
                <p:cNvPr id="121" name="Freihand 120">
                  <a:extLst>
                    <a:ext uri="{FF2B5EF4-FFF2-40B4-BE49-F238E27FC236}">
                      <a16:creationId xmlns:a16="http://schemas.microsoft.com/office/drawing/2014/main" id="{BE35EE4E-E9E7-4EFC-556D-DFB527AD5413}"/>
                    </a:ext>
                  </a:extLst>
                </p:cNvPr>
                <p:cNvPicPr/>
                <p:nvPr/>
              </p:nvPicPr>
              <p:blipFill>
                <a:blip r:embed="rId282"/>
                <a:stretch>
                  <a:fillRect/>
                </a:stretch>
              </p:blipFill>
              <p:spPr>
                <a:xfrm>
                  <a:off x="3611618" y="2341244"/>
                  <a:ext cx="30060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3">
              <p14:nvContentPartPr>
                <p14:cNvPr id="122" name="Freihand 121">
                  <a:extLst>
                    <a:ext uri="{FF2B5EF4-FFF2-40B4-BE49-F238E27FC236}">
                      <a16:creationId xmlns:a16="http://schemas.microsoft.com/office/drawing/2014/main" id="{607DB94D-D4E9-A124-685A-9B5433EE218A}"/>
                    </a:ext>
                  </a:extLst>
                </p14:cNvPr>
                <p14:cNvContentPartPr/>
                <p14:nvPr/>
              </p14:nvContentPartPr>
              <p14:xfrm>
                <a:off x="3807098" y="2525924"/>
                <a:ext cx="92880" cy="9720"/>
              </p14:xfrm>
            </p:contentPart>
          </mc:Choice>
          <mc:Fallback>
            <p:pic>
              <p:nvPicPr>
                <p:cNvPr id="122" name="Freihand 121">
                  <a:extLst>
                    <a:ext uri="{FF2B5EF4-FFF2-40B4-BE49-F238E27FC236}">
                      <a16:creationId xmlns:a16="http://schemas.microsoft.com/office/drawing/2014/main" id="{607DB94D-D4E9-A124-685A-9B5433EE218A}"/>
                    </a:ext>
                  </a:extLst>
                </p:cNvPr>
                <p:cNvPicPr/>
                <p:nvPr/>
              </p:nvPicPr>
              <p:blipFill>
                <a:blip r:embed="rId284"/>
                <a:stretch>
                  <a:fillRect/>
                </a:stretch>
              </p:blipFill>
              <p:spPr>
                <a:xfrm>
                  <a:off x="3798458" y="2517284"/>
                  <a:ext cx="110520" cy="2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5">
              <p14:nvContentPartPr>
                <p14:cNvPr id="123" name="Freihand 122">
                  <a:extLst>
                    <a:ext uri="{FF2B5EF4-FFF2-40B4-BE49-F238E27FC236}">
                      <a16:creationId xmlns:a16="http://schemas.microsoft.com/office/drawing/2014/main" id="{B351C27B-6659-79DF-BCDD-8A8CDD019A01}"/>
                    </a:ext>
                  </a:extLst>
                </p14:cNvPr>
                <p14:cNvContentPartPr/>
                <p14:nvPr/>
              </p14:nvContentPartPr>
              <p14:xfrm>
                <a:off x="4040018" y="2447804"/>
                <a:ext cx="154800" cy="103320"/>
              </p14:xfrm>
            </p:contentPart>
          </mc:Choice>
          <mc:Fallback>
            <p:pic>
              <p:nvPicPr>
                <p:cNvPr id="123" name="Freihand 122">
                  <a:extLst>
                    <a:ext uri="{FF2B5EF4-FFF2-40B4-BE49-F238E27FC236}">
                      <a16:creationId xmlns:a16="http://schemas.microsoft.com/office/drawing/2014/main" id="{B351C27B-6659-79DF-BCDD-8A8CDD019A01}"/>
                    </a:ext>
                  </a:extLst>
                </p:cNvPr>
                <p:cNvPicPr/>
                <p:nvPr/>
              </p:nvPicPr>
              <p:blipFill>
                <a:blip r:embed="rId286"/>
                <a:stretch>
                  <a:fillRect/>
                </a:stretch>
              </p:blipFill>
              <p:spPr>
                <a:xfrm>
                  <a:off x="4031018" y="2438804"/>
                  <a:ext cx="172440" cy="12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7">
              <p14:nvContentPartPr>
                <p14:cNvPr id="125" name="Freihand 124">
                  <a:extLst>
                    <a:ext uri="{FF2B5EF4-FFF2-40B4-BE49-F238E27FC236}">
                      <a16:creationId xmlns:a16="http://schemas.microsoft.com/office/drawing/2014/main" id="{04E72927-2E69-120D-15E2-94F6EEE7058E}"/>
                    </a:ext>
                  </a:extLst>
                </p14:cNvPr>
                <p14:cNvContentPartPr/>
                <p14:nvPr/>
              </p14:nvContentPartPr>
              <p14:xfrm>
                <a:off x="4397858" y="2331164"/>
                <a:ext cx="259560" cy="97560"/>
              </p14:xfrm>
            </p:contentPart>
          </mc:Choice>
          <mc:Fallback>
            <p:pic>
              <p:nvPicPr>
                <p:cNvPr id="125" name="Freihand 124">
                  <a:extLst>
                    <a:ext uri="{FF2B5EF4-FFF2-40B4-BE49-F238E27FC236}">
                      <a16:creationId xmlns:a16="http://schemas.microsoft.com/office/drawing/2014/main" id="{04E72927-2E69-120D-15E2-94F6EEE7058E}"/>
                    </a:ext>
                  </a:extLst>
                </p:cNvPr>
                <p:cNvPicPr/>
                <p:nvPr/>
              </p:nvPicPr>
              <p:blipFill>
                <a:blip r:embed="rId288"/>
                <a:stretch>
                  <a:fillRect/>
                </a:stretch>
              </p:blipFill>
              <p:spPr>
                <a:xfrm>
                  <a:off x="4388858" y="2322524"/>
                  <a:ext cx="277200" cy="11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9">
              <p14:nvContentPartPr>
                <p14:cNvPr id="126" name="Freihand 125">
                  <a:extLst>
                    <a:ext uri="{FF2B5EF4-FFF2-40B4-BE49-F238E27FC236}">
                      <a16:creationId xmlns:a16="http://schemas.microsoft.com/office/drawing/2014/main" id="{799DFF32-D31B-F462-4F48-E0E3F2AD2711}"/>
                    </a:ext>
                  </a:extLst>
                </p14:cNvPr>
                <p14:cNvContentPartPr/>
                <p14:nvPr/>
              </p14:nvContentPartPr>
              <p14:xfrm>
                <a:off x="4343858" y="2446004"/>
                <a:ext cx="414000" cy="86040"/>
              </p14:xfrm>
            </p:contentPart>
          </mc:Choice>
          <mc:Fallback>
            <p:pic>
              <p:nvPicPr>
                <p:cNvPr id="126" name="Freihand 125">
                  <a:extLst>
                    <a:ext uri="{FF2B5EF4-FFF2-40B4-BE49-F238E27FC236}">
                      <a16:creationId xmlns:a16="http://schemas.microsoft.com/office/drawing/2014/main" id="{799DFF32-D31B-F462-4F48-E0E3F2AD2711}"/>
                    </a:ext>
                  </a:extLst>
                </p:cNvPr>
                <p:cNvPicPr/>
                <p:nvPr/>
              </p:nvPicPr>
              <p:blipFill>
                <a:blip r:embed="rId290"/>
                <a:stretch>
                  <a:fillRect/>
                </a:stretch>
              </p:blipFill>
              <p:spPr>
                <a:xfrm>
                  <a:off x="4335218" y="2437364"/>
                  <a:ext cx="431640" cy="10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1">
              <p14:nvContentPartPr>
                <p14:cNvPr id="127" name="Freihand 126">
                  <a:extLst>
                    <a:ext uri="{FF2B5EF4-FFF2-40B4-BE49-F238E27FC236}">
                      <a16:creationId xmlns:a16="http://schemas.microsoft.com/office/drawing/2014/main" id="{DB395808-38EB-7E7A-DAEE-330BCC215C73}"/>
                    </a:ext>
                  </a:extLst>
                </p14:cNvPr>
                <p14:cNvContentPartPr/>
                <p14:nvPr/>
              </p14:nvContentPartPr>
              <p14:xfrm>
                <a:off x="4435298" y="2541404"/>
                <a:ext cx="145080" cy="194400"/>
              </p14:xfrm>
            </p:contentPart>
          </mc:Choice>
          <mc:Fallback>
            <p:pic>
              <p:nvPicPr>
                <p:cNvPr id="127" name="Freihand 126">
                  <a:extLst>
                    <a:ext uri="{FF2B5EF4-FFF2-40B4-BE49-F238E27FC236}">
                      <a16:creationId xmlns:a16="http://schemas.microsoft.com/office/drawing/2014/main" id="{DB395808-38EB-7E7A-DAEE-330BCC215C73}"/>
                    </a:ext>
                  </a:extLst>
                </p:cNvPr>
                <p:cNvPicPr/>
                <p:nvPr/>
              </p:nvPicPr>
              <p:blipFill>
                <a:blip r:embed="rId292"/>
                <a:stretch>
                  <a:fillRect/>
                </a:stretch>
              </p:blipFill>
              <p:spPr>
                <a:xfrm>
                  <a:off x="4426658" y="2532404"/>
                  <a:ext cx="16272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3">
              <p14:nvContentPartPr>
                <p14:cNvPr id="128" name="Freihand 127">
                  <a:extLst>
                    <a:ext uri="{FF2B5EF4-FFF2-40B4-BE49-F238E27FC236}">
                      <a16:creationId xmlns:a16="http://schemas.microsoft.com/office/drawing/2014/main" id="{A120CB7E-07F4-73AE-C4F3-16E01F6517C7}"/>
                    </a:ext>
                  </a:extLst>
                </p14:cNvPr>
                <p14:cNvContentPartPr/>
                <p14:nvPr/>
              </p14:nvContentPartPr>
              <p14:xfrm>
                <a:off x="4588298" y="2554724"/>
                <a:ext cx="111960" cy="120600"/>
              </p14:xfrm>
            </p:contentPart>
          </mc:Choice>
          <mc:Fallback>
            <p:pic>
              <p:nvPicPr>
                <p:cNvPr id="128" name="Freihand 127">
                  <a:extLst>
                    <a:ext uri="{FF2B5EF4-FFF2-40B4-BE49-F238E27FC236}">
                      <a16:creationId xmlns:a16="http://schemas.microsoft.com/office/drawing/2014/main" id="{A120CB7E-07F4-73AE-C4F3-16E01F6517C7}"/>
                    </a:ext>
                  </a:extLst>
                </p:cNvPr>
                <p:cNvPicPr/>
                <p:nvPr/>
              </p:nvPicPr>
              <p:blipFill>
                <a:blip r:embed="rId294"/>
                <a:stretch>
                  <a:fillRect/>
                </a:stretch>
              </p:blipFill>
              <p:spPr>
                <a:xfrm>
                  <a:off x="4579658" y="2545724"/>
                  <a:ext cx="129600" cy="13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5">
              <p14:nvContentPartPr>
                <p14:cNvPr id="130" name="Freihand 129">
                  <a:extLst>
                    <a:ext uri="{FF2B5EF4-FFF2-40B4-BE49-F238E27FC236}">
                      <a16:creationId xmlns:a16="http://schemas.microsoft.com/office/drawing/2014/main" id="{EB87B1CB-8A80-5DF7-7610-0168AF18328D}"/>
                    </a:ext>
                  </a:extLst>
                </p14:cNvPr>
                <p14:cNvContentPartPr/>
                <p14:nvPr/>
              </p14:nvContentPartPr>
              <p14:xfrm>
                <a:off x="2441258" y="2104364"/>
                <a:ext cx="2562840" cy="694800"/>
              </p14:xfrm>
            </p:contentPart>
          </mc:Choice>
          <mc:Fallback>
            <p:pic>
              <p:nvPicPr>
                <p:cNvPr id="130" name="Freihand 129">
                  <a:extLst>
                    <a:ext uri="{FF2B5EF4-FFF2-40B4-BE49-F238E27FC236}">
                      <a16:creationId xmlns:a16="http://schemas.microsoft.com/office/drawing/2014/main" id="{EB87B1CB-8A80-5DF7-7610-0168AF18328D}"/>
                    </a:ext>
                  </a:extLst>
                </p:cNvPr>
                <p:cNvPicPr/>
                <p:nvPr/>
              </p:nvPicPr>
              <p:blipFill>
                <a:blip r:embed="rId296"/>
                <a:stretch>
                  <a:fillRect/>
                </a:stretch>
              </p:blipFill>
              <p:spPr>
                <a:xfrm>
                  <a:off x="2432618" y="2095364"/>
                  <a:ext cx="2580480" cy="71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7">
              <p14:nvContentPartPr>
                <p14:cNvPr id="208" name="Freihand 207">
                  <a:extLst>
                    <a:ext uri="{FF2B5EF4-FFF2-40B4-BE49-F238E27FC236}">
                      <a16:creationId xmlns:a16="http://schemas.microsoft.com/office/drawing/2014/main" id="{57E3A88F-4236-7B37-DBA4-C6B614154746}"/>
                    </a:ext>
                  </a:extLst>
                </p14:cNvPr>
                <p14:cNvContentPartPr/>
                <p14:nvPr/>
              </p14:nvContentPartPr>
              <p14:xfrm>
                <a:off x="463058" y="2836964"/>
                <a:ext cx="2977560" cy="113400"/>
              </p14:xfrm>
            </p:contentPart>
          </mc:Choice>
          <mc:Fallback>
            <p:pic>
              <p:nvPicPr>
                <p:cNvPr id="208" name="Freihand 207">
                  <a:extLst>
                    <a:ext uri="{FF2B5EF4-FFF2-40B4-BE49-F238E27FC236}">
                      <a16:creationId xmlns:a16="http://schemas.microsoft.com/office/drawing/2014/main" id="{57E3A88F-4236-7B37-DBA4-C6B614154746}"/>
                    </a:ext>
                  </a:extLst>
                </p:cNvPr>
                <p:cNvPicPr/>
                <p:nvPr/>
              </p:nvPicPr>
              <p:blipFill>
                <a:blip r:embed="rId298"/>
                <a:stretch>
                  <a:fillRect/>
                </a:stretch>
              </p:blipFill>
              <p:spPr>
                <a:xfrm>
                  <a:off x="454058" y="2827964"/>
                  <a:ext cx="2995200" cy="1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9">
              <p14:nvContentPartPr>
                <p14:cNvPr id="209" name="Freihand 208">
                  <a:extLst>
                    <a:ext uri="{FF2B5EF4-FFF2-40B4-BE49-F238E27FC236}">
                      <a16:creationId xmlns:a16="http://schemas.microsoft.com/office/drawing/2014/main" id="{BC6699E8-3B96-C472-5671-7AE4C71891E1}"/>
                    </a:ext>
                  </a:extLst>
                </p14:cNvPr>
                <p14:cNvContentPartPr/>
                <p14:nvPr/>
              </p14:nvContentPartPr>
              <p14:xfrm>
                <a:off x="2686418" y="2154044"/>
                <a:ext cx="2476800" cy="573480"/>
              </p14:xfrm>
            </p:contentPart>
          </mc:Choice>
          <mc:Fallback>
            <p:pic>
              <p:nvPicPr>
                <p:cNvPr id="209" name="Freihand 208">
                  <a:extLst>
                    <a:ext uri="{FF2B5EF4-FFF2-40B4-BE49-F238E27FC236}">
                      <a16:creationId xmlns:a16="http://schemas.microsoft.com/office/drawing/2014/main" id="{BC6699E8-3B96-C472-5671-7AE4C71891E1}"/>
                    </a:ext>
                  </a:extLst>
                </p:cNvPr>
                <p:cNvPicPr/>
                <p:nvPr/>
              </p:nvPicPr>
              <p:blipFill>
                <a:blip r:embed="rId300"/>
                <a:stretch>
                  <a:fillRect/>
                </a:stretch>
              </p:blipFill>
              <p:spPr>
                <a:xfrm>
                  <a:off x="2677778" y="2145044"/>
                  <a:ext cx="2494440" cy="59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1">
              <p14:nvContentPartPr>
                <p14:cNvPr id="211" name="Freihand 210">
                  <a:extLst>
                    <a:ext uri="{FF2B5EF4-FFF2-40B4-BE49-F238E27FC236}">
                      <a16:creationId xmlns:a16="http://schemas.microsoft.com/office/drawing/2014/main" id="{A3F4D14E-7FB7-3BB5-2FE7-40AA7F9394EA}"/>
                    </a:ext>
                  </a:extLst>
                </p14:cNvPr>
                <p14:cNvContentPartPr/>
                <p14:nvPr/>
              </p14:nvContentPartPr>
              <p14:xfrm>
                <a:off x="108458" y="3031004"/>
                <a:ext cx="1118160" cy="724320"/>
              </p14:xfrm>
            </p:contentPart>
          </mc:Choice>
          <mc:Fallback>
            <p:pic>
              <p:nvPicPr>
                <p:cNvPr id="211" name="Freihand 210">
                  <a:extLst>
                    <a:ext uri="{FF2B5EF4-FFF2-40B4-BE49-F238E27FC236}">
                      <a16:creationId xmlns:a16="http://schemas.microsoft.com/office/drawing/2014/main" id="{A3F4D14E-7FB7-3BB5-2FE7-40AA7F9394EA}"/>
                    </a:ext>
                  </a:extLst>
                </p:cNvPr>
                <p:cNvPicPr/>
                <p:nvPr/>
              </p:nvPicPr>
              <p:blipFill>
                <a:blip r:embed="rId302"/>
                <a:stretch>
                  <a:fillRect/>
                </a:stretch>
              </p:blipFill>
              <p:spPr>
                <a:xfrm>
                  <a:off x="99458" y="3022364"/>
                  <a:ext cx="1135800" cy="74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3">
              <p14:nvContentPartPr>
                <p14:cNvPr id="212" name="Freihand 211">
                  <a:extLst>
                    <a:ext uri="{FF2B5EF4-FFF2-40B4-BE49-F238E27FC236}">
                      <a16:creationId xmlns:a16="http://schemas.microsoft.com/office/drawing/2014/main" id="{0F0D9859-C53A-87DB-9390-3D4E34616A04}"/>
                    </a:ext>
                  </a:extLst>
                </p14:cNvPr>
                <p14:cNvContentPartPr/>
                <p14:nvPr/>
              </p14:nvContentPartPr>
              <p14:xfrm>
                <a:off x="1874618" y="3019124"/>
                <a:ext cx="1478160" cy="745200"/>
              </p14:xfrm>
            </p:contentPart>
          </mc:Choice>
          <mc:Fallback>
            <p:pic>
              <p:nvPicPr>
                <p:cNvPr id="212" name="Freihand 211">
                  <a:extLst>
                    <a:ext uri="{FF2B5EF4-FFF2-40B4-BE49-F238E27FC236}">
                      <a16:creationId xmlns:a16="http://schemas.microsoft.com/office/drawing/2014/main" id="{0F0D9859-C53A-87DB-9390-3D4E34616A04}"/>
                    </a:ext>
                  </a:extLst>
                </p:cNvPr>
                <p:cNvPicPr/>
                <p:nvPr/>
              </p:nvPicPr>
              <p:blipFill>
                <a:blip r:embed="rId304"/>
                <a:stretch>
                  <a:fillRect/>
                </a:stretch>
              </p:blipFill>
              <p:spPr>
                <a:xfrm>
                  <a:off x="1865618" y="3010124"/>
                  <a:ext cx="1495800" cy="76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5">
              <p14:nvContentPartPr>
                <p14:cNvPr id="213" name="Freihand 212">
                  <a:extLst>
                    <a:ext uri="{FF2B5EF4-FFF2-40B4-BE49-F238E27FC236}">
                      <a16:creationId xmlns:a16="http://schemas.microsoft.com/office/drawing/2014/main" id="{E9C9EBB8-856C-B05A-1F69-8257C5B05284}"/>
                    </a:ext>
                  </a:extLst>
                </p14:cNvPr>
                <p14:cNvContentPartPr/>
                <p14:nvPr/>
              </p14:nvContentPartPr>
              <p14:xfrm>
                <a:off x="5738498" y="2858564"/>
                <a:ext cx="3279600" cy="75960"/>
              </p14:xfrm>
            </p:contentPart>
          </mc:Choice>
          <mc:Fallback>
            <p:pic>
              <p:nvPicPr>
                <p:cNvPr id="213" name="Freihand 212">
                  <a:extLst>
                    <a:ext uri="{FF2B5EF4-FFF2-40B4-BE49-F238E27FC236}">
                      <a16:creationId xmlns:a16="http://schemas.microsoft.com/office/drawing/2014/main" id="{E9C9EBB8-856C-B05A-1F69-8257C5B05284}"/>
                    </a:ext>
                  </a:extLst>
                </p:cNvPr>
                <p:cNvPicPr/>
                <p:nvPr/>
              </p:nvPicPr>
              <p:blipFill>
                <a:blip r:embed="rId306"/>
                <a:stretch>
                  <a:fillRect/>
                </a:stretch>
              </p:blipFill>
              <p:spPr>
                <a:xfrm>
                  <a:off x="5729858" y="2849564"/>
                  <a:ext cx="329724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7">
              <p14:nvContentPartPr>
                <p14:cNvPr id="214" name="Freihand 213">
                  <a:extLst>
                    <a:ext uri="{FF2B5EF4-FFF2-40B4-BE49-F238E27FC236}">
                      <a16:creationId xmlns:a16="http://schemas.microsoft.com/office/drawing/2014/main" id="{FF58F8DA-330A-8CC0-D6D5-0224EB00F98E}"/>
                    </a:ext>
                  </a:extLst>
                </p14:cNvPr>
                <p14:cNvContentPartPr/>
                <p14:nvPr/>
              </p14:nvContentPartPr>
              <p14:xfrm>
                <a:off x="9407978" y="2413964"/>
                <a:ext cx="819000" cy="648360"/>
              </p14:xfrm>
            </p:contentPart>
          </mc:Choice>
          <mc:Fallback>
            <p:pic>
              <p:nvPicPr>
                <p:cNvPr id="214" name="Freihand 213">
                  <a:extLst>
                    <a:ext uri="{FF2B5EF4-FFF2-40B4-BE49-F238E27FC236}">
                      <a16:creationId xmlns:a16="http://schemas.microsoft.com/office/drawing/2014/main" id="{FF58F8DA-330A-8CC0-D6D5-0224EB00F98E}"/>
                    </a:ext>
                  </a:extLst>
                </p:cNvPr>
                <p:cNvPicPr/>
                <p:nvPr/>
              </p:nvPicPr>
              <p:blipFill>
                <a:blip r:embed="rId308"/>
                <a:stretch>
                  <a:fillRect/>
                </a:stretch>
              </p:blipFill>
              <p:spPr>
                <a:xfrm>
                  <a:off x="9399338" y="2405324"/>
                  <a:ext cx="836640" cy="66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9">
              <p14:nvContentPartPr>
                <p14:cNvPr id="215" name="Freihand 214">
                  <a:extLst>
                    <a:ext uri="{FF2B5EF4-FFF2-40B4-BE49-F238E27FC236}">
                      <a16:creationId xmlns:a16="http://schemas.microsoft.com/office/drawing/2014/main" id="{263E1C3F-3012-6752-FAF0-5DF360B1ED94}"/>
                    </a:ext>
                  </a:extLst>
                </p14:cNvPr>
                <p14:cNvContentPartPr/>
                <p14:nvPr/>
              </p14:nvContentPartPr>
              <p14:xfrm>
                <a:off x="9332378" y="3181484"/>
                <a:ext cx="1388880" cy="501120"/>
              </p14:xfrm>
            </p:contentPart>
          </mc:Choice>
          <mc:Fallback>
            <p:pic>
              <p:nvPicPr>
                <p:cNvPr id="215" name="Freihand 214">
                  <a:extLst>
                    <a:ext uri="{FF2B5EF4-FFF2-40B4-BE49-F238E27FC236}">
                      <a16:creationId xmlns:a16="http://schemas.microsoft.com/office/drawing/2014/main" id="{263E1C3F-3012-6752-FAF0-5DF360B1ED94}"/>
                    </a:ext>
                  </a:extLst>
                </p:cNvPr>
                <p:cNvPicPr/>
                <p:nvPr/>
              </p:nvPicPr>
              <p:blipFill>
                <a:blip r:embed="rId310"/>
                <a:stretch>
                  <a:fillRect/>
                </a:stretch>
              </p:blipFill>
              <p:spPr>
                <a:xfrm>
                  <a:off x="9323738" y="3172844"/>
                  <a:ext cx="1406520" cy="51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1">
              <p14:nvContentPartPr>
                <p14:cNvPr id="218" name="Freihand 217">
                  <a:extLst>
                    <a:ext uri="{FF2B5EF4-FFF2-40B4-BE49-F238E27FC236}">
                      <a16:creationId xmlns:a16="http://schemas.microsoft.com/office/drawing/2014/main" id="{AF734DDD-2E2C-E02C-1978-D4B52A4CA411}"/>
                    </a:ext>
                  </a:extLst>
                </p14:cNvPr>
                <p14:cNvContentPartPr/>
                <p14:nvPr/>
              </p14:nvContentPartPr>
              <p14:xfrm>
                <a:off x="5647778" y="3697004"/>
                <a:ext cx="1863360" cy="672480"/>
              </p14:xfrm>
            </p:contentPart>
          </mc:Choice>
          <mc:Fallback>
            <p:pic>
              <p:nvPicPr>
                <p:cNvPr id="218" name="Freihand 217">
                  <a:extLst>
                    <a:ext uri="{FF2B5EF4-FFF2-40B4-BE49-F238E27FC236}">
                      <a16:creationId xmlns:a16="http://schemas.microsoft.com/office/drawing/2014/main" id="{AF734DDD-2E2C-E02C-1978-D4B52A4CA411}"/>
                    </a:ext>
                  </a:extLst>
                </p:cNvPr>
                <p:cNvPicPr/>
                <p:nvPr/>
              </p:nvPicPr>
              <p:blipFill>
                <a:blip r:embed="rId312"/>
                <a:stretch>
                  <a:fillRect/>
                </a:stretch>
              </p:blipFill>
              <p:spPr>
                <a:xfrm>
                  <a:off x="5639138" y="3688004"/>
                  <a:ext cx="1881000" cy="69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3">
              <p14:nvContentPartPr>
                <p14:cNvPr id="219" name="Freihand 218">
                  <a:extLst>
                    <a:ext uri="{FF2B5EF4-FFF2-40B4-BE49-F238E27FC236}">
                      <a16:creationId xmlns:a16="http://schemas.microsoft.com/office/drawing/2014/main" id="{F8AC48F6-FB62-B672-DBDA-14BF8385DE84}"/>
                    </a:ext>
                  </a:extLst>
                </p14:cNvPr>
                <p14:cNvContentPartPr/>
                <p14:nvPr/>
              </p14:nvContentPartPr>
              <p14:xfrm>
                <a:off x="7526978" y="3706724"/>
                <a:ext cx="1375560" cy="640800"/>
              </p14:xfrm>
            </p:contentPart>
          </mc:Choice>
          <mc:Fallback>
            <p:pic>
              <p:nvPicPr>
                <p:cNvPr id="219" name="Freihand 218">
                  <a:extLst>
                    <a:ext uri="{FF2B5EF4-FFF2-40B4-BE49-F238E27FC236}">
                      <a16:creationId xmlns:a16="http://schemas.microsoft.com/office/drawing/2014/main" id="{F8AC48F6-FB62-B672-DBDA-14BF8385DE84}"/>
                    </a:ext>
                  </a:extLst>
                </p:cNvPr>
                <p:cNvPicPr/>
                <p:nvPr/>
              </p:nvPicPr>
              <p:blipFill>
                <a:blip r:embed="rId314"/>
                <a:stretch>
                  <a:fillRect/>
                </a:stretch>
              </p:blipFill>
              <p:spPr>
                <a:xfrm>
                  <a:off x="7517978" y="3698084"/>
                  <a:ext cx="1393200" cy="65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5">
              <p14:nvContentPartPr>
                <p14:cNvPr id="220" name="Freihand 219">
                  <a:extLst>
                    <a:ext uri="{FF2B5EF4-FFF2-40B4-BE49-F238E27FC236}">
                      <a16:creationId xmlns:a16="http://schemas.microsoft.com/office/drawing/2014/main" id="{99BC274E-F1B8-CFDF-19F9-69B49A75D1F9}"/>
                    </a:ext>
                  </a:extLst>
                </p14:cNvPr>
                <p14:cNvContentPartPr/>
                <p14:nvPr/>
              </p14:nvContentPartPr>
              <p14:xfrm>
                <a:off x="9013058" y="3779804"/>
                <a:ext cx="1866600" cy="439560"/>
              </p14:xfrm>
            </p:contentPart>
          </mc:Choice>
          <mc:Fallback>
            <p:pic>
              <p:nvPicPr>
                <p:cNvPr id="220" name="Freihand 219">
                  <a:extLst>
                    <a:ext uri="{FF2B5EF4-FFF2-40B4-BE49-F238E27FC236}">
                      <a16:creationId xmlns:a16="http://schemas.microsoft.com/office/drawing/2014/main" id="{99BC274E-F1B8-CFDF-19F9-69B49A75D1F9}"/>
                    </a:ext>
                  </a:extLst>
                </p:cNvPr>
                <p:cNvPicPr/>
                <p:nvPr/>
              </p:nvPicPr>
              <p:blipFill>
                <a:blip r:embed="rId316"/>
                <a:stretch>
                  <a:fillRect/>
                </a:stretch>
              </p:blipFill>
              <p:spPr>
                <a:xfrm>
                  <a:off x="9004058" y="3770804"/>
                  <a:ext cx="1884240" cy="45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7">
              <p14:nvContentPartPr>
                <p14:cNvPr id="178" name="Freihand 177">
                  <a:extLst>
                    <a:ext uri="{FF2B5EF4-FFF2-40B4-BE49-F238E27FC236}">
                      <a16:creationId xmlns:a16="http://schemas.microsoft.com/office/drawing/2014/main" id="{0152687A-A6FF-FBA7-3A60-2686646AD055}"/>
                    </a:ext>
                  </a:extLst>
                </p14:cNvPr>
                <p14:cNvContentPartPr/>
                <p14:nvPr/>
              </p14:nvContentPartPr>
              <p14:xfrm>
                <a:off x="5706458" y="1911044"/>
                <a:ext cx="3424320" cy="139320"/>
              </p14:xfrm>
            </p:contentPart>
          </mc:Choice>
          <mc:Fallback>
            <p:pic>
              <p:nvPicPr>
                <p:cNvPr id="178" name="Freihand 177">
                  <a:extLst>
                    <a:ext uri="{FF2B5EF4-FFF2-40B4-BE49-F238E27FC236}">
                      <a16:creationId xmlns:a16="http://schemas.microsoft.com/office/drawing/2014/main" id="{0152687A-A6FF-FBA7-3A60-2686646AD055}"/>
                    </a:ext>
                  </a:extLst>
                </p:cNvPr>
                <p:cNvPicPr/>
                <p:nvPr/>
              </p:nvPicPr>
              <p:blipFill>
                <a:blip r:embed="rId318"/>
                <a:stretch>
                  <a:fillRect/>
                </a:stretch>
              </p:blipFill>
              <p:spPr>
                <a:xfrm>
                  <a:off x="5697818" y="1902044"/>
                  <a:ext cx="344196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9">
              <p14:nvContentPartPr>
                <p14:cNvPr id="179" name="Freihand 178">
                  <a:extLst>
                    <a:ext uri="{FF2B5EF4-FFF2-40B4-BE49-F238E27FC236}">
                      <a16:creationId xmlns:a16="http://schemas.microsoft.com/office/drawing/2014/main" id="{E835D008-2445-FE3F-9035-DDD23E6F2F59}"/>
                    </a:ext>
                  </a:extLst>
                </p14:cNvPr>
                <p14:cNvContentPartPr/>
                <p14:nvPr/>
              </p14:nvContentPartPr>
              <p14:xfrm>
                <a:off x="7468298" y="2129924"/>
                <a:ext cx="261360" cy="44280"/>
              </p14:xfrm>
            </p:contentPart>
          </mc:Choice>
          <mc:Fallback>
            <p:pic>
              <p:nvPicPr>
                <p:cNvPr id="179" name="Freihand 178">
                  <a:extLst>
                    <a:ext uri="{FF2B5EF4-FFF2-40B4-BE49-F238E27FC236}">
                      <a16:creationId xmlns:a16="http://schemas.microsoft.com/office/drawing/2014/main" id="{E835D008-2445-FE3F-9035-DDD23E6F2F59}"/>
                    </a:ext>
                  </a:extLst>
                </p:cNvPr>
                <p:cNvPicPr/>
                <p:nvPr/>
              </p:nvPicPr>
              <p:blipFill>
                <a:blip r:embed="rId320"/>
                <a:stretch>
                  <a:fillRect/>
                </a:stretch>
              </p:blipFill>
              <p:spPr>
                <a:xfrm>
                  <a:off x="7459298" y="2120924"/>
                  <a:ext cx="27900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1">
              <p14:nvContentPartPr>
                <p14:cNvPr id="180" name="Freihand 179">
                  <a:extLst>
                    <a:ext uri="{FF2B5EF4-FFF2-40B4-BE49-F238E27FC236}">
                      <a16:creationId xmlns:a16="http://schemas.microsoft.com/office/drawing/2014/main" id="{D2F71FF1-87B0-A3B7-152B-A872F87E52E5}"/>
                    </a:ext>
                  </a:extLst>
                </p14:cNvPr>
                <p14:cNvContentPartPr/>
                <p14:nvPr/>
              </p14:nvContentPartPr>
              <p14:xfrm>
                <a:off x="7711658" y="2077724"/>
                <a:ext cx="97920" cy="191160"/>
              </p14:xfrm>
            </p:contentPart>
          </mc:Choice>
          <mc:Fallback>
            <p:pic>
              <p:nvPicPr>
                <p:cNvPr id="180" name="Freihand 179">
                  <a:extLst>
                    <a:ext uri="{FF2B5EF4-FFF2-40B4-BE49-F238E27FC236}">
                      <a16:creationId xmlns:a16="http://schemas.microsoft.com/office/drawing/2014/main" id="{D2F71FF1-87B0-A3B7-152B-A872F87E52E5}"/>
                    </a:ext>
                  </a:extLst>
                </p:cNvPr>
                <p:cNvPicPr/>
                <p:nvPr/>
              </p:nvPicPr>
              <p:blipFill>
                <a:blip r:embed="rId322"/>
                <a:stretch>
                  <a:fillRect/>
                </a:stretch>
              </p:blipFill>
              <p:spPr>
                <a:xfrm>
                  <a:off x="7703018" y="2068724"/>
                  <a:ext cx="11556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3">
              <p14:nvContentPartPr>
                <p14:cNvPr id="182" name="Freihand 181">
                  <a:extLst>
                    <a:ext uri="{FF2B5EF4-FFF2-40B4-BE49-F238E27FC236}">
                      <a16:creationId xmlns:a16="http://schemas.microsoft.com/office/drawing/2014/main" id="{D393F172-3843-9C19-CAB8-64EF1FC1B22B}"/>
                    </a:ext>
                  </a:extLst>
                </p14:cNvPr>
                <p14:cNvContentPartPr/>
                <p14:nvPr/>
              </p14:nvContentPartPr>
              <p14:xfrm>
                <a:off x="8040338" y="1987724"/>
                <a:ext cx="149760" cy="198000"/>
              </p14:xfrm>
            </p:contentPart>
          </mc:Choice>
          <mc:Fallback>
            <p:pic>
              <p:nvPicPr>
                <p:cNvPr id="182" name="Freihand 181">
                  <a:extLst>
                    <a:ext uri="{FF2B5EF4-FFF2-40B4-BE49-F238E27FC236}">
                      <a16:creationId xmlns:a16="http://schemas.microsoft.com/office/drawing/2014/main" id="{D393F172-3843-9C19-CAB8-64EF1FC1B22B}"/>
                    </a:ext>
                  </a:extLst>
                </p:cNvPr>
                <p:cNvPicPr/>
                <p:nvPr/>
              </p:nvPicPr>
              <p:blipFill>
                <a:blip r:embed="rId324"/>
                <a:stretch>
                  <a:fillRect/>
                </a:stretch>
              </p:blipFill>
              <p:spPr>
                <a:xfrm>
                  <a:off x="8031698" y="1979084"/>
                  <a:ext cx="167400" cy="21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5">
              <p14:nvContentPartPr>
                <p14:cNvPr id="183" name="Freihand 182">
                  <a:extLst>
                    <a:ext uri="{FF2B5EF4-FFF2-40B4-BE49-F238E27FC236}">
                      <a16:creationId xmlns:a16="http://schemas.microsoft.com/office/drawing/2014/main" id="{CF583714-2D96-1558-578A-F249D564BDB0}"/>
                    </a:ext>
                  </a:extLst>
                </p14:cNvPr>
                <p14:cNvContentPartPr/>
                <p14:nvPr/>
              </p14:nvContentPartPr>
              <p14:xfrm>
                <a:off x="8214938" y="2024084"/>
                <a:ext cx="298080" cy="133560"/>
              </p14:xfrm>
            </p:contentPart>
          </mc:Choice>
          <mc:Fallback>
            <p:pic>
              <p:nvPicPr>
                <p:cNvPr id="183" name="Freihand 182">
                  <a:extLst>
                    <a:ext uri="{FF2B5EF4-FFF2-40B4-BE49-F238E27FC236}">
                      <a16:creationId xmlns:a16="http://schemas.microsoft.com/office/drawing/2014/main" id="{CF583714-2D96-1558-578A-F249D564BDB0}"/>
                    </a:ext>
                  </a:extLst>
                </p:cNvPr>
                <p:cNvPicPr/>
                <p:nvPr/>
              </p:nvPicPr>
              <p:blipFill>
                <a:blip r:embed="rId326"/>
                <a:stretch>
                  <a:fillRect/>
                </a:stretch>
              </p:blipFill>
              <p:spPr>
                <a:xfrm>
                  <a:off x="8205938" y="2015444"/>
                  <a:ext cx="315720" cy="15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7">
              <p14:nvContentPartPr>
                <p14:cNvPr id="184" name="Freihand 183">
                  <a:extLst>
                    <a:ext uri="{FF2B5EF4-FFF2-40B4-BE49-F238E27FC236}">
                      <a16:creationId xmlns:a16="http://schemas.microsoft.com/office/drawing/2014/main" id="{201DFC58-9991-C761-1738-C409D136AFAC}"/>
                    </a:ext>
                  </a:extLst>
                </p14:cNvPr>
                <p14:cNvContentPartPr/>
                <p14:nvPr/>
              </p14:nvContentPartPr>
              <p14:xfrm>
                <a:off x="8556578" y="1972964"/>
                <a:ext cx="118440" cy="153720"/>
              </p14:xfrm>
            </p:contentPart>
          </mc:Choice>
          <mc:Fallback>
            <p:pic>
              <p:nvPicPr>
                <p:cNvPr id="184" name="Freihand 183">
                  <a:extLst>
                    <a:ext uri="{FF2B5EF4-FFF2-40B4-BE49-F238E27FC236}">
                      <a16:creationId xmlns:a16="http://schemas.microsoft.com/office/drawing/2014/main" id="{201DFC58-9991-C761-1738-C409D136AFAC}"/>
                    </a:ext>
                  </a:extLst>
                </p:cNvPr>
                <p:cNvPicPr/>
                <p:nvPr/>
              </p:nvPicPr>
              <p:blipFill>
                <a:blip r:embed="rId328"/>
                <a:stretch>
                  <a:fillRect/>
                </a:stretch>
              </p:blipFill>
              <p:spPr>
                <a:xfrm>
                  <a:off x="8547578" y="1963964"/>
                  <a:ext cx="13608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9">
              <p14:nvContentPartPr>
                <p14:cNvPr id="185" name="Freihand 184">
                  <a:extLst>
                    <a:ext uri="{FF2B5EF4-FFF2-40B4-BE49-F238E27FC236}">
                      <a16:creationId xmlns:a16="http://schemas.microsoft.com/office/drawing/2014/main" id="{78F3FBB7-41F3-454B-D987-F13A85E4053E}"/>
                    </a:ext>
                  </a:extLst>
                </p14:cNvPr>
                <p14:cNvContentPartPr/>
                <p14:nvPr/>
              </p14:nvContentPartPr>
              <p14:xfrm>
                <a:off x="8725058" y="1984124"/>
                <a:ext cx="91440" cy="108360"/>
              </p14:xfrm>
            </p:contentPart>
          </mc:Choice>
          <mc:Fallback>
            <p:pic>
              <p:nvPicPr>
                <p:cNvPr id="185" name="Freihand 184">
                  <a:extLst>
                    <a:ext uri="{FF2B5EF4-FFF2-40B4-BE49-F238E27FC236}">
                      <a16:creationId xmlns:a16="http://schemas.microsoft.com/office/drawing/2014/main" id="{78F3FBB7-41F3-454B-D987-F13A85E4053E}"/>
                    </a:ext>
                  </a:extLst>
                </p:cNvPr>
                <p:cNvPicPr/>
                <p:nvPr/>
              </p:nvPicPr>
              <p:blipFill>
                <a:blip r:embed="rId330"/>
                <a:stretch>
                  <a:fillRect/>
                </a:stretch>
              </p:blipFill>
              <p:spPr>
                <a:xfrm>
                  <a:off x="8716418" y="1975124"/>
                  <a:ext cx="10908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1">
              <p14:nvContentPartPr>
                <p14:cNvPr id="186" name="Freihand 185">
                  <a:extLst>
                    <a:ext uri="{FF2B5EF4-FFF2-40B4-BE49-F238E27FC236}">
                      <a16:creationId xmlns:a16="http://schemas.microsoft.com/office/drawing/2014/main" id="{47E4D8FC-C255-B8F7-87EA-937C01359158}"/>
                    </a:ext>
                  </a:extLst>
                </p14:cNvPr>
                <p14:cNvContentPartPr/>
                <p14:nvPr/>
              </p14:nvContentPartPr>
              <p14:xfrm>
                <a:off x="8912258" y="1869284"/>
                <a:ext cx="184680" cy="215280"/>
              </p14:xfrm>
            </p:contentPart>
          </mc:Choice>
          <mc:Fallback>
            <p:pic>
              <p:nvPicPr>
                <p:cNvPr id="186" name="Freihand 185">
                  <a:extLst>
                    <a:ext uri="{FF2B5EF4-FFF2-40B4-BE49-F238E27FC236}">
                      <a16:creationId xmlns:a16="http://schemas.microsoft.com/office/drawing/2014/main" id="{47E4D8FC-C255-B8F7-87EA-937C01359158}"/>
                    </a:ext>
                  </a:extLst>
                </p:cNvPr>
                <p:cNvPicPr/>
                <p:nvPr/>
              </p:nvPicPr>
              <p:blipFill>
                <a:blip r:embed="rId332"/>
                <a:stretch>
                  <a:fillRect/>
                </a:stretch>
              </p:blipFill>
              <p:spPr>
                <a:xfrm>
                  <a:off x="8903258" y="1860644"/>
                  <a:ext cx="20232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3">
              <p14:nvContentPartPr>
                <p14:cNvPr id="187" name="Freihand 186">
                  <a:extLst>
                    <a:ext uri="{FF2B5EF4-FFF2-40B4-BE49-F238E27FC236}">
                      <a16:creationId xmlns:a16="http://schemas.microsoft.com/office/drawing/2014/main" id="{5F48A7BD-FBC4-7E97-0D7C-94A9A6ADA8AC}"/>
                    </a:ext>
                  </a:extLst>
                </p14:cNvPr>
                <p14:cNvContentPartPr/>
                <p14:nvPr/>
              </p14:nvContentPartPr>
              <p14:xfrm>
                <a:off x="9100538" y="1797284"/>
                <a:ext cx="291600" cy="268920"/>
              </p14:xfrm>
            </p:contentPart>
          </mc:Choice>
          <mc:Fallback>
            <p:pic>
              <p:nvPicPr>
                <p:cNvPr id="187" name="Freihand 186">
                  <a:extLst>
                    <a:ext uri="{FF2B5EF4-FFF2-40B4-BE49-F238E27FC236}">
                      <a16:creationId xmlns:a16="http://schemas.microsoft.com/office/drawing/2014/main" id="{5F48A7BD-FBC4-7E97-0D7C-94A9A6ADA8AC}"/>
                    </a:ext>
                  </a:extLst>
                </p:cNvPr>
                <p:cNvPicPr/>
                <p:nvPr/>
              </p:nvPicPr>
              <p:blipFill>
                <a:blip r:embed="rId334"/>
                <a:stretch>
                  <a:fillRect/>
                </a:stretch>
              </p:blipFill>
              <p:spPr>
                <a:xfrm>
                  <a:off x="9091898" y="1788284"/>
                  <a:ext cx="30924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5">
              <p14:nvContentPartPr>
                <p14:cNvPr id="188" name="Freihand 187">
                  <a:extLst>
                    <a:ext uri="{FF2B5EF4-FFF2-40B4-BE49-F238E27FC236}">
                      <a16:creationId xmlns:a16="http://schemas.microsoft.com/office/drawing/2014/main" id="{872F8EC2-A2D9-7FC9-99B7-52D0BFB826C2}"/>
                    </a:ext>
                  </a:extLst>
                </p14:cNvPr>
                <p14:cNvContentPartPr/>
                <p14:nvPr/>
              </p14:nvContentPartPr>
              <p14:xfrm>
                <a:off x="9431738" y="1778204"/>
                <a:ext cx="167760" cy="240120"/>
              </p14:xfrm>
            </p:contentPart>
          </mc:Choice>
          <mc:Fallback>
            <p:pic>
              <p:nvPicPr>
                <p:cNvPr id="188" name="Freihand 187">
                  <a:extLst>
                    <a:ext uri="{FF2B5EF4-FFF2-40B4-BE49-F238E27FC236}">
                      <a16:creationId xmlns:a16="http://schemas.microsoft.com/office/drawing/2014/main" id="{872F8EC2-A2D9-7FC9-99B7-52D0BFB826C2}"/>
                    </a:ext>
                  </a:extLst>
                </p:cNvPr>
                <p:cNvPicPr/>
                <p:nvPr/>
              </p:nvPicPr>
              <p:blipFill>
                <a:blip r:embed="rId336"/>
                <a:stretch>
                  <a:fillRect/>
                </a:stretch>
              </p:blipFill>
              <p:spPr>
                <a:xfrm>
                  <a:off x="9422738" y="1769564"/>
                  <a:ext cx="18540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7">
              <p14:nvContentPartPr>
                <p14:cNvPr id="189" name="Freihand 188">
                  <a:extLst>
                    <a:ext uri="{FF2B5EF4-FFF2-40B4-BE49-F238E27FC236}">
                      <a16:creationId xmlns:a16="http://schemas.microsoft.com/office/drawing/2014/main" id="{C32C3A65-8111-8CAD-6C4F-5D4F8A8DD52F}"/>
                    </a:ext>
                  </a:extLst>
                </p14:cNvPr>
                <p14:cNvContentPartPr/>
                <p14:nvPr/>
              </p14:nvContentPartPr>
              <p14:xfrm>
                <a:off x="9824138" y="1824644"/>
                <a:ext cx="171000" cy="150480"/>
              </p14:xfrm>
            </p:contentPart>
          </mc:Choice>
          <mc:Fallback>
            <p:pic>
              <p:nvPicPr>
                <p:cNvPr id="189" name="Freihand 188">
                  <a:extLst>
                    <a:ext uri="{FF2B5EF4-FFF2-40B4-BE49-F238E27FC236}">
                      <a16:creationId xmlns:a16="http://schemas.microsoft.com/office/drawing/2014/main" id="{C32C3A65-8111-8CAD-6C4F-5D4F8A8DD52F}"/>
                    </a:ext>
                  </a:extLst>
                </p:cNvPr>
                <p:cNvPicPr/>
                <p:nvPr/>
              </p:nvPicPr>
              <p:blipFill>
                <a:blip r:embed="rId338"/>
                <a:stretch>
                  <a:fillRect/>
                </a:stretch>
              </p:blipFill>
              <p:spPr>
                <a:xfrm>
                  <a:off x="9815498" y="1815644"/>
                  <a:ext cx="18864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9">
              <p14:nvContentPartPr>
                <p14:cNvPr id="190" name="Freihand 189">
                  <a:extLst>
                    <a:ext uri="{FF2B5EF4-FFF2-40B4-BE49-F238E27FC236}">
                      <a16:creationId xmlns:a16="http://schemas.microsoft.com/office/drawing/2014/main" id="{21FAA4BD-6E3C-32D3-AA7A-ABD92E6A979C}"/>
                    </a:ext>
                  </a:extLst>
                </p14:cNvPr>
                <p14:cNvContentPartPr/>
                <p14:nvPr/>
              </p14:nvContentPartPr>
              <p14:xfrm>
                <a:off x="10049498" y="1813484"/>
                <a:ext cx="147960" cy="94320"/>
              </p14:xfrm>
            </p:contentPart>
          </mc:Choice>
          <mc:Fallback>
            <p:pic>
              <p:nvPicPr>
                <p:cNvPr id="190" name="Freihand 189">
                  <a:extLst>
                    <a:ext uri="{FF2B5EF4-FFF2-40B4-BE49-F238E27FC236}">
                      <a16:creationId xmlns:a16="http://schemas.microsoft.com/office/drawing/2014/main" id="{21FAA4BD-6E3C-32D3-AA7A-ABD92E6A979C}"/>
                    </a:ext>
                  </a:extLst>
                </p:cNvPr>
                <p:cNvPicPr/>
                <p:nvPr/>
              </p:nvPicPr>
              <p:blipFill>
                <a:blip r:embed="rId340"/>
                <a:stretch>
                  <a:fillRect/>
                </a:stretch>
              </p:blipFill>
              <p:spPr>
                <a:xfrm>
                  <a:off x="10040858" y="1804484"/>
                  <a:ext cx="165600" cy="11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1">
              <p14:nvContentPartPr>
                <p14:cNvPr id="191" name="Freihand 190">
                  <a:extLst>
                    <a:ext uri="{FF2B5EF4-FFF2-40B4-BE49-F238E27FC236}">
                      <a16:creationId xmlns:a16="http://schemas.microsoft.com/office/drawing/2014/main" id="{08219533-0CAB-EBBD-0782-EA39720F4D20}"/>
                    </a:ext>
                  </a:extLst>
                </p14:cNvPr>
                <p14:cNvContentPartPr/>
                <p14:nvPr/>
              </p14:nvContentPartPr>
              <p14:xfrm>
                <a:off x="10260098" y="1791164"/>
                <a:ext cx="135360" cy="70920"/>
              </p14:xfrm>
            </p:contentPart>
          </mc:Choice>
          <mc:Fallback>
            <p:pic>
              <p:nvPicPr>
                <p:cNvPr id="191" name="Freihand 190">
                  <a:extLst>
                    <a:ext uri="{FF2B5EF4-FFF2-40B4-BE49-F238E27FC236}">
                      <a16:creationId xmlns:a16="http://schemas.microsoft.com/office/drawing/2014/main" id="{08219533-0CAB-EBBD-0782-EA39720F4D20}"/>
                    </a:ext>
                  </a:extLst>
                </p:cNvPr>
                <p:cNvPicPr/>
                <p:nvPr/>
              </p:nvPicPr>
              <p:blipFill>
                <a:blip r:embed="rId342"/>
                <a:stretch>
                  <a:fillRect/>
                </a:stretch>
              </p:blipFill>
              <p:spPr>
                <a:xfrm>
                  <a:off x="10251098" y="1782524"/>
                  <a:ext cx="153000" cy="8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3">
              <p14:nvContentPartPr>
                <p14:cNvPr id="192" name="Freihand 191">
                  <a:extLst>
                    <a:ext uri="{FF2B5EF4-FFF2-40B4-BE49-F238E27FC236}">
                      <a16:creationId xmlns:a16="http://schemas.microsoft.com/office/drawing/2014/main" id="{BBA07D0F-1E82-6349-D110-F27823DD3437}"/>
                    </a:ext>
                  </a:extLst>
                </p14:cNvPr>
                <p14:cNvContentPartPr/>
                <p14:nvPr/>
              </p14:nvContentPartPr>
              <p14:xfrm>
                <a:off x="10440098" y="1623764"/>
                <a:ext cx="440640" cy="230400"/>
              </p14:xfrm>
            </p:contentPart>
          </mc:Choice>
          <mc:Fallback>
            <p:pic>
              <p:nvPicPr>
                <p:cNvPr id="192" name="Freihand 191">
                  <a:extLst>
                    <a:ext uri="{FF2B5EF4-FFF2-40B4-BE49-F238E27FC236}">
                      <a16:creationId xmlns:a16="http://schemas.microsoft.com/office/drawing/2014/main" id="{BBA07D0F-1E82-6349-D110-F27823DD3437}"/>
                    </a:ext>
                  </a:extLst>
                </p:cNvPr>
                <p:cNvPicPr/>
                <p:nvPr/>
              </p:nvPicPr>
              <p:blipFill>
                <a:blip r:embed="rId344"/>
                <a:stretch>
                  <a:fillRect/>
                </a:stretch>
              </p:blipFill>
              <p:spPr>
                <a:xfrm>
                  <a:off x="10431098" y="1614764"/>
                  <a:ext cx="45828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5">
              <p14:nvContentPartPr>
                <p14:cNvPr id="194" name="Freihand 193">
                  <a:extLst>
                    <a:ext uri="{FF2B5EF4-FFF2-40B4-BE49-F238E27FC236}">
                      <a16:creationId xmlns:a16="http://schemas.microsoft.com/office/drawing/2014/main" id="{CE7C5601-813A-8469-08D2-FBAC0BF686FC}"/>
                    </a:ext>
                  </a:extLst>
                </p14:cNvPr>
                <p14:cNvContentPartPr/>
                <p14:nvPr/>
              </p14:nvContentPartPr>
              <p14:xfrm>
                <a:off x="8376218" y="2302364"/>
                <a:ext cx="112320" cy="162720"/>
              </p14:xfrm>
            </p:contentPart>
          </mc:Choice>
          <mc:Fallback>
            <p:pic>
              <p:nvPicPr>
                <p:cNvPr id="194" name="Freihand 193">
                  <a:extLst>
                    <a:ext uri="{FF2B5EF4-FFF2-40B4-BE49-F238E27FC236}">
                      <a16:creationId xmlns:a16="http://schemas.microsoft.com/office/drawing/2014/main" id="{CE7C5601-813A-8469-08D2-FBAC0BF686FC}"/>
                    </a:ext>
                  </a:extLst>
                </p:cNvPr>
                <p:cNvPicPr/>
                <p:nvPr/>
              </p:nvPicPr>
              <p:blipFill>
                <a:blip r:embed="rId346"/>
                <a:stretch>
                  <a:fillRect/>
                </a:stretch>
              </p:blipFill>
              <p:spPr>
                <a:xfrm>
                  <a:off x="8367578" y="2293364"/>
                  <a:ext cx="12996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7">
              <p14:nvContentPartPr>
                <p14:cNvPr id="195" name="Freihand 194">
                  <a:extLst>
                    <a:ext uri="{FF2B5EF4-FFF2-40B4-BE49-F238E27FC236}">
                      <a16:creationId xmlns:a16="http://schemas.microsoft.com/office/drawing/2014/main" id="{F695C84B-B892-C332-0962-E2D0D1E34AEB}"/>
                    </a:ext>
                  </a:extLst>
                </p14:cNvPr>
                <p14:cNvContentPartPr/>
                <p14:nvPr/>
              </p14:nvContentPartPr>
              <p14:xfrm>
                <a:off x="8577818" y="2318564"/>
                <a:ext cx="133560" cy="69480"/>
              </p14:xfrm>
            </p:contentPart>
          </mc:Choice>
          <mc:Fallback>
            <p:pic>
              <p:nvPicPr>
                <p:cNvPr id="195" name="Freihand 194">
                  <a:extLst>
                    <a:ext uri="{FF2B5EF4-FFF2-40B4-BE49-F238E27FC236}">
                      <a16:creationId xmlns:a16="http://schemas.microsoft.com/office/drawing/2014/main" id="{F695C84B-B892-C332-0962-E2D0D1E34AEB}"/>
                    </a:ext>
                  </a:extLst>
                </p:cNvPr>
                <p:cNvPicPr/>
                <p:nvPr/>
              </p:nvPicPr>
              <p:blipFill>
                <a:blip r:embed="rId348"/>
                <a:stretch>
                  <a:fillRect/>
                </a:stretch>
              </p:blipFill>
              <p:spPr>
                <a:xfrm>
                  <a:off x="8569178" y="2309924"/>
                  <a:ext cx="151200" cy="8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9">
              <p14:nvContentPartPr>
                <p14:cNvPr id="196" name="Freihand 195">
                  <a:extLst>
                    <a:ext uri="{FF2B5EF4-FFF2-40B4-BE49-F238E27FC236}">
                      <a16:creationId xmlns:a16="http://schemas.microsoft.com/office/drawing/2014/main" id="{84DBFE77-18B8-D17B-1B66-3B4D99D64223}"/>
                    </a:ext>
                  </a:extLst>
                </p14:cNvPr>
                <p14:cNvContentPartPr/>
                <p14:nvPr/>
              </p14:nvContentPartPr>
              <p14:xfrm>
                <a:off x="8802098" y="2162684"/>
                <a:ext cx="311400" cy="191520"/>
              </p14:xfrm>
            </p:contentPart>
          </mc:Choice>
          <mc:Fallback>
            <p:pic>
              <p:nvPicPr>
                <p:cNvPr id="196" name="Freihand 195">
                  <a:extLst>
                    <a:ext uri="{FF2B5EF4-FFF2-40B4-BE49-F238E27FC236}">
                      <a16:creationId xmlns:a16="http://schemas.microsoft.com/office/drawing/2014/main" id="{84DBFE77-18B8-D17B-1B66-3B4D99D64223}"/>
                    </a:ext>
                  </a:extLst>
                </p:cNvPr>
                <p:cNvPicPr/>
                <p:nvPr/>
              </p:nvPicPr>
              <p:blipFill>
                <a:blip r:embed="rId350"/>
                <a:stretch>
                  <a:fillRect/>
                </a:stretch>
              </p:blipFill>
              <p:spPr>
                <a:xfrm>
                  <a:off x="8793458" y="2154044"/>
                  <a:ext cx="32904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1">
              <p14:nvContentPartPr>
                <p14:cNvPr id="197" name="Freihand 196">
                  <a:extLst>
                    <a:ext uri="{FF2B5EF4-FFF2-40B4-BE49-F238E27FC236}">
                      <a16:creationId xmlns:a16="http://schemas.microsoft.com/office/drawing/2014/main" id="{DA80A684-377B-1D46-F5A6-F570AFE1A9A9}"/>
                    </a:ext>
                  </a:extLst>
                </p14:cNvPr>
                <p14:cNvContentPartPr/>
                <p14:nvPr/>
              </p14:nvContentPartPr>
              <p14:xfrm>
                <a:off x="9149138" y="2203004"/>
                <a:ext cx="177840" cy="226800"/>
              </p14:xfrm>
            </p:contentPart>
          </mc:Choice>
          <mc:Fallback>
            <p:pic>
              <p:nvPicPr>
                <p:cNvPr id="197" name="Freihand 196">
                  <a:extLst>
                    <a:ext uri="{FF2B5EF4-FFF2-40B4-BE49-F238E27FC236}">
                      <a16:creationId xmlns:a16="http://schemas.microsoft.com/office/drawing/2014/main" id="{DA80A684-377B-1D46-F5A6-F570AFE1A9A9}"/>
                    </a:ext>
                  </a:extLst>
                </p:cNvPr>
                <p:cNvPicPr/>
                <p:nvPr/>
              </p:nvPicPr>
              <p:blipFill>
                <a:blip r:embed="rId352"/>
                <a:stretch>
                  <a:fillRect/>
                </a:stretch>
              </p:blipFill>
              <p:spPr>
                <a:xfrm>
                  <a:off x="9140498" y="2194364"/>
                  <a:ext cx="19548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3">
              <p14:nvContentPartPr>
                <p14:cNvPr id="198" name="Freihand 197">
                  <a:extLst>
                    <a:ext uri="{FF2B5EF4-FFF2-40B4-BE49-F238E27FC236}">
                      <a16:creationId xmlns:a16="http://schemas.microsoft.com/office/drawing/2014/main" id="{CE22E2D6-7DA8-77C0-D5E6-0E077DAD2176}"/>
                    </a:ext>
                  </a:extLst>
                </p14:cNvPr>
                <p14:cNvContentPartPr/>
                <p14:nvPr/>
              </p14:nvContentPartPr>
              <p14:xfrm>
                <a:off x="7618778" y="2410364"/>
                <a:ext cx="207720" cy="58320"/>
              </p14:xfrm>
            </p:contentPart>
          </mc:Choice>
          <mc:Fallback>
            <p:pic>
              <p:nvPicPr>
                <p:cNvPr id="198" name="Freihand 197">
                  <a:extLst>
                    <a:ext uri="{FF2B5EF4-FFF2-40B4-BE49-F238E27FC236}">
                      <a16:creationId xmlns:a16="http://schemas.microsoft.com/office/drawing/2014/main" id="{CE22E2D6-7DA8-77C0-D5E6-0E077DAD2176}"/>
                    </a:ext>
                  </a:extLst>
                </p:cNvPr>
                <p:cNvPicPr/>
                <p:nvPr/>
              </p:nvPicPr>
              <p:blipFill>
                <a:blip r:embed="rId354"/>
                <a:stretch>
                  <a:fillRect/>
                </a:stretch>
              </p:blipFill>
              <p:spPr>
                <a:xfrm>
                  <a:off x="7610138" y="2401724"/>
                  <a:ext cx="225360" cy="7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5">
              <p14:nvContentPartPr>
                <p14:cNvPr id="199" name="Freihand 198">
                  <a:extLst>
                    <a:ext uri="{FF2B5EF4-FFF2-40B4-BE49-F238E27FC236}">
                      <a16:creationId xmlns:a16="http://schemas.microsoft.com/office/drawing/2014/main" id="{9FB653EF-D166-AB4A-827F-73433FD43ED3}"/>
                    </a:ext>
                  </a:extLst>
                </p14:cNvPr>
                <p14:cNvContentPartPr/>
                <p14:nvPr/>
              </p14:nvContentPartPr>
              <p14:xfrm>
                <a:off x="7812458" y="2322164"/>
                <a:ext cx="121680" cy="142560"/>
              </p14:xfrm>
            </p:contentPart>
          </mc:Choice>
          <mc:Fallback>
            <p:pic>
              <p:nvPicPr>
                <p:cNvPr id="199" name="Freihand 198">
                  <a:extLst>
                    <a:ext uri="{FF2B5EF4-FFF2-40B4-BE49-F238E27FC236}">
                      <a16:creationId xmlns:a16="http://schemas.microsoft.com/office/drawing/2014/main" id="{9FB653EF-D166-AB4A-827F-73433FD43ED3}"/>
                    </a:ext>
                  </a:extLst>
                </p:cNvPr>
                <p:cNvPicPr/>
                <p:nvPr/>
              </p:nvPicPr>
              <p:blipFill>
                <a:blip r:embed="rId356"/>
                <a:stretch>
                  <a:fillRect/>
                </a:stretch>
              </p:blipFill>
              <p:spPr>
                <a:xfrm>
                  <a:off x="7803458" y="2313524"/>
                  <a:ext cx="139320" cy="16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7">
              <p14:nvContentPartPr>
                <p14:cNvPr id="200" name="Freihand 199">
                  <a:extLst>
                    <a:ext uri="{FF2B5EF4-FFF2-40B4-BE49-F238E27FC236}">
                      <a16:creationId xmlns:a16="http://schemas.microsoft.com/office/drawing/2014/main" id="{6AC45925-A1D9-0B3E-3848-83B07B780099}"/>
                    </a:ext>
                  </a:extLst>
                </p14:cNvPr>
                <p14:cNvContentPartPr/>
                <p14:nvPr/>
              </p14:nvContentPartPr>
              <p14:xfrm>
                <a:off x="9375578" y="2140724"/>
                <a:ext cx="205560" cy="143280"/>
              </p14:xfrm>
            </p:contentPart>
          </mc:Choice>
          <mc:Fallback>
            <p:pic>
              <p:nvPicPr>
                <p:cNvPr id="200" name="Freihand 199">
                  <a:extLst>
                    <a:ext uri="{FF2B5EF4-FFF2-40B4-BE49-F238E27FC236}">
                      <a16:creationId xmlns:a16="http://schemas.microsoft.com/office/drawing/2014/main" id="{6AC45925-A1D9-0B3E-3848-83B07B780099}"/>
                    </a:ext>
                  </a:extLst>
                </p:cNvPr>
                <p:cNvPicPr/>
                <p:nvPr/>
              </p:nvPicPr>
              <p:blipFill>
                <a:blip r:embed="rId358"/>
                <a:stretch>
                  <a:fillRect/>
                </a:stretch>
              </p:blipFill>
              <p:spPr>
                <a:xfrm>
                  <a:off x="9366578" y="2132084"/>
                  <a:ext cx="22320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9">
              <p14:nvContentPartPr>
                <p14:cNvPr id="201" name="Freihand 200">
                  <a:extLst>
                    <a:ext uri="{FF2B5EF4-FFF2-40B4-BE49-F238E27FC236}">
                      <a16:creationId xmlns:a16="http://schemas.microsoft.com/office/drawing/2014/main" id="{431BDFCA-01F8-B070-64FB-BD535BEFF829}"/>
                    </a:ext>
                  </a:extLst>
                </p14:cNvPr>
                <p14:cNvContentPartPr/>
                <p14:nvPr/>
              </p14:nvContentPartPr>
              <p14:xfrm>
                <a:off x="9577538" y="2087804"/>
                <a:ext cx="38880" cy="7200"/>
              </p14:xfrm>
            </p:contentPart>
          </mc:Choice>
          <mc:Fallback>
            <p:pic>
              <p:nvPicPr>
                <p:cNvPr id="201" name="Freihand 200">
                  <a:extLst>
                    <a:ext uri="{FF2B5EF4-FFF2-40B4-BE49-F238E27FC236}">
                      <a16:creationId xmlns:a16="http://schemas.microsoft.com/office/drawing/2014/main" id="{431BDFCA-01F8-B070-64FB-BD535BEFF829}"/>
                    </a:ext>
                  </a:extLst>
                </p:cNvPr>
                <p:cNvPicPr/>
                <p:nvPr/>
              </p:nvPicPr>
              <p:blipFill>
                <a:blip r:embed="rId360"/>
                <a:stretch>
                  <a:fillRect/>
                </a:stretch>
              </p:blipFill>
              <p:spPr>
                <a:xfrm>
                  <a:off x="9568538" y="2079164"/>
                  <a:ext cx="56520" cy="2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1">
              <p14:nvContentPartPr>
                <p14:cNvPr id="202" name="Freihand 201">
                  <a:extLst>
                    <a:ext uri="{FF2B5EF4-FFF2-40B4-BE49-F238E27FC236}">
                      <a16:creationId xmlns:a16="http://schemas.microsoft.com/office/drawing/2014/main" id="{62640B5E-693A-F258-0F45-162AEB4DDB85}"/>
                    </a:ext>
                  </a:extLst>
                </p14:cNvPr>
                <p14:cNvContentPartPr/>
                <p14:nvPr/>
              </p14:nvContentPartPr>
              <p14:xfrm>
                <a:off x="9638018" y="2097164"/>
                <a:ext cx="268920" cy="154080"/>
              </p14:xfrm>
            </p:contentPart>
          </mc:Choice>
          <mc:Fallback>
            <p:pic>
              <p:nvPicPr>
                <p:cNvPr id="202" name="Freihand 201">
                  <a:extLst>
                    <a:ext uri="{FF2B5EF4-FFF2-40B4-BE49-F238E27FC236}">
                      <a16:creationId xmlns:a16="http://schemas.microsoft.com/office/drawing/2014/main" id="{62640B5E-693A-F258-0F45-162AEB4DDB85}"/>
                    </a:ext>
                  </a:extLst>
                </p:cNvPr>
                <p:cNvPicPr/>
                <p:nvPr/>
              </p:nvPicPr>
              <p:blipFill>
                <a:blip r:embed="rId362"/>
                <a:stretch>
                  <a:fillRect/>
                </a:stretch>
              </p:blipFill>
              <p:spPr>
                <a:xfrm>
                  <a:off x="9629378" y="2088164"/>
                  <a:ext cx="286560" cy="17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3">
              <p14:nvContentPartPr>
                <p14:cNvPr id="203" name="Freihand 202">
                  <a:extLst>
                    <a:ext uri="{FF2B5EF4-FFF2-40B4-BE49-F238E27FC236}">
                      <a16:creationId xmlns:a16="http://schemas.microsoft.com/office/drawing/2014/main" id="{ED6FDDCA-39D9-CD0C-45B6-31BA5F4BA243}"/>
                    </a:ext>
                  </a:extLst>
                </p14:cNvPr>
                <p14:cNvContentPartPr/>
                <p14:nvPr/>
              </p14:nvContentPartPr>
              <p14:xfrm>
                <a:off x="10116098" y="2076644"/>
                <a:ext cx="113400" cy="119520"/>
              </p14:xfrm>
            </p:contentPart>
          </mc:Choice>
          <mc:Fallback>
            <p:pic>
              <p:nvPicPr>
                <p:cNvPr id="203" name="Freihand 202">
                  <a:extLst>
                    <a:ext uri="{FF2B5EF4-FFF2-40B4-BE49-F238E27FC236}">
                      <a16:creationId xmlns:a16="http://schemas.microsoft.com/office/drawing/2014/main" id="{ED6FDDCA-39D9-CD0C-45B6-31BA5F4BA243}"/>
                    </a:ext>
                  </a:extLst>
                </p:cNvPr>
                <p:cNvPicPr/>
                <p:nvPr/>
              </p:nvPicPr>
              <p:blipFill>
                <a:blip r:embed="rId364"/>
                <a:stretch>
                  <a:fillRect/>
                </a:stretch>
              </p:blipFill>
              <p:spPr>
                <a:xfrm>
                  <a:off x="10107098" y="2067644"/>
                  <a:ext cx="131040" cy="13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5">
              <p14:nvContentPartPr>
                <p14:cNvPr id="204" name="Freihand 203">
                  <a:extLst>
                    <a:ext uri="{FF2B5EF4-FFF2-40B4-BE49-F238E27FC236}">
                      <a16:creationId xmlns:a16="http://schemas.microsoft.com/office/drawing/2014/main" id="{1E5F8839-A444-3C80-AED0-B15C57018858}"/>
                    </a:ext>
                  </a:extLst>
                </p14:cNvPr>
                <p14:cNvContentPartPr/>
                <p14:nvPr/>
              </p14:nvContentPartPr>
              <p14:xfrm>
                <a:off x="10292858" y="2070884"/>
                <a:ext cx="99720" cy="85320"/>
              </p14:xfrm>
            </p:contentPart>
          </mc:Choice>
          <mc:Fallback>
            <p:pic>
              <p:nvPicPr>
                <p:cNvPr id="204" name="Freihand 203">
                  <a:extLst>
                    <a:ext uri="{FF2B5EF4-FFF2-40B4-BE49-F238E27FC236}">
                      <a16:creationId xmlns:a16="http://schemas.microsoft.com/office/drawing/2014/main" id="{1E5F8839-A444-3C80-AED0-B15C57018858}"/>
                    </a:ext>
                  </a:extLst>
                </p:cNvPr>
                <p:cNvPicPr/>
                <p:nvPr/>
              </p:nvPicPr>
              <p:blipFill>
                <a:blip r:embed="rId366"/>
                <a:stretch>
                  <a:fillRect/>
                </a:stretch>
              </p:blipFill>
              <p:spPr>
                <a:xfrm>
                  <a:off x="10283858" y="2061884"/>
                  <a:ext cx="11736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7">
              <p14:nvContentPartPr>
                <p14:cNvPr id="205" name="Freihand 204">
                  <a:extLst>
                    <a:ext uri="{FF2B5EF4-FFF2-40B4-BE49-F238E27FC236}">
                      <a16:creationId xmlns:a16="http://schemas.microsoft.com/office/drawing/2014/main" id="{6E8733AF-C794-D7D2-0C1C-66BFBF91584F}"/>
                    </a:ext>
                  </a:extLst>
                </p14:cNvPr>
                <p14:cNvContentPartPr/>
                <p14:nvPr/>
              </p14:nvContentPartPr>
              <p14:xfrm>
                <a:off x="10455578" y="1934084"/>
                <a:ext cx="221760" cy="201600"/>
              </p14:xfrm>
            </p:contentPart>
          </mc:Choice>
          <mc:Fallback>
            <p:pic>
              <p:nvPicPr>
                <p:cNvPr id="205" name="Freihand 204">
                  <a:extLst>
                    <a:ext uri="{FF2B5EF4-FFF2-40B4-BE49-F238E27FC236}">
                      <a16:creationId xmlns:a16="http://schemas.microsoft.com/office/drawing/2014/main" id="{6E8733AF-C794-D7D2-0C1C-66BFBF91584F}"/>
                    </a:ext>
                  </a:extLst>
                </p:cNvPr>
                <p:cNvPicPr/>
                <p:nvPr/>
              </p:nvPicPr>
              <p:blipFill>
                <a:blip r:embed="rId368"/>
                <a:stretch>
                  <a:fillRect/>
                </a:stretch>
              </p:blipFill>
              <p:spPr>
                <a:xfrm>
                  <a:off x="10446938" y="1925444"/>
                  <a:ext cx="239400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9">
              <p14:nvContentPartPr>
                <p14:cNvPr id="206" name="Freihand 205">
                  <a:extLst>
                    <a:ext uri="{FF2B5EF4-FFF2-40B4-BE49-F238E27FC236}">
                      <a16:creationId xmlns:a16="http://schemas.microsoft.com/office/drawing/2014/main" id="{F48A73FD-28D1-D30C-2B02-4FBAE8966883}"/>
                    </a:ext>
                  </a:extLst>
                </p14:cNvPr>
                <p14:cNvContentPartPr/>
                <p14:nvPr/>
              </p14:nvContentPartPr>
              <p14:xfrm>
                <a:off x="10692458" y="1938764"/>
                <a:ext cx="364680" cy="162000"/>
              </p14:xfrm>
            </p:contentPart>
          </mc:Choice>
          <mc:Fallback>
            <p:pic>
              <p:nvPicPr>
                <p:cNvPr id="206" name="Freihand 205">
                  <a:extLst>
                    <a:ext uri="{FF2B5EF4-FFF2-40B4-BE49-F238E27FC236}">
                      <a16:creationId xmlns:a16="http://schemas.microsoft.com/office/drawing/2014/main" id="{F48A73FD-28D1-D30C-2B02-4FBAE8966883}"/>
                    </a:ext>
                  </a:extLst>
                </p:cNvPr>
                <p:cNvPicPr/>
                <p:nvPr/>
              </p:nvPicPr>
              <p:blipFill>
                <a:blip r:embed="rId370"/>
                <a:stretch>
                  <a:fillRect/>
                </a:stretch>
              </p:blipFill>
              <p:spPr>
                <a:xfrm>
                  <a:off x="10683818" y="1930124"/>
                  <a:ext cx="38232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1">
              <p14:nvContentPartPr>
                <p14:cNvPr id="226" name="Freihand 225">
                  <a:extLst>
                    <a:ext uri="{FF2B5EF4-FFF2-40B4-BE49-F238E27FC236}">
                      <a16:creationId xmlns:a16="http://schemas.microsoft.com/office/drawing/2014/main" id="{50215358-2438-317D-31B8-15482CCABBBA}"/>
                    </a:ext>
                  </a:extLst>
                </p14:cNvPr>
                <p14:cNvContentPartPr/>
                <p14:nvPr/>
              </p14:nvContentPartPr>
              <p14:xfrm>
                <a:off x="7908578" y="1470044"/>
                <a:ext cx="1646280" cy="640800"/>
              </p14:xfrm>
            </p:contentPart>
          </mc:Choice>
          <mc:Fallback>
            <p:pic>
              <p:nvPicPr>
                <p:cNvPr id="226" name="Freihand 225">
                  <a:extLst>
                    <a:ext uri="{FF2B5EF4-FFF2-40B4-BE49-F238E27FC236}">
                      <a16:creationId xmlns:a16="http://schemas.microsoft.com/office/drawing/2014/main" id="{50215358-2438-317D-31B8-15482CCABBBA}"/>
                    </a:ext>
                  </a:extLst>
                </p:cNvPr>
                <p:cNvPicPr/>
                <p:nvPr/>
              </p:nvPicPr>
              <p:blipFill>
                <a:blip r:embed="rId372"/>
                <a:stretch>
                  <a:fillRect/>
                </a:stretch>
              </p:blipFill>
              <p:spPr>
                <a:xfrm>
                  <a:off x="7899578" y="1461404"/>
                  <a:ext cx="1663920" cy="65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3">
              <p14:nvContentPartPr>
                <p14:cNvPr id="228" name="Freihand 227">
                  <a:extLst>
                    <a:ext uri="{FF2B5EF4-FFF2-40B4-BE49-F238E27FC236}">
                      <a16:creationId xmlns:a16="http://schemas.microsoft.com/office/drawing/2014/main" id="{C14FD707-AC68-D472-B4CD-2CB81DDC6EED}"/>
                    </a:ext>
                  </a:extLst>
                </p14:cNvPr>
                <p14:cNvContentPartPr/>
                <p14:nvPr/>
              </p14:nvContentPartPr>
              <p14:xfrm>
                <a:off x="5463818" y="2374004"/>
                <a:ext cx="3895560" cy="590400"/>
              </p14:xfrm>
            </p:contentPart>
          </mc:Choice>
          <mc:Fallback>
            <p:pic>
              <p:nvPicPr>
                <p:cNvPr id="228" name="Freihand 227">
                  <a:extLst>
                    <a:ext uri="{FF2B5EF4-FFF2-40B4-BE49-F238E27FC236}">
                      <a16:creationId xmlns:a16="http://schemas.microsoft.com/office/drawing/2014/main" id="{C14FD707-AC68-D472-B4CD-2CB81DDC6EED}"/>
                    </a:ext>
                  </a:extLst>
                </p:cNvPr>
                <p:cNvPicPr/>
                <p:nvPr/>
              </p:nvPicPr>
              <p:blipFill>
                <a:blip r:embed="rId374"/>
                <a:stretch>
                  <a:fillRect/>
                </a:stretch>
              </p:blipFill>
              <p:spPr>
                <a:xfrm>
                  <a:off x="5454818" y="2365364"/>
                  <a:ext cx="3913200" cy="608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75">
            <p14:nvContentPartPr>
              <p14:cNvPr id="230" name="Freihand 229">
                <a:extLst>
                  <a:ext uri="{FF2B5EF4-FFF2-40B4-BE49-F238E27FC236}">
                    <a16:creationId xmlns:a16="http://schemas.microsoft.com/office/drawing/2014/main" id="{9D06C7AC-37BA-3B64-0477-03F75715E819}"/>
                  </a:ext>
                </a:extLst>
              </p14:cNvPr>
              <p14:cNvContentPartPr/>
              <p14:nvPr/>
            </p14:nvContentPartPr>
            <p14:xfrm>
              <a:off x="-41302" y="5794364"/>
              <a:ext cx="8577720" cy="865800"/>
            </p14:xfrm>
          </p:contentPart>
        </mc:Choice>
        <mc:Fallback>
          <p:pic>
            <p:nvPicPr>
              <p:cNvPr id="230" name="Freihand 229">
                <a:extLst>
                  <a:ext uri="{FF2B5EF4-FFF2-40B4-BE49-F238E27FC236}">
                    <a16:creationId xmlns:a16="http://schemas.microsoft.com/office/drawing/2014/main" id="{9D06C7AC-37BA-3B64-0477-03F75715E819}"/>
                  </a:ext>
                </a:extLst>
              </p:cNvPr>
              <p:cNvPicPr/>
              <p:nvPr/>
            </p:nvPicPr>
            <p:blipFill>
              <a:blip r:embed="rId376"/>
              <a:stretch>
                <a:fillRect/>
              </a:stretch>
            </p:blipFill>
            <p:spPr>
              <a:xfrm>
                <a:off x="-49942" y="5785364"/>
                <a:ext cx="8595360" cy="883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307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266" b="1">
                <a:solidFill>
                  <a:srgbClr val="000000"/>
                </a:solidFill>
                <a:latin typeface="Arial"/>
              </a:rPr>
              <a:t>Macroeconomic Questions</a:t>
            </a:r>
            <a:endParaRPr sz="3266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57584" y="714110"/>
            <a:ext cx="8295271" cy="4702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Impact of labour market developments on the whole economic development?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Impact of the interest rate decisions of central banks on general interest rate developments?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Impact of demographic changes on capital accumulation?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Global economic changes of the Corona crisis on international trade?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Effects of economic programs against climate change on income distributions and economic growth?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Effects of the russian attac on Ukraine on economic developments, since Russia is the largest supplier of raw materials in the world?</a:t>
            </a:r>
            <a:endParaRPr lang="de-DE" altLang="de-DE" sz="2000" dirty="0">
              <a:solidFill>
                <a:srgbClr val="000000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8517683-C53A-44C5-B8E2-A49559A4ACD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926836F3-8667-C6C0-1A91-A520F9715E1D}"/>
                  </a:ext>
                </a:extLst>
              </p14:cNvPr>
              <p14:cNvContentPartPr/>
              <p14:nvPr/>
            </p14:nvContentPartPr>
            <p14:xfrm>
              <a:off x="6616898" y="1899262"/>
              <a:ext cx="2344680" cy="12528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926836F3-8667-C6C0-1A91-A520F9715E1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07898" y="1890622"/>
                <a:ext cx="2362320" cy="14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579A46B0-85BF-75C5-5B45-AF21B17DB3C4}"/>
                  </a:ext>
                </a:extLst>
              </p14:cNvPr>
              <p14:cNvContentPartPr/>
              <p14:nvPr/>
            </p14:nvContentPartPr>
            <p14:xfrm>
              <a:off x="797858" y="2294182"/>
              <a:ext cx="2162880" cy="143280"/>
            </p14:xfrm>
          </p:contentPart>
        </mc:Choice>
        <mc:Fallback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579A46B0-85BF-75C5-5B45-AF21B17DB3C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89218" y="2285182"/>
                <a:ext cx="2180520" cy="16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6D1FDDFB-EF49-21B6-1CAB-675A097D5B13}"/>
                  </a:ext>
                </a:extLst>
              </p14:cNvPr>
              <p14:cNvContentPartPr/>
              <p14:nvPr/>
            </p14:nvContentPartPr>
            <p14:xfrm>
              <a:off x="899018" y="2969902"/>
              <a:ext cx="4002480" cy="69120"/>
            </p14:xfrm>
          </p:contentPart>
        </mc:Choice>
        <mc:Fallback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6D1FDDFB-EF49-21B6-1CAB-675A097D5B1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90378" y="2960902"/>
                <a:ext cx="4020120" cy="8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2D6BE577-2298-843B-7C68-D767DF343F45}"/>
                  </a:ext>
                </a:extLst>
              </p14:cNvPr>
              <p14:cNvContentPartPr/>
              <p14:nvPr/>
            </p14:nvContentPartPr>
            <p14:xfrm>
              <a:off x="1324898" y="2901142"/>
              <a:ext cx="5936400" cy="207000"/>
            </p14:xfrm>
          </p:contentPart>
        </mc:Choice>
        <mc:Fallback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2D6BE577-2298-843B-7C68-D767DF343F4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315898" y="2892502"/>
                <a:ext cx="5954040" cy="22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7B3A4572-EA94-29DB-9C3E-4E29F99B8DC2}"/>
                  </a:ext>
                </a:extLst>
              </p14:cNvPr>
              <p14:cNvContentPartPr/>
              <p14:nvPr/>
            </p14:nvContentPartPr>
            <p14:xfrm>
              <a:off x="799658" y="3533302"/>
              <a:ext cx="4954680" cy="167760"/>
            </p14:xfrm>
          </p:contentPart>
        </mc:Choice>
        <mc:Fallback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7B3A4572-EA94-29DB-9C3E-4E29F99B8DC2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90658" y="3524662"/>
                <a:ext cx="4972320" cy="185400"/>
              </a:xfrm>
              <a:prstGeom prst="rect">
                <a:avLst/>
              </a:prstGeom>
            </p:spPr>
          </p:pic>
        </mc:Fallback>
      </mc:AlternateContent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C6F59B02-14C5-694C-4926-E2E019E5BD2C}"/>
              </a:ext>
            </a:extLst>
          </p:cNvPr>
          <p:cNvGrpSpPr/>
          <p:nvPr/>
        </p:nvGrpSpPr>
        <p:grpSpPr>
          <a:xfrm>
            <a:off x="5481458" y="2841382"/>
            <a:ext cx="3099960" cy="921600"/>
            <a:chOff x="5481458" y="2841382"/>
            <a:chExt cx="3099960" cy="921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0" name="Freihand 9">
                  <a:extLst>
                    <a:ext uri="{FF2B5EF4-FFF2-40B4-BE49-F238E27FC236}">
                      <a16:creationId xmlns:a16="http://schemas.microsoft.com/office/drawing/2014/main" id="{61BD8F55-A881-BC07-DA56-84A6F44F3A7A}"/>
                    </a:ext>
                  </a:extLst>
                </p14:cNvPr>
                <p14:cNvContentPartPr/>
                <p14:nvPr/>
              </p14:nvContentPartPr>
              <p14:xfrm>
                <a:off x="7442378" y="3105982"/>
                <a:ext cx="356040" cy="45360"/>
              </p14:xfrm>
            </p:contentPart>
          </mc:Choice>
          <mc:Fallback>
            <p:pic>
              <p:nvPicPr>
                <p:cNvPr id="10" name="Freihand 9">
                  <a:extLst>
                    <a:ext uri="{FF2B5EF4-FFF2-40B4-BE49-F238E27FC236}">
                      <a16:creationId xmlns:a16="http://schemas.microsoft.com/office/drawing/2014/main" id="{61BD8F55-A881-BC07-DA56-84A6F44F3A7A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433378" y="3097342"/>
                  <a:ext cx="37368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1" name="Freihand 10">
                  <a:extLst>
                    <a:ext uri="{FF2B5EF4-FFF2-40B4-BE49-F238E27FC236}">
                      <a16:creationId xmlns:a16="http://schemas.microsoft.com/office/drawing/2014/main" id="{BDF4DB79-C6BB-B9DC-B124-4701CC7DA5E6}"/>
                    </a:ext>
                  </a:extLst>
                </p14:cNvPr>
                <p14:cNvContentPartPr/>
                <p14:nvPr/>
              </p14:nvContentPartPr>
              <p14:xfrm>
                <a:off x="5481458" y="2841382"/>
                <a:ext cx="3099960" cy="921600"/>
              </p14:xfrm>
            </p:contentPart>
          </mc:Choice>
          <mc:Fallback>
            <p:pic>
              <p:nvPicPr>
                <p:cNvPr id="11" name="Freihand 10">
                  <a:extLst>
                    <a:ext uri="{FF2B5EF4-FFF2-40B4-BE49-F238E27FC236}">
                      <a16:creationId xmlns:a16="http://schemas.microsoft.com/office/drawing/2014/main" id="{BDF4DB79-C6BB-B9DC-B124-4701CC7DA5E6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472458" y="2832742"/>
                  <a:ext cx="3117600" cy="939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3" name="Freihand 12">
                <a:extLst>
                  <a:ext uri="{FF2B5EF4-FFF2-40B4-BE49-F238E27FC236}">
                    <a16:creationId xmlns:a16="http://schemas.microsoft.com/office/drawing/2014/main" id="{38C95A6D-C45F-8268-7301-4A2A0BFF022D}"/>
                  </a:ext>
                </a:extLst>
              </p14:cNvPr>
              <p14:cNvContentPartPr/>
              <p14:nvPr/>
            </p14:nvContentPartPr>
            <p14:xfrm>
              <a:off x="4795298" y="4066462"/>
              <a:ext cx="1860840" cy="84960"/>
            </p14:xfrm>
          </p:contentPart>
        </mc:Choice>
        <mc:Fallback>
          <p:pic>
            <p:nvPicPr>
              <p:cNvPr id="13" name="Freihand 12">
                <a:extLst>
                  <a:ext uri="{FF2B5EF4-FFF2-40B4-BE49-F238E27FC236}">
                    <a16:creationId xmlns:a16="http://schemas.microsoft.com/office/drawing/2014/main" id="{38C95A6D-C45F-8268-7301-4A2A0BFF022D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786658" y="4057462"/>
                <a:ext cx="1878480" cy="10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4" name="Freihand 13">
                <a:extLst>
                  <a:ext uri="{FF2B5EF4-FFF2-40B4-BE49-F238E27FC236}">
                    <a16:creationId xmlns:a16="http://schemas.microsoft.com/office/drawing/2014/main" id="{CE2F88A4-4F04-6072-08BA-B50E837B2CB6}"/>
                  </a:ext>
                </a:extLst>
              </p14:cNvPr>
              <p14:cNvContentPartPr/>
              <p14:nvPr/>
            </p14:nvContentPartPr>
            <p14:xfrm>
              <a:off x="898298" y="3609622"/>
              <a:ext cx="3357720" cy="578160"/>
            </p14:xfrm>
          </p:contentPart>
        </mc:Choice>
        <mc:Fallback>
          <p:pic>
            <p:nvPicPr>
              <p:cNvPr id="14" name="Freihand 13">
                <a:extLst>
                  <a:ext uri="{FF2B5EF4-FFF2-40B4-BE49-F238E27FC236}">
                    <a16:creationId xmlns:a16="http://schemas.microsoft.com/office/drawing/2014/main" id="{CE2F88A4-4F04-6072-08BA-B50E837B2CB6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889298" y="3600622"/>
                <a:ext cx="3375360" cy="59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5" name="Freihand 14">
                <a:extLst>
                  <a:ext uri="{FF2B5EF4-FFF2-40B4-BE49-F238E27FC236}">
                    <a16:creationId xmlns:a16="http://schemas.microsoft.com/office/drawing/2014/main" id="{ED5E2CFF-CCEC-8B14-13E2-67E2597E8A07}"/>
                  </a:ext>
                </a:extLst>
              </p14:cNvPr>
              <p14:cNvContentPartPr/>
              <p14:nvPr/>
            </p14:nvContentPartPr>
            <p14:xfrm>
              <a:off x="6368498" y="3703222"/>
              <a:ext cx="1424520" cy="536040"/>
            </p14:xfrm>
          </p:contentPart>
        </mc:Choice>
        <mc:Fallback>
          <p:pic>
            <p:nvPicPr>
              <p:cNvPr id="15" name="Freihand 14">
                <a:extLst>
                  <a:ext uri="{FF2B5EF4-FFF2-40B4-BE49-F238E27FC236}">
                    <a16:creationId xmlns:a16="http://schemas.microsoft.com/office/drawing/2014/main" id="{ED5E2CFF-CCEC-8B14-13E2-67E2597E8A07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359498" y="3694222"/>
                <a:ext cx="1442160" cy="55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1089D14E-185B-54AE-0888-D47961143B50}"/>
                  </a:ext>
                </a:extLst>
              </p14:cNvPr>
              <p14:cNvContentPartPr/>
              <p14:nvPr/>
            </p14:nvContentPartPr>
            <p14:xfrm>
              <a:off x="714338" y="4017142"/>
              <a:ext cx="1804320" cy="803880"/>
            </p14:xfrm>
          </p:contentPart>
        </mc:Choice>
        <mc:Fallback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1089D14E-185B-54AE-0888-D47961143B50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05338" y="4008142"/>
                <a:ext cx="1821960" cy="82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7" name="Freihand 16">
                <a:extLst>
                  <a:ext uri="{FF2B5EF4-FFF2-40B4-BE49-F238E27FC236}">
                    <a16:creationId xmlns:a16="http://schemas.microsoft.com/office/drawing/2014/main" id="{45E092AE-E93B-7892-7EC7-EC60A7A467BB}"/>
                  </a:ext>
                </a:extLst>
              </p14:cNvPr>
              <p14:cNvContentPartPr/>
              <p14:nvPr/>
            </p14:nvContentPartPr>
            <p14:xfrm>
              <a:off x="1143098" y="4975102"/>
              <a:ext cx="3757320" cy="85320"/>
            </p14:xfrm>
          </p:contentPart>
        </mc:Choice>
        <mc:Fallback>
          <p:pic>
            <p:nvPicPr>
              <p:cNvPr id="17" name="Freihand 16">
                <a:extLst>
                  <a:ext uri="{FF2B5EF4-FFF2-40B4-BE49-F238E27FC236}">
                    <a16:creationId xmlns:a16="http://schemas.microsoft.com/office/drawing/2014/main" id="{45E092AE-E93B-7892-7EC7-EC60A7A467BB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134458" y="4966102"/>
                <a:ext cx="3774960" cy="10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8" name="Freihand 17">
                <a:extLst>
                  <a:ext uri="{FF2B5EF4-FFF2-40B4-BE49-F238E27FC236}">
                    <a16:creationId xmlns:a16="http://schemas.microsoft.com/office/drawing/2014/main" id="{86EE4163-4B21-B0FE-6B31-8A6EB0F5710A}"/>
                  </a:ext>
                </a:extLst>
              </p14:cNvPr>
              <p14:cNvContentPartPr/>
              <p14:nvPr/>
            </p14:nvContentPartPr>
            <p14:xfrm>
              <a:off x="3905378" y="5354182"/>
              <a:ext cx="1835640" cy="84960"/>
            </p14:xfrm>
          </p:contentPart>
        </mc:Choice>
        <mc:Fallback>
          <p:pic>
            <p:nvPicPr>
              <p:cNvPr id="18" name="Freihand 17">
                <a:extLst>
                  <a:ext uri="{FF2B5EF4-FFF2-40B4-BE49-F238E27FC236}">
                    <a16:creationId xmlns:a16="http://schemas.microsoft.com/office/drawing/2014/main" id="{86EE4163-4B21-B0FE-6B31-8A6EB0F5710A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3896378" y="5345542"/>
                <a:ext cx="1853280" cy="10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3364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0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/>
              <a:t>Macroeconomic issues</a:t>
            </a:r>
            <a:endParaRPr lang="de-DE" sz="3266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8087" y="714108"/>
            <a:ext cx="8155513" cy="5446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Economic growth of the german economy 2021 2,6</a:t>
            </a:r>
            <a:r>
              <a:rPr lang="de-DE" altLang="de-DE" sz="2177" dirty="0">
                <a:solidFill>
                  <a:srgbClr val="000000"/>
                </a:solidFill>
              </a:rPr>
              <a:t>% 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Inflation rate Germany August 2022 bei 7,9%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Government debt Germany 2,45 </a:t>
            </a:r>
            <a:r>
              <a:rPr lang="de-DE" altLang="de-DE" sz="2177" dirty="0">
                <a:solidFill>
                  <a:srgbClr val="000000"/>
                </a:solidFill>
              </a:rPr>
              <a:t>Billionen Euro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Retirement age raises in Germany until 2030 from 65 to 67 years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en-US" altLang="de-DE" sz="2177">
                <a:solidFill>
                  <a:srgbClr val="000000"/>
                </a:solidFill>
              </a:rPr>
              <a:t>The interest rate on the main refinancing operations (MRO) of the ECB has been raised to 0,75% on September 14</a:t>
            </a:r>
            <a:r>
              <a:rPr lang="en-US" altLang="de-DE" sz="2177" baseline="30000">
                <a:solidFill>
                  <a:srgbClr val="000000"/>
                </a:solidFill>
              </a:rPr>
              <a:t>th</a:t>
            </a:r>
            <a:r>
              <a:rPr lang="en-US" altLang="de-DE" sz="2177">
                <a:solidFill>
                  <a:srgbClr val="000000"/>
                </a:solidFill>
              </a:rPr>
              <a:t>.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Until now next year (2023) the last Atomic power plants in Germany will be shut down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In </a:t>
            </a:r>
            <a:r>
              <a:rPr lang="de-DE" altLang="de-DE" sz="2177">
                <a:solidFill>
                  <a:srgbClr val="000000"/>
                </a:solidFill>
              </a:rPr>
              <a:t>Wilhelmshaven the first german LNG-Terminal will operate in the end of 2022 </a:t>
            </a: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C8DB175-FE02-496C-A0F2-0EC9901A7A2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B1E71370-55E0-38F7-6296-DA76239E1047}"/>
                  </a:ext>
                </a:extLst>
              </p14:cNvPr>
              <p14:cNvContentPartPr/>
              <p14:nvPr/>
            </p14:nvContentPartPr>
            <p14:xfrm>
              <a:off x="4871258" y="1195102"/>
              <a:ext cx="2146320" cy="16164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B1E71370-55E0-38F7-6296-DA76239E104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62258" y="1186102"/>
                <a:ext cx="2163960" cy="17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1B127A18-6FC4-DBAB-A9EB-B864FCE3DEC5}"/>
                  </a:ext>
                </a:extLst>
              </p14:cNvPr>
              <p14:cNvContentPartPr/>
              <p14:nvPr/>
            </p14:nvContentPartPr>
            <p14:xfrm>
              <a:off x="663938" y="1757782"/>
              <a:ext cx="5922360" cy="145440"/>
            </p14:xfrm>
          </p:contentPart>
        </mc:Choice>
        <mc:Fallback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1B127A18-6FC4-DBAB-A9EB-B864FCE3DEC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54938" y="1749142"/>
                <a:ext cx="5940000" cy="16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D944357A-11CF-2F9D-3252-DA11E65FBCF3}"/>
                  </a:ext>
                </a:extLst>
              </p14:cNvPr>
              <p14:cNvContentPartPr/>
              <p14:nvPr/>
            </p14:nvContentPartPr>
            <p14:xfrm>
              <a:off x="3696218" y="2379502"/>
              <a:ext cx="2673000" cy="110160"/>
            </p14:xfrm>
          </p:contentPart>
        </mc:Choice>
        <mc:Fallback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D944357A-11CF-2F9D-3252-DA11E65FBCF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687578" y="2370862"/>
                <a:ext cx="2690640" cy="12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ECBD1CFF-52EB-BB4C-4EA5-EF7204DA20BA}"/>
                  </a:ext>
                </a:extLst>
              </p14:cNvPr>
              <p14:cNvContentPartPr/>
              <p14:nvPr/>
            </p14:nvContentPartPr>
            <p14:xfrm>
              <a:off x="5511698" y="3156022"/>
              <a:ext cx="2773440" cy="43560"/>
            </p14:xfrm>
          </p:contentPart>
        </mc:Choice>
        <mc:Fallback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ECBD1CFF-52EB-BB4C-4EA5-EF7204DA20B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502698" y="3147382"/>
                <a:ext cx="2791080" cy="6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1BE59BF2-DCE7-FF46-8A5D-081553B94597}"/>
                  </a:ext>
                </a:extLst>
              </p14:cNvPr>
              <p14:cNvContentPartPr/>
              <p14:nvPr/>
            </p14:nvContentPartPr>
            <p14:xfrm>
              <a:off x="5190218" y="2170702"/>
              <a:ext cx="180000" cy="278640"/>
            </p14:xfrm>
          </p:contentPart>
        </mc:Choice>
        <mc:Fallback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1BE59BF2-DCE7-FF46-8A5D-081553B94597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181218" y="2162062"/>
                <a:ext cx="197640" cy="296280"/>
              </a:xfrm>
              <a:prstGeom prst="rect">
                <a:avLst/>
              </a:prstGeom>
            </p:spPr>
          </p:pic>
        </mc:Fallback>
      </mc:AlternateContent>
      <p:grpSp>
        <p:nvGrpSpPr>
          <p:cNvPr id="61" name="Gruppieren 60">
            <a:extLst>
              <a:ext uri="{FF2B5EF4-FFF2-40B4-BE49-F238E27FC236}">
                <a16:creationId xmlns:a16="http://schemas.microsoft.com/office/drawing/2014/main" id="{1B69759A-21D5-52F7-6E7F-3B67115FD4BE}"/>
              </a:ext>
            </a:extLst>
          </p:cNvPr>
          <p:cNvGrpSpPr/>
          <p:nvPr/>
        </p:nvGrpSpPr>
        <p:grpSpPr>
          <a:xfrm>
            <a:off x="7452818" y="472222"/>
            <a:ext cx="4497120" cy="2394000"/>
            <a:chOff x="7452818" y="472222"/>
            <a:chExt cx="4497120" cy="2394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0" name="Freihand 9">
                  <a:extLst>
                    <a:ext uri="{FF2B5EF4-FFF2-40B4-BE49-F238E27FC236}">
                      <a16:creationId xmlns:a16="http://schemas.microsoft.com/office/drawing/2014/main" id="{C1F821E6-1996-D27B-5C86-BBBCD11D17D9}"/>
                    </a:ext>
                  </a:extLst>
                </p14:cNvPr>
                <p14:cNvContentPartPr/>
                <p14:nvPr/>
              </p14:nvContentPartPr>
              <p14:xfrm>
                <a:off x="7452818" y="1253782"/>
                <a:ext cx="157680" cy="318960"/>
              </p14:xfrm>
            </p:contentPart>
          </mc:Choice>
          <mc:Fallback>
            <p:pic>
              <p:nvPicPr>
                <p:cNvPr id="10" name="Freihand 9">
                  <a:extLst>
                    <a:ext uri="{FF2B5EF4-FFF2-40B4-BE49-F238E27FC236}">
                      <a16:creationId xmlns:a16="http://schemas.microsoft.com/office/drawing/2014/main" id="{C1F821E6-1996-D27B-5C86-BBBCD11D17D9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444178" y="1244782"/>
                  <a:ext cx="175320" cy="33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1" name="Freihand 10">
                  <a:extLst>
                    <a:ext uri="{FF2B5EF4-FFF2-40B4-BE49-F238E27FC236}">
                      <a16:creationId xmlns:a16="http://schemas.microsoft.com/office/drawing/2014/main" id="{32C0741F-4712-C69E-771E-7C15DD23FE71}"/>
                    </a:ext>
                  </a:extLst>
                </p14:cNvPr>
                <p14:cNvContentPartPr/>
                <p14:nvPr/>
              </p14:nvContentPartPr>
              <p14:xfrm>
                <a:off x="7510058" y="1269262"/>
                <a:ext cx="131400" cy="312120"/>
              </p14:xfrm>
            </p:contentPart>
          </mc:Choice>
          <mc:Fallback>
            <p:pic>
              <p:nvPicPr>
                <p:cNvPr id="11" name="Freihand 10">
                  <a:extLst>
                    <a:ext uri="{FF2B5EF4-FFF2-40B4-BE49-F238E27FC236}">
                      <a16:creationId xmlns:a16="http://schemas.microsoft.com/office/drawing/2014/main" id="{32C0741F-4712-C69E-771E-7C15DD23FE7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501058" y="1260622"/>
                  <a:ext cx="149040" cy="32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3" name="Freihand 12">
                  <a:extLst>
                    <a:ext uri="{FF2B5EF4-FFF2-40B4-BE49-F238E27FC236}">
                      <a16:creationId xmlns:a16="http://schemas.microsoft.com/office/drawing/2014/main" id="{94482D77-555F-1EDC-2C8A-6F79A2951BBD}"/>
                    </a:ext>
                  </a:extLst>
                </p14:cNvPr>
                <p14:cNvContentPartPr/>
                <p14:nvPr/>
              </p14:nvContentPartPr>
              <p14:xfrm>
                <a:off x="8004698" y="1349182"/>
                <a:ext cx="5040" cy="174240"/>
              </p14:xfrm>
            </p:contentPart>
          </mc:Choice>
          <mc:Fallback>
            <p:pic>
              <p:nvPicPr>
                <p:cNvPr id="13" name="Freihand 12">
                  <a:extLst>
                    <a:ext uri="{FF2B5EF4-FFF2-40B4-BE49-F238E27FC236}">
                      <a16:creationId xmlns:a16="http://schemas.microsoft.com/office/drawing/2014/main" id="{94482D77-555F-1EDC-2C8A-6F79A2951BBD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996058" y="1340542"/>
                  <a:ext cx="2268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E40A7BF8-4855-F84E-0820-E35317F1166A}"/>
                    </a:ext>
                  </a:extLst>
                </p14:cNvPr>
                <p14:cNvContentPartPr/>
                <p14:nvPr/>
              </p14:nvContentPartPr>
              <p14:xfrm>
                <a:off x="7891298" y="1236142"/>
                <a:ext cx="232560" cy="34848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E40A7BF8-4855-F84E-0820-E35317F1166A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7882658" y="1227142"/>
                  <a:ext cx="250200" cy="36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6" name="Freihand 15">
                  <a:extLst>
                    <a:ext uri="{FF2B5EF4-FFF2-40B4-BE49-F238E27FC236}">
                      <a16:creationId xmlns:a16="http://schemas.microsoft.com/office/drawing/2014/main" id="{22CE4732-419C-F55F-5E3A-CF423DE67D9D}"/>
                    </a:ext>
                  </a:extLst>
                </p14:cNvPr>
                <p14:cNvContentPartPr/>
                <p14:nvPr/>
              </p14:nvContentPartPr>
              <p14:xfrm>
                <a:off x="8220338" y="1401742"/>
                <a:ext cx="14400" cy="149040"/>
              </p14:xfrm>
            </p:contentPart>
          </mc:Choice>
          <mc:Fallback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22CE4732-419C-F55F-5E3A-CF423DE67D9D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211698" y="1393102"/>
                  <a:ext cx="32040" cy="16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EEFBEBC2-35E3-97AE-F8ED-4471344B8143}"/>
                    </a:ext>
                  </a:extLst>
                </p14:cNvPr>
                <p14:cNvContentPartPr/>
                <p14:nvPr/>
              </p14:nvContentPartPr>
              <p14:xfrm>
                <a:off x="8360018" y="1215262"/>
                <a:ext cx="104400" cy="27828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EEFBEBC2-35E3-97AE-F8ED-4471344B8143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8351378" y="1206262"/>
                  <a:ext cx="122040" cy="29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60555A4F-8156-CAE4-A4F9-0ED28FC40397}"/>
                    </a:ext>
                  </a:extLst>
                </p14:cNvPr>
                <p14:cNvContentPartPr/>
                <p14:nvPr/>
              </p14:nvContentPartPr>
              <p14:xfrm>
                <a:off x="8529938" y="1235782"/>
                <a:ext cx="47160" cy="20556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60555A4F-8156-CAE4-A4F9-0ED28FC40397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8521298" y="1226782"/>
                  <a:ext cx="6480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9" name="Freihand 18">
                  <a:extLst>
                    <a:ext uri="{FF2B5EF4-FFF2-40B4-BE49-F238E27FC236}">
                      <a16:creationId xmlns:a16="http://schemas.microsoft.com/office/drawing/2014/main" id="{0F3EA9CC-111C-56AC-39E9-652C503287BE}"/>
                    </a:ext>
                  </a:extLst>
                </p14:cNvPr>
                <p14:cNvContentPartPr/>
                <p14:nvPr/>
              </p14:nvContentPartPr>
              <p14:xfrm>
                <a:off x="8650538" y="1385182"/>
                <a:ext cx="381240" cy="55440"/>
              </p14:xfrm>
            </p:contentPart>
          </mc:Choice>
          <mc:Fallback>
            <p:pic>
              <p:nvPicPr>
                <p:cNvPr id="19" name="Freihand 18">
                  <a:extLst>
                    <a:ext uri="{FF2B5EF4-FFF2-40B4-BE49-F238E27FC236}">
                      <a16:creationId xmlns:a16="http://schemas.microsoft.com/office/drawing/2014/main" id="{0F3EA9CC-111C-56AC-39E9-652C503287BE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8641538" y="1376542"/>
                  <a:ext cx="39888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1" name="Freihand 20">
                  <a:extLst>
                    <a:ext uri="{FF2B5EF4-FFF2-40B4-BE49-F238E27FC236}">
                      <a16:creationId xmlns:a16="http://schemas.microsoft.com/office/drawing/2014/main" id="{B7108C5E-8130-70FA-F241-B8ED89585E0A}"/>
                    </a:ext>
                  </a:extLst>
                </p14:cNvPr>
                <p14:cNvContentPartPr/>
                <p14:nvPr/>
              </p14:nvContentPartPr>
              <p14:xfrm>
                <a:off x="9229058" y="1219222"/>
                <a:ext cx="207720" cy="77400"/>
              </p14:xfrm>
            </p:contentPart>
          </mc:Choice>
          <mc:Fallback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B7108C5E-8130-70FA-F241-B8ED89585E0A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9220418" y="1210582"/>
                  <a:ext cx="225360" cy="9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2" name="Freihand 21">
                  <a:extLst>
                    <a:ext uri="{FF2B5EF4-FFF2-40B4-BE49-F238E27FC236}">
                      <a16:creationId xmlns:a16="http://schemas.microsoft.com/office/drawing/2014/main" id="{AEF5F09E-0D30-131A-6A7D-1EDC96E14152}"/>
                    </a:ext>
                  </a:extLst>
                </p14:cNvPr>
                <p14:cNvContentPartPr/>
                <p14:nvPr/>
              </p14:nvContentPartPr>
              <p14:xfrm>
                <a:off x="9262178" y="1290502"/>
                <a:ext cx="190800" cy="97920"/>
              </p14:xfrm>
            </p:contentPart>
          </mc:Choice>
          <mc:Fallback>
            <p:pic>
              <p:nvPicPr>
                <p:cNvPr id="22" name="Freihand 21">
                  <a:extLst>
                    <a:ext uri="{FF2B5EF4-FFF2-40B4-BE49-F238E27FC236}">
                      <a16:creationId xmlns:a16="http://schemas.microsoft.com/office/drawing/2014/main" id="{AEF5F09E-0D30-131A-6A7D-1EDC96E14152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9253538" y="1281502"/>
                  <a:ext cx="208440" cy="11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C0929C48-266D-45A3-16C7-98D4EE25FD46}"/>
                    </a:ext>
                  </a:extLst>
                </p14:cNvPr>
                <p14:cNvContentPartPr/>
                <p14:nvPr/>
              </p14:nvContentPartPr>
              <p14:xfrm>
                <a:off x="9637298" y="1034902"/>
                <a:ext cx="125280" cy="254520"/>
              </p14:xfrm>
            </p:contentPart>
          </mc:Choice>
          <mc:Fallback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C0929C48-266D-45A3-16C7-98D4EE25FD46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9628658" y="1025902"/>
                  <a:ext cx="14292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5" name="Freihand 24">
                  <a:extLst>
                    <a:ext uri="{FF2B5EF4-FFF2-40B4-BE49-F238E27FC236}">
                      <a16:creationId xmlns:a16="http://schemas.microsoft.com/office/drawing/2014/main" id="{915AE9A9-358C-91C7-08F9-4FA68D85CFA3}"/>
                    </a:ext>
                  </a:extLst>
                </p14:cNvPr>
                <p14:cNvContentPartPr/>
                <p14:nvPr/>
              </p14:nvContentPartPr>
              <p14:xfrm>
                <a:off x="9856178" y="1241902"/>
                <a:ext cx="16200" cy="15480"/>
              </p14:xfrm>
            </p:contentPart>
          </mc:Choice>
          <mc:Fallback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915AE9A9-358C-91C7-08F9-4FA68D85CFA3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9847178" y="1233262"/>
                  <a:ext cx="3384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2DFED283-2BD4-FAE4-D540-E71071573F72}"/>
                    </a:ext>
                  </a:extLst>
                </p14:cNvPr>
                <p14:cNvContentPartPr/>
                <p14:nvPr/>
              </p14:nvContentPartPr>
              <p14:xfrm>
                <a:off x="9919898" y="1029862"/>
                <a:ext cx="106560" cy="195120"/>
              </p14:xfrm>
            </p:contentPart>
          </mc:Choice>
          <mc:Fallback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2DFED283-2BD4-FAE4-D540-E71071573F72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9911258" y="1021222"/>
                  <a:ext cx="12420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E3B14A5C-6C10-7FC1-E37F-339E93F01AD3}"/>
                    </a:ext>
                  </a:extLst>
                </p14:cNvPr>
                <p14:cNvContentPartPr/>
                <p14:nvPr/>
              </p14:nvContentPartPr>
              <p14:xfrm>
                <a:off x="10086578" y="979822"/>
                <a:ext cx="129600" cy="19260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E3B14A5C-6C10-7FC1-E37F-339E93F01AD3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0077938" y="970822"/>
                  <a:ext cx="14724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8" name="Freihand 27">
                  <a:extLst>
                    <a:ext uri="{FF2B5EF4-FFF2-40B4-BE49-F238E27FC236}">
                      <a16:creationId xmlns:a16="http://schemas.microsoft.com/office/drawing/2014/main" id="{10244DC6-EAAB-A4E8-BE58-F8811870B723}"/>
                    </a:ext>
                  </a:extLst>
                </p14:cNvPr>
                <p14:cNvContentPartPr/>
                <p14:nvPr/>
              </p14:nvContentPartPr>
              <p14:xfrm>
                <a:off x="10261538" y="943822"/>
                <a:ext cx="163440" cy="199440"/>
              </p14:xfrm>
            </p:contentPart>
          </mc:Choice>
          <mc:Fallback>
            <p:pic>
              <p:nvPicPr>
                <p:cNvPr id="28" name="Freihand 27">
                  <a:extLst>
                    <a:ext uri="{FF2B5EF4-FFF2-40B4-BE49-F238E27FC236}">
                      <a16:creationId xmlns:a16="http://schemas.microsoft.com/office/drawing/2014/main" id="{10244DC6-EAAB-A4E8-BE58-F8811870B723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0252538" y="934822"/>
                  <a:ext cx="18108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29" name="Freihand 28">
                  <a:extLst>
                    <a:ext uri="{FF2B5EF4-FFF2-40B4-BE49-F238E27FC236}">
                      <a16:creationId xmlns:a16="http://schemas.microsoft.com/office/drawing/2014/main" id="{CFE08B69-777F-D830-F600-F37C33849A6C}"/>
                    </a:ext>
                  </a:extLst>
                </p14:cNvPr>
                <p14:cNvContentPartPr/>
                <p14:nvPr/>
              </p14:nvContentPartPr>
              <p14:xfrm>
                <a:off x="10493018" y="1059742"/>
                <a:ext cx="36000" cy="35280"/>
              </p14:xfrm>
            </p:contentPart>
          </mc:Choice>
          <mc:Fallback>
            <p:pic>
              <p:nvPicPr>
                <p:cNvPr id="29" name="Freihand 28">
                  <a:extLst>
                    <a:ext uri="{FF2B5EF4-FFF2-40B4-BE49-F238E27FC236}">
                      <a16:creationId xmlns:a16="http://schemas.microsoft.com/office/drawing/2014/main" id="{CFE08B69-777F-D830-F600-F37C33849A6C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0484018" y="1051102"/>
                  <a:ext cx="5364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656D6A38-2B3A-8E48-3AEF-8F4A34BF83B3}"/>
                    </a:ext>
                  </a:extLst>
                </p14:cNvPr>
                <p14:cNvContentPartPr/>
                <p14:nvPr/>
              </p14:nvContentPartPr>
              <p14:xfrm>
                <a:off x="10569698" y="856342"/>
                <a:ext cx="141120" cy="183960"/>
              </p14:xfrm>
            </p:contentPart>
          </mc:Choice>
          <mc:Fallback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656D6A38-2B3A-8E48-3AEF-8F4A34BF83B3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10561058" y="847342"/>
                  <a:ext cx="15876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31" name="Freihand 30">
                  <a:extLst>
                    <a:ext uri="{FF2B5EF4-FFF2-40B4-BE49-F238E27FC236}">
                      <a16:creationId xmlns:a16="http://schemas.microsoft.com/office/drawing/2014/main" id="{C4E8EBA3-B93D-767E-5DA5-908D3DD6FAE0}"/>
                    </a:ext>
                  </a:extLst>
                </p14:cNvPr>
                <p14:cNvContentPartPr/>
                <p14:nvPr/>
              </p14:nvContentPartPr>
              <p14:xfrm>
                <a:off x="10773458" y="800902"/>
                <a:ext cx="163800" cy="162720"/>
              </p14:xfrm>
            </p:contentPart>
          </mc:Choice>
          <mc:Fallback>
            <p:pic>
              <p:nvPicPr>
                <p:cNvPr id="31" name="Freihand 30">
                  <a:extLst>
                    <a:ext uri="{FF2B5EF4-FFF2-40B4-BE49-F238E27FC236}">
                      <a16:creationId xmlns:a16="http://schemas.microsoft.com/office/drawing/2014/main" id="{C4E8EBA3-B93D-767E-5DA5-908D3DD6FAE0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0764458" y="792262"/>
                  <a:ext cx="18144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4759EDDA-C379-C709-D953-30A1626207B0}"/>
                    </a:ext>
                  </a:extLst>
                </p14:cNvPr>
                <p14:cNvContentPartPr/>
                <p14:nvPr/>
              </p14:nvContentPartPr>
              <p14:xfrm>
                <a:off x="10954538" y="742942"/>
                <a:ext cx="186120" cy="179640"/>
              </p14:xfrm>
            </p:contentPart>
          </mc:Choice>
          <mc:Fallback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4759EDDA-C379-C709-D953-30A1626207B0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10945898" y="733942"/>
                  <a:ext cx="20376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1101A611-9C0F-7781-B38B-59E98D2E591A}"/>
                    </a:ext>
                  </a:extLst>
                </p14:cNvPr>
                <p14:cNvContentPartPr/>
                <p14:nvPr/>
              </p14:nvContentPartPr>
              <p14:xfrm>
                <a:off x="11235338" y="896662"/>
                <a:ext cx="9000" cy="28080"/>
              </p14:xfrm>
            </p:contentPart>
          </mc:Choice>
          <mc:Fallback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1101A611-9C0F-7781-B38B-59E98D2E591A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11226698" y="888022"/>
                  <a:ext cx="2664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0BAE0C49-969F-D319-3E37-7F2237726494}"/>
                    </a:ext>
                  </a:extLst>
                </p14:cNvPr>
                <p14:cNvContentPartPr/>
                <p14:nvPr/>
              </p14:nvContentPartPr>
              <p14:xfrm>
                <a:off x="11308058" y="706942"/>
                <a:ext cx="201960" cy="143280"/>
              </p14:xfrm>
            </p:contentPart>
          </mc:Choice>
          <mc:Fallback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0BAE0C49-969F-D319-3E37-7F2237726494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1299418" y="697942"/>
                  <a:ext cx="21960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35" name="Freihand 34">
                  <a:extLst>
                    <a:ext uri="{FF2B5EF4-FFF2-40B4-BE49-F238E27FC236}">
                      <a16:creationId xmlns:a16="http://schemas.microsoft.com/office/drawing/2014/main" id="{D61662A1-EAC0-E2DC-4FD2-44B104E40C9B}"/>
                    </a:ext>
                  </a:extLst>
                </p14:cNvPr>
                <p14:cNvContentPartPr/>
                <p14:nvPr/>
              </p14:nvContentPartPr>
              <p14:xfrm>
                <a:off x="11538098" y="643582"/>
                <a:ext cx="212400" cy="132840"/>
              </p14:xfrm>
            </p:contentPart>
          </mc:Choice>
          <mc:Fallback>
            <p:pic>
              <p:nvPicPr>
                <p:cNvPr id="35" name="Freihand 34">
                  <a:extLst>
                    <a:ext uri="{FF2B5EF4-FFF2-40B4-BE49-F238E27FC236}">
                      <a16:creationId xmlns:a16="http://schemas.microsoft.com/office/drawing/2014/main" id="{D61662A1-EAC0-E2DC-4FD2-44B104E40C9B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11529458" y="634942"/>
                  <a:ext cx="23004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36" name="Freihand 35">
                  <a:extLst>
                    <a:ext uri="{FF2B5EF4-FFF2-40B4-BE49-F238E27FC236}">
                      <a16:creationId xmlns:a16="http://schemas.microsoft.com/office/drawing/2014/main" id="{BAB21409-8C82-C70F-E7AB-DE816317E580}"/>
                    </a:ext>
                  </a:extLst>
                </p14:cNvPr>
                <p14:cNvContentPartPr/>
                <p14:nvPr/>
              </p14:nvContentPartPr>
              <p14:xfrm>
                <a:off x="11771018" y="591382"/>
                <a:ext cx="178920" cy="132840"/>
              </p14:xfrm>
            </p:contentPart>
          </mc:Choice>
          <mc:Fallback>
            <p:pic>
              <p:nvPicPr>
                <p:cNvPr id="36" name="Freihand 35">
                  <a:extLst>
                    <a:ext uri="{FF2B5EF4-FFF2-40B4-BE49-F238E27FC236}">
                      <a16:creationId xmlns:a16="http://schemas.microsoft.com/office/drawing/2014/main" id="{BAB21409-8C82-C70F-E7AB-DE816317E580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11762018" y="582382"/>
                  <a:ext cx="19656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38" name="Freihand 37">
                  <a:extLst>
                    <a:ext uri="{FF2B5EF4-FFF2-40B4-BE49-F238E27FC236}">
                      <a16:creationId xmlns:a16="http://schemas.microsoft.com/office/drawing/2014/main" id="{7D72951B-A38E-087D-9240-68C4476DD9BF}"/>
                    </a:ext>
                  </a:extLst>
                </p14:cNvPr>
                <p14:cNvContentPartPr/>
                <p14:nvPr/>
              </p14:nvContentPartPr>
              <p14:xfrm>
                <a:off x="8417978" y="1940662"/>
                <a:ext cx="281160" cy="70920"/>
              </p14:xfrm>
            </p:contentPart>
          </mc:Choice>
          <mc:Fallback>
            <p:pic>
              <p:nvPicPr>
                <p:cNvPr id="38" name="Freihand 37">
                  <a:extLst>
                    <a:ext uri="{FF2B5EF4-FFF2-40B4-BE49-F238E27FC236}">
                      <a16:creationId xmlns:a16="http://schemas.microsoft.com/office/drawing/2014/main" id="{7D72951B-A38E-087D-9240-68C4476DD9BF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8409338" y="1931662"/>
                  <a:ext cx="298800" cy="8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39" name="Freihand 38">
                  <a:extLst>
                    <a:ext uri="{FF2B5EF4-FFF2-40B4-BE49-F238E27FC236}">
                      <a16:creationId xmlns:a16="http://schemas.microsoft.com/office/drawing/2014/main" id="{D365D60F-EF47-D114-414E-26A48898FFC5}"/>
                    </a:ext>
                  </a:extLst>
                </p14:cNvPr>
                <p14:cNvContentPartPr/>
                <p14:nvPr/>
              </p14:nvContentPartPr>
              <p14:xfrm>
                <a:off x="8466938" y="2011222"/>
                <a:ext cx="200520" cy="98280"/>
              </p14:xfrm>
            </p:contentPart>
          </mc:Choice>
          <mc:Fallback>
            <p:pic>
              <p:nvPicPr>
                <p:cNvPr id="39" name="Freihand 38">
                  <a:extLst>
                    <a:ext uri="{FF2B5EF4-FFF2-40B4-BE49-F238E27FC236}">
                      <a16:creationId xmlns:a16="http://schemas.microsoft.com/office/drawing/2014/main" id="{D365D60F-EF47-D114-414E-26A48898FFC5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8458298" y="2002582"/>
                  <a:ext cx="218160" cy="11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40" name="Freihand 39">
                  <a:extLst>
                    <a:ext uri="{FF2B5EF4-FFF2-40B4-BE49-F238E27FC236}">
                      <a16:creationId xmlns:a16="http://schemas.microsoft.com/office/drawing/2014/main" id="{ECCE05B3-D887-8725-58C3-645776652F7A}"/>
                    </a:ext>
                  </a:extLst>
                </p14:cNvPr>
                <p14:cNvContentPartPr/>
                <p14:nvPr/>
              </p14:nvContentPartPr>
              <p14:xfrm>
                <a:off x="8406818" y="1635022"/>
                <a:ext cx="279000" cy="249120"/>
              </p14:xfrm>
            </p:contentPart>
          </mc:Choice>
          <mc:Fallback>
            <p:pic>
              <p:nvPicPr>
                <p:cNvPr id="40" name="Freihand 39">
                  <a:extLst>
                    <a:ext uri="{FF2B5EF4-FFF2-40B4-BE49-F238E27FC236}">
                      <a16:creationId xmlns:a16="http://schemas.microsoft.com/office/drawing/2014/main" id="{ECCE05B3-D887-8725-58C3-645776652F7A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8397818" y="1626022"/>
                  <a:ext cx="296640" cy="26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41" name="Freihand 40">
                  <a:extLst>
                    <a:ext uri="{FF2B5EF4-FFF2-40B4-BE49-F238E27FC236}">
                      <a16:creationId xmlns:a16="http://schemas.microsoft.com/office/drawing/2014/main" id="{7F0B98B5-8784-0A4D-62A4-B31D2EF7DF10}"/>
                    </a:ext>
                  </a:extLst>
                </p14:cNvPr>
                <p14:cNvContentPartPr/>
                <p14:nvPr/>
              </p14:nvContentPartPr>
              <p14:xfrm>
                <a:off x="8036018" y="2258182"/>
                <a:ext cx="203040" cy="266760"/>
              </p14:xfrm>
            </p:contentPart>
          </mc:Choice>
          <mc:Fallback>
            <p:pic>
              <p:nvPicPr>
                <p:cNvPr id="41" name="Freihand 40">
                  <a:extLst>
                    <a:ext uri="{FF2B5EF4-FFF2-40B4-BE49-F238E27FC236}">
                      <a16:creationId xmlns:a16="http://schemas.microsoft.com/office/drawing/2014/main" id="{7F0B98B5-8784-0A4D-62A4-B31D2EF7DF10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8027018" y="2249182"/>
                  <a:ext cx="22068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42" name="Freihand 41">
                  <a:extLst>
                    <a:ext uri="{FF2B5EF4-FFF2-40B4-BE49-F238E27FC236}">
                      <a16:creationId xmlns:a16="http://schemas.microsoft.com/office/drawing/2014/main" id="{FB876CA7-CA3F-550F-B379-37C2EC6E223F}"/>
                    </a:ext>
                  </a:extLst>
                </p14:cNvPr>
                <p14:cNvContentPartPr/>
                <p14:nvPr/>
              </p14:nvContentPartPr>
              <p14:xfrm>
                <a:off x="8296658" y="2186542"/>
                <a:ext cx="87120" cy="274680"/>
              </p14:xfrm>
            </p:contentPart>
          </mc:Choice>
          <mc:Fallback>
            <p:pic>
              <p:nvPicPr>
                <p:cNvPr id="42" name="Freihand 41">
                  <a:extLst>
                    <a:ext uri="{FF2B5EF4-FFF2-40B4-BE49-F238E27FC236}">
                      <a16:creationId xmlns:a16="http://schemas.microsoft.com/office/drawing/2014/main" id="{FB876CA7-CA3F-550F-B379-37C2EC6E223F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8288018" y="2177902"/>
                  <a:ext cx="104760" cy="29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43" name="Freihand 42">
                  <a:extLst>
                    <a:ext uri="{FF2B5EF4-FFF2-40B4-BE49-F238E27FC236}">
                      <a16:creationId xmlns:a16="http://schemas.microsoft.com/office/drawing/2014/main" id="{4EFD57D5-E33D-0756-E257-E389FC00E4A2}"/>
                    </a:ext>
                  </a:extLst>
                </p14:cNvPr>
                <p14:cNvContentPartPr/>
                <p14:nvPr/>
              </p14:nvContentPartPr>
              <p14:xfrm>
                <a:off x="8435978" y="2176102"/>
                <a:ext cx="10800" cy="282960"/>
              </p14:xfrm>
            </p:contentPart>
          </mc:Choice>
          <mc:Fallback>
            <p:pic>
              <p:nvPicPr>
                <p:cNvPr id="43" name="Freihand 42">
                  <a:extLst>
                    <a:ext uri="{FF2B5EF4-FFF2-40B4-BE49-F238E27FC236}">
                      <a16:creationId xmlns:a16="http://schemas.microsoft.com/office/drawing/2014/main" id="{4EFD57D5-E33D-0756-E257-E389FC00E4A2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8427338" y="2167102"/>
                  <a:ext cx="28440" cy="30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45" name="Freihand 44">
                  <a:extLst>
                    <a:ext uri="{FF2B5EF4-FFF2-40B4-BE49-F238E27FC236}">
                      <a16:creationId xmlns:a16="http://schemas.microsoft.com/office/drawing/2014/main" id="{9966FE1B-39BD-C060-1AC8-AE80088520FB}"/>
                    </a:ext>
                  </a:extLst>
                </p14:cNvPr>
                <p14:cNvContentPartPr/>
                <p14:nvPr/>
              </p14:nvContentPartPr>
              <p14:xfrm>
                <a:off x="7955738" y="659422"/>
                <a:ext cx="158400" cy="295920"/>
              </p14:xfrm>
            </p:contentPart>
          </mc:Choice>
          <mc:Fallback>
            <p:pic>
              <p:nvPicPr>
                <p:cNvPr id="45" name="Freihand 44">
                  <a:extLst>
                    <a:ext uri="{FF2B5EF4-FFF2-40B4-BE49-F238E27FC236}">
                      <a16:creationId xmlns:a16="http://schemas.microsoft.com/office/drawing/2014/main" id="{9966FE1B-39BD-C060-1AC8-AE80088520FB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7946738" y="650422"/>
                  <a:ext cx="176040" cy="31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46" name="Freihand 45">
                  <a:extLst>
                    <a:ext uri="{FF2B5EF4-FFF2-40B4-BE49-F238E27FC236}">
                      <a16:creationId xmlns:a16="http://schemas.microsoft.com/office/drawing/2014/main" id="{CED01CD0-46E5-F466-58DB-7987E9A67B6E}"/>
                    </a:ext>
                  </a:extLst>
                </p14:cNvPr>
                <p14:cNvContentPartPr/>
                <p14:nvPr/>
              </p14:nvContentPartPr>
              <p14:xfrm>
                <a:off x="8189738" y="711982"/>
                <a:ext cx="405720" cy="135360"/>
              </p14:xfrm>
            </p:contentPart>
          </mc:Choice>
          <mc:Fallback>
            <p:pic>
              <p:nvPicPr>
                <p:cNvPr id="46" name="Freihand 45">
                  <a:extLst>
                    <a:ext uri="{FF2B5EF4-FFF2-40B4-BE49-F238E27FC236}">
                      <a16:creationId xmlns:a16="http://schemas.microsoft.com/office/drawing/2014/main" id="{CED01CD0-46E5-F466-58DB-7987E9A67B6E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8180738" y="702982"/>
                  <a:ext cx="42336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47" name="Freihand 46">
                  <a:extLst>
                    <a:ext uri="{FF2B5EF4-FFF2-40B4-BE49-F238E27FC236}">
                      <a16:creationId xmlns:a16="http://schemas.microsoft.com/office/drawing/2014/main" id="{06E02A6D-E4F2-1C94-5D96-99A697E084E0}"/>
                    </a:ext>
                  </a:extLst>
                </p14:cNvPr>
                <p14:cNvContentPartPr/>
                <p14:nvPr/>
              </p14:nvContentPartPr>
              <p14:xfrm>
                <a:off x="8593298" y="557542"/>
                <a:ext cx="207000" cy="367920"/>
              </p14:xfrm>
            </p:contentPart>
          </mc:Choice>
          <mc:Fallback>
            <p:pic>
              <p:nvPicPr>
                <p:cNvPr id="47" name="Freihand 46">
                  <a:extLst>
                    <a:ext uri="{FF2B5EF4-FFF2-40B4-BE49-F238E27FC236}">
                      <a16:creationId xmlns:a16="http://schemas.microsoft.com/office/drawing/2014/main" id="{06E02A6D-E4F2-1C94-5D96-99A697E084E0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8584658" y="548902"/>
                  <a:ext cx="224640" cy="38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48" name="Freihand 47">
                  <a:extLst>
                    <a:ext uri="{FF2B5EF4-FFF2-40B4-BE49-F238E27FC236}">
                      <a16:creationId xmlns:a16="http://schemas.microsoft.com/office/drawing/2014/main" id="{6F8D1657-BAAA-7E21-EE07-65BC443288F2}"/>
                    </a:ext>
                  </a:extLst>
                </p14:cNvPr>
                <p14:cNvContentPartPr/>
                <p14:nvPr/>
              </p14:nvContentPartPr>
              <p14:xfrm>
                <a:off x="8861138" y="733222"/>
                <a:ext cx="4320" cy="1800"/>
              </p14:xfrm>
            </p:contentPart>
          </mc:Choice>
          <mc:Fallback>
            <p:pic>
              <p:nvPicPr>
                <p:cNvPr id="48" name="Freihand 47">
                  <a:extLst>
                    <a:ext uri="{FF2B5EF4-FFF2-40B4-BE49-F238E27FC236}">
                      <a16:creationId xmlns:a16="http://schemas.microsoft.com/office/drawing/2014/main" id="{6F8D1657-BAAA-7E21-EE07-65BC443288F2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8852498" y="724582"/>
                  <a:ext cx="21960" cy="1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49" name="Freihand 48">
                  <a:extLst>
                    <a:ext uri="{FF2B5EF4-FFF2-40B4-BE49-F238E27FC236}">
                      <a16:creationId xmlns:a16="http://schemas.microsoft.com/office/drawing/2014/main" id="{88EB5B77-9E2E-2D01-CD0A-62355409C91A}"/>
                    </a:ext>
                  </a:extLst>
                </p14:cNvPr>
                <p14:cNvContentPartPr/>
                <p14:nvPr/>
              </p14:nvContentPartPr>
              <p14:xfrm>
                <a:off x="8927378" y="472222"/>
                <a:ext cx="128880" cy="399600"/>
              </p14:xfrm>
            </p:contentPart>
          </mc:Choice>
          <mc:Fallback>
            <p:pic>
              <p:nvPicPr>
                <p:cNvPr id="49" name="Freihand 48">
                  <a:extLst>
                    <a:ext uri="{FF2B5EF4-FFF2-40B4-BE49-F238E27FC236}">
                      <a16:creationId xmlns:a16="http://schemas.microsoft.com/office/drawing/2014/main" id="{88EB5B77-9E2E-2D01-CD0A-62355409C91A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8918378" y="463222"/>
                  <a:ext cx="146520" cy="41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50" name="Freihand 49">
                  <a:extLst>
                    <a:ext uri="{FF2B5EF4-FFF2-40B4-BE49-F238E27FC236}">
                      <a16:creationId xmlns:a16="http://schemas.microsoft.com/office/drawing/2014/main" id="{67A30961-3730-435F-9AD3-D78133410F1C}"/>
                    </a:ext>
                  </a:extLst>
                </p14:cNvPr>
                <p14:cNvContentPartPr/>
                <p14:nvPr/>
              </p14:nvContentPartPr>
              <p14:xfrm>
                <a:off x="8528498" y="2342422"/>
                <a:ext cx="21600" cy="110880"/>
              </p14:xfrm>
            </p:contentPart>
          </mc:Choice>
          <mc:Fallback>
            <p:pic>
              <p:nvPicPr>
                <p:cNvPr id="50" name="Freihand 49">
                  <a:extLst>
                    <a:ext uri="{FF2B5EF4-FFF2-40B4-BE49-F238E27FC236}">
                      <a16:creationId xmlns:a16="http://schemas.microsoft.com/office/drawing/2014/main" id="{67A30961-3730-435F-9AD3-D78133410F1C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8519858" y="2333782"/>
                  <a:ext cx="3924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51" name="Freihand 50">
                  <a:extLst>
                    <a:ext uri="{FF2B5EF4-FFF2-40B4-BE49-F238E27FC236}">
                      <a16:creationId xmlns:a16="http://schemas.microsoft.com/office/drawing/2014/main" id="{B54F064D-C3ED-86B0-EFA3-190790FADB97}"/>
                    </a:ext>
                  </a:extLst>
                </p14:cNvPr>
                <p14:cNvContentPartPr/>
                <p14:nvPr/>
              </p14:nvContentPartPr>
              <p14:xfrm>
                <a:off x="8540018" y="2238742"/>
                <a:ext cx="19080" cy="33480"/>
              </p14:xfrm>
            </p:contentPart>
          </mc:Choice>
          <mc:Fallback>
            <p:pic>
              <p:nvPicPr>
                <p:cNvPr id="51" name="Freihand 50">
                  <a:extLst>
                    <a:ext uri="{FF2B5EF4-FFF2-40B4-BE49-F238E27FC236}">
                      <a16:creationId xmlns:a16="http://schemas.microsoft.com/office/drawing/2014/main" id="{B54F064D-C3ED-86B0-EFA3-190790FADB97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8531018" y="2230102"/>
                  <a:ext cx="3672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52" name="Freihand 51">
                  <a:extLst>
                    <a:ext uri="{FF2B5EF4-FFF2-40B4-BE49-F238E27FC236}">
                      <a16:creationId xmlns:a16="http://schemas.microsoft.com/office/drawing/2014/main" id="{8ABB36F6-22B3-946E-26DB-570BA07154FA}"/>
                    </a:ext>
                  </a:extLst>
                </p14:cNvPr>
                <p14:cNvContentPartPr/>
                <p14:nvPr/>
              </p14:nvContentPartPr>
              <p14:xfrm>
                <a:off x="8601578" y="2304262"/>
                <a:ext cx="210960" cy="88920"/>
              </p14:xfrm>
            </p:contentPart>
          </mc:Choice>
          <mc:Fallback>
            <p:pic>
              <p:nvPicPr>
                <p:cNvPr id="52" name="Freihand 51">
                  <a:extLst>
                    <a:ext uri="{FF2B5EF4-FFF2-40B4-BE49-F238E27FC236}">
                      <a16:creationId xmlns:a16="http://schemas.microsoft.com/office/drawing/2014/main" id="{8ABB36F6-22B3-946E-26DB-570BA07154FA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8592938" y="2295622"/>
                  <a:ext cx="228600" cy="10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53" name="Freihand 52">
                  <a:extLst>
                    <a:ext uri="{FF2B5EF4-FFF2-40B4-BE49-F238E27FC236}">
                      <a16:creationId xmlns:a16="http://schemas.microsoft.com/office/drawing/2014/main" id="{7D12AAC5-C291-6A90-CF22-011E4DC90F93}"/>
                    </a:ext>
                  </a:extLst>
                </p14:cNvPr>
                <p14:cNvContentPartPr/>
                <p14:nvPr/>
              </p14:nvContentPartPr>
              <p14:xfrm>
                <a:off x="8859338" y="2130022"/>
                <a:ext cx="432360" cy="178560"/>
              </p14:xfrm>
            </p:contentPart>
          </mc:Choice>
          <mc:Fallback>
            <p:pic>
              <p:nvPicPr>
                <p:cNvPr id="53" name="Freihand 52">
                  <a:extLst>
                    <a:ext uri="{FF2B5EF4-FFF2-40B4-BE49-F238E27FC236}">
                      <a16:creationId xmlns:a16="http://schemas.microsoft.com/office/drawing/2014/main" id="{7D12AAC5-C291-6A90-CF22-011E4DC90F93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8850338" y="2121382"/>
                  <a:ext cx="450000" cy="19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55" name="Freihand 54">
                  <a:extLst>
                    <a:ext uri="{FF2B5EF4-FFF2-40B4-BE49-F238E27FC236}">
                      <a16:creationId xmlns:a16="http://schemas.microsoft.com/office/drawing/2014/main" id="{54ACA380-D02A-8C8A-59EC-F17463CE432F}"/>
                    </a:ext>
                  </a:extLst>
                </p14:cNvPr>
                <p14:cNvContentPartPr/>
                <p14:nvPr/>
              </p14:nvContentPartPr>
              <p14:xfrm>
                <a:off x="8627858" y="2514142"/>
                <a:ext cx="159480" cy="167400"/>
              </p14:xfrm>
            </p:contentPart>
          </mc:Choice>
          <mc:Fallback>
            <p:pic>
              <p:nvPicPr>
                <p:cNvPr id="55" name="Freihand 54">
                  <a:extLst>
                    <a:ext uri="{FF2B5EF4-FFF2-40B4-BE49-F238E27FC236}">
                      <a16:creationId xmlns:a16="http://schemas.microsoft.com/office/drawing/2014/main" id="{54ACA380-D02A-8C8A-59EC-F17463CE432F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8618858" y="2505142"/>
                  <a:ext cx="17712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56" name="Freihand 55">
                  <a:extLst>
                    <a:ext uri="{FF2B5EF4-FFF2-40B4-BE49-F238E27FC236}">
                      <a16:creationId xmlns:a16="http://schemas.microsoft.com/office/drawing/2014/main" id="{E6022932-BB56-79EB-92C2-AE68356DDF50}"/>
                    </a:ext>
                  </a:extLst>
                </p14:cNvPr>
                <p14:cNvContentPartPr/>
                <p14:nvPr/>
              </p14:nvContentPartPr>
              <p14:xfrm>
                <a:off x="8813978" y="2536102"/>
                <a:ext cx="210240" cy="81720"/>
              </p14:xfrm>
            </p:contentPart>
          </mc:Choice>
          <mc:Fallback>
            <p:pic>
              <p:nvPicPr>
                <p:cNvPr id="56" name="Freihand 55">
                  <a:extLst>
                    <a:ext uri="{FF2B5EF4-FFF2-40B4-BE49-F238E27FC236}">
                      <a16:creationId xmlns:a16="http://schemas.microsoft.com/office/drawing/2014/main" id="{E6022932-BB56-79EB-92C2-AE68356DDF50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8805338" y="2527462"/>
                  <a:ext cx="227880" cy="9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57" name="Freihand 56">
                  <a:extLst>
                    <a:ext uri="{FF2B5EF4-FFF2-40B4-BE49-F238E27FC236}">
                      <a16:creationId xmlns:a16="http://schemas.microsoft.com/office/drawing/2014/main" id="{2333BB51-6719-BF11-9979-8DAE33ABC86B}"/>
                    </a:ext>
                  </a:extLst>
                </p14:cNvPr>
                <p14:cNvContentPartPr/>
                <p14:nvPr/>
              </p14:nvContentPartPr>
              <p14:xfrm>
                <a:off x="9049778" y="2410102"/>
                <a:ext cx="191160" cy="202320"/>
              </p14:xfrm>
            </p:contentPart>
          </mc:Choice>
          <mc:Fallback>
            <p:pic>
              <p:nvPicPr>
                <p:cNvPr id="57" name="Freihand 56">
                  <a:extLst>
                    <a:ext uri="{FF2B5EF4-FFF2-40B4-BE49-F238E27FC236}">
                      <a16:creationId xmlns:a16="http://schemas.microsoft.com/office/drawing/2014/main" id="{2333BB51-6719-BF11-9979-8DAE33ABC86B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9041138" y="2401462"/>
                  <a:ext cx="20880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58" name="Freihand 57">
                  <a:extLst>
                    <a:ext uri="{FF2B5EF4-FFF2-40B4-BE49-F238E27FC236}">
                      <a16:creationId xmlns:a16="http://schemas.microsoft.com/office/drawing/2014/main" id="{FC1E1D01-AF1D-F687-37F8-74BD84EF2168}"/>
                    </a:ext>
                  </a:extLst>
                </p14:cNvPr>
                <p14:cNvContentPartPr/>
                <p14:nvPr/>
              </p14:nvContentPartPr>
              <p14:xfrm>
                <a:off x="9295298" y="2325502"/>
                <a:ext cx="160920" cy="208080"/>
              </p14:xfrm>
            </p:contentPart>
          </mc:Choice>
          <mc:Fallback>
            <p:pic>
              <p:nvPicPr>
                <p:cNvPr id="58" name="Freihand 57">
                  <a:extLst>
                    <a:ext uri="{FF2B5EF4-FFF2-40B4-BE49-F238E27FC236}">
                      <a16:creationId xmlns:a16="http://schemas.microsoft.com/office/drawing/2014/main" id="{FC1E1D01-AF1D-F687-37F8-74BD84EF2168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9286298" y="2316502"/>
                  <a:ext cx="178560" cy="22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59" name="Freihand 58">
                  <a:extLst>
                    <a:ext uri="{FF2B5EF4-FFF2-40B4-BE49-F238E27FC236}">
                      <a16:creationId xmlns:a16="http://schemas.microsoft.com/office/drawing/2014/main" id="{094ECC6B-3A54-1588-3AE1-3B95B02B70B4}"/>
                    </a:ext>
                  </a:extLst>
                </p14:cNvPr>
                <p14:cNvContentPartPr/>
                <p14:nvPr/>
              </p14:nvContentPartPr>
              <p14:xfrm>
                <a:off x="9469178" y="1964782"/>
                <a:ext cx="168120" cy="590760"/>
              </p14:xfrm>
            </p:contentPart>
          </mc:Choice>
          <mc:Fallback>
            <p:pic>
              <p:nvPicPr>
                <p:cNvPr id="59" name="Freihand 58">
                  <a:extLst>
                    <a:ext uri="{FF2B5EF4-FFF2-40B4-BE49-F238E27FC236}">
                      <a16:creationId xmlns:a16="http://schemas.microsoft.com/office/drawing/2014/main" id="{094ECC6B-3A54-1588-3AE1-3B95B02B70B4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9460178" y="1956142"/>
                  <a:ext cx="185760" cy="60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60" name="Freihand 59">
                  <a:extLst>
                    <a:ext uri="{FF2B5EF4-FFF2-40B4-BE49-F238E27FC236}">
                      <a16:creationId xmlns:a16="http://schemas.microsoft.com/office/drawing/2014/main" id="{33560100-996E-E408-A12A-94BCC0034455}"/>
                    </a:ext>
                  </a:extLst>
                </p14:cNvPr>
                <p14:cNvContentPartPr/>
                <p14:nvPr/>
              </p14:nvContentPartPr>
              <p14:xfrm>
                <a:off x="7907138" y="2144422"/>
                <a:ext cx="176400" cy="721800"/>
              </p14:xfrm>
            </p:contentPart>
          </mc:Choice>
          <mc:Fallback>
            <p:pic>
              <p:nvPicPr>
                <p:cNvPr id="60" name="Freihand 59">
                  <a:extLst>
                    <a:ext uri="{FF2B5EF4-FFF2-40B4-BE49-F238E27FC236}">
                      <a16:creationId xmlns:a16="http://schemas.microsoft.com/office/drawing/2014/main" id="{33560100-996E-E408-A12A-94BCC0034455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7898498" y="2135422"/>
                  <a:ext cx="194040" cy="739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01">
            <p14:nvContentPartPr>
              <p14:cNvPr id="62" name="Freihand 61">
                <a:extLst>
                  <a:ext uri="{FF2B5EF4-FFF2-40B4-BE49-F238E27FC236}">
                    <a16:creationId xmlns:a16="http://schemas.microsoft.com/office/drawing/2014/main" id="{A987AB05-506F-A684-7600-2159112EA04A}"/>
                  </a:ext>
                </a:extLst>
              </p14:cNvPr>
              <p14:cNvContentPartPr/>
              <p14:nvPr/>
            </p14:nvContentPartPr>
            <p14:xfrm>
              <a:off x="3049658" y="4196782"/>
              <a:ext cx="3371760" cy="36720"/>
            </p14:xfrm>
          </p:contentPart>
        </mc:Choice>
        <mc:Fallback>
          <p:pic>
            <p:nvPicPr>
              <p:cNvPr id="62" name="Freihand 61">
                <a:extLst>
                  <a:ext uri="{FF2B5EF4-FFF2-40B4-BE49-F238E27FC236}">
                    <a16:creationId xmlns:a16="http://schemas.microsoft.com/office/drawing/2014/main" id="{A987AB05-506F-A684-7600-2159112EA04A}"/>
                  </a:ext>
                </a:extLst>
              </p:cNvPr>
              <p:cNvPicPr/>
              <p:nvPr/>
            </p:nvPicPr>
            <p:blipFill>
              <a:blip r:embed="rId102"/>
              <a:stretch>
                <a:fillRect/>
              </a:stretch>
            </p:blipFill>
            <p:spPr>
              <a:xfrm>
                <a:off x="3041018" y="4188142"/>
                <a:ext cx="3389400" cy="5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3">
            <p14:nvContentPartPr>
              <p14:cNvPr id="63" name="Freihand 62">
                <a:extLst>
                  <a:ext uri="{FF2B5EF4-FFF2-40B4-BE49-F238E27FC236}">
                    <a16:creationId xmlns:a16="http://schemas.microsoft.com/office/drawing/2014/main" id="{567DAE94-1AB5-C52C-127D-699D13331CB8}"/>
                  </a:ext>
                </a:extLst>
              </p14:cNvPr>
              <p14:cNvContentPartPr/>
              <p14:nvPr/>
            </p14:nvContentPartPr>
            <p14:xfrm>
              <a:off x="4290218" y="4263382"/>
              <a:ext cx="2301840" cy="733320"/>
            </p14:xfrm>
          </p:contentPart>
        </mc:Choice>
        <mc:Fallback>
          <p:pic>
            <p:nvPicPr>
              <p:cNvPr id="63" name="Freihand 62">
                <a:extLst>
                  <a:ext uri="{FF2B5EF4-FFF2-40B4-BE49-F238E27FC236}">
                    <a16:creationId xmlns:a16="http://schemas.microsoft.com/office/drawing/2014/main" id="{567DAE94-1AB5-C52C-127D-699D13331CB8}"/>
                  </a:ext>
                </a:extLst>
              </p:cNvPr>
              <p:cNvPicPr/>
              <p:nvPr/>
            </p:nvPicPr>
            <p:blipFill>
              <a:blip r:embed="rId104"/>
              <a:stretch>
                <a:fillRect/>
              </a:stretch>
            </p:blipFill>
            <p:spPr>
              <a:xfrm>
                <a:off x="4281218" y="4254382"/>
                <a:ext cx="2319480" cy="750960"/>
              </a:xfrm>
              <a:prstGeom prst="rect">
                <a:avLst/>
              </a:prstGeom>
            </p:spPr>
          </p:pic>
        </mc:Fallback>
      </mc:AlternateContent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7FA39964-26A6-0778-D883-B6D7DB9CB389}"/>
              </a:ext>
            </a:extLst>
          </p:cNvPr>
          <p:cNvGrpSpPr/>
          <p:nvPr/>
        </p:nvGrpSpPr>
        <p:grpSpPr>
          <a:xfrm>
            <a:off x="4579298" y="4373542"/>
            <a:ext cx="985680" cy="771120"/>
            <a:chOff x="4579298" y="4373542"/>
            <a:chExt cx="985680" cy="771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64" name="Freihand 63">
                  <a:extLst>
                    <a:ext uri="{FF2B5EF4-FFF2-40B4-BE49-F238E27FC236}">
                      <a16:creationId xmlns:a16="http://schemas.microsoft.com/office/drawing/2014/main" id="{98315148-1A8D-85E1-D67D-1D21070B5006}"/>
                    </a:ext>
                  </a:extLst>
                </p14:cNvPr>
                <p14:cNvContentPartPr/>
                <p14:nvPr/>
              </p14:nvContentPartPr>
              <p14:xfrm>
                <a:off x="4797818" y="4373542"/>
                <a:ext cx="767160" cy="468000"/>
              </p14:xfrm>
            </p:contentPart>
          </mc:Choice>
          <mc:Fallback>
            <p:pic>
              <p:nvPicPr>
                <p:cNvPr id="64" name="Freihand 63">
                  <a:extLst>
                    <a:ext uri="{FF2B5EF4-FFF2-40B4-BE49-F238E27FC236}">
                      <a16:creationId xmlns:a16="http://schemas.microsoft.com/office/drawing/2014/main" id="{98315148-1A8D-85E1-D67D-1D21070B5006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4788818" y="4364902"/>
                  <a:ext cx="784800" cy="48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65" name="Freihand 64">
                  <a:extLst>
                    <a:ext uri="{FF2B5EF4-FFF2-40B4-BE49-F238E27FC236}">
                      <a16:creationId xmlns:a16="http://schemas.microsoft.com/office/drawing/2014/main" id="{06CDD055-BB03-3173-1A35-829A82B738E5}"/>
                    </a:ext>
                  </a:extLst>
                </p14:cNvPr>
                <p14:cNvContentPartPr/>
                <p14:nvPr/>
              </p14:nvContentPartPr>
              <p14:xfrm>
                <a:off x="4626098" y="4887622"/>
                <a:ext cx="147240" cy="122760"/>
              </p14:xfrm>
            </p:contentPart>
          </mc:Choice>
          <mc:Fallback>
            <p:pic>
              <p:nvPicPr>
                <p:cNvPr id="65" name="Freihand 64">
                  <a:extLst>
                    <a:ext uri="{FF2B5EF4-FFF2-40B4-BE49-F238E27FC236}">
                      <a16:creationId xmlns:a16="http://schemas.microsoft.com/office/drawing/2014/main" id="{06CDD055-BB03-3173-1A35-829A82B738E5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4617458" y="4878622"/>
                  <a:ext cx="164880" cy="1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66" name="Freihand 65">
                  <a:extLst>
                    <a:ext uri="{FF2B5EF4-FFF2-40B4-BE49-F238E27FC236}">
                      <a16:creationId xmlns:a16="http://schemas.microsoft.com/office/drawing/2014/main" id="{3DEFCEDD-36A0-41D8-4CBF-CC87C8CCB749}"/>
                    </a:ext>
                  </a:extLst>
                </p14:cNvPr>
                <p14:cNvContentPartPr/>
                <p14:nvPr/>
              </p14:nvContentPartPr>
              <p14:xfrm>
                <a:off x="4804298" y="4882222"/>
                <a:ext cx="137520" cy="118440"/>
              </p14:xfrm>
            </p:contentPart>
          </mc:Choice>
          <mc:Fallback>
            <p:pic>
              <p:nvPicPr>
                <p:cNvPr id="66" name="Freihand 65">
                  <a:extLst>
                    <a:ext uri="{FF2B5EF4-FFF2-40B4-BE49-F238E27FC236}">
                      <a16:creationId xmlns:a16="http://schemas.microsoft.com/office/drawing/2014/main" id="{3DEFCEDD-36A0-41D8-4CBF-CC87C8CCB749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4795298" y="4873222"/>
                  <a:ext cx="155160" cy="13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67" name="Freihand 66">
                  <a:extLst>
                    <a:ext uri="{FF2B5EF4-FFF2-40B4-BE49-F238E27FC236}">
                      <a16:creationId xmlns:a16="http://schemas.microsoft.com/office/drawing/2014/main" id="{9932D35D-EF37-7426-90D0-CAC6DAC6AA73}"/>
                    </a:ext>
                  </a:extLst>
                </p14:cNvPr>
                <p14:cNvContentPartPr/>
                <p14:nvPr/>
              </p14:nvContentPartPr>
              <p14:xfrm>
                <a:off x="4966658" y="4808062"/>
                <a:ext cx="176040" cy="218520"/>
              </p14:xfrm>
            </p:contentPart>
          </mc:Choice>
          <mc:Fallback>
            <p:pic>
              <p:nvPicPr>
                <p:cNvPr id="67" name="Freihand 66">
                  <a:extLst>
                    <a:ext uri="{FF2B5EF4-FFF2-40B4-BE49-F238E27FC236}">
                      <a16:creationId xmlns:a16="http://schemas.microsoft.com/office/drawing/2014/main" id="{9932D35D-EF37-7426-90D0-CAC6DAC6AA73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4957658" y="4799422"/>
                  <a:ext cx="19368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68" name="Freihand 67">
                  <a:extLst>
                    <a:ext uri="{FF2B5EF4-FFF2-40B4-BE49-F238E27FC236}">
                      <a16:creationId xmlns:a16="http://schemas.microsoft.com/office/drawing/2014/main" id="{74E12E98-27CC-5FD1-85B9-D2A59A28C957}"/>
                    </a:ext>
                  </a:extLst>
                </p14:cNvPr>
                <p14:cNvContentPartPr/>
                <p14:nvPr/>
              </p14:nvContentPartPr>
              <p14:xfrm>
                <a:off x="5140898" y="4846582"/>
                <a:ext cx="384120" cy="114840"/>
              </p14:xfrm>
            </p:contentPart>
          </mc:Choice>
          <mc:Fallback>
            <p:pic>
              <p:nvPicPr>
                <p:cNvPr id="68" name="Freihand 67">
                  <a:extLst>
                    <a:ext uri="{FF2B5EF4-FFF2-40B4-BE49-F238E27FC236}">
                      <a16:creationId xmlns:a16="http://schemas.microsoft.com/office/drawing/2014/main" id="{74E12E98-27CC-5FD1-85B9-D2A59A28C957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5132258" y="4837582"/>
                  <a:ext cx="401760" cy="1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69" name="Freihand 68">
                  <a:extLst>
                    <a:ext uri="{FF2B5EF4-FFF2-40B4-BE49-F238E27FC236}">
                      <a16:creationId xmlns:a16="http://schemas.microsoft.com/office/drawing/2014/main" id="{0BAD0532-5748-077C-5117-381C2131464F}"/>
                    </a:ext>
                  </a:extLst>
                </p14:cNvPr>
                <p14:cNvContentPartPr/>
                <p14:nvPr/>
              </p14:nvContentPartPr>
              <p14:xfrm>
                <a:off x="4579298" y="5077702"/>
                <a:ext cx="787320" cy="66960"/>
              </p14:xfrm>
            </p:contentPart>
          </mc:Choice>
          <mc:Fallback>
            <p:pic>
              <p:nvPicPr>
                <p:cNvPr id="69" name="Freihand 68">
                  <a:extLst>
                    <a:ext uri="{FF2B5EF4-FFF2-40B4-BE49-F238E27FC236}">
                      <a16:creationId xmlns:a16="http://schemas.microsoft.com/office/drawing/2014/main" id="{0BAD0532-5748-077C-5117-381C2131464F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4570298" y="5068702"/>
                  <a:ext cx="804960" cy="84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7">
            <p14:nvContentPartPr>
              <p14:cNvPr id="71" name="Freihand 70">
                <a:extLst>
                  <a:ext uri="{FF2B5EF4-FFF2-40B4-BE49-F238E27FC236}">
                    <a16:creationId xmlns:a16="http://schemas.microsoft.com/office/drawing/2014/main" id="{6E6ABD71-DA02-2C3E-DDEB-DAA0F2DA674C}"/>
                  </a:ext>
                </a:extLst>
              </p14:cNvPr>
              <p14:cNvContentPartPr/>
              <p14:nvPr/>
            </p14:nvContentPartPr>
            <p14:xfrm>
              <a:off x="3650858" y="5737942"/>
              <a:ext cx="3018600" cy="108360"/>
            </p14:xfrm>
          </p:contentPart>
        </mc:Choice>
        <mc:Fallback>
          <p:pic>
            <p:nvPicPr>
              <p:cNvPr id="71" name="Freihand 70">
                <a:extLst>
                  <a:ext uri="{FF2B5EF4-FFF2-40B4-BE49-F238E27FC236}">
                    <a16:creationId xmlns:a16="http://schemas.microsoft.com/office/drawing/2014/main" id="{6E6ABD71-DA02-2C3E-DDEB-DAA0F2DA674C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3642218" y="5728942"/>
                <a:ext cx="3036240" cy="12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3" name="Gruppieren 102">
            <a:extLst>
              <a:ext uri="{FF2B5EF4-FFF2-40B4-BE49-F238E27FC236}">
                <a16:creationId xmlns:a16="http://schemas.microsoft.com/office/drawing/2014/main" id="{C5E4FFAD-E7FC-CF17-A8E7-08B7E2996E20}"/>
              </a:ext>
            </a:extLst>
          </p:cNvPr>
          <p:cNvGrpSpPr/>
          <p:nvPr/>
        </p:nvGrpSpPr>
        <p:grpSpPr>
          <a:xfrm>
            <a:off x="1818458" y="5665582"/>
            <a:ext cx="6803640" cy="1186200"/>
            <a:chOff x="1818458" y="5665582"/>
            <a:chExt cx="6803640" cy="1186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72" name="Freihand 71">
                  <a:extLst>
                    <a:ext uri="{FF2B5EF4-FFF2-40B4-BE49-F238E27FC236}">
                      <a16:creationId xmlns:a16="http://schemas.microsoft.com/office/drawing/2014/main" id="{E3630D4B-A2BD-A58B-0F1B-01E3C54FF0E6}"/>
                    </a:ext>
                  </a:extLst>
                </p14:cNvPr>
                <p14:cNvContentPartPr/>
                <p14:nvPr/>
              </p14:nvContentPartPr>
              <p14:xfrm>
                <a:off x="2164058" y="6246982"/>
                <a:ext cx="298080" cy="79920"/>
              </p14:xfrm>
            </p:contentPart>
          </mc:Choice>
          <mc:Fallback>
            <p:pic>
              <p:nvPicPr>
                <p:cNvPr id="72" name="Freihand 71">
                  <a:extLst>
                    <a:ext uri="{FF2B5EF4-FFF2-40B4-BE49-F238E27FC236}">
                      <a16:creationId xmlns:a16="http://schemas.microsoft.com/office/drawing/2014/main" id="{E3630D4B-A2BD-A58B-0F1B-01E3C54FF0E6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2155058" y="6237982"/>
                  <a:ext cx="31572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73" name="Freihand 72">
                  <a:extLst>
                    <a:ext uri="{FF2B5EF4-FFF2-40B4-BE49-F238E27FC236}">
                      <a16:creationId xmlns:a16="http://schemas.microsoft.com/office/drawing/2014/main" id="{880DDE04-2942-A37F-A606-5D1CC1084988}"/>
                    </a:ext>
                  </a:extLst>
                </p14:cNvPr>
                <p14:cNvContentPartPr/>
                <p14:nvPr/>
              </p14:nvContentPartPr>
              <p14:xfrm>
                <a:off x="2397698" y="6186862"/>
                <a:ext cx="121320" cy="157320"/>
              </p14:xfrm>
            </p:contentPart>
          </mc:Choice>
          <mc:Fallback>
            <p:pic>
              <p:nvPicPr>
                <p:cNvPr id="73" name="Freihand 72">
                  <a:extLst>
                    <a:ext uri="{FF2B5EF4-FFF2-40B4-BE49-F238E27FC236}">
                      <a16:creationId xmlns:a16="http://schemas.microsoft.com/office/drawing/2014/main" id="{880DDE04-2942-A37F-A606-5D1CC1084988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2388698" y="6178222"/>
                  <a:ext cx="13896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74" name="Freihand 73">
                  <a:extLst>
                    <a:ext uri="{FF2B5EF4-FFF2-40B4-BE49-F238E27FC236}">
                      <a16:creationId xmlns:a16="http://schemas.microsoft.com/office/drawing/2014/main" id="{8E87A069-CFAA-A1EA-8188-DD5FD9E3C5E1}"/>
                    </a:ext>
                  </a:extLst>
                </p14:cNvPr>
                <p14:cNvContentPartPr/>
                <p14:nvPr/>
              </p14:nvContentPartPr>
              <p14:xfrm>
                <a:off x="2750498" y="6188662"/>
                <a:ext cx="79200" cy="138240"/>
              </p14:xfrm>
            </p:contentPart>
          </mc:Choice>
          <mc:Fallback>
            <p:pic>
              <p:nvPicPr>
                <p:cNvPr id="74" name="Freihand 73">
                  <a:extLst>
                    <a:ext uri="{FF2B5EF4-FFF2-40B4-BE49-F238E27FC236}">
                      <a16:creationId xmlns:a16="http://schemas.microsoft.com/office/drawing/2014/main" id="{8E87A069-CFAA-A1EA-8188-DD5FD9E3C5E1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2741498" y="6180022"/>
                  <a:ext cx="9684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75" name="Freihand 74">
                  <a:extLst>
                    <a:ext uri="{FF2B5EF4-FFF2-40B4-BE49-F238E27FC236}">
                      <a16:creationId xmlns:a16="http://schemas.microsoft.com/office/drawing/2014/main" id="{AECF7BDB-8854-5693-4B40-27D3EE79ADFA}"/>
                    </a:ext>
                  </a:extLst>
                </p14:cNvPr>
                <p14:cNvContentPartPr/>
                <p14:nvPr/>
              </p14:nvContentPartPr>
              <p14:xfrm>
                <a:off x="2910338" y="6144742"/>
                <a:ext cx="544320" cy="178920"/>
              </p14:xfrm>
            </p:contentPart>
          </mc:Choice>
          <mc:Fallback>
            <p:pic>
              <p:nvPicPr>
                <p:cNvPr id="75" name="Freihand 74">
                  <a:extLst>
                    <a:ext uri="{FF2B5EF4-FFF2-40B4-BE49-F238E27FC236}">
                      <a16:creationId xmlns:a16="http://schemas.microsoft.com/office/drawing/2014/main" id="{AECF7BDB-8854-5693-4B40-27D3EE79ADFA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2901698" y="6135742"/>
                  <a:ext cx="56196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77" name="Freihand 76">
                  <a:extLst>
                    <a:ext uri="{FF2B5EF4-FFF2-40B4-BE49-F238E27FC236}">
                      <a16:creationId xmlns:a16="http://schemas.microsoft.com/office/drawing/2014/main" id="{905A1A05-EDB5-8729-52EB-CD7FE6F33F86}"/>
                    </a:ext>
                  </a:extLst>
                </p14:cNvPr>
                <p14:cNvContentPartPr/>
                <p14:nvPr/>
              </p14:nvContentPartPr>
              <p14:xfrm>
                <a:off x="3670298" y="6090742"/>
                <a:ext cx="203760" cy="66240"/>
              </p14:xfrm>
            </p:contentPart>
          </mc:Choice>
          <mc:Fallback>
            <p:pic>
              <p:nvPicPr>
                <p:cNvPr id="77" name="Freihand 76">
                  <a:extLst>
                    <a:ext uri="{FF2B5EF4-FFF2-40B4-BE49-F238E27FC236}">
                      <a16:creationId xmlns:a16="http://schemas.microsoft.com/office/drawing/2014/main" id="{905A1A05-EDB5-8729-52EB-CD7FE6F33F86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3661298" y="6081742"/>
                  <a:ext cx="22140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78" name="Freihand 77">
                  <a:extLst>
                    <a:ext uri="{FF2B5EF4-FFF2-40B4-BE49-F238E27FC236}">
                      <a16:creationId xmlns:a16="http://schemas.microsoft.com/office/drawing/2014/main" id="{460B056C-4460-FE1B-7DA7-658240B5B5AA}"/>
                    </a:ext>
                  </a:extLst>
                </p14:cNvPr>
                <p14:cNvContentPartPr/>
                <p14:nvPr/>
              </p14:nvContentPartPr>
              <p14:xfrm>
                <a:off x="3684338" y="6173182"/>
                <a:ext cx="262440" cy="60480"/>
              </p14:xfrm>
            </p:contentPart>
          </mc:Choice>
          <mc:Fallback>
            <p:pic>
              <p:nvPicPr>
                <p:cNvPr id="78" name="Freihand 77">
                  <a:extLst>
                    <a:ext uri="{FF2B5EF4-FFF2-40B4-BE49-F238E27FC236}">
                      <a16:creationId xmlns:a16="http://schemas.microsoft.com/office/drawing/2014/main" id="{460B056C-4460-FE1B-7DA7-658240B5B5AA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3675698" y="6164182"/>
                  <a:ext cx="280080" cy="7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80" name="Freihand 79">
                  <a:extLst>
                    <a:ext uri="{FF2B5EF4-FFF2-40B4-BE49-F238E27FC236}">
                      <a16:creationId xmlns:a16="http://schemas.microsoft.com/office/drawing/2014/main" id="{4E11F405-C9E6-7771-9552-E9E897716A3D}"/>
                    </a:ext>
                  </a:extLst>
                </p14:cNvPr>
                <p14:cNvContentPartPr/>
                <p14:nvPr/>
              </p14:nvContentPartPr>
              <p14:xfrm>
                <a:off x="4221458" y="6042862"/>
                <a:ext cx="112680" cy="194760"/>
              </p14:xfrm>
            </p:contentPart>
          </mc:Choice>
          <mc:Fallback>
            <p:pic>
              <p:nvPicPr>
                <p:cNvPr id="80" name="Freihand 79">
                  <a:extLst>
                    <a:ext uri="{FF2B5EF4-FFF2-40B4-BE49-F238E27FC236}">
                      <a16:creationId xmlns:a16="http://schemas.microsoft.com/office/drawing/2014/main" id="{4E11F405-C9E6-7771-9552-E9E897716A3D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4212818" y="6034222"/>
                  <a:ext cx="13032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81" name="Freihand 80">
                  <a:extLst>
                    <a:ext uri="{FF2B5EF4-FFF2-40B4-BE49-F238E27FC236}">
                      <a16:creationId xmlns:a16="http://schemas.microsoft.com/office/drawing/2014/main" id="{2FFD352C-085C-45FF-A580-B3DF7637CF3D}"/>
                    </a:ext>
                  </a:extLst>
                </p14:cNvPr>
                <p14:cNvContentPartPr/>
                <p14:nvPr/>
              </p14:nvContentPartPr>
              <p14:xfrm>
                <a:off x="4406858" y="6055462"/>
                <a:ext cx="132840" cy="151920"/>
              </p14:xfrm>
            </p:contentPart>
          </mc:Choice>
          <mc:Fallback>
            <p:pic>
              <p:nvPicPr>
                <p:cNvPr id="81" name="Freihand 80">
                  <a:extLst>
                    <a:ext uri="{FF2B5EF4-FFF2-40B4-BE49-F238E27FC236}">
                      <a16:creationId xmlns:a16="http://schemas.microsoft.com/office/drawing/2014/main" id="{2FFD352C-085C-45FF-A580-B3DF7637CF3D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4398218" y="6046462"/>
                  <a:ext cx="15048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82" name="Freihand 81">
                  <a:extLst>
                    <a:ext uri="{FF2B5EF4-FFF2-40B4-BE49-F238E27FC236}">
                      <a16:creationId xmlns:a16="http://schemas.microsoft.com/office/drawing/2014/main" id="{DE6DEFBB-3293-3C78-8DA3-D93C4CDF4AC3}"/>
                    </a:ext>
                  </a:extLst>
                </p14:cNvPr>
                <p14:cNvContentPartPr/>
                <p14:nvPr/>
              </p14:nvContentPartPr>
              <p14:xfrm>
                <a:off x="4592618" y="6120262"/>
                <a:ext cx="76320" cy="33480"/>
              </p14:xfrm>
            </p:contentPart>
          </mc:Choice>
          <mc:Fallback>
            <p:pic>
              <p:nvPicPr>
                <p:cNvPr id="82" name="Freihand 81">
                  <a:extLst>
                    <a:ext uri="{FF2B5EF4-FFF2-40B4-BE49-F238E27FC236}">
                      <a16:creationId xmlns:a16="http://schemas.microsoft.com/office/drawing/2014/main" id="{DE6DEFBB-3293-3C78-8DA3-D93C4CDF4AC3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4583618" y="6111622"/>
                  <a:ext cx="9396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83" name="Freihand 82">
                  <a:extLst>
                    <a:ext uri="{FF2B5EF4-FFF2-40B4-BE49-F238E27FC236}">
                      <a16:creationId xmlns:a16="http://schemas.microsoft.com/office/drawing/2014/main" id="{6DA01B99-F770-CCEA-A54B-80302F275314}"/>
                    </a:ext>
                  </a:extLst>
                </p14:cNvPr>
                <p14:cNvContentPartPr/>
                <p14:nvPr/>
              </p14:nvContentPartPr>
              <p14:xfrm>
                <a:off x="4787018" y="5993542"/>
                <a:ext cx="284400" cy="209880"/>
              </p14:xfrm>
            </p:contentPart>
          </mc:Choice>
          <mc:Fallback>
            <p:pic>
              <p:nvPicPr>
                <p:cNvPr id="83" name="Freihand 82">
                  <a:extLst>
                    <a:ext uri="{FF2B5EF4-FFF2-40B4-BE49-F238E27FC236}">
                      <a16:creationId xmlns:a16="http://schemas.microsoft.com/office/drawing/2014/main" id="{6DA01B99-F770-CCEA-A54B-80302F275314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4778378" y="5984542"/>
                  <a:ext cx="302040" cy="22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84" name="Freihand 83">
                  <a:extLst>
                    <a:ext uri="{FF2B5EF4-FFF2-40B4-BE49-F238E27FC236}">
                      <a16:creationId xmlns:a16="http://schemas.microsoft.com/office/drawing/2014/main" id="{DA763007-7152-03A0-D47B-91108EF9171A}"/>
                    </a:ext>
                  </a:extLst>
                </p14:cNvPr>
                <p14:cNvContentPartPr/>
                <p14:nvPr/>
              </p14:nvContentPartPr>
              <p14:xfrm>
                <a:off x="5000138" y="5968702"/>
                <a:ext cx="59040" cy="39960"/>
              </p14:xfrm>
            </p:contentPart>
          </mc:Choice>
          <mc:Fallback>
            <p:pic>
              <p:nvPicPr>
                <p:cNvPr id="84" name="Freihand 83">
                  <a:extLst>
                    <a:ext uri="{FF2B5EF4-FFF2-40B4-BE49-F238E27FC236}">
                      <a16:creationId xmlns:a16="http://schemas.microsoft.com/office/drawing/2014/main" id="{DA763007-7152-03A0-D47B-91108EF9171A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4991498" y="5960062"/>
                  <a:ext cx="7668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85" name="Freihand 84">
                  <a:extLst>
                    <a:ext uri="{FF2B5EF4-FFF2-40B4-BE49-F238E27FC236}">
                      <a16:creationId xmlns:a16="http://schemas.microsoft.com/office/drawing/2014/main" id="{4C828E80-8534-47DD-EDD8-F1FE18969991}"/>
                    </a:ext>
                  </a:extLst>
                </p14:cNvPr>
                <p14:cNvContentPartPr/>
                <p14:nvPr/>
              </p14:nvContentPartPr>
              <p14:xfrm>
                <a:off x="5270138" y="5998222"/>
                <a:ext cx="49320" cy="145080"/>
              </p14:xfrm>
            </p:contentPart>
          </mc:Choice>
          <mc:Fallback>
            <p:pic>
              <p:nvPicPr>
                <p:cNvPr id="85" name="Freihand 84">
                  <a:extLst>
                    <a:ext uri="{FF2B5EF4-FFF2-40B4-BE49-F238E27FC236}">
                      <a16:creationId xmlns:a16="http://schemas.microsoft.com/office/drawing/2014/main" id="{4C828E80-8534-47DD-EDD8-F1FE18969991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5261498" y="5989582"/>
                  <a:ext cx="6696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86" name="Freihand 85">
                  <a:extLst>
                    <a:ext uri="{FF2B5EF4-FFF2-40B4-BE49-F238E27FC236}">
                      <a16:creationId xmlns:a16="http://schemas.microsoft.com/office/drawing/2014/main" id="{4415EFAE-8928-B29B-322A-26D3205C81B1}"/>
                    </a:ext>
                  </a:extLst>
                </p14:cNvPr>
                <p14:cNvContentPartPr/>
                <p14:nvPr/>
              </p14:nvContentPartPr>
              <p14:xfrm>
                <a:off x="5174738" y="5913622"/>
                <a:ext cx="87120" cy="97200"/>
              </p14:xfrm>
            </p:contentPart>
          </mc:Choice>
          <mc:Fallback>
            <p:pic>
              <p:nvPicPr>
                <p:cNvPr id="86" name="Freihand 85">
                  <a:extLst>
                    <a:ext uri="{FF2B5EF4-FFF2-40B4-BE49-F238E27FC236}">
                      <a16:creationId xmlns:a16="http://schemas.microsoft.com/office/drawing/2014/main" id="{4415EFAE-8928-B29B-322A-26D3205C81B1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5165738" y="5904982"/>
                  <a:ext cx="10476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87" name="Freihand 86">
                  <a:extLst>
                    <a:ext uri="{FF2B5EF4-FFF2-40B4-BE49-F238E27FC236}">
                      <a16:creationId xmlns:a16="http://schemas.microsoft.com/office/drawing/2014/main" id="{3C3C4C2B-849B-8580-3180-91EEF155B98B}"/>
                    </a:ext>
                  </a:extLst>
                </p14:cNvPr>
                <p14:cNvContentPartPr/>
                <p14:nvPr/>
              </p14:nvContentPartPr>
              <p14:xfrm>
                <a:off x="5324858" y="6069502"/>
                <a:ext cx="54360" cy="81360"/>
              </p14:xfrm>
            </p:contentPart>
          </mc:Choice>
          <mc:Fallback>
            <p:pic>
              <p:nvPicPr>
                <p:cNvPr id="87" name="Freihand 86">
                  <a:extLst>
                    <a:ext uri="{FF2B5EF4-FFF2-40B4-BE49-F238E27FC236}">
                      <a16:creationId xmlns:a16="http://schemas.microsoft.com/office/drawing/2014/main" id="{3C3C4C2B-849B-8580-3180-91EEF155B98B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5315858" y="6060862"/>
                  <a:ext cx="72000" cy="9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89" name="Freihand 88">
                  <a:extLst>
                    <a:ext uri="{FF2B5EF4-FFF2-40B4-BE49-F238E27FC236}">
                      <a16:creationId xmlns:a16="http://schemas.microsoft.com/office/drawing/2014/main" id="{C3B968DD-0D87-7AEA-6AD6-4D6A676473D7}"/>
                    </a:ext>
                  </a:extLst>
                </p14:cNvPr>
                <p14:cNvContentPartPr/>
                <p14:nvPr/>
              </p14:nvContentPartPr>
              <p14:xfrm>
                <a:off x="5647058" y="6022702"/>
                <a:ext cx="362880" cy="132120"/>
              </p14:xfrm>
            </p:contentPart>
          </mc:Choice>
          <mc:Fallback>
            <p:pic>
              <p:nvPicPr>
                <p:cNvPr id="89" name="Freihand 88">
                  <a:extLst>
                    <a:ext uri="{FF2B5EF4-FFF2-40B4-BE49-F238E27FC236}">
                      <a16:creationId xmlns:a16="http://schemas.microsoft.com/office/drawing/2014/main" id="{C3B968DD-0D87-7AEA-6AD6-4D6A676473D7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5638058" y="6014062"/>
                  <a:ext cx="380520" cy="14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90" name="Freihand 89">
                  <a:extLst>
                    <a:ext uri="{FF2B5EF4-FFF2-40B4-BE49-F238E27FC236}">
                      <a16:creationId xmlns:a16="http://schemas.microsoft.com/office/drawing/2014/main" id="{33861C44-6A52-9DA2-9C78-817BE1815A54}"/>
                    </a:ext>
                  </a:extLst>
                </p14:cNvPr>
                <p14:cNvContentPartPr/>
                <p14:nvPr/>
              </p14:nvContentPartPr>
              <p14:xfrm>
                <a:off x="6127298" y="5970142"/>
                <a:ext cx="186480" cy="217800"/>
              </p14:xfrm>
            </p:contentPart>
          </mc:Choice>
          <mc:Fallback>
            <p:pic>
              <p:nvPicPr>
                <p:cNvPr id="90" name="Freihand 89">
                  <a:extLst>
                    <a:ext uri="{FF2B5EF4-FFF2-40B4-BE49-F238E27FC236}">
                      <a16:creationId xmlns:a16="http://schemas.microsoft.com/office/drawing/2014/main" id="{33861C44-6A52-9DA2-9C78-817BE1815A54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6118658" y="5961142"/>
                  <a:ext cx="20412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91" name="Freihand 90">
                  <a:extLst>
                    <a:ext uri="{FF2B5EF4-FFF2-40B4-BE49-F238E27FC236}">
                      <a16:creationId xmlns:a16="http://schemas.microsoft.com/office/drawing/2014/main" id="{8927496E-C538-5B5C-BA18-A747049F40BD}"/>
                    </a:ext>
                  </a:extLst>
                </p14:cNvPr>
                <p14:cNvContentPartPr/>
                <p14:nvPr/>
              </p14:nvContentPartPr>
              <p14:xfrm>
                <a:off x="6384338" y="5963662"/>
                <a:ext cx="113400" cy="107640"/>
              </p14:xfrm>
            </p:contentPart>
          </mc:Choice>
          <mc:Fallback>
            <p:pic>
              <p:nvPicPr>
                <p:cNvPr id="91" name="Freihand 90">
                  <a:extLst>
                    <a:ext uri="{FF2B5EF4-FFF2-40B4-BE49-F238E27FC236}">
                      <a16:creationId xmlns:a16="http://schemas.microsoft.com/office/drawing/2014/main" id="{8927496E-C538-5B5C-BA18-A747049F40BD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6375338" y="5954662"/>
                  <a:ext cx="131040" cy="12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92" name="Freihand 91">
                  <a:extLst>
                    <a:ext uri="{FF2B5EF4-FFF2-40B4-BE49-F238E27FC236}">
                      <a16:creationId xmlns:a16="http://schemas.microsoft.com/office/drawing/2014/main" id="{671E93ED-B2C1-8CCE-4F21-9824B4619FB6}"/>
                    </a:ext>
                  </a:extLst>
                </p14:cNvPr>
                <p14:cNvContentPartPr/>
                <p14:nvPr/>
              </p14:nvContentPartPr>
              <p14:xfrm>
                <a:off x="6617258" y="5967262"/>
                <a:ext cx="162360" cy="30960"/>
              </p14:xfrm>
            </p:contentPart>
          </mc:Choice>
          <mc:Fallback>
            <p:pic>
              <p:nvPicPr>
                <p:cNvPr id="92" name="Freihand 91">
                  <a:extLst>
                    <a:ext uri="{FF2B5EF4-FFF2-40B4-BE49-F238E27FC236}">
                      <a16:creationId xmlns:a16="http://schemas.microsoft.com/office/drawing/2014/main" id="{671E93ED-B2C1-8CCE-4F21-9824B4619FB6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6608618" y="5958262"/>
                  <a:ext cx="18000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93" name="Freihand 92">
                  <a:extLst>
                    <a:ext uri="{FF2B5EF4-FFF2-40B4-BE49-F238E27FC236}">
                      <a16:creationId xmlns:a16="http://schemas.microsoft.com/office/drawing/2014/main" id="{25C90F4C-190E-339D-EC4F-A496977EED46}"/>
                    </a:ext>
                  </a:extLst>
                </p14:cNvPr>
                <p14:cNvContentPartPr/>
                <p14:nvPr/>
              </p14:nvContentPartPr>
              <p14:xfrm>
                <a:off x="6800858" y="5805622"/>
                <a:ext cx="154800" cy="192600"/>
              </p14:xfrm>
            </p:contentPart>
          </mc:Choice>
          <mc:Fallback>
            <p:pic>
              <p:nvPicPr>
                <p:cNvPr id="93" name="Freihand 92">
                  <a:extLst>
                    <a:ext uri="{FF2B5EF4-FFF2-40B4-BE49-F238E27FC236}">
                      <a16:creationId xmlns:a16="http://schemas.microsoft.com/office/drawing/2014/main" id="{25C90F4C-190E-339D-EC4F-A496977EED46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6791858" y="5796622"/>
                  <a:ext cx="17244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94" name="Freihand 93">
                  <a:extLst>
                    <a:ext uri="{FF2B5EF4-FFF2-40B4-BE49-F238E27FC236}">
                      <a16:creationId xmlns:a16="http://schemas.microsoft.com/office/drawing/2014/main" id="{3840901C-2B15-F1DF-9D80-1B8FA6C287C1}"/>
                    </a:ext>
                  </a:extLst>
                </p14:cNvPr>
                <p14:cNvContentPartPr/>
                <p14:nvPr/>
              </p14:nvContentPartPr>
              <p14:xfrm>
                <a:off x="6985178" y="5900662"/>
                <a:ext cx="309600" cy="90360"/>
              </p14:xfrm>
            </p:contentPart>
          </mc:Choice>
          <mc:Fallback>
            <p:pic>
              <p:nvPicPr>
                <p:cNvPr id="94" name="Freihand 93">
                  <a:extLst>
                    <a:ext uri="{FF2B5EF4-FFF2-40B4-BE49-F238E27FC236}">
                      <a16:creationId xmlns:a16="http://schemas.microsoft.com/office/drawing/2014/main" id="{3840901C-2B15-F1DF-9D80-1B8FA6C287C1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6976538" y="5892022"/>
                  <a:ext cx="32724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95" name="Freihand 94">
                  <a:extLst>
                    <a:ext uri="{FF2B5EF4-FFF2-40B4-BE49-F238E27FC236}">
                      <a16:creationId xmlns:a16="http://schemas.microsoft.com/office/drawing/2014/main" id="{17B4DB1E-BA24-5D93-C6E2-2E4D77BCE560}"/>
                    </a:ext>
                  </a:extLst>
                </p14:cNvPr>
                <p14:cNvContentPartPr/>
                <p14:nvPr/>
              </p14:nvContentPartPr>
              <p14:xfrm>
                <a:off x="7374698" y="5802742"/>
                <a:ext cx="391680" cy="187920"/>
              </p14:xfrm>
            </p:contentPart>
          </mc:Choice>
          <mc:Fallback>
            <p:pic>
              <p:nvPicPr>
                <p:cNvPr id="95" name="Freihand 94">
                  <a:extLst>
                    <a:ext uri="{FF2B5EF4-FFF2-40B4-BE49-F238E27FC236}">
                      <a16:creationId xmlns:a16="http://schemas.microsoft.com/office/drawing/2014/main" id="{17B4DB1E-BA24-5D93-C6E2-2E4D77BCE560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7366058" y="5794102"/>
                  <a:ext cx="40932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96" name="Freihand 95">
                  <a:extLst>
                    <a:ext uri="{FF2B5EF4-FFF2-40B4-BE49-F238E27FC236}">
                      <a16:creationId xmlns:a16="http://schemas.microsoft.com/office/drawing/2014/main" id="{B41DFF1E-164D-B278-1992-5D040C23F6D3}"/>
                    </a:ext>
                  </a:extLst>
                </p14:cNvPr>
                <p14:cNvContentPartPr/>
                <p14:nvPr/>
              </p14:nvContentPartPr>
              <p14:xfrm>
                <a:off x="6636698" y="6310702"/>
                <a:ext cx="356760" cy="106200"/>
              </p14:xfrm>
            </p:contentPart>
          </mc:Choice>
          <mc:Fallback>
            <p:pic>
              <p:nvPicPr>
                <p:cNvPr id="96" name="Freihand 95">
                  <a:extLst>
                    <a:ext uri="{FF2B5EF4-FFF2-40B4-BE49-F238E27FC236}">
                      <a16:creationId xmlns:a16="http://schemas.microsoft.com/office/drawing/2014/main" id="{B41DFF1E-164D-B278-1992-5D040C23F6D3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6627698" y="6302062"/>
                  <a:ext cx="374400" cy="12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97" name="Freihand 96">
                  <a:extLst>
                    <a:ext uri="{FF2B5EF4-FFF2-40B4-BE49-F238E27FC236}">
                      <a16:creationId xmlns:a16="http://schemas.microsoft.com/office/drawing/2014/main" id="{FB1074A1-2A96-52FB-3409-047AD180EC03}"/>
                    </a:ext>
                  </a:extLst>
                </p14:cNvPr>
                <p14:cNvContentPartPr/>
                <p14:nvPr/>
              </p14:nvContentPartPr>
              <p14:xfrm>
                <a:off x="6845858" y="6195142"/>
                <a:ext cx="9720" cy="5040"/>
              </p14:xfrm>
            </p:contentPart>
          </mc:Choice>
          <mc:Fallback>
            <p:pic>
              <p:nvPicPr>
                <p:cNvPr id="97" name="Freihand 96">
                  <a:extLst>
                    <a:ext uri="{FF2B5EF4-FFF2-40B4-BE49-F238E27FC236}">
                      <a16:creationId xmlns:a16="http://schemas.microsoft.com/office/drawing/2014/main" id="{FB1074A1-2A96-52FB-3409-047AD180EC03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6837218" y="6186502"/>
                  <a:ext cx="2736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98" name="Freihand 97">
                  <a:extLst>
                    <a:ext uri="{FF2B5EF4-FFF2-40B4-BE49-F238E27FC236}">
                      <a16:creationId xmlns:a16="http://schemas.microsoft.com/office/drawing/2014/main" id="{583E4178-87DE-46DD-FD4B-AEB21BEFA57D}"/>
                    </a:ext>
                  </a:extLst>
                </p14:cNvPr>
                <p14:cNvContentPartPr/>
                <p14:nvPr/>
              </p14:nvContentPartPr>
              <p14:xfrm>
                <a:off x="7174898" y="6244462"/>
                <a:ext cx="543240" cy="264600"/>
              </p14:xfrm>
            </p:contentPart>
          </mc:Choice>
          <mc:Fallback>
            <p:pic>
              <p:nvPicPr>
                <p:cNvPr id="98" name="Freihand 97">
                  <a:extLst>
                    <a:ext uri="{FF2B5EF4-FFF2-40B4-BE49-F238E27FC236}">
                      <a16:creationId xmlns:a16="http://schemas.microsoft.com/office/drawing/2014/main" id="{583E4178-87DE-46DD-FD4B-AEB21BEFA57D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7166258" y="6235822"/>
                  <a:ext cx="560880" cy="28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99" name="Freihand 98">
                  <a:extLst>
                    <a:ext uri="{FF2B5EF4-FFF2-40B4-BE49-F238E27FC236}">
                      <a16:creationId xmlns:a16="http://schemas.microsoft.com/office/drawing/2014/main" id="{4B783601-64E3-B50D-CBE9-78CA9CEA7D0C}"/>
                    </a:ext>
                  </a:extLst>
                </p14:cNvPr>
                <p14:cNvContentPartPr/>
                <p14:nvPr/>
              </p14:nvContentPartPr>
              <p14:xfrm>
                <a:off x="7771058" y="6138622"/>
                <a:ext cx="344520" cy="298440"/>
              </p14:xfrm>
            </p:contentPart>
          </mc:Choice>
          <mc:Fallback>
            <p:pic>
              <p:nvPicPr>
                <p:cNvPr id="99" name="Freihand 98">
                  <a:extLst>
                    <a:ext uri="{FF2B5EF4-FFF2-40B4-BE49-F238E27FC236}">
                      <a16:creationId xmlns:a16="http://schemas.microsoft.com/office/drawing/2014/main" id="{4B783601-64E3-B50D-CBE9-78CA9CEA7D0C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7762418" y="6129982"/>
                  <a:ext cx="36216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100" name="Freihand 99">
                  <a:extLst>
                    <a:ext uri="{FF2B5EF4-FFF2-40B4-BE49-F238E27FC236}">
                      <a16:creationId xmlns:a16="http://schemas.microsoft.com/office/drawing/2014/main" id="{2D73EDE1-5B41-75D6-7F47-574A371B9DA7}"/>
                    </a:ext>
                  </a:extLst>
                </p14:cNvPr>
                <p14:cNvContentPartPr/>
                <p14:nvPr/>
              </p14:nvContentPartPr>
              <p14:xfrm>
                <a:off x="6955298" y="6352102"/>
                <a:ext cx="1199520" cy="299520"/>
              </p14:xfrm>
            </p:contentPart>
          </mc:Choice>
          <mc:Fallback>
            <p:pic>
              <p:nvPicPr>
                <p:cNvPr id="100" name="Freihand 99">
                  <a:extLst>
                    <a:ext uri="{FF2B5EF4-FFF2-40B4-BE49-F238E27FC236}">
                      <a16:creationId xmlns:a16="http://schemas.microsoft.com/office/drawing/2014/main" id="{2D73EDE1-5B41-75D6-7F47-574A371B9DA7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6946298" y="6343102"/>
                  <a:ext cx="1217160" cy="31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102" name="Freihand 101">
                  <a:extLst>
                    <a:ext uri="{FF2B5EF4-FFF2-40B4-BE49-F238E27FC236}">
                      <a16:creationId xmlns:a16="http://schemas.microsoft.com/office/drawing/2014/main" id="{0D79DA5A-4529-8D53-A195-61255CFB26CE}"/>
                    </a:ext>
                  </a:extLst>
                </p14:cNvPr>
                <p14:cNvContentPartPr/>
                <p14:nvPr/>
              </p14:nvContentPartPr>
              <p14:xfrm>
                <a:off x="1818458" y="5665582"/>
                <a:ext cx="6803640" cy="1186200"/>
              </p14:xfrm>
            </p:contentPart>
          </mc:Choice>
          <mc:Fallback>
            <p:pic>
              <p:nvPicPr>
                <p:cNvPr id="102" name="Freihand 101">
                  <a:extLst>
                    <a:ext uri="{FF2B5EF4-FFF2-40B4-BE49-F238E27FC236}">
                      <a16:creationId xmlns:a16="http://schemas.microsoft.com/office/drawing/2014/main" id="{0D79DA5A-4529-8D53-A195-61255CFB26CE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1809818" y="5656942"/>
                  <a:ext cx="6821280" cy="12038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788590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1328110" y="243752"/>
            <a:ext cx="10231430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3200" b="1">
                <a:solidFill>
                  <a:srgbClr val="000000"/>
                </a:solidFill>
                <a:latin typeface="Sparkasse Rg" pitchFamily="34" charset="0"/>
              </a:rPr>
              <a:t>The historical circular flow of income</a:t>
            </a:r>
            <a:endParaRPr lang="de-DE" altLang="de-DE" sz="32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7673" y="830709"/>
            <a:ext cx="9109075" cy="489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Char char="•"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altLang="de-DE" sz="2400">
                <a:solidFill>
                  <a:srgbClr val="000000"/>
                </a:solidFill>
              </a:rPr>
              <a:t>The french physician Fran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çois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 Quesnay (1694-1774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) compared the blood circulation with economic developments and visualized the interdependencies in his Tableau Economique.</a:t>
            </a: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None/>
            </a:pP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The economy is divided in to three classes:</a:t>
            </a: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None/>
            </a:pP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Classe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 productive (P):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	agricultural sector</a:t>
            </a: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Classe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propi</a:t>
            </a:r>
            <a:r>
              <a:rPr lang="en-US" altLang="de-DE" sz="2400" dirty="0" err="1">
                <a:solidFill>
                  <a:srgbClr val="000000"/>
                </a:solidFill>
              </a:rPr>
              <a:t>é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taire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E):	Noble man and clergy man (land owners)</a:t>
            </a: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Classe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altLang="de-DE" sz="2400" err="1">
                <a:solidFill>
                  <a:srgbClr val="000000"/>
                </a:solidFill>
                <a:cs typeface="Times New Roman" pitchFamily="18" charset="0"/>
              </a:rPr>
              <a:t>stérile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 (S):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		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	Trade (merchants) and manufacturing 									(artisians) sector</a:t>
            </a: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6525F3B-83B8-4501-972D-D4F7D777CCF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856891" y="172077"/>
            <a:ext cx="10391955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3200" b="1">
                <a:solidFill>
                  <a:srgbClr val="000000"/>
                </a:solidFill>
                <a:latin typeface="Sparkasse Rg" pitchFamily="34" charset="0"/>
              </a:rPr>
              <a:t>General Visualization of the circular flow of income</a:t>
            </a:r>
            <a:endParaRPr lang="de-DE" altLang="de-DE" sz="32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graphicFrame>
        <p:nvGraphicFramePr>
          <p:cNvPr id="27648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852660"/>
              </p:ext>
            </p:extLst>
          </p:nvPr>
        </p:nvGraphicFramePr>
        <p:xfrm>
          <a:off x="8759825" y="1268413"/>
          <a:ext cx="1524000" cy="12319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857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043"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76493" name="Group 13"/>
          <p:cNvGraphicFramePr>
            <a:graphicFrameLocks noGrp="1"/>
          </p:cNvGraphicFramePr>
          <p:nvPr/>
        </p:nvGraphicFramePr>
        <p:xfrm>
          <a:off x="4583113" y="1268413"/>
          <a:ext cx="1524000" cy="12319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857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043"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76503" name="Group 23"/>
          <p:cNvGraphicFramePr>
            <a:graphicFrameLocks noGrp="1"/>
          </p:cNvGraphicFramePr>
          <p:nvPr/>
        </p:nvGraphicFramePr>
        <p:xfrm>
          <a:off x="6659563" y="1268413"/>
          <a:ext cx="1524000" cy="12319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857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043"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850" name="Text Box 33"/>
          <p:cNvSpPr txBox="1">
            <a:spLocks noChangeArrowheads="1"/>
          </p:cNvSpPr>
          <p:nvPr/>
        </p:nvSpPr>
        <p:spPr bwMode="auto">
          <a:xfrm>
            <a:off x="1682751" y="1649413"/>
            <a:ext cx="1958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Account form:</a:t>
            </a:r>
          </a:p>
        </p:txBody>
      </p:sp>
      <p:sp>
        <p:nvSpPr>
          <p:cNvPr id="34851" name="Text Box 34"/>
          <p:cNvSpPr txBox="1">
            <a:spLocks noChangeArrowheads="1"/>
          </p:cNvSpPr>
          <p:nvPr/>
        </p:nvSpPr>
        <p:spPr bwMode="auto">
          <a:xfrm>
            <a:off x="1703388" y="3476625"/>
            <a:ext cx="17590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Matrix form:</a:t>
            </a:r>
          </a:p>
        </p:txBody>
      </p:sp>
      <p:graphicFrame>
        <p:nvGraphicFramePr>
          <p:cNvPr id="276515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326305"/>
              </p:ext>
            </p:extLst>
          </p:nvPr>
        </p:nvGraphicFramePr>
        <p:xfrm>
          <a:off x="6486525" y="2917825"/>
          <a:ext cx="2057400" cy="1685924"/>
        </p:xfrm>
        <a:graphic>
          <a:graphicData uri="http://schemas.openxmlformats.org/drawingml/2006/table">
            <a:tbl>
              <a:tblPr/>
              <a:tblGrid>
                <a:gridCol w="514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1481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481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481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481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879" name="Text Box 62"/>
          <p:cNvSpPr txBox="1">
            <a:spLocks noChangeArrowheads="1"/>
          </p:cNvSpPr>
          <p:nvPr/>
        </p:nvSpPr>
        <p:spPr bwMode="auto">
          <a:xfrm>
            <a:off x="1703388" y="5203825"/>
            <a:ext cx="17939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Grafics form:</a:t>
            </a:r>
          </a:p>
        </p:txBody>
      </p:sp>
      <p:sp>
        <p:nvSpPr>
          <p:cNvPr id="34880" name="Text Box 63"/>
          <p:cNvSpPr txBox="1">
            <a:spLocks noChangeArrowheads="1"/>
          </p:cNvSpPr>
          <p:nvPr/>
        </p:nvSpPr>
        <p:spPr bwMode="auto">
          <a:xfrm>
            <a:off x="6813749" y="46529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/>
              <a:t>P</a:t>
            </a:r>
          </a:p>
        </p:txBody>
      </p:sp>
      <p:sp>
        <p:nvSpPr>
          <p:cNvPr id="34881" name="Text Box 64"/>
          <p:cNvSpPr txBox="1">
            <a:spLocks noChangeArrowheads="1"/>
          </p:cNvSpPr>
          <p:nvPr/>
        </p:nvSpPr>
        <p:spPr bwMode="auto">
          <a:xfrm>
            <a:off x="5898148" y="5734051"/>
            <a:ext cx="3353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E</a:t>
            </a:r>
          </a:p>
        </p:txBody>
      </p:sp>
      <p:sp>
        <p:nvSpPr>
          <p:cNvPr id="34882" name="Text Box 65"/>
          <p:cNvSpPr txBox="1">
            <a:spLocks noChangeArrowheads="1"/>
          </p:cNvSpPr>
          <p:nvPr/>
        </p:nvSpPr>
        <p:spPr bwMode="auto">
          <a:xfrm>
            <a:off x="7966274" y="5734051"/>
            <a:ext cx="325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S</a:t>
            </a:r>
          </a:p>
        </p:txBody>
      </p:sp>
      <p:sp>
        <p:nvSpPr>
          <p:cNvPr id="34883" name="Line 66"/>
          <p:cNvSpPr>
            <a:spLocks noChangeShapeType="1"/>
          </p:cNvSpPr>
          <p:nvPr/>
        </p:nvSpPr>
        <p:spPr bwMode="auto">
          <a:xfrm flipV="1">
            <a:off x="6094611" y="5013325"/>
            <a:ext cx="6477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4" name="Line 67"/>
          <p:cNvSpPr>
            <a:spLocks noChangeShapeType="1"/>
          </p:cNvSpPr>
          <p:nvPr/>
        </p:nvSpPr>
        <p:spPr bwMode="auto">
          <a:xfrm flipH="1">
            <a:off x="6237486" y="5084764"/>
            <a:ext cx="6477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5" name="Line 68"/>
          <p:cNvSpPr>
            <a:spLocks noChangeShapeType="1"/>
          </p:cNvSpPr>
          <p:nvPr/>
        </p:nvSpPr>
        <p:spPr bwMode="auto">
          <a:xfrm>
            <a:off x="6258510" y="6021388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6" name="Line 69"/>
          <p:cNvSpPr>
            <a:spLocks noChangeShapeType="1"/>
          </p:cNvSpPr>
          <p:nvPr/>
        </p:nvSpPr>
        <p:spPr bwMode="auto">
          <a:xfrm flipH="1">
            <a:off x="6258511" y="5876925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7" name="Line 70"/>
          <p:cNvSpPr>
            <a:spLocks noChangeShapeType="1"/>
          </p:cNvSpPr>
          <p:nvPr/>
        </p:nvSpPr>
        <p:spPr bwMode="auto">
          <a:xfrm flipH="1" flipV="1">
            <a:off x="7174112" y="5084764"/>
            <a:ext cx="792163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8" name="Line 71"/>
          <p:cNvSpPr>
            <a:spLocks noChangeShapeType="1"/>
          </p:cNvSpPr>
          <p:nvPr/>
        </p:nvSpPr>
        <p:spPr bwMode="auto">
          <a:xfrm>
            <a:off x="7318574" y="5013325"/>
            <a:ext cx="7921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4D1DAAE1-694A-490A-99A7-FDDD56EC8ED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2542478" y="191243"/>
            <a:ext cx="7612566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Example</a:t>
            </a:r>
            <a:endParaRPr lang="de-DE" altLang="de-DE" sz="2400" b="1" dirty="0">
              <a:solidFill>
                <a:srgbClr val="000000"/>
              </a:solidFill>
            </a:endParaRP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248817" y="423166"/>
            <a:ext cx="9109075" cy="4526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SzPct val="100000"/>
              <a:buFontTx/>
              <a:buAutoNum type="arabicPeriod"/>
              <a:defRPr/>
            </a:pPr>
            <a:endParaRPr lang="de-DE" sz="2400" dirty="0">
              <a:solidFill>
                <a:srgbClr val="000000"/>
              </a:solidFill>
            </a:endParaRPr>
          </a:p>
          <a:p>
            <a:pPr marL="0" indent="0" eaLnBrk="1" hangingPunct="1">
              <a:buSzPct val="100000"/>
              <a:defRPr/>
            </a:pPr>
            <a:r>
              <a:rPr lang="de-DE" sz="2400" dirty="0">
                <a:solidFill>
                  <a:srgbClr val="000000"/>
                </a:solidFill>
              </a:rPr>
              <a:t>Ausgangslage: </a:t>
            </a:r>
            <a:r>
              <a:rPr lang="de-DE" sz="2400">
                <a:solidFill>
                  <a:srgbClr val="000000"/>
                </a:solidFill>
              </a:rPr>
              <a:t>P produced commodities valued with 5ME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>
                <a:solidFill>
                  <a:srgbClr val="000000"/>
                </a:solidFill>
              </a:rPr>
              <a:t>Own consumption of P 2ME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>
                <a:solidFill>
                  <a:srgbClr val="000000"/>
                </a:solidFill>
              </a:rPr>
              <a:t>Buying manufactored commodities P 1E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>
                <a:solidFill>
                  <a:srgbClr val="000000"/>
                </a:solidFill>
              </a:rPr>
              <a:t>Rent for the land P </a:t>
            </a:r>
            <a:r>
              <a:rPr lang="de-DE" sz="2400" dirty="0">
                <a:solidFill>
                  <a:srgbClr val="000000"/>
                </a:solidFill>
              </a:rPr>
              <a:t>2GE</a:t>
            </a: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>
                <a:solidFill>
                  <a:srgbClr val="000000"/>
                </a:solidFill>
              </a:rPr>
              <a:t>Agricultural products E 1GE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>
                <a:solidFill>
                  <a:srgbClr val="000000"/>
                </a:solidFill>
              </a:rPr>
              <a:t>Agricultural products H 2GE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r>
              <a:rPr lang="de-DE" sz="2400">
                <a:solidFill>
                  <a:srgbClr val="000000"/>
                </a:solidFill>
              </a:rPr>
              <a:t>Illustrate the circular flow of income in accout, matrix and graphics form. Which assumption is needed?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20235E1-5603-4FD0-A387-519800CEAB5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5087938" y="210210"/>
            <a:ext cx="2004666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Account form</a:t>
            </a:r>
            <a:endParaRPr lang="de-DE" altLang="de-DE" sz="2400" b="1" dirty="0">
              <a:solidFill>
                <a:srgbClr val="000000"/>
              </a:solidFill>
            </a:endParaRPr>
          </a:p>
        </p:txBody>
      </p:sp>
      <p:graphicFrame>
        <p:nvGraphicFramePr>
          <p:cNvPr id="262276" name="Group 132"/>
          <p:cNvGraphicFramePr>
            <a:graphicFrameLocks noGrp="1"/>
          </p:cNvGraphicFramePr>
          <p:nvPr/>
        </p:nvGraphicFramePr>
        <p:xfrm>
          <a:off x="3875667" y="1973264"/>
          <a:ext cx="1706562" cy="2851149"/>
        </p:xfrm>
        <a:graphic>
          <a:graphicData uri="http://schemas.openxmlformats.org/drawingml/2006/table">
            <a:tbl>
              <a:tblPr/>
              <a:tblGrid>
                <a:gridCol w="852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734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62241" name="Group 97"/>
          <p:cNvGraphicFramePr>
            <a:graphicFrameLocks noGrp="1"/>
          </p:cNvGraphicFramePr>
          <p:nvPr/>
        </p:nvGraphicFramePr>
        <p:xfrm>
          <a:off x="1138817" y="1973264"/>
          <a:ext cx="1706562" cy="2851149"/>
        </p:xfrm>
        <a:graphic>
          <a:graphicData uri="http://schemas.openxmlformats.org/drawingml/2006/table">
            <a:tbl>
              <a:tblPr/>
              <a:tblGrid>
                <a:gridCol w="852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734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62274" name="Group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76497"/>
              </p:ext>
            </p:extLst>
          </p:nvPr>
        </p:nvGraphicFramePr>
        <p:xfrm>
          <a:off x="6561717" y="1989139"/>
          <a:ext cx="1706562" cy="2851149"/>
        </p:xfrm>
        <a:graphic>
          <a:graphicData uri="http://schemas.openxmlformats.org/drawingml/2006/table">
            <a:tbl>
              <a:tblPr/>
              <a:tblGrid>
                <a:gridCol w="852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734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marT="45730" marB="45730" anchor="b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" name="Rechteck 44">
            <a:extLst>
              <a:ext uri="{FF2B5EF4-FFF2-40B4-BE49-F238E27FC236}">
                <a16:creationId xmlns:a16="http://schemas.microsoft.com/office/drawing/2014/main" id="{BAD41F5C-8C03-42A8-B62B-9CB1E43C13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8082" y="1118586"/>
            <a:ext cx="9149918" cy="2391377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0674" y="3581400"/>
            <a:ext cx="9077325" cy="438788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Winter term 2022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0675" y="48768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390525"/>
            <a:ext cx="2581275" cy="17716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5E683233-D8D3-4E3D-9C4E-AA239CA7FE2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924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4224338" y="215752"/>
            <a:ext cx="6443662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Matrix form</a:t>
            </a:r>
          </a:p>
        </p:txBody>
      </p:sp>
      <p:graphicFrame>
        <p:nvGraphicFramePr>
          <p:cNvPr id="264341" name="Group 1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054416"/>
              </p:ext>
            </p:extLst>
          </p:nvPr>
        </p:nvGraphicFramePr>
        <p:xfrm>
          <a:off x="672807" y="1125539"/>
          <a:ext cx="5975350" cy="4679951"/>
        </p:xfrm>
        <a:graphic>
          <a:graphicData uri="http://schemas.openxmlformats.org/drawingml/2006/table">
            <a:tbl>
              <a:tblPr/>
              <a:tblGrid>
                <a:gridCol w="1495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2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2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372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Ein/Aus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9800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8213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8213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Rechteck 20">
            <a:extLst>
              <a:ext uri="{FF2B5EF4-FFF2-40B4-BE49-F238E27FC236}">
                <a16:creationId xmlns:a16="http://schemas.microsoft.com/office/drawing/2014/main" id="{146C98BE-77F8-4006-B6F8-329B8E2E00A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4224338" y="215752"/>
            <a:ext cx="6443662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Grafical form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3222486" y="1982211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P</a:t>
            </a: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5383073" y="5077837"/>
            <a:ext cx="3770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H</a:t>
            </a:r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1063485" y="5150862"/>
            <a:ext cx="325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S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548BF1E0-A013-4F94-8FCB-8AD5CAF5590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02104" y="195739"/>
            <a:ext cx="5845573" cy="42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177" b="1">
                <a:solidFill>
                  <a:srgbClr val="000000"/>
                </a:solidFill>
              </a:rPr>
              <a:t>The modern circular flow of income</a:t>
            </a:r>
            <a:endParaRPr lang="de-DE" altLang="de-DE" sz="2177" b="1" dirty="0">
              <a:solidFill>
                <a:srgbClr val="0000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97108" y="742667"/>
            <a:ext cx="11559364" cy="755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4 Sectors:</a:t>
            </a: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r>
              <a:rPr lang="de-DE" sz="2177" dirty="0">
                <a:solidFill>
                  <a:srgbClr val="000000"/>
                </a:solidFill>
              </a:rPr>
              <a:t>	</a:t>
            </a:r>
            <a:r>
              <a:rPr lang="de-DE" sz="2177">
                <a:solidFill>
                  <a:srgbClr val="000000"/>
                </a:solidFill>
              </a:rPr>
              <a:t>	Households </a:t>
            </a:r>
            <a:r>
              <a:rPr lang="de-DE" sz="2177" dirty="0">
                <a:solidFill>
                  <a:srgbClr val="000000"/>
                </a:solidFill>
              </a:rPr>
              <a:t>(H</a:t>
            </a:r>
            <a:r>
              <a:rPr lang="de-DE" sz="2177">
                <a:solidFill>
                  <a:srgbClr val="000000"/>
                </a:solidFill>
              </a:rPr>
              <a:t>), Government (G), Enterprises (E), Overseas </a:t>
            </a:r>
            <a:r>
              <a:rPr lang="de-DE" sz="2177" dirty="0">
                <a:solidFill>
                  <a:srgbClr val="000000"/>
                </a:solidFill>
              </a:rPr>
              <a:t>(A)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18358" y="1400481"/>
            <a:ext cx="11559364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SzPct val="100000"/>
              <a:buFontTx/>
              <a:buChar char="•"/>
              <a:defRPr/>
            </a:pP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The circular flow of income is closed via the sector of the </a:t>
            </a:r>
            <a:r>
              <a:rPr lang="de-DE" sz="2177" b="1">
                <a:solidFill>
                  <a:srgbClr val="000000"/>
                </a:solidFill>
              </a:rPr>
              <a:t>financial institutions</a:t>
            </a:r>
            <a:r>
              <a:rPr lang="de-DE" sz="2177">
                <a:solidFill>
                  <a:srgbClr val="000000"/>
                </a:solidFill>
              </a:rPr>
              <a:t> (FI). Via FI savings and investment is processed or assets and liabilities against the overseas sector</a:t>
            </a:r>
            <a:endParaRPr lang="de-DE" sz="2177" dirty="0">
              <a:solidFill>
                <a:srgbClr val="0000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18358" y="2642609"/>
            <a:ext cx="11559364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SzPct val="100000"/>
              <a:defRPr/>
            </a:pP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Arrows represents always money flows between the sectors</a:t>
            </a: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endParaRPr lang="de-DE" sz="2177" dirty="0">
              <a:solidFill>
                <a:srgbClr val="0000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18358" y="3398405"/>
            <a:ext cx="11559364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SzPct val="100000"/>
              <a:defRPr/>
            </a:pP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The circle is closed if at any sector we have incoming flow equals outgoing flow (Axiom of the closed circle).</a:t>
            </a:r>
            <a:endParaRPr lang="de-DE" sz="2177" dirty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8358" y="4800248"/>
            <a:ext cx="11559364" cy="755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SzPct val="100000"/>
              <a:defRPr/>
            </a:pP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r>
              <a:rPr lang="de-DE" sz="2177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de-DE" sz="2177">
                <a:solidFill>
                  <a:srgbClr val="000000"/>
                </a:solidFill>
                <a:cs typeface="Times New Roman" pitchFamily="18" charset="0"/>
              </a:rPr>
              <a:t>→ Every relevant flows are considered</a:t>
            </a:r>
            <a:r>
              <a:rPr lang="de-DE" sz="2177">
                <a:solidFill>
                  <a:srgbClr val="000000"/>
                </a:solidFill>
              </a:rPr>
              <a:t>  </a:t>
            </a:r>
            <a:endParaRPr lang="de-DE" sz="2177" dirty="0">
              <a:solidFill>
                <a:srgbClr val="000000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202247B-0684-4A65-8E35-9F5A555E721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021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741219" y="-24635"/>
            <a:ext cx="7874461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The modern circular flow of income of an open economy</a:t>
            </a:r>
            <a:endParaRPr lang="de-DE" altLang="de-DE" sz="2400" b="1" dirty="0">
              <a:solidFill>
                <a:srgbClr val="000000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BF04D69-95CC-4722-83AA-1EEFD52A409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65649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214646" y="116632"/>
            <a:ext cx="8928993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>
                <a:solidFill>
                  <a:srgbClr val="000000"/>
                </a:solidFill>
                <a:latin typeface="Arial"/>
              </a:rPr>
              <a:t>Prof. Dr. Bernhard Köster</a:t>
            </a:r>
          </a:p>
          <a:p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latin typeface="Arial"/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Room:			S 113</a:t>
            </a:r>
            <a:endParaRPr lang="de-DE" sz="2400"/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Street:			Friedrich-Paffrath-Straße 101</a:t>
            </a:r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location:		26389 Wilhelmshaven</a:t>
            </a:r>
            <a:endParaRPr lang="de-DE" sz="2400"/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Tel.			+49 4421 985-2766</a:t>
            </a:r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Email:			bernhard.koester@jade-hs.de</a:t>
            </a:r>
            <a:endParaRPr lang="de-DE" sz="2400"/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Consultation hour:	by arrangement</a:t>
            </a:r>
            <a:endParaRPr lang="de-DE" sz="2400"/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			or just have a look into my office!</a:t>
            </a: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</a:rPr>
              <a:t>			or Webex/Zoom …</a:t>
            </a:r>
            <a:endParaRPr lang="de-DE" sz="2400"/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latin typeface="Arial"/>
                <a:ea typeface="Droid Sans Fallback"/>
              </a:rPr>
              <a:t>			</a:t>
            </a: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2AA7FF7-62BC-4C36-A222-9B71D57B676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55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9524" y="255704"/>
            <a:ext cx="12172951" cy="65059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Blanchard, Macroeconomics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Mankiw/Taylor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, Economics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Mankiw/Taylor, Macroeconomics</a:t>
            </a:r>
          </a:p>
          <a:p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Barro Macroeconomics, A Modern Approach</a:t>
            </a:r>
          </a:p>
          <a:p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Krugman, Economics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Burda and Wyplosz, Macroeconomics A European Text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 J.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Heijdra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Foundations of Modern Macroeconomics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 B.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Sørensen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/Hans J.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Whitta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-Jacobsen Introducing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Advanced Macroeconomics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800E449C-B50E-40D2-B9BE-91DD8FAAB94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311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3076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9255" y="512949"/>
            <a:ext cx="8366247" cy="58321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As in every lecture you should read further. Reading different bookes gives you a deeper insight, since economics is social science and therefore, we do not have the „only truth“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Although, there are many good textbooks, I`m one the „old“ lectures who does not just take the slides of the „Mankiw“ or the „Blanchard“. I`m creating my own slides and I`ll show my point of view on Macroeconomics. Nevertheless, many things will be similar as in the standard textbooks.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In the end my content is what matters for the exam. You get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Slides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Excercises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Videos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Review Questions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E00F71B-EC7E-451C-A403-DB31F78AF45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75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Shape 2"/>
          <p:cNvSpPr txBox="1"/>
          <p:nvPr/>
        </p:nvSpPr>
        <p:spPr>
          <a:xfrm>
            <a:off x="1600268" y="1"/>
            <a:ext cx="7598011" cy="50728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altLang="de-DE" sz="3629" b="1">
                <a:solidFill>
                  <a:srgbClr val="000000"/>
                </a:solidFill>
                <a:latin typeface="Sparkasse Rg" pitchFamily="34" charset="0"/>
              </a:rPr>
              <a:t>Data Sources</a:t>
            </a:r>
            <a:endParaRPr lang="de-DE" altLang="de-DE" sz="3629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160276"/>
              </p:ext>
            </p:extLst>
          </p:nvPr>
        </p:nvGraphicFramePr>
        <p:xfrm>
          <a:off x="999249" y="508687"/>
          <a:ext cx="8800048" cy="70323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00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0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23737">
                <a:tc>
                  <a:txBody>
                    <a:bodyPr/>
                    <a:lstStyle/>
                    <a:p>
                      <a:r>
                        <a:rPr lang="de-DE" sz="2400" u="sng"/>
                        <a:t>Institutions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3"/>
                        </a:rPr>
                        <a:t>Statistisches Bundesamt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4"/>
                        </a:rPr>
                        <a:t>Bundesbank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5"/>
                        </a:rPr>
                        <a:t>Eurostat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6"/>
                        </a:rPr>
                        <a:t>EZB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7"/>
                        </a:rPr>
                        <a:t>FED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8"/>
                        </a:rPr>
                        <a:t>BoE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9"/>
                        </a:rPr>
                        <a:t>OECD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0"/>
                        </a:rPr>
                        <a:t>IMF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11"/>
                        </a:rPr>
                        <a:t>Worldbank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2"/>
                        </a:rPr>
                        <a:t>SVR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3"/>
                        </a:rPr>
                        <a:t>BA</a:t>
                      </a:r>
                      <a:endParaRPr lang="de-DE" sz="2400" dirty="0"/>
                    </a:p>
                  </a:txBody>
                  <a:tcPr marL="82953" marR="82953" marT="41476" marB="41476"/>
                </a:tc>
                <a:tc>
                  <a:txBody>
                    <a:bodyPr/>
                    <a:lstStyle/>
                    <a:p>
                      <a:r>
                        <a:rPr lang="de-DE" sz="2400" u="sng"/>
                        <a:t>Economic scientific Institutes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4"/>
                        </a:rPr>
                        <a:t>Cesifo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5"/>
                        </a:rPr>
                        <a:t>DIW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6"/>
                        </a:rPr>
                        <a:t>IAB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7"/>
                        </a:rPr>
                        <a:t>IfW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8"/>
                        </a:rPr>
                        <a:t>IMK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9"/>
                        </a:rPr>
                        <a:t>IW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20"/>
                        </a:rPr>
                        <a:t>IWH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21"/>
                        </a:rPr>
                        <a:t>KOF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22"/>
                        </a:rPr>
                        <a:t>RWI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3"/>
                        </a:rPr>
                        <a:t>ZEW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4"/>
                        </a:rPr>
                        <a:t>Bruegel</a:t>
                      </a:r>
                      <a:endParaRPr lang="de-DE" sz="2400">
                        <a:hlinkClick r:id="rId25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5"/>
                        </a:rPr>
                        <a:t>NIESR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6"/>
                        </a:rPr>
                        <a:t>ESRI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7"/>
                        </a:rPr>
                        <a:t>NBER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8"/>
                        </a:rPr>
                        <a:t>Peterson Institue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9"/>
                        </a:rPr>
                        <a:t>Brookins Institution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de-DE" sz="2400" dirty="0"/>
                    </a:p>
                  </a:txBody>
                  <a:tcPr marL="82953" marR="82953" marT="41476" marB="4147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Rechteck 8">
            <a:extLst>
              <a:ext uri="{FF2B5EF4-FFF2-40B4-BE49-F238E27FC236}">
                <a16:creationId xmlns:a16="http://schemas.microsoft.com/office/drawing/2014/main" id="{CD521921-11BC-4778-952C-7FEFC05C667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968FBFDE-0D25-EC62-0877-FE219409A742}"/>
                  </a:ext>
                </a:extLst>
              </p14:cNvPr>
              <p14:cNvContentPartPr/>
              <p14:nvPr/>
            </p14:nvContentPartPr>
            <p14:xfrm>
              <a:off x="4132538" y="851302"/>
              <a:ext cx="471600" cy="424080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968FBFDE-0D25-EC62-0877-FE219409A742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123538" y="842662"/>
                <a:ext cx="489240" cy="425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DBD6D460-B1F4-F858-3EE2-C0AEBD372134}"/>
                  </a:ext>
                </a:extLst>
              </p14:cNvPr>
              <p14:cNvContentPartPr/>
              <p14:nvPr/>
            </p14:nvContentPartPr>
            <p14:xfrm>
              <a:off x="1233818" y="1068022"/>
              <a:ext cx="109080" cy="586080"/>
            </p14:xfrm>
          </p:contentPart>
        </mc:Choice>
        <mc:Fallback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DBD6D460-B1F4-F858-3EE2-C0AEBD372134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224818" y="1059382"/>
                <a:ext cx="126720" cy="60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CBFA34FC-038E-7392-74F1-399AD4ABFC43}"/>
                  </a:ext>
                </a:extLst>
              </p14:cNvPr>
              <p14:cNvContentPartPr/>
              <p14:nvPr/>
            </p14:nvContentPartPr>
            <p14:xfrm>
              <a:off x="2556098" y="1797022"/>
              <a:ext cx="65520" cy="290520"/>
            </p14:xfrm>
          </p:contentPart>
        </mc:Choice>
        <mc:Fallback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CBFA34FC-038E-7392-74F1-399AD4ABFC43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2547098" y="1788382"/>
                <a:ext cx="83160" cy="30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4EDCE921-5768-08C6-8573-C428FEED323B}"/>
                  </a:ext>
                </a:extLst>
              </p14:cNvPr>
              <p14:cNvContentPartPr/>
              <p14:nvPr/>
            </p14:nvContentPartPr>
            <p14:xfrm>
              <a:off x="1350098" y="3167182"/>
              <a:ext cx="43200" cy="1033920"/>
            </p14:xfrm>
          </p:contentPart>
        </mc:Choice>
        <mc:Fallback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4EDCE921-5768-08C6-8573-C428FEED323B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341098" y="3158182"/>
                <a:ext cx="60840" cy="105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3F4D02CB-36BF-B45D-536C-63B991361C00}"/>
                  </a:ext>
                </a:extLst>
              </p14:cNvPr>
              <p14:cNvContentPartPr/>
              <p14:nvPr/>
            </p14:nvContentPartPr>
            <p14:xfrm>
              <a:off x="5037218" y="1194022"/>
              <a:ext cx="309240" cy="5086440"/>
            </p14:xfrm>
          </p:contentPart>
        </mc:Choice>
        <mc:Fallback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3F4D02CB-36BF-B45D-536C-63B991361C00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028578" y="1185022"/>
                <a:ext cx="326880" cy="5104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771282EA-EA81-D0A2-9E90-AA58B06DB9FD}"/>
              </a:ext>
            </a:extLst>
          </p:cNvPr>
          <p:cNvGrpSpPr/>
          <p:nvPr/>
        </p:nvGrpSpPr>
        <p:grpSpPr>
          <a:xfrm>
            <a:off x="7981298" y="1374382"/>
            <a:ext cx="1810800" cy="288720"/>
            <a:chOff x="7981298" y="1374382"/>
            <a:chExt cx="1810800" cy="288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10" name="Freihand 9">
                  <a:extLst>
                    <a:ext uri="{FF2B5EF4-FFF2-40B4-BE49-F238E27FC236}">
                      <a16:creationId xmlns:a16="http://schemas.microsoft.com/office/drawing/2014/main" id="{8F420806-3828-DA22-6A9B-FB30A1557FAA}"/>
                    </a:ext>
                  </a:extLst>
                </p14:cNvPr>
                <p14:cNvContentPartPr/>
                <p14:nvPr/>
              </p14:nvContentPartPr>
              <p14:xfrm>
                <a:off x="7981658" y="1389142"/>
                <a:ext cx="21960" cy="258840"/>
              </p14:xfrm>
            </p:contentPart>
          </mc:Choice>
          <mc:Fallback>
            <p:pic>
              <p:nvPicPr>
                <p:cNvPr id="10" name="Freihand 9">
                  <a:extLst>
                    <a:ext uri="{FF2B5EF4-FFF2-40B4-BE49-F238E27FC236}">
                      <a16:creationId xmlns:a16="http://schemas.microsoft.com/office/drawing/2014/main" id="{8F420806-3828-DA22-6A9B-FB30A1557FAA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972658" y="1380142"/>
                  <a:ext cx="3960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11" name="Freihand 10">
                  <a:extLst>
                    <a:ext uri="{FF2B5EF4-FFF2-40B4-BE49-F238E27FC236}">
                      <a16:creationId xmlns:a16="http://schemas.microsoft.com/office/drawing/2014/main" id="{BABE7B0D-BF8A-ACE1-39CD-4D0DFDBB59AB}"/>
                    </a:ext>
                  </a:extLst>
                </p14:cNvPr>
                <p14:cNvContentPartPr/>
                <p14:nvPr/>
              </p14:nvContentPartPr>
              <p14:xfrm>
                <a:off x="7981298" y="1374382"/>
                <a:ext cx="208440" cy="105840"/>
              </p14:xfrm>
            </p:contentPart>
          </mc:Choice>
          <mc:Fallback>
            <p:pic>
              <p:nvPicPr>
                <p:cNvPr id="11" name="Freihand 10">
                  <a:extLst>
                    <a:ext uri="{FF2B5EF4-FFF2-40B4-BE49-F238E27FC236}">
                      <a16:creationId xmlns:a16="http://schemas.microsoft.com/office/drawing/2014/main" id="{BABE7B0D-BF8A-ACE1-39CD-4D0DFDBB59AB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7972298" y="1365382"/>
                  <a:ext cx="22608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12" name="Freihand 11">
                  <a:extLst>
                    <a:ext uri="{FF2B5EF4-FFF2-40B4-BE49-F238E27FC236}">
                      <a16:creationId xmlns:a16="http://schemas.microsoft.com/office/drawing/2014/main" id="{34D21D8D-59B2-FC63-7B84-402F5E268292}"/>
                    </a:ext>
                  </a:extLst>
                </p14:cNvPr>
                <p14:cNvContentPartPr/>
                <p14:nvPr/>
              </p14:nvContentPartPr>
              <p14:xfrm>
                <a:off x="7982738" y="1505422"/>
                <a:ext cx="420840" cy="157680"/>
              </p14:xfrm>
            </p:contentPart>
          </mc:Choice>
          <mc:Fallback>
            <p:pic>
              <p:nvPicPr>
                <p:cNvPr id="12" name="Freihand 11">
                  <a:extLst>
                    <a:ext uri="{FF2B5EF4-FFF2-40B4-BE49-F238E27FC236}">
                      <a16:creationId xmlns:a16="http://schemas.microsoft.com/office/drawing/2014/main" id="{34D21D8D-59B2-FC63-7B84-402F5E268292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7973738" y="1496422"/>
                  <a:ext cx="438480" cy="17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13" name="Freihand 12">
                  <a:extLst>
                    <a:ext uri="{FF2B5EF4-FFF2-40B4-BE49-F238E27FC236}">
                      <a16:creationId xmlns:a16="http://schemas.microsoft.com/office/drawing/2014/main" id="{E10A6698-42CF-F544-C9A4-0A164CBE47AA}"/>
                    </a:ext>
                  </a:extLst>
                </p14:cNvPr>
                <p14:cNvContentPartPr/>
                <p14:nvPr/>
              </p14:nvContentPartPr>
              <p14:xfrm>
                <a:off x="8448938" y="1557262"/>
                <a:ext cx="338760" cy="80280"/>
              </p14:xfrm>
            </p:contentPart>
          </mc:Choice>
          <mc:Fallback>
            <p:pic>
              <p:nvPicPr>
                <p:cNvPr id="13" name="Freihand 12">
                  <a:extLst>
                    <a:ext uri="{FF2B5EF4-FFF2-40B4-BE49-F238E27FC236}">
                      <a16:creationId xmlns:a16="http://schemas.microsoft.com/office/drawing/2014/main" id="{E10A6698-42CF-F544-C9A4-0A164CBE47AA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8439938" y="1548262"/>
                  <a:ext cx="356400" cy="9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14" name="Freihand 13">
                  <a:extLst>
                    <a:ext uri="{FF2B5EF4-FFF2-40B4-BE49-F238E27FC236}">
                      <a16:creationId xmlns:a16="http://schemas.microsoft.com/office/drawing/2014/main" id="{2B31DA31-76AA-8526-E622-6171EF32444B}"/>
                    </a:ext>
                  </a:extLst>
                </p14:cNvPr>
                <p14:cNvContentPartPr/>
                <p14:nvPr/>
              </p14:nvContentPartPr>
              <p14:xfrm>
                <a:off x="8848538" y="1573102"/>
                <a:ext cx="514080" cy="69120"/>
              </p14:xfrm>
            </p:contentPart>
          </mc:Choice>
          <mc:Fallback>
            <p:pic>
              <p:nvPicPr>
                <p:cNvPr id="14" name="Freihand 13">
                  <a:extLst>
                    <a:ext uri="{FF2B5EF4-FFF2-40B4-BE49-F238E27FC236}">
                      <a16:creationId xmlns:a16="http://schemas.microsoft.com/office/drawing/2014/main" id="{2B31DA31-76AA-8526-E622-6171EF32444B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8839898" y="1564462"/>
                  <a:ext cx="53172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43FDBD8E-A428-1E7B-67EB-A4D29B718C1B}"/>
                    </a:ext>
                  </a:extLst>
                </p14:cNvPr>
                <p14:cNvContentPartPr/>
                <p14:nvPr/>
              </p14:nvContentPartPr>
              <p14:xfrm>
                <a:off x="9395738" y="1459702"/>
                <a:ext cx="20880" cy="1620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43FDBD8E-A428-1E7B-67EB-A4D29B718C1B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9387098" y="1451062"/>
                  <a:ext cx="3852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16" name="Freihand 15">
                  <a:extLst>
                    <a:ext uri="{FF2B5EF4-FFF2-40B4-BE49-F238E27FC236}">
                      <a16:creationId xmlns:a16="http://schemas.microsoft.com/office/drawing/2014/main" id="{30BF55B7-3F1D-C8CA-11D3-154D05AAA503}"/>
                    </a:ext>
                  </a:extLst>
                </p14:cNvPr>
                <p14:cNvContentPartPr/>
                <p14:nvPr/>
              </p14:nvContentPartPr>
              <p14:xfrm>
                <a:off x="9468458" y="1530262"/>
                <a:ext cx="148680" cy="105840"/>
              </p14:xfrm>
            </p:contentPart>
          </mc:Choice>
          <mc:Fallback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30BF55B7-3F1D-C8CA-11D3-154D05AAA503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9459458" y="1521622"/>
                  <a:ext cx="16632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02A949C5-92E5-CA8B-AC48-39D9E04055A6}"/>
                    </a:ext>
                  </a:extLst>
                </p14:cNvPr>
                <p14:cNvContentPartPr/>
                <p14:nvPr/>
              </p14:nvContentPartPr>
              <p14:xfrm>
                <a:off x="9638018" y="1382662"/>
                <a:ext cx="154080" cy="22428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02A949C5-92E5-CA8B-AC48-39D9E04055A6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9629378" y="1374022"/>
                  <a:ext cx="171720" cy="241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508C9EDE-4237-A1C7-8196-DB828F8E3B47}"/>
              </a:ext>
            </a:extLst>
          </p:cNvPr>
          <p:cNvGrpSpPr/>
          <p:nvPr/>
        </p:nvGrpSpPr>
        <p:grpSpPr>
          <a:xfrm>
            <a:off x="7992818" y="1923022"/>
            <a:ext cx="1230840" cy="278280"/>
            <a:chOff x="7992818" y="1923022"/>
            <a:chExt cx="1230840" cy="278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19" name="Freihand 18">
                  <a:extLst>
                    <a:ext uri="{FF2B5EF4-FFF2-40B4-BE49-F238E27FC236}">
                      <a16:creationId xmlns:a16="http://schemas.microsoft.com/office/drawing/2014/main" id="{5AF8B15C-543F-E679-A743-7D733CABE000}"/>
                    </a:ext>
                  </a:extLst>
                </p14:cNvPr>
                <p14:cNvContentPartPr/>
                <p14:nvPr/>
              </p14:nvContentPartPr>
              <p14:xfrm>
                <a:off x="7997498" y="1993942"/>
                <a:ext cx="10800" cy="207360"/>
              </p14:xfrm>
            </p:contentPart>
          </mc:Choice>
          <mc:Fallback>
            <p:pic>
              <p:nvPicPr>
                <p:cNvPr id="19" name="Freihand 18">
                  <a:extLst>
                    <a:ext uri="{FF2B5EF4-FFF2-40B4-BE49-F238E27FC236}">
                      <a16:creationId xmlns:a16="http://schemas.microsoft.com/office/drawing/2014/main" id="{5AF8B15C-543F-E679-A743-7D733CABE000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988858" y="1984942"/>
                  <a:ext cx="2844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20" name="Freihand 19">
                  <a:extLst>
                    <a:ext uri="{FF2B5EF4-FFF2-40B4-BE49-F238E27FC236}">
                      <a16:creationId xmlns:a16="http://schemas.microsoft.com/office/drawing/2014/main" id="{FB1F132E-C9F0-2746-A37F-91634F80F1C8}"/>
                    </a:ext>
                  </a:extLst>
                </p14:cNvPr>
                <p14:cNvContentPartPr/>
                <p14:nvPr/>
              </p14:nvContentPartPr>
              <p14:xfrm>
                <a:off x="7992818" y="1944262"/>
                <a:ext cx="160200" cy="20520"/>
              </p14:xfrm>
            </p:contentPart>
          </mc:Choice>
          <mc:Fallback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FB1F132E-C9F0-2746-A37F-91634F80F1C8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984178" y="1935262"/>
                  <a:ext cx="17784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21" name="Freihand 20">
                  <a:extLst>
                    <a:ext uri="{FF2B5EF4-FFF2-40B4-BE49-F238E27FC236}">
                      <a16:creationId xmlns:a16="http://schemas.microsoft.com/office/drawing/2014/main" id="{859E2A60-8BA3-219C-D8AD-F2A5D81EC634}"/>
                    </a:ext>
                  </a:extLst>
                </p14:cNvPr>
                <p14:cNvContentPartPr/>
                <p14:nvPr/>
              </p14:nvContentPartPr>
              <p14:xfrm>
                <a:off x="8003618" y="2038582"/>
                <a:ext cx="161280" cy="160200"/>
              </p14:xfrm>
            </p:contentPart>
          </mc:Choice>
          <mc:Fallback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859E2A60-8BA3-219C-D8AD-F2A5D81EC634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994978" y="2029942"/>
                  <a:ext cx="17892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23" name="Freihand 22">
                  <a:extLst>
                    <a:ext uri="{FF2B5EF4-FFF2-40B4-BE49-F238E27FC236}">
                      <a16:creationId xmlns:a16="http://schemas.microsoft.com/office/drawing/2014/main" id="{C5A111DC-518A-A09D-5A25-ACCD41146EBC}"/>
                    </a:ext>
                  </a:extLst>
                </p14:cNvPr>
                <p14:cNvContentPartPr/>
                <p14:nvPr/>
              </p14:nvContentPartPr>
              <p14:xfrm>
                <a:off x="8284778" y="2084662"/>
                <a:ext cx="97560" cy="86040"/>
              </p14:xfrm>
            </p:contentPart>
          </mc:Choice>
          <mc:Fallback>
            <p:pic>
              <p:nvPicPr>
                <p:cNvPr id="23" name="Freihand 22">
                  <a:extLst>
                    <a:ext uri="{FF2B5EF4-FFF2-40B4-BE49-F238E27FC236}">
                      <a16:creationId xmlns:a16="http://schemas.microsoft.com/office/drawing/2014/main" id="{C5A111DC-518A-A09D-5A25-ACCD41146EBC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276138" y="2076022"/>
                  <a:ext cx="115200" cy="10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ECCB54A8-4640-C90E-955F-73C058B08111}"/>
                    </a:ext>
                  </a:extLst>
                </p14:cNvPr>
                <p14:cNvContentPartPr/>
                <p14:nvPr/>
              </p14:nvContentPartPr>
              <p14:xfrm>
                <a:off x="8466578" y="2096902"/>
                <a:ext cx="300960" cy="62280"/>
              </p14:xfrm>
            </p:contentPart>
          </mc:Choice>
          <mc:Fallback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ECCB54A8-4640-C90E-955F-73C058B08111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8457578" y="2087902"/>
                  <a:ext cx="318600" cy="7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25" name="Freihand 24">
                  <a:extLst>
                    <a:ext uri="{FF2B5EF4-FFF2-40B4-BE49-F238E27FC236}">
                      <a16:creationId xmlns:a16="http://schemas.microsoft.com/office/drawing/2014/main" id="{9D8C12AF-3DC7-021A-694A-16A38568332D}"/>
                    </a:ext>
                  </a:extLst>
                </p14:cNvPr>
                <p14:cNvContentPartPr/>
                <p14:nvPr/>
              </p14:nvContentPartPr>
              <p14:xfrm>
                <a:off x="8851418" y="2072062"/>
                <a:ext cx="16560" cy="82440"/>
              </p14:xfrm>
            </p:contentPart>
          </mc:Choice>
          <mc:Fallback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9D8C12AF-3DC7-021A-694A-16A38568332D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8842778" y="2063062"/>
                  <a:ext cx="34200" cy="10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6DDC89B5-713C-1A31-9DD7-0865C5FB9A44}"/>
                    </a:ext>
                  </a:extLst>
                </p14:cNvPr>
                <p14:cNvContentPartPr/>
                <p14:nvPr/>
              </p14:nvContentPartPr>
              <p14:xfrm>
                <a:off x="8876258" y="2006542"/>
                <a:ext cx="34560" cy="18000"/>
              </p14:xfrm>
            </p:contentPart>
          </mc:Choice>
          <mc:Fallback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6DDC89B5-713C-1A31-9DD7-0865C5FB9A44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867618" y="1997902"/>
                  <a:ext cx="5220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B66543AD-5D3D-1F8D-705D-65A303CA6D50}"/>
                    </a:ext>
                  </a:extLst>
                </p14:cNvPr>
                <p14:cNvContentPartPr/>
                <p14:nvPr/>
              </p14:nvContentPartPr>
              <p14:xfrm>
                <a:off x="8948618" y="1923022"/>
                <a:ext cx="275040" cy="22860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B66543AD-5D3D-1F8D-705D-65A303CA6D5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939618" y="1914382"/>
                  <a:ext cx="292680" cy="246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DFC0CD40-9075-0D63-8697-2AA2D48B95F8}"/>
              </a:ext>
            </a:extLst>
          </p:cNvPr>
          <p:cNvGrpSpPr/>
          <p:nvPr/>
        </p:nvGrpSpPr>
        <p:grpSpPr>
          <a:xfrm>
            <a:off x="9404738" y="1887382"/>
            <a:ext cx="1784520" cy="247320"/>
            <a:chOff x="9404738" y="1887382"/>
            <a:chExt cx="1784520" cy="247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29" name="Freihand 28">
                  <a:extLst>
                    <a:ext uri="{FF2B5EF4-FFF2-40B4-BE49-F238E27FC236}">
                      <a16:creationId xmlns:a16="http://schemas.microsoft.com/office/drawing/2014/main" id="{317C3C8E-CE8A-5093-2A78-F046B724A2EA}"/>
                    </a:ext>
                  </a:extLst>
                </p14:cNvPr>
                <p14:cNvContentPartPr/>
                <p14:nvPr/>
              </p14:nvContentPartPr>
              <p14:xfrm>
                <a:off x="9404738" y="2016262"/>
                <a:ext cx="78840" cy="118440"/>
              </p14:xfrm>
            </p:contentPart>
          </mc:Choice>
          <mc:Fallback>
            <p:pic>
              <p:nvPicPr>
                <p:cNvPr id="29" name="Freihand 28">
                  <a:extLst>
                    <a:ext uri="{FF2B5EF4-FFF2-40B4-BE49-F238E27FC236}">
                      <a16:creationId xmlns:a16="http://schemas.microsoft.com/office/drawing/2014/main" id="{317C3C8E-CE8A-5093-2A78-F046B724A2EA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9396098" y="2007622"/>
                  <a:ext cx="96480" cy="13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AE99850F-8A2C-F98A-89BC-1DD0A2A62F27}"/>
                    </a:ext>
                  </a:extLst>
                </p14:cNvPr>
                <p14:cNvContentPartPr/>
                <p14:nvPr/>
              </p14:nvContentPartPr>
              <p14:xfrm>
                <a:off x="9566378" y="2026702"/>
                <a:ext cx="83880" cy="87840"/>
              </p14:xfrm>
            </p:contentPart>
          </mc:Choice>
          <mc:Fallback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AE99850F-8A2C-F98A-89BC-1DD0A2A62F27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9557378" y="2017702"/>
                  <a:ext cx="101520" cy="10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31" name="Freihand 30">
                  <a:extLst>
                    <a:ext uri="{FF2B5EF4-FFF2-40B4-BE49-F238E27FC236}">
                      <a16:creationId xmlns:a16="http://schemas.microsoft.com/office/drawing/2014/main" id="{FD19007C-925E-B88C-BD6F-9E6238E4D0BB}"/>
                    </a:ext>
                  </a:extLst>
                </p14:cNvPr>
                <p14:cNvContentPartPr/>
                <p14:nvPr/>
              </p14:nvContentPartPr>
              <p14:xfrm>
                <a:off x="9705338" y="2013382"/>
                <a:ext cx="15840" cy="91800"/>
              </p14:xfrm>
            </p:contentPart>
          </mc:Choice>
          <mc:Fallback>
            <p:pic>
              <p:nvPicPr>
                <p:cNvPr id="31" name="Freihand 30">
                  <a:extLst>
                    <a:ext uri="{FF2B5EF4-FFF2-40B4-BE49-F238E27FC236}">
                      <a16:creationId xmlns:a16="http://schemas.microsoft.com/office/drawing/2014/main" id="{FD19007C-925E-B88C-BD6F-9E6238E4D0BB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9696698" y="2004382"/>
                  <a:ext cx="33480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FDFA8855-1F29-2583-F01B-7F56797AD31E}"/>
                    </a:ext>
                  </a:extLst>
                </p14:cNvPr>
                <p14:cNvContentPartPr/>
                <p14:nvPr/>
              </p14:nvContentPartPr>
              <p14:xfrm>
                <a:off x="9772658" y="1989622"/>
                <a:ext cx="242280" cy="93960"/>
              </p14:xfrm>
            </p:contentPart>
          </mc:Choice>
          <mc:Fallback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FDFA8855-1F29-2583-F01B-7F56797AD31E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9763658" y="1980622"/>
                  <a:ext cx="259920" cy="11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BC8BA3B6-E294-EDA2-E3DF-891FE72385B8}"/>
                    </a:ext>
                  </a:extLst>
                </p14:cNvPr>
                <p14:cNvContentPartPr/>
                <p14:nvPr/>
              </p14:nvContentPartPr>
              <p14:xfrm>
                <a:off x="10031858" y="1906462"/>
                <a:ext cx="160560" cy="177480"/>
              </p14:xfrm>
            </p:contentPart>
          </mc:Choice>
          <mc:Fallback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BC8BA3B6-E294-EDA2-E3DF-891FE72385B8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10022858" y="1897822"/>
                  <a:ext cx="17820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E595A0FC-FD23-5F20-E685-F0BC8EA305BB}"/>
                    </a:ext>
                  </a:extLst>
                </p14:cNvPr>
                <p14:cNvContentPartPr/>
                <p14:nvPr/>
              </p14:nvContentPartPr>
              <p14:xfrm>
                <a:off x="10234178" y="1887382"/>
                <a:ext cx="156600" cy="190080"/>
              </p14:xfrm>
            </p:contentPart>
          </mc:Choice>
          <mc:Fallback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E595A0FC-FD23-5F20-E685-F0BC8EA305BB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10225178" y="1878742"/>
                  <a:ext cx="17424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35" name="Freihand 34">
                  <a:extLst>
                    <a:ext uri="{FF2B5EF4-FFF2-40B4-BE49-F238E27FC236}">
                      <a16:creationId xmlns:a16="http://schemas.microsoft.com/office/drawing/2014/main" id="{0D7F7CF8-5809-2024-3737-9941648FB621}"/>
                    </a:ext>
                  </a:extLst>
                </p14:cNvPr>
                <p14:cNvContentPartPr/>
                <p14:nvPr/>
              </p14:nvContentPartPr>
              <p14:xfrm>
                <a:off x="10422098" y="1897822"/>
                <a:ext cx="97920" cy="168840"/>
              </p14:xfrm>
            </p:contentPart>
          </mc:Choice>
          <mc:Fallback>
            <p:pic>
              <p:nvPicPr>
                <p:cNvPr id="35" name="Freihand 34">
                  <a:extLst>
                    <a:ext uri="{FF2B5EF4-FFF2-40B4-BE49-F238E27FC236}">
                      <a16:creationId xmlns:a16="http://schemas.microsoft.com/office/drawing/2014/main" id="{0D7F7CF8-5809-2024-3737-9941648FB621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0413458" y="1888822"/>
                  <a:ext cx="11556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37" name="Freihand 36">
                  <a:extLst>
                    <a:ext uri="{FF2B5EF4-FFF2-40B4-BE49-F238E27FC236}">
                      <a16:creationId xmlns:a16="http://schemas.microsoft.com/office/drawing/2014/main" id="{26E1ADD4-22DE-4B72-BA65-ACE2BC9507E1}"/>
                    </a:ext>
                  </a:extLst>
                </p14:cNvPr>
                <p14:cNvContentPartPr/>
                <p14:nvPr/>
              </p14:nvContentPartPr>
              <p14:xfrm>
                <a:off x="10667618" y="1969462"/>
                <a:ext cx="247680" cy="104760"/>
              </p14:xfrm>
            </p:contentPart>
          </mc:Choice>
          <mc:Fallback>
            <p:pic>
              <p:nvPicPr>
                <p:cNvPr id="37" name="Freihand 36">
                  <a:extLst>
                    <a:ext uri="{FF2B5EF4-FFF2-40B4-BE49-F238E27FC236}">
                      <a16:creationId xmlns:a16="http://schemas.microsoft.com/office/drawing/2014/main" id="{26E1ADD4-22DE-4B72-BA65-ACE2BC9507E1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0658978" y="1960822"/>
                  <a:ext cx="265320" cy="12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38" name="Freihand 37">
                  <a:extLst>
                    <a:ext uri="{FF2B5EF4-FFF2-40B4-BE49-F238E27FC236}">
                      <a16:creationId xmlns:a16="http://schemas.microsoft.com/office/drawing/2014/main" id="{E07C6067-4FBB-644B-03A3-ACF71A63453C}"/>
                    </a:ext>
                  </a:extLst>
                </p14:cNvPr>
                <p14:cNvContentPartPr/>
                <p14:nvPr/>
              </p14:nvContentPartPr>
              <p14:xfrm>
                <a:off x="10994498" y="1993582"/>
                <a:ext cx="44640" cy="85320"/>
              </p14:xfrm>
            </p:contentPart>
          </mc:Choice>
          <mc:Fallback>
            <p:pic>
              <p:nvPicPr>
                <p:cNvPr id="38" name="Freihand 37">
                  <a:extLst>
                    <a:ext uri="{FF2B5EF4-FFF2-40B4-BE49-F238E27FC236}">
                      <a16:creationId xmlns:a16="http://schemas.microsoft.com/office/drawing/2014/main" id="{E07C6067-4FBB-644B-03A3-ACF71A63453C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10985498" y="1984942"/>
                  <a:ext cx="6228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39" name="Freihand 38">
                  <a:extLst>
                    <a:ext uri="{FF2B5EF4-FFF2-40B4-BE49-F238E27FC236}">
                      <a16:creationId xmlns:a16="http://schemas.microsoft.com/office/drawing/2014/main" id="{39D79309-6218-7C2F-E2D2-48BAB23FB443}"/>
                    </a:ext>
                  </a:extLst>
                </p14:cNvPr>
                <p14:cNvContentPartPr/>
                <p14:nvPr/>
              </p14:nvContentPartPr>
              <p14:xfrm>
                <a:off x="11090258" y="1893502"/>
                <a:ext cx="99000" cy="187560"/>
              </p14:xfrm>
            </p:contentPart>
          </mc:Choice>
          <mc:Fallback>
            <p:pic>
              <p:nvPicPr>
                <p:cNvPr id="39" name="Freihand 38">
                  <a:extLst>
                    <a:ext uri="{FF2B5EF4-FFF2-40B4-BE49-F238E27FC236}">
                      <a16:creationId xmlns:a16="http://schemas.microsoft.com/office/drawing/2014/main" id="{39D79309-6218-7C2F-E2D2-48BAB23FB443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11081258" y="1884862"/>
                  <a:ext cx="116640" cy="205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41" name="Freihand 40">
                <a:extLst>
                  <a:ext uri="{FF2B5EF4-FFF2-40B4-BE49-F238E27FC236}">
                    <a16:creationId xmlns:a16="http://schemas.microsoft.com/office/drawing/2014/main" id="{5A3B4305-CA7B-7003-A6D4-5C543E9FDC5B}"/>
                  </a:ext>
                </a:extLst>
              </p14:cNvPr>
              <p14:cNvContentPartPr/>
              <p14:nvPr/>
            </p14:nvContentPartPr>
            <p14:xfrm>
              <a:off x="7735418" y="2339902"/>
              <a:ext cx="3637440" cy="36360"/>
            </p14:xfrm>
          </p:contentPart>
        </mc:Choice>
        <mc:Fallback>
          <p:pic>
            <p:nvPicPr>
              <p:cNvPr id="41" name="Freihand 40">
                <a:extLst>
                  <a:ext uri="{FF2B5EF4-FFF2-40B4-BE49-F238E27FC236}">
                    <a16:creationId xmlns:a16="http://schemas.microsoft.com/office/drawing/2014/main" id="{5A3B4305-CA7B-7003-A6D4-5C543E9FDC5B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7726778" y="2331262"/>
                <a:ext cx="3655080" cy="5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90905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4367213" y="215752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Economics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615822" y="696558"/>
            <a:ext cx="91440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de-DE" altLang="de-DE" sz="2400">
                <a:solidFill>
                  <a:srgbClr val="000000"/>
                </a:solidFill>
              </a:rPr>
              <a:t>What is economics?</a:t>
            </a:r>
            <a:endParaRPr lang="de-DE" altLang="de-DE" sz="2400" dirty="0">
              <a:solidFill>
                <a:srgbClr val="000000"/>
              </a:solidFill>
            </a:endParaRP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813117" y="1268846"/>
            <a:ext cx="9144000" cy="3049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de-DE" altLang="de-DE" sz="2400">
                <a:solidFill>
                  <a:srgbClr val="000000"/>
                </a:solidFill>
              </a:rPr>
              <a:t>There is no general answer:</a:t>
            </a: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None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AutoNum type="arabicPeriod"/>
            </a:pPr>
            <a:r>
              <a:rPr lang="de-DE" altLang="de-DE" sz="2400" dirty="0">
                <a:solidFill>
                  <a:srgbClr val="000000"/>
                </a:solidFill>
              </a:rPr>
              <a:t>Economics </a:t>
            </a:r>
            <a:r>
              <a:rPr lang="de-DE" altLang="de-DE" sz="2400" dirty="0" err="1">
                <a:solidFill>
                  <a:srgbClr val="000000"/>
                </a:solidFill>
              </a:rPr>
              <a:t>is</a:t>
            </a:r>
            <a:r>
              <a:rPr lang="de-DE" altLang="de-DE" sz="2400" dirty="0">
                <a:solidFill>
                  <a:srgbClr val="000000"/>
                </a:solidFill>
              </a:rPr>
              <a:t> </a:t>
            </a:r>
            <a:r>
              <a:rPr lang="de-DE" altLang="de-DE" sz="2400" dirty="0" err="1">
                <a:solidFill>
                  <a:srgbClr val="000000"/>
                </a:solidFill>
              </a:rPr>
              <a:t>what</a:t>
            </a:r>
            <a:r>
              <a:rPr lang="de-DE" altLang="de-DE" sz="2400" dirty="0">
                <a:solidFill>
                  <a:srgbClr val="000000"/>
                </a:solidFill>
              </a:rPr>
              <a:t> </a:t>
            </a:r>
            <a:r>
              <a:rPr lang="de-DE" altLang="de-DE" sz="2400" dirty="0" err="1">
                <a:solidFill>
                  <a:srgbClr val="000000"/>
                </a:solidFill>
              </a:rPr>
              <a:t>Economists</a:t>
            </a:r>
            <a:r>
              <a:rPr lang="de-DE" altLang="de-DE" sz="2400" dirty="0">
                <a:solidFill>
                  <a:srgbClr val="000000"/>
                </a:solidFill>
              </a:rPr>
              <a:t> do! </a:t>
            </a:r>
            <a:r>
              <a:rPr lang="de-DE" altLang="de-DE" sz="2400">
                <a:solidFill>
                  <a:srgbClr val="000000"/>
                </a:solidFill>
              </a:rPr>
              <a:t>(Tautology)</a:t>
            </a: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AutoNum type="arabicPeriod"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AutoNum type="arabicPeriod"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AutoNum type="arabicPeriod"/>
            </a:pPr>
            <a:r>
              <a:rPr lang="de-DE" altLang="de-DE" sz="2400">
                <a:solidFill>
                  <a:srgbClr val="000000"/>
                </a:solidFill>
              </a:rPr>
              <a:t>„National economics is, if poeple wonder, why they do not have any money. There are many reasons, the most meaningful reasons are the scientific ones.“ </a:t>
            </a:r>
            <a:r>
              <a:rPr lang="de-DE" altLang="de-DE" sz="2400" dirty="0">
                <a:solidFill>
                  <a:srgbClr val="000000"/>
                </a:solidFill>
              </a:rPr>
              <a:t>(</a:t>
            </a:r>
            <a:r>
              <a:rPr lang="de-DE" altLang="de-DE" sz="2400">
                <a:solidFill>
                  <a:srgbClr val="000000"/>
                </a:solidFill>
              </a:rPr>
              <a:t>Kurt Tucholsky, 1931)</a:t>
            </a:r>
            <a:endParaRPr lang="de-DE" altLang="de-DE" sz="2400" dirty="0">
              <a:solidFill>
                <a:srgbClr val="000000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C566EA3-1EC5-4DE3-B308-150C21BC64A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7AC1C5C7-F973-1283-B4E7-A3CAA57C2543}"/>
                  </a:ext>
                </a:extLst>
              </p14:cNvPr>
              <p14:cNvContentPartPr/>
              <p14:nvPr/>
            </p14:nvContentPartPr>
            <p14:xfrm>
              <a:off x="1274858" y="2463022"/>
              <a:ext cx="5597640" cy="12060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7AC1C5C7-F973-1283-B4E7-A3CAA57C254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65858" y="2454022"/>
                <a:ext cx="5615280" cy="138240"/>
              </a:xfrm>
              <a:prstGeom prst="rect">
                <a:avLst/>
              </a:prstGeom>
            </p:spPr>
          </p:pic>
        </mc:Fallback>
      </mc:AlternateContent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BE3B2669-27A1-BC92-D479-97C4E9F6D020}"/>
              </a:ext>
            </a:extLst>
          </p:cNvPr>
          <p:cNvGrpSpPr/>
          <p:nvPr/>
        </p:nvGrpSpPr>
        <p:grpSpPr>
          <a:xfrm>
            <a:off x="5235938" y="4782502"/>
            <a:ext cx="693360" cy="641880"/>
            <a:chOff x="5235938" y="4782502"/>
            <a:chExt cx="693360" cy="641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3" name="Freihand 2">
                  <a:extLst>
                    <a:ext uri="{FF2B5EF4-FFF2-40B4-BE49-F238E27FC236}">
                      <a16:creationId xmlns:a16="http://schemas.microsoft.com/office/drawing/2014/main" id="{68E696DD-85BA-B366-6EAE-758A70944168}"/>
                    </a:ext>
                  </a:extLst>
                </p14:cNvPr>
                <p14:cNvContentPartPr/>
                <p14:nvPr/>
              </p14:nvContentPartPr>
              <p14:xfrm>
                <a:off x="5349698" y="5074822"/>
                <a:ext cx="298440" cy="81360"/>
              </p14:xfrm>
            </p:contentPart>
          </mc:Choice>
          <mc:Fallback>
            <p:pic>
              <p:nvPicPr>
                <p:cNvPr id="3" name="Freihand 2">
                  <a:extLst>
                    <a:ext uri="{FF2B5EF4-FFF2-40B4-BE49-F238E27FC236}">
                      <a16:creationId xmlns:a16="http://schemas.microsoft.com/office/drawing/2014/main" id="{68E696DD-85BA-B366-6EAE-758A70944168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340698" y="5065822"/>
                  <a:ext cx="316080" cy="9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4" name="Freihand 3">
                  <a:extLst>
                    <a:ext uri="{FF2B5EF4-FFF2-40B4-BE49-F238E27FC236}">
                      <a16:creationId xmlns:a16="http://schemas.microsoft.com/office/drawing/2014/main" id="{7394093A-E71F-20F6-3D90-5BD1527E8428}"/>
                    </a:ext>
                  </a:extLst>
                </p14:cNvPr>
                <p14:cNvContentPartPr/>
                <p14:nvPr/>
              </p14:nvContentPartPr>
              <p14:xfrm>
                <a:off x="5235938" y="4972222"/>
                <a:ext cx="18000" cy="62280"/>
              </p14:xfrm>
            </p:contentPart>
          </mc:Choice>
          <mc:Fallback>
            <p:pic>
              <p:nvPicPr>
                <p:cNvPr id="4" name="Freihand 3">
                  <a:extLst>
                    <a:ext uri="{FF2B5EF4-FFF2-40B4-BE49-F238E27FC236}">
                      <a16:creationId xmlns:a16="http://schemas.microsoft.com/office/drawing/2014/main" id="{7394093A-E71F-20F6-3D90-5BD1527E842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227298" y="4963582"/>
                  <a:ext cx="35640" cy="7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2B6D4809-EF78-3591-E18E-8CEC0077F499}"/>
                    </a:ext>
                  </a:extLst>
                </p14:cNvPr>
                <p14:cNvContentPartPr/>
                <p14:nvPr/>
              </p14:nvContentPartPr>
              <p14:xfrm>
                <a:off x="5266538" y="5302702"/>
                <a:ext cx="9720" cy="31320"/>
              </p14:xfrm>
            </p:contentPart>
          </mc:Choice>
          <mc:Fallback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2B6D4809-EF78-3591-E18E-8CEC0077F499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257538" y="5293702"/>
                  <a:ext cx="2736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6" name="Freihand 5">
                  <a:extLst>
                    <a:ext uri="{FF2B5EF4-FFF2-40B4-BE49-F238E27FC236}">
                      <a16:creationId xmlns:a16="http://schemas.microsoft.com/office/drawing/2014/main" id="{1A86BD05-E229-A872-E866-F624C7F6FA70}"/>
                    </a:ext>
                  </a:extLst>
                </p14:cNvPr>
                <p14:cNvContentPartPr/>
                <p14:nvPr/>
              </p14:nvContentPartPr>
              <p14:xfrm>
                <a:off x="5791778" y="4782502"/>
                <a:ext cx="137520" cy="641880"/>
              </p14:xfrm>
            </p:contentPart>
          </mc:Choice>
          <mc:Fallback>
            <p:pic>
              <p:nvPicPr>
                <p:cNvPr id="6" name="Freihand 5">
                  <a:extLst>
                    <a:ext uri="{FF2B5EF4-FFF2-40B4-BE49-F238E27FC236}">
                      <a16:creationId xmlns:a16="http://schemas.microsoft.com/office/drawing/2014/main" id="{1A86BD05-E229-A872-E866-F624C7F6FA70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782778" y="4773502"/>
                  <a:ext cx="155160" cy="65952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5050535" y="204603"/>
            <a:ext cx="3798825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Economics – Definitions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603555" y="666713"/>
            <a:ext cx="9144000" cy="5634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en-US" altLang="de-DE" sz="2400">
                <a:solidFill>
                  <a:srgbClr val="000000"/>
                </a:solidFill>
              </a:rPr>
              <a:t>Economics is the study of economies, at both the level of individuals and of society as a whole (Krugman and Wells, 2004, p. 2).</a:t>
            </a:r>
          </a:p>
          <a:p>
            <a:pPr eaLnBrk="1" hangingPunct="1">
              <a:buClrTx/>
            </a:pPr>
            <a:endParaRPr lang="en-US" altLang="de-DE" sz="24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en-US" altLang="de-DE" sz="2400">
                <a:solidFill>
                  <a:srgbClr val="000000"/>
                </a:solidFill>
              </a:rPr>
              <a:t>Economics is the study of how human beings coordinate their wants and desires, given the decision-making mechanisms, social customs, and political realities of the society (Colander, 2006a, p. 4).</a:t>
            </a:r>
          </a:p>
          <a:p>
            <a:pPr eaLnBrk="1" hangingPunct="1">
              <a:buClrTx/>
            </a:pPr>
            <a:endParaRPr lang="en-US" altLang="de-DE" sz="24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en-US" altLang="de-DE" sz="2400">
                <a:solidFill>
                  <a:srgbClr val="000000"/>
                </a:solidFill>
              </a:rPr>
              <a:t>Economics is the study of how society manages its scarce resources (Mankiw, 2001, p. 4).</a:t>
            </a:r>
          </a:p>
          <a:p>
            <a:pPr eaLnBrk="1" hangingPunct="1">
              <a:buClrTx/>
            </a:pPr>
            <a:endParaRPr lang="en-US" altLang="de-DE" sz="24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en-US" altLang="de-DE" sz="2400">
                <a:solidFill>
                  <a:srgbClr val="000000"/>
                </a:solidFill>
              </a:rPr>
              <a:t>See in general this nice essay:</a:t>
            </a:r>
          </a:p>
          <a:p>
            <a:pPr eaLnBrk="1" hangingPunct="1">
              <a:buClrTx/>
            </a:pPr>
            <a:endParaRPr lang="en-US" altLang="de-DE" sz="24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Retrospectives: On the Definition of Economics</a:t>
            </a: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Roger E. Backhouse</a:t>
            </a: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Steven G. Medema</a:t>
            </a: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JOURNAL OF ECONOMIC PERSPECTIVES</a:t>
            </a: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VOL. 23, NO. 1, WINTER 2009</a:t>
            </a: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(pp. 221-33)</a:t>
            </a:r>
            <a:endParaRPr lang="de-DE" altLang="de-DE" sz="1200" dirty="0">
              <a:solidFill>
                <a:srgbClr val="00000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9C254BD-7883-4073-8D7B-B49B3564BA6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0C2F6014-83A4-5B95-8985-9CF2FEC68607}"/>
                  </a:ext>
                </a:extLst>
              </p14:cNvPr>
              <p14:cNvContentPartPr/>
              <p14:nvPr/>
            </p14:nvContentPartPr>
            <p14:xfrm>
              <a:off x="609578" y="1434502"/>
              <a:ext cx="2498400" cy="125280"/>
            </p14:xfrm>
          </p:contentPart>
        </mc:Choice>
        <mc:Fallback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0C2F6014-83A4-5B95-8985-9CF2FEC6860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0938" y="1425862"/>
                <a:ext cx="2516040" cy="14292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10ABA559-D561-BC9B-884D-F3B3CE336C8C}"/>
              </a:ext>
            </a:extLst>
          </p:cNvPr>
          <p:cNvGrpSpPr/>
          <p:nvPr/>
        </p:nvGrpSpPr>
        <p:grpSpPr>
          <a:xfrm>
            <a:off x="1278818" y="1546462"/>
            <a:ext cx="1059120" cy="332280"/>
            <a:chOff x="1278818" y="1546462"/>
            <a:chExt cx="1059120" cy="332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DECF2833-EEA1-B4F3-DE3D-D9193EF74EE3}"/>
                    </a:ext>
                  </a:extLst>
                </p14:cNvPr>
                <p14:cNvContentPartPr/>
                <p14:nvPr/>
              </p14:nvContentPartPr>
              <p14:xfrm>
                <a:off x="1296458" y="1546462"/>
                <a:ext cx="200520" cy="23616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DECF2833-EEA1-B4F3-DE3D-D9193EF74EE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287818" y="1537822"/>
                  <a:ext cx="218160" cy="25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0" name="Freihand 9">
                  <a:extLst>
                    <a:ext uri="{FF2B5EF4-FFF2-40B4-BE49-F238E27FC236}">
                      <a16:creationId xmlns:a16="http://schemas.microsoft.com/office/drawing/2014/main" id="{A7F0E43A-27DB-1EA3-7BB7-EFE54C74FDB2}"/>
                    </a:ext>
                  </a:extLst>
                </p14:cNvPr>
                <p14:cNvContentPartPr/>
                <p14:nvPr/>
              </p14:nvContentPartPr>
              <p14:xfrm>
                <a:off x="1566098" y="1652302"/>
                <a:ext cx="140400" cy="122040"/>
              </p14:xfrm>
            </p:contentPart>
          </mc:Choice>
          <mc:Fallback>
            <p:pic>
              <p:nvPicPr>
                <p:cNvPr id="10" name="Freihand 9">
                  <a:extLst>
                    <a:ext uri="{FF2B5EF4-FFF2-40B4-BE49-F238E27FC236}">
                      <a16:creationId xmlns:a16="http://schemas.microsoft.com/office/drawing/2014/main" id="{A7F0E43A-27DB-1EA3-7BB7-EFE54C74FDB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557098" y="1643662"/>
                  <a:ext cx="158040" cy="13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2" name="Freihand 11">
                  <a:extLst>
                    <a:ext uri="{FF2B5EF4-FFF2-40B4-BE49-F238E27FC236}">
                      <a16:creationId xmlns:a16="http://schemas.microsoft.com/office/drawing/2014/main" id="{07CBA78C-BAB3-D514-0978-E3FCF4AAE2EA}"/>
                    </a:ext>
                  </a:extLst>
                </p14:cNvPr>
                <p14:cNvContentPartPr/>
                <p14:nvPr/>
              </p14:nvContentPartPr>
              <p14:xfrm>
                <a:off x="1741418" y="1641502"/>
                <a:ext cx="95040" cy="122400"/>
              </p14:xfrm>
            </p:contentPart>
          </mc:Choice>
          <mc:Fallback>
            <p:pic>
              <p:nvPicPr>
                <p:cNvPr id="12" name="Freihand 11">
                  <a:extLst>
                    <a:ext uri="{FF2B5EF4-FFF2-40B4-BE49-F238E27FC236}">
                      <a16:creationId xmlns:a16="http://schemas.microsoft.com/office/drawing/2014/main" id="{07CBA78C-BAB3-D514-0978-E3FCF4AAE2E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732778" y="1632862"/>
                  <a:ext cx="112680" cy="14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3" name="Freihand 12">
                  <a:extLst>
                    <a:ext uri="{FF2B5EF4-FFF2-40B4-BE49-F238E27FC236}">
                      <a16:creationId xmlns:a16="http://schemas.microsoft.com/office/drawing/2014/main" id="{98842521-FA57-0AE6-FA5E-C306741FAA2E}"/>
                    </a:ext>
                  </a:extLst>
                </p14:cNvPr>
                <p14:cNvContentPartPr/>
                <p14:nvPr/>
              </p14:nvContentPartPr>
              <p14:xfrm>
                <a:off x="1863818" y="1647262"/>
                <a:ext cx="153720" cy="136080"/>
              </p14:xfrm>
            </p:contentPart>
          </mc:Choice>
          <mc:Fallback>
            <p:pic>
              <p:nvPicPr>
                <p:cNvPr id="13" name="Freihand 12">
                  <a:extLst>
                    <a:ext uri="{FF2B5EF4-FFF2-40B4-BE49-F238E27FC236}">
                      <a16:creationId xmlns:a16="http://schemas.microsoft.com/office/drawing/2014/main" id="{98842521-FA57-0AE6-FA5E-C306741FAA2E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855178" y="1638262"/>
                  <a:ext cx="171360" cy="1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4" name="Freihand 13">
                  <a:extLst>
                    <a:ext uri="{FF2B5EF4-FFF2-40B4-BE49-F238E27FC236}">
                      <a16:creationId xmlns:a16="http://schemas.microsoft.com/office/drawing/2014/main" id="{15C0CB04-CE34-7E29-CBB4-652A785D9CCC}"/>
                    </a:ext>
                  </a:extLst>
                </p14:cNvPr>
                <p14:cNvContentPartPr/>
                <p14:nvPr/>
              </p14:nvContentPartPr>
              <p14:xfrm>
                <a:off x="2024018" y="1646182"/>
                <a:ext cx="73800" cy="67320"/>
              </p14:xfrm>
            </p:contentPart>
          </mc:Choice>
          <mc:Fallback>
            <p:pic>
              <p:nvPicPr>
                <p:cNvPr id="14" name="Freihand 13">
                  <a:extLst>
                    <a:ext uri="{FF2B5EF4-FFF2-40B4-BE49-F238E27FC236}">
                      <a16:creationId xmlns:a16="http://schemas.microsoft.com/office/drawing/2014/main" id="{15C0CB04-CE34-7E29-CBB4-652A785D9CC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15378" y="1637542"/>
                  <a:ext cx="9144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6" name="Freihand 15">
                  <a:extLst>
                    <a:ext uri="{FF2B5EF4-FFF2-40B4-BE49-F238E27FC236}">
                      <a16:creationId xmlns:a16="http://schemas.microsoft.com/office/drawing/2014/main" id="{D4AFD537-FAFB-6B07-CE48-7C41F8C8FE6F}"/>
                    </a:ext>
                  </a:extLst>
                </p14:cNvPr>
                <p14:cNvContentPartPr/>
                <p14:nvPr/>
              </p14:nvContentPartPr>
              <p14:xfrm>
                <a:off x="1278818" y="1807102"/>
                <a:ext cx="1059120" cy="71640"/>
              </p14:xfrm>
            </p:contentPart>
          </mc:Choice>
          <mc:Fallback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D4AFD537-FAFB-6B07-CE48-7C41F8C8FE6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270178" y="1798102"/>
                  <a:ext cx="1076760" cy="89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2" name="Freihand 61">
                <a:extLst>
                  <a:ext uri="{FF2B5EF4-FFF2-40B4-BE49-F238E27FC236}">
                    <a16:creationId xmlns:a16="http://schemas.microsoft.com/office/drawing/2014/main" id="{D84D9120-C5E4-8816-47CF-50796BB7D1EE}"/>
                  </a:ext>
                </a:extLst>
              </p14:cNvPr>
              <p14:cNvContentPartPr/>
              <p14:nvPr/>
            </p14:nvContentPartPr>
            <p14:xfrm>
              <a:off x="3851378" y="1763542"/>
              <a:ext cx="2591640" cy="473760"/>
            </p14:xfrm>
          </p:contentPart>
        </mc:Choice>
        <mc:Fallback>
          <p:pic>
            <p:nvPicPr>
              <p:cNvPr id="62" name="Freihand 61">
                <a:extLst>
                  <a:ext uri="{FF2B5EF4-FFF2-40B4-BE49-F238E27FC236}">
                    <a16:creationId xmlns:a16="http://schemas.microsoft.com/office/drawing/2014/main" id="{D84D9120-C5E4-8816-47CF-50796BB7D1EE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842378" y="1754902"/>
                <a:ext cx="2609280" cy="49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7168" name="Freihand 7167">
                <a:extLst>
                  <a:ext uri="{FF2B5EF4-FFF2-40B4-BE49-F238E27FC236}">
                    <a16:creationId xmlns:a16="http://schemas.microsoft.com/office/drawing/2014/main" id="{EB9EE16A-8319-059B-6492-AEA3FF43CF0C}"/>
                  </a:ext>
                </a:extLst>
              </p14:cNvPr>
              <p14:cNvContentPartPr/>
              <p14:nvPr/>
            </p14:nvContentPartPr>
            <p14:xfrm>
              <a:off x="4578938" y="2163502"/>
              <a:ext cx="4377600" cy="59040"/>
            </p14:xfrm>
          </p:contentPart>
        </mc:Choice>
        <mc:Fallback>
          <p:pic>
            <p:nvPicPr>
              <p:cNvPr id="7168" name="Freihand 7167">
                <a:extLst>
                  <a:ext uri="{FF2B5EF4-FFF2-40B4-BE49-F238E27FC236}">
                    <a16:creationId xmlns:a16="http://schemas.microsoft.com/office/drawing/2014/main" id="{EB9EE16A-8319-059B-6492-AEA3FF43CF0C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570298" y="2154862"/>
                <a:ext cx="4395240" cy="7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7169" name="Freihand 7168">
                <a:extLst>
                  <a:ext uri="{FF2B5EF4-FFF2-40B4-BE49-F238E27FC236}">
                    <a16:creationId xmlns:a16="http://schemas.microsoft.com/office/drawing/2014/main" id="{6B25332B-1A0F-F25D-1875-6A3DDA448BBA}"/>
                  </a:ext>
                </a:extLst>
              </p14:cNvPr>
              <p14:cNvContentPartPr/>
              <p14:nvPr/>
            </p14:nvContentPartPr>
            <p14:xfrm>
              <a:off x="6796538" y="2553022"/>
              <a:ext cx="1476000" cy="32400"/>
            </p14:xfrm>
          </p:contentPart>
        </mc:Choice>
        <mc:Fallback>
          <p:pic>
            <p:nvPicPr>
              <p:cNvPr id="7169" name="Freihand 7168">
                <a:extLst>
                  <a:ext uri="{FF2B5EF4-FFF2-40B4-BE49-F238E27FC236}">
                    <a16:creationId xmlns:a16="http://schemas.microsoft.com/office/drawing/2014/main" id="{6B25332B-1A0F-F25D-1875-6A3DDA448BBA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787898" y="2544382"/>
                <a:ext cx="1493640" cy="5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7170" name="Freihand 7169">
                <a:extLst>
                  <a:ext uri="{FF2B5EF4-FFF2-40B4-BE49-F238E27FC236}">
                    <a16:creationId xmlns:a16="http://schemas.microsoft.com/office/drawing/2014/main" id="{6279213A-6212-04B4-A1A5-65E9050269B1}"/>
                  </a:ext>
                </a:extLst>
              </p14:cNvPr>
              <p14:cNvContentPartPr/>
              <p14:nvPr/>
            </p14:nvContentPartPr>
            <p14:xfrm>
              <a:off x="756458" y="2842822"/>
              <a:ext cx="3796200" cy="125640"/>
            </p14:xfrm>
          </p:contentPart>
        </mc:Choice>
        <mc:Fallback>
          <p:pic>
            <p:nvPicPr>
              <p:cNvPr id="7170" name="Freihand 7169">
                <a:extLst>
                  <a:ext uri="{FF2B5EF4-FFF2-40B4-BE49-F238E27FC236}">
                    <a16:creationId xmlns:a16="http://schemas.microsoft.com/office/drawing/2014/main" id="{6279213A-6212-04B4-A1A5-65E9050269B1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47818" y="2833822"/>
                <a:ext cx="3813840" cy="143280"/>
              </a:xfrm>
              <a:prstGeom prst="rect">
                <a:avLst/>
              </a:prstGeom>
            </p:spPr>
          </p:pic>
        </mc:Fallback>
      </mc:AlternateContent>
      <p:grpSp>
        <p:nvGrpSpPr>
          <p:cNvPr id="7185" name="Gruppieren 7184">
            <a:extLst>
              <a:ext uri="{FF2B5EF4-FFF2-40B4-BE49-F238E27FC236}">
                <a16:creationId xmlns:a16="http://schemas.microsoft.com/office/drawing/2014/main" id="{1ED277EC-7BB6-764B-73C2-4AE4739F81A0}"/>
              </a:ext>
            </a:extLst>
          </p:cNvPr>
          <p:cNvGrpSpPr/>
          <p:nvPr/>
        </p:nvGrpSpPr>
        <p:grpSpPr>
          <a:xfrm>
            <a:off x="2578418" y="2436022"/>
            <a:ext cx="3404160" cy="797040"/>
            <a:chOff x="2578418" y="2436022"/>
            <a:chExt cx="3404160" cy="797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7173" name="Freihand 7172">
                  <a:extLst>
                    <a:ext uri="{FF2B5EF4-FFF2-40B4-BE49-F238E27FC236}">
                      <a16:creationId xmlns:a16="http://schemas.microsoft.com/office/drawing/2014/main" id="{B68AF650-6EBC-4FC4-5E02-2C3A30A8D65B}"/>
                    </a:ext>
                  </a:extLst>
                </p14:cNvPr>
                <p14:cNvContentPartPr/>
                <p14:nvPr/>
              </p14:nvContentPartPr>
              <p14:xfrm>
                <a:off x="2578418" y="2436022"/>
                <a:ext cx="2066040" cy="654840"/>
              </p14:xfrm>
            </p:contentPart>
          </mc:Choice>
          <mc:Fallback>
            <p:pic>
              <p:nvPicPr>
                <p:cNvPr id="7173" name="Freihand 7172">
                  <a:extLst>
                    <a:ext uri="{FF2B5EF4-FFF2-40B4-BE49-F238E27FC236}">
                      <a16:creationId xmlns:a16="http://schemas.microsoft.com/office/drawing/2014/main" id="{B68AF650-6EBC-4FC4-5E02-2C3A30A8D65B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569778" y="2427382"/>
                  <a:ext cx="2083680" cy="67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7174" name="Freihand 7173">
                  <a:extLst>
                    <a:ext uri="{FF2B5EF4-FFF2-40B4-BE49-F238E27FC236}">
                      <a16:creationId xmlns:a16="http://schemas.microsoft.com/office/drawing/2014/main" id="{934310BE-FE33-B8D3-99D9-248F39BA6A0A}"/>
                    </a:ext>
                  </a:extLst>
                </p14:cNvPr>
                <p14:cNvContentPartPr/>
                <p14:nvPr/>
              </p14:nvContentPartPr>
              <p14:xfrm>
                <a:off x="4566698" y="3080422"/>
                <a:ext cx="204840" cy="101880"/>
              </p14:xfrm>
            </p:contentPart>
          </mc:Choice>
          <mc:Fallback>
            <p:pic>
              <p:nvPicPr>
                <p:cNvPr id="7174" name="Freihand 7173">
                  <a:extLst>
                    <a:ext uri="{FF2B5EF4-FFF2-40B4-BE49-F238E27FC236}">
                      <a16:creationId xmlns:a16="http://schemas.microsoft.com/office/drawing/2014/main" id="{934310BE-FE33-B8D3-99D9-248F39BA6A0A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558058" y="3071422"/>
                  <a:ext cx="222480" cy="11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7175" name="Freihand 7174">
                  <a:extLst>
                    <a:ext uri="{FF2B5EF4-FFF2-40B4-BE49-F238E27FC236}">
                      <a16:creationId xmlns:a16="http://schemas.microsoft.com/office/drawing/2014/main" id="{4108459B-9675-81DC-F625-7CBB1DF90477}"/>
                    </a:ext>
                  </a:extLst>
                </p14:cNvPr>
                <p14:cNvContentPartPr/>
                <p14:nvPr/>
              </p14:nvContentPartPr>
              <p14:xfrm>
                <a:off x="4502978" y="3005542"/>
                <a:ext cx="184320" cy="166320"/>
              </p14:xfrm>
            </p:contentPart>
          </mc:Choice>
          <mc:Fallback>
            <p:pic>
              <p:nvPicPr>
                <p:cNvPr id="7175" name="Freihand 7174">
                  <a:extLst>
                    <a:ext uri="{FF2B5EF4-FFF2-40B4-BE49-F238E27FC236}">
                      <a16:creationId xmlns:a16="http://schemas.microsoft.com/office/drawing/2014/main" id="{4108459B-9675-81DC-F625-7CBB1DF9047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493978" y="2996902"/>
                  <a:ext cx="20196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7176" name="Freihand 7175">
                  <a:extLst>
                    <a:ext uri="{FF2B5EF4-FFF2-40B4-BE49-F238E27FC236}">
                      <a16:creationId xmlns:a16="http://schemas.microsoft.com/office/drawing/2014/main" id="{191C8CB3-C960-D234-7896-247282DCC3E2}"/>
                    </a:ext>
                  </a:extLst>
                </p14:cNvPr>
                <p14:cNvContentPartPr/>
                <p14:nvPr/>
              </p14:nvContentPartPr>
              <p14:xfrm>
                <a:off x="4985378" y="3000862"/>
                <a:ext cx="212040" cy="168480"/>
              </p14:xfrm>
            </p:contentPart>
          </mc:Choice>
          <mc:Fallback>
            <p:pic>
              <p:nvPicPr>
                <p:cNvPr id="7176" name="Freihand 7175">
                  <a:extLst>
                    <a:ext uri="{FF2B5EF4-FFF2-40B4-BE49-F238E27FC236}">
                      <a16:creationId xmlns:a16="http://schemas.microsoft.com/office/drawing/2014/main" id="{191C8CB3-C960-D234-7896-247282DCC3E2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4976738" y="2992222"/>
                  <a:ext cx="22968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7177" name="Freihand 7176">
                  <a:extLst>
                    <a:ext uri="{FF2B5EF4-FFF2-40B4-BE49-F238E27FC236}">
                      <a16:creationId xmlns:a16="http://schemas.microsoft.com/office/drawing/2014/main" id="{3971779B-1107-76CF-07E8-EC5D69135AB0}"/>
                    </a:ext>
                  </a:extLst>
                </p14:cNvPr>
                <p14:cNvContentPartPr/>
                <p14:nvPr/>
              </p14:nvContentPartPr>
              <p14:xfrm>
                <a:off x="5257898" y="3038662"/>
                <a:ext cx="96840" cy="108360"/>
              </p14:xfrm>
            </p:contentPart>
          </mc:Choice>
          <mc:Fallback>
            <p:pic>
              <p:nvPicPr>
                <p:cNvPr id="7177" name="Freihand 7176">
                  <a:extLst>
                    <a:ext uri="{FF2B5EF4-FFF2-40B4-BE49-F238E27FC236}">
                      <a16:creationId xmlns:a16="http://schemas.microsoft.com/office/drawing/2014/main" id="{3971779B-1107-76CF-07E8-EC5D69135AB0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248898" y="3029662"/>
                  <a:ext cx="11448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7178" name="Freihand 7177">
                  <a:extLst>
                    <a:ext uri="{FF2B5EF4-FFF2-40B4-BE49-F238E27FC236}">
                      <a16:creationId xmlns:a16="http://schemas.microsoft.com/office/drawing/2014/main" id="{9D35CB70-FBCE-0834-6988-68E024186CB2}"/>
                    </a:ext>
                  </a:extLst>
                </p14:cNvPr>
                <p14:cNvContentPartPr/>
                <p14:nvPr/>
              </p14:nvContentPartPr>
              <p14:xfrm>
                <a:off x="5350058" y="3059182"/>
                <a:ext cx="126000" cy="94320"/>
              </p14:xfrm>
            </p:contentPart>
          </mc:Choice>
          <mc:Fallback>
            <p:pic>
              <p:nvPicPr>
                <p:cNvPr id="7178" name="Freihand 7177">
                  <a:extLst>
                    <a:ext uri="{FF2B5EF4-FFF2-40B4-BE49-F238E27FC236}">
                      <a16:creationId xmlns:a16="http://schemas.microsoft.com/office/drawing/2014/main" id="{9D35CB70-FBCE-0834-6988-68E024186CB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341418" y="3050542"/>
                  <a:ext cx="143640" cy="11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7179" name="Freihand 7178">
                  <a:extLst>
                    <a:ext uri="{FF2B5EF4-FFF2-40B4-BE49-F238E27FC236}">
                      <a16:creationId xmlns:a16="http://schemas.microsoft.com/office/drawing/2014/main" id="{F306A777-435C-088A-C74B-66041659C9A6}"/>
                    </a:ext>
                  </a:extLst>
                </p14:cNvPr>
                <p14:cNvContentPartPr/>
                <p14:nvPr/>
              </p14:nvContentPartPr>
              <p14:xfrm>
                <a:off x="5469218" y="3085102"/>
                <a:ext cx="123480" cy="136080"/>
              </p14:xfrm>
            </p:contentPart>
          </mc:Choice>
          <mc:Fallback>
            <p:pic>
              <p:nvPicPr>
                <p:cNvPr id="7179" name="Freihand 7178">
                  <a:extLst>
                    <a:ext uri="{FF2B5EF4-FFF2-40B4-BE49-F238E27FC236}">
                      <a16:creationId xmlns:a16="http://schemas.microsoft.com/office/drawing/2014/main" id="{F306A777-435C-088A-C74B-66041659C9A6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5460578" y="3076102"/>
                  <a:ext cx="141120" cy="1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7181" name="Freihand 7180">
                  <a:extLst>
                    <a:ext uri="{FF2B5EF4-FFF2-40B4-BE49-F238E27FC236}">
                      <a16:creationId xmlns:a16="http://schemas.microsoft.com/office/drawing/2014/main" id="{CDE0582C-C802-0511-D3A4-E90549276B68}"/>
                    </a:ext>
                  </a:extLst>
                </p14:cNvPr>
                <p14:cNvContentPartPr/>
                <p14:nvPr/>
              </p14:nvContentPartPr>
              <p14:xfrm>
                <a:off x="5243858" y="3041182"/>
                <a:ext cx="224640" cy="174960"/>
              </p14:xfrm>
            </p:contentPart>
          </mc:Choice>
          <mc:Fallback>
            <p:pic>
              <p:nvPicPr>
                <p:cNvPr id="7181" name="Freihand 7180">
                  <a:extLst>
                    <a:ext uri="{FF2B5EF4-FFF2-40B4-BE49-F238E27FC236}">
                      <a16:creationId xmlns:a16="http://schemas.microsoft.com/office/drawing/2014/main" id="{CDE0582C-C802-0511-D3A4-E90549276B6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234858" y="3032182"/>
                  <a:ext cx="24228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7182" name="Freihand 7181">
                  <a:extLst>
                    <a:ext uri="{FF2B5EF4-FFF2-40B4-BE49-F238E27FC236}">
                      <a16:creationId xmlns:a16="http://schemas.microsoft.com/office/drawing/2014/main" id="{D5F2F379-531E-CAF4-07E2-7CC3E4F85453}"/>
                    </a:ext>
                  </a:extLst>
                </p14:cNvPr>
                <p14:cNvContentPartPr/>
                <p14:nvPr/>
              </p14:nvContentPartPr>
              <p14:xfrm>
                <a:off x="5467418" y="3045502"/>
                <a:ext cx="190080" cy="187560"/>
              </p14:xfrm>
            </p:contentPart>
          </mc:Choice>
          <mc:Fallback>
            <p:pic>
              <p:nvPicPr>
                <p:cNvPr id="7182" name="Freihand 7181">
                  <a:extLst>
                    <a:ext uri="{FF2B5EF4-FFF2-40B4-BE49-F238E27FC236}">
                      <a16:creationId xmlns:a16="http://schemas.microsoft.com/office/drawing/2014/main" id="{D5F2F379-531E-CAF4-07E2-7CC3E4F85453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458418" y="3036502"/>
                  <a:ext cx="20772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7183" name="Freihand 7182">
                  <a:extLst>
                    <a:ext uri="{FF2B5EF4-FFF2-40B4-BE49-F238E27FC236}">
                      <a16:creationId xmlns:a16="http://schemas.microsoft.com/office/drawing/2014/main" id="{3E9CFCD1-0621-119A-D008-981B348E3B90}"/>
                    </a:ext>
                  </a:extLst>
                </p14:cNvPr>
                <p14:cNvContentPartPr/>
                <p14:nvPr/>
              </p14:nvContentPartPr>
              <p14:xfrm>
                <a:off x="5719778" y="3039022"/>
                <a:ext cx="101880" cy="165960"/>
              </p14:xfrm>
            </p:contentPart>
          </mc:Choice>
          <mc:Fallback>
            <p:pic>
              <p:nvPicPr>
                <p:cNvPr id="7183" name="Freihand 7182">
                  <a:extLst>
                    <a:ext uri="{FF2B5EF4-FFF2-40B4-BE49-F238E27FC236}">
                      <a16:creationId xmlns:a16="http://schemas.microsoft.com/office/drawing/2014/main" id="{3E9CFCD1-0621-119A-D008-981B348E3B90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710778" y="3030382"/>
                  <a:ext cx="11952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7184" name="Freihand 7183">
                  <a:extLst>
                    <a:ext uri="{FF2B5EF4-FFF2-40B4-BE49-F238E27FC236}">
                      <a16:creationId xmlns:a16="http://schemas.microsoft.com/office/drawing/2014/main" id="{D18E0013-D005-AF09-788E-13213171AF18}"/>
                    </a:ext>
                  </a:extLst>
                </p14:cNvPr>
                <p14:cNvContentPartPr/>
                <p14:nvPr/>
              </p14:nvContentPartPr>
              <p14:xfrm>
                <a:off x="5877458" y="3061702"/>
                <a:ext cx="105120" cy="124920"/>
              </p14:xfrm>
            </p:contentPart>
          </mc:Choice>
          <mc:Fallback>
            <p:pic>
              <p:nvPicPr>
                <p:cNvPr id="7184" name="Freihand 7183">
                  <a:extLst>
                    <a:ext uri="{FF2B5EF4-FFF2-40B4-BE49-F238E27FC236}">
                      <a16:creationId xmlns:a16="http://schemas.microsoft.com/office/drawing/2014/main" id="{D18E0013-D005-AF09-788E-13213171AF18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868818" y="3053062"/>
                  <a:ext cx="122760" cy="142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7186" name="Freihand 7185">
                <a:extLst>
                  <a:ext uri="{FF2B5EF4-FFF2-40B4-BE49-F238E27FC236}">
                    <a16:creationId xmlns:a16="http://schemas.microsoft.com/office/drawing/2014/main" id="{24E63928-9E35-C1A6-21BC-002DD0AA22D0}"/>
                  </a:ext>
                </a:extLst>
              </p14:cNvPr>
              <p14:cNvContentPartPr/>
              <p14:nvPr/>
            </p14:nvContentPartPr>
            <p14:xfrm>
              <a:off x="836378" y="3991222"/>
              <a:ext cx="1072800" cy="41760"/>
            </p14:xfrm>
          </p:contentPart>
        </mc:Choice>
        <mc:Fallback>
          <p:pic>
            <p:nvPicPr>
              <p:cNvPr id="7186" name="Freihand 7185">
                <a:extLst>
                  <a:ext uri="{FF2B5EF4-FFF2-40B4-BE49-F238E27FC236}">
                    <a16:creationId xmlns:a16="http://schemas.microsoft.com/office/drawing/2014/main" id="{24E63928-9E35-C1A6-21BC-002DD0AA22D0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827738" y="3982222"/>
                <a:ext cx="1090440" cy="5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7187" name="Freihand 7186">
                <a:extLst>
                  <a:ext uri="{FF2B5EF4-FFF2-40B4-BE49-F238E27FC236}">
                    <a16:creationId xmlns:a16="http://schemas.microsoft.com/office/drawing/2014/main" id="{85DA6C01-5F5C-A916-E39F-C07CCEEA8CEF}"/>
                  </a:ext>
                </a:extLst>
              </p14:cNvPr>
              <p14:cNvContentPartPr/>
              <p14:nvPr/>
            </p14:nvContentPartPr>
            <p14:xfrm>
              <a:off x="4521338" y="3719422"/>
              <a:ext cx="1605960" cy="42480"/>
            </p14:xfrm>
          </p:contentPart>
        </mc:Choice>
        <mc:Fallback>
          <p:pic>
            <p:nvPicPr>
              <p:cNvPr id="7187" name="Freihand 7186">
                <a:extLst>
                  <a:ext uri="{FF2B5EF4-FFF2-40B4-BE49-F238E27FC236}">
                    <a16:creationId xmlns:a16="http://schemas.microsoft.com/office/drawing/2014/main" id="{85DA6C01-5F5C-A916-E39F-C07CCEEA8CEF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4512698" y="3710782"/>
                <a:ext cx="1623600" cy="6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7188" name="Freihand 7187">
                <a:extLst>
                  <a:ext uri="{FF2B5EF4-FFF2-40B4-BE49-F238E27FC236}">
                    <a16:creationId xmlns:a16="http://schemas.microsoft.com/office/drawing/2014/main" id="{4827C700-D10A-F984-DE95-99E0E889E357}"/>
                  </a:ext>
                </a:extLst>
              </p14:cNvPr>
              <p14:cNvContentPartPr/>
              <p14:nvPr/>
            </p14:nvContentPartPr>
            <p14:xfrm>
              <a:off x="6811298" y="3712942"/>
              <a:ext cx="2423520" cy="133920"/>
            </p14:xfrm>
          </p:contentPart>
        </mc:Choice>
        <mc:Fallback>
          <p:pic>
            <p:nvPicPr>
              <p:cNvPr id="7188" name="Freihand 7187">
                <a:extLst>
                  <a:ext uri="{FF2B5EF4-FFF2-40B4-BE49-F238E27FC236}">
                    <a16:creationId xmlns:a16="http://schemas.microsoft.com/office/drawing/2014/main" id="{4827C700-D10A-F984-DE95-99E0E889E357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6802658" y="3704302"/>
                <a:ext cx="2441160" cy="15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7189" name="Freihand 7188">
                <a:extLst>
                  <a:ext uri="{FF2B5EF4-FFF2-40B4-BE49-F238E27FC236}">
                    <a16:creationId xmlns:a16="http://schemas.microsoft.com/office/drawing/2014/main" id="{00FA69B5-3DF3-2CEC-C9FB-A8267351E873}"/>
                  </a:ext>
                </a:extLst>
              </p14:cNvPr>
              <p14:cNvContentPartPr/>
              <p14:nvPr/>
            </p14:nvContentPartPr>
            <p14:xfrm>
              <a:off x="205298" y="4895902"/>
              <a:ext cx="3861360" cy="1683000"/>
            </p14:xfrm>
          </p:contentPart>
        </mc:Choice>
        <mc:Fallback>
          <p:pic>
            <p:nvPicPr>
              <p:cNvPr id="7189" name="Freihand 7188">
                <a:extLst>
                  <a:ext uri="{FF2B5EF4-FFF2-40B4-BE49-F238E27FC236}">
                    <a16:creationId xmlns:a16="http://schemas.microsoft.com/office/drawing/2014/main" id="{00FA69B5-3DF3-2CEC-C9FB-A8267351E873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196658" y="4886902"/>
                <a:ext cx="3879000" cy="1700640"/>
              </a:xfrm>
              <a:prstGeom prst="rect">
                <a:avLst/>
              </a:prstGeom>
            </p:spPr>
          </p:pic>
        </mc:Fallback>
      </mc:AlternateContent>
      <p:grpSp>
        <p:nvGrpSpPr>
          <p:cNvPr id="7192" name="Gruppieren 7191">
            <a:extLst>
              <a:ext uri="{FF2B5EF4-FFF2-40B4-BE49-F238E27FC236}">
                <a16:creationId xmlns:a16="http://schemas.microsoft.com/office/drawing/2014/main" id="{04C4321F-32DA-7C96-E45C-5709E04B4085}"/>
              </a:ext>
            </a:extLst>
          </p:cNvPr>
          <p:cNvGrpSpPr/>
          <p:nvPr/>
        </p:nvGrpSpPr>
        <p:grpSpPr>
          <a:xfrm>
            <a:off x="81458" y="950662"/>
            <a:ext cx="514440" cy="3191040"/>
            <a:chOff x="81458" y="950662"/>
            <a:chExt cx="514440" cy="3191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7190" name="Freihand 7189">
                  <a:extLst>
                    <a:ext uri="{FF2B5EF4-FFF2-40B4-BE49-F238E27FC236}">
                      <a16:creationId xmlns:a16="http://schemas.microsoft.com/office/drawing/2014/main" id="{CF3F73BA-C4CB-056D-4F4B-4FE322ED9E48}"/>
                    </a:ext>
                  </a:extLst>
                </p14:cNvPr>
                <p14:cNvContentPartPr/>
                <p14:nvPr/>
              </p14:nvContentPartPr>
              <p14:xfrm>
                <a:off x="402938" y="1168822"/>
                <a:ext cx="77040" cy="2972880"/>
              </p14:xfrm>
            </p:contentPart>
          </mc:Choice>
          <mc:Fallback>
            <p:pic>
              <p:nvPicPr>
                <p:cNvPr id="7190" name="Freihand 7189">
                  <a:extLst>
                    <a:ext uri="{FF2B5EF4-FFF2-40B4-BE49-F238E27FC236}">
                      <a16:creationId xmlns:a16="http://schemas.microsoft.com/office/drawing/2014/main" id="{CF3F73BA-C4CB-056D-4F4B-4FE322ED9E48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393938" y="1159822"/>
                  <a:ext cx="94680" cy="299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7191" name="Freihand 7190">
                  <a:extLst>
                    <a:ext uri="{FF2B5EF4-FFF2-40B4-BE49-F238E27FC236}">
                      <a16:creationId xmlns:a16="http://schemas.microsoft.com/office/drawing/2014/main" id="{FD235D53-59BC-91C8-8B6B-7AFAFB9922E8}"/>
                    </a:ext>
                  </a:extLst>
                </p14:cNvPr>
                <p14:cNvContentPartPr/>
                <p14:nvPr/>
              </p14:nvContentPartPr>
              <p14:xfrm>
                <a:off x="81458" y="950662"/>
                <a:ext cx="514440" cy="377640"/>
              </p14:xfrm>
            </p:contentPart>
          </mc:Choice>
          <mc:Fallback>
            <p:pic>
              <p:nvPicPr>
                <p:cNvPr id="7191" name="Freihand 7190">
                  <a:extLst>
                    <a:ext uri="{FF2B5EF4-FFF2-40B4-BE49-F238E27FC236}">
                      <a16:creationId xmlns:a16="http://schemas.microsoft.com/office/drawing/2014/main" id="{FD235D53-59BC-91C8-8B6B-7AFAFB9922E8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2458" y="941662"/>
                  <a:ext cx="532080" cy="395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7193" name="Freihand 7192">
                <a:extLst>
                  <a:ext uri="{FF2B5EF4-FFF2-40B4-BE49-F238E27FC236}">
                    <a16:creationId xmlns:a16="http://schemas.microsoft.com/office/drawing/2014/main" id="{70BA9F32-E60D-0B03-D435-62BD3F25278C}"/>
                  </a:ext>
                </a:extLst>
              </p14:cNvPr>
              <p14:cNvContentPartPr/>
              <p14:nvPr/>
            </p14:nvContentPartPr>
            <p14:xfrm>
              <a:off x="554858" y="6039982"/>
              <a:ext cx="1281240" cy="260640"/>
            </p14:xfrm>
          </p:contentPart>
        </mc:Choice>
        <mc:Fallback>
          <p:pic>
            <p:nvPicPr>
              <p:cNvPr id="7193" name="Freihand 7192">
                <a:extLst>
                  <a:ext uri="{FF2B5EF4-FFF2-40B4-BE49-F238E27FC236}">
                    <a16:creationId xmlns:a16="http://schemas.microsoft.com/office/drawing/2014/main" id="{70BA9F32-E60D-0B03-D435-62BD3F25278C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546218" y="6030982"/>
                <a:ext cx="1298880" cy="27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7194" name="Freihand 7193">
                <a:extLst>
                  <a:ext uri="{FF2B5EF4-FFF2-40B4-BE49-F238E27FC236}">
                    <a16:creationId xmlns:a16="http://schemas.microsoft.com/office/drawing/2014/main" id="{EC7678DD-1CD7-4301-EF11-206C4A48E793}"/>
                  </a:ext>
                </a:extLst>
              </p14:cNvPr>
              <p14:cNvContentPartPr/>
              <p14:nvPr/>
            </p14:nvContentPartPr>
            <p14:xfrm>
              <a:off x="3632858" y="1630702"/>
              <a:ext cx="2755080" cy="799200"/>
            </p14:xfrm>
          </p:contentPart>
        </mc:Choice>
        <mc:Fallback>
          <p:pic>
            <p:nvPicPr>
              <p:cNvPr id="7194" name="Freihand 7193">
                <a:extLst>
                  <a:ext uri="{FF2B5EF4-FFF2-40B4-BE49-F238E27FC236}">
                    <a16:creationId xmlns:a16="http://schemas.microsoft.com/office/drawing/2014/main" id="{EC7678DD-1CD7-4301-EF11-206C4A48E793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3624218" y="1621702"/>
                <a:ext cx="2772720" cy="816840"/>
              </a:xfrm>
              <a:prstGeom prst="rect">
                <a:avLst/>
              </a:prstGeom>
            </p:spPr>
          </p:pic>
        </mc:Fallback>
      </mc:AlternateContent>
      <p:grpSp>
        <p:nvGrpSpPr>
          <p:cNvPr id="7197" name="Gruppieren 7196">
            <a:extLst>
              <a:ext uri="{FF2B5EF4-FFF2-40B4-BE49-F238E27FC236}">
                <a16:creationId xmlns:a16="http://schemas.microsoft.com/office/drawing/2014/main" id="{504BF9FF-9E4B-CF06-CCBC-151183259A83}"/>
              </a:ext>
            </a:extLst>
          </p:cNvPr>
          <p:cNvGrpSpPr/>
          <p:nvPr/>
        </p:nvGrpSpPr>
        <p:grpSpPr>
          <a:xfrm>
            <a:off x="3517658" y="486982"/>
            <a:ext cx="8618760" cy="1872720"/>
            <a:chOff x="3517658" y="486982"/>
            <a:chExt cx="8618760" cy="1872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2" name="Freihand 1">
                  <a:extLst>
                    <a:ext uri="{FF2B5EF4-FFF2-40B4-BE49-F238E27FC236}">
                      <a16:creationId xmlns:a16="http://schemas.microsoft.com/office/drawing/2014/main" id="{C77C60EF-E710-518F-C888-808CC73F9C1E}"/>
                    </a:ext>
                  </a:extLst>
                </p14:cNvPr>
                <p14:cNvContentPartPr/>
                <p14:nvPr/>
              </p14:nvContentPartPr>
              <p14:xfrm>
                <a:off x="6810938" y="1060822"/>
                <a:ext cx="2135880" cy="137880"/>
              </p14:xfrm>
            </p:contentPart>
          </mc:Choice>
          <mc:Fallback>
            <p:pic>
              <p:nvPicPr>
                <p:cNvPr id="2" name="Freihand 1">
                  <a:extLst>
                    <a:ext uri="{FF2B5EF4-FFF2-40B4-BE49-F238E27FC236}">
                      <a16:creationId xmlns:a16="http://schemas.microsoft.com/office/drawing/2014/main" id="{C77C60EF-E710-518F-C888-808CC73F9C1E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6801938" y="1052182"/>
                  <a:ext cx="2153520" cy="15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3" name="Freihand 2">
                  <a:extLst>
                    <a:ext uri="{FF2B5EF4-FFF2-40B4-BE49-F238E27FC236}">
                      <a16:creationId xmlns:a16="http://schemas.microsoft.com/office/drawing/2014/main" id="{82BBEA97-3D21-1F7F-49D3-283CAE1F9A34}"/>
                    </a:ext>
                  </a:extLst>
                </p14:cNvPr>
                <p14:cNvContentPartPr/>
                <p14:nvPr/>
              </p14:nvContentPartPr>
              <p14:xfrm>
                <a:off x="7683218" y="537022"/>
                <a:ext cx="32400" cy="118080"/>
              </p14:xfrm>
            </p:contentPart>
          </mc:Choice>
          <mc:Fallback>
            <p:pic>
              <p:nvPicPr>
                <p:cNvPr id="3" name="Freihand 2">
                  <a:extLst>
                    <a:ext uri="{FF2B5EF4-FFF2-40B4-BE49-F238E27FC236}">
                      <a16:creationId xmlns:a16="http://schemas.microsoft.com/office/drawing/2014/main" id="{82BBEA97-3D21-1F7F-49D3-283CAE1F9A34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7674578" y="528382"/>
                  <a:ext cx="50040" cy="13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" name="Freihand 3">
                  <a:extLst>
                    <a:ext uri="{FF2B5EF4-FFF2-40B4-BE49-F238E27FC236}">
                      <a16:creationId xmlns:a16="http://schemas.microsoft.com/office/drawing/2014/main" id="{8BFADB7E-5F32-9209-82D9-B8B7744AB09D}"/>
                    </a:ext>
                  </a:extLst>
                </p14:cNvPr>
                <p14:cNvContentPartPr/>
                <p14:nvPr/>
              </p14:nvContentPartPr>
              <p14:xfrm>
                <a:off x="7711298" y="535942"/>
                <a:ext cx="256320" cy="214920"/>
              </p14:xfrm>
            </p:contentPart>
          </mc:Choice>
          <mc:Fallback>
            <p:pic>
              <p:nvPicPr>
                <p:cNvPr id="4" name="Freihand 3">
                  <a:extLst>
                    <a:ext uri="{FF2B5EF4-FFF2-40B4-BE49-F238E27FC236}">
                      <a16:creationId xmlns:a16="http://schemas.microsoft.com/office/drawing/2014/main" id="{8BFADB7E-5F32-9209-82D9-B8B7744AB09D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702658" y="527302"/>
                  <a:ext cx="27396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3F131643-8B79-A93C-F3AB-8E2D8A88B626}"/>
                    </a:ext>
                  </a:extLst>
                </p14:cNvPr>
                <p14:cNvContentPartPr/>
                <p14:nvPr/>
              </p14:nvContentPartPr>
              <p14:xfrm>
                <a:off x="7987058" y="547822"/>
                <a:ext cx="188280" cy="179280"/>
              </p14:xfrm>
            </p:contentPart>
          </mc:Choice>
          <mc:Fallback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3F131643-8B79-A93C-F3AB-8E2D8A88B626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7978418" y="539182"/>
                  <a:ext cx="205920" cy="19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6" name="Freihand 5">
                  <a:extLst>
                    <a:ext uri="{FF2B5EF4-FFF2-40B4-BE49-F238E27FC236}">
                      <a16:creationId xmlns:a16="http://schemas.microsoft.com/office/drawing/2014/main" id="{438A5BEA-C4CC-A216-C166-DBBD67D805DA}"/>
                    </a:ext>
                  </a:extLst>
                </p14:cNvPr>
                <p14:cNvContentPartPr/>
                <p14:nvPr/>
              </p14:nvContentPartPr>
              <p14:xfrm>
                <a:off x="8231498" y="605782"/>
                <a:ext cx="316080" cy="128880"/>
              </p14:xfrm>
            </p:contentPart>
          </mc:Choice>
          <mc:Fallback>
            <p:pic>
              <p:nvPicPr>
                <p:cNvPr id="6" name="Freihand 5">
                  <a:extLst>
                    <a:ext uri="{FF2B5EF4-FFF2-40B4-BE49-F238E27FC236}">
                      <a16:creationId xmlns:a16="http://schemas.microsoft.com/office/drawing/2014/main" id="{438A5BEA-C4CC-A216-C166-DBBD67D805DA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222858" y="597142"/>
                  <a:ext cx="333720" cy="14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F720AEE8-4969-577B-7D4F-1727898B4A2C}"/>
                    </a:ext>
                  </a:extLst>
                </p14:cNvPr>
                <p14:cNvContentPartPr/>
                <p14:nvPr/>
              </p14:nvContentPartPr>
              <p14:xfrm>
                <a:off x="3517658" y="1430902"/>
                <a:ext cx="1170360" cy="6408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F720AEE8-4969-577B-7D4F-1727898B4A2C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3509018" y="1421902"/>
                  <a:ext cx="1188000" cy="8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19" name="Freihand 18">
                  <a:extLst>
                    <a:ext uri="{FF2B5EF4-FFF2-40B4-BE49-F238E27FC236}">
                      <a16:creationId xmlns:a16="http://schemas.microsoft.com/office/drawing/2014/main" id="{78DD45C1-9100-07E7-7CB8-64ABB6B6320A}"/>
                    </a:ext>
                  </a:extLst>
                </p14:cNvPr>
                <p14:cNvContentPartPr/>
                <p14:nvPr/>
              </p14:nvContentPartPr>
              <p14:xfrm>
                <a:off x="4111298" y="1601542"/>
                <a:ext cx="205560" cy="236880"/>
              </p14:xfrm>
            </p:contentPart>
          </mc:Choice>
          <mc:Fallback>
            <p:pic>
              <p:nvPicPr>
                <p:cNvPr id="19" name="Freihand 18">
                  <a:extLst>
                    <a:ext uri="{FF2B5EF4-FFF2-40B4-BE49-F238E27FC236}">
                      <a16:creationId xmlns:a16="http://schemas.microsoft.com/office/drawing/2014/main" id="{78DD45C1-9100-07E7-7CB8-64ABB6B6320A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4102298" y="1592902"/>
                  <a:ext cx="22320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20" name="Freihand 19">
                  <a:extLst>
                    <a:ext uri="{FF2B5EF4-FFF2-40B4-BE49-F238E27FC236}">
                      <a16:creationId xmlns:a16="http://schemas.microsoft.com/office/drawing/2014/main" id="{49D477B8-4E72-D98B-7964-3964FD64F967}"/>
                    </a:ext>
                  </a:extLst>
                </p14:cNvPr>
                <p14:cNvContentPartPr/>
                <p14:nvPr/>
              </p14:nvContentPartPr>
              <p14:xfrm>
                <a:off x="4036778" y="1479862"/>
                <a:ext cx="170280" cy="168840"/>
              </p14:xfrm>
            </p:contentPart>
          </mc:Choice>
          <mc:Fallback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49D477B8-4E72-D98B-7964-3964FD64F967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4027778" y="1471222"/>
                  <a:ext cx="18792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22" name="Freihand 21">
                  <a:extLst>
                    <a:ext uri="{FF2B5EF4-FFF2-40B4-BE49-F238E27FC236}">
                      <a16:creationId xmlns:a16="http://schemas.microsoft.com/office/drawing/2014/main" id="{190DA20F-74F4-744D-94BA-23DC0A01309D}"/>
                    </a:ext>
                  </a:extLst>
                </p14:cNvPr>
                <p14:cNvContentPartPr/>
                <p14:nvPr/>
              </p14:nvContentPartPr>
              <p14:xfrm>
                <a:off x="4484618" y="1572022"/>
                <a:ext cx="202320" cy="218520"/>
              </p14:xfrm>
            </p:contentPart>
          </mc:Choice>
          <mc:Fallback>
            <p:pic>
              <p:nvPicPr>
                <p:cNvPr id="22" name="Freihand 21">
                  <a:extLst>
                    <a:ext uri="{FF2B5EF4-FFF2-40B4-BE49-F238E27FC236}">
                      <a16:creationId xmlns:a16="http://schemas.microsoft.com/office/drawing/2014/main" id="{190DA20F-74F4-744D-94BA-23DC0A01309D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4475618" y="1563022"/>
                  <a:ext cx="21996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23" name="Freihand 22">
                  <a:extLst>
                    <a:ext uri="{FF2B5EF4-FFF2-40B4-BE49-F238E27FC236}">
                      <a16:creationId xmlns:a16="http://schemas.microsoft.com/office/drawing/2014/main" id="{E3DCF8A9-7870-0854-8E9C-789E783FCDBA}"/>
                    </a:ext>
                  </a:extLst>
                </p14:cNvPr>
                <p14:cNvContentPartPr/>
                <p14:nvPr/>
              </p14:nvContentPartPr>
              <p14:xfrm>
                <a:off x="4548698" y="1738702"/>
                <a:ext cx="316800" cy="130680"/>
              </p14:xfrm>
            </p:contentPart>
          </mc:Choice>
          <mc:Fallback>
            <p:pic>
              <p:nvPicPr>
                <p:cNvPr id="23" name="Freihand 22">
                  <a:extLst>
                    <a:ext uri="{FF2B5EF4-FFF2-40B4-BE49-F238E27FC236}">
                      <a16:creationId xmlns:a16="http://schemas.microsoft.com/office/drawing/2014/main" id="{E3DCF8A9-7870-0854-8E9C-789E783FCDBA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540058" y="1730062"/>
                  <a:ext cx="334440" cy="14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A467355E-E3E3-CEC9-2B01-C79F23DC6DCC}"/>
                    </a:ext>
                  </a:extLst>
                </p14:cNvPr>
                <p14:cNvContentPartPr/>
                <p14:nvPr/>
              </p14:nvContentPartPr>
              <p14:xfrm>
                <a:off x="4937138" y="1680022"/>
                <a:ext cx="434880" cy="199800"/>
              </p14:xfrm>
            </p:contentPart>
          </mc:Choice>
          <mc:Fallback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A467355E-E3E3-CEC9-2B01-C79F23DC6DCC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4928498" y="1671382"/>
                  <a:ext cx="452520" cy="21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25" name="Freihand 24">
                  <a:extLst>
                    <a:ext uri="{FF2B5EF4-FFF2-40B4-BE49-F238E27FC236}">
                      <a16:creationId xmlns:a16="http://schemas.microsoft.com/office/drawing/2014/main" id="{1C07D04E-CC42-F65B-ADC3-CF00B07D5BFE}"/>
                    </a:ext>
                  </a:extLst>
                </p14:cNvPr>
                <p14:cNvContentPartPr/>
                <p14:nvPr/>
              </p14:nvContentPartPr>
              <p14:xfrm>
                <a:off x="5442938" y="1662382"/>
                <a:ext cx="336600" cy="78840"/>
              </p14:xfrm>
            </p:contentPart>
          </mc:Choice>
          <mc:Fallback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1C07D04E-CC42-F65B-ADC3-CF00B07D5BFE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5434298" y="1653742"/>
                  <a:ext cx="354240" cy="9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8A5F5486-80EE-F344-7A46-196AADF05D03}"/>
                    </a:ext>
                  </a:extLst>
                </p14:cNvPr>
                <p14:cNvContentPartPr/>
                <p14:nvPr/>
              </p14:nvContentPartPr>
              <p14:xfrm>
                <a:off x="5816258" y="1655182"/>
                <a:ext cx="305280" cy="45360"/>
              </p14:xfrm>
            </p:contentPart>
          </mc:Choice>
          <mc:Fallback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8A5F5486-80EE-F344-7A46-196AADF05D03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5807258" y="1646542"/>
                  <a:ext cx="32292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69200769-8114-482D-7889-F6671EC07730}"/>
                    </a:ext>
                  </a:extLst>
                </p14:cNvPr>
                <p14:cNvContentPartPr/>
                <p14:nvPr/>
              </p14:nvContentPartPr>
              <p14:xfrm>
                <a:off x="6364898" y="1645462"/>
                <a:ext cx="255600" cy="1008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69200769-8114-482D-7889-F6671EC07730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6356258" y="1636462"/>
                  <a:ext cx="27324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28" name="Freihand 27">
                  <a:extLst>
                    <a:ext uri="{FF2B5EF4-FFF2-40B4-BE49-F238E27FC236}">
                      <a16:creationId xmlns:a16="http://schemas.microsoft.com/office/drawing/2014/main" id="{6D5E685A-EEC5-0A2E-0978-0693F6A177AD}"/>
                    </a:ext>
                  </a:extLst>
                </p14:cNvPr>
                <p14:cNvContentPartPr/>
                <p14:nvPr/>
              </p14:nvContentPartPr>
              <p14:xfrm>
                <a:off x="6579458" y="1622782"/>
                <a:ext cx="166680" cy="91440"/>
              </p14:xfrm>
            </p:contentPart>
          </mc:Choice>
          <mc:Fallback>
            <p:pic>
              <p:nvPicPr>
                <p:cNvPr id="28" name="Freihand 27">
                  <a:extLst>
                    <a:ext uri="{FF2B5EF4-FFF2-40B4-BE49-F238E27FC236}">
                      <a16:creationId xmlns:a16="http://schemas.microsoft.com/office/drawing/2014/main" id="{6D5E685A-EEC5-0A2E-0978-0693F6A177AD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6570818" y="1613782"/>
                  <a:ext cx="184320" cy="1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29" name="Freihand 28">
                  <a:extLst>
                    <a:ext uri="{FF2B5EF4-FFF2-40B4-BE49-F238E27FC236}">
                      <a16:creationId xmlns:a16="http://schemas.microsoft.com/office/drawing/2014/main" id="{5B979C2C-0A1F-93A8-4009-41B5B540EDE3}"/>
                    </a:ext>
                  </a:extLst>
                </p14:cNvPr>
                <p14:cNvContentPartPr/>
                <p14:nvPr/>
              </p14:nvContentPartPr>
              <p14:xfrm>
                <a:off x="6980858" y="1607662"/>
                <a:ext cx="208800" cy="111600"/>
              </p14:xfrm>
            </p:contentPart>
          </mc:Choice>
          <mc:Fallback>
            <p:pic>
              <p:nvPicPr>
                <p:cNvPr id="29" name="Freihand 28">
                  <a:extLst>
                    <a:ext uri="{FF2B5EF4-FFF2-40B4-BE49-F238E27FC236}">
                      <a16:creationId xmlns:a16="http://schemas.microsoft.com/office/drawing/2014/main" id="{5B979C2C-0A1F-93A8-4009-41B5B540EDE3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972218" y="1598662"/>
                  <a:ext cx="226440" cy="12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544C04F9-B9DC-4719-4ABE-CDD82061E1A4}"/>
                    </a:ext>
                  </a:extLst>
                </p14:cNvPr>
                <p14:cNvContentPartPr/>
                <p14:nvPr/>
              </p14:nvContentPartPr>
              <p14:xfrm>
                <a:off x="7214858" y="1633582"/>
                <a:ext cx="73080" cy="66240"/>
              </p14:xfrm>
            </p:contentPart>
          </mc:Choice>
          <mc:Fallback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544C04F9-B9DC-4719-4ABE-CDD82061E1A4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7205858" y="1624942"/>
                  <a:ext cx="9072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31" name="Freihand 30">
                  <a:extLst>
                    <a:ext uri="{FF2B5EF4-FFF2-40B4-BE49-F238E27FC236}">
                      <a16:creationId xmlns:a16="http://schemas.microsoft.com/office/drawing/2014/main" id="{B4023745-05D7-A7A5-8F2F-D04D149820FA}"/>
                    </a:ext>
                  </a:extLst>
                </p14:cNvPr>
                <p14:cNvContentPartPr/>
                <p14:nvPr/>
              </p14:nvContentPartPr>
              <p14:xfrm>
                <a:off x="7367858" y="1507222"/>
                <a:ext cx="108360" cy="187560"/>
              </p14:xfrm>
            </p:contentPart>
          </mc:Choice>
          <mc:Fallback>
            <p:pic>
              <p:nvPicPr>
                <p:cNvPr id="31" name="Freihand 30">
                  <a:extLst>
                    <a:ext uri="{FF2B5EF4-FFF2-40B4-BE49-F238E27FC236}">
                      <a16:creationId xmlns:a16="http://schemas.microsoft.com/office/drawing/2014/main" id="{B4023745-05D7-A7A5-8F2F-D04D149820FA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7359218" y="1498222"/>
                  <a:ext cx="12600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A63AB487-4B58-DF7D-148E-C6194962CF80}"/>
                    </a:ext>
                  </a:extLst>
                </p14:cNvPr>
                <p14:cNvContentPartPr/>
                <p14:nvPr/>
              </p14:nvContentPartPr>
              <p14:xfrm>
                <a:off x="7531298" y="1485622"/>
                <a:ext cx="298440" cy="193320"/>
              </p14:xfrm>
            </p:contentPart>
          </mc:Choice>
          <mc:Fallback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A63AB487-4B58-DF7D-148E-C6194962CF80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7522298" y="1476982"/>
                  <a:ext cx="31608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7E58E66F-1326-EECA-B90E-64708CCBCCF6}"/>
                    </a:ext>
                  </a:extLst>
                </p14:cNvPr>
                <p14:cNvContentPartPr/>
                <p14:nvPr/>
              </p14:nvContentPartPr>
              <p14:xfrm>
                <a:off x="8015138" y="1419382"/>
                <a:ext cx="141480" cy="244080"/>
              </p14:xfrm>
            </p:contentPart>
          </mc:Choice>
          <mc:Fallback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7E58E66F-1326-EECA-B90E-64708CCBCCF6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8006498" y="1410742"/>
                  <a:ext cx="15912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35" name="Freihand 34">
                  <a:extLst>
                    <a:ext uri="{FF2B5EF4-FFF2-40B4-BE49-F238E27FC236}">
                      <a16:creationId xmlns:a16="http://schemas.microsoft.com/office/drawing/2014/main" id="{424E86D6-2A00-CAC5-C03D-0022AF71D14B}"/>
                    </a:ext>
                  </a:extLst>
                </p14:cNvPr>
                <p14:cNvContentPartPr/>
                <p14:nvPr/>
              </p14:nvContentPartPr>
              <p14:xfrm>
                <a:off x="8154458" y="1561942"/>
                <a:ext cx="560160" cy="88560"/>
              </p14:xfrm>
            </p:contentPart>
          </mc:Choice>
          <mc:Fallback>
            <p:pic>
              <p:nvPicPr>
                <p:cNvPr id="35" name="Freihand 34">
                  <a:extLst>
                    <a:ext uri="{FF2B5EF4-FFF2-40B4-BE49-F238E27FC236}">
                      <a16:creationId xmlns:a16="http://schemas.microsoft.com/office/drawing/2014/main" id="{424E86D6-2A00-CAC5-C03D-0022AF71D14B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8145818" y="1552942"/>
                  <a:ext cx="577800" cy="10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36" name="Freihand 35">
                  <a:extLst>
                    <a:ext uri="{FF2B5EF4-FFF2-40B4-BE49-F238E27FC236}">
                      <a16:creationId xmlns:a16="http://schemas.microsoft.com/office/drawing/2014/main" id="{15D4DD02-5908-CD15-D039-ADA2648AB11B}"/>
                    </a:ext>
                  </a:extLst>
                </p14:cNvPr>
                <p14:cNvContentPartPr/>
                <p14:nvPr/>
              </p14:nvContentPartPr>
              <p14:xfrm>
                <a:off x="8731898" y="1451422"/>
                <a:ext cx="501120" cy="174240"/>
              </p14:xfrm>
            </p:contentPart>
          </mc:Choice>
          <mc:Fallback>
            <p:pic>
              <p:nvPicPr>
                <p:cNvPr id="36" name="Freihand 35">
                  <a:extLst>
                    <a:ext uri="{FF2B5EF4-FFF2-40B4-BE49-F238E27FC236}">
                      <a16:creationId xmlns:a16="http://schemas.microsoft.com/office/drawing/2014/main" id="{15D4DD02-5908-CD15-D039-ADA2648AB11B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8723258" y="1442422"/>
                  <a:ext cx="51876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37" name="Freihand 36">
                  <a:extLst>
                    <a:ext uri="{FF2B5EF4-FFF2-40B4-BE49-F238E27FC236}">
                      <a16:creationId xmlns:a16="http://schemas.microsoft.com/office/drawing/2014/main" id="{EC86558B-2B41-C2ED-AA0D-25D3DA467100}"/>
                    </a:ext>
                  </a:extLst>
                </p14:cNvPr>
                <p14:cNvContentPartPr/>
                <p14:nvPr/>
              </p14:nvContentPartPr>
              <p14:xfrm>
                <a:off x="9552338" y="1377982"/>
                <a:ext cx="191880" cy="211320"/>
              </p14:xfrm>
            </p:contentPart>
          </mc:Choice>
          <mc:Fallback>
            <p:pic>
              <p:nvPicPr>
                <p:cNvPr id="37" name="Freihand 36">
                  <a:extLst>
                    <a:ext uri="{FF2B5EF4-FFF2-40B4-BE49-F238E27FC236}">
                      <a16:creationId xmlns:a16="http://schemas.microsoft.com/office/drawing/2014/main" id="{EC86558B-2B41-C2ED-AA0D-25D3DA467100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9543338" y="1369342"/>
                  <a:ext cx="209520" cy="22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38" name="Freihand 37">
                  <a:extLst>
                    <a:ext uri="{FF2B5EF4-FFF2-40B4-BE49-F238E27FC236}">
                      <a16:creationId xmlns:a16="http://schemas.microsoft.com/office/drawing/2014/main" id="{72FC272B-9612-2B92-9A55-6506FF6ADE53}"/>
                    </a:ext>
                  </a:extLst>
                </p14:cNvPr>
                <p14:cNvContentPartPr/>
                <p14:nvPr/>
              </p14:nvContentPartPr>
              <p14:xfrm>
                <a:off x="9738458" y="1421902"/>
                <a:ext cx="189360" cy="143640"/>
              </p14:xfrm>
            </p:contentPart>
          </mc:Choice>
          <mc:Fallback>
            <p:pic>
              <p:nvPicPr>
                <p:cNvPr id="38" name="Freihand 37">
                  <a:extLst>
                    <a:ext uri="{FF2B5EF4-FFF2-40B4-BE49-F238E27FC236}">
                      <a16:creationId xmlns:a16="http://schemas.microsoft.com/office/drawing/2014/main" id="{72FC272B-9612-2B92-9A55-6506FF6ADE53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9729818" y="1413262"/>
                  <a:ext cx="20700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39" name="Freihand 38">
                  <a:extLst>
                    <a:ext uri="{FF2B5EF4-FFF2-40B4-BE49-F238E27FC236}">
                      <a16:creationId xmlns:a16="http://schemas.microsoft.com/office/drawing/2014/main" id="{99B8CCE1-1A98-1CEF-9036-120D0B2B4F00}"/>
                    </a:ext>
                  </a:extLst>
                </p14:cNvPr>
                <p14:cNvContentPartPr/>
                <p14:nvPr/>
              </p14:nvContentPartPr>
              <p14:xfrm>
                <a:off x="9990458" y="1393102"/>
                <a:ext cx="294840" cy="187560"/>
              </p14:xfrm>
            </p:contentPart>
          </mc:Choice>
          <mc:Fallback>
            <p:pic>
              <p:nvPicPr>
                <p:cNvPr id="39" name="Freihand 38">
                  <a:extLst>
                    <a:ext uri="{FF2B5EF4-FFF2-40B4-BE49-F238E27FC236}">
                      <a16:creationId xmlns:a16="http://schemas.microsoft.com/office/drawing/2014/main" id="{99B8CCE1-1A98-1CEF-9036-120D0B2B4F00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9981458" y="1384462"/>
                  <a:ext cx="31248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41" name="Freihand 40">
                  <a:extLst>
                    <a:ext uri="{FF2B5EF4-FFF2-40B4-BE49-F238E27FC236}">
                      <a16:creationId xmlns:a16="http://schemas.microsoft.com/office/drawing/2014/main" id="{24B80361-812C-A256-C88A-EE183D66913C}"/>
                    </a:ext>
                  </a:extLst>
                </p14:cNvPr>
                <p14:cNvContentPartPr/>
                <p14:nvPr/>
              </p14:nvContentPartPr>
              <p14:xfrm>
                <a:off x="10325618" y="1013302"/>
                <a:ext cx="326520" cy="412200"/>
              </p14:xfrm>
            </p:contentPart>
          </mc:Choice>
          <mc:Fallback>
            <p:pic>
              <p:nvPicPr>
                <p:cNvPr id="41" name="Freihand 40">
                  <a:extLst>
                    <a:ext uri="{FF2B5EF4-FFF2-40B4-BE49-F238E27FC236}">
                      <a16:creationId xmlns:a16="http://schemas.microsoft.com/office/drawing/2014/main" id="{24B80361-812C-A256-C88A-EE183D66913C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10316978" y="1004662"/>
                  <a:ext cx="344160" cy="42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42" name="Freihand 41">
                  <a:extLst>
                    <a:ext uri="{FF2B5EF4-FFF2-40B4-BE49-F238E27FC236}">
                      <a16:creationId xmlns:a16="http://schemas.microsoft.com/office/drawing/2014/main" id="{E4E628AB-77DD-169E-832C-7F6CE744289F}"/>
                    </a:ext>
                  </a:extLst>
                </p14:cNvPr>
                <p14:cNvContentPartPr/>
                <p14:nvPr/>
              </p14:nvContentPartPr>
              <p14:xfrm>
                <a:off x="10275218" y="1087822"/>
                <a:ext cx="219240" cy="330120"/>
              </p14:xfrm>
            </p:contentPart>
          </mc:Choice>
          <mc:Fallback>
            <p:pic>
              <p:nvPicPr>
                <p:cNvPr id="42" name="Freihand 41">
                  <a:extLst>
                    <a:ext uri="{FF2B5EF4-FFF2-40B4-BE49-F238E27FC236}">
                      <a16:creationId xmlns:a16="http://schemas.microsoft.com/office/drawing/2014/main" id="{E4E628AB-77DD-169E-832C-7F6CE744289F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0266218" y="1078822"/>
                  <a:ext cx="236880" cy="34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43" name="Freihand 42">
                  <a:extLst>
                    <a:ext uri="{FF2B5EF4-FFF2-40B4-BE49-F238E27FC236}">
                      <a16:creationId xmlns:a16="http://schemas.microsoft.com/office/drawing/2014/main" id="{A2FCE0C5-32DA-76E9-C5FE-C2E1AC9E45B1}"/>
                    </a:ext>
                  </a:extLst>
                </p14:cNvPr>
                <p14:cNvContentPartPr/>
                <p14:nvPr/>
              </p14:nvContentPartPr>
              <p14:xfrm>
                <a:off x="10884338" y="731062"/>
                <a:ext cx="33480" cy="210240"/>
              </p14:xfrm>
            </p:contentPart>
          </mc:Choice>
          <mc:Fallback>
            <p:pic>
              <p:nvPicPr>
                <p:cNvPr id="43" name="Freihand 42">
                  <a:extLst>
                    <a:ext uri="{FF2B5EF4-FFF2-40B4-BE49-F238E27FC236}">
                      <a16:creationId xmlns:a16="http://schemas.microsoft.com/office/drawing/2014/main" id="{A2FCE0C5-32DA-76E9-C5FE-C2E1AC9E45B1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0875698" y="722422"/>
                  <a:ext cx="5112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44" name="Freihand 43">
                  <a:extLst>
                    <a:ext uri="{FF2B5EF4-FFF2-40B4-BE49-F238E27FC236}">
                      <a16:creationId xmlns:a16="http://schemas.microsoft.com/office/drawing/2014/main" id="{CC319181-5645-BAA3-4886-A9C01ED1CCD0}"/>
                    </a:ext>
                  </a:extLst>
                </p14:cNvPr>
                <p14:cNvContentPartPr/>
                <p14:nvPr/>
              </p14:nvContentPartPr>
              <p14:xfrm>
                <a:off x="10890818" y="702262"/>
                <a:ext cx="160920" cy="169560"/>
              </p14:xfrm>
            </p:contentPart>
          </mc:Choice>
          <mc:Fallback>
            <p:pic>
              <p:nvPicPr>
                <p:cNvPr id="44" name="Freihand 43">
                  <a:extLst>
                    <a:ext uri="{FF2B5EF4-FFF2-40B4-BE49-F238E27FC236}">
                      <a16:creationId xmlns:a16="http://schemas.microsoft.com/office/drawing/2014/main" id="{CC319181-5645-BAA3-4886-A9C01ED1CCD0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10881818" y="693262"/>
                  <a:ext cx="17856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47" name="Freihand 46">
                  <a:extLst>
                    <a:ext uri="{FF2B5EF4-FFF2-40B4-BE49-F238E27FC236}">
                      <a16:creationId xmlns:a16="http://schemas.microsoft.com/office/drawing/2014/main" id="{DE5A19FE-04BA-D911-B116-98176A9AB5CE}"/>
                    </a:ext>
                  </a:extLst>
                </p14:cNvPr>
                <p14:cNvContentPartPr/>
                <p14:nvPr/>
              </p14:nvContentPartPr>
              <p14:xfrm>
                <a:off x="11128418" y="750502"/>
                <a:ext cx="61920" cy="261360"/>
              </p14:xfrm>
            </p:contentPart>
          </mc:Choice>
          <mc:Fallback>
            <p:pic>
              <p:nvPicPr>
                <p:cNvPr id="47" name="Freihand 46">
                  <a:extLst>
                    <a:ext uri="{FF2B5EF4-FFF2-40B4-BE49-F238E27FC236}">
                      <a16:creationId xmlns:a16="http://schemas.microsoft.com/office/drawing/2014/main" id="{DE5A19FE-04BA-D911-B116-98176A9AB5CE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11119418" y="741862"/>
                  <a:ext cx="79560" cy="27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49" name="Freihand 48">
                  <a:extLst>
                    <a:ext uri="{FF2B5EF4-FFF2-40B4-BE49-F238E27FC236}">
                      <a16:creationId xmlns:a16="http://schemas.microsoft.com/office/drawing/2014/main" id="{EC9F614B-5E0A-D763-F9DD-9356A5A77A56}"/>
                    </a:ext>
                  </a:extLst>
                </p14:cNvPr>
                <p14:cNvContentPartPr/>
                <p14:nvPr/>
              </p14:nvContentPartPr>
              <p14:xfrm>
                <a:off x="11435498" y="569062"/>
                <a:ext cx="43560" cy="254880"/>
              </p14:xfrm>
            </p:contentPart>
          </mc:Choice>
          <mc:Fallback>
            <p:pic>
              <p:nvPicPr>
                <p:cNvPr id="49" name="Freihand 48">
                  <a:extLst>
                    <a:ext uri="{FF2B5EF4-FFF2-40B4-BE49-F238E27FC236}">
                      <a16:creationId xmlns:a16="http://schemas.microsoft.com/office/drawing/2014/main" id="{EC9F614B-5E0A-D763-F9DD-9356A5A77A56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11426858" y="560422"/>
                  <a:ext cx="6120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50" name="Freihand 49">
                  <a:extLst>
                    <a:ext uri="{FF2B5EF4-FFF2-40B4-BE49-F238E27FC236}">
                      <a16:creationId xmlns:a16="http://schemas.microsoft.com/office/drawing/2014/main" id="{0B8EB117-EE2F-533B-4529-82F143EEB28D}"/>
                    </a:ext>
                  </a:extLst>
                </p14:cNvPr>
                <p14:cNvContentPartPr/>
                <p14:nvPr/>
              </p14:nvContentPartPr>
              <p14:xfrm>
                <a:off x="11367098" y="678142"/>
                <a:ext cx="170280" cy="50400"/>
              </p14:xfrm>
            </p:contentPart>
          </mc:Choice>
          <mc:Fallback>
            <p:pic>
              <p:nvPicPr>
                <p:cNvPr id="50" name="Freihand 49">
                  <a:extLst>
                    <a:ext uri="{FF2B5EF4-FFF2-40B4-BE49-F238E27FC236}">
                      <a16:creationId xmlns:a16="http://schemas.microsoft.com/office/drawing/2014/main" id="{0B8EB117-EE2F-533B-4529-82F143EEB28D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11358098" y="669142"/>
                  <a:ext cx="18792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51" name="Freihand 50">
                  <a:extLst>
                    <a:ext uri="{FF2B5EF4-FFF2-40B4-BE49-F238E27FC236}">
                      <a16:creationId xmlns:a16="http://schemas.microsoft.com/office/drawing/2014/main" id="{B861DB54-E809-0C33-E3E7-4EEB4CF208C8}"/>
                    </a:ext>
                  </a:extLst>
                </p14:cNvPr>
                <p14:cNvContentPartPr/>
                <p14:nvPr/>
              </p14:nvContentPartPr>
              <p14:xfrm>
                <a:off x="11544578" y="587782"/>
                <a:ext cx="328320" cy="137520"/>
              </p14:xfrm>
            </p:contentPart>
          </mc:Choice>
          <mc:Fallback>
            <p:pic>
              <p:nvPicPr>
                <p:cNvPr id="51" name="Freihand 50">
                  <a:extLst>
                    <a:ext uri="{FF2B5EF4-FFF2-40B4-BE49-F238E27FC236}">
                      <a16:creationId xmlns:a16="http://schemas.microsoft.com/office/drawing/2014/main" id="{B861DB54-E809-0C33-E3E7-4EEB4CF208C8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11535938" y="578782"/>
                  <a:ext cx="34596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52" name="Freihand 51">
                  <a:extLst>
                    <a:ext uri="{FF2B5EF4-FFF2-40B4-BE49-F238E27FC236}">
                      <a16:creationId xmlns:a16="http://schemas.microsoft.com/office/drawing/2014/main" id="{9896DE41-5E06-0FA8-CE76-1B5760837146}"/>
                    </a:ext>
                  </a:extLst>
                </p14:cNvPr>
                <p14:cNvContentPartPr/>
                <p14:nvPr/>
              </p14:nvContentPartPr>
              <p14:xfrm>
                <a:off x="11807738" y="508942"/>
                <a:ext cx="17280" cy="7560"/>
              </p14:xfrm>
            </p:contentPart>
          </mc:Choice>
          <mc:Fallback>
            <p:pic>
              <p:nvPicPr>
                <p:cNvPr id="52" name="Freihand 51">
                  <a:extLst>
                    <a:ext uri="{FF2B5EF4-FFF2-40B4-BE49-F238E27FC236}">
                      <a16:creationId xmlns:a16="http://schemas.microsoft.com/office/drawing/2014/main" id="{9896DE41-5E06-0FA8-CE76-1B5760837146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11798738" y="499942"/>
                  <a:ext cx="3492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53" name="Freihand 52">
                  <a:extLst>
                    <a:ext uri="{FF2B5EF4-FFF2-40B4-BE49-F238E27FC236}">
                      <a16:creationId xmlns:a16="http://schemas.microsoft.com/office/drawing/2014/main" id="{16DA2E32-628A-23C2-897E-4417A6BD0258}"/>
                    </a:ext>
                  </a:extLst>
                </p14:cNvPr>
                <p14:cNvContentPartPr/>
                <p14:nvPr/>
              </p14:nvContentPartPr>
              <p14:xfrm>
                <a:off x="11954618" y="486982"/>
                <a:ext cx="181800" cy="235440"/>
              </p14:xfrm>
            </p:contentPart>
          </mc:Choice>
          <mc:Fallback>
            <p:pic>
              <p:nvPicPr>
                <p:cNvPr id="53" name="Freihand 52">
                  <a:extLst>
                    <a:ext uri="{FF2B5EF4-FFF2-40B4-BE49-F238E27FC236}">
                      <a16:creationId xmlns:a16="http://schemas.microsoft.com/office/drawing/2014/main" id="{16DA2E32-628A-23C2-897E-4417A6BD0258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11945978" y="477982"/>
                  <a:ext cx="199440" cy="25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54" name="Freihand 53">
                  <a:extLst>
                    <a:ext uri="{FF2B5EF4-FFF2-40B4-BE49-F238E27FC236}">
                      <a16:creationId xmlns:a16="http://schemas.microsoft.com/office/drawing/2014/main" id="{DECDD60F-21C2-61FB-3940-5B8E40784D8F}"/>
                    </a:ext>
                  </a:extLst>
                </p14:cNvPr>
                <p14:cNvContentPartPr/>
                <p14:nvPr/>
              </p14:nvContentPartPr>
              <p14:xfrm>
                <a:off x="10675898" y="1408222"/>
                <a:ext cx="368640" cy="147960"/>
              </p14:xfrm>
            </p:contentPart>
          </mc:Choice>
          <mc:Fallback>
            <p:pic>
              <p:nvPicPr>
                <p:cNvPr id="54" name="Freihand 53">
                  <a:extLst>
                    <a:ext uri="{FF2B5EF4-FFF2-40B4-BE49-F238E27FC236}">
                      <a16:creationId xmlns:a16="http://schemas.microsoft.com/office/drawing/2014/main" id="{DECDD60F-21C2-61FB-3940-5B8E40784D8F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10667258" y="1399222"/>
                  <a:ext cx="38628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55" name="Freihand 54">
                  <a:extLst>
                    <a:ext uri="{FF2B5EF4-FFF2-40B4-BE49-F238E27FC236}">
                      <a16:creationId xmlns:a16="http://schemas.microsoft.com/office/drawing/2014/main" id="{7F2C4FBA-AC75-4630-4D86-11F66A32BC0F}"/>
                    </a:ext>
                  </a:extLst>
                </p14:cNvPr>
                <p14:cNvContentPartPr/>
                <p14:nvPr/>
              </p14:nvContentPartPr>
              <p14:xfrm>
                <a:off x="10931498" y="1275742"/>
                <a:ext cx="202680" cy="205200"/>
              </p14:xfrm>
            </p:contentPart>
          </mc:Choice>
          <mc:Fallback>
            <p:pic>
              <p:nvPicPr>
                <p:cNvPr id="55" name="Freihand 54">
                  <a:extLst>
                    <a:ext uri="{FF2B5EF4-FFF2-40B4-BE49-F238E27FC236}">
                      <a16:creationId xmlns:a16="http://schemas.microsoft.com/office/drawing/2014/main" id="{7F2C4FBA-AC75-4630-4D86-11F66A32BC0F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10922858" y="1266742"/>
                  <a:ext cx="22032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56" name="Freihand 55">
                  <a:extLst>
                    <a:ext uri="{FF2B5EF4-FFF2-40B4-BE49-F238E27FC236}">
                      <a16:creationId xmlns:a16="http://schemas.microsoft.com/office/drawing/2014/main" id="{09C0EFEA-33CC-12E4-F648-A0F44C3B1FEB}"/>
                    </a:ext>
                  </a:extLst>
                </p14:cNvPr>
                <p14:cNvContentPartPr/>
                <p14:nvPr/>
              </p14:nvContentPartPr>
              <p14:xfrm>
                <a:off x="11340098" y="1201222"/>
                <a:ext cx="23040" cy="192240"/>
              </p14:xfrm>
            </p:contentPart>
          </mc:Choice>
          <mc:Fallback>
            <p:pic>
              <p:nvPicPr>
                <p:cNvPr id="56" name="Freihand 55">
                  <a:extLst>
                    <a:ext uri="{FF2B5EF4-FFF2-40B4-BE49-F238E27FC236}">
                      <a16:creationId xmlns:a16="http://schemas.microsoft.com/office/drawing/2014/main" id="{09C0EFEA-33CC-12E4-F648-A0F44C3B1FEB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11331458" y="1192222"/>
                  <a:ext cx="4068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57" name="Freihand 56">
                  <a:extLst>
                    <a:ext uri="{FF2B5EF4-FFF2-40B4-BE49-F238E27FC236}">
                      <a16:creationId xmlns:a16="http://schemas.microsoft.com/office/drawing/2014/main" id="{E538C4BA-9174-3F3E-C4C4-BEBAA24C8830}"/>
                    </a:ext>
                  </a:extLst>
                </p14:cNvPr>
                <p14:cNvContentPartPr/>
                <p14:nvPr/>
              </p14:nvContentPartPr>
              <p14:xfrm>
                <a:off x="11243978" y="1142182"/>
                <a:ext cx="219600" cy="275760"/>
              </p14:xfrm>
            </p:contentPart>
          </mc:Choice>
          <mc:Fallback>
            <p:pic>
              <p:nvPicPr>
                <p:cNvPr id="57" name="Freihand 56">
                  <a:extLst>
                    <a:ext uri="{FF2B5EF4-FFF2-40B4-BE49-F238E27FC236}">
                      <a16:creationId xmlns:a16="http://schemas.microsoft.com/office/drawing/2014/main" id="{E538C4BA-9174-3F3E-C4C4-BEBAA24C8830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11234978" y="1133542"/>
                  <a:ext cx="23724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58" name="Freihand 57">
                  <a:extLst>
                    <a:ext uri="{FF2B5EF4-FFF2-40B4-BE49-F238E27FC236}">
                      <a16:creationId xmlns:a16="http://schemas.microsoft.com/office/drawing/2014/main" id="{FF2844E1-696C-ABBB-B4EB-1F32399862B9}"/>
                    </a:ext>
                  </a:extLst>
                </p14:cNvPr>
                <p14:cNvContentPartPr/>
                <p14:nvPr/>
              </p14:nvContentPartPr>
              <p14:xfrm>
                <a:off x="11473298" y="1106902"/>
                <a:ext cx="71640" cy="245520"/>
              </p14:xfrm>
            </p:contentPart>
          </mc:Choice>
          <mc:Fallback>
            <p:pic>
              <p:nvPicPr>
                <p:cNvPr id="58" name="Freihand 57">
                  <a:extLst>
                    <a:ext uri="{FF2B5EF4-FFF2-40B4-BE49-F238E27FC236}">
                      <a16:creationId xmlns:a16="http://schemas.microsoft.com/office/drawing/2014/main" id="{FF2844E1-696C-ABBB-B4EB-1F32399862B9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11464298" y="1097902"/>
                  <a:ext cx="8928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59" name="Freihand 58">
                  <a:extLst>
                    <a:ext uri="{FF2B5EF4-FFF2-40B4-BE49-F238E27FC236}">
                      <a16:creationId xmlns:a16="http://schemas.microsoft.com/office/drawing/2014/main" id="{0B850C8C-127A-EF13-9763-ECAD091C51B8}"/>
                    </a:ext>
                  </a:extLst>
                </p14:cNvPr>
                <p14:cNvContentPartPr/>
                <p14:nvPr/>
              </p14:nvContentPartPr>
              <p14:xfrm>
                <a:off x="11557898" y="1162702"/>
                <a:ext cx="420120" cy="312840"/>
              </p14:xfrm>
            </p:contentPart>
          </mc:Choice>
          <mc:Fallback>
            <p:pic>
              <p:nvPicPr>
                <p:cNvPr id="59" name="Freihand 58">
                  <a:extLst>
                    <a:ext uri="{FF2B5EF4-FFF2-40B4-BE49-F238E27FC236}">
                      <a16:creationId xmlns:a16="http://schemas.microsoft.com/office/drawing/2014/main" id="{0B850C8C-127A-EF13-9763-ECAD091C51B8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1549258" y="1154062"/>
                  <a:ext cx="43776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60" name="Freihand 59">
                  <a:extLst>
                    <a:ext uri="{FF2B5EF4-FFF2-40B4-BE49-F238E27FC236}">
                      <a16:creationId xmlns:a16="http://schemas.microsoft.com/office/drawing/2014/main" id="{C143870A-2F57-5ABF-41DE-C0EBB8DD568C}"/>
                    </a:ext>
                  </a:extLst>
                </p14:cNvPr>
                <p14:cNvContentPartPr/>
                <p14:nvPr/>
              </p14:nvContentPartPr>
              <p14:xfrm>
                <a:off x="11186378" y="1459342"/>
                <a:ext cx="605520" cy="249120"/>
              </p14:xfrm>
            </p:contentPart>
          </mc:Choice>
          <mc:Fallback>
            <p:pic>
              <p:nvPicPr>
                <p:cNvPr id="60" name="Freihand 59">
                  <a:extLst>
                    <a:ext uri="{FF2B5EF4-FFF2-40B4-BE49-F238E27FC236}">
                      <a16:creationId xmlns:a16="http://schemas.microsoft.com/office/drawing/2014/main" id="{C143870A-2F57-5ABF-41DE-C0EBB8DD568C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1177378" y="1450342"/>
                  <a:ext cx="623160" cy="26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7196" name="Freihand 7195">
                  <a:extLst>
                    <a:ext uri="{FF2B5EF4-FFF2-40B4-BE49-F238E27FC236}">
                      <a16:creationId xmlns:a16="http://schemas.microsoft.com/office/drawing/2014/main" id="{A6F07D1B-6782-66C4-FE0E-01D9EDD497A2}"/>
                    </a:ext>
                  </a:extLst>
                </p14:cNvPr>
                <p14:cNvContentPartPr/>
                <p14:nvPr/>
              </p14:nvContentPartPr>
              <p14:xfrm>
                <a:off x="3662378" y="1494622"/>
                <a:ext cx="2977200" cy="865080"/>
              </p14:xfrm>
            </p:contentPart>
          </mc:Choice>
          <mc:Fallback>
            <p:pic>
              <p:nvPicPr>
                <p:cNvPr id="7196" name="Freihand 7195">
                  <a:extLst>
                    <a:ext uri="{FF2B5EF4-FFF2-40B4-BE49-F238E27FC236}">
                      <a16:creationId xmlns:a16="http://schemas.microsoft.com/office/drawing/2014/main" id="{A6F07D1B-6782-66C4-FE0E-01D9EDD497A2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3653738" y="1485622"/>
                  <a:ext cx="2994840" cy="88272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714568" y="116881"/>
            <a:ext cx="8178732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>
                <a:latin typeface="Times New Roman" panose="02020603050405020304" pitchFamily="18" charset="0"/>
                <a:cs typeface="Times New Roman" panose="02020603050405020304" pitchFamily="18" charset="0"/>
              </a:rPr>
              <a:t>Economic Analysis:</a:t>
            </a:r>
            <a:endParaRPr lang="de-DE" sz="326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31634" y="861822"/>
            <a:ext cx="8197746" cy="467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the economic events (Diagnosis)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Model building in order to explain the economic development (Theoretical design)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Matching Theory and Reality (Evaluation)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68279" lvl="1" indent="-311079">
              <a:buFont typeface="Wingdings" panose="05000000000000000000" pitchFamily="2" charset="2"/>
              <a:buChar char="Ø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Forecasting the future economic development based on the evaluated models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Ø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8279" lvl="1" indent="-311079">
              <a:buFont typeface="Wingdings" panose="05000000000000000000" pitchFamily="2" charset="2"/>
              <a:buChar char="Ø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Advisor of politicians and governments in economic issues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456CA03-37CC-4CA4-B86C-3D9E81EDFBB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7FC0B596-2B95-291A-E799-F0D415987117}"/>
                  </a:ext>
                </a:extLst>
              </p14:cNvPr>
              <p14:cNvContentPartPr/>
              <p14:nvPr/>
            </p14:nvContentPartPr>
            <p14:xfrm>
              <a:off x="1104578" y="1588582"/>
              <a:ext cx="5265360" cy="11880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7FC0B596-2B95-291A-E799-F0D41598711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95578" y="1579942"/>
                <a:ext cx="5283000" cy="13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42AF9A6C-938C-CB1D-5876-E8F2C97321E9}"/>
                  </a:ext>
                </a:extLst>
              </p14:cNvPr>
              <p14:cNvContentPartPr/>
              <p14:nvPr/>
            </p14:nvContentPartPr>
            <p14:xfrm>
              <a:off x="869858" y="1079182"/>
              <a:ext cx="3344760" cy="709560"/>
            </p14:xfrm>
          </p:contentPart>
        </mc:Choice>
        <mc:Fallback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42AF9A6C-938C-CB1D-5876-E8F2C97321E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61218" y="1070182"/>
                <a:ext cx="3362400" cy="72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5FC8CD73-D456-90A1-26B4-AE53A3EDD1B1}"/>
                  </a:ext>
                </a:extLst>
              </p14:cNvPr>
              <p14:cNvContentPartPr/>
              <p14:nvPr/>
            </p14:nvContentPartPr>
            <p14:xfrm>
              <a:off x="859418" y="1047142"/>
              <a:ext cx="1841400" cy="868680"/>
            </p14:xfrm>
          </p:contentPart>
        </mc:Choice>
        <mc:Fallback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5FC8CD73-D456-90A1-26B4-AE53A3EDD1B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50418" y="1038142"/>
                <a:ext cx="1859040" cy="88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5F9F5359-4517-F3B3-F57A-7307A50F7835}"/>
                  </a:ext>
                </a:extLst>
              </p14:cNvPr>
              <p14:cNvContentPartPr/>
              <p14:nvPr/>
            </p14:nvContentPartPr>
            <p14:xfrm>
              <a:off x="994778" y="2171782"/>
              <a:ext cx="6757200" cy="124200"/>
            </p14:xfrm>
          </p:contentPart>
        </mc:Choice>
        <mc:Fallback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5F9F5359-4517-F3B3-F57A-7307A50F783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85778" y="2162782"/>
                <a:ext cx="6774840" cy="14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F04F3D8F-4073-E3A4-E99C-FE369291B30F}"/>
                  </a:ext>
                </a:extLst>
              </p14:cNvPr>
              <p14:cNvContentPartPr/>
              <p14:nvPr/>
            </p14:nvContentPartPr>
            <p14:xfrm>
              <a:off x="966698" y="2598022"/>
              <a:ext cx="2787840" cy="79200"/>
            </p14:xfrm>
          </p:contentPart>
        </mc:Choice>
        <mc:Fallback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F04F3D8F-4073-E3A4-E99C-FE369291B30F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957698" y="2589022"/>
                <a:ext cx="2805480" cy="9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0" name="Freihand 9">
                <a:extLst>
                  <a:ext uri="{FF2B5EF4-FFF2-40B4-BE49-F238E27FC236}">
                    <a16:creationId xmlns:a16="http://schemas.microsoft.com/office/drawing/2014/main" id="{D26008D6-B052-3840-29A6-89BFC195B51D}"/>
                  </a:ext>
                </a:extLst>
              </p14:cNvPr>
              <p14:cNvContentPartPr/>
              <p14:nvPr/>
            </p14:nvContentPartPr>
            <p14:xfrm>
              <a:off x="1156058" y="3278422"/>
              <a:ext cx="4596840" cy="154800"/>
            </p14:xfrm>
          </p:contentPart>
        </mc:Choice>
        <mc:Fallback>
          <p:pic>
            <p:nvPicPr>
              <p:cNvPr id="10" name="Freihand 9">
                <a:extLst>
                  <a:ext uri="{FF2B5EF4-FFF2-40B4-BE49-F238E27FC236}">
                    <a16:creationId xmlns:a16="http://schemas.microsoft.com/office/drawing/2014/main" id="{D26008D6-B052-3840-29A6-89BFC195B51D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147418" y="3269782"/>
                <a:ext cx="4614480" cy="17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1" name="Freihand 10">
                <a:extLst>
                  <a:ext uri="{FF2B5EF4-FFF2-40B4-BE49-F238E27FC236}">
                    <a16:creationId xmlns:a16="http://schemas.microsoft.com/office/drawing/2014/main" id="{F3B293C2-3D29-23ED-C9CC-D0B539AB0988}"/>
                  </a:ext>
                </a:extLst>
              </p14:cNvPr>
              <p14:cNvContentPartPr/>
              <p14:nvPr/>
            </p14:nvContentPartPr>
            <p14:xfrm>
              <a:off x="4234778" y="2720782"/>
              <a:ext cx="1712520" cy="740880"/>
            </p14:xfrm>
          </p:contentPart>
        </mc:Choice>
        <mc:Fallback>
          <p:pic>
            <p:nvPicPr>
              <p:cNvPr id="11" name="Freihand 10">
                <a:extLst>
                  <a:ext uri="{FF2B5EF4-FFF2-40B4-BE49-F238E27FC236}">
                    <a16:creationId xmlns:a16="http://schemas.microsoft.com/office/drawing/2014/main" id="{F3B293C2-3D29-23ED-C9CC-D0B539AB098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225778" y="2712142"/>
                <a:ext cx="1730160" cy="75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2" name="Freihand 11">
                <a:extLst>
                  <a:ext uri="{FF2B5EF4-FFF2-40B4-BE49-F238E27FC236}">
                    <a16:creationId xmlns:a16="http://schemas.microsoft.com/office/drawing/2014/main" id="{4903F8E0-3DCB-3A59-A02F-49EEFEC3C330}"/>
                  </a:ext>
                </a:extLst>
              </p14:cNvPr>
              <p14:cNvContentPartPr/>
              <p14:nvPr/>
            </p14:nvContentPartPr>
            <p14:xfrm>
              <a:off x="1398698" y="3865582"/>
              <a:ext cx="6259680" cy="121680"/>
            </p14:xfrm>
          </p:contentPart>
        </mc:Choice>
        <mc:Fallback>
          <p:pic>
            <p:nvPicPr>
              <p:cNvPr id="12" name="Freihand 11">
                <a:extLst>
                  <a:ext uri="{FF2B5EF4-FFF2-40B4-BE49-F238E27FC236}">
                    <a16:creationId xmlns:a16="http://schemas.microsoft.com/office/drawing/2014/main" id="{4903F8E0-3DCB-3A59-A02F-49EEFEC3C330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390058" y="3856582"/>
                <a:ext cx="6277320" cy="13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4" name="Freihand 23">
                <a:extLst>
                  <a:ext uri="{FF2B5EF4-FFF2-40B4-BE49-F238E27FC236}">
                    <a16:creationId xmlns:a16="http://schemas.microsoft.com/office/drawing/2014/main" id="{F76DDC01-F25C-69CB-EF77-34DBCD4E386E}"/>
                  </a:ext>
                </a:extLst>
              </p14:cNvPr>
              <p14:cNvContentPartPr/>
              <p14:nvPr/>
            </p14:nvContentPartPr>
            <p14:xfrm>
              <a:off x="631538" y="2791342"/>
              <a:ext cx="2127960" cy="776520"/>
            </p14:xfrm>
          </p:contentPart>
        </mc:Choice>
        <mc:Fallback>
          <p:pic>
            <p:nvPicPr>
              <p:cNvPr id="24" name="Freihand 23">
                <a:extLst>
                  <a:ext uri="{FF2B5EF4-FFF2-40B4-BE49-F238E27FC236}">
                    <a16:creationId xmlns:a16="http://schemas.microsoft.com/office/drawing/2014/main" id="{F76DDC01-F25C-69CB-EF77-34DBCD4E386E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22538" y="2782702"/>
                <a:ext cx="2145600" cy="79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5" name="Freihand 24">
                <a:extLst>
                  <a:ext uri="{FF2B5EF4-FFF2-40B4-BE49-F238E27FC236}">
                    <a16:creationId xmlns:a16="http://schemas.microsoft.com/office/drawing/2014/main" id="{81ED480E-BAB7-7DC7-4D54-2CD5A1A47CB0}"/>
                  </a:ext>
                </a:extLst>
              </p14:cNvPr>
              <p14:cNvContentPartPr/>
              <p14:nvPr/>
            </p14:nvContentPartPr>
            <p14:xfrm>
              <a:off x="4301378" y="2740582"/>
              <a:ext cx="1533240" cy="572040"/>
            </p14:xfrm>
          </p:contentPart>
        </mc:Choice>
        <mc:Fallback>
          <p:pic>
            <p:nvPicPr>
              <p:cNvPr id="25" name="Freihand 24">
                <a:extLst>
                  <a:ext uri="{FF2B5EF4-FFF2-40B4-BE49-F238E27FC236}">
                    <a16:creationId xmlns:a16="http://schemas.microsoft.com/office/drawing/2014/main" id="{81ED480E-BAB7-7DC7-4D54-2CD5A1A47CB0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292378" y="2731582"/>
                <a:ext cx="1550880" cy="589680"/>
              </a:xfrm>
              <a:prstGeom prst="rect">
                <a:avLst/>
              </a:prstGeom>
            </p:spPr>
          </p:pic>
        </mc:Fallback>
      </mc:AlternateContent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BF055B2E-F2D0-ACB3-1DB4-01A8B6E9E1A3}"/>
              </a:ext>
            </a:extLst>
          </p:cNvPr>
          <p:cNvGrpSpPr/>
          <p:nvPr/>
        </p:nvGrpSpPr>
        <p:grpSpPr>
          <a:xfrm>
            <a:off x="972458" y="4221262"/>
            <a:ext cx="7499160" cy="1212120"/>
            <a:chOff x="972458" y="4221262"/>
            <a:chExt cx="7499160" cy="1212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3" name="Freihand 12">
                  <a:extLst>
                    <a:ext uri="{FF2B5EF4-FFF2-40B4-BE49-F238E27FC236}">
                      <a16:creationId xmlns:a16="http://schemas.microsoft.com/office/drawing/2014/main" id="{A78476E8-237F-212C-98F7-3046A6857589}"/>
                    </a:ext>
                  </a:extLst>
                </p14:cNvPr>
                <p14:cNvContentPartPr/>
                <p14:nvPr/>
              </p14:nvContentPartPr>
              <p14:xfrm>
                <a:off x="1389338" y="4367422"/>
                <a:ext cx="29880" cy="210240"/>
              </p14:xfrm>
            </p:contentPart>
          </mc:Choice>
          <mc:Fallback>
            <p:pic>
              <p:nvPicPr>
                <p:cNvPr id="13" name="Freihand 12">
                  <a:extLst>
                    <a:ext uri="{FF2B5EF4-FFF2-40B4-BE49-F238E27FC236}">
                      <a16:creationId xmlns:a16="http://schemas.microsoft.com/office/drawing/2014/main" id="{A78476E8-237F-212C-98F7-3046A6857589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380698" y="4358782"/>
                  <a:ext cx="4752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4" name="Freihand 13">
                  <a:extLst>
                    <a:ext uri="{FF2B5EF4-FFF2-40B4-BE49-F238E27FC236}">
                      <a16:creationId xmlns:a16="http://schemas.microsoft.com/office/drawing/2014/main" id="{163C5411-152A-FEF6-6F93-AE211428A0F4}"/>
                    </a:ext>
                  </a:extLst>
                </p14:cNvPr>
                <p14:cNvContentPartPr/>
                <p14:nvPr/>
              </p14:nvContentPartPr>
              <p14:xfrm>
                <a:off x="1397978" y="4358782"/>
                <a:ext cx="178920" cy="66960"/>
              </p14:xfrm>
            </p:contentPart>
          </mc:Choice>
          <mc:Fallback>
            <p:pic>
              <p:nvPicPr>
                <p:cNvPr id="14" name="Freihand 13">
                  <a:extLst>
                    <a:ext uri="{FF2B5EF4-FFF2-40B4-BE49-F238E27FC236}">
                      <a16:creationId xmlns:a16="http://schemas.microsoft.com/office/drawing/2014/main" id="{163C5411-152A-FEF6-6F93-AE211428A0F4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389338" y="4350142"/>
                  <a:ext cx="19656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BF91E1A7-30C5-7DF6-374E-32E8BAF272D0}"/>
                    </a:ext>
                  </a:extLst>
                </p14:cNvPr>
                <p14:cNvContentPartPr/>
                <p14:nvPr/>
              </p14:nvContentPartPr>
              <p14:xfrm>
                <a:off x="1406978" y="4524382"/>
                <a:ext cx="177840" cy="5904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BF91E1A7-30C5-7DF6-374E-32E8BAF272D0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397978" y="4515742"/>
                  <a:ext cx="195480" cy="7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16" name="Freihand 15">
                  <a:extLst>
                    <a:ext uri="{FF2B5EF4-FFF2-40B4-BE49-F238E27FC236}">
                      <a16:creationId xmlns:a16="http://schemas.microsoft.com/office/drawing/2014/main" id="{25A93768-ECD0-5FAB-ACA9-A086A1FC0739}"/>
                    </a:ext>
                  </a:extLst>
                </p14:cNvPr>
                <p14:cNvContentPartPr/>
                <p14:nvPr/>
              </p14:nvContentPartPr>
              <p14:xfrm>
                <a:off x="1648898" y="4434022"/>
                <a:ext cx="321840" cy="132120"/>
              </p14:xfrm>
            </p:contentPart>
          </mc:Choice>
          <mc:Fallback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25A93768-ECD0-5FAB-ACA9-A086A1FC0739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640258" y="4425022"/>
                  <a:ext cx="339480" cy="14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338F4C9C-6DC5-C40A-9DA3-13EF99BB75FA}"/>
                    </a:ext>
                  </a:extLst>
                </p14:cNvPr>
                <p14:cNvContentPartPr/>
                <p14:nvPr/>
              </p14:nvContentPartPr>
              <p14:xfrm>
                <a:off x="2014658" y="4426822"/>
                <a:ext cx="318240" cy="8208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338F4C9C-6DC5-C40A-9DA3-13EF99BB75FA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2005658" y="4417822"/>
                  <a:ext cx="33588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A5F07ED8-F771-E580-8EEE-29E5A447C5CB}"/>
                    </a:ext>
                  </a:extLst>
                </p14:cNvPr>
                <p14:cNvContentPartPr/>
                <p14:nvPr/>
              </p14:nvContentPartPr>
              <p14:xfrm>
                <a:off x="2349458" y="4419622"/>
                <a:ext cx="15480" cy="4140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A5F07ED8-F771-E580-8EEE-29E5A447C5CB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2340818" y="4410982"/>
                  <a:ext cx="3312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19" name="Freihand 18">
                  <a:extLst>
                    <a:ext uri="{FF2B5EF4-FFF2-40B4-BE49-F238E27FC236}">
                      <a16:creationId xmlns:a16="http://schemas.microsoft.com/office/drawing/2014/main" id="{3DAE056C-52A7-D0BB-4D28-C7766E6CD3AD}"/>
                    </a:ext>
                  </a:extLst>
                </p14:cNvPr>
                <p14:cNvContentPartPr/>
                <p14:nvPr/>
              </p14:nvContentPartPr>
              <p14:xfrm>
                <a:off x="2434058" y="4325302"/>
                <a:ext cx="120600" cy="201960"/>
              </p14:xfrm>
            </p:contentPart>
          </mc:Choice>
          <mc:Fallback>
            <p:pic>
              <p:nvPicPr>
                <p:cNvPr id="19" name="Freihand 18">
                  <a:extLst>
                    <a:ext uri="{FF2B5EF4-FFF2-40B4-BE49-F238E27FC236}">
                      <a16:creationId xmlns:a16="http://schemas.microsoft.com/office/drawing/2014/main" id="{3DAE056C-52A7-D0BB-4D28-C7766E6CD3AD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2425418" y="4316302"/>
                  <a:ext cx="13824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1" name="Freihand 20">
                  <a:extLst>
                    <a:ext uri="{FF2B5EF4-FFF2-40B4-BE49-F238E27FC236}">
                      <a16:creationId xmlns:a16="http://schemas.microsoft.com/office/drawing/2014/main" id="{D4F3D320-69CD-4EA3-8DF7-5A7ECD2C347F}"/>
                    </a:ext>
                  </a:extLst>
                </p14:cNvPr>
                <p14:cNvContentPartPr/>
                <p14:nvPr/>
              </p14:nvContentPartPr>
              <p14:xfrm>
                <a:off x="2571578" y="4385062"/>
                <a:ext cx="128880" cy="104400"/>
              </p14:xfrm>
            </p:contentPart>
          </mc:Choice>
          <mc:Fallback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D4F3D320-69CD-4EA3-8DF7-5A7ECD2C347F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2562578" y="4376422"/>
                  <a:ext cx="14652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2" name="Freihand 21">
                  <a:extLst>
                    <a:ext uri="{FF2B5EF4-FFF2-40B4-BE49-F238E27FC236}">
                      <a16:creationId xmlns:a16="http://schemas.microsoft.com/office/drawing/2014/main" id="{56B7314A-3D5D-52F4-CB36-A2B463E1B6B6}"/>
                    </a:ext>
                  </a:extLst>
                </p14:cNvPr>
                <p14:cNvContentPartPr/>
                <p14:nvPr/>
              </p14:nvContentPartPr>
              <p14:xfrm>
                <a:off x="2373218" y="4221262"/>
                <a:ext cx="25200" cy="37440"/>
              </p14:xfrm>
            </p:contentPart>
          </mc:Choice>
          <mc:Fallback>
            <p:pic>
              <p:nvPicPr>
                <p:cNvPr id="22" name="Freihand 21">
                  <a:extLst>
                    <a:ext uri="{FF2B5EF4-FFF2-40B4-BE49-F238E27FC236}">
                      <a16:creationId xmlns:a16="http://schemas.microsoft.com/office/drawing/2014/main" id="{56B7314A-3D5D-52F4-CB36-A2B463E1B6B6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2364578" y="4212262"/>
                  <a:ext cx="4284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BE8A4B10-56BA-6443-4234-7A779E501354}"/>
                    </a:ext>
                  </a:extLst>
                </p14:cNvPr>
                <p14:cNvContentPartPr/>
                <p14:nvPr/>
              </p14:nvContentPartPr>
              <p14:xfrm>
                <a:off x="2961098" y="4349782"/>
                <a:ext cx="2176920" cy="161280"/>
              </p14:xfrm>
            </p:contentPart>
          </mc:Choice>
          <mc:Fallback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BE8A4B10-56BA-6443-4234-7A779E501354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2952098" y="4341142"/>
                  <a:ext cx="219456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0069B35D-BA03-DFAB-AA9E-FAACA75B429A}"/>
                    </a:ext>
                  </a:extLst>
                </p14:cNvPr>
                <p14:cNvContentPartPr/>
                <p14:nvPr/>
              </p14:nvContentPartPr>
              <p14:xfrm>
                <a:off x="5191658" y="4312342"/>
                <a:ext cx="257040" cy="18288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0069B35D-BA03-DFAB-AA9E-FAACA75B429A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5183018" y="4303342"/>
                  <a:ext cx="274680" cy="20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29" name="Freihand 28">
                  <a:extLst>
                    <a:ext uri="{FF2B5EF4-FFF2-40B4-BE49-F238E27FC236}">
                      <a16:creationId xmlns:a16="http://schemas.microsoft.com/office/drawing/2014/main" id="{7BA4A4F0-4BA7-66EC-1049-83AEBB13AA66}"/>
                    </a:ext>
                  </a:extLst>
                </p14:cNvPr>
                <p14:cNvContentPartPr/>
                <p14:nvPr/>
              </p14:nvContentPartPr>
              <p14:xfrm>
                <a:off x="972458" y="4300462"/>
                <a:ext cx="7499160" cy="1132920"/>
              </p14:xfrm>
            </p:contentPart>
          </mc:Choice>
          <mc:Fallback>
            <p:pic>
              <p:nvPicPr>
                <p:cNvPr id="29" name="Freihand 28">
                  <a:extLst>
                    <a:ext uri="{FF2B5EF4-FFF2-40B4-BE49-F238E27FC236}">
                      <a16:creationId xmlns:a16="http://schemas.microsoft.com/office/drawing/2014/main" id="{7BA4A4F0-4BA7-66EC-1049-83AEBB13AA66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963458" y="4291822"/>
                  <a:ext cx="7516800" cy="11505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618435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1374</Words>
  <Application>Microsoft Office PowerPoint</Application>
  <PresentationFormat>Breitbild</PresentationFormat>
  <Paragraphs>294</Paragraphs>
  <Slides>23</Slides>
  <Notes>19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9" baseType="lpstr">
      <vt:lpstr>Arial</vt:lpstr>
      <vt:lpstr>Calibri</vt:lpstr>
      <vt:lpstr>Sparkasse Rg</vt:lpstr>
      <vt:lpstr>Times New Roman</vt:lpstr>
      <vt:lpstr>Wingdings</vt:lpstr>
      <vt:lpstr>Office</vt:lpstr>
      <vt:lpstr>PowerPoint-Präsentation</vt:lpstr>
      <vt:lpstr>Macroeconomics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53</cp:revision>
  <cp:lastPrinted>2022-03-02T20:18:27Z</cp:lastPrinted>
  <dcterms:created xsi:type="dcterms:W3CDTF">2022-03-01T20:52:11Z</dcterms:created>
  <dcterms:modified xsi:type="dcterms:W3CDTF">2022-09-27T07:32:18Z</dcterms:modified>
</cp:coreProperties>
</file>