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2.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3.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notesSlides/notesSlide4.xml" ContentType="application/vnd.openxmlformats-officedocument.presentationml.notesSlide+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notesSlides/notesSlide5.xml" ContentType="application/vnd.openxmlformats-officedocument.presentationml.notesSlide+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notesSlides/notesSlide6.xml" ContentType="application/vnd.openxmlformats-officedocument.presentationml.notesSlide+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notesSlides/notesSlide7.xml" ContentType="application/vnd.openxmlformats-officedocument.presentationml.notesSlide+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notesSlides/notesSlide8.xml" ContentType="application/vnd.openxmlformats-officedocument.presentationml.notesSlide+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notesSlides/notesSlide9.xml" ContentType="application/vnd.openxmlformats-officedocument.presentationml.notesSlide+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notesSlides/notesSlide10.xml" ContentType="application/vnd.openxmlformats-officedocument.presentationml.notesSlide+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372" r:id="rId2"/>
    <p:sldId id="1346" r:id="rId3"/>
    <p:sldId id="1435" r:id="rId4"/>
    <p:sldId id="1348" r:id="rId5"/>
    <p:sldId id="1349" r:id="rId6"/>
    <p:sldId id="1350" r:id="rId7"/>
    <p:sldId id="1351" r:id="rId8"/>
    <p:sldId id="1427" r:id="rId9"/>
    <p:sldId id="1352" r:id="rId10"/>
    <p:sldId id="1354" r:id="rId11"/>
    <p:sldId id="1355" r:id="rId12"/>
    <p:sldId id="1356" r:id="rId13"/>
    <p:sldId id="1358" r:id="rId14"/>
    <p:sldId id="1428" r:id="rId15"/>
    <p:sldId id="1359" r:id="rId16"/>
    <p:sldId id="1368" r:id="rId1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3447" autoAdjust="0"/>
  </p:normalViewPr>
  <p:slideViewPr>
    <p:cSldViewPr snapToGrid="0">
      <p:cViewPr varScale="1">
        <p:scale>
          <a:sx n="72" d="100"/>
          <a:sy n="72" d="100"/>
        </p:scale>
        <p:origin x="4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9.558"/>
    </inkml:context>
    <inkml:brush xml:id="br0">
      <inkml:brushProperty name="width" value="0.05" units="cm"/>
      <inkml:brushProperty name="height" value="0.05" units="cm"/>
    </inkml:brush>
  </inkml:definitions>
  <inkml:trace contextRef="#ctx0" brushRef="#br0">17 231 13787,'-16'-4'3070,"27"5"-965,10 1-1508,931 25 1701,-645-26-2302,96 9-52,16 1 63,1-25-93,-62-12-215,485-51-2277,-508 47 2558,-199 20 128,486-31-457,-315 21 311,-100-6 79,-130 14 65,121-5 0,-58 15-34,143 4 214,-225 2-1586,80-4 1,-112-1 575,-17 1 639,1 0 1,0-1-1,10-1 1,-1-4 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6.024"/>
    </inkml:context>
    <inkml:brush xml:id="br0">
      <inkml:brushProperty name="width" value="0.05" units="cm"/>
      <inkml:brushProperty name="height" value="0.05" units="cm"/>
    </inkml:brush>
  </inkml:definitions>
  <inkml:trace contextRef="#ctx0" brushRef="#br0">111 1 18260,'-35'38'1592,"19"-23"-1017,1 2 0,-22 31 1,36-47-529,0 0 0,1 0 0,-1 1 0,0-1 0,1 0 0,-1 0 0,0 0 0,1 1 0,0-1 0,-1 0 0,1 1 0,0-1 0,-1 0 0,1 1 0,0-1 0,0 0 0,0 1 0,1 1 0,-1-3-31,0 1 0,1-1 1,-1 1-1,1-1 0,-1 1 0,1-1 0,-1 0 0,1 1 0,0-1 0,-1 0 0,1 1 1,-1-1-1,1 0 0,0 0 0,-1 1 0,1-1 0,0 0 0,-1 0 0,1 0 0,0 0 0,-1 0 1,1 0-1,0 0 0,-1 0 0,2 0 0,7-2-2,0 0 0,0 0 0,15-6 0,-23 7-18,96-40-185,-61 24 81,75-23 0,-110 40 109,1-1 1,0 1-1,-1-1 1,1 1-1,0 0 0,0 0 1,0 0-1,-1 0 1,1 0-1,0 0 1,0 0-1,0 0 1,-1 1-1,1-1 1,0 1-1,2 1 0,-3-1 14,0 0-1,0 0 0,0 0 0,0 0 0,0 0 1,0 0-1,0 0 0,0 1 0,-1-1 0,1 0 1,-1 0-1,1 1 0,-1-1 0,1 1 0,-1-1 1,0 0-1,1 1 0,-1-1 0,0 1 0,0 1 1,0-1 6,0 0 0,0 0 0,0 0 0,1 0 0,-1 0 0,0-1 0,1 1 0,-1 0 0,1 0 1,0-1-1,0 1 0,0 0 0,0-1 0,0 1 0,0-1 0,0 1 0,0-1 0,0 1 0,1-1 1,1 2-1,-1-2-4,0 0 1,1 0 0,-1 0 0,0-1 0,1 1 0,-1-1-1,0 1 1,1-1 0,-1 0 0,1 1 0,-1-1 0,1 0-1,3-1 1,9-2 0,0-1 0,-1 0 0,0-1 0,18-8 0,-14 5-55,23-10-78,-28 11 40,0 1 0,0 1 1,1 0-1,0 1 0,-1 0 0,2 1 0,-1 0 1,16 0-1,-29 3 69,-1 0 0,1 1 0,0-1 0,0 0 0,0 0 0,0 1 0,0-1 0,0 1 0,0-1 0,0 1 0,-1-1 0,1 1 0,0-1 0,0 1 0,0 0 0,-1-1 0,1 1 0,-1 0 0,1 0 0,0 0 0,-1-1 0,1 1 0,-1 0 0,0 0 0,1 0 0,-1 0 0,0 0 0,1 0 0,-1 0 0,0 0 0,0 0 0,0 0 0,0 0 0,0 0 0,0 0 0,0 0 0,0 0 0,-1 0 0,1 1 0,-1 8 74,-1 1 0,-6 20 0,2-11 76,6-19-124,-1 1 0,1 0 0,0 0 0,0 0 0,0-1 0,0 1-1,0 0 1,0 0 0,0 0 0,1-1 0,-1 1 0,0 0 0,1 0 0,1 2 0,-2-3-10,1 0-1,0-1 1,0 1 0,0 0-1,0-1 1,0 1 0,0-1 0,0 1-1,0-1 1,0 1 0,0-1-1,0 1 1,0-1 0,0 0-1,0 0 1,0 0 0,1 0-1,-1 1 1,0-1 0,0-1 0,0 1-1,0 0 1,0 0 0,2-1-1,13-3-230,-1 0-1,0-2 0,0 0 1,-1 0-1,1-2 0,24-16 1,26-12-1644,-56 31 1492,-6 3 187,-1 1-1,1-1 0,0 1 0,-1 0 0,1 0 0,0 0 0,0 0 0,0 0 0,0 1 0,0-1 0,0 1 1,5 0-1,-7 0 147,-1 0 1,0 0 0,1 1-1,-1-1 1,0 0-1,0 1 1,1-1 0,-1 0-1,0 1 1,0-1 0,0 0-1,1 1 1,-1-1 0,0 0-1,0 1 1,0-1-1,0 0 1,0 1 0,0-1-1,0 1 1,0-1 0,0 0-1,0 1 1,0-1 0,0 1-1,0-1 1,0 0-1,0 1 1,0-1 0,0 1-1,0-1 1,-1 1 0,-4 12-211,5-13 226,0-2-32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3.119"/>
    </inkml:context>
    <inkml:brush xml:id="br0">
      <inkml:brushProperty name="width" value="0.05" units="cm"/>
      <inkml:brushProperty name="height" value="0.05" units="cm"/>
    </inkml:brush>
  </inkml:definitions>
  <inkml:trace contextRef="#ctx0" brushRef="#br0">136 207 15107,'1'-1'108,"-1"1"0,1-1-1,-1 0 1,0 0 0,1 0 0,-1 0-1,0 0 1,0 0 0,1 0 0,-1 0-1,0 0 1,0 0 0,0 0 0,0 0-1,-1 0 1,1 0 0,0 0 0,0 0-1,-1 0 1,1 0 0,0 0 0,-1 0-1,1 0 1,-1 0 0,1 0 0,-1 1-1,1-1 1,-2-1 0,1 2 11,-1-1 0,1 1 0,0 0 0,-1 0 0,1-1 0,-1 1 0,1 0-1,-1 0 1,1 0 0,-1 1 0,1-1 0,0 0 0,-1 1 0,1-1 0,-1 0 0,1 1 0,0 0 0,-1-1 0,1 1 0,-2 1 0,-5 4 114,0-1 0,0 1 0,1 1 0,0 0 0,0-1 0,1 2 0,0-1 0,0 1 0,0 0 0,1 0 0,1 1 0,-1 0 0,1-1 0,1 1 0,0 1 0,-4 16 0,7-24-220,-1 0 0,1 0 0,0 0 0,-1 0 0,1 0 0,0 0 0,0 0 0,1 0 0,-1 0 0,0 0 0,1-1 0,-1 1 0,1 0 0,-1 0 1,1 0-1,0 0 0,0-1 0,0 1 0,0 0 0,2 2 0,-1-3-5,0 0 0,-1 0 0,1 0 0,0 0 0,0 0 0,0 0 0,-1-1 0,1 1 0,0-1 0,0 1 0,0-1 0,0 0 0,0 0 0,0 0 0,0 0 0,3 0 0,5-2 3,0 0-1,0 0 0,-1-1 0,1 0 1,-1-1-1,15-7 0,1-5 29,-1 0-1,-1-2 0,0 0 0,-1-2 0,-1 0 0,-1-2 1,0 0-1,-2-1 0,-1-1 0,-1 0 0,-1-1 0,13-29 0,-26 50-4,0-1 0,0 1 0,0-1 0,-1 0 0,0 0 0,1 0-1,0-9 1,-2 14-30,0 0-1,0 0 1,0-1-1,0 1 0,0 0 1,0 0-1,0 0 1,0-1-1,0 1 1,0 0-1,0 0 0,0 0 1,-1 0-1,1-1 1,0 1-1,0 0 1,0 0-1,0 0 0,0-1 1,0 1-1,0 0 1,0 0-1,-1 0 1,1 0-1,0 0 1,0-1-1,0 1 0,0 0 1,-1 0-1,1 0 1,0 0-1,0 0 1,0 0-1,0 0 0,-1 0 1,1 0-1,0 0 1,0-1-1,0 1 1,-1 0-1,1 0 1,0 0-1,0 0 0,0 0 1,-1 1-1,1-1 1,-10 6 96,0 5-63,0 0 0,1 0 0,1 1 1,-1 1-1,2 0 0,-9 19 0,7-12-46,1 1-1,1 0 0,-8 38 0,13-46-168,0 1 1,1-1-1,2 24 0,-1-33 64,0-1 0,1 1 0,0 0 0,0-1 0,0 1 0,0 0 0,0-1 0,3 5 0,-3-7 45,0 0 1,0 1-1,0-1 0,0 0 0,0 0 1,0 0-1,0 0 0,1 0 0,-1 0 1,0 0-1,1 0 0,-1 0 0,0-1 1,1 1-1,-1-1 0,1 1 0,-1-1 1,1 1-1,-1-1 0,3 0 0,16-3-472,1-11-171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13.102"/>
    </inkml:context>
    <inkml:brush xml:id="br0">
      <inkml:brushProperty name="width" value="0.05" units="cm"/>
      <inkml:brushProperty name="height" value="0.05" units="cm"/>
    </inkml:brush>
  </inkml:definitions>
  <inkml:trace contextRef="#ctx0" brushRef="#br0">4370 434 9842,'-350'-202'4566,"286"171"-4404,-1 3 1,-1 2-1,-118-28 0,19 23 41,-240-15 1,-171 30-145,-22 51-7,4 53 206,277-37 133,129-22-50,129-18-260,1 3 0,1 3-1,0 2 1,2 2 0,0 3 0,1 2 0,-53 35 0,55-30-32,-40 27 50,81-50-76,0 1 0,0 1-1,1 0 1,1 0-1,-15 20 1,14-14-7,0 0 0,1 0 0,1 0 1,1 1-1,0 0 0,2 1 0,0 0 1,0-1-1,2 1 0,0 1 0,0 21 0,3-26 8,0 0 0,2 0 0,-1-1 0,2 1 0,-1-1 0,2 1 0,0-1 0,0 0 0,2-1 1,-1 1-1,2-1 0,-1 0 0,2 0 0,0-1 0,14 16 0,2-2 6,1-2 0,1-1 0,1-1 1,1-1-1,1-2 0,1 0 0,0-2 1,1-2-1,45 15 0,28 3 8,170 28-1,-256-57-29,52 12 14,-1 3-1,-1 3 1,84 37 0,-64-20-46,127 37 1,-172-64 17,0-1-1,0-3 0,1-1 0,0-3 1,61-2-1,-56-5 18,0-2-1,54-15 1,96-34 46,-73 18-37,12 0 0,1 6-1,283-24 1,56 16-66,-322 18 33,159-44-1,258-92 75,-491 134 130,136-60 1,-210 79-111,0 0 1,0-1 0,-1 0-1,1 0 1,-1 0 0,0-1 0,-1 0-1,1 0 1,9-13 0,-13 14-4,0 0 0,0 0 0,-1-1 0,0 1 0,0 0 0,0-1 0,0 1 0,-1-1 0,0 0 0,0 0 0,-1 1 0,0-1 0,0 0 0,0 0 0,0 1 0,-2-8 0,-1 2 30,0 0 0,-1 0 0,0 1 0,-1-1 0,0 1 0,0 0 0,-1 0 0,-1 0 0,1 1 0,-2 0 0,-10-11 0,-8-6 68,-2 2 1,-36-27 0,5 13-460,-1 2 1,-103-43 0,7 3-1483,101 46 1289,-2-1-176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15.528"/>
    </inkml:context>
    <inkml:brush xml:id="br0">
      <inkml:brushProperty name="width" value="0.05" units="cm"/>
      <inkml:brushProperty name="height" value="0.05" units="cm"/>
    </inkml:brush>
  </inkml:definitions>
  <inkml:trace contextRef="#ctx0" brushRef="#br0">1496 40 8138,'-22'-8'365,"1"1"1,-1 0 0,0 2 0,0 0-1,0 2 1,-1 0 0,0 2 0,1 0-1,-1 2 1,0 0 0,-36 8 0,-59 20 453,-165 63 0,-103 73-636,338-143-44,1 1-1,1 2 0,-79 60 0,113-76-109,0 1 0,1 1 0,0 0 0,1 1 0,0 0 0,1 0 1,1 1-1,0 0 0,0 1 0,2-1 0,-1 1 0,2 1 0,0-1 0,0 1 0,2 0 0,0 0 1,-2 28-1,4-32-21,1 0 0,1 1 0,0-1 0,1 0 0,0 0 1,0 0-1,1 0 0,0 0 0,1-1 0,1 0 0,-1 1 1,13 17-1,-8-16-4,0-1 1,1 0 0,0 0-1,1-1 1,0 0-1,1-1 1,0 0-1,0-1 1,18 9 0,19 7 1,2-2 0,71 20 0,113 20 18,-126-36-9,525 170 12,-237-68-121,8-23-150,238-9-285,-491-86 519,0-7 0,193-21-1,-250 6 66,1-4 0,-2-5 0,0-4 0,119-48 0,-136 40-35,-2-2 1,-2-4 0,-2-3 0,-1-3-1,88-75 1,-123 88 21,-1-1 0,-2-1 0,-1-2 0,-2-1 1,26-43-1,-38 54 25,-2-2 0,-1 0 0,-2 0 0,0-2 1,-2 1-1,-1-1 0,-2-1 0,6-49 0,-11 65-22,-2 0 0,0-1 0,-1 1 0,0-1 0,-2 1 0,0 0 0,0 0 0,-10-25-1,9 29-19,-1 0-1,-1 1 0,0 0 1,0 0-1,-1 1 0,0-1 1,-1 2-1,0-1 0,0 1 1,-1 0-1,0 1 0,-11-8 1,-1 3 75,0 1 1,0 1 0,-1 0 0,-1 2 0,-40-10 0,-124-14 1559,152 27-1636,-34-4 327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54.964"/>
    </inkml:context>
    <inkml:brush xml:id="br0">
      <inkml:brushProperty name="width" value="0.05" units="cm"/>
      <inkml:brushProperty name="height" value="0.05" units="cm"/>
    </inkml:brush>
  </inkml:definitions>
  <inkml:trace contextRef="#ctx0" brushRef="#br0">530 58 11194,'-19'-10'823,"-1"0"0,0 2 0,-1 0-1,-31-8 1,44 14-693,0 1 1,-1 0-1,1 0 1,0 1-1,-1 0 0,1 0 1,0 1-1,-1 0 0,1 1 1,0-1-1,0 2 1,0-1-1,0 1 0,-14 7 1,6 1-55,0 0 0,0 1 0,2 1 0,-1 0 0,1 1 0,1 0 1,1 1-1,0 1 0,1 0 0,0 1 0,1 0 0,-12 30 0,6-7 48,2 1-1,1 0 1,2 1-1,-8 72 1,15-82-52,3 0 1,0 0 0,2 1-1,9 55 1,-6-66-63,1-1 0,0 0 0,2 0 0,1-1 0,0 0 1,1-1-1,24 36 0,-26-45-9,1 0 1,1-1-1,-1-1 1,1 1-1,1-1 1,0-1-1,0 0 1,0 0-1,1-1 1,0-1-1,0 1 1,1-2-1,-1 0 1,1 0 0,18 3-1,-3-3 10,0 0 1,1-2-1,-1-1 0,0-2 1,53-7-1,-63 6 35,-1-1 0,0 0 1,0-2-1,0 0 0,-1 0 1,1-2-1,-1 1 0,0-2 1,-1 0-1,0-1 0,-1-1 0,1 0 1,-2 0-1,1-2 0,-2 1 1,0-2-1,11-14 0,6-13 419,-3 0 0,-1-2 0,-2-1 0,22-61 0,-41 92-374,0-1 1,-1 1-1,0-1 1,-1 1-1,-1-1 1,0 1-1,0-1 0,-1 1 1,-1-1-1,0 1 1,-1-1-1,0 1 1,-1 0-1,0 0 1,-8-16-1,-4-3-13,-2 1 1,0 1-1,-2 0 1,-32-35-1,43 53-110,-1 1 1,0 0-1,-1 0 0,0 1 0,0 1 1,-1 0-1,0 0 0,0 1 1,-1 0-1,-14-4 0,11 5-1200,-1 2-1,-25-5 1,-11 0-510,33 6 642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00.379"/>
    </inkml:context>
    <inkml:brush xml:id="br0">
      <inkml:brushProperty name="width" value="0.05" units="cm"/>
      <inkml:brushProperty name="height" value="0.05" units="cm"/>
    </inkml:brush>
  </inkml:definitions>
  <inkml:trace contextRef="#ctx0" brushRef="#br0">79 53 14203,'-25'1'2180,"19"0"-812,18 0-168,276-18 1778,-182 9-2629,478-23-18,1 39-286,-532-2-100,-46-2 21,-13 0 18,-12 1 8,-124 13 21,-188 1 0,274-17-19,-791-21 1,661 10 47,163 7-40,14 1-37,-1 1-1,0-1 1,1 2 0,-18 2-1,18 2-305,15 0-186,16 1-237,8-4 84,32-1 0,-41-1 458,34 0-223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05.828"/>
    </inkml:context>
    <inkml:brush xml:id="br0">
      <inkml:brushProperty name="width" value="0.05" units="cm"/>
      <inkml:brushProperty name="height" value="0.05" units="cm"/>
    </inkml:brush>
  </inkml:definitions>
  <inkml:trace contextRef="#ctx0" brushRef="#br0">852 201 11082,'-18'-13'583,"-1"1"0,0 2 0,0 0 0,-2 0 0,1 2 0,-35-9 0,42 14-337,-1 1 0,0 0 1,0 0-1,0 2 0,0 0 0,0 0 0,0 2 1,0-1-1,0 2 0,1 0 0,-21 7 0,-58 25 811,-132 71 0,212-99-1028,0 1-1,0-1 1,0 2-1,1 0 1,1 0 0,-1 1-1,2 0 1,-1 1 0,1 0-1,1 0 1,0 1-1,0 0 1,2 1 0,-1 0-1,2 0 1,-1 0-1,2 0 1,0 1 0,0 0-1,2 0 1,-3 20-1,3-8-27,1 0-1,1 1 1,1-1 0,1 0-1,2 1 1,0-1-1,2-1 1,12 37-1,-9-40 1,0-1 0,1 0 0,1-1 0,1 0-1,1-1 1,1 0 0,1-1 0,0-1 0,34 30 0,-8-15 4,1-1 1,1-3 0,67 33-1,151 54 21,-181-82-24,-2-1-3,115 31 0,-154-53 0,1-3 1,0 0-1,1-3 0,-1-1 1,45-4-1,-29-4 4,-1-2-1,76-21 1,106-43 29,-171 49-19,1 0-9,0-3 0,-2-3 0,90-53 0,-132 66 4,-1-2-1,0 0 1,-1-1-1,-1-1 1,-1-1-1,-1-1 1,0-1 0,-2 0-1,-1-1 1,0 0-1,-2-2 1,-1 0-1,0 0 1,13-47 0,-9 18 31,-3-1 0,9-70 0,-18 90-8,-1 0-1,-3-1 1,0 0 0,-10-61-1,8 85-12,-1 1 0,0-1 0,0 1 1,-1 0-1,-1 0 0,0 0 0,0 1 0,-1-1 0,0 1 0,-1 1 0,0-1 0,0 1 0,-1 1 0,0-1 1,-15-11-1,1 6 41,-1 0 0,-1 1 0,1 2 0,-2 0 0,-44-12 0,2 5 90,-70-9 1,28 13-64,0 6 0,0 4 1,-151 13-1,-321 71-818,312-26-1452,235-51 1685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14.356"/>
    </inkml:context>
    <inkml:brush xml:id="br0">
      <inkml:brushProperty name="width" value="0.05" units="cm"/>
      <inkml:brushProperty name="height" value="0.05" units="cm"/>
    </inkml:brush>
  </inkml:definitions>
  <inkml:trace contextRef="#ctx0" brushRef="#br0">333 12 10698,'-12'0'462,"-1"0"-1,0 1 1,0 1 0,1 0-1,-1 0 1,-16 7-1,22-7-393,1 1 0,-1 1 1,1-1-1,0 1 0,0 0 0,0 1 0,0-1 0,1 1 1,0 0-1,0 1 0,0-1 0,-6 11 0,-7 13 4,2 1 0,0 1 0,3 0 1,-20 63-1,17-32 173,-13 108 0,26-154-138,2 0-1,0 0 1,1 1 0,1-1-1,3 22 1,-4-34-76,1-1 0,-1 0 1,1 0-1,0 0 0,0 0 0,0 0 1,1 0-1,-1-1 0,1 1 0,-1 0 1,1-1-1,0 1 0,0-1 0,0 1 1,0-1-1,0 0 0,1 0 0,-1 0 1,1 0-1,-1 0 0,1-1 0,0 1 1,0-1-1,0 0 0,0 0 0,0 0 1,0 0-1,0 0 0,0-1 1,0 1-1,0-1 0,0 0 0,0 0 1,5 0-1,0-1 58,1-1 0,-1 0 0,0 0 0,0-1 0,0 0 0,0 0 0,-1 0 0,1-1 0,-1-1 0,0 1 0,0-1 0,11-11 1,5-6 185,-1-1 1,19-26 0,-18 18-121,-1 0 0,-2-1 0,-1-1-1,-2-1 1,-1 0 0,-2-1-1,-1-1 1,-2 0 0,10-54-1,-19 78-92,0 1 0,-1-1-1,-1 1 1,0-1 0,0 0-1,-3-13 1,2 21-39,0 0 0,0 0-1,0 0 1,0 1 0,-1-1 0,1 0-1,-1 1 1,0-1 0,0 1 0,-1 0-1,1-1 1,-1 1 0,1 0 0,-1 0-1,0 1 1,0-1 0,0 1 0,-1-1-1,1 1 1,0 0 0,-5-2 0,-3 0-410,1 0 0,-1 1 0,0 0 0,0 1 0,-14-2 0,19 4-11,5 3-127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26.317"/>
    </inkml:context>
    <inkml:brush xml:id="br0">
      <inkml:brushProperty name="width" value="0.05" units="cm"/>
      <inkml:brushProperty name="height" value="0.05" units="cm"/>
    </inkml:brush>
  </inkml:definitions>
  <inkml:trace contextRef="#ctx0" brushRef="#br0">86 132 15011,'-2'-5'423,"1"1"-1,-1 0 1,0 1-1,-1-1 1,1 0-1,-1 1 1,1-1-1,-1 1 1,-5-5 0,8 8-350,-1 0 0,1-1-1,-1 1 1,1 0 0,-1 0 0,0-1 0,1 1 0,-1 0 0,1 0 0,-1 0 0,0 0 0,1 0 0,-1 0 0,0 0 0,1 0 0,-1 0 0,1 0 0,-1 0 0,0 0 0,1 0 0,-1 0 0,0 0 0,1 1 0,-1-1 0,0 1 0,-1 0 5,1 0-1,-1 1 1,1 0 0,-1-1-1,1 1 1,-1 0 0,1-1-1,0 1 1,0 0 0,0 0-1,-1 3 1,-3 6-4,1 1 1,0-1-1,1 1 0,0 0 0,1 1 1,0-1-1,1 0 0,0 0 1,1 1-1,1-1 0,0 0 0,3 16 1,-3-26-65,-1-1 0,1 1 0,-1-1 0,1 0 0,0 0 0,-1 1 0,1-1 0,0 0 0,0 0 0,0 0 0,0 0 1,0 0-1,0 0 0,0 0 0,0 0 0,1 0 0,-1 0 0,0 0 0,0-1 0,1 1 0,-1-1 0,1 1 0,-1-1 1,0 1-1,1-1 0,-1 0 0,1 0 0,-1 0 0,1 0 0,-1 0 0,1 0 0,-1 0 0,1 0 0,1-1 0,4-1 19,0 0-1,-1 0 1,1 0-1,-1-1 1,0 0-1,9-6 1,28-21 129,-1-3 0,49-49-1,14-11 37,-105 93-187,1-1 1,-1 1 0,1 0-1,-1-1 1,1 1 0,-1 0-1,0-1 1,1 1 0,0 0 0,-1-1-1,1 1 1,-1 0 0,1 0-1,-1 0 1,1 0 0,-1-1-1,1 1 1,0 0 0,-1 0 0,2 0-1,0 10 102,-13 28 26,4-16-44,5-11-58,0 0 1,1 0-1,0 0 1,1 1 0,0-1-1,1 0 1,3 16-1,-4-24-19,1 1-1,0-1 0,0 0 0,0 1 0,1-1 0,-1 0 0,1 0 0,-1 0 0,1-1 0,0 1 0,1 0 0,-1-1 1,0 1-1,1-1 0,-1 1 0,1-1 0,0 0 0,-1 0 0,1-1 0,0 1 0,0 0 0,0-1 0,1 0 0,-1 0 0,0 0 1,0 0-1,1 0 0,4 0 0,0-1 21,-1 0 1,0-1 0,1 1-1,-1-1 1,1-1-1,-1 0 1,0 0 0,0 0-1,0-1 1,0 0-1,0 0 1,-1 0 0,1-1-1,-1 0 1,7-6-1,-2 1 60,-1 0 0,0-1 0,0 0 0,0 0 0,-2-1-1,1 0 1,7-14 0,-12 16 12,1 0-1,-1-1 1,-1 1 0,0-1 0,0 1-1,3-21 1,-6 27-72,0 0-1,0 0 1,0 0 0,0 0-1,0 1 1,-1-1-1,1 0 1,-1 0 0,0 0-1,0 1 1,0-1 0,-2-4-1,2 5-13,0 1 0,-1-1-1,1 1 1,-1-1-1,1 1 1,-1 0 0,1 0-1,-1 0 1,0 0 0,0 0-1,1 0 1,-1 0 0,0 0-1,0 1 1,0-1-1,0 1 1,0-1 0,0 1-1,0 0 1,-3 0 0,2-1-214,-1 1 1,1 0-1,-1 0 1,0 0-1,1 0 1,-1 1-1,1 0 1,-1-1-1,1 1 1,-1 1-1,1-1 1,-4 2 0,12 3-850,5-4 365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26.752"/>
    </inkml:context>
    <inkml:brush xml:id="br0">
      <inkml:brushProperty name="width" value="0.05" units="cm"/>
      <inkml:brushProperty name="height" value="0.05" units="cm"/>
    </inkml:brush>
  </inkml:definitions>
  <inkml:trace contextRef="#ctx0" brushRef="#br0">72 11 16548,'9'-2'456,"-1"-1"1,0 1-1,1 1 1,0 0 0,-1 0-1,1 0 1,0 1-1,0 1 1,-1-1-1,1 1 1,-1 1 0,1 0-1,11 3 1,-16-3-381,1-1-1,-1 1 1,0 0 0,0 1 0,0-1-1,0 1 1,0-1 0,-1 1-1,1 0 1,-1 0 0,6 7 0,-7-7-55,-1 0 0,1 0-1,-1 0 1,1 0 0,-1 0 0,0 0 0,0 0 0,-1 0 0,1 0 0,-1 0 0,1 0 0,-1 1 0,0-1 0,0 0 0,0 0 0,-1 0 0,1 1 0,-2 4-1,-1-1 16,0 0 0,-1 0 0,1 0 0,-1 0 0,-1-1 0,1 1 0,-1-1-1,0 0 1,0-1 0,-1 1 0,-10 6 0,-9 8 209,-37 21 0,30-23-32,23-14-145,0 1-1,0 0 1,1 0-1,0 0 1,0 1 0,0 1-1,1-1 1,-8 9-1,15-15-60,0 1-1,-1-1 1,1 0 0,0 1-1,0-1 1,-1 1 0,1-1-1,0 1 1,0-1-1,0 1 1,0-1 0,0 1-1,-1-1 1,1 1-1,0-1 1,0 1 0,0-1-1,0 1 1,0-1-1,1 1 1,-1 0 0,0-1-1,0 1 1,0-1 0,0 1-1,1-1 1,-1 0-1,0 1 1,0-1 0,1 1-1,0 0 1,0 0 2,0 0 0,1 0 1,0 0-1,-1 0 0,1 0 0,0 0 1,-1 0-1,1 0 0,3 0 0,44 7 15,-45-8-20,36 4-540,60-3 1,-80-2 342,0-1 0,0 0 0,0-2 0,36-12 0,-5-10-198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27.201"/>
    </inkml:context>
    <inkml:brush xml:id="br0">
      <inkml:brushProperty name="width" value="0.05" units="cm"/>
      <inkml:brushProperty name="height" value="0.05" units="cm"/>
    </inkml:brush>
  </inkml:definitions>
  <inkml:trace contextRef="#ctx0" brushRef="#br0">0 1 17916,'162'13'6914,"-93"-6"-6184,-39-4-498,94 12 147,-122-15-381,1 1-1,-1 0 1,1-1-1,-1 1 1,1 0-1,-1 0 1,1 0 0,2 2-1,-2 5-16,-13 3 9,-21 10 94,-2-2 1,0-1-1,-41 15 0,30-14 153,-48 29 0,47-22-388,45-26 134,0 0 0,0 0 0,0 0-1,1 0 1,-1 0 0,0 1 0,0-1 0,0 0-1,0 0 1,0 0 0,0 0 0,0 0-1,0 0 1,0 0 0,0 0 0,1 0-1,-1 0 1,0 0 0,0 0 0,0 0 0,0 0-1,0 1 1,0-1 0,0 0 0,0 0-1,0 0 1,0 0 0,0 0 0,0 0-1,0 0 1,0 0 0,0 1 0,0-1 0,0 0-1,0 0 1,0 0 0,0 0 0,0 0-1,0 0 1,0 0 0,0 0 0,0 1-1,0-1 1,0 0 0,0 0 0,0 0-1,0 0 1,14-2-380,62-23-235,-24 4 185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27.805"/>
    </inkml:context>
    <inkml:brush xml:id="br0">
      <inkml:brushProperty name="width" value="0.05" units="cm"/>
      <inkml:brushProperty name="height" value="0.05" units="cm"/>
    </inkml:brush>
  </inkml:definitions>
  <inkml:trace contextRef="#ctx0" brushRef="#br0">147 19 18508,'-8'2'426,"0"0"0,1 1 0,-1-1 0,1 2 0,-1-1 0,1 1 0,0 0 0,0 1 0,1 0 0,0 0 0,-1 0 0,1 1 0,1 0 0,-1 0 0,-4 7 0,6-8-333,1-1 1,-1 1-1,1 0 1,0 0-1,0 1 0,1-1 1,0 1-1,0-1 1,0 1-1,0 0 1,1-1-1,0 1 0,0 0 1,1 0-1,0 0 1,0 0-1,0 0 1,0 0-1,1 0 0,3 11 1,-2-13-82,0 0 1,0 0 0,1-1-1,-1 1 1,1-1 0,0 1-1,0-1 1,0 0 0,0 0-1,1 0 1,-1-1 0,1 1-1,0-1 1,0 1-1,0-1 1,0-1 0,0 1-1,0-1 1,0 1 0,0-1-1,1 0 1,-1-1 0,1 1-1,-1-1 1,6 0-1,4 0 3,-1 0-1,0-1 1,0-1-1,1 0 1,-1-1-1,-1 0 0,18-7 1,-11 2 18,0-2-1,-1 0 1,0 0 0,0-2 0,-2 0-1,1-1 1,-1-1 0,17-20 0,-22 14 24,-10 14-32,-6 12-22,2-3-1,1 0 0,0 0 1,1 1-1,-1-1 0,0 0 0,1 1 1,0-1-1,0 1 0,0-1 0,0 1 0,1 0 1,-1 0-1,1-1 0,0 1 0,0 0 1,0-1-1,1 1 0,-1 0 0,1-1 0,0 1 1,0 0-1,0-1 0,0 1 0,1-1 1,-1 0-1,1 1 0,0-1 0,0 0 0,0 0 1,1 0-1,-1 0 0,1-1 0,-1 1 1,1-1-1,0 1 0,0-1 0,0 0 0,0 0 1,1 0-1,-1-1 0,0 1 0,1-1 1,-1 0-1,1 0 0,0 0 0,-1 0 0,7 0 1,3 0 32,0 0 0,0-1 1,-1-1-1,1 0 1,0-1-1,0 0 0,0-1 1,-1 0-1,0-1 0,0-1 1,0 0-1,0 0 1,0-1-1,-1-1 0,0 0 1,16-13-1,-24 17-18,0 0 0,0 0-1,0-1 1,-1 1 0,1-1-1,-1 1 1,0-1 0,1 0-1,-2 0 1,1 0 0,0 0-1,-1 0 1,0 0 0,0-1-1,0 1 1,0 0 0,-1 0-1,0-1 1,0 1 0,0-6-1,-1 6-50,-1-1 0,1 1 0,0 0 0,-1-1 0,0 1 0,0 0 0,-1 0 0,1 0 0,-1 0 0,1 0 0,-1 1 0,0-1 0,-1 1 0,1 0 0,-1 0 0,1 0 0,-1 0 0,-7-3 0,-26-12-1443,34 17 1365,1 0-1,-1 0 1,1 1-1,-1-1 1,0 0-1,1 1 1,-1 0 0,0 0-1,0 0 1,1 0-1,-1 0 1,0 0-1,-2 1 1,-8 5-570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3.504"/>
    </inkml:context>
    <inkml:brush xml:id="br0">
      <inkml:brushProperty name="width" value="0.05" units="cm"/>
      <inkml:brushProperty name="height" value="0.05" units="cm"/>
    </inkml:brush>
  </inkml:definitions>
  <inkml:trace contextRef="#ctx0" brushRef="#br0">1 250 17060,'2'2'220,"0"0"0,0 0 1,0 1-1,0-2 1,1 1-1,-1 0 1,1 0-1,-1-1 0,1 1 1,0-1-1,-1 0 1,1 0-1,0 0 1,0 0-1,0 0 0,0-1 1,0 1-1,0-1 1,0 0-1,0 0 1,0 0-1,0 0 0,0 0 1,0-1-1,6-1 1,7-2-100,0-1 1,-1 0 0,22-11-1,-33 14-62,0 0-42,19-8 49,30-19 0,-48 26-39,0 0 1,0 0 0,-1-1 0,1 0-1,-1 0 1,0 0 0,0 0-1,0 0 1,-1-1 0,0 0 0,0 0-1,4-7 1,-7 12-22,1-1 0,-1 1 1,0-1-1,0 1 0,1-1 0,-1 1 0,0-1 1,0 1-1,1-1 0,-1 1 0,0-1 0,0 0 0,0 1 1,0-1-1,0 1 0,0-1 0,0 1 0,0-1 1,0 0-1,0 1 0,0-1 0,0 1 0,-1-1 0,1 1 1,0-1-1,0 1 0,-1-1 0,1 1 0,0-1 0,0 1 1,-1-1-1,1 1 0,-1-1 0,1 1 0,0 0 1,-1-1-1,1 1 0,-1 0 0,1-1 0,-1 1 0,1 0 1,-1 0-1,1-1 0,-1 1 0,1 0 0,-1 0 1,1 0-1,-1 0 0,0 0 0,1 0 0,-1-1 0,1 1 1,-1 1-1,1-1 0,-1 0 0,1 0 0,-1 0 1,0 0-1,1 0 0,-1 0 0,1 1 0,-1-1 0,0 1 1,-5 0 41,1 1 1,-1 0 0,0 0-1,-8 6 1,4-2 6,1 1-1,1 0 1,-1 0 0,1 1 0,0 0-1,1 0 1,0 1 0,0 0 0,-8 15-1,10-16-31,1 1 0,0-1 0,1 1 0,0 0 0,0 0 0,0 0 0,2 0 0,-1 0 0,1 1 0,0-1 0,1 17 0,0-23-15,1 0 0,-1 1 0,1-1 0,0 0 0,-1 0 0,1 0 0,1 0 0,-1 0 0,0 0 0,1 0 0,0 0 0,-1 0 1,1-1-1,0 1 0,1-1 0,-1 1 0,0-1 0,5 3 0,-3-2-2,0-1 0,0 0 1,0 0-1,1-1 0,-1 1 0,0-1 1,1 0-1,-1 0 0,1 0 0,0-1 1,8 0-1,0 0 4,1-2 0,-1 0 0,1 0 0,-1-1 0,0-1 0,0 0 0,24-12 0,-11 2 16,-2-1 1,0-1 0,0-1-1,-2-1 1,0-1 0,-1-1 0,-1-1-1,-1-1 1,-1 0 0,-1-2-1,-1 0 1,-1 0 0,20-45-1,-33 65-19,-1-1 1,1 0-1,-1 1 0,0-1 0,0 0 1,0 0-1,-1 1 0,0-8 0,0 11-5,0 0 1,0 0-1,0 0 0,0 0 0,0 1 0,-1-1 0,1 0 1,0 0-1,-1 0 0,1 1 0,-1-1 0,1 0 0,-1 0 1,1 1-1,-1-1 0,1 0 0,-1 1 0,0-1 0,-1 0 1,1 0-1,-1 1 0,1-1 1,0 1-1,-1 0 1,1-1-1,-1 1 0,1 0 1,-1 0-1,1 0 1,-1 0-1,1 1 0,0-1 1,-1 0-1,1 0 1,-1 1-1,-1 0 1,-5 2 1,0 1 1,0 0 0,0 0 0,0 1 0,1 0-1,-1 0 1,1 1 0,1 0 0,-1 0-1,-7 11 1,5-7-1,0 2 0,1-1 1,1 1-1,0 0 0,1 1 0,-6 15 0,9-19-34,1 0 1,0 1-1,0-1 1,1 1-1,0-1 1,1 1-1,0 0 0,1-1 1,0 1-1,0 0 1,1-1-1,0 1 1,0-1-1,1 0 0,6 13 1,-5-14 29,0 0 0,1 0 1,-1-1-1,1 1 0,1-1 1,0 0-1,0-1 0,0 1 0,0-1 1,1 0-1,0-1 0,1 1 1,-1-2-1,1 1 0,0-1 1,14 6-1,-17-9-21,1 1 0,0-1 0,0-1 0,9 1 0,-15-1 20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28.305"/>
    </inkml:context>
    <inkml:brush xml:id="br0">
      <inkml:brushProperty name="width" value="0.05" units="cm"/>
      <inkml:brushProperty name="height" value="0.05" units="cm"/>
    </inkml:brush>
  </inkml:definitions>
  <inkml:trace contextRef="#ctx0" brushRef="#br0">0 244 20196,'0'1'121,"0"0"72,0 1 1,0-1-1,0 1 0,0-1 0,0 1 0,1-1 0,-1 1 1,0-1-1,1 1 0,0 2 0,0-4-135,0 1-1,-1 0 1,1-1-1,0 1 1,0-1-1,-1 0 1,1 1-1,0-1 1,0 0-1,0 1 1,0-1-1,0 0 1,-1 0-1,1 0 1,0 1-1,0-1 1,0 0-1,0 0 1,0-1-1,0 1 1,0 0-1,0 0 1,1-1-1,18-3 387,0-1-1,0-1 1,-1-1-1,0-1 1,0 0-1,-1-1 1,0-2-1,19-13 1,-4 0-340,-2-1-1,-1-1 1,34-39 0,-56 55-97,0 0 0,10-16 0,-30 49-7,1 0-1,1 0 1,2 1-1,0 0 1,-8 44 0,14-53-143,0 1 0,1 0 0,1-1 0,2 29 0,0-35-67,-1-1 0,1 1 1,0 0-1,1-1 0,0 0 1,1 1-1,0-1 0,0-1 1,7 11-1,3-1-277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40.467"/>
    </inkml:context>
    <inkml:brush xml:id="br0">
      <inkml:brushProperty name="width" value="0.05" units="cm"/>
      <inkml:brushProperty name="height" value="0.05" units="cm"/>
    </inkml:brush>
  </inkml:definitions>
  <inkml:trace contextRef="#ctx0" brushRef="#br0">65 48 10338,'-1'3'461,"0"0"0,0-1-1,0 1 1,0 0 0,1 0 0,-1 0-1,1-1 1,0 1 0,0 0-1,0 0 1,1 3 0,1 44 216,17 223 1236,-18-89-1755,-2-150-122,-5 160 324,1-118 41,-16 81 0,-3 26 524,19-115-817,-3 34 543,7 182-1,16-118-338,-2 7-151,7-22 159,-14-116-303,-1-1 1,-2 1 0,-1-1 0,-3 41 0,0-33-47,15-102-13,5-72 49,-7-121-100,-35-187 43,-3-123-11,23 146-22,4 329-4,-4 0 1,-4 1-1,-26-131 0,26 181 102,-4-14-19,5 103-52,10 564 163,5-284-127,15 422 132,12-73-78,-36-670-35,1 0 0,1 0-1,0 0 1,0 0 0,1-1-1,0 1 1,6 12 0,-5-68-1049,-8-19 638,-5 24 153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02.860"/>
    </inkml:context>
    <inkml:brush xml:id="br0">
      <inkml:brushProperty name="width" value="0.05" units="cm"/>
      <inkml:brushProperty name="height" value="0.05" units="cm"/>
    </inkml:brush>
  </inkml:definitions>
  <inkml:trace contextRef="#ctx0" brushRef="#br0">40 24 9186,'-1'-3'399,"-1"0"-1,0 1 1,-1-1 0,1 1 0,0-1-1,-5-2 1,6 4-322,1 1 0,0 0 0,-1 0 0,1-1 0,-1 1 0,1 0 0,0 0 0,-1 0 0,1 0 0,-1 0 0,1 0 0,-1 0 0,1-1 0,0 1 1,-1 0-1,1 1 0,-1-1 0,1 0 0,-1 0 0,1 0 0,-1 0 0,1 0 0,-1 1-5,0-1 0,1 1 0,-1-1 0,1 1 0,-1 0 0,1-1 0,-1 1 0,1-1 0,0 1 0,-1 0 0,1 0 0,0-1 1,-1 1-1,1 0 0,0 0 0,0-1 0,0 1 0,0 1 0,-2 9 283,1 1 0,1 0 0,0 0 0,0-1-1,1 1 1,4 16 0,22 72 870,-15-58-685,6 14-48,2-1 1,30 57-1,-7-23-48,76 116-1,49 16 3,-41-58 58,-69-73-215,-37-56-266,38 50 0,-23-37 10,51 88-1,-54-79-21,45 57-1,-60-92-8,1-1-1,1-1 0,1-1 1,0-1-1,28 17 0,58 44-182,-97-69 141,1 0 0,-1 1-1,-1 0 1,0 0 0,0 1 0,11 21 0,-11-19 53,0 0 1,0 0-1,1-1 1,23 22 0,37 19-32,2-3 1,83 42 0,-136-83 14,0-1 1,0-1 0,1 0 0,25 3 0,-25-5 6,0 0 1,0 1-1,-1 1 1,25 12 0,-17-4-2,20 13 3,2-2 0,1-3 0,74 24 1,-84-35-6,0-2 0,1-2 1,54 4-1,-83-11 2,-1 0 0,0 1-1,0 1 1,0 0 0,0 0 0,-1 1 0,1 0 0,14 9 0,5 6 16,39 30 1,-24-16-13,-31-21-5,1 0 1,20 24-1,-27-26-1,1-1 0,0 0 0,1 0 0,0-1 1,0 0-1,1-1 0,21 12 0,-15-13-9,1-1 0,-1 0 0,27 3 0,-36-6 8,33 10 7,-36-10-6,0 0 0,1 0 0,-1-1 0,0 1 0,1-1 0,-1 0 1,1-1-1,0 1 0,-1-1 0,1 0 0,0-1 0,7-1 0,-9 2-3,-1 0 1,1-1-1,-1 1 0,1 0 0,-1 1 0,0-1 0,1 0 0,-1 1 1,1 0-1,-1 0 0,0 0 0,0 0 0,1 1 0,2 1 1,-2-1 2,0 0 0,-1-1 0,1 1 0,0-1 0,0 0 0,0 0 0,0 0 0,0-1 0,8 1 0,2-2-144,-18 1-1097,-27-3-526,15-3 1166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31.159"/>
    </inkml:context>
    <inkml:brush xml:id="br0">
      <inkml:brushProperty name="width" value="0.05" units="cm"/>
      <inkml:brushProperty name="height" value="0.05" units="cm"/>
    </inkml:brush>
  </inkml:definitions>
  <inkml:trace contextRef="#ctx0" brushRef="#br0">3590 574 9674,'-15'-7'2192,"0"-1"-1,-21-14 0,24 14-1533,-1 0 0,-1 0-1,-22-8 1,-230-68 190,-26-14-586,-5 13 1,-3 13-1,-3 14 1,-511-34-1,628 84-37,0 8-1,-225 30 1,255-1 107,130-21-220,-1 0 1,1 1 0,-38 20-1,59-26-111,1 0-1,-1 0 1,0 1-1,1-1 0,-1 1 1,1 0-1,0 0 1,1 0-1,-1 1 0,1-1 1,0 1-1,0 0 1,0 0-1,0 0 0,1 0 1,0 1-1,0-1 0,1 1 1,-1-1-1,1 1 1,0-1-1,1 1 0,-1 9 1,1-19-150,-1 0 1,0-1-1,0 1 1,-1 0-1,1-1 1,-4-4-1,-3-12-59,3-5-109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31.609"/>
    </inkml:context>
    <inkml:brush xml:id="br0">
      <inkml:brushProperty name="width" value="0.05" units="cm"/>
      <inkml:brushProperty name="height" value="0.05" units="cm"/>
    </inkml:brush>
  </inkml:definitions>
  <inkml:trace contextRef="#ctx0" brushRef="#br0">891 0 13459,'-130'25'2378,"72"-16"-1405,1 3 0,-65 22 0,82-19-474,1 3 0,1 1 0,-69 47 0,-91 93 318,178-141-772,-22 26 0,37-38-41,1-1 0,-1 1 0,1 0 0,0 0 0,1 1 0,0-1 0,0 1 0,0 0 0,-3 11 0,6-16-2,0 0 0,0 0-1,1 0 1,-1 0 0,0-1 0,1 1-1,-1 0 1,1 0 0,-1 0 0,1-1-1,0 1 1,0 0 0,0 0 0,0-1-1,0 1 1,0-1 0,0 1-1,1-1 1,-1 0 0,0 1 0,1-1-1,-1 0 1,1 0 0,0 0 0,-1 0-1,1 0 1,0 0 0,0-1-1,2 2 1,8 2 7,-1 0 0,1 0 0,15 1 0,-27-5-9,70 10 34,110 0-1,-123-8-29,227 2-386,-10-1-512,-212 0 652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15.500"/>
    </inkml:context>
    <inkml:brush xml:id="br0">
      <inkml:brushProperty name="width" value="0.05" units="cm"/>
      <inkml:brushProperty name="height" value="0.05" units="cm"/>
    </inkml:brush>
  </inkml:definitions>
  <inkml:trace contextRef="#ctx0" brushRef="#br0">9758 0 11666,'-680'43'1014,"4"43"-965,-611 229 25,699-106-55,15 27-16,-366 203 84,23 46 552,-72 117 287,717-408-689,-363 335 0,382-284-243,11 12 0,11 9 0,12 11 0,13 8 0,-307 569 0,412-652-27,10 5 0,9 3 0,-81 328-1,122-357 26,8 1-1,8 2 0,8 0 1,14 315-1,11-373 17,7-1 0,4 0 0,6-2 0,6 0 0,5-2 0,5-2 0,5-2 0,5-2 0,5-2 0,5-3 0,5-3 0,4-2 0,5-4 0,96 98 0,-81-107-13,4-3 1,4-5-1,4-4 0,117 69 0,-61-60 6,4-6 0,3-8 0,349 107 0,558 49 42,112-90-8,8-69-5,560-47-38,-1275-46-20,787-139 0,-860 74-18,540-189 0,-437 83-116,757-402 0,-708 277 28,528-397 0,-648 383 297,761-749 1,-1022 892 180,-9-8 0,-8-7 0,196-329 0,-283 406 107,108-263-1,-148 300-263,-4 0 1,-4-2-1,-4-1 0,9-105 1,-21 98-47,-4-1 0,-5 1 0,-4-1 1,-4 1-1,-5 1 0,-4 0 0,-4 1 1,-64-171-1,26 127-52,-6 4 1,-93-144-1,-204-230-139,212 330-83,-208-192 0,-209-121-133,273 265 117,-518-306 0,517 372 67,-628-244 1,687 324-77,-4 12 0,-2 9 0,-4 12 0,-1 10 0,-1 11 0,-314 4 0,298 34 28,0 12-1,-373 78 0,28 43-155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51.954"/>
    </inkml:context>
    <inkml:brush xml:id="br0">
      <inkml:brushProperty name="width" value="0.05" units="cm"/>
      <inkml:brushProperty name="height" value="0.05" units="cm"/>
    </inkml:brush>
  </inkml:definitions>
  <inkml:trace contextRef="#ctx0" brushRef="#br0">1166 279 17028,'1'-1'239,"-1"-1"0,0 1 0,0-1 1,1 1-1,-1 0 0,0-1 0,-1 1 1,1-1-1,0 1 0,0 0 0,0-1 1,-1 1-1,1 0 0,-1-1 0,1 1 1,-1 0-1,0-1 0,1 1 0,-1 0 1,-1-1-1,0 0-14,-1 0-1,1 1 1,-1 0 0,1 0 0,-1-1-1,1 2 1,-1-1 0,0 0-1,1 0 1,-4 0 0,-351-56 2822,131 34-2713,-253-28 31,474 51-426,1-1 1,-1 0-1,1 0 1,-1 0-1,1 0 0,0 0 1,-1-1-1,1 0 1,0 0-1,-4-3 0,6 4-73,1-1-1,0 1 1,-1-1-1,1 1 1,0-1-1,0 0 1,0 0 0,0 1-1,0-1 1,1 0-1,-1 0 1,1 0-1,-1 0 1,1 0-1,0 0 1,-1 0-1,1 0 1,0 0-1,0 0 1,0 0-1,1 0 1,-1 0-1,0 0 1,2-3-1,3-22-836,-2 14 330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52.391"/>
    </inkml:context>
    <inkml:brush xml:id="br0">
      <inkml:brushProperty name="width" value="0.05" units="cm"/>
      <inkml:brushProperty name="height" value="0.05" units="cm"/>
    </inkml:brush>
  </inkml:definitions>
  <inkml:trace contextRef="#ctx0" brushRef="#br0">121 241 14139,'-4'23'1034,"2"-15"-655,0 1-1,0 0 1,1 0-1,1-1 0,-1 1 1,1 0-1,1 0 1,-1 0-1,4 12 0,-4-21-335,0 0 0,0 1 0,0-1 0,0 1 0,0-1 0,0 0 0,0 1 0,0-1 0,0 1 0,0-1 1,0 0-1,1 1 0,-1-1 0,0 0 0,0 1 0,0-1 0,1 0 0,-1 1 0,0-1 0,0 0 0,1 1 0,-1-1 0,0 0 0,1 0 0,-1 1 0,0-1 0,1 0 0,-1 0 0,0 0 0,1 0 0,-1 1 0,0-1 0,1 0 0,-1 0 0,1 0 0,-1 0 0,0 0 0,1 0 0,-1 0 0,0 0 0,1 0 0,-1 0 0,1 0 0,0-1 68,-1 0 0,1 0 0,0 0 1,-1 0-1,1 1 0,-1-1 0,1 0 0,-1 0 0,1 0 0,-1 0 1,0 0-1,0-1 0,1 1 0,-1 0 0,0 0 0,0-2 1,0-10 257,-1 0 0,-1 0 0,0 0 0,0 0 1,-1 0-1,-1 1 0,0-1 0,-1 1 0,-7-14 1,-10-15 120,-32-45 1,34 60-470,22 26-29,0-1-1,0 0 1,-1 1 0,1-1-1,0 1 1,0-1 0,1 1 0,-1 0-1,0 0 1,0 0 0,0 0 0,0 0-1,2 1 1,4 0-4,69-4-592,0-4 0,-1-3 0,77-19 1,-114 19 237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53.304"/>
    </inkml:context>
    <inkml:brush xml:id="br0">
      <inkml:brushProperty name="width" value="0.05" units="cm"/>
      <inkml:brushProperty name="height" value="0.05" units="cm"/>
    </inkml:brush>
  </inkml:definitions>
  <inkml:trace contextRef="#ctx0" brushRef="#br0">1 0 19484,'8'14'1432,"-2"4"-1175,-2 7-81,-5 2 224,-2 9-80,4 8-56,1 2-40,-2 4-240,1 2-160,1 2-312,-1 0-304,-1 1 607,-4-5-95,-7-2-80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53.702"/>
    </inkml:context>
    <inkml:brush xml:id="br0">
      <inkml:brushProperty name="width" value="0.05" units="cm"/>
      <inkml:brushProperty name="height" value="0.05" units="cm"/>
    </inkml:brush>
  </inkml:definitions>
  <inkml:trace contextRef="#ctx0" brushRef="#br0">77 1 15619,'-1'36'1267,"-8"36"0,5-37-501,-1 39 1,5-53-2208,1-13 1339,-1-1 0,0 0 0,0 1 1,-1-1-1,-2 8 0,-20 130 2619,13-72-1662,10-71-845,0-1 1,0 1-1,-1-1 1,1 1-1,0-1 1,-1 1-1,1-1 1,-1 1-1,1-1 1,-1 1-1,0-1 1,0 0-1,0 1 1,1-1 0,-1 0-1,-2 2 1,-7 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9.209"/>
    </inkml:context>
    <inkml:brush xml:id="br0">
      <inkml:brushProperty name="width" value="0.05" units="cm"/>
      <inkml:brushProperty name="height" value="0.05" units="cm"/>
    </inkml:brush>
  </inkml:definitions>
  <inkml:trace contextRef="#ctx0" brushRef="#br0">19 15 18948,'-18'3'2048,"18"-2"-871,7-2 167,4-4-1200,9 1 232,-2-1-312,2 2-328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54.169"/>
    </inkml:context>
    <inkml:brush xml:id="br0">
      <inkml:brushProperty name="width" value="0.05" units="cm"/>
      <inkml:brushProperty name="height" value="0.05" units="cm"/>
    </inkml:brush>
  </inkml:definitions>
  <inkml:trace contextRef="#ctx0" brushRef="#br0">28 0 16476,'3'8'1736,"-2"9"-1232,-2 10-216,-2 8 720,0 17-408,-1 13-111,0 13-209,-1 4-64,2 6-280,2-1-232,-1 0-345,1-4 545,-2-13-112,1-10-48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9:54.540"/>
    </inkml:context>
    <inkml:brush xml:id="br0">
      <inkml:brushProperty name="width" value="0.05" units="cm"/>
      <inkml:brushProperty name="height" value="0.05" units="cm"/>
    </inkml:brush>
  </inkml:definitions>
  <inkml:trace contextRef="#ctx0" brushRef="#br0">42 1 18420,'-32'214'1543,"29"-197"-1820,0 1-1,0 18 1,3-36 226,0 0 0,0 1-1,0-1 1,0 0 0,0 0 0,0 0 0,0 1 0,0-1 0,0 0 0,0 0 0,0 1-1,0-1 1,0 0 0,0 0 0,0 0 0,0 1 0,0-1 0,0 0 0,0 0-1,1 0 1,-1 1 0,0-1 0,0 0 0,0 0 0,0 0 0,0 1 0,0-1 0,1 0-1,-1 0 1,0 0 0,0 0 0,0 0 0,1 1 0,-1-1 0,0 0 0,0 0 0,0 0-1,1 0 1,-1 0 0,0 0 0,0 0 0,1 0 0,-1 0 0,0 0 0,0 0 0,0 0-1,1 0 1,-1 0 0,0 0 0,0 0 0,1 0 0,-1 0 0,0 0 0,0 0 0,0 0-1,1 0 1,-1 0 0,0-1 0,0 1 0,0 0 0,1 0 0,-1 0 0,0 0-1,0-1 1,0 1 0,1 0 0,12-13-2391,-11 11 1826,-2 2 520,0-1 1,1 1-1,-1-1 1,1 1-1,-1-1 1,1 1-1,0-1 1,-1 1-1,1-1 1,-1 1-1,1 0 1,0-1-1,-1 1 0,1 0 1,0 0-1,0-1 1,-1 1-1,1 0 1,0 0-1,-1 0 1,2 0-1,-1 0 101,-1 1-1,1-1 1,-1 0-1,0 1 0,1-1 1,-1 0-1,1 1 1,-1-1-1,0 0 1,1 1-1,-1-1 1,0 1-1,1-1 1,-1 1-1,0-1 1,0 1-1,0-1 1,0 1-1,1-1 1,-1 1-1,0 0 1,1 36 2393,-1-33-2216,-8 88 3804,4-61-1861,1-1-1,2 34 1,-3-84-1841,0-7 36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25.604"/>
    </inkml:context>
    <inkml:brush xml:id="br0">
      <inkml:brushProperty name="width" value="0.05" units="cm"/>
      <inkml:brushProperty name="height" value="0.05" units="cm"/>
    </inkml:brush>
  </inkml:definitions>
  <inkml:trace contextRef="#ctx0" brushRef="#br0">12 1515 15155,'-12'15'1888,"24"-26"-750,41-40 28,28-23-759,1 14-282,117-65 1,102-30-1310,-173 89-583,141-97-1,106-102-1648,-259 180 3441,85-39 3015,-38 25-1421,119-97-1661,-200 140-26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26.013"/>
    </inkml:context>
    <inkml:brush xml:id="br0">
      <inkml:brushProperty name="width" value="0.05" units="cm"/>
      <inkml:brushProperty name="height" value="0.05" units="cm"/>
    </inkml:brush>
  </inkml:definitions>
  <inkml:trace contextRef="#ctx0" brushRef="#br0">1 1038 11859,'35'-26'520,"5"-7"-376,1-9-72</inkml:trace>
  <inkml:trace contextRef="#ctx0" brushRef="#br0" timeOffset="1">933 550 12827,'58'-23'952,"-10"-6"-792,1-3-48,0-5 200,9 2-160,1-6-264,6 2-200,7 0-416,0-7-184,-1 0-489,0-3-231,-1 6 1032,-4-4-304,-2 4-73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26.443"/>
    </inkml:context>
    <inkml:brush xml:id="br0">
      <inkml:brushProperty name="width" value="0.05" units="cm"/>
      <inkml:brushProperty name="height" value="0.05" units="cm"/>
    </inkml:brush>
  </inkml:definitions>
  <inkml:trace contextRef="#ctx0" brushRef="#br0">1 272 6953,'35'-19'681,"3"-4"-497,2 0-96,3 4 328,3-5-64,1-4-256,4 2-88,-1 0-40,2 3-32,-4 2 40,-6-1 0,-5 4 24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27.202"/>
    </inkml:context>
    <inkml:brush xml:id="br0">
      <inkml:brushProperty name="width" value="0.05" units="cm"/>
      <inkml:brushProperty name="height" value="0.05" units="cm"/>
    </inkml:brush>
  </inkml:definitions>
  <inkml:trace contextRef="#ctx0" brushRef="#br0">1 2766 13099,'10'-2'290,"0"0"0,0 0 0,0-1 1,-1-1-1,1 1 0,13-9 0,16-5 187,2 0-88,349-150 809,120-106-1011,10-9-140,-81 34-50,-19-30 68,-400 265-58,297-183 52,10-6-1361,-90 32-1863,124-80-514,-227 163 5043,-3-5 0,120-110 0,-222 175-800,1 2 1,1 2 0,2 1 0,54-29 0,-32 27 404,78-23 0,-130 46-998,0 0-1,0 0 1,0 0 0,0-1 0,0 1 0,-1-1-1,1 0 1,0 1 0,3-4 0,-2-3-115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28.659"/>
    </inkml:context>
    <inkml:brush xml:id="br0">
      <inkml:brushProperty name="width" value="0.05" units="cm"/>
      <inkml:brushProperty name="height" value="0.05" units="cm"/>
    </inkml:brush>
  </inkml:definitions>
  <inkml:trace contextRef="#ctx0" brushRef="#br0">134 102 14955,'-5'1'246,"0"0"1,1 0-1,-1 1 0,1 0 1,-1 0-1,1 0 0,0 1 0,0-1 1,0 1-1,0 0 0,0 0 0,0 0 1,1 1-1,-5 5 0,3-3 49,0 0 0,0 1 0,1-1 1,0 1-1,0 0 0,0 0 0,-2 8 0,5-14-259,1 0 1,-1 1-1,1-1 0,-1 0 1,1 1-1,0-1 1,-1 1-1,1-1 1,0 1-1,0-1 1,0 1-1,0-1 0,0 1 1,0-1-1,1 1 1,-1-1-1,0 1 1,1-1-1,-1 1 0,1-1 1,-1 0-1,1 1 1,0-1-1,0 0 1,0 0-1,-1 1 0,1-1 1,0 0-1,1 0 1,-1 0-1,0 0 1,0 0-1,0 0 0,0-1 1,1 1-1,-1 0 1,0 0-1,1-1 1,-1 1-1,1-1 1,-1 0-1,1 1 0,1-1 1,4 1 37,-1 0 1,1-1-1,-1 0 1,1-1-1,0 1 0,-1-1 1,1-1-1,-1 1 1,0-1-1,1 0 1,-1 0-1,0-1 1,11-6-1,-9 5 33,-1-1 1,1 0-1,-1-1 1,0 1-1,-1-1 1,1-1-1,-1 1 0,-1-1 1,10-14-1,-13 18-53,0-1-1,0 0 0,0 1 1,-1-1-1,0 0 0,1 0 1,-1 0-1,-1 0 0,1 0 1,-1-1-1,1 1 0,-2-6 1,1 8-29,0-1-1,-1 1 1,0 0 0,1-1-1,-1 1 1,0 0 0,0 0-1,0 0 1,-1-1 0,1 1 0,0 1-1,-1-1 1,1 0 0,-1 0-1,0 0 1,0 1 0,0-1-1,1 1 1,-1-1 0,-1 1-1,1 0 1,-3-2 0,-2 1-10,1-1 0,-1 1 0,1 0 0,-1 1 0,0-1 0,1 1 0,-1 1 0,0-1 0,0 1 0,0 1 0,0-1 0,0 1 0,1 0 0,-1 0 0,0 1 0,1 0 0,-1 0 0,1 1 0,0 0 0,0 0 0,0 0 0,0 1 0,0 0 0,1 0-1,-1 0 1,1 1 0,0 0 0,0 0 0,1 0 0,0 0 0,0 1 0,0 0 0,-5 10 0,8-14-16,0 0 0,1-1 0,-1 1 0,0 0-1,1 0 1,-1-1 0,1 1 0,0 0 0,-1 0 0,1 0-1,0 0 1,0 0 0,0 0 0,0-1 0,1 1-1,-1 0 1,0 0 0,2 2 0,-2-3 0,1 0 1,0-1-1,-1 1 1,1 0-1,0 0 1,0 0-1,0-1 1,0 1-1,0 0 1,0-1-1,0 1 1,0-1-1,0 1 0,0-1 1,0 0-1,0 1 1,0-1-1,0 0 1,0 0-1,1 0 1,1 0-1,2 0 3,0 0 0,1-1-1,-1 0 1,0 0 0,0 0 0,0-1-1,0 0 1,0 0 0,0 0 0,-1 0-1,6-4 1,5-5 16,1-1 0,21-23 1,-32 30-2,0-1 0,0 0 0,0 0-1,-1 0 1,0 0 0,0-1 0,0 0 0,-1 0 0,4-11 0,-7 17-14,0 0 0,1 0 0,-1 1-1,0-1 1,1 0 0,-1 0 0,0 0 0,0 0 0,0 0-1,0 0 1,0 0 0,0 0 0,0 0 0,0 0 0,0 0-1,-1 0 1,1 0 0,0 0 0,-1 0 0,1 1 0,0-1-1,-1 0 1,1 0 0,-1 0 0,1 0 0,-1 1 0,0-1-1,1 0 1,-1 1 0,0-1 0,1 0 0,-1 1-1,0-1 1,0 1 0,0-1 0,-1 0 0,0 1 3,-1 0-1,1 0 1,0 0 0,0 0-1,-1 0 1,1 0 0,0 0 0,0 1-1,-1 0 1,1-1 0,0 1 0,0 0-1,0 0 1,-4 2 0,-6 4 3,0 1 0,1 0 1,0 1-1,-16 16 0,21-19-7,1 0 0,0 0 1,0 1-1,0 0 0,1 0 0,0 0 0,0 0 0,1 1 1,-4 9-1,7-17-3,0 1 0,0-1 0,-1 1 0,1 0 0,0-1 1,0 1-1,0-1 0,0 1 0,0 0 0,0-1 0,0 1 0,0 0 1,0-1-1,0 1 0,0-1 0,0 1 0,0 0 0,0-1 0,0 1 1,1 0-1,-1-1 0,0 1 0,1-1 0,-1 1 0,1 0 0,0 0 2,-1-1 0,1 0 0,0 0 0,0 0 0,-1 0 0,1 0 0,0 1 0,0-1 0,-1-1 0,1 1 0,0 0 0,0 0 0,-1 0 0,1 0 0,0 0 0,-1-1 0,1 1 0,1-1 0,2-1 5,1 0 1,0-1 0,-1 1-1,0-1 1,5-4 0,2-2 14,-8 10-108,-10 16-366,1-1-50,-10 38-970,11-40 1031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31.768"/>
    </inkml:context>
    <inkml:brush xml:id="br0">
      <inkml:brushProperty name="width" value="0.05" units="cm"/>
      <inkml:brushProperty name="height" value="0.05" units="cm"/>
    </inkml:brush>
  </inkml:definitions>
  <inkml:trace contextRef="#ctx0" brushRef="#br0">0 4395 13691,'1'0'133,"0"-1"1,0 1-1,1 0 0,-1-1 1,0 1-1,0-1 0,0 1 1,0-1-1,0 1 1,0-1-1,0 0 0,-1 1 1,1-1-1,0 0 0,0 0 1,1-2-1,14-20 367,-4 6 290,120-132 2003,-19 24-2255,-103 113-507,227-248 21,25-14-1116,118-113-1306,-106 126 904,-143 148 1230,-81 73 514,63-66-1,-85 71 376,-1 0 1,41-76-1,8-11 473,-18 49-968,3 2 1,94-84 0,-85 90-385,-4-3-1,70-93 1,-69 61 174,-37 53 88,1 2-1,49-54 1,124-100 2,8-8-28,140-146 316,17-30 478,-291 299-497,5 6 60,-58 57-966,-1-1 0,31-38-1,-45 46 260,-8 6-117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0:32.603"/>
    </inkml:context>
    <inkml:brush xml:id="br0">
      <inkml:brushProperty name="width" value="0.05" units="cm"/>
      <inkml:brushProperty name="height" value="0.05" units="cm"/>
    </inkml:brush>
  </inkml:definitions>
  <inkml:trace contextRef="#ctx0" brushRef="#br0">99 206 17668,'0'-1'125,"0"1"1,0-1 0,-1 0 0,1 0-1,0 0 1,0 0 0,-1 1-1,1-1 1,-1 0 0,1 0-1,0 1 1,-1-1 0,1 0-1,-1 1 1,0-1 0,1 0-1,-1 1 1,0-1 0,0 1-73,1 0 0,0 0 0,-1 0 1,1 0-1,-1 0 0,1 0 0,0 0 0,-1 0 1,1 1-1,0-1 0,-1 0 0,1 0 0,0 0 1,-1 1-1,1-1 0,0 0 0,0 0 0,-1 1 1,1-1-1,0 0 0,0 1 0,0-1 0,-1 0 1,1 1-1,0-1 0,0 0 0,0 1 0,-2 3 180,0 1-1,1-1 0,0 0 1,-1 1-1,1 7 1,0-7-181,1 0 1,0 0-1,1 0 1,-1 0-1,1 0 1,0 0-1,0 0 1,1 0-1,2 7 1,-3-10-49,-1-1 0,1 0 0,0 1 0,0-1 0,0 0 0,0 0 0,0 1 0,0-1 0,0 0 0,0 0 0,0 0 1,0 0-1,1 0 0,-1 0 0,0-1 0,1 1 0,-1 0 0,1-1 0,-1 1 0,0-1 0,1 1 0,-1-1 1,1 0-1,0 0 0,-1 1 0,1-1 0,-1 0 0,1 0 0,-1-1 0,1 1 0,-1 0 0,1 0 0,-1-1 1,1 1-1,2-2 0,2-1 27,1-1 0,-1 0 0,0 0 0,1 0 0,-2-1 0,1 0 0,-1 0 0,0-1 0,0 1 0,0-1 0,-1 0 0,1 0 0,4-11 0,-6 13 10,-1-1 0,0 0 0,1 1 1,-1-1-1,-1 0 0,1 0 0,-1 0 0,0-1 0,0 1 0,-1 0 0,1 0 0,-1 0 0,0-1 1,-1 1-1,1 0 0,-1 0 0,0 0 0,0-1 0,-1 1 0,-1-5 0,1 8-19,1 0-1,-1-1 0,0 1 1,0 0-1,0 0 0,0 1 0,0-1 1,0 0-1,0 0 0,-1 1 1,1 0-1,0-1 0,-1 1 1,0 0-1,1 0 0,-1 0 0,0 1 1,1-1-1,-1 1 0,0-1 1,1 1-1,-1 0 0,0 0 1,0 0-1,0 0 0,1 1 0,-5 0 1,-1 1 8,0 0 0,1 0 0,-1 0 0,1 1 0,0 0 0,-1 1 0,1 0 0,-10 7 0,10-5-20,-1 1-1,1 0 0,0 0 1,0 1-1,1 0 0,-9 15 1,13-20-9,0 1 1,-1 0-1,2 0 0,-1 0 1,0 0-1,1 0 1,0 0-1,0 0 0,0 1 1,0-1-1,1 0 1,0 1-1,-1-1 0,2 0 1,-1 1-1,0-1 0,3 7 1,-3-9-1,1-1-1,-1 0 1,1 0 0,0 1 0,0-1-1,-1 0 1,1 0 0,0 0 0,0 0-1,0 0 1,0 0 0,0 0 0,0 0-1,1-1 1,-1 1 0,0 0 0,0-1-1,1 1 1,-1-1 0,0 1 0,1-1-1,-1 1 1,0-1 0,1 0 0,-1 0-1,1 0 1,-1 0 0,0 0 0,1 0-1,-1 0 1,0 0 0,1-1 0,-1 1-1,1 0 1,0-1 0,6-2 2,-1 1 0,0-1-1,0 0 1,0-1 0,7-4 0,2-4 28,-1-1 0,0 0 0,-1-1 0,0 0 0,-1-1 0,-1-1 0,0 0 0,-1 0 1,12-26-1,-21 38-7,0 0 1,-1 0 0,0 0-1,1 0 1,-2 0 0,2-6-1,-2 9-20,0 1 1,0 0-1,0-1 0,0 1 0,0 0 0,0-1 0,0 1 0,0 0 0,0-1 1,0 1-1,0 0 0,0-1 0,0 1 0,0 0 0,0-1 0,-1 1 0,1 0 0,0-1 1,0 1-1,0 0 0,0 0 0,-1-1 0,1 1 0,0 0 0,0 0 0,-1-1 1,1 1-1,0 0 0,-1 0 0,0 0 3,0 0 1,0 0-1,0 0 0,0 1 0,0-1 1,0 0-1,0 1 0,0-1 0,1 1 1,-1-1-1,0 1 0,0-1 1,0 1-1,1 0 0,-1-1 0,-1 2 1,-8 9 13,0 0 1,1 1-1,0 0 1,1 1-1,0 0 0,1 0 1,0 1-1,1-1 1,1 1-1,-7 28 1,13-26-10,-1-16-13,0 0 1,0 1-1,0-1 1,1 0-1,-1 1 1,0-1 0,0 0-1,0 0 1,1 1-1,-1-1 1,0 0 0,0 0-1,1 0 1,-1 1-1,0-1 1,1 0 0,-1 0-1,0 0 1,1 0-1,-1 0 1,0 0 0,1 0-1,-1 0 1,0 0-1,1 0 1,-1 0-1,2 0 0,0 0-1,-1-1 1,1 1-1,-1-1 0,1 0 1,-1 1-1,1-1 0,-1 0 1,0 0-1,1 0 0,-1 0 1,0 0-1,0 0 0,3-3 1,3-5 0,0 0 0,-1-1-1,0 0 1,0 0 0,-1 0 0,-1 0 0,6-17 0,-8 21 6,0 0 0,-1 0 0,0 0 0,0-1-1,0 1 1,-1 0 0,0 0 0,0 0 0,-1-1 0,1 1 0,-1 0 0,-1 0-1,1 0 1,-1 0 0,-4-9 0,5 13-1,0 0 0,-1 0 0,1 0 0,-1 0 0,1 0 0,-1 0-1,0 1 1,0-1 0,1 0 0,-1 1 0,0 0 0,-1-1 0,1 1 0,0 0 0,0 0 0,0 0 0,-1 0 0,1 1-1,-1-1 1,1 0 0,0 1 0,-1 0 0,1 0 0,-1 0 0,1 0 0,-1 0 0,1 0 0,-1 0 0,1 1-1,0-1 1,-1 1 0,1 0 0,0 0 0,-1 0 0,-3 2 0,3-1-18,-1-1 1,1 1-1,0 0 1,0 0-1,0 0 0,0 1 1,1-1-1,-1 1 1,1-1-1,-1 1 0,1 0 1,0 0-1,0 0 1,0 0-1,1 0 0,-1 1 1,1-1-1,-1 1 1,1-1-1,0 1 1,0-1-1,1 1 0,-1 6 1,1-8 6,0-1 0,0 1 1,0-1-1,1 1 0,-1-1 1,1 1-1,-1-1 1,1 1-1,-1-1 0,1 1 1,0-1-1,0 0 0,0 1 1,-1-1-1,1 0 0,0 0 1,1 0-1,-1 1 1,0-1-1,0 0 0,0-1 1,1 1-1,-1 0 0,0 0 1,1 0-1,-1-1 0,1 1 1,-1-1-1,1 1 0,-1-1 1,1 0-1,-1 1 1,1-1-1,0 0 0,-1 0 1,1 0-1,-1 0 0,1-1 1,-1 1-1,1 0 0,-1 0 1,1-1-1,-1 1 0,1-1 1,-1 0-1,1 1 1,-1-1-1,0 0 0,1 0 1,-1 0-1,2-2 0,24-24-131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1:54.222"/>
    </inkml:context>
    <inkml:brush xml:id="br0">
      <inkml:brushProperty name="width" value="0.05" units="cm"/>
      <inkml:brushProperty name="height" value="0.05" units="cm"/>
    </inkml:brush>
  </inkml:definitions>
  <inkml:trace contextRef="#ctx0" brushRef="#br0">96 161 11066,'-92'34'5963,"92"-34"-5919,-1 0-1,1 0 1,0 0 0,0 0-1,0 0 1,0 0 0,0 0 0,0 0-1,-1 0 1,1 0 0,0 0-1,0 0 1,0 0 0,0 0-1,0 0 1,0 0 0,-1 1 0,1-1-1,0 0 1,0 0 0,0 0-1,0 0 1,0 0 0,0 0-1,0 0 1,0 0 0,-1 1-1,1-1 1,0 0 0,0 0 0,0 0-1,0 0 1,0 0 0,0 0-1,0 1 1,0-1 0,0 0-1,0 0 1,0 0 0,0 0 0,0 0-1,0 0 1,0 1 0,0-1-1,0 0 1,0 0 0,0 0-1,8 4 905,13-1-86,40-6 189,69-12 0,-24 2-716,270-32-67,71-16-108,-23 2-76,-367 53-76,0 2-1,84 6 1,-141-2-7,-1 0 0,1 0 0,0 1 0,0-1 0,0 0 1,0 0-1,0 0 0,-1 0 0,1 1 0,0-1 0,0 0 0,0 0 1,0 0-1,0 1 0,0-1 0,0 0 0,0 0 0,0 1 0,0-1 1,0 0-1,0 0 0,0 0 0,0 1 0,0-1 0,0 0 0,0 0 1,0 1-1,0-1 0,0 0 0,0 0 0,0 0 0,0 1 0,0-1 1,0 0-1,0 0 0,1 0 0,-1 0 0,0 1 0,0-1 0,0 0 1,0 0-1,1 0 0,-1 0 0,0 1 0,0-1 0,0 0 0,1 0 1,-1 0-1,0 0 0,0 0 0,0 0 0,1 0 0,-1 0 0,0 0 1,0 0-1,1 0 0,-20 9 70,-19-2-34,0-2-1,-1-1 1,1-2 0,-41-3 0,51 0-37,0 1-8,-497 2-79,364 5 64,-197 36-1,331-38 18,-49 16-1,67-18-1,0 1 1,0 0 0,1 0-1,0 0 1,0 1 0,0 1-1,0-1 1,-13 14-1,21-19 6,0 0 0,-1 1 0,1-1 0,-1 0 0,1 1 0,-1-1 0,1 1 0,0-1 0,-1 1 0,1-1 0,0 1 0,0-1 0,-1 1 0,1-1 0,0 1 0,0-1 0,0 1 0,0 0 0,0-1 0,0 1 0,0-1 0,0 1 0,0-1 0,0 1 0,0 0 0,0-1 0,0 1 0,0-1 0,0 1 0,1-1 0,-1 1 0,1 0-1,0 0-1,0 0 1,0 0 0,0 0-1,0-1 1,0 1-1,0-1 1,0 1 0,1-1-1,-1 1 1,0-1 0,0 1-1,2-1 1,44 3-55,180-23-23,-158 12 54,54-6-6,244-24-270,140-9-1385,-507 47 1687,21-3-275,0 0 0,27-8 0,-34 4-20,-14 7 290,0 0-1,0 0 1,0 0 0,0 0-1,0-1 1,0 1 0,0 0-1,0 0 1,0 0-1,0-1 1,0 1 0,0 0-1,0 0 1,0 0 0,0 0-1,-1-1 1,1 1 0,0 0-1,0 0 1,0 0-1,0 0 1,0 0 0,0-1-1,0 1 1,-1 0 0,1 0-1,0 0 1,0 0-1,0 0 1,0 0 0,-1 0-1,1 0 1,0 0 0,0-1-1,0 1 1,0 0 0,-1 0-1,1 0 1,0 0-1,0 0 1,-36-5-283,-41 4 145,-84 8 0,-78 21 177,177-20-32,-428 66-696,425-59 554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4.699"/>
    </inkml:context>
    <inkml:brush xml:id="br0">
      <inkml:brushProperty name="width" value="0.05" units="cm"/>
      <inkml:brushProperty name="height" value="0.05" units="cm"/>
    </inkml:brush>
  </inkml:definitions>
  <inkml:trace contextRef="#ctx0" brushRef="#br0">6 80 14043,'-4'10'3177,"2"-4"-2025,7-2-256,2 1-80,9-5-136,23-6 1209,9 0-809,-2-5-312,13-4-136,6-2-248,-1-1-119,-6 2-442,-9 5-351,-14 7-648,-7 4 288,-19 1 560,-4 4-216,-8 0-240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47.233"/>
    </inkml:context>
    <inkml:brush xml:id="br0">
      <inkml:brushProperty name="width" value="0.05" units="cm"/>
      <inkml:brushProperty name="height" value="0.05" units="cm"/>
    </inkml:brush>
  </inkml:definitions>
  <inkml:trace contextRef="#ctx0" brushRef="#br0">288 66 10466,'1'-2'522,"1"-1"0,-2 0-1,1 0 1,0 0 0,0 0-1,-1 0 1,0 0 0,0 0-1,0 0 1,0 0 0,0-4-1,-1 6-429,1-1-1,0 1 0,-1 0 0,1 0 1,-1 0-1,0-1 0,1 1 1,-1 0-1,0 0 0,0 0 0,0 0 1,0 0-1,0 0 0,0 0 0,0 0 1,0 1-1,0-1 0,0 0 1,0 1-1,0-1 0,-1 0 0,1 1 1,0-1-1,0 1 0,-1 0 0,-2-1 1,-5 0-10,-1 0 1,1 0 0,-1 1-1,1 1 1,-1-1-1,1 2 1,-1-1-1,1 1 1,0 1 0,0-1-1,0 2 1,0-1-1,0 1 1,1 0 0,-1 1-1,1 0 1,0 1-1,1-1 1,-1 1 0,1 1-1,0-1 1,1 1-1,0 1 1,0-1-1,0 1 1,1 0 0,-6 12-1,4-2 32,1 1 1,1 0-1,0 0 0,1 0 0,1 0 0,1 1 1,1 26-1,2-10-30,1 1 1,2-1 0,9 38 0,-7-49-71,0 0 1,2 0 0,1 0 0,1-1 0,15 27 0,-20-43-3,1 0 0,-1 0 0,1-1 0,0 0 0,1 0 1,0-1-1,13 11 0,-16-14 11,1 0 1,0 0-1,1-1 0,-1 1 1,0-1-1,1 0 0,0-1 1,-1 1-1,1-1 1,0-1-1,0 1 0,-1-1 1,11 0-1,-10-1 45,0 0-1,1-1 1,-1 0-1,0 0 1,0 0 0,0-1-1,-1 0 1,1 0-1,-1-1 1,1 1 0,-1-1-1,0 0 1,6-7-1,6-6 272,0-2 0,14-20 0,-14 15-66,0 0-1,-2 0 1,-1-2 0,-1 0-1,17-47 1,-25 56-211,-1 1-1,0-1 1,-1 0 0,-1 0 0,-1 0-1,0 0 1,-2 0 0,1-1-1,-2 1 1,-1 0 0,-4-17 0,4 21-41,-2-1 1,0 1-1,-1 0 1,0 0-1,0 0 1,-2 1-1,1 0 1,-2 1 0,-14-17-1,19 24-79,1 0 1,-1 0-1,0 1 0,0 0 0,-1 0 0,1 0 1,0 0-1,-1 0 0,0 1 0,0 0 0,1 0 1,-1 1-1,-1-1 0,1 1 0,0 0 0,0 0 1,0 1-1,0-1 0,-1 1 0,1 0 1,0 1-1,0-1 0,-1 1 0,1 0 0,0 0 1,0 1-1,0 0 0,-8 3 0,5 0-306,-1-1 0,2 1-1,-1 0 1,0 1 0,-7 7-1,4-1-328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15.520"/>
    </inkml:context>
    <inkml:brush xml:id="br0">
      <inkml:brushProperty name="width" value="0.05" units="cm"/>
      <inkml:brushProperty name="height" value="0.05" units="cm"/>
    </inkml:brush>
  </inkml:definitions>
  <inkml:trace contextRef="#ctx0" brushRef="#br0">21 7 14715,'1'-1'1210,"-1"1"-1089,0 0 0,0-1 0,0 1 0,0 0 0,0 0 0,1 0 0,-1 0 0,0-1 0,0 1 0,0 0 0,0 0 0,0 0 0,0 0 0,0 0 0,-2-3 1936,2 3-1936,0 0-62,0 0 1,-1 0-1,1 0 0,0 0 1,-1 0-1,1 0 0,0 0 1,0 1-1,-1-1 0,1 0 1,0 0-1,0 0 0,-1 0 1,1 0-1,0 1 0,0-1 1,0 0-1,-1 0 0,1 0 1,0 1-1,0-1 0,0 0 1,0 0-1,-1 1 0,1-1 1,0 0-1,0 0 0,0 1 1,0-1-1,0 0 0,0 0 1,0 1-1,0-1 0,0 0 1,0 1-1,-5 22 153,1 1 0,1-1 0,1 1 0,1 0 0,1 0 0,1 0 0,2-1 0,0 1 0,1-1 0,2 0 1,11 33-1,-15-51-214,-1 0 1,1 0 1,0 0 0,0 0 0,0 0-1,1 0 1,-1-1 0,1 1-1,0-1 1,1 0 0,-1 1 0,5 2-1,-2-6-843,-6-8 139,-8-12-584,-22-31 164,10 17 371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15.921"/>
    </inkml:context>
    <inkml:brush xml:id="br0">
      <inkml:brushProperty name="width" value="0.05" units="cm"/>
      <inkml:brushProperty name="height" value="0.05" units="cm"/>
    </inkml:brush>
  </inkml:definitions>
  <inkml:trace contextRef="#ctx0" brushRef="#br0">12 47 14771,'-7'-7'1913,"2"3"-1161,7 1 1320,8 3-808,4-2-151,9 1-337,3-1-120,9 1-360,4-4-184,7 2-752,-7-2 1832,1-1-1200,-8 3-16,-10-1-48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16.353"/>
    </inkml:context>
    <inkml:brush xml:id="br0">
      <inkml:brushProperty name="width" value="0.05" units="cm"/>
      <inkml:brushProperty name="height" value="0.05" units="cm"/>
    </inkml:brush>
  </inkml:definitions>
  <inkml:trace contextRef="#ctx0" brushRef="#br0">0 0 14811,'2'2'4023,"4"7"-2337,13 88 178,-9-1-4750,-10-95 2811,0-1 1,0 1 0,0-1 0,1 1-1,-1-1 1,0 1 0,0-1 0,0 1-1,0-1 1,0 1 0,0 0 0,0-1 0,0 1-1,0-1 1,-1 1 0,1-1 0,0 1-1,0-1 1,0 1 0,-1-1 0,1 1-1,0-1 1,0 1 0,-1-1 0,1 1 0,0-1-1,-1 0 1,1 1 0,-1-1 0,1 0-1,0 1 1,-1-1 0,1 0 0,-1 1 0,1-1-1,-1 0 1,1 0 0,-1 0 0,1 1-1,-1-1 1,1 0 0,-1 0 0,0 0-1,-8 0-833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16.742"/>
    </inkml:context>
    <inkml:brush xml:id="br0">
      <inkml:brushProperty name="width" value="0.05" units="cm"/>
      <inkml:brushProperty name="height" value="0.05" units="cm"/>
    </inkml:brush>
  </inkml:definitions>
  <inkml:trace contextRef="#ctx0" brushRef="#br0">16 74 11306,'-7'-14'1897,"2"5"-633,2 1-496,5 3 1769,4 1-1009,4 1-360,7 1-199,3-2-505,6-1-384,5-1 1120,-1-2-1064,-5 4 32,-2 2 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3.407"/>
    </inkml:context>
    <inkml:brush xml:id="br0">
      <inkml:brushProperty name="width" value="0.05" units="cm"/>
      <inkml:brushProperty name="height" value="0.05" units="cm"/>
    </inkml:brush>
  </inkml:definitions>
  <inkml:trace contextRef="#ctx0" brushRef="#br0">412 4 16596,'-3'-1'2379,"3"1"-2297,0 0 0,0-1 0,0 1 0,0 0 0,0 0 1,0 0-1,0 0 0,0 0 0,0 0 0,0 0 0,0-1 0,0 1 0,0 0 0,0 0 0,0 0 0,0 0 0,-11 8 1030,-9 19 604,-24 41 0,3-4-1153,16-28-373,-76 103 397,84-118-551,-1-2 1,0 0-1,-2-1 1,-31 22-1,48-38-112,1 0-1,-1 0 1,1-1-1,-1 0 1,0 1-1,1-1 1,-1 0-1,-3 1 1,5-2 19,0 0-1,1-1 1,-1 1-1,0 0 1,1 0-1,-1 0 1,1 0-1,-1-1 1,0 1-1,1 0 1,-1-1-1,1 1 1,-1 0-1,1-1 1,-1 1-1,1-1 1,-1 1-1,1-1 1,-1 1 0,1-1-1,0 1 1,-1-1-1,1 1 1,0-1-1,0 0 1,-1 1-1,1-1 1,0 1-1,0-1 1,0 0-1,0 1 1,-1-1-1,1 0 1,0 1-1,0-1 1,0 0 0,0 1-1,1-1 1,-1 1-1,0-2 1,0-53-1116,-2 15 359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3.827"/>
    </inkml:context>
    <inkml:brush xml:id="br0">
      <inkml:brushProperty name="width" value="0.05" units="cm"/>
      <inkml:brushProperty name="height" value="0.05" units="cm"/>
    </inkml:brush>
  </inkml:definitions>
  <inkml:trace contextRef="#ctx0" brushRef="#br0">2 263 15859,'-1'-1'137,"1"0"-1,0-1 1,0 1 0,0 0-1,-1-1 1,1 1-1,0-1 1,1 1-1,-1 0 1,0-1-1,0 1 1,1 0-1,-1-1 1,0 1-1,1 0 1,-1 0 0,1-1-1,0 1 1,-1 0-1,1 0 1,0 0-1,0 0 1,0 0-1,0 0 1,0 0-1,0 0 1,0 0-1,0 0 1,0 1-1,2-2 1,5-3 271,1 0 0,0 1 0,12-5 0,-6 3 46,285-143 1370,-241 119-1741,-57 29-83,3-2 20,1 0 1,-1 1-1,1 0 1,0 0-1,7-2 1,-12 4-9,0 0 0,0 0 0,0-1 1,0 1-1,-1 0 0,1 0 0,0 1 0,0-1 1,0 0-1,0 0 0,0 0 0,-1 0 1,1 1-1,0-1 0,0 0 0,0 1 1,-1-1-1,1 1 0,0-1 0,0 1 1,-1-1-1,1 1 0,-1 0 0,1-1 1,0 1-1,-1 0 0,1-1 0,-1 1 1,1 0-1,-1 0 0,0-1 0,1 1 0,-1 0 1,0 0-1,0 0 0,1-1 0,-1 1 1,0 0-1,0 0 0,0 0 0,0 0 1,0 0-1,0 0 0,0-1 0,-1 2 1,-5 76 687,-1-10-299,6-46-334,-2 147-1722,4-151 1336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4.574"/>
    </inkml:context>
    <inkml:brush xml:id="br0">
      <inkml:brushProperty name="width" value="0.05" units="cm"/>
      <inkml:brushProperty name="height" value="0.05" units="cm"/>
    </inkml:brush>
  </inkml:definitions>
  <inkml:trace contextRef="#ctx0" brushRef="#br0">92 1 16347,'27'513'8198,"-25"-488"-8033,-2-13-106,1-1 0,1 1 1,0-1-1,0 0 0,1 1 0,6 13 0,-46-108-3764,-61-114-12,93 180 5395,5 16-1621,0 1 1,0 0-1,0-1 1,0 1-1,1 0 1,-1-1 0,0 1-1,0 0 1,0-1-1,0 1 1,0 0 0,1-1-1,-1 1 1,0 0-1,0 0 1,1-1-1,-1 1 1,0 0 0,0 0-1,1-1 1,-1 1-1,0 0 1,1 0-1,-1 0 1,0 0 0,1-1-1,2 1 222,0 0 0,0 0 0,0 0 0,1 0 0,-1 0 0,0 0 0,5 2 0,6 0 139,27 2-425,0-1 0,0-3 0,0-1 0,0-2 0,54-11 0,-54 4-386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4.973"/>
    </inkml:context>
    <inkml:brush xml:id="br0">
      <inkml:brushProperty name="width" value="0.05" units="cm"/>
      <inkml:brushProperty name="height" value="0.05" units="cm"/>
    </inkml:brush>
  </inkml:definitions>
  <inkml:trace contextRef="#ctx0" brushRef="#br0">173 1 17756,'-10'3'530,"-1"1"0,1 1 0,-1 0 0,1 0-1,1 1 1,-1 0 0,1 1 0,0 0 0,0 1 0,-9 10 0,12-11-330,0 0 0,0 0 0,0 1 0,1 0 0,0 0 1,1 0-1,-1 1 0,-3 12 0,7-17-133,0 0-1,0 0 1,0 0 0,1 0 0,-1 0-1,1 0 1,0 0 0,0 0 0,1 8 0,0-10-27,0 1 1,-1-1 0,1 0-1,0 0 1,0 0 0,1 1-1,-1-1 1,0 0 0,1-1-1,-1 1 1,1 0 0,-1 0-1,1-1 1,0 1 0,0 0-1,0-1 1,4 3 0,-1-2 19,0 0-1,0-1 1,1 1 0,-1-1 0,0 0 0,1 0 0,-1 0-1,1-1 1,0 0 0,-1 0 0,1 0 0,-1-1-1,1 0 1,-1 0 0,1 0 0,-1-1 0,0 0 0,6-2-1,-5 1 0,0 1 0,-1-1-1,1 0 1,-1 0-1,1-1 1,-1 0-1,0 0 1,0 0 0,-1 0-1,1-1 1,-1 0-1,0 0 1,0 0-1,-1 0 1,5-10 0,-6 8-182,0 0 0,-1 0 0,1-1 0,-2 1 1,1-1-1,-1 1 0,0 0 0,-1-1 0,0 1 1,0-1-1,-1 1 0,1 0 0,-2 0 1,-2-8-1,1 0-228,6 0-126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6.779"/>
    </inkml:context>
    <inkml:brush xml:id="br0">
      <inkml:brushProperty name="width" value="0.05" units="cm"/>
      <inkml:brushProperty name="height" value="0.05" units="cm"/>
    </inkml:brush>
  </inkml:definitions>
  <inkml:trace contextRef="#ctx0" brushRef="#br0">52 9 20852,'4'-8'1681,"-2"8"-496,-1 16 111,-5 33-106,4-47-1051,-10 101 433,5 1-1,10 129 1,-22-307-219,-10-54-341,28 130-41,1 0 0,-1 0 0,1 0 0,0 0 0,-1-1-1,1 1 1,0 0 0,0-1 0,0 0 0,1 1 0,-1-1-1,0 0 1,3 1 0,40 18-822,-32-16 437,-1-1 0,0 0-1,1 0 1,0-1 0,0-1-1,-1 0 1,1-1 0,0 0-1,0-1 1,17-3 0,-10-1-286,-1 0 0,0-1 0,0-2 0,-1 0 0,0 0-1,17-12 1,-31 17 627,1 0-1,-1 0 1,0 0-1,0 0 0,-1-1 1,1 0-1,-1 0 0,6-8 1,-8 11 112,-1 1 0,1-1 1,-1 1-1,1-1 1,-1 0-1,0 1 1,1-1-1,-1 0 0,0 0 1,0 1-1,1-1 1,-1 0-1,0 0 0,0 1 1,0-1-1,0 0 1,0 0-1,0-1 1,0 2 2,-1 0 1,1-1 0,0 1-1,0 0 1,-1 0 0,1-1 0,0 1-1,0 0 1,-1 0 0,1-1-1,0 1 1,-1 0 0,1 0 0,0 0-1,-1 0 1,1 0 0,-1-1-1,1 1 1,0 0 0,-1 0-1,1 0 1,0 0 0,-1 0 0,1 0-1,-1 0 1,-2 1 119,1-1 0,0 1-1,-1-1 1,1 1 0,0 0 0,0-1 0,0 1-1,-1 0 1,1 1 0,0-1 0,-2 2-1,-12 13 573,0 0 0,1 1 0,0 1 0,1 0 0,2 1 0,-15 27 0,25-43-677,1 0 1,0 0 0,0 0 0,0 0 0,0 0 0,1 0-1,-1 0 1,1 0 0,0 0 0,0 1 0,0-1 0,0 0-1,1 4 1,-1-5-38,1-1-1,-1 0 1,1 0 0,-1 0-1,1 0 1,0 0-1,-1 0 1,1 0-1,0 0 1,0 0-1,0 0 1,0 0 0,0-1-1,0 1 1,0 0-1,0-1 1,0 1-1,0-1 1,0 1 0,0-1-1,1 1 1,-1-1-1,0 0 1,0 1-1,0-1 1,1 0 0,-1 0-1,0 0 1,0 0-1,0 0 1,1 0-1,-1-1 1,0 1 0,0 0-1,0-1 1,3 0-1,10-3 43,0 0 1,-1-2-1,1 1 0,-1-2 0,-1 0 0,24-16 0,-15 7 13,0-1-1,35-38 1,-48 49-80,-7 13-19,-9 24-49,2-9 28,6-21 45,-1 8-24,0-1 0,0 1-1,2 16 1,-1-24 24,0 0 1,0 0-1,0 0 0,0 0 1,0 0-1,0 0 0,0 0 1,0 0-1,1 0 0,-1 0 0,0 0 1,1 0-1,-1 0 0,0 0 1,1 0-1,0 0 0,-1-1 1,1 1-1,-1 0 0,1 0 0,0-1 1,0 1-1,-1 0 0,1-1 1,0 1-1,0-1 0,0 1 1,0-1-1,-1 1 0,1-1 0,0 0 1,0 1-1,0-1 0,0 0 1,0 0-1,0 0 0,0 0 1,0 0-1,0 0 0,0 0 1,0 0-1,0 0 0,0 0 0,0 0 1,0-1-1,0 1 0,1-1 1,6-3 25,0 0 0,0 0 0,0-1 0,-1 1 1,0-2-1,0 1 0,-1-1 0,1 0 1,6-10-1,6-7 51,22-37 0,-21 26-13,-3 0 0,-1-1 0,-1-1 0,17-67 0,-31 103-63,5-35 33,-6 34-33,1 0 0,-1 0 0,0 0 0,0 0 0,0-1 0,0 1 0,0 0 0,0 0 0,0 0 0,0 0 0,0 0 0,-1 0 0,1 0-1,0 0 1,-1 0 0,1 0 0,-1 0 0,1 0 0,-1 0 0,1 0 0,-1 0 0,0 0 0,0 0 0,1 1 0,-1-1 0,-1-1 0,1 2-1,-1 0-1,1 0 1,0 0-1,-1 0 1,1 1-1,0-1 1,-1 0-1,1 1 1,0-1 0,0 0-1,0 1 1,-1 0-1,1-1 1,0 1-1,0 0 1,0-1-1,0 1 1,0 0-1,0 0 1,0 0 0,0 0-1,1 0 1,-1 0-1,-1 2 1,-20 32-2,9-12 34,2 1 0,0 1-1,1 0 1,-10 43 0,18-56-91,0 0-1,1-1 1,0 1-1,1 0 1,2 19-1,-1-25-79,0 1 0,0-1 0,1 1 0,0-1 0,0 0 0,1 0-1,0 0 1,0 0 0,0-1 0,0 1 0,5 5 0,22 15-424,-20-19 330,10 8-308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5.612"/>
    </inkml:context>
    <inkml:brush xml:id="br0">
      <inkml:brushProperty name="width" value="0.05" units="cm"/>
      <inkml:brushProperty name="height" value="0.05" units="cm"/>
    </inkml:brush>
  </inkml:definitions>
  <inkml:trace contextRef="#ctx0" brushRef="#br0">111 218 17796,'-1'-4'219,"0"-1"0,0 0 0,-1 1 0,1-1 0,-1 1 0,0 0 0,0-1 1,-1 1-1,1 0 0,-4-3 0,5 5-172,1 1-1,-1 0 1,0 0 0,0 0 0,0 0 0,0 0-1,-1 0 1,1 1 0,0-1 0,0 0 0,0 1 0,-1-1-1,1 0 1,0 1 0,-1 0 0,1-1 0,0 1-1,-1 0 1,1 0 0,0-1 0,-1 1 0,1 0-1,-1 0 1,1 1 0,0-1 0,-1 0 0,1 0-1,-1 1 1,1-1 0,0 1 0,-1-1 0,1 1 0,0-1-1,0 1 1,0 0 0,-1 0 0,1-1 0,-1 2-1,-1 2 12,-1 0-1,1-1 1,0 1 0,0 0-1,0 1 1,0-1-1,1 1 1,0-1-1,0 1 1,0-1-1,0 1 1,1 0-1,-2 10 1,2-10-55,0 1-1,1 0 1,-1 0-1,1-1 1,0 1-1,1 0 1,0 0-1,0-1 1,0 1 0,0 0-1,1-1 1,2 7-1,-2-10-3,-1 0 0,0 0 0,1 0 1,-1 0-1,1 0 0,0-1 0,-1 1 0,1-1 0,0 1 0,0-1 0,0 0 0,0 1 0,0-1 0,1 0 0,-1 0 1,0 0-1,0-1 0,1 1 0,-1-1 0,0 1 0,1-1 0,-1 0 0,1 0 0,-1 0 0,1 0 0,-1 0 0,0 0 1,1-1-1,-1 1 0,0-1 0,4-1 0,4-1 17,1-1 0,0 0 1,-1-1-1,0 0 0,14-10 0,-1-1 236,-1 0 0,-1-2 0,0 0 0,-2-1 1,0-1-1,-1-1 0,-1-1 0,-1-1 0,24-42 0,-38 59-92,1 0 0,-1-1 0,-1 1 0,1 0-1,1-9 1,-3 14-131,0 0-1,0 1 0,0-1 1,0 0-1,0 1 1,0-1-1,0 0 0,0 1 1,0-1-1,-1 0 0,1 1 1,0-1-1,0 0 1,0 1-1,-1-1 0,1 1 1,0-1-1,-1 1 0,1-1 1,-1 0-1,1 1 0,0-1 1,-1 0-1,0 1 2,-1 0 1,1 0-1,0 0 0,0 0 1,0 0-1,0 0 0,0 0 0,0 0 1,0 1-1,0-1 0,0 0 1,0 1-1,0-1 0,0 0 1,0 1-1,0-1 0,1 1 0,-1 0 1,0-1-1,-1 2 0,-4 3-11,0 0 0,0 1 0,1-1 0,-1 1-1,1 0 1,1 1 0,-1-1 0,1 1 0,0 0-1,1 0 1,0 0 0,-3 9 0,0 1-238,1 1 0,1 0 0,0 0-1,0 23 1,3-29-186,1 1 0,0-1-1,1 1 1,4 22-1,-4-31 311,0 0-1,0 0 1,0-1 0,1 1-1,-1 0 1,1 0 0,0-1-1,0 1 1,0-1-1,0 0 1,1 0 0,-1 1-1,1-1 1,0-1-1,0 1 1,0 0 0,0-1-1,6 4 1,19 2-849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7.428"/>
    </inkml:context>
    <inkml:brush xml:id="br0">
      <inkml:brushProperty name="width" value="0.05" units="cm"/>
      <inkml:brushProperty name="height" value="0.05" units="cm"/>
    </inkml:brush>
  </inkml:definitions>
  <inkml:trace contextRef="#ctx0" brushRef="#br0">357 44 16227,'0'-2'153,"0"1"-1,0-1 1,0 0-1,0 0 0,0 1 1,-1-1-1,1 0 1,-1 0-1,1 1 0,-1-1 1,0 1-1,0-1 0,1 0 1,-1 1-1,0-1 1,-1 1-1,1 0 0,0-1 1,0 1-1,0 0 0,-1 0 1,1 0-1,-1 0 1,1 0-1,-1 0 0,1 0 1,-1 0-1,1 1 0,-1-1 1,0 0-1,0 1 1,1 0-1,-1-1 0,0 1 1,0 0-1,1 0 1,-1 0-1,-3 0 0,-4 1 269,1-1 0,-1 2 0,1-1 0,-1 1 0,1 0 0,-13 6 0,7-1-210,0 0-1,1 1 0,0 0 1,1 1-1,-1 1 0,2 0 1,0 0-1,-17 21 0,10-8-63,0 0-1,2 2 1,-22 44 0,35-63-131,0 1 1,0 0-1,1-1 1,-1 1 0,2 0-1,-1 0 1,1 1 0,0-1-1,1 0 1,-1 0 0,2 9-1,0-12-49,-1-1 1,1 0-1,0 0 0,0 0 0,0 0 0,1 0 0,-1 0 1,1-1-1,-1 1 0,1 0 0,0-1 0,0 1 1,0-1-1,1 0 0,-1 0 0,0 0 0,1 0 0,0 0 1,-1 0-1,1 0 0,0-1 0,0 0 0,0 1 0,0-1 1,0 0-1,0 0 0,0-1 0,4 1 0,8 2-239,0-2 0,0 1 0,0-2 0,1 0 0,-1-1 0,30-6 0,-19 1 99,0-1 0,0-1 0,28-13 0,-2-3-454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7.881"/>
    </inkml:context>
    <inkml:brush xml:id="br0">
      <inkml:brushProperty name="width" value="0.05" units="cm"/>
      <inkml:brushProperty name="height" value="0.05" units="cm"/>
    </inkml:brush>
  </inkml:definitions>
  <inkml:trace contextRef="#ctx0" brushRef="#br0">166 3 18716,'-12'5'543,"1"0"-1,-1 1 1,1 0-1,1 1 1,-1 0-1,1 0 1,0 1-1,1 0 1,-17 20-1,19-19-60,2-3-176,1 0 0,0-1-1,0 1 1,0 1 0,1-1 0,0 0 0,0 1-1,-3 13 1,6-19-281,0 0 0,0-1 0,1 1 0,-1 0 0,1 0 0,-1 0 0,1-1 0,-1 1 0,1 0 0,-1 0 0,1-1 0,-1 1 0,1-1 0,0 1 0,-1 0 0,1-1 0,0 1 0,0-1 0,-1 0 0,1 1 0,0-1 0,0 1 0,0-1 0,0 0 0,0 0 0,-1 0 0,1 1 0,0-1 0,0 0 0,0 0 0,0 0 0,0 0 0,0-1 0,1 1 0,32-4 152,-10-2-130,0-2 0,0-1 0,33-17 0,13-5 16,-51 23-51,108-36 59,-123 43-69,1 0-1,-1 0 1,1 0 0,-1 1 0,1-1-1,0 1 1,-1 0 0,1 1 0,0-1-1,7 3 1,-10-3 0,0 1 1,0 0-1,1 0 0,-1 0 0,0 0 0,0 1 0,-1-1 1,1 1-1,0-1 0,0 1 0,-1-1 0,1 1 0,-1 0 1,1 0-1,-1 0 0,0 0 0,0 0 0,0 0 0,0 0 1,0 0-1,0 0 0,0 4 0,2 4-5,6 19 66,-9-29-62,0 1 1,1 0-1,-1-1 1,1 1-1,-1 0 1,1-1-1,0 1 1,-1-1-1,1 1 1,0-1-1,-1 1 1,1-1-1,0 1 1,0-1-1,-1 0 1,1 0-1,0 1 1,0-1-1,0 0 1,-1 0 0,1 0-1,0 0 1,0 0-1,0 0 1,0 0-1,-1 0 1,1 0-1,0 0 1,0 0-1,0 0 1,1-1-1,26-9-489,-1-2-1,44-25 0,-39 20-1199,42-17 0,-46 22 885,0 1-285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8.281"/>
    </inkml:context>
    <inkml:brush xml:id="br0">
      <inkml:brushProperty name="width" value="0.05" units="cm"/>
      <inkml:brushProperty name="height" value="0.05" units="cm"/>
    </inkml:brush>
  </inkml:definitions>
  <inkml:trace contextRef="#ctx0" brushRef="#br0">198 16 16259,'0'0'116,"0"-1"-1,0 0 1,0 0-1,0 1 0,0-1 1,-1 0-1,1 1 0,0-1 1,-1 0-1,1 1 0,0-1 1,-1 0-1,1 1 1,-1-1-1,1 1 0,0-1 1,-1 1-1,0-1 0,1 1 1,-1-1-1,1 1 0,-1 0 1,1-1-1,-1 1 1,0 0-1,1-1 0,-2 1 1,0 0 59,0-1 0,1 1 0,-1 0 1,0 0-1,0 0 0,0 1 0,0-1 1,1 0-1,-1 1 0,-3 0 1,-3 2 519,1 1 1,-1 0-1,-13 9 1,7-2-224,0 1-1,1 1 1,1 0 0,0 0 0,-12 19 0,2-4-88,22-27-374,-1 0 0,0 0-1,0 0 1,1-1 0,-1 1 0,1 0-1,-1 0 1,1 0 0,-1 0 0,1 0-1,-1 0 1,1 0 0,0 0 0,0 0-1,-1 0 1,1 0 0,0 0 0,0 1-1,0-1 1,0 1 0,1-1-12,-1 0 0,1-1 0,-1 1 0,1 0 0,-1-1 0,1 1 0,-1-1 0,1 1 0,0 0 0,-1-1 0,1 0 0,0 1 1,-1-1-1,1 1 0,0-1 0,0 0 0,-1 1 0,1-1 0,0 0 0,1 0 0,7 2-75,-1-1 0,1-1 0,0 0 0,8-1 0,-7 1-5,5-1-41,18 0-177,-1 1-1,1 1 1,0 1-1,46 11 1,-78-13 305,0 0 1,1 1-1,-1-1 0,1 0 1,-1 1-1,0 0 0,1-1 1,-1 1-1,0 0 0,0 0 1,1 0-1,-1-1 1,0 1-1,1 2 0,-2-2 5,1-1 0,-1 1 0,0-1 0,0 0 0,0 1 0,0-1 0,0 1-1,0-1 1,0 1 0,0-1 0,0 1 0,0-1 0,0 1 0,0-1 0,-1 0-1,1 1 1,0-1 0,0 1 0,0-1 0,0 0 0,-1 1 0,1-1 0,0 1-1,-1-1 1,1 0 0,0 1 0,-1-1 0,1 0 0,-1 1 0,-4 3 109,0-1 0,-1 1 1,1-1-1,-11 4 0,10-4-88,-23 10 280,15-5-307,0-2 0,0 0 0,-27 7 0,40-12-56,1-1 0,-1 0 0,0 0 1,0 0-1,0 0 0,1 1 0,-1-1 0,0 0 1,0 0-1,0 0 0,1 0 0,-1-1 0,0 1 1,0 0-1,1 0 0,-1 0 0,0-1 0,0 1 1,0-1-12,1 1 1,0 0 0,0-1 0,0 1 0,0 0 0,0-1 0,0 1-1,0 0 1,0-1 0,-1 1 0,1-1 0,0 1 0,1 0 0,-1-1-1,0 1 1,0 0 0,0-1 0,0 1 0,0 0 0,0-1 0,0 1-1,0 0 1,1-1 0,-1 1 0,0 0 0,1-1 0,20-24-1408,5 3 650,7-7-234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8.825"/>
    </inkml:context>
    <inkml:brush xml:id="br0">
      <inkml:brushProperty name="width" value="0.05" units="cm"/>
      <inkml:brushProperty name="height" value="0.05" units="cm"/>
    </inkml:brush>
  </inkml:definitions>
  <inkml:trace contextRef="#ctx0" brushRef="#br0">0 163 16564,'1'0'142,"0"-1"0,1 1 0,-1 0 1,0 0-1,0-1 0,0 1 0,1 0 1,-1 0-1,0 0 0,0 0 0,0 0 1,1 1-1,-1-1 0,0 0 1,0 0-1,0 1 0,1-1 0,-1 1 1,0-1-1,0 1 0,0 0 0,0-1 1,2 3-1,-2-2 84,0 1 0,0 0 0,0 0 0,0 0 0,0 1 0,-1-1 0,1 0 0,-1 0 0,1 0 0,-1 0 0,0 1 0,0 3 0,0 15 1401,0-12-1133,0-1-1,0 0 1,0 1 0,1-1 0,3 11 0,-3-17-446,-1 0 0,1-1 0,0 1 0,-1-1-1,1 1 1,0-1 0,0 1 0,0-1 0,0 1 0,0-1 0,1 0 0,-1 0 0,0 0 0,0 1 0,1-1 0,-1 0 0,1-1-1,-1 1 1,1 0 0,-1 0 0,1-1 0,0 1 0,-1-1 0,1 1 0,0-1 0,-1 0 0,1 1 0,0-1 0,0 0 0,3-1 0,11-1-3,0-1 0,1-1 0,-1 0 0,-1-1 0,1-1 0,-1-1 0,15-8 0,25-9-43,-42 18-6,4-1-29,0 1 1,1 0-1,-1 1 1,30-5 0,-45 11 24,0-1 1,0 0 0,0 0-1,0 1 1,0-1 0,0 1 0,0-1-1,0 1 1,0 0 0,0 0-1,-1 0 1,1 0 0,0 0 0,-1 1-1,1-1 1,-1 0 0,1 1 0,2 2-1,-3-2 2,0-1 0,1 1-1,0-1 1,-1 1-1,1-1 1,0 0 0,0 0-1,0 0 1,-1 0 0,1 0-1,0 0 1,0 0 0,1-1-1,-1 1 1,2 0 0,0-1-51,-1 0 0,1-1 0,-1 1 1,0-1-1,1 0 0,-1 0 1,0 0-1,1-1 0,-1 1 1,0-1-1,5-3 0,33-27-1211,-29 22 748,24-22-2775,39-47 1,-12 11-1115,-59 66 4513,-5 9 367,-6 13 657,-6 7 554,-33 78 3027,41-90-4272,0 1 0,1 0 1,1 1-1,-3 32 1,9 73-221,0-91-471,-2 1 0,-1 0 0,-1-1 0,-11 58 0,6-74 448,5-22 114,4-25 9,14-55-188,5 0 1,60-153-1,-75 224-148,0 0-1,1 1 0,1 0 1,1 0-1,20-24 1,-26 35 15,0 0 0,0 1 0,0-1 0,0 1 0,1 0 0,-1 0 0,1 1 0,0-1 0,0 1 0,5-2 0,-6 3 1,-1 1 1,1-1-1,-1 1 0,1-1 0,0 1 0,-1 0 0,1 1 0,-1-1 0,1 1 0,0-1 0,-1 1 0,1 0 0,-1 0 0,0 1 0,1-1 0,3 3 1,-3-2 2,-1 0 1,0 0 0,0 0 0,0 0 0,0 0 0,0 1-1,-1-1 1,1 1 0,-1 0 0,0 0 0,1 0 0,-1 0-1,-1 0 1,1 0 0,0 1 0,-1-1 0,1 0 0,-1 1-1,0-1 1,-1 1 0,1 0 0,0-1 0,-1 1 0,0 0-1,0 6 1,-1-4 41,0 1 0,-1 0 0,0 0 0,0-1 0,0 1 0,-1-1 0,0 0 0,0 0 0,0 0 0,-1 0 0,0 0 0,0-1 0,-6 6 0,4-5 33,-1 1 1,0-1-1,-1 0 1,0-1-1,0 0 1,0 0-1,0 0 1,-1-1-1,1-1 1,-1 1-1,0-1 1,0-1-1,-1 0 1,-10 2-1,19-4-115,-1 0-1,0 0 1,1 0 0,-1 1-1,0-2 1,1 1-1,-1 0 1,0 0 0,1 0-1,-1-1 1,0 1-1,1-1 1,-1 1 0,1-1-1,-1 0 1,1 0-1,-1 0 1,1 0 0,0 0-1,-1 0 1,1 0-1,0 0 1,0 0 0,0 0-1,0-1 1,0 1-1,0 0 1,0-1 0,0 1-1,0-1 1,1 1-1,-1-1 1,0 1 0,1-1-1,0 0 1,-1 1-1,1-3 1,-1-4-136,1 0-1,0 0 1,0 0-1,1 0 1,0 0 0,4-11-1,6-23-479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9.324"/>
    </inkml:context>
    <inkml:brush xml:id="br0">
      <inkml:brushProperty name="width" value="0.05" units="cm"/>
      <inkml:brushProperty name="height" value="0.05" units="cm"/>
    </inkml:brush>
  </inkml:definitions>
  <inkml:trace contextRef="#ctx0" brushRef="#br0">110 0 19028,'-21'41'2443,"2"1"0,-26 85-1,38-101-2028,1 0-1,2 0 0,0 1 0,2-1 0,1 1 1,3 39-1,7-26-276,-8-39-133,-1 0-1,1 0 1,-1 0 0,0-1 0,1 1-1,0 0 1,-1 0 0,1 0-1,-1 0 1,1 0 0,0-1 0,0 1-1,-1 0 1,3 0 0,-3-1-3,1 0 0,0 1 0,-1-1 0,1 0 0,-1-1 0,1 1 0,-1 0 0,1 0 0,-1 0 0,1 0 0,0 0 0,-1 0 0,1-1 0,-1 1 0,1 0 0,-1 0 0,1-1 0,-1 1 0,1 0 0,-1-1 0,0 1 0,1-1 0,-1 1 0,1 0 0,-1-1 0,0 1 0,1-1 0,-1 1 0,0-2 0,4-4-8,0-1 1,-1 0-1,-1 0 1,1 0-1,-1 0 1,0 0-1,1-12 1,3-7-68,29-143-1090,-35 173 1162,0-1 1,1 0-1,-1 1 0,0-1 0,1 0 1,0 1-1,0-1 0,0 0 1,0 0-1,1 0 0,-1 0 0,1 0 1,0 0-1,0 0 0,0-1 1,0 1-1,0 0 0,0-1 0,1 0 1,-1 1-1,1-1 0,0 0 0,-1-1 1,1 1-1,0 0 0,0-1 1,0 1-1,1-1 0,-1 0 0,0 0 1,0-1-1,1 1 0,-1 0 1,0-1-1,1 0 0,-1 0 0,6 0 1,0-2 3,0 1 0,0-1 0,-1 0 0,0-1 0,1 0-1,-1 0 1,0-1 0,0 0 0,-1-1 0,1 1 0,12-12 0,0-1-50,-1-1 1,28-34-1,-52 59 69,0 1 1,1 0 0,0 0 0,0 0-1,0 1 1,-2 9 0,-12 56 296,16-63-242,1 0 0,0 1 0,1-1 0,1 0 0,2 18 0,-3-26-59,1 0-1,-1-1 1,1 1-1,0-1 0,0 1 1,0-1-1,0 0 1,0 1-1,1-1 1,-1 0-1,1 0 0,0 0 1,2 2-1,-3-3-12,0 0 0,1 0-1,-1 0 1,1-1-1,-1 1 1,1-1 0,-1 1-1,1-1 1,-1 1 0,1-1-1,0 0 1,-1 0 0,1 0-1,-1 0 1,1 0 0,0 0-1,-1 0 1,1-1 0,-1 1-1,1 0 1,-1-1 0,1 0-1,2 0 1,0-2-117,0 0 1,0 1 0,0-1-1,0 0 1,0-1-1,-1 1 1,0-1-1,0 0 1,0 1 0,0-1-1,0-1 1,-1 1-1,1 0 1,1-6-1,3-7-1038,0 1-1,6-30 1,-8 19 460,-1 0 0,1-38 0,-4 5-676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9.730"/>
    </inkml:context>
    <inkml:brush xml:id="br0">
      <inkml:brushProperty name="width" value="0.05" units="cm"/>
      <inkml:brushProperty name="height" value="0.05" units="cm"/>
    </inkml:brush>
  </inkml:definitions>
  <inkml:trace contextRef="#ctx0" brushRef="#br0">7 1 19324,'-6'17'1600,"6"3"-1215,3-2-217,11 6 272,2-5-448,12 1 688,6-5-664,2-3-48,1 1-136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30.118"/>
    </inkml:context>
    <inkml:brush xml:id="br0">
      <inkml:brushProperty name="width" value="0.05" units="cm"/>
      <inkml:brushProperty name="height" value="0.05" units="cm"/>
    </inkml:brush>
  </inkml:definitions>
  <inkml:trace contextRef="#ctx0" brushRef="#br0">121 0 18460,'-1'2'208,"1"-1"1,0 1-1,-1-1 1,1 1-1,-1-1 1,0 1-1,1-1 1,-1 0-1,0 1 1,0-1 0,0 0-1,0 0 1,0 1-1,0-1 1,-1 1-1,-24 18 982,14-10 107,3-2-503,-1 2 1,2-1-1,-10 14 1,15-19-654,0-1 1,0 1-1,1 0 1,0 0-1,0 1 1,0-1-1,0 0 0,1 1 1,-1-1-1,1 1 1,1-1-1,-2 6 1,2-10-124,1 1-1,-1 0 1,0 0 0,0-1 0,0 1 0,0 0 0,1-1 0,-1 1 0,0 0 0,0-1 0,1 1 0,-1 0 0,1-1 0,-1 1 0,1-1 0,-1 1 0,1-1 0,-1 1 0,1-1 0,-1 1 0,1-1 0,-1 1-1,2 0 1,21 3 109,-15-4-169,0-1 0,0 0 0,14-3 0,7-5-286,-1-1-1,37-20 0,-3 2-221,-55 25 474,1 0 1,0 1-1,12-3 0,-18 5 101,-1-1-1,0 1 1,0 0-1,1-1 1,-1 1-1,0 0 1,1 0-1,-1 0 1,0 0 0,1 1-1,-1-1 1,0 0-1,1 0 1,-1 1-1,0-1 1,0 1-1,1-1 1,-1 1-1,0-1 1,0 1-1,0 0 1,0 0-1,0 0 1,0-1-1,0 1 1,0 0-1,0 0 1,0 0-1,0 0 1,1 3-1,5 20 675,-7-19-549,1-1 0,1 0 0,-1 0 0,1 0 0,-1 0 0,4 6 0,-4-9-123,1 1 0,-1-1 0,0 0-1,1 1 1,-1-1 0,1 0 0,-1 0 0,1 0 0,-1 0-1,1 0 1,0 0 0,0-1 0,-1 1 0,1 0 0,0-1 0,0 1-1,0-1 1,0 0 0,2 0 0,6 1-330,0-2 0,0 1 1,-1-1-1,1 0 0,0-1 1,0-1-1,-1 1 0,1-1 0,11-6 1,-12 1-230,-6-2-127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14.057"/>
    </inkml:context>
    <inkml:brush xml:id="br0">
      <inkml:brushProperty name="width" value="0.05" units="cm"/>
      <inkml:brushProperty name="height" value="0.05" units="cm"/>
    </inkml:brush>
  </inkml:definitions>
  <inkml:trace contextRef="#ctx0" brushRef="#br0">7 83 13107,'-6'-3'2281,"11"-2"-878,16-3 237,89 4 474,-15 1-1529,11-7-353,335-16 64,-811 36 80,332-8-375,-13-1 8,0 3 0,0 2 0,-92 23 0,132-23 34,25-4 5,26-6 36,37-7-31,321-40 413,-360 48-452,72-4 87,-253 10-61,-204 30 1,333-30-76,21-3-27,26-3-1,32-6-24,316-26-152,-352 37 60,-22 2 8,-19 2 20,-39 8-551,-78 11 0,93-21 218,-42 0 0,75-4 456,-25 1-374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16.672"/>
    </inkml:context>
    <inkml:brush xml:id="br0">
      <inkml:brushProperty name="width" value="0.05" units="cm"/>
      <inkml:brushProperty name="height" value="0.05" units="cm"/>
    </inkml:brush>
  </inkml:definitions>
  <inkml:trace contextRef="#ctx0" brushRef="#br0">139 169 18804,'-9'102'3320,"5"-74"-2861,1 0 0,2 47 0,2-62-585,1 0-1,0 0 1,0 0-1,2-1 1,-1 1-1,8 16 0,-53-124-9055,4-2 5955,-1-1 3355,37 92 725,-1 0 1,1 0-1,-1 0 0,-1 1 1,-8-8 3314,11 20-2874,3 10 345,-1-16-1535,0 0 0,-1 0 0,1 0 1,0 0-1,0 0 0,0 0 0,0 0 0,0 0 0,0-1 1,0 1-1,0 0 0,1-1 0,-1 1 0,0 0 0,0-1 0,1 0 1,-1 1-1,0-1 0,1 0 0,-1 0 0,0 1 0,1-1 1,-1 0-1,0 0 0,1 0 0,-1-1 0,0 1 0,1 0 1,-1-1-1,0 1 0,0 0 0,1-1 0,-1 1 0,0-1 0,1 0 1,4-2 109,-1 0 0,1 0 0,-1 0 0,0-1 1,0 0-1,6-6 0,-1-1 40,-1 0-1,-1-1 1,0 0 0,0 0-1,6-14 1,25-68 534,-39 93-780,2 49-223,-1-31-159,0 0 0,5 28-1,-5-39 334,0 0 0,1-1 0,0 1 0,0 0 0,0-1 0,1 1 0,0-1 0,0 1 0,0-1 0,7 8 1,3-7-222,0-5-55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17.184"/>
    </inkml:context>
    <inkml:brush xml:id="br0">
      <inkml:brushProperty name="width" value="0.05" units="cm"/>
      <inkml:brushProperty name="height" value="0.05" units="cm"/>
    </inkml:brush>
  </inkml:definitions>
  <inkml:trace contextRef="#ctx0" brushRef="#br0">1 1 17756,'2'29'1686,"1"0"0,11 47 0,-1-2-168,28 131-589,-27-175-2919,-12-28 965,-3-4 185,-9-14 511,-23-30-258,12 15 381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6.213"/>
    </inkml:context>
    <inkml:brush xml:id="br0">
      <inkml:brushProperty name="width" value="0.05" units="cm"/>
      <inkml:brushProperty name="height" value="0.05" units="cm"/>
    </inkml:brush>
  </inkml:definitions>
  <inkml:trace contextRef="#ctx0" brushRef="#br0">1 115 15003,'0'1'126,"-1"0"0,1 0 0,0 0 0,0 0 0,0 0 0,1 0-1,-1 0 1,0 0 0,0 0 0,1 0 0,-1 0 0,0 0 0,1 0 0,-1 0 0,1-1-1,-1 1 1,1 0 0,-1 0 0,1 0 0,0-1 0,-1 1 0,1 0 0,0-1 0,-1 1 0,1-1-1,0 1 1,2 0 0,-1 0 64,0-1 1,0 1-1,0-1 0,0 0 0,0 0 0,0 0 1,1 0-1,-1-1 0,0 1 0,0 0 0,0-1 0,3 0 1,4-3 92,1 0 1,0 0-1,-1-1 1,10-7-1,-8 4-181,0 0 1,-1-1-1,9-10 1,-16 17-74,-1 0 1,0 0 0,0 0 0,0-1 0,0 1 0,-1-1 0,1 0 0,-1 0 0,1 1 0,-1-1-1,0 0 1,0 0 0,0 0 0,0 0 0,-1 0 0,1 0 0,-1 0 0,0-6 0,0 9-22,0 0 1,0-1-1,0 1 1,-1-1-1,1 1 1,0 0-1,0-1 1,0 1-1,0 0 1,-1-1-1,1 1 1,0 0-1,0-1 1,-1 1-1,1 0 1,0-1-1,0 1 1,-1 0-1,1 0 1,0-1-1,-1 1 1,1 0-1,-1 0 1,1 0-1,0 0 1,-1-1-1,1 1 1,0 0-1,-1 0 1,0 0-1,-14 3 167,-11 14 40,22-13-199,0 0 0,1 1 0,-1-1 0,1 1-1,0 0 1,1 0 0,-1 0 0,1 0 0,0 0 0,0 1-1,-1 7 1,2-11-15,1-1-1,0 1 1,0-1 0,-1 1-1,1-1 1,0 1 0,0 0-1,1-1 1,-1 1-1,0-1 1,0 1 0,1-1-1,-1 1 1,1-1 0,-1 1-1,1-1 1,0 1-1,0-1 1,-1 0 0,1 1-1,0-1 1,0 0-1,0 0 1,1 0 0,-1 0-1,0 0 1,0 0 0,0 0-1,1 0 1,-1 0-1,1 0 1,-1-1 0,0 1-1,1-1 1,-1 1 0,1-1-1,-1 1 1,1-1-1,0 0 1,-1 0 0,1 0-1,-1 0 1,4 0 0,16-2-1,-1 0 0,0-1 1,1-1-1,-1-1 0,34-13 1,12-2 3,-57 17-2,13-3 4,29-3 0,-45 8-5,-1 0-1,1 1 1,-1 0-1,1 0 1,-1 0-1,1 1 1,-1 0-1,1 0 1,-1 0 0,11 5-1,-15-5 4,1 0-1,0 0 0,-1 0 0,1 0 1,-1 0-1,1 0 0,-1 0 1,0 1-1,1-1 0,-1 1 1,0-1-1,0 1 0,0-1 1,0 1-1,0 0 0,-1 0 1,1-1-1,0 4 0,0 1 25,0 0 1,0 1-1,-1-1 0,0 8 0,0-10-11,0 0 0,0 0 0,0 0 0,0 0 0,0 0 0,1 0 0,0 0 0,0 0 0,0 0 0,3 6 0,-3-9-3,0-1 0,-1 1 1,1 0-1,0 0 0,0 0 0,0-1 1,0 1-1,0 0 0,0-1 0,0 1 0,0-1 1,0 1-1,1-1 0,-1 0 0,0 1 1,0-1-1,0 0 0,0 0 0,1 0 0,-1 0 1,0 0-1,0 0 0,0 0 0,1 0 1,-1 0-1,0-1 0,0 1 0,0 0 1,2-1-1,35-17 240,-34 16-228,48-30 165,-39 22-183,1 2 1,-1-1 0,1 2 0,1 0 0,0 0-1,0 2 1,26-8 0,-38 13-10,-1 0-1,1 0 1,-1 0-1,1 1 1,-1-1 0,1 1-1,-1-1 1,1 1-1,-1 0 1,1 0-1,-1 0 1,0 0 0,0 0-1,0 0 1,1 1-1,-1-1 1,0 1-1,-1-1 1,1 1 0,0 0-1,1 2 1,0-2 5,-1 1 1,0-1-1,0 0 1,1 0-1,-1 0 1,1-1 0,-1 1-1,1-1 1,0 1-1,0-1 1,0 0-1,0 0 1,0 0-1,0 0 1,3 0-1,7-1 13,1-1-1,0-1 1,-1 0-1,0 0 0,1-1 1,21-9-1,-21 7-7,0 0 0,1 2 0,-1-1 0,1 2 0,17-1 0,-31 2-8,0 1 1,1 0 0,-1 0-1,1 0 1,-1 1 0,0-1-1,1 0 1,-1 0 0,0 1 0,1-1-1,-1 1 1,0-1 0,1 1-1,-1 0 1,0 0 0,0-1-1,0 1 1,0 0 0,0 0 0,0 0-1,0 0 1,0 0 0,0 0-1,0 0 1,0 0 0,-1 1-1,1-1 1,0 2 0,1 2-43,-1 1 1,0-1-1,0 0 1,-1 1 0,0-1-1,0 6 1,1 18-889,2-28 737,7-4-62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17.589"/>
    </inkml:context>
    <inkml:brush xml:id="br0">
      <inkml:brushProperty name="width" value="0.05" units="cm"/>
      <inkml:brushProperty name="height" value="0.05" units="cm"/>
    </inkml:brush>
  </inkml:definitions>
  <inkml:trace contextRef="#ctx0" brushRef="#br0">5 34 15507,'-5'0'1673,"9"5"-857,2-5-248,10 1 840,3 3-183,10-1-417,3-5-376,9 1-856,1-6-1169,-2-6 1425,1 2-312,-4-1-296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18.353"/>
    </inkml:context>
    <inkml:brush xml:id="br0">
      <inkml:brushProperty name="width" value="0.05" units="cm"/>
      <inkml:brushProperty name="height" value="0.05" units="cm"/>
    </inkml:brush>
  </inkml:definitions>
  <inkml:trace contextRef="#ctx0" brushRef="#br0">145 377 17580,'-12'7'717,"0"0"1,1 0-1,0 1 1,0 1-1,0 0 1,1 0-1,-13 16 1,18-19-535,0 0 0,1 0 1,0 1-1,0-1 0,1 1 1,-1 0-1,1 0 1,1 0-1,-1 0 0,1 0 1,1 1-1,-1-1 0,1 1 1,0-1-1,1 8 1,0-13-164,0 0 1,1 0 0,-1-1-1,1 1 1,-1 0 0,1 0 0,-1-1-1,1 1 1,0-1 0,0 1-1,0 0 1,0-1 0,0 0-1,0 1 1,0-1 0,1 0 0,-1 1-1,0-1 1,1 0 0,-1 0-1,1 0 1,-1 0 0,1-1-1,0 1 1,-1 0 0,1 0 0,0-1-1,-1 1 1,1-1 0,0 0-1,0 0 1,0 1 0,3-1-1,1 0 20,0 0-1,0-1 0,1 1 0,-1-1 0,0 0 0,0 0 1,0-1-1,9-4 0,-5 2 4,0-2 0,-1 1 0,0-1 0,0-1 0,0 0 0,-1 0 0,0-1 0,-1 1 0,1-2 0,-1 1 0,-1-1 0,0 0 0,0 0 0,-1-1 0,0 0 0,-1 0 0,0 0 0,0 0 0,-1-1 0,0 0 0,-1 1 0,-1-1 0,1 0 0,-2 0 0,0 0 0,0 0 0,0 0 0,-5-18 0,4 25-179,0 0 0,-1-1 1,0 1-1,1 0 0,-5-5 1,-2-7-1593,8 15 1553,0 1 0,0-1 0,0 1 0,0-1 0,0 1 0,0-1 0,0 1 0,0-1 0,0 0 0,0 1 0,0-1 0,0 1 0,0-1 0,1 1 0,-1-1 0,0 1 0,0-1 0,1 1 0,-1-1 0,0 1 0,1 0 0,-1-1 0,1 1 0,-1-1 0,0 1 0,1 0 0,-1-1 0,1 1 0,-1 0 0,2-1 0,17-8-2212,-15 7 2235,13-6-1299,0-2 0,0 0 0,28-23 0,-35 24 1761,0 0 1,11-14 0,-16 17 749,0-1 0,0 0 0,-1 1 0,6-15 0,-9 15-25,-3 7 486,-7 12 440,-3 20-1222,1 1 1,2 0 0,1 0 0,2 1-1,1 0 1,0 55 0,4-59-416,6 46-1,-4-68-284,0 0 0,1 0 0,0 1-1,1-1 1,0-1 0,0 1 0,1 0-1,0-1 1,7 11 0,-11-18-40,1 0-1,-1-1 1,0 1-1,0-1 1,1 1 0,-1-1-1,0 1 1,1-1-1,-1 1 1,1-1 0,-1 0-1,1 1 1,-1-1-1,1 1 1,-1-1 0,1 0-1,-1 1 1,1-1-1,-1 0 1,1 0 0,-1 0-1,1 1 1,-1-1-1,1 0 1,0 0 0,-1 0-1,1 0 1,-1 0-1,1 0 1,0 0 0,-1 0-1,2 0 1,-1-1-7,0 0 0,0 0 0,-1 0 0,1 0 0,0-1 0,-1 1 1,1 0-1,-1 0 0,1 0 0,-1-1 0,1 1 0,-1 0 0,0 0 0,1-2 1,2-51-297,-3 53 292,0-29-240,-1 0 1,-2 1-1,-1-1 1,-15-56-1,10 66 42,1 12 67,8 8 139,0-1-1,0 1 0,0 0 0,0 0 0,-1 0 0,1 0 0,0 0 0,0 0 0,0 0 0,0 0 1,-1 0-1,1 0 0,0 0 0,0 0 0,0 0 0,-1 0 0,1 0 0,0 0 0,0 0 1,0 0-1,0 0 0,-1 0 0,1 0 0,0 0 0,0 0 0,0 0 0,0 0 0,-1 1 0,1-1 1,0 0-1,0 0 0,0 0 0,0 0 0,0 0 0,-1 0 0,1 1 0,0-1 0,0 0 1,0 0-1,0 0 0,-1 2-49,1-1 1,-1 0-1,1 1 1,0-1-1,0 0 1,-1 1 0,1-1-1,0 0 1,0 1-1,0-1 1,0 0-1,1 1 1,-1-1-1,0 0 1,1 0-1,-1 1 1,0-1-1,1 0 1,-1 0 0,1 1-1,0-1 1,0 0-1,-1 0 1,1 0-1,0 0 1,0 0-1,1 1 1,1 1-152,-1 0-1,1-1 1,-1 0 0,1 0 0,0 1 0,0-1 0,0-1-1,0 1 1,6 2 0,-3-3-50,0 0 0,1-1-1,-1 1 1,0-1 0,0-1 0,0 1-1,0-1 1,0 0 0,0 0 0,0-1 0,0 0-1,0 0 1,0 0 0,-1-1 0,11-6-1,-9 5 362,0 0 0,0-1 0,-1 0 0,0 0-1,0-1 1,0 0 0,0 0 0,-1 0 0,0 0-1,0-1 1,5-11 0,-14 20 2151,-3 7-1796,-1 4-100,2 2 1,0-1-1,1 1 1,0-1-1,1 1 0,1 1 1,0-1-1,1 0 1,0 31-1,2-45-338,0 1 0,0-1 0,0 1 0,0-1 0,1 1-1,-1-1 1,0 1 0,1-1 0,-1 1 0,1-1 0,-1 1 0,1-1 0,0 0 0,0 1-1,-1-1 1,1 0 0,0 0 0,0 0 0,0 0 0,0 0 0,1 0 0,1 2 0,-1-3-10,-1 1 1,1-1 0,0 0 0,-1 0 0,1 0 0,0 0-1,-1 0 1,1 0 0,0 0 0,-1 0 0,1-1 0,0 1-1,-1-1 1,1 1 0,-1-1 0,1 1 0,1-2 0,7-4-22,-1 0 1,1-1 0,-1 0-1,14-15 1,-9 7-144,-1-2-1,19-28 1,1-3-565,-33 48 706,0 0-1,0 0 0,0 0 0,0 0 0,1 0 0,-1 0 1,0 0-1,0 0 0,0 0 0,0 0 0,0 0 1,1 0-1,-1 0 0,0 1 0,0-1 0,0 0 0,0 0 1,0 0-1,0 0 0,0 0 0,0 0 0,1 0 1,-1 1-1,0-1 0,0 0 0,0 0 0,0 0 1,0 0-1,0 0 0,0 1 0,0-1 0,0 0 0,0 0 1,0 0-1,0 0 0,0 0 0,0 1 0,0-1 1,0 0-1,0 0 0,0 0 0,0 0 0,0 0 1,0 1-1,0-1 0,0 0 0,0 0 0,0 0 0,-1 0 1,1 0-1,0 0 0,0 1 0,0-1 0,0 0 1,-7 31-252,3-18 276,1 0 1,0 1 0,1-1-1,1 1 1,0 17-1,1-28 12,0-1-1,0 0 0,0 1 1,1-1-1,0 0 0,-1 1 1,1-1-1,0 0 0,0 0 1,0 1-1,0-1 0,0 0 1,1 0-1,-1 0 0,1-1 1,-1 1-1,1 0 0,0 0 1,-1-1-1,1 1 0,0-1 0,0 0 1,0 1-1,0-1 0,1 0 1,-1 0-1,0 0 0,0-1 1,1 1-1,-1 0 0,0-1 1,1 0-1,-1 1 0,0-1 1,1 0-1,3 0 0,1-1 46,0 0 0,0 0 0,1 0 0,-1-1 0,0 0 0,0 0 0,0-1 0,-1 0 0,1 0 0,-1-1 0,9-6 0,7-5 185,36-35 1,-36 28-187,-1-2 1,0 0 0,-2-2 0,-1 0 0,-1-1-1,-1 0 1,-2-2 0,-1 0 0,-1 0 0,10-38-1,-12 23-63,-10 42-9,0 0-1,0 0 0,1 0 1,-1 0-1,0 0 0,-1 0 1,1 0-1,0 0 0,-1 0 1,1 0-1,-1 0 0,1 1 1,-1-1-1,0 0 0,0 0 1,0 0-1,0 1 0,-2-3 0,2 3 1,1 1-1,-1-1 1,0 1-1,0 0 1,0 0-1,0-1 1,0 1-1,0 0 1,0 0-1,0 0 1,0 0-1,0 0 1,0 0-1,0 0 1,0 1-1,0-1 1,0 0-1,0 1 1,0-1-1,0 0 1,0 1-1,0-1 1,0 1-1,0-1 1,0 1-1,1 0 1,-2 1-1,-25 21-2,25-21 4,-7 7-6,1 0 0,0 1 0,1 0-1,0 1 1,0-1 0,2 1 0,-1 1-1,1-1 1,1 1 0,0-1 0,0 1-1,1 1 1,1-1 0,-2 22 0,4-25-93,0-1 1,0 1-1,0-1 1,1 1-1,1-1 1,-1 1-1,1-1 1,1 0 0,-1 0-1,1 0 1,1 0-1,0 0 1,0-1-1,0 1 1,1-1-1,0 0 1,0 0-1,1-1 1,0 0-1,0 0 1,1 0-1,9 6 1,15 3-443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18.865"/>
    </inkml:context>
    <inkml:brush xml:id="br0">
      <inkml:brushProperty name="width" value="0.05" units="cm"/>
      <inkml:brushProperty name="height" value="0.05" units="cm"/>
    </inkml:brush>
  </inkml:definitions>
  <inkml:trace contextRef="#ctx0" brushRef="#br0">39 1 18300,'-16'38'3912,"12"-28"-2977,0 0 0,0-1 0,1 1-1,-4 18 1,6-24-856,1-1 0,0 1 1,0-1-1,0 0 0,1 1 0,-1-1 0,1 0 1,0 1-1,0-1 0,0 0 0,0 0 0,0 1 1,1-1-1,0 0 0,-1-1 0,1 1 0,0 0 1,0 0-1,3 2 0,-1-2-49,1 1-1,-1-1 1,1 0 0,-1 0-1,1-1 1,0 1-1,0-1 1,0 0 0,1-1-1,-1 1 1,0-1 0,1 0-1,-1 0 1,1-1-1,-1 0 1,1 0 0,-1 0-1,1 0 1,8-3 0,4 0-26,0-1 1,-1 0 0,0-1-1,30-14 1,5-13-3,-41 24-12,1 1 1,0 0-1,19-8 0,-30 15 7,0-1 0,0 1 0,1-1 0,-1 1 0,0 0 0,0 0 0,0-1 0,0 1 0,0 0 0,0 0 0,1 0 0,-1 0 0,0 0 0,0 1 0,0-1 0,0 0 0,0 0 0,0 1 0,0-1 0,1 1 0,-1-1 1,1 2-1,0-1 2,-1 1 1,0-1-1,0 1 1,1 0 0,-1 0-1,0 0 1,0-1-1,-1 1 1,1 0 0,0 0-1,-1 0 1,1 3 0,9 81 116,-6-81-489,1-11-145,2-11-357,2-41 157,-4 18 236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20.112"/>
    </inkml:context>
    <inkml:brush xml:id="br0">
      <inkml:brushProperty name="width" value="0.05" units="cm"/>
      <inkml:brushProperty name="height" value="0.05" units="cm"/>
    </inkml:brush>
  </inkml:definitions>
  <inkml:trace contextRef="#ctx0" brushRef="#br0">218 122 20580,'0'0'82,"1"0"-1,-1-1 1,1 1-1,-1 0 1,0-1-1,1 1 1,-1-1-1,1 1 1,-1-1-1,0 1 1,1-1-1,-1 1 1,0-1-1,0 1 1,0-1-1,1 1 1,-1-1-1,0 1 0,0-1 1,0 0-1,0 1 1,0-1-1,0 1 1,0-1-1,0 1 1,0-1-1,0 0 1,0 1-1,0-1 1,-1 0-1,0 0 15,1 0 1,-1 0-1,0 1 0,0-1 1,0 0-1,0 1 0,0-1 0,0 0 1,0 1-1,0-1 0,0 1 0,-1 0 1,1-1-1,-1 1 0,-4-2 255,0 1-1,0 1 1,0-1 0,0 1-1,-9 1 1,6 0-210,0 2 0,0-1 0,1 1 0,-1 1 1,1-1-1,0 1 0,0 1 0,0 0 0,0 0 1,1 0-1,0 1 0,-10 10 0,12-11-125,1-1 0,0 1 0,0 0 0,0 0-1,0 0 1,1 1 0,0-1 0,0 1 0,1 0 0,0 0-1,0 0 1,0 0 0,0 0 0,1 0 0,0 0 0,1 1-1,-1-1 1,2 13 0,-1-17-11,0 0 0,1 0 0,-1 0 0,1 0 0,0 0 0,-1 0 0,1 0 0,0 0 0,0 0 0,1 0 0,-1 0 0,0-1 0,1 1 0,-1 0 0,0-1-1,1 1 1,0-1 0,3 3 0,-2-3-20,0 1-1,1-1 0,-1 1 1,1-1-1,-1 0 0,1-1 0,0 1 1,-1 0-1,1-1 0,4 0 1,4 0-169,0-2 1,0 1-1,-1-1 1,1-1-1,-1 0 1,12-5-1,3-4-873,0-1-1,-1-2 0,31-24 1,-13 10-758,-14 8-678,48-46 1,-72 64 3913,-6 9-108,-10 18 1003,1-5-450,10-18-1762,0 0 0,-1 0 1,1 0-1,0 0 0,0 0 0,-1 0 1,1 0-1,0 0 0,0 0 0,0 0 1,0 0-1,0 0 0,1 0 0,-1 0 0,0 0 1,0 0-1,1 0 0,-1 0 0,0 0 1,1-1-1,-1 1 0,1 0 0,0 0 1,-1 0-1,2 1 0,-1-1-33,1 0 1,0 0-1,-1 0 0,1-1 1,0 1-1,-1-1 0,1 1 0,0-1 1,0 1-1,0-1 0,-1 0 1,1 0-1,3 0 0,7-1-75,0 0 0,1-1 0,16-5 0,-22 5 71,56-16-285,-42 11 121,0 1 0,0 1 0,0 0 0,0 2 0,1 0 0,25 1 0,-46 2 104,0 0 1,1 0-1,-1 0 1,0 0-1,1 0 0,-1 1 1,0-1-1,1 1 1,-1-1-1,0 0 0,0 1 1,0 0-1,1-1 1,-1 1-1,0 0 0,0 0 1,0-1-1,0 1 1,0 0-1,0 0 0,0 0 1,0 2-1,0-1 42,0 0-1,0 1 1,-1-1-1,1 1 1,-1-1-1,0 1 1,1-1-1,-2 5 0,5 17 410,-4-23-444,1 0 1,-1 0-1,1 0 1,0 0-1,-1 0 0,1-1 1,0 1-1,0 0 1,0 0-1,0-1 1,-1 1-1,1-1 1,0 1-1,0-1 1,0 1-1,0-1 0,0 1 1,0-1-1,1 0 1,-1 0-1,0 1 1,2-1-1,7 1-65,-1-1 0,1 0 1,0-1-1,-1 0 0,1 0 0,16-5 0,58-23-908,-58 19 250,37-10-1,-58 19 626,31-5-560,-34 6 652,-1 0 0,1 0 0,-1 1 0,1-1 0,-1 0 1,0 1-1,1-1 0,-1 1 0,1-1 0,-1 1 0,0-1 1,1 1-1,-1 0 0,0 0 0,0 0 0,1 0 0,-1 0 0,0 0 1,0 0-1,1 2 0,1 0 71,-1 0 1,1-1 0,-1 1-1,1-1 1,0 0 0,0 0-1,0 0 1,0 0-1,0-1 1,0 1 0,0-1-1,1 0 1,-1 0 0,0 0-1,1 0 1,-1 0-1,1-1 1,-1 0 0,1 0-1,6 0 1,8-1 82,0-1 0,31-7 0,-44 8-134,31-7-4,1-2 0,-1-2 0,-1-1 0,50-26 0,-44 12 34,-40 26-43,1 0-1,-1 0 1,0 0-1,1 0 0,-1 0 1,0-1-1,1 1 0,-1 0 1,0-1-1,0 1 1,0-1-1,0 1 0,0-1 1,-1 0-1,1 1 1,0-1-1,-1 0 0,0 1 1,1-1-1,-1 0 1,0 0-1,1 1 0,-1-4 1,-1 4 1,0 0 1,0 0-1,1 0 1,-1 0-1,0 0 1,0 0-1,0 1 1,0-1-1,0 0 1,0 0-1,0 1 1,0-1-1,0 1 1,-1-1-1,1 1 1,0-1-1,0 1 1,0 0-1,-1-1 0,1 1 1,0 0-1,0 0 1,-1 0-1,1 0 1,0 0-1,0 0 1,-2 1-1,-36 6 467,35-5-417,-1-1-1,1 1 1,0 0-1,-1 0 1,1 0-1,0 1 1,1 0-1,-1-1 1,0 1-1,1 1 1,0-1-1,-1 0 1,1 1-1,0 0 1,-3 5 0,5-7-38,0 0 0,1 0 1,-1 0-1,0 0 1,1 0-1,-1-1 1,1 1-1,0 0 1,0 0-1,0 0 0,0 0 1,0 0-1,0 0 1,0 0-1,2 4 1,-1-4-14,0 1 0,0-1 0,0 1 0,1-1 1,-1 0-1,1 1 0,0-1 0,0 0 0,0 0 1,0 0-1,0 0 0,0-1 0,5 4 0,4 1-120,0-1-1,0 0 0,0-1 0,0 0 1,1-1-1,0 0 0,-1-1 0,1 0 1,0-1-1,0 0 0,1-1 0,-1 0 1,16-3-1,31-5-210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0.347"/>
    </inkml:context>
    <inkml:brush xml:id="br0">
      <inkml:brushProperty name="width" value="0.05" units="cm"/>
      <inkml:brushProperty name="height" value="0.05" units="cm"/>
    </inkml:brush>
  </inkml:definitions>
  <inkml:trace contextRef="#ctx0" brushRef="#br0">0 0 11450,'1'3'384,"0"-1"-1,-1 1 1,1-1-1,0 1 1,1-1-1,-1 1 1,0-1-1,1 0 1,-1 0-1,3 3 1,12 16-128,1-1 0,0-1 1,2 0-1,0-1 0,1-1 1,1-1-1,1-1 1,0 0-1,1-2 0,0-1 1,1-1-1,49 17 0,333 66 1700,-126-33-1254,-95-20-320,372 33-1,-422-67 193,174-14 0,-216 5-442,-58 3 8,54-7 0,-84 5-124,-4 1-11,1-1 1,-1 1 0,1 0 0,-1 0-1,1-1 1,-1 1 0,1 0 0,0 0-1,-1 0 1,1 1 0,-1-1 0,1 0-1,0 1 1,-1-1 0,1 1 0,-1-1-1,2 2 1,-32-5-955,2 1 778,-12-4-45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0.933"/>
    </inkml:context>
    <inkml:brush xml:id="br0">
      <inkml:brushProperty name="width" value="0.05" units="cm"/>
      <inkml:brushProperty name="height" value="0.05" units="cm"/>
    </inkml:brush>
  </inkml:definitions>
  <inkml:trace contextRef="#ctx0" brushRef="#br0">52 462 13019,'-2'1'395,"-1"1"-1,0 0 1,1 0 0,-1-1 0,0 0-1,0 1 1,0-1 0,0 0 0,-4 0-1,6-1-285,1 0-1,-1 0 1,0-1-1,0 1 0,0 0 1,0 0-1,0-1 0,0 1 1,1 0-1,-1-1 1,0 1-1,0-1 0,1 0 1,-1 1-1,0-1 0,0 1 1,1-1-1,-1 0 1,1 1-1,-1-1 0,1 0 1,-1 0-1,1 0 1,-1 1-1,1-1 0,0 0 1,-1 0-1,1 0 0,0 0 1,0 0-1,0 0 1,0 1-1,0-1 0,0 0 1,0 0-1,0-1 0,-1-6 135,1 1-1,0 0 0,1 0 0,0-1 0,0 1 0,0 0 0,1 0 0,4-12 0,29-57 373,-19 45-344,-13 24-230,25-52 457,35-106-1,-62 163-483,-1-1-1,1 0 1,0 0-1,0 1 1,0-1-1,0 1 0,1-1 1,-1 1-1,1 0 1,-1-1-1,4-2 1,-4 4-11,1 0 0,-1 1 0,0 0 1,0-1-1,1 1 0,-1 0 0,0-1 0,0 1 1,1 0-1,-1 0 0,0 0 0,1 0 0,-1 0 1,0 1-1,1-1 0,-1 0 0,0 1 1,0-1-1,1 0 0,-1 1 0,0 0 0,0-1 1,0 1-1,0 0 0,0-1 0,2 3 0,36 21-14,3 3-9,0-2 0,53 22-1,-62-34-238,1-2-1,0-1 0,0-1 0,1-2 0,45 3 0,-19-8-37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1.833"/>
    </inkml:context>
    <inkml:brush xml:id="br0">
      <inkml:brushProperty name="width" value="0.05" units="cm"/>
      <inkml:brushProperty name="height" value="0.05" units="cm"/>
    </inkml:brush>
  </inkml:definitions>
  <inkml:trace contextRef="#ctx0" brushRef="#br0">20 65 15267,'10'-24'2486,"-8"17"-1257,-7 17 1266,1 0-2168,0 0 1,0 0 0,2 1 0,-1 0-1,-1 15 1,-1 56 105,4-78-412,1 0 7,0 0 0,0 1 1,0-1-1,1 1 0,0-1 0,-1 0 0,1 1 0,1-1 1,-1 0-1,1 0 0,0 0 0,-1 0 0,2 0 0,-1 0 1,0-1-1,5 5 0,-5-5 1,1-1 0,-1 0 0,1 0 0,0 0 0,0 0 0,0 0 0,0-1 0,0 0 0,0 1 0,0-1 0,1 0 0,-1-1 0,0 1 0,1 0 0,-1-1 0,1 0 1,-1 0-1,0 0 0,1 0 0,-1 0 0,5-2 0,2 0 65,1-1 1,-1 0 0,0-1 0,0 0-1,-1-1 1,1 0 0,-1 0 0,0-1-1,13-11 1,-8 5 73,-2 0-1,1 0 1,-2-1-1,0-1 1,11-16-1,-20 25-112,1 0 0,-1 0 1,0 0-1,0-1 0,0 1 0,-1-1 0,1-5 1,-21 54 281,16-32-330,0 1 0,1 0 1,0 0-1,1 0 0,0 0 1,2 22-1,-1-31-6,0 0 1,1 0-1,-1 0 1,1 0-1,0 0 1,0 0-1,0 0 1,0 0-1,0-1 1,0 1-1,1 0 1,-1-1-1,1 1 1,0-1-1,0 0 1,0 1-1,0-1 1,0 0-1,0 0 1,1 0-1,-1-1 1,1 1-1,-1 0 1,1-1-1,0 0 1,0 1-1,-1-1 0,1 0 1,0-1-1,0 1 1,0 0-1,5-1 1,-2 1 14,-1-1-1,1 0 1,0 0 0,-1-1-1,1 0 1,0 0 0,-1 0 0,1-1-1,-1 0 1,1 0 0,-1 0-1,0-1 1,0 1 0,5-5 0,-3 2 25,-1 0 0,0 0 0,-1-1 0,1 0 0,-1 0 0,0 0 0,-1-1 0,1 1 0,4-11 0,-4 5 16,0 0 0,0 0 0,-2-1 1,1 1-1,-1-1 0,-1 0 0,-1 0 1,0 0-1,0 0 0,-1 0 0,-1 0 0,-2-17 1,3 27-67,-1 0 1,1 1 0,-1-1-1,1 0 1,-1 0-1,0 1 1,0-1 0,0 0-1,-1 1 1,1-1 0,-1 1-1,1-1 1,-1 1 0,0 0-1,0 0 1,1 0 0,-2 0-1,-2-3 1,5 5-28,-1 0 1,0 0 0,1 0-1,-1 0 1,1 0-1,-1 0 1,1 0-1,-1 1 1,0-1-1,1 0 1,-1 0-1,1 0 1,-1 1 0,1-1-1,-1 0 1,1 0-1,-1 1 1,1-1-1,-1 1 1,1-1-1,0 0 1,-1 1-1,1-1 1,0 1 0,-1-1-1,1 1 1,0-1-1,-1 1 1,1-1-1,0 1 1,0-1-1,-1 1 1,1-1-1,0 1 1,0-1 0,0 1-1,0 0 1,0-1-1,0 1 1,0-1-1,0 2 1,-2 26-2366,2-25 2174,1 1 0,-1-1 1,1 0-1,-1 0 0,1 1 0,0-1 1,0 0-1,0 0 0,1 0 1,-1 0-1,1 0 0,-1-1 0,1 1 1,4 5-1,8 0-931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2.862"/>
    </inkml:context>
    <inkml:brush xml:id="br0">
      <inkml:brushProperty name="width" value="0.05" units="cm"/>
      <inkml:brushProperty name="height" value="0.05" units="cm"/>
    </inkml:brush>
  </inkml:definitions>
  <inkml:trace contextRef="#ctx0" brushRef="#br0">150 147 12347,'6'-4'762,"-1"-1"0,0 0 0,0 0 0,5-7 0,15-15 3213,-10 16-789,-21 22-957,0 0-2277,2-5 155,-1 0 0,1-1 0,-1 1 0,-9 7 0,-7 7 5,7-4-35,-1-2 0,0 1 0,-31 20 0,42-30 18,14-5-35,12-6-3,57-34 124,-24 11-53,16-19-20,-64 44-130,-10 0-108,-8-5-313,3-7-148,8 15 601,-1 0 0,1 0 0,0 0 1,-1 0-1,1-1 0,-1 1 0,0 0 0,1 0 0,-1 0 0,0 0 1,0 0-1,0 0 0,0 1 0,1-1 0,-1 0 0,0 0 0,-1 0 1,1 1-1,0-1 0,0 1 0,0-1 0,0 1 0,0-1 0,0 1 1,-1 0-1,1-1 0,0 1 0,0 0 0,-1 0 0,1 0 0,-2 0 1,-7 1 108,-1 0 0,1 0 0,-1 2 1,1-1-1,0 1 0,0 0 1,0 1-1,-17 9 0,14-6-64,1 0 1,0 0-1,1 1 0,0 1 1,0 0-1,0 0 0,1 1 0,1 0 1,0 1-1,-8 12 0,14-19-39,1 1-1,0-1 0,0 1 0,0 0 0,0-1 1,1 1-1,-1 6 0,1-10-12,1 0 0,0 0-1,0 0 1,0 1 0,0-1 0,0 0-1,0 0 1,0 0 0,0 1 0,0-1-1,1 0 1,-1 0 0,0 0 0,1 1 0,-1-1-1,1 0 1,-1 0 0,1 0 0,0 0-1,0 0 1,-1 0 0,1 0 0,0 0-1,0-1 1,0 1 0,0 0 0,0 0 0,0-1-1,0 1 1,0 0 0,0-1 0,0 1-1,0-1 1,0 1 0,2-1 0,3 2 1,1-1 0,0-1 0,-1 1 0,1-1 0,0 0 1,0-1-1,-1 1 0,1-1 0,-1-1 0,1 1 0,-1-1 0,10-4 1,6-4 27,0-1 1,22-16 0,6-2-31,-14 8 8,-27 15-7,0 0-1,0 1 1,1 0-1,0 0 1,0 1-1,0 1 1,1-1-1,-1 2 1,13-3-1,-22 5-4,0 0 0,1 0 0,-1 0 0,1 0 1,-1 0-1,0 1 0,1-1 0,-1 0 0,0 1 0,1-1 0,-1 1 0,0-1 0,1 1 1,-1-1-1,0 1 0,0 0 0,0 0 0,0 0 0,1-1 0,-1 1 0,1 2 0,0 0 1,-1-1-1,1 1 1,-1-1-1,0 1 1,0 0-1,0 0 1,0-1-1,-1 1 1,1 0-1,0 3 1,0 9 4,-1-1-1,-1 0 1,-3 21 0,3-27 0,-3 14 23,3-16 111,7-20-41,2-11 21,-1 1 0,-1-1 0,-2 0-1,0-1 1,0-41 0,-5 54 1,2 14-148,-1 0 0,0 0 0,1 0-1,-1 0 1,1 0 0,0 0 0,-1 0 0,1 0 0,0 0 0,-1-1 0,1 1 0,0 0 0,0 0 0,0-1 0,-1 1 0,1-1 0,0 1 0,1 0 0,2 0-210,0 1 0,0-1 0,0 0 0,0 0 0,0 0 0,0-1 0,1 1 0,-1-1 0,0 0 0,0-1 0,0 1 0,0 0 0,0-1 0,0 0 0,0 0 0,0 0 0,0-1 0,5-2 0,0-1-211,0 0-1,0 0 1,-1-1 0,0 0 0,0 0 0,10-13 0,10-11-596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3.318"/>
    </inkml:context>
    <inkml:brush xml:id="br0">
      <inkml:brushProperty name="width" value="0.05" units="cm"/>
      <inkml:brushProperty name="height" value="0.05" units="cm"/>
    </inkml:brush>
  </inkml:definitions>
  <inkml:trace contextRef="#ctx0" brushRef="#br0">138 0 17660,'-3'1'319,"1"-1"1,-1 1-1,1-1 0,-1 1 1,1 0-1,0 0 0,0 0 1,-1 0-1,1 1 1,0-1-1,0 0 0,0 1 1,0 0-1,0-1 0,-3 5 1,-22 30 1727,17-17-1668,0 0 0,1 1 0,1 0 0,1 0 0,1 1-1,-6 31 1,8-22-284,1 0-1,1 0 1,1 0-1,4 34 1,-2-61-95,-1 0 0,0 0 1,1-1-1,-1 1 0,1 0 0,0-1 0,0 1 0,0 0 1,0-1-1,0 1 0,1-1 0,-1 1 0,1-1 1,3 4-1,-4-5 5,1 0 0,-1-1 0,0 1 1,1 0-1,-1 0 0,1-1 0,-1 1 1,1-1-1,-1 0 0,1 1 0,-1-1 1,1 0-1,0 0 0,-1 0 0,1 0 1,-1 0-1,1 0 0,0 0 0,-1-1 0,1 1 1,-1 0-1,1-1 0,-1 0 0,1 1 1,-1-1-1,1 0 0,0-1 0,15-7 60,-1-1 1,-1-1-1,1-1 0,25-25 0,47-62 220,-73 82-228,3-5-7,20-22 73,58-88 1,-89 120-871,-22 31-4099,11-12 4697,-4 4-904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3.737"/>
    </inkml:context>
    <inkml:brush xml:id="br0">
      <inkml:brushProperty name="width" value="0.05" units="cm"/>
      <inkml:brushProperty name="height" value="0.05" units="cm"/>
    </inkml:brush>
  </inkml:definitions>
  <inkml:trace contextRef="#ctx0" brushRef="#br0">13 0 15955,'-5'40'2457,"-1"-5"-1321,5-12-432,2 0 1721,8-3-1097,4-3-208,9-2-648,3-4-392,-1-11-824,2 1-456,2-5-1513,0-5 2201,-5-13-480,0 1-392</inkml:trace>
  <inkml:trace contextRef="#ctx0" brushRef="#br0" timeOffset="1">301 14 17444,'-1'1'203,"-7"8"905,2 1-1,0-1 0,0 1 0,-8 19 0,13-28-1048,0 1 0,1-1 0,-1 1 0,1 0 0,-1-1 0,1 1 0,0-1 0,0 1 0,-1 0 0,1-1 0,0 1 0,0 0 0,1-1 0,-1 1 0,0-1 0,1 1 0,-1 0 0,0-1 0,1 1 0,0-1-1,-1 1 1,1-1 0,0 1 0,0-1 0,0 0 0,0 1 0,0-1 0,0 0 0,0 0 0,0 0 0,1 0 0,-1 0 0,0 0 0,1 0 0,-1 0 0,1 0 0,-1-1 0,1 1 0,-1 0 0,1-1 0,-1 0 0,1 1 0,2-1 0,10 2-2,-1 0 1,1-2-1,24-1 1,-5 0-36,-8 0 2,0-2 0,0-1 0,39-10 0,32-6 108,-94 20-119,0 0 1,0 0-1,0 1 1,0-1-1,0 1 1,0 0-1,0-1 1,0 1-1,-1 0 1,1 0-1,0 0 0,0 1 1,-1-1-1,1 0 1,-1 1-1,1-1 1,1 3-1,17 11 151,-10-11-250,-1-1 0,1 1-1,0-2 1,0 1 0,0-1 0,1-1-1,-1 0 1,0 0 0,0-1-1,1-1 1,-1 1 0,0-2-1,0 1 1,1-1 0,-1-1-1,-1 0 1,1 0 0,0-1 0,-1 0-1,11-7 1,-18 9-34,0 0 0,0 0 0,0 0 0,-1-1 0,1 1 0,-1-1 0,1 1 0,-1-1 0,0 1 0,0-1 0,0 0 0,0 1 0,0-1 0,-1 0 0,1 0 0,-1 0 0,0 1 0,0-5 0,1 4-5,2-24-685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7.284"/>
    </inkml:context>
    <inkml:brush xml:id="br0">
      <inkml:brushProperty name="width" value="0.05" units="cm"/>
      <inkml:brushProperty name="height" value="0.05" units="cm"/>
    </inkml:brush>
  </inkml:definitions>
  <inkml:trace contextRef="#ctx0" brushRef="#br0">177 145 19036,'-1'-2'146,"-1"0"0,1-1 0,0 1-1,-1 0 1,1-1 0,-1 1 0,0 0 0,0 0 0,0 0-1,0 1 1,0-1 0,0 0 0,0 1 0,-1-1 0,1 1-1,-1 0 1,1 0 0,-1 0 0,1 0 0,-1 0 0,0 0-1,1 1 1,-1 0 0,0-1 0,1 1 0,-1 0 0,-4 0-1,3 1-47,-1-1 0,1 1-1,0 0 1,-1 0-1,1 0 1,0 0 0,0 1-1,0 0 1,-1-1-1,2 2 1,-1-1 0,0 0-1,0 1 1,1 0-1,0 0 1,-5 4 0,3 0-85,0 0 0,1 0 0,0 0 1,0 1-1,0-1 0,-3 14 0,5-17-19,1 1 1,0-1-1,0 0 0,1 0 0,-1 1 0,1-1 0,0 0 0,0 1 0,0-1 0,0 0 0,1 1 0,0-1 0,0 0 1,2 7-1,-2-9 2,0 0 1,1 0-1,-1-1 1,1 1-1,-1 0 1,1-1-1,-1 1 1,1-1-1,0 0 1,0 1-1,-1-1 1,1 0-1,0 0 1,0 0-1,0-1 1,1 1-1,-1 0 1,0-1-1,0 1 1,0-1-1,0 0 1,0 1-1,1-1 1,-1 0-1,0-1 1,0 1-1,0 0 1,1-1-1,3 0 1,6-3-8,1 1 0,-1-2 0,20-10 0,-27 13 10,126-71 524,-113 67-265,-18 6-246,0 0 0,1 0 0,-1 0-1,1 0 1,-1 0 0,0 0-1,1 0 1,-1 0 0,0 0 0,1 0-1,-1 0 1,0 1 0,1-1 0,-1 0-1,0 0 1,1 0 0,-1 0-1,0 1 1,0-1 0,1 0 0,-1 0-1,0 1 1,0-1 0,1 0-1,-1 1 1,1 2 45,-1-1 0,1 1-1,-1-1 1,0 1 0,0-1 0,0 1 0,0-1-1,0 1 1,-1 2 0,0-1-31,1 0 0,0-1-1,-1 1 1,2 0 0,-1 0 0,0 0 0,1 3 0,0-5-21,0 0 0,1-1 1,-1 1-1,0 0 1,0-1-1,1 1 0,-1-1 1,1 0-1,-1 1 0,1-1 1,-1 0-1,1 0 0,0 0 1,0 0-1,-1 0 1,1 0-1,0-1 0,0 1 1,0 0-1,0-1 0,0 0 1,0 1-1,0-1 1,0 0-1,0 0 0,0 0 1,0-1-1,0 1 0,2-1 1,7 0-4,-1-1 0,0 0 0,0 0-1,14-6 1,-1-3-306,26-15 0,-31 16-754,0 1 0,0 0-1,21-6 1,-23 11-1077,0 1 0,28-2-1,-26 4 1258,30-7-1,-39 7 1300,0-2-1,0 1 1,0-1-1,0-1 1,-1 1-1,1-2 1,-1 1-1,0-1 1,13-10-1,-20 15-331,-1-1 0,0 1 0,0 0 0,1 0 0,-1 0 0,0-1 0,1 1 0,-1 0 0,0 0 0,0-1 0,1 1 0,-1 0 0,0-1 0,0 1 0,0 0 0,1-1 0,-1 1 0,0 0 0,0-1 0,0 1 0,0 0 0,0-1 0,0 1 0,0 0 0,0-1 0,0 1 0,0 0 0,0-1 0,0 1 0,0-1 0,0 1 0,0 0 0,0-1 0,0 1 0,-14-1 1746,-17 12-178,24-7-1470,0 1 0,0 0 0,1 1-1,0 0 1,0 0 0,-8 10 0,11-13-163,1-1 0,0 1 0,0 0 0,0 0 0,1 0 1,-1 0-1,1 0 0,-1 0 0,1 1 0,0-1 0,1 0 0,-1 1 0,0-1 0,1 1 0,0-1 0,0 1 0,0-1 1,1 6-1,-1-8-17,0 0 0,0-1 0,1 1 0,-1 0 0,0-1 0,1 1 0,-1 0 1,1-1-1,-1 1 0,1-1 0,-1 1 0,1 0 0,-1-1 0,1 1 0,0-1 1,-1 0-1,1 1 0,0-1 0,-1 0 0,1 1 0,0-1 0,-1 0 0,1 1 1,0-1-1,0 0 0,25-2 74,22-15-26,-18 2-29,-1-2 0,-1-1 0,-1-1 0,0-1 0,-1-1 0,-2-2 0,44-49 0,-67 71-26,0 0 1,-1 1-1,1-1 1,0 0-1,0 0 0,-1 1 1,1-1-1,-1 0 1,1 0-1,-1 0 0,1 0 1,-1 0-1,1 0 0,-1 0 1,0 0-1,1 0 1,-1 0-1,0 0 0,0 0 1,0 0-1,0-2 1,-1 3-1,0 1 0,0-1 0,0 0 0,0 0 0,0 1 0,0-1 0,0 1 0,0-1 0,0 0 0,0 1 0,0 0 0,0-1 0,0 1 0,1 0 0,-1-1 0,0 1 0,0 0 0,1 0 0,-1 0 0,0 1 0,-7 6-33,1 1 0,0 0-1,1 1 1,0 0-1,0 0 1,-5 13-1,8-16 0,1 0 1,-1-1-1,2 1 0,-1 0 0,1 1 0,-1-1 0,2 0 0,-1 0 0,1 0 0,0 0 0,2 10 0,-1-15 24,-1 0 1,1 0 0,-1 0-1,1 0 1,0 0-1,0-1 1,0 1-1,0 0 1,0 0-1,3 2 1,19 14-128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4.201"/>
    </inkml:context>
    <inkml:brush xml:id="br0">
      <inkml:brushProperty name="width" value="0.05" units="cm"/>
      <inkml:brushProperty name="height" value="0.05" units="cm"/>
    </inkml:brush>
  </inkml:definitions>
  <inkml:trace contextRef="#ctx0" brushRef="#br0">8 1 15931,'-6'7'1873,"4"4"-1009,4-2-376,6 3 1713,2-1-1057,10 0-1080,3 3-584,8-7 520,-1-2-96,2-5-200</inkml:trace>
  <inkml:trace contextRef="#ctx0" brushRef="#br0" timeOffset="1">287 163 16708,'-7'16'842,"2"0"1,0 1-1,0 0 1,2 0 0,0 0-1,0 19 1,3-17-458,0-1 0,2 0 0,0 0 0,1 0 0,9 31 0,-4-22-278,33 123 73,-38-131-115,0 1 0,-1-1 0,-1 0 0,-1 1 1,-1-1-1,-3 20 0,1-27 55,1-1 0,-2 0 0,0 0-1,0 0 1,-1 0 0,-7 10 0,9-15 5,0 0 1,-1-1-1,0 1 0,0-1 1,-1 0-1,1 0 0,-1-1 1,0 1-1,0-1 0,-1 0 1,-10 6-1,14-9-77,0 0 1,0-1-1,0 1 0,0-1 1,0 1-1,0-1 0,0 1 1,0-1-1,0 0 0,0 0 1,0 0-1,0 0 0,0-1 1,0 1-1,0-1 0,0 1 1,0-1-1,0 1 0,0-1 1,0 0-1,-3-2 0,1 0 0,1 1 1,0-1-1,0 0 0,1 0 0,-1-1 0,0 1 0,1-1 0,0 1 0,0-1 0,-2-4 0,-2-8 18,1 0 0,0 1-1,1-2 1,-2-20-1,3 19-77,2 0 0,0 0 0,1 1 0,1-1 0,1 0 0,0 1 0,8-29 0,-8 37-63,1 1 0,0 0 1,1 0-1,0 0 0,0 0 1,0 1-1,1-1 1,0 1-1,1 1 0,-1-1 1,2 1-1,-1 0 0,0 0 1,1 0-1,0 1 0,1 0 1,10-5-1,16-4-752,1 1 1,62-14-1,-57 17 528,15-5-295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3:55.640"/>
    </inkml:context>
    <inkml:brush xml:id="br0">
      <inkml:brushProperty name="width" value="0.05" units="cm"/>
      <inkml:brushProperty name="height" value="0.05" units="cm"/>
    </inkml:brush>
  </inkml:definitions>
  <inkml:trace contextRef="#ctx0" brushRef="#br0">587 83 12851,'1'-1'122,"-1"0"1,1-1 0,-1 1-1,0 0 1,1 0-1,-1-1 1,0 1 0,0 0-1,0 0 1,0-1-1,0 1 1,0 0-1,0-1 1,0 1 0,-1 0-1,1 0 1,-1 0-1,1-1 1,0 1 0,-2-2-1,0 1 49,1 0 0,-1-1 0,0 1 0,0 0 0,0 1 0,0-1 0,0 0 0,-1 0 0,-2-1 0,-5-2 302,1 1 0,-1 0 0,-20-6 0,17 7-342,0 1-1,0-1 1,0 2 0,0 0 0,0 1 0,0 0 0,0 0 0,0 2-1,0 0 1,0 0 0,0 1 0,0 1 0,1 0 0,-1 1-1,-15 8 1,11-4-48,0 2 0,1 0-1,0 1 1,1 1 0,1 0 0,0 1-1,0 0 1,2 1 0,-19 28-1,14-16 15,1 1-1,2 0 1,1 2 0,1-1-1,-14 53 1,21-59-72,0-1 1,2 1-1,0 0 0,2 0 1,0 0-1,2 1 1,0-1-1,8 37 1,-7-52-4,0 0 0,1 0 0,0 0 0,0 0 0,0 0 0,1-1 0,0 0 0,1 0 0,10 13 1,-11-16 12,0 0 1,1 0 0,0 0 0,-1-1 0,1 0 0,0 0 0,1 0-1,-1 0 1,0-1 0,1 0 0,0 0 0,-1-1 0,1 1 0,0-1-1,7 0 1,6 0 93,-1-2-1,0 0 1,1-1-1,-1 0 1,0-2 0,0 0-1,0-1 1,-1-1-1,0 0 1,0-2-1,0 0 1,-1-1-1,0 0 1,24-20-1,-15 9 2,-1-1 0,-1 0 0,-1-2-1,-1-1 1,0 0 0,-3-2 0,29-49-1,-30 44-117,-2 0-1,-1-2 1,-2 1-1,-1-2 1,-1 0-1,-2 0 1,5-47-1,-13 76-103,0 0-1,0 0 1,0 1-1,0-1 1,-1 1-1,0-1 1,-2-8-1,2 13 54,1-1 0,0 0 1,-1 0-1,1 0 0,-1 1 0,1-1 1,-1 0-1,1 0 0,-1 1 0,0-1 0,1 1 1,-1-1-1,0 0 0,1 1 0,-1-1 0,0 1 1,0 0-1,1-1 0,-1 1 0,0-1 0,0 1 1,0 0-1,0 0 0,0 0 0,1-1 0,-1 1 1,0 0-1,0 0 0,0 0 0,0 0 0,0 1 1,0-1-1,1 0 0,-1 0 0,0 0 1,0 1-1,0-1 0,0 0 0,1 1 0,-1-1 1,0 1-1,0-1 0,-1 2 0,-13 6-445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1:57.226"/>
    </inkml:context>
    <inkml:brush xml:id="br0">
      <inkml:brushProperty name="width" value="0.05" units="cm"/>
      <inkml:brushProperty name="height" value="0.05" units="cm"/>
    </inkml:brush>
  </inkml:definitions>
  <inkml:trace contextRef="#ctx0" brushRef="#br0">348 72 13979,'2'-1'295,"0"0"1,0-1-1,0 1 1,0 0-1,0-1 0,0 1 1,0-1-1,0 0 0,0 0 1,-1 0-1,1 0 1,-1 0-1,2-2 0,-2 3-172,-1 0 0,0 0-1,0 0 1,0 0 0,0 0 0,0 0-1,0 0 1,0 0 0,0 1-1,0-1 1,0 0 0,0 0-1,-1 0 1,1 0 0,0 0 0,-1 0-1,1 1 1,-1-1 0,1 0-1,-1 0 1,1 0 0,-1 1-1,1-1 1,-1 0 0,0 1-1,1-1 1,-1 1 0,0-1 0,1 1-1,-1-1 1,0 1 0,0-1-1,0 1 1,0 0 0,1-1-1,-1 1 1,-2-1 0,-6-2 7,-1-1 0,0 1 0,0 1 0,-1 0-1,1 0 1,0 1 0,-1 0 0,1 1 0,0 0 0,-1 0 0,1 2 0,-1-1 0,1 1 0,0 0 0,0 1-1,0 1 1,0-1 0,1 1 0,0 1 0,-1 0 0,-15 12 0,15-10-110,0 1 0,1 0 0,0 0 0,0 1 0,1 1 0,0-1 0,1 1 0,0 1 1,0-1-1,1 1 0,1 0 0,0 0 0,0 1 0,1 0 0,1 0 0,0 0 0,0 0 0,0 14 0,3-23-13,-1 1-1,1-1 1,1 1-1,-1-1 1,0 1-1,1 0 1,0-1-1,0 0 1,0 1-1,0-1 1,0 0 0,1 1-1,-1-1 1,1 0-1,0 0 1,0 0-1,0 0 1,0-1-1,4 4 1,-3-3-4,1 0 1,0-1 0,0 1-1,0-1 1,0 0 0,0 0-1,0-1 1,1 1 0,-1-1-1,1 0 1,-1 0 0,1 0-1,-1-1 1,7 1 0,6-2-465,1-1 0,-1-1 1,0 0-1,0-1 0,-1 0 0,1-2 1,-1 0-1,15-8 0,-25 11 284,0-1 0,0 1-1,-1-1 1,0 0 0,1-1-1,-2 1 1,1-1-1,0 0 1,6-10 0,6-16-949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1:58.595"/>
    </inkml:context>
    <inkml:brush xml:id="br0">
      <inkml:brushProperty name="width" value="0.05" units="cm"/>
      <inkml:brushProperty name="height" value="0.05" units="cm"/>
    </inkml:brush>
  </inkml:definitions>
  <inkml:trace contextRef="#ctx0" brushRef="#br0">13 17 17844,'-5'5'1936,"1"-2"-1144,0 0 1129,9-5-905,4-1-984,0-2-584,2-1 536,-2-1-200,2 2-208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1:58.997"/>
    </inkml:context>
    <inkml:brush xml:id="br0">
      <inkml:brushProperty name="width" value="0.05" units="cm"/>
      <inkml:brushProperty name="height" value="0.05" units="cm"/>
    </inkml:brush>
  </inkml:definitions>
  <inkml:trace contextRef="#ctx0" brushRef="#br0">7 14 17012,'-3'23'1768,"1"-13"-1080,1-7-304,1 4 728,1-4-391,7-3-985,4-3-1321,1-10 1393,-1-9-312,3 1-296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1:59.373"/>
    </inkml:context>
    <inkml:brush xml:id="br0">
      <inkml:brushProperty name="width" value="0.05" units="cm"/>
      <inkml:brushProperty name="height" value="0.05" units="cm"/>
    </inkml:brush>
  </inkml:definitions>
  <inkml:trace contextRef="#ctx0" brushRef="#br0">192 2 18012,'-23'-1'2420,"16"1"-2075,1-1 1,0 1-1,-1 0 0,1 1 0,-1 0 0,-9 2 0,4 1-234,0 0 0,1 1 0,-1 0 0,-15 11 1,24-15-111,0 1 0,1 0 0,-1 0 1,1 0-1,-1 0 0,1 0 1,0 0-1,0 1 0,0-1 0,0 1 1,0-1-1,0 1 0,1 0 1,0 0-1,-1-1 0,1 1 0,0 0 1,0 0-1,1 0 0,-1 1 0,0-1 1,1 6-1,0-7-46,1 0-1,-1 1 1,1-1 0,0 0 0,0 0-1,0 0 1,0 0 0,0 0-1,0 0 1,1 0 0,-1-1 0,1 1-1,-1 0 1,1-1 0,0 1-1,-1-1 1,1 1 0,0-1 0,0 0-1,0 0 1,0 0 0,0 0-1,0 0 1,0 0 0,1-1 0,-1 1-1,0-1 1,0 1 0,4-1-1,3 1-113,1 0-1,0-1 0,-1 0 0,1 0 0,16-4 0,12-3-279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1:59.749"/>
    </inkml:context>
    <inkml:brush xml:id="br0">
      <inkml:brushProperty name="width" value="0.05" units="cm"/>
      <inkml:brushProperty name="height" value="0.05" units="cm"/>
    </inkml:brush>
  </inkml:definitions>
  <inkml:trace contextRef="#ctx0" brushRef="#br0">187 7 14947,'-6'-2'385,"-1"1"0,1 0 1,0 0-1,0 0 0,0 0 0,-1 1 0,1 0 0,0 1 0,-1 0 0,1 0 1,0 0-1,0 0 0,0 1 0,0 0 0,0 0 0,0 1 0,1 0 0,-8 4 1,9-5-329,-1 1 0,1 0 0,0 0 0,0 0 0,0 0 0,0 1 0,1-1 1,0 1-1,-1 0 0,1 0 0,0 0 0,1 1 0,-1-1 0,1 1 0,0-1 1,0 1-1,0 0 0,1 0 0,0 0 0,-1 0 0,2 0 0,-1 8 0,1-12-52,0 0-1,0 0 0,0-1 0,0 1 1,0 0-1,0 0 0,0-1 0,1 1 0,-1 0 1,0-1-1,1 1 0,-1 0 0,0-1 1,1 1-1,-1 0 0,1-1 0,-1 1 1,1-1-1,-1 1 0,1-1 0,0 1 0,-1-1 1,1 0-1,0 1 0,0 0 0,1-1 4,0 1 0,-1-1 0,1 1-1,0-1 1,0 0 0,0 0 0,0 0-1,0 0 1,3-1 0,5 0 9,0-1 1,-1-1-1,10-4 1,-16 6-17,73-29 134,52-17 137,-123 45-266,19-2 131,-23 4-130,0 0 0,0 0-1,-1 1 1,1-1 0,0 0-1,-1 1 1,1-1 0,-1 0-1,1 1 1,0-1-1,-1 1 1,1-1 0,-1 1-1,1-1 1,-1 1 0,0 0-1,1-1 1,-1 1 0,1-1-1,-1 1 1,0 0-1,0-1 1,1 1 0,-1 0-1,0 0 1,0-1 0,0 1-1,0 0 1,0 0 0,1 1-2,-1 0 0,1-1 0,0 1 0,0-1 0,-1 1 1,1-1-1,0 1 0,0-1 0,0 1 0,0-1 1,1 0-1,-1 0 0,0 1 0,1-1 0,-1 0 0,0 0 1,1 0-1,-1 0 0,1-1 0,0 1 0,-1 0 0,1-1 1,-1 1-1,1-1 0,0 0 0,0 1 0,-1-1 1,1 0-1,0 0 0,3 0 0,7 0 9,0-1 0,0 0 0,16-4 0,-20 3-9,17-3 17,-15 2-26,0 1 0,0 0 0,0 1 0,0 0-1,12 1 1,-21 0-4,0 0 0,0 0 0,0 0 0,0 1 0,0-1-1,0 0 1,-1 1 0,1-1 0,0 0 0,0 1 0,0 0 0,0-1-1,0 1 1,-1-1 0,1 1 0,0 0 0,0-1 0,-1 1-1,1 0 1,-1 0 0,1 0 0,-1 0 0,1-1 0,-1 1 0,1 0-1,-1 0 1,0 0 0,1 0 0,-1 0 0,0 0 0,0 2 0,1 1-228,-1 0 1,0-1 0,-1 1-1,1 0 1,-1 0 0,1 0-1,-3 4 1,4-4 691,5-9-554,-1 1-6,11-9-191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0.214"/>
    </inkml:context>
    <inkml:brush xml:id="br0">
      <inkml:brushProperty name="width" value="0.05" units="cm"/>
      <inkml:brushProperty name="height" value="0.05" units="cm"/>
    </inkml:brush>
  </inkml:definitions>
  <inkml:trace contextRef="#ctx0" brushRef="#br0">182 1 16980,'-30'1'1375,"-1"2"0,1 2 1,-46 12-1,75-17-1349,0 0 1,0 0 0,1 0-1,-1 0 1,0 1 0,0-1-1,1 0 1,-1 1 0,0-1-1,1 0 1,-1 1 0,0-1-1,1 1 1,-1-1 0,1 1-1,-1-1 1,1 1 0,-1 0-1,0 1 1,1-2-23,0 0 1,0 1 0,1-1-1,-1 1 1,0-1 0,0 0-1,1 1 1,-1-1-1,0 1 1,0-1 0,1 0-1,-1 1 1,0-1-1,1 0 1,-1 0 0,1 1-1,-1-1 1,0 0-1,1 0 1,-1 1 0,1-1-1,-1 0 1,1 0 0,37 10-194,-32-9 213,21 5-95,-13-4 46,-1 1 1,1 0 0,-1 1-1,0 1 1,0 0 0,22 12-1,-33-16 26,-1 0 0,0 0 1,1 0-1,-1 0 0,0 0 0,0 0 0,0 0 0,0 0 1,0 0-1,0 1 0,0-1 0,0 0 0,-1 1 0,1-1 1,0 1-1,-1-1 0,1 1 0,-1-1 0,1 1 0,-1-1 0,0 3 1,0-2 21,0 1 0,-1-1 0,1 0 0,-1 1 0,0-1 0,1 0 0,-1 0 0,0 1 0,0-1 0,-1 0 0,1 0 0,-3 3 1,-2 2 111,-1 0 1,0 0-1,-1 0 1,0-1 0,-15 10-1,13-11-47,1 1 0,-1-1 0,0-1 0,0 0 0,-1 0 0,1-1 0,-1 0 0,-16 1 0,26-3-137,0-1 0,0 0 1,0 0-1,0 0 0,0 0 0,-1 0 0,1 0 0,0-1 0,0 1 0,0 0 0,0 0 1,0-1-1,0 1 0,0-1 0,0 1 0,0-1 0,0 1 0,0-1 0,0 0 0,0 0 0,0 1 1,0-1-1,1 0 0,-1 0 0,0 0 0,1 0 0,-1 0 0,0 0 0,0-1 0,0-1-23,1 0-1,-1 0 0,1 1 0,-1-1 0,1 0 0,0 0 0,0 0 0,0 0 1,0 0-1,2-5 0,4-18-479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0.632"/>
    </inkml:context>
    <inkml:brush xml:id="br0">
      <inkml:brushProperty name="width" value="0.05" units="cm"/>
      <inkml:brushProperty name="height" value="0.05" units="cm"/>
    </inkml:brush>
  </inkml:definitions>
  <inkml:trace contextRef="#ctx0" brushRef="#br0">13 0 14179,'-6'23'2887,"-1"1"-235,7-23-2569,1 0 0,-1 0-1,0 0 1,0 0 0,0-1 0,1 1 0,-1 0-1,0 0 1,1 0 0,-1 0 0,1-1 0,-1 1 0,1 0-1,-1 0 1,1-1 0,0 1 0,-1-1 0,1 1 0,0 0-1,-1-1 1,1 1 0,0-1 0,0 1 0,0-1-1,1 1 1,3 1 23,1-1 0,-1 1 0,1-1 0,-1 0 0,1 0 0,0-1 0,-1 0 0,1 0 0,6-1-1,53-9 14,-50 7-52,31-11 65,-36 11-53,-1 0 1,1 0 0,-1 1 0,1 0 0,14-1-1,-23 3-45,1 1 0,-1-1 0,0 0 0,0 1 0,0-1 0,0 1 0,0 0 0,0-1 0,0 1 0,0 0 0,0-1 0,-1 1 0,1 0 0,0 0 0,0 0 0,-1 0 0,1 0 0,0 0 0,-1 0 0,1 0 0,-1 0 0,1 0 0,-1 0 0,1 2 0,-1-1 11,1 0 0,0 0 0,0-1 0,0 1 0,0 0-1,0 0 1,1-1 0,-1 1 0,0-1 0,3 3-1,-1-3-9,1 1 0,-1-1 0,1 1-1,0-1 1,-1 0 0,1-1 0,0 1 0,0-1-1,-1 1 1,6-1 0,40-4 40,-37 2-83,47-7-1178,73-22 0,-38 8-3137,-90 22 3428,-1 0-22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1.053"/>
    </inkml:context>
    <inkml:brush xml:id="br0">
      <inkml:brushProperty name="width" value="0.05" units="cm"/>
      <inkml:brushProperty name="height" value="0.05" units="cm"/>
    </inkml:brush>
  </inkml:definitions>
  <inkml:trace contextRef="#ctx0" brushRef="#br0">61 1 17028,'-7'11'707,"0"0"1,0 0 0,1 1 0,1 0 0,0 1 0,0-1-1,-4 25 1,4-11-295,2-1 0,1 1-1,2 29 1,3 77-287,0-123 12,2-15-47,2-19 30,3-21 31,16-69-99,-21 97-105,0 1 1,2 0 0,0 1 0,13-22-1,-16 32 24,0 0-1,0 1 0,1-1 1,0 1-1,0 0 0,0 1 1,0-1-1,1 1 0,0 0 1,7-3-1,-9 5 20,0 0 0,0 0 0,0 1-1,0-1 1,0 1 0,1 0 0,-1 0 0,0 1 0,1-1-1,-1 1 1,1 0 0,-1 0 0,1 1 0,-1-1 0,0 1 0,1 0-1,4 2 1,-8-3 9,0 0-1,-1 0 1,1 0-1,0 0 1,0 1-1,-1-1 1,1 0-1,0 1 1,0-1-1,-1 0 1,1 1-1,0-1 1,-1 1-1,1-1 1,0 1-1,-1 0 1,1-1-1,-1 1 1,1 0-1,-1-1 1,1 1-1,-1 0 1,0-1-1,1 1 1,-1 0-1,0 0 1,0-1-1,1 1 1,-1 0-1,0 0 1,0 0-1,0 0 1,0-1-1,0 1 1,0 0-1,0 0 1,0 0-1,0-1 1,0 1-1,-1 0 1,1 0-1,0 0 1,-1-1-1,1 1 1,0 0-1,-1-1 1,1 1-1,-1 0 1,1-1-1,-1 1 1,1 0-1,-1-1 1,0 1 0,1-1-1,-1 1 1,-1 0-1,-3 4 23,-1 0 1,-1 0-1,1 0 1,-10 4-1,1-1 38,7-2-4,-1-1 0,-1 0-1,1 0 1,-1-1 0,0 0-1,0-1 1,0 0 0,-17 2 0,26-5-79,1 0 1,0 0 0,-1 0-1,1 0 1,-1 0 0,1 0-1,-1 0 1,1 0-1,-1 0 1,1 0 0,-1 0-1,1 0 1,0 0 0,-1 0-1,1-1 1,-1 1 0,1 0-1,0 0 1,-1-1 0,1 1-1,-1 0 1,1 0-1,0-1 1,-1 1 0,1 0-1,0-1 1,0 1 0,-1-1-1,1 1 1,0 0 0,0-1-1,0 1 1,-1-1 0,1 1-1,0-1 1,0 0-1,0 0-42,0-1-1,0 0 1,1 0-1,-1 1 1,1-1-1,-1 0 0,1 1 1,0-1-1,-1 1 1,2-3-1,27-34-598,-6 15 175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7.928"/>
    </inkml:context>
    <inkml:brush xml:id="br0">
      <inkml:brushProperty name="width" value="0.05" units="cm"/>
      <inkml:brushProperty name="height" value="0.05" units="cm"/>
    </inkml:brush>
  </inkml:definitions>
  <inkml:trace contextRef="#ctx0" brushRef="#br0">0 66 19532,'6'-11'1106,"2"-2"1411,-6 15-1252,-3 10-229,-1 0-831,1 1 0,0 0 0,1-1 0,1 1 0,0 0 0,3 16 0,-4-26-202,1-1 0,-1 1 1,1-1-1,0 1 0,0-1 0,0 0 1,0 1-1,1-1 0,-1 0 0,1 1 0,-1-1 1,1 0-1,0 0 0,0-1 0,0 1 1,0 0-1,0 0 0,0-1 0,0 0 1,0 1-1,1-1 0,-1 0 0,0 0 0,1 0 1,-1 0-1,1 0 0,0-1 0,-1 1 1,1-1-1,-1 0 0,1 0 0,0 0 1,-1 0-1,1 0 0,-1 0 0,1-1 1,3 0-1,1-1 15,-1 0 1,1 0-1,0-1 1,-1 0 0,0 0-1,0 0 1,0-1-1,0 0 1,0 0-1,-1 0 1,1-1-1,-1 0 1,5-6-1,-1 0 40,0-1 1,0-1-1,-1 1 0,0-2 0,5-13 0,-2-7 89,-11 33-141,0-1 0,1 1 0,-1 0 0,0-1-1,0 1 1,0-1 0,0 1 0,0-1 0,0 1-1,0-1 1,0 1 0,-1 0 0,1-1 0,-1 1-1,1-1 1,-1 1 0,1 0 0,-1 0 0,0-1 0,0 0-1,0 1-13,1 1 0,0 0 1,-1 0-1,1 0 0,0 0 0,-1 0 0,1 0 0,0 0 0,-1 0 0,1 0 0,0 0 0,-1 0 0,1 0 1,0 0-1,0 0 0,-1 0 0,1 0 0,0 0 0,-1 0 0,1 0 0,0 0 0,-1 1 0,1-1 0,0 0 0,0 0 1,-1 0-1,1 1 0,0-1 0,0 0 0,-1 0 0,1 1 0,0-1 0,0 0 0,0 0 0,-1 1 0,1-1 0,0 0 1,0 0-1,0 1 0,0-1 0,0 0 0,0 1 0,0-1 0,0 0 0,0 1 0,0-1 0,0 0 0,0 1 1,0-1-1,-4 19-961,4-17 853,0-1 0,0 1 0,0-1 0,0 1 0,0-1 0,0 1 0,1-1-1,-1 1 1,0-1 0,1 1 0,-1-1 0,1 1 0,0-1 0,-1 0 0,1 1 0,0-1 0,0 0 0,0 0 0,0 0 0,0 1 0,0-1 0,0 0 0,0 0-1,1 0 1,-1-1 0,0 1 0,1 0 0,-1 0 0,0-1 0,1 1 0,-1-1 0,2 1 0,17 4-744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1.427"/>
    </inkml:context>
    <inkml:brush xml:id="br0">
      <inkml:brushProperty name="width" value="0.05" units="cm"/>
      <inkml:brushProperty name="height" value="0.05" units="cm"/>
    </inkml:brush>
  </inkml:definitions>
  <inkml:trace contextRef="#ctx0" brushRef="#br0">118 1 18036,'-21'24'2150,"-18"29"0,32-42-1748,1 0-1,0 1 1,1-1 0,1 1 0,-6 21 0,3-8 42,-4 45 1,11-63-421,-1 1 0,1 0 1,0-1-1,1 1 1,0-1-1,0 1 1,0 0-1,1-1 0,0 0 1,5 10-1,-7-16-17,0-1 0,0 1-1,0-1 1,1 0 0,-1 1-1,0-1 1,1 1 0,-1-1-1,0 1 1,1-1 0,-1 0-1,0 1 1,1-1 0,-1 0-1,1 1 1,-1-1 0,1 0-1,-1 1 1,0-1 0,1 0-1,-1 0 1,1 0 0,-1 1-1,1-1 1,0 0 0,-1 0-1,1 0 1,-1 0 0,1 0-1,-1 0 1,1 0 0,-1 0-1,1 0 1,-1 0 0,1-1-1,-1 1 1,1 0 0,-1 0-1,1 0 1,-1-1 0,1 1-1,-1 0 1,1 0 0,-1-1-1,0 1 1,1 0 0,-1-1-1,1 1 1,-1-1 0,0 1-1,1-1 1,-1 1 0,0 0-1,1-2 1,16-26 197,-9 13-148,-1-1 0,-1 0 0,0 0 0,-2-1 0,0 0 0,0 0 0,-2 0 0,1-26 0,-2 42-54,-1 1 0,0-1-1,0 1 1,0-1 0,0 1 0,0-1 0,0 1-1,0-1 1,0 1 0,0-1 0,0 1 0,0-1-1,0 1 1,0-1 0,0 0 0,0 1 0,-1-1-1,1 1 1,0 0 0,0-1 0,0 1-1,-1-1 1,1 1 0,0-1 0,-1 1 0,1 0-1,0-1 1,-1 1 0,1-1 0,-1 1 0,1 0-1,-1 0 1,1-1 0,-1 1 0,1 0 0,-1 1 1,1-1-1,0 1 0,-1-1 1,1 1-1,0-1 0,0 1 1,0-1-1,0 1 0,-1-1 1,1 1-1,0-1 1,0 1-1,0-1 0,0 1 1,0-1-1,0 1 0,0-1 1,0 1-1,0-1 0,1 1 1,-1 0-1,0-1 1,0 1-1,0-1 0,1 1 1,-1-1-1,0 0 0,0 1 1,1 0-1,2 4 8,0-1 1,1 1-1,-1-1 1,1 0-1,0 0 0,0 0 1,0 0-1,1-1 0,-1 1 1,1-1-1,0 0 1,-1-1-1,2 1 0,-1-1 1,0 0-1,0 0 0,8 1 1,-3-1 2,1 0 0,-1 0 0,0-1 1,1-1-1,-1 1 0,0-2 0,1 0 0,15-2 1,-17 0-4,-1 1 0,1-1 0,-1-1 0,0 0 0,0 0 0,0 0 0,0-1 0,-1 0 1,0 0-1,0-1 0,9-9 0,-12 9 35,-5 6-37,-5 5-4,2 0 19,1 1 0,0 0-1,0 0 1,0 0 0,1 0 0,0 1-1,0-1 1,0 0 0,1 1-1,0 0 1,1-1 0,-1 9-1,1-11-13,0-1 0,1 0 0,-1 1 0,0-1 0,1 0 0,0 0 0,0 0 0,0 0 0,0 0 0,0 0 0,1 0 0,0 0 0,-1 0 0,1 0 0,0-1 0,0 1 0,0-1 0,1 1 0,-1-1 0,0 0 0,1 0 0,0 0 0,-1 0 0,1-1 0,0 1 0,6 2 0,-7-3-40,0-1 0,0 1 1,0-1-1,0 1 0,0-1 1,0 0-1,0 0 1,0 0-1,0 0 0,0 0 1,0 0-1,0 0 0,0-1 1,0 1-1,0-1 0,0 1 1,0-1-1,0 0 1,2-2-1,-1 1-89,0 0 0,-1 0 0,1-1 0,-1 1 0,1-1 0,-1 1-1,0-1 1,0 0 0,-1 0 0,4-6 0,-1-2-146,-1 1-1,1-1 1,-2 0 0,1 0-1,-2-1 1,1-12 0,-1-11-476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1.818"/>
    </inkml:context>
    <inkml:brush xml:id="br0">
      <inkml:brushProperty name="width" value="0.05" units="cm"/>
      <inkml:brushProperty name="height" value="0.05" units="cm"/>
    </inkml:brush>
  </inkml:definitions>
  <inkml:trace contextRef="#ctx0" brushRef="#br0">3 1 18132,'-3'12'1744,"8"2"-1136,4-3-272,8-1 617,0 0-537,6 0 1208,0-4-1288,0 1-88,0-1-56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2.240"/>
    </inkml:context>
    <inkml:brush xml:id="br0">
      <inkml:brushProperty name="width" value="0.05" units="cm"/>
      <inkml:brushProperty name="height" value="0.05" units="cm"/>
    </inkml:brush>
  </inkml:definitions>
  <inkml:trace contextRef="#ctx0" brushRef="#br0">105 0 17404,'-33'20'2984,"22"-14"-2206,0 0-1,-14 11 1,23-15-669,0-1-1,0 1 1,0 0-1,0 0 1,1-1 0,-1 1-1,0 0 1,1 1-1,0-1 1,0 0 0,0 0-1,0 0 1,0 1-1,0-1 1,0 1 0,1-1-1,-1 4 1,1-4-84,0 0-1,0-1 1,1 1 0,-1 0 0,1-1 0,-1 1-1,1-1 1,0 1 0,0-1 0,-1 1-1,1-1 1,0 1 0,0-1 0,0 0-1,1 0 1,-1 1 0,0-1 0,0 0 0,1 0-1,-1 0 1,1 0 0,-1-1 0,1 1-1,-1 0 1,1-1 0,-1 1 0,1 0 0,0-1-1,-1 0 1,3 1 0,7 1-14,-1 0 0,1-1 0,14 1 0,-4-3-34,0-1 0,0-1-1,38-9 1,7-2-148,-65 14 178,0 0-1,0 0 1,0 1 0,1-1-1,-1 0 1,0 1 0,0-1 0,0 0-1,0 1 1,0-1 0,0 1-1,0 0 1,0-1 0,0 1-1,0 0 1,0-1 0,0 1-1,0 0 1,-1 0 0,1 0-1,0 0 1,0 0 0,-1 0-1,1 0 1,-1 0 0,1 0-1,-1 0 1,1 0 0,-1 2 0,1 0 14,1-1 1,-1 1-1,0-1 1,1 0 0,-1 0-1,1 0 1,3 4-1,3-1-219,1 0-1,-1-1 0,1 0 0,0 0 0,0-1 0,0 0 1,1-1-1,-1 0 0,0-1 0,14 1 0,-10-4-195,-3-4-121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3.219"/>
    </inkml:context>
    <inkml:brush xml:id="br0">
      <inkml:brushProperty name="width" value="0.05" units="cm"/>
      <inkml:brushProperty name="height" value="0.05" units="cm"/>
    </inkml:brush>
  </inkml:definitions>
  <inkml:trace contextRef="#ctx0" brushRef="#br0">262 34 17484,'0'-1'64,"1"1"1,-1-1-1,1 0 0,-1 0 1,0 0-1,1 0 1,-1 1-1,0-1 0,0 0 1,1 0-1,-1 0 1,0 0-1,0 0 1,0 0-1,0 0 0,0 0 1,0 1-1,-1-1 1,1 0-1,0 0 0,0 0 1,-1 0-1,1 0 1,0 0-1,-1 1 1,1-1-1,-1 0 0,1 0 1,-1 1-1,0-1 1,1 0-1,-1 1 0,1-1 1,-1 1-1,0-1 1,0 0-1,1 1 0,-1 0 1,0-1-1,0 1 1,0-1-1,-1 1 1,-1-1 56,0 1 0,0-1 0,0 1 0,0 0 0,0 0 0,0 0 0,0 1 0,0-1 0,0 1 0,0 0 0,0 0 0,-4 1 0,-1 3-21,1-1-1,0 1 0,0 0 1,1 0-1,-1 1 1,1-1-1,1 2 0,-1-1 1,1 0-1,0 1 0,0 0 1,1 1-1,0-1 1,0 0-1,-3 11 0,0 2 71,0 0 0,2 1 1,0 0-1,-3 38 0,6-43-41,2-1 0,0 1 1,1-1-1,1 1 0,0-1 1,1 0-1,7 23 0,-6-28-46,0 0 1,0 0-1,1-1 0,0 0 0,1 0 0,0 0 0,0 0 1,1-1-1,0 0 0,0 0 0,15 10 0,-44-48 304,-14-15-455,3-1-1,-41-73 1,71 115 34,1-1 0,-1 0 0,1 0 1,0 0-1,-1-7 0,3 11 31,0 1 0,0 0-1,0 0 1,1-1 0,-1 1 0,0 0 0,0 0 0,1 0 0,-1-1-1,0 1 1,0 0 0,1 0 0,-1 0 0,0 0 0,1 0-1,-1 0 1,0-1 0,0 1 0,1 0 0,-1 0 0,0 0-1,1 0 1,-1 0 0,0 0 0,1 0 0,-1 0 0,0 0 0,1 0-1,-1 1 1,0-1 0,1 0 0,-1 0 0,0 0 0,0 0-1,1 0 1,-1 0 0,0 1 0,0-1 0,1 0 0,16 7-36,-15-7 29,13 6-119,0-1 1,1-1-1,-1-1 0,1 0 0,0 0 0,0-2 1,0 0-1,0-1 0,0-1 0,0 0 0,0-1 1,0-1-1,-1 0 0,1-1 0,-1-1 0,17-7 0,22-9-228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3.675"/>
    </inkml:context>
    <inkml:brush xml:id="br0">
      <inkml:brushProperty name="width" value="0.05" units="cm"/>
      <inkml:brushProperty name="height" value="0.05" units="cm"/>
    </inkml:brush>
  </inkml:definitions>
  <inkml:trace contextRef="#ctx0" brushRef="#br0">2 1 21917,'-1'3'1760,"1"-2"-1328,1 1-224,6-2 496,0 0-560,4 0-928,-2-2 744,2 2-296,-1 0-88</inkml:trace>
  <inkml:trace contextRef="#ctx0" brushRef="#br0" timeOffset="1">53 181 18060,'0'20'1544,"0"-12"-1256,0-5-520,1-6 848,4-13 8,1-2-399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4.204"/>
    </inkml:context>
    <inkml:brush xml:id="br0">
      <inkml:brushProperty name="width" value="0.05" units="cm"/>
      <inkml:brushProperty name="height" value="0.05" units="cm"/>
    </inkml:brush>
  </inkml:definitions>
  <inkml:trace contextRef="#ctx0" brushRef="#br0">165 37 14771,'2'-1'598,"0"-1"-1,-1 1 0,0-1 1,1 1-1,-1-1 1,0 0-1,0 0 0,0 1 1,0-1-1,0 0 1,0 0-1,0-4 1,-1 6-466,0 0 1,0-1 0,0 1 0,0 0 0,0-1-1,0 1 1,0-1 0,0 1 0,0 0 0,0-1 0,-1 1-1,1 0 1,0-1 0,0 1 0,0 0 0,-1-1 0,1 1-1,0 0 1,0 0 0,-1-1 0,1 1 0,0 0 0,0 0-1,-1-1 1,1 1 0,-1 0 0,-18-2 462,10 3-580,-1 1 1,0 1-1,1-1 0,-1 2 1,1-1-1,0 1 0,0 1 1,1 0-1,-1 0 0,1 0 1,0 1-1,1 1 0,-13 12 1,19-18-32,0-1 0,1 1 0,-1-1 1,1 1-1,-1 0 0,1-1 0,-1 1 0,1 0 1,-1-1-1,1 1 0,0 0 0,0 0 0,-1 0 0,1-1 1,0 1-1,0 0 0,0 0 0,0 0 0,0-1 1,0 1-1,0 0 0,0 0 0,0 0 0,0 0 1,0-1-1,0 1 0,1 0 0,-1 0 0,0 0 1,1-1-1,-1 1 0,0 0 0,1-1 0,-1 1 1,1 0-1,-1-1 0,1 1 0,0 0 0,-1-1 1,1 1-1,0-1 0,-1 1 0,1-1 0,0 0 0,-1 1 1,1-1-1,0 1 0,0-1 0,-1 0 0,1 0 1,0 0-1,1 1 0,7 1-204,0 0 0,0 0-1,17 1 1,-19-3 106,-1 1 36,0-1 0,0 1 0,0 1 0,0-1 0,-1 1 0,1 0 0,9 4 0,-14-5 75,0 0-1,0-1 1,0 1 0,0 0 0,0 0 0,0 0 0,0 0 0,-1-1 0,1 1 0,0 0-1,-1 0 1,1 0 0,0 1 0,-1-1 0,0 0 0,1 0 0,-1 0 0,1 1 0,-1 0 14,0 0 0,0 0 0,-1 0 1,1 0-1,0 0 0,-1 0 0,1 0 1,-1 0-1,0 0 0,1 0 1,-1 0-1,0 0 0,0-1 0,-2 3 1,-11 16 93,-1-1 1,-1 0-1,0-1 1,-20 16 0,33-31-127,-1-1 1,0 1 0,1-1-1,-1 0 1,0 0 0,0 0-1,-6 2 1,10-4-13,-1 0 1,0 0-1,1 0 0,-1 1 1,0-1-1,0 0 0,1 0 0,-1 0 1,0 0-1,0 0 0,1 0 1,-1-1-1,0 1 0,1 0 1,-1 0-1,0 0 0,0-1 0,1 1 1,-2-1-1,1 0 1,1 1 0,0-1 0,-1 0-1,1 0 1,-1 1 0,1-1 0,0 0 0,0 0 0,-1 0-1,1 1 1,0-1 0,0 0 0,0 0 0,0 0 0,0 0-1,0 0 1,0 1 0,0-1 0,1 0 0,-1 0 0,0 0 0,1 0-1,7-22-219,5-5-97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4.655"/>
    </inkml:context>
    <inkml:brush xml:id="br0">
      <inkml:brushProperty name="width" value="0.05" units="cm"/>
      <inkml:brushProperty name="height" value="0.05" units="cm"/>
    </inkml:brush>
  </inkml:definitions>
  <inkml:trace contextRef="#ctx0" brushRef="#br0">89 1 16516,'-4'21'1110,"0"1"1,-1-1 0,-10 26 0,-6 21 647,6 13-965,4 0 1,-2 95-1,13-168-762,0 1 259,1-13 111,5-17-121,55-175 500,12-31-673,-71 222-116,0 1 1,0-1-1,0 1 1,0 0 0,1 0-1,0 0 1,-1 0-1,2 0 1,-1 1-1,0-1 1,1 1 0,4-3-1,-6 4 0,-1 1 0,1 1 0,0-1 0,0 0-1,0 0 1,0 1 0,1-1 0,-1 1 0,0 0 0,0-1 0,0 1-1,0 0 1,0 0 0,0 1 0,1-1 0,-1 0 0,0 1-1,0-1 1,0 1 0,0 0 0,0-1 0,0 1 0,0 0 0,-1 0-1,1 0 1,0 1 0,0-1 0,-1 0 0,3 2 0,-3-1-1,1-1 1,0 0 0,0 1 0,-1-1-1,1 1 1,-1 0 0,1 0 0,-1-1-1,0 1 1,0 0 0,0 0 0,0 0-1,0 0 1,0 0 0,0 0-1,-1 0 1,1 1 0,-1-1 0,0 0-1,1 4 1,-2-3 6,1 0 0,-1 0 0,0-1 0,0 1 0,0-1 0,0 1 0,-1-1 0,1 1 0,0-1 0,-1 0 0,0 1 0,0-1 0,0 0 0,-2 2 0,-8 6 8,-1 0 0,0-2 0,0 1 0,-23 9 0,35-17-6,-5 2-23,-30 13 11,34-15-95,-1 0 1,1 0-1,-1 0 0,0-1 1,1 1-1,-1-1 1,0 0-1,1 0 0,-1 0 1,1 0-1,-5-1 0,6 1 53,1 0 0,0 0 0,-1 0-1,1-1 1,0 1 0,0 0-1,0 0 1,-1-1 0,1 1 0,0 0-1,0 0 1,0-1 0,0 1 0,-1 0-1,1-1 1,0 1 0,0 0 0,0-1-1,0 1 1,0 0 0,0 0 0,0-1-1,0 1 1,0 0 0,0-1-1,0 1 1,0 0 0,0-1 0,0 1-1,0 0 1,1-1 0,-1 1 0,0 0-1,0-1 1,0 1 0,0 0 0,0 0-1,1-1 1,-1 1 0,0 0-1,0 0 1,1-1 0,-1 1 0,10-12-577,8-3-87,6-1-240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5.105"/>
    </inkml:context>
    <inkml:brush xml:id="br0">
      <inkml:brushProperty name="width" value="0.05" units="cm"/>
      <inkml:brushProperty name="height" value="0.05" units="cm"/>
    </inkml:brush>
  </inkml:definitions>
  <inkml:trace contextRef="#ctx0" brushRef="#br0">120 27 15963,'12'-9'1638,"-12"3"190,-1 6-1698,0-1-1,0 1 1,-1 0 0,1 0 0,0 0 0,0 0-1,0 0 1,0 0 0,0 0 0,-1 0-1,1 0 1,0 1 0,0-1 0,0 0-1,0 1 1,0-1 0,0 1 0,0-1 0,0 1-1,-2 1 1,-8 5 145,1-1 0,0 2 0,1-1 0,-1 2 0,2-1 0,-1 1 0,1 0 0,0 1 0,1 0 0,-8 13 0,15-22-263,0-1 1,0 0 0,-1 1-1,1-1 1,0 0-1,0 1 1,0-1 0,0 0-1,0 1 1,-1-1-1,1 1 1,0-1 0,0 0-1,0 1 1,0-1-1,0 1 1,0-1 0,0 0-1,0 1 1,0-1-1,0 0 1,1 1 0,-1-1-1,0 1 1,0-1-1,0 0 1,0 1 0,1-1-1,-1 0 1,0 1 0,0-1-1,0 0 1,1 0-1,-1 1 1,16 0 212,24-15-77,-33 12-103,-6 1-42,100-30 248,-89 28-244,1 1 0,0 0 0,0 1-1,0 0 1,0 1 0,15 1 0,-26-1 4,0 0 0,-1 1 0,1-1 1,0 0-1,0 1 0,0-1 0,-1 1 0,1 0 0,0-1 0,0 1 0,-1 0 0,1 0 0,-1 0 0,1 0 0,-1 1 0,1-1 0,-1 0 0,0 1 0,1-1 0,-1 0 0,0 1 0,0 0 1,0-1-1,0 1 0,-1 0 0,1-1 0,0 1 0,-1 0 0,1 0 0,-1-1 0,1 1 0,-1 0 0,0 0 0,0 0 0,0 0 0,0 0 0,0 2 0,1-17 456,1-1 0,1 1 0,4-15 0,5-25-517,-11 52-16,-1 1 0,0 0 0,0-1 0,0 1 1,1-1-1,-1 1 0,0-1 0,0 1 0,1-1 0,-1 1 0,0 0 0,1-1 0,-1 1 0,0 0 0,1-1 0,-1 1 1,1 0-1,-1 0 0,1-1 0,-1 1 0,0 0 0,1 0 0,-1 0 0,1-1 0,-1 1 0,1 0 0,-1 0 1,2 0-1,18 0-1670,-9 0 1317,2 0-248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5.626"/>
    </inkml:context>
    <inkml:brush xml:id="br0">
      <inkml:brushProperty name="width" value="0.05" units="cm"/>
      <inkml:brushProperty name="height" value="0.05" units="cm"/>
    </inkml:brush>
  </inkml:definitions>
  <inkml:trace contextRef="#ctx0" brushRef="#br0">4 38 16067,'0'1'120,"0"0"-1,-1-1 1,1 1-1,0-1 1,-1 1-1,1 0 1,0-1-1,0 1 1,-1 0-1,1-1 1,0 1-1,0 0 1,0 0-1,0-1 1,0 1-1,0 0 1,0-1-1,0 1 1,0 0-1,0-1 1,1 1-1,-1 0 1,0-1-1,0 1 1,1 0-1,0 0 1,0 1 41,0-1 0,0 0 0,0 0 0,1 0 0,-1 0 0,1 0 0,-1 0 0,0-1 1,1 1-1,-1 0 0,3 0 0,5 2 317,0-1-1,1-1 1,10 2 0,-4-2-197,-1-1 0,1 0 0,0-1 0,0-1 0,-1-1 0,1 0 0,-1 0 1,0-2-1,0 0 0,15-8 0,-28 12-260,0 1 1,0-1 0,0-1 0,-1 1 0,1 0 0,-1 0 0,1 0 0,-1-1-1,1 1 1,1-3 0,-3 3-12,1 1 0,-1-1-1,0 1 1,0-1 0,1 1 0,-1-1-1,0 0 1,0 1 0,0-1 0,0 1-1,0-1 1,0 1 0,0-1 0,0 1 0,0-1-1,0 0 1,0 1 0,0-1 0,0 1-1,0-1 1,-1 1 0,1-1 0,0 1-1,-1-2 1,0 1 1,0 0-1,-1 0 1,1-1 0,-1 1-1,1 0 1,-1 0-1,0 0 1,1 0-1,-1 1 1,0-1 0,0 0-1,1 1 1,-1-1-1,0 1 1,0 0 0,0 0-1,0 0 1,0-1-1,1 2 1,-3-1-1,-7 0 12,1 1 0,0 1 0,-1 0 0,1 0-1,0 1 1,0 0 0,1 1 0,-1 0 0,1 1-1,-1 0 1,2 0 0,-1 1 0,0 0 0,1 0 0,0 1-1,-7 8 1,13-13-15,1 0 0,-1 0 0,1 0 1,0 1-1,-1-1 0,1 0 0,0 1 0,1-1 0,-1 0 0,0 1 0,1-1 0,-1 1 0,1-1 0,0 1 1,0-1-1,0 1 0,0-1 0,0 1 0,1 4 0,0-5-59,0 0 1,-1-1-1,1 1 0,0 0 1,0-1-1,0 1 0,0-1 1,1 1-1,-1-1 0,0 0 1,1 1-1,-1-1 0,0 0 0,1 0 1,0 0-1,-1 0 0,1 0 1,-1 0-1,1 0 0,0-1 1,0 1-1,0-1 0,-1 1 1,1-1-1,0 0 0,3 1 1,11-1-172,0 0 0,31-5 0,1-3-197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6.966"/>
    </inkml:context>
    <inkml:brush xml:id="br0">
      <inkml:brushProperty name="width" value="0.05" units="cm"/>
      <inkml:brushProperty name="height" value="0.05" units="cm"/>
    </inkml:brush>
  </inkml:definitions>
  <inkml:trace contextRef="#ctx0" brushRef="#br0">107 0 18756,'-27'83'6186,"3"8"-4460,16-54-1580,2-1 0,1 1-1,0 42 1,4-106-52,-1 0 0,-1 0 0,-2 0-1,0 0 1,-11-29 0,30 65-109,0-1 0,1 0 0,-1-1 0,1-1 0,20 6 1,-21-9 17,-1 0 0,1-1 0,0-1 0,0 0 0,-1-1 0,28-4 0,-34 4 32,0-2 0,-1 1-1,1-1 1,-1 0 0,0 0 0,1 0 0,-1-1 0,0 0-1,0-1 1,-1 1 0,1-1 0,-1 0 0,0 0 0,0-1-1,0 1 1,5-7 0,-8 5 150,-6 7-94,-8 8 25,9-6-107,0 1 1,0 0-1,0 0 1,1 0-1,-1 0 0,1 1 1,1-1-1,-1 0 0,0 1 1,0 6-1,1-10-7,1 0 0,0 1-1,0-1 1,0 1 0,0-1 0,1 0 0,-1 1-1,0-1 1,1 0 0,-1 0 0,0 1 0,1-1-1,-1 0 1,1 0 0,0 1 0,0-1 0,-1 0-1,1 0 1,0 0 0,0 0 0,0 0 0,0 0-1,0 0 1,0-1 0,0 1 0,0 0 0,0 0-1,1-1 1,-1 1 0,0-1 0,0 1 0,1-1-1,-1 0 1,0 1 0,0-1 0,1 0-1,-1 0 1,1 0 0,1 0 0,13 1 21,0 0 0,0-2-1,-1 0 1,1 0 0,0-2 0,23-6 0,90-36 91,-85 28-88,-44 17-27,1 0 1,-1-1-1,0 1 1,1 0-1,-1 0 1,1 0-1,-1-1 1,1 1-1,-1 0 1,1 0-1,-1 0 0,1 0 1,-1 0-1,1 0 1,-1 0-1,1 0 1,-1 0-1,1 0 1,-1 0-1,1 1 1,-1-1-1,1 0 1,-1 0-1,1 0 1,-1 0-1,0 1 0,1-1 1,-1 0-1,1 1 1,-1-1-1,0 0 1,1 1-1,2 16 27,-3-16-23,0 0 0,0 0 1,0 0-1,0 1 0,0-1 1,1 0-1,-1 0 0,0 0 1,0 0-1,1 0 0,-1 0 1,1 0-1,-1 1 1,1-1-1,-1 0 0,1-1 1,0 1-1,-1 0 0,3 2 1,-1-2 7,1 0 1,0 0 0,0 0 0,1 0 0,-1-1-1,0 1 1,0-1 0,0 0 0,0 0-1,1 0 1,-1 0 0,4-1 0,42-11 55,-33 7-49,19-7 22,-23 8-26,0 0-1,0 1 1,1 0 0,-1 0-1,15 0 1,-26 3-15,-1 0 1,1 0-1,-1 0 1,1 0 0,-1 0-1,1 0 1,-1 0-1,1 0 1,-1 1 0,0-1-1,1 0 1,-1 0-1,1 0 1,-1 1 0,1-1-1,-1 0 1,0 0-1,1 1 1,-1-1 0,0 0-1,1 1 1,-1-1-1,0 1 1,1-1 0,-1 0-1,0 1 1,0-1-1,1 1 1,-1-1-1,0 1 1,0-1 0,0 0-1,0 1 1,0-1-1,0 1 1,1 0 0,-4 24-11,2-23 10,1-1-1,-1 1 1,1 0-1,-1 0 1,1-1-1,0 1 1,0 0 0,0 0-1,0 0 1,0-1-1,0 1 1,0 0-1,1 0 1,-1-1-1,1 1 1,-1 0-1,1 0 1,-1-1-1,2 3 1,0-3 0,0 0 1,1 0-1,-1 0 1,0-1-1,0 1 1,1-1-1,-1 1 1,0-1-1,1 0 1,-1 1-1,0-1 1,1 0-1,-1-1 1,0 1-1,5-1 1,38-11-269,-37 9 166,72-22-1704,-91 30 777,6-3 655,-1 1-1,1-1 0,0 0 1,-1-1-1,1 1 0,-10 1 0,-2-3-57,0 0-171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8.314"/>
    </inkml:context>
    <inkml:brush xml:id="br0">
      <inkml:brushProperty name="width" value="0.05" units="cm"/>
      <inkml:brushProperty name="height" value="0.05" units="cm"/>
    </inkml:brush>
  </inkml:definitions>
  <inkml:trace contextRef="#ctx0" brushRef="#br0">2 1 18948,'3'0'2273,"-1"3"-1457,-2 6-288,-2 0 1264,0 7-632,1-1-279,-1 5-433,2-2-256,2 1-312,1-4-192,5-7-569,2-2-183,1-6-472,1-3-256,1-7 1063,-1-2-311,2-2-64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7.371"/>
    </inkml:context>
    <inkml:brush xml:id="br0">
      <inkml:brushProperty name="width" value="0.05" units="cm"/>
      <inkml:brushProperty name="height" value="0.05" units="cm"/>
    </inkml:brush>
  </inkml:definitions>
  <inkml:trace contextRef="#ctx0" brushRef="#br0">1 16 21557,'0'-10'1712,"1"9"-1280,3-4-312,5 5 296,1 2-912,4 1 496,0 6-232,1 5-216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2:07.758"/>
    </inkml:context>
    <inkml:brush xml:id="br0">
      <inkml:brushProperty name="width" value="0.05" units="cm"/>
      <inkml:brushProperty name="height" value="0.05" units="cm"/>
    </inkml:brush>
  </inkml:definitions>
  <inkml:trace contextRef="#ctx0" brushRef="#br0">0 131 22293,'0'1'103,"0"-1"0,0 1-1,0 0 1,0-1 0,0 1 0,1 0 0,-1-1 0,0 1 0,0-1 0,0 1 0,1-1 0,-1 1-1,0 0 1,1-1 0,-1 1 0,0-1 0,1 1 0,-1-1 0,1 0 0,-1 1 0,1-1-1,-1 1 1,1-1 0,-1 0 0,2 1 0,18 3 1213,23-10 267,-14-1-817,41-15 0,-60 18-692,0-1-1,1 0 0,-2 0 0,1-1 0,-1 0 1,1-1-1,8-8 0,-16 14-66,-1 0-1,0 0 1,1-1 0,-1 1 0,0 0-1,0 0 1,0-1 0,0 1-1,0 0 1,0-1 0,0 1-1,-1-1 1,1 1 0,-1-1-1,1 0 1,-1 1 0,1-1 0,-1 1-1,0-1 1,0 0 0,0 1-1,0-1 1,0 0 0,0 1-1,0-1 1,0 0 0,-1 1-1,0-3 1,0 2-5,0 1 0,-1 0 1,1-1-1,-1 1 0,1 0 0,-1 0 0,0 0 0,1 0 1,-1 0-1,0 1 0,1-1 0,-1 0 0,0 1 0,0-1 1,0 1-1,0 0 0,1 0 0,-1-1 0,0 1 0,0 0 0,0 1 1,0-1-1,0 0 0,-3 1 0,-2 1-3,0 1-1,0-1 1,0 1-1,0 0 1,1 1-1,-1 0 1,1 0 0,0 0-1,0 1 1,0-1-1,1 2 1,0-1-1,0 0 1,0 1-1,0 0 1,1 0 0,0 1-1,-5 10 1,7-13-7,0 2 0,0-1 1,0 0-1,0 0 1,1 1-1,0-1 0,0 1 1,1-1-1,-1 1 1,1-1-1,1 9 0,0-10-17,0 0 0,0 0 0,0-1 0,0 1 0,1 0 0,-1-1 0,1 1 0,0-1-1,0 0 1,0 1 0,1-1 0,-1 0 0,1 0 0,0-1 0,0 1 0,0 0-1,5 2 1,-3-2-111,0 0 0,0-1 0,0 0 0,1 0 0,-1 0 0,1-1 0,-1 0 0,1 0 0,-1 0-1,1-1 1,0 0 0,-1 0 0,1 0 0,-1-1 0,1 0 0,0 0 0,-1 0 0,0-1 0,1 0 0,-1 0-1,5-2 1,19-14-510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3.848"/>
    </inkml:context>
    <inkml:brush xml:id="br0">
      <inkml:brushProperty name="width" value="0.05" units="cm"/>
      <inkml:brushProperty name="height" value="0.05" units="cm"/>
    </inkml:brush>
  </inkml:definitions>
  <inkml:trace contextRef="#ctx0" brushRef="#br0">141 0 16588,'0'0'73,"0"0"1,0 0 0,0 1 0,1-1-1,-1 0 1,0 0 0,0 0 0,0 0-1,0 1 1,0-1 0,1 0 0,-1 0 0,0 0-1,0 1 1,0-1 0,0 0 0,0 0-1,0 1 1,0-1 0,0 0 0,0 0-1,0 0 1,0 1 0,0-1 0,0 0 0,0 0-1,0 1 1,0-1 0,0 0 0,0 0-1,0 1 1,0-1 0,0 0 0,0 0-1,-1 0 1,1 1 0,0-1 0,0 0 0,0 0-1,0 0 1,0 1 0,-1-1 0,1 0-1,0 0 1,0 0 0,-10 15 994,9-12-500,-24 41 1005,2 2 1,-27 78 0,43-106-1504,1 1 0,1 0 0,0 1 0,2-1 0,0 1 0,0 24 0,3-42-44,0 0 0,0 0 0,1 0 0,-1-1-1,0 1 1,1 0 0,-1 0 0,1 0-1,0 0 1,0-1 0,0 1 0,0 0 0,0-1-1,0 1 1,0-1 0,0 1 0,0-1 0,1 0-1,2 3 1,-1-2 18,1 0 0,-1 0 1,1-1-1,0 1 0,-1-1 0,1 0 0,0 0 0,0 0 0,5 0 1,8 0 119,0 0 1,0-2-1,25-3 0,-39 3-141,140-28 484,-89 16-738,-47 12 54,0-1-1,0 0 1,0 0 0,0-1-1,0 0 1,0 0-1,-1-1 1,9-5 0,-13 7 114,0 0 1,0 0 0,0 0-1,-1 0 1,1 0-1,-1 0 1,1 0 0,-1-1-1,0 1 1,0 0-1,0-1 1,0 1 0,0-1-1,-1 1 1,1-1-1,-1 0 1,1 1 0,-1-1-1,0 0 1,0 1-1,0-1 1,0 1 0,-1-1-1,1 0 1,-1 1 0,0-1-1,-1-3 1,-11-24-676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4.248"/>
    </inkml:context>
    <inkml:brush xml:id="br0">
      <inkml:brushProperty name="width" value="0.05" units="cm"/>
      <inkml:brushProperty name="height" value="0.05" units="cm"/>
    </inkml:brush>
  </inkml:definitions>
  <inkml:trace contextRef="#ctx0" brushRef="#br0">7 47 17364,'-7'-4'2016,"18"3"-992,4 1-367,10-2 1455,7 2-824,11 0-296,4-1-135,8-2-385,2 1-280,1-1-656,2-1-465,-3-6 761,-4 3-152,-4-2-176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5.575"/>
    </inkml:context>
    <inkml:brush xml:id="br0">
      <inkml:brushProperty name="width" value="0.05" units="cm"/>
      <inkml:brushProperty name="height" value="0.05" units="cm"/>
    </inkml:brush>
  </inkml:definitions>
  <inkml:trace contextRef="#ctx0" brushRef="#br0">353 21 17052,'3'-10'1166,"1"0"228,-4 10-1360,0 0 0,0 0 0,0 0 0,0 0 0,0 0 0,0 1 0,0-1 0,0 0 1,0 0-1,0 0 0,0 0 0,0 0 0,-1 0 0,1 0 0,0 0 0,0 0 0,0 0 0,0 0 0,0 0 0,0 1 0,0-1 0,0 0 0,0 0 0,0 0 0,-1 0 0,1 0 0,0 0 0,0 0 0,0 0 0,0 0 0,0 0 0,0 0 0,0 0 0,-1 0 1,1 0-1,0 0 0,0 0 0,0 0 0,0 0 0,0 0 0,0 0 0,0 0 0,0 0 0,0 0 0,-1-1 0,1 1 0,0 0 0,0 0 0,0 0 0,0 0 0,0 0 0,0 0 0,0 0 0,0 0 0,0 0 0,0 0 0,0 0 0,0-1 0,0 1 0,-1 0 1,1 0-1,0 0 0,0 0 0,0 0 0,0 0 0,0 0 0,-4 3 323,0 1 0,0 0 1,1 0-1,-1 0 1,-4 7-1,-10 12 205,-18 22-385,-58 98 1,50-71-541,-28 43-1850,70-112 2048,-17 23-853,18-25 973,0 0 0,1 0 0,-1 0-1,0-1 1,0 1 0,0 0 0,0 0 0,0-1 0,0 1-1,0-1 1,0 1 0,0-1 0,0 1 0,0-1-1,0 0 1,0 0 0,-1 1 0,1-1 0,0 0-1,0 0 1,0 0 0,0 0 0,0 0 0,-1 0-1,0-1 1,-12-10-699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5.971"/>
    </inkml:context>
    <inkml:brush xml:id="br0">
      <inkml:brushProperty name="width" value="0.05" units="cm"/>
      <inkml:brushProperty name="height" value="0.05" units="cm"/>
    </inkml:brush>
  </inkml:definitions>
  <inkml:trace contextRef="#ctx0" brushRef="#br0">8 57 15595,'-1'23'1553,"-2"0"-777,0 3-264,6 7 688,1-4-120,10-6-151,4-3-89,14-9-144,4-11-128,8-6-200,4-6-48,2-18-88,2 3-96,-3-5-576,-3-3 1480,-9-4-1016,-5 6 56,-6 2-24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6.406"/>
    </inkml:context>
    <inkml:brush xml:id="br0">
      <inkml:brushProperty name="width" value="0.05" units="cm"/>
      <inkml:brushProperty name="height" value="0.05" units="cm"/>
    </inkml:brush>
  </inkml:definitions>
  <inkml:trace contextRef="#ctx0" brushRef="#br0">0 1 17060,'2'4'6569,"-1"9"-3436,-3 49-3265,2-44 795,-1 5-1435,2 0 1,7 44 0,-8-66 643,0-1 0,0 1-1,0 0 1,0 0 0,0 0 0,1 0 0,-1-1 0,0 1 0,0 0 0,1 0 0,-1 0 0,1-1 0,-1 1 0,0 0-1,1-1 1,0 1 0,-1 0 0,1-1 0,-1 1 0,1-1 0,0 1 0,-1-1 0,1 1 0,0-1 0,0 1 0,0 0-1,0-2 12,1 1-1,-1 0 1,0-1-1,0 1 0,0 0 1,0-1-1,0 0 1,0 1-1,0-1 0,0 1 1,-1-1-1,1 0 1,0 0-1,0 1 0,0-1 1,-1 0-1,1 0 1,0 0-1,-1 0 0,1-1 1,11-19-1202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6.839"/>
    </inkml:context>
    <inkml:brush xml:id="br0">
      <inkml:brushProperty name="width" value="0.05" units="cm"/>
      <inkml:brushProperty name="height" value="0.05" units="cm"/>
    </inkml:brush>
  </inkml:definitions>
  <inkml:trace contextRef="#ctx0" brushRef="#br0">2 1 15395,'-1'7'1145,"1"-2"-921,1-2-120,4 0 328,-1-2-320,1-2-8,1-4-80,-1-1-56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7.228"/>
    </inkml:context>
    <inkml:brush xml:id="br0">
      <inkml:brushProperty name="width" value="0.05" units="cm"/>
      <inkml:brushProperty name="height" value="0.05" units="cm"/>
    </inkml:brush>
  </inkml:definitions>
  <inkml:trace contextRef="#ctx0" brushRef="#br0">37 108 18124,'0'0'206,"-1"0"1,1 0 0,-1 0-1,1 0 1,-1 0 0,1 0-1,-1 0 1,1 0-1,-1 0 1,1-1 0,-1 1-1,1 0 1,-1 0-1,1 0 1,-1 0 0,1-1-1,0 1 1,-1 0 0,1 0-1,-1-1 1,1 1-1,0 0 1,-1-1 0,1 1-1,0-1 1,-1 1-1,1 0 1,0-1 0,-1 1-1,1-1 1,0 1-1,0-1 1,0 1 0,-1-1-1,1 1 1,0-1 0,0 1-1,0-1 1,0 1-1,0-1 1,0 1 0,-1-3 2221,1 15-2181,0-8-470,1 3-861,1-15-996,1-15-966,-5 11 2236,0-1-115</inkml:trace>
  <inkml:trace contextRef="#ctx0" brushRef="#br0" timeOffset="1">7 25 15179,'-6'0'8738,"10"1"-8730,4-4 152,1-3-136,5-11-192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7.630"/>
    </inkml:context>
    <inkml:brush xml:id="br0">
      <inkml:brushProperty name="width" value="0.05" units="cm"/>
      <inkml:brushProperty name="height" value="0.05" units="cm"/>
    </inkml:brush>
  </inkml:definitions>
  <inkml:trace contextRef="#ctx0" brushRef="#br0">128 48 17836,'-1'0'110,"0"0"1,0 0-1,0 1 0,1-1 1,-1 0-1,0 0 1,0 1-1,0-1 0,1 1 1,-1-1-1,0 1 1,1-1-1,-1 1 1,0-1-1,1 1 0,-1 0 1,1-1-1,-1 1 1,1 0-1,-1 0 0,0 0 1,2 0-14,-1-1 1,1 1-1,-1-1 1,1 1-1,-1-1 1,1 0-1,-1 1 1,1-1-1,0 0 0,-1 1 1,1-1-1,0 0 1,-1 0-1,1 0 1,-1 1-1,1-1 1,0 0-1,0 0 1,0 0-1,45 1 1386,-40-2-1389,1 0-1,-1 0 1,0 0-1,1-1 1,8-3 0,-13 4-71,0 0 1,0 0 0,0 0-1,0-1 1,0 1 0,0-1 0,0 1-1,0-1 1,0 1 0,0-1-1,-1 0 1,1 0 0,-1 0-1,0 0 1,1 0 0,-1 0 0,2-4-1,-3 5-17,0 0-1,0 1 1,0-1-1,0 1 0,1-1 1,-1 1-1,0-1 1,0 1-1,0-1 1,0 1-1,0-1 0,-1 0 1,1 1-1,0-1 1,0 1-1,0-1 1,0 1-1,-1-1 0,1 1 1,0-1-1,0 1 1,-1-1-1,1 1 1,0 0-1,-1-1 1,1 1-1,0-1 0,-1 1 1,0-1-1,-19-5 92,-23 8 9,31 0-72,1 1 0,0 0 0,-1 1 0,2 1 0,-1-1 0,0 2 0,-12 8 0,15-10-11,1 2 1,0-1-1,0 1 1,0 0-1,1 0 1,0 0-1,0 1 1,0 0-1,1 1 1,-5 8-1,9-14-19,0 1 0,0-1 0,0 1 0,1-1 0,-1 1 0,0-1 0,1 1 0,0 0 0,0-1 0,0 1 0,0 0 0,0-1 0,0 1 0,1 0 0,-1-1 0,1 1 0,0-1 0,0 1 0,-1-1 0,2 1 0,-1-1 0,0 1 0,1-1 0,-1 0 1,1 0-1,-1 0 0,1 0 0,0 0 0,0 0 0,0 0 0,0-1 0,3 3 0,3 1-70,1 1-1,0-1 1,0-1 0,0 1 0,1-2 0,0 1 0,11 2 0,-4-3 130,1 0 0,-1 0 0,1-2 0,-1 0 0,1-1 0,-1-1-1,1 0 1,21-6 0,23-9-107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8.776"/>
    </inkml:context>
    <inkml:brush xml:id="br0">
      <inkml:brushProperty name="width" value="0.05" units="cm"/>
      <inkml:brushProperty name="height" value="0.05" units="cm"/>
    </inkml:brush>
  </inkml:definitions>
  <inkml:trace contextRef="#ctx0" brushRef="#br0">1 94 19316,'4'2'325,"-1"0"1,1-1-1,0 0 0,0 0 1,0 0-1,0 0 0,0 0 0,0-1 1,0 0-1,0 0 0,0 0 0,0 0 1,0-1-1,0 1 0,6-3 1,5-1-28,-1 0 0,25-12 0,-34 13-267,0 1 0,0-1 0,0-1-1,0 1 1,6-6 0,-10 8-22,1-1-1,-1 1 0,0-1 1,0 1-1,1-1 0,-1 1 1,0-1-1,0 0 0,-1 1 1,1-1-1,0 0 0,0 0 1,-1 0-1,1 0 0,-1 0 1,0 1-1,1-1 0,-1 0 1,0-2-1,-1 3-5,1 0 0,0 0 1,-1 0-1,1 0 0,0 1 0,-1-1 1,1 0-1,-1 0 0,0 1 1,1-1-1,-1 0 0,1 1 0,-1-1 1,0 1-1,0-1 0,1 1 0,-1-1 1,0 1-1,0-1 0,0 1 1,1 0-1,-1 0 0,0-1 0,0 1 1,0 0-1,0 0 0,0 0 0,0 0 1,1 0-1,-1 0 0,0 0 1,0 0-1,0 0 0,0 0 0,0 1 1,-1-1-1,-3 1 3,0 0 1,0 0-1,0 1 1,0-1-1,-6 4 1,4-1-6,-1 1 0,1 0 1,0 0-1,0 1 0,0 0 0,1 0 0,-10 12 1,14-16-4,0 1 1,1-1 0,-1 0-1,0 1 1,1-1 0,-1 1 0,1-1-1,0 1 1,0 0 0,0 0-1,0-1 1,0 1 0,1 0-1,-1 0 1,1 0 0,0 0 0,0 0-1,0 0 1,0 0 0,0 0-1,1 0 1,-1-1 0,1 1-1,0 0 1,0 0 0,1 4 0,1-5-2,-1 1 1,1-1-1,-1 1 1,1-1-1,0 0 1,0 0-1,-1 0 1,2-1-1,-1 1 1,0-1-1,0 1 1,0-1-1,1 0 1,-1 0-1,0-1 1,1 1-1,-1-1 1,1 1-1,3-1 1,9 0-33,0 0 1,29-5-1,-2-5-144,-1-1 0,0-2 0,-1-2 0,0-1-1,64-38 1,-98 50 125,-5 3 39,0-1-1,0 1 0,-1 0 0,1 0 0,0 0 1,0 1-1,0-1 0,1 0 0,-1 1 1,0-1-1,0 1 0,0 0 0,0 0 0,4 0 1,-6 0 14,1 0 0,-1 0 0,0 1 0,1-1 0,-1 0 0,0 0 0,1 1 0,-1-1 0,0 0 0,0 1 0,1-1 0,-1 0 0,0 1 0,0-1 0,1 0 0,-1 1 0,0-1 0,0 1 0,0-1 0,0 0 0,0 1 0,0-1 0,0 1 0,0-1 0,0 1 0,0-1 0,0 0 0,0 1 0,0-1 0,0 1 0,0-1 0,0 1 0,0-1 0,0 0 0,0 1 0,-1-1 0,1 1 0,-9 20 43,8-18-36,-6 12 33,3-8-4,1-1 1,0 0-1,1 1 1,-1 0-1,1-1 1,0 1-1,1 0 1,0 0-1,-1 11 1,2-17-25,1 0 1,-1 0-1,0 0 0,0 0 1,1 0-1,-1 0 1,1 0-1,-1 0 1,1 0-1,-1 0 0,1 0 1,0 0-1,-1-1 1,1 1-1,0 0 1,0 0-1,0-1 1,-1 1-1,1 0 0,0-1 1,0 1-1,0-1 1,0 1-1,0-1 1,0 0-1,0 1 1,0-1-1,0 0 0,0 0 1,0 0-1,2 0 1,35 0 197,-34-1-190,63-11 183,-42 6-133,31-2 1,-48 8-34,-1-1 1,1 1-1,0 1 1,0 0-1,-1 0 0,1 0 1,0 1-1,9 3 1,-7-1 54,0-1 1,0 0 0,0-1-1,1 0 1,-1 0 0,18-1-1,-22-1-167,0 0-1,-1 0 0,1-1 1,0 0-1,-1 0 0,1-1 0,-1 0 1,1 0-1,-1 0 0,0 0 1,0-1-1,0 0 0,7-5 0,-9 6 3,-2-1 0,1 1-1,0-1 1,0 1 0,-1-1-1,1 1 1,-1-1 0,0 0-1,0 0 1,0 1-1,0-1 1,-1 0 0,1 0-1,-1 0 1,1 0 0,-1 0-1,0 0 1,0 0 0,0 0-1,-1 0 1,1 0-1,-1 0 1,0 0 0,-1-5-1,-15-34-510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8.155"/>
    </inkml:context>
    <inkml:brush xml:id="br0">
      <inkml:brushProperty name="width" value="0.05" units="cm"/>
      <inkml:brushProperty name="height" value="0.05" units="cm"/>
    </inkml:brush>
  </inkml:definitions>
  <inkml:trace contextRef="#ctx0" brushRef="#br0">1 283 16412,'1'0'169,"-1"0"0,1 0 1,0 0-1,-1 0 0,1 0 1,0 0-1,-1 0 0,1 0 1,0 0-1,-1-1 0,1 1 1,0 0-1,-1 0 1,1-1-1,-1 1 0,1-1 1,0 1-1,-1 0 0,1-1 1,-1 1-1,1-1 0,0 0 1,12-16 720,-8 11-18,34-37 1490,56-46 0,-20 20-1824,-25 17-10,-58 66-512,0 0-1,1 0 0,1 1 0,0 0 1,1 0-1,-5 27 0,6-12-174,0 1-1,1 45 0,3-70 24,0 1 0,1 0-1,-1 0 1,1-1 0,3 9-1,-3-13 35,0 0 0,-1 1 0,2-1 0,-1 0 1,0 0-1,0 0 0,0 0 0,1 0 0,0 0 0,-1 0 0,1-1 0,0 1 0,-1-1 0,1 1 0,0-1 0,3 2 0,-4-3 62,1 1 0,-1-1 0,1 0-1,0 1 1,-1-1 0,1 0 0,-1 0 0,1 0 0,-1 0 0,1 0-1,0-1 1,-1 1 0,1 0 0,-1-1 0,1 1 0,-1-1 0,1 0-1,-1 1 1,0-1 0,1 0 0,-1 0 0,0 0 0,1 0 0,-1 0-1,1-1 1,0 0-23,25-20-649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8.591"/>
    </inkml:context>
    <inkml:brush xml:id="br0">
      <inkml:brushProperty name="width" value="0.05" units="cm"/>
      <inkml:brushProperty name="height" value="0.05" units="cm"/>
    </inkml:brush>
  </inkml:definitions>
  <inkml:trace contextRef="#ctx0" brushRef="#br0">88 103 19596,'-19'5'2362,"16"-4"-2131,1-1 0,-1 1 0,0 0 1,1 0-1,-1 0 0,1 0 0,-1 0 0,1 0 0,0 1 0,-1-1 0,1 1 0,0-1 0,0 1 0,0 0 0,0 0 0,0 0 1,-2 3-1,1-1-175,1-1 0,-1 0 0,1 1 1,0 0-1,0 0 0,0-1 1,1 1-1,-1 0 0,1 1 1,0-1-1,0 0 0,0 0 0,1 0 1,-1 1-1,1-1 0,0 0 1,0 0-1,1 5 0,-1-8-51,1 0 0,-1-1 1,1 1-1,-1 0 0,0-1 0,1 1 0,-1 0 0,1-1 1,0 1-1,-1-1 0,1 1 0,-1-1 0,1 1 0,0-1 0,-1 0 1,1 1-1,0-1 0,0 0 0,-1 1 0,1-1 0,0 0 0,0 0 1,-1 0-1,1 1 0,0-1 0,0 0 0,-1 0 0,1 0 1,0 0-1,0-1 0,0 1 0,-1 0 0,1 0 0,0 0 0,0-1 1,-1 1-1,2-1 0,28-14 103,-10-2-54,0 0-1,-1-1 1,-2 0-1,0-2 1,0 0-1,-2-1 1,16-30-1,-21 31 37,-10 14-12,-8 11-31,4 0-54,0 1 0,0 0 1,0 0-1,1 0 0,0 0 0,0 0 0,0 1 1,1-1-1,0 1 0,-1 7 0,0 0-301,1 0 0,0-1-1,1 1 1,1 15 0,0-24 75,1 0 1,-1-1-1,1 1 1,0-1-1,1 1 1,-1-1-1,1 1 1,0-1 0,2 5-1,-3-8 179,0 1 0,0-1 1,-1 0-1,1 0 0,0 0 0,0 0 1,0 0-1,0 0 0,0 0 0,1 0 0,-1-1 1,0 1-1,0 0 0,0-1 0,1 1 0,-1-1 1,0 1-1,1-1 0,-1 1 0,0-1 1,1 0-1,-1 0 0,1 0 0,-1 0 0,0 0 1,1 0-1,-1 0 0,1 0 0,-1-1 0,0 1 1,1 0-1,-1-1 0,0 1 0,0-1 1,2 0-1,17-14-710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09.226"/>
    </inkml:context>
    <inkml:brush xml:id="br0">
      <inkml:brushProperty name="width" value="0.05" units="cm"/>
      <inkml:brushProperty name="height" value="0.05" units="cm"/>
    </inkml:brush>
  </inkml:definitions>
  <inkml:trace contextRef="#ctx0" brushRef="#br0">57 0 17044,'-5'4'473,"0"0"0,1 0 0,-1 0 0,1 0 0,0 0 0,1 1 0,-1 0 0,1 0 0,0 0 0,0 0 0,0 1 0,1-1 0,-1 1 0,2-1 0,-3 11 0,3-16-452,1 1 1,0 0-1,0-1 1,0 1-1,0-1 0,0 1 1,0 0-1,0-1 1,0 1-1,0 0 0,1-1 1,-1 1-1,0-1 1,0 1-1,0-1 0,1 1 1,-1 0-1,0-1 1,1 1-1,-1-1 1,1 1-1,-1-1 0,0 0 1,1 1-1,-1-1 1,1 1-1,-1-1 0,1 0 1,-1 1-1,1-1 1,-1 0-1,1 0 0,0 1 1,-1-1-1,1 0 1,-1 0-1,1 0 0,0 0 1,-1 0-1,1 0 1,-1 0-1,1 0 1,0 0-1,-1 0 0,1 0 1,-1 0-1,1 0 1,0 0-1,-1 0 0,1-1 1,-1 1-1,1-1 1,4 0-9,-1 0 0,0 0 1,0-1-1,0 0 0,0 0 1,3-2-1,1-1 13,-1-1-1,0 0 1,-1 0 0,1 0-1,-1-1 1,0 1 0,-1-2-1,8-11 1,-12 11-2,-5 9-17,-6 12-7,9-8 1,-1-1 1,1 1-1,0 0 1,0 0-1,0 0 1,1-1-1,0 1 1,0 0-1,0 0 1,0 0-1,1 0 1,0 0-1,0-1 1,0 1-1,0 0 1,1-1-1,2 5 1,-2-6-2,-1 0 1,1-1-1,0 1 0,0-1 1,0 0-1,0 1 1,1-1-1,-1 0 0,1-1 1,-1 1-1,1 0 1,-1-1-1,1 1 0,0-1 1,0 0-1,0 0 1,0 0-1,0 0 0,0 0 1,0-1-1,0 1 1,0-1-1,0 0 0,0 0 1,0 0-1,0 0 0,1-1 1,3 0-1,-2-1-5,1 0-1,-1 0 0,0-1 1,0 1-1,0-1 0,0 0 1,0-1-1,0 1 0,-1-1 1,0 0-1,0 0 0,0 0 1,0-1-1,4-5 0,1-1-2,-8 10 4,0-1-1,0 1 1,0 0 0,0-1 0,0 0 0,0 1-1,0-1 1,-1 1 0,1-1 0,0-2-1,-3 5-31,-3 12 24,3-6 7,0-1-1,1 1 1,0-1-1,0 1 1,1 0-1,0-1 1,0 1-1,0-1 1,3 14-1,2-3-27,0-1-1,10 23 1,-7-21-42,10 37 0,-16-46 70,-1 0 1,0 0 0,-1-1-1,0 1 1,0 0-1,-1 0 1,0 0 0,-1-1-1,0 1 1,0-1-1,-1 1 1,0-1 0,-6 13-1,1-6 72,-1 0 0,-1 0 0,0-1 1,0-1-1,-1 1 0,-14 11 0,23-23-15,0 1 0,-1-1-1,1 0 1,-1 0 0,1 0 0,-1 0 0,0-1 0,1 1-1,-1-1 1,0 0 0,0 1 0,0-1 0,0-1 0,-5 2-1,7-2-40,1 0 0,0 0-1,-1 0 1,1 0-1,0 0 1,0 0-1,-1 0 1,1 0 0,0 0-1,0 0 1,-1 0-1,1 0 1,0 0-1,-1-1 1,1 1 0,0 0-1,0 0 1,0 0-1,-1 0 1,1-1-1,0 1 1,0 0 0,0 0-1,-1 0 1,1-1-1,0 1 1,0 0 0,0 0-1,0-1 1,0 1-1,-1 0 1,1 0-1,0-1 1,0 1 0,0 0-1,0-1 1,0 1-1,0 0 1,0 0-1,0-1 1,0 1 0,0 0-1,0-1 1,0 1-1,0 0 1,0 0-1,1-1 1,-1 1 0,6-18 191,-5 16-162,24-64 304,73-159-903,-96 220 426,1 0 0,0-1 0,0 1 1,1 0-1,-1 0 0,1 1 0,0-1 0,1 1 1,-1 0-1,1 0 0,6-4 0,19-7-302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0.021"/>
    </inkml:context>
    <inkml:brush xml:id="br0">
      <inkml:brushProperty name="width" value="0.05" units="cm"/>
      <inkml:brushProperty name="height" value="0.05" units="cm"/>
    </inkml:brush>
  </inkml:definitions>
  <inkml:trace contextRef="#ctx0" brushRef="#br0">44 42 21004,'-28'4'-5089,"19"-1"9146,3 2-2904,9-5-369,3-1-272,11-3 1040,7 1-232,7 0-503,10-1-153,7 1-496,5-3-272,-1-1-680,-1 1-409,-10 0 977,-4-1-272,-22 3-184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0.439"/>
    </inkml:context>
    <inkml:brush xml:id="br0">
      <inkml:brushProperty name="width" value="0.05" units="cm"/>
      <inkml:brushProperty name="height" value="0.05" units="cm"/>
    </inkml:brush>
  </inkml:definitions>
  <inkml:trace contextRef="#ctx0" brushRef="#br0">2 10 15795,'-2'12'1793,"16"-3"-1001,6-6-304,16-3 1168,6-3-655,5 1-801,4-1 1512,4-4-1416,0-1-8,-3-3-56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1.199"/>
    </inkml:context>
    <inkml:brush xml:id="br0">
      <inkml:brushProperty name="width" value="0.05" units="cm"/>
      <inkml:brushProperty name="height" value="0.05" units="cm"/>
    </inkml:brush>
  </inkml:definitions>
  <inkml:trace contextRef="#ctx0" brushRef="#br0">17 8 2833,'-3'-1'120,"-2"-2"-120,1 1-8,-1 1 312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2.250"/>
    </inkml:context>
    <inkml:brush xml:id="br0">
      <inkml:brushProperty name="width" value="0.05" units="cm"/>
      <inkml:brushProperty name="height" value="0.05" units="cm"/>
    </inkml:brush>
  </inkml:definitions>
  <inkml:trace contextRef="#ctx0" brushRef="#br0">15 11 10482,'9'-11'5122,"-7"21"-537,-6 24-300,4-33-4399,-11 86 1631,1 117 0,10-203-1501,0 1 0,0 0 1,0 0-1,0-1 0,0 1 0,0 0 0,1 0 1,-1-1-1,0 1 0,1 0 0,-1-1 1,1 1-1,0-1 0,0 1 0,-1-1 1,1 1-1,0-1 0,0 1 0,0-1 0,1 0 1,-1 1-1,0-1 0,0 0 0,1 0 1,1 1-1,0-1 16,-1 0 0,1-1 0,-1 0 0,1 1 0,0-1 1,-1 0-1,1 0 0,0 0 0,-1-1 0,1 1 0,-1-1 0,1 1 1,-1-1-1,1 0 0,-1 0 0,4-2 0,60-28 436,-41 18-910,1 1 0,49-15 1,-74 26 395,-1 0 0,0 0 1,0 1-1,1-1 1,-1 0-1,0 0 0,0 0 1,0 0-1,0 0 1,0 0-1,0 0 1,0 0-1,0 0 0,0 0 1,-1 0-1,1 0 1,0 0-1,-1-1 1,1 1-31,-3-11-457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2.774"/>
    </inkml:context>
    <inkml:brush xml:id="br0">
      <inkml:brushProperty name="width" value="0.05" units="cm"/>
      <inkml:brushProperty name="height" value="0.05" units="cm"/>
    </inkml:brush>
  </inkml:definitions>
  <inkml:trace contextRef="#ctx0" brushRef="#br0">0 0 16171,'1'2'365,"0"-1"0,-1 0 0,1 0 0,-1 1 0,0-1 0,1 0 0,-1 1 0,0-1 0,0 1 0,0-1 0,0 0 0,0 1 0,0-1 0,0 1 0,0-1 0,-1 3 0,0 1 464,2 35 491,1 1 1,10 46-1,-11-81-1264,22 104-132,-12-63-1506,-14-52-1756,-8-16 2499,-1-4-112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3.190"/>
    </inkml:context>
    <inkml:brush xml:id="br0">
      <inkml:brushProperty name="width" value="0.05" units="cm"/>
      <inkml:brushProperty name="height" value="0.05" units="cm"/>
    </inkml:brush>
  </inkml:definitions>
  <inkml:trace contextRef="#ctx0" brushRef="#br0">5 13 15403,'-4'-6'1825,"5"5"-993,4-1-248,12 2 1040,3 2-303,7 1-385,-1-2-368,10 2-832,2-3-312,0-3 576,-1 0-208,-7-3-160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13.579"/>
    </inkml:context>
    <inkml:brush xml:id="br0">
      <inkml:brushProperty name="width" value="0.05" units="cm"/>
      <inkml:brushProperty name="height" value="0.05" units="cm"/>
    </inkml:brush>
  </inkml:definitions>
  <inkml:trace contextRef="#ctx0" brushRef="#br0">313 17 16211,'0'-1'195,"0"0"0,0 1-1,0-1 1,0 0-1,-1 1 1,1-1-1,0 0 1,0 1-1,-1-1 1,1 0-1,0 1 1,-1-1 0,1 1-1,0-1 1,-1 0-1,1 1 1,-1-1-1,1 1 1,-1-1-1,1 1 1,-1 0-1,0-1 1,1 1 0,-1 0-1,1-1 1,-1 1-1,0 0 1,1 0-1,-1-1 1,0 1-1,1 0 1,-1 0 0,0 0-1,0 0 1,1 0-1,-1 0 1,0 0-1,1 0 1,-1 0-1,0 0 1,1 0-1,-2 1 1,-1-1 53,0 1 1,0 0-1,0 0 0,0 0 1,0 0-1,0 0 1,0 0-1,-3 3 0,-3 3-157,1 0-1,0 0 0,0 1 0,1 0 0,0 0 0,0 1 0,1 0 0,1 0 0,-1 0 1,-4 11-1,4-4-52,0 0 0,2 1 0,-1 0 0,2-1 0,-3 30 0,5 8-72,2-1 1,3 0-1,10 55 0,-11-91 62,4 29-35,-2-22 9,-1 0 1,0 26 0,-4-50-5,-1 0 0,1 0 0,0 0 0,0 1 1,0-1-1,0 0 0,0 0 0,0 0 0,0 0 0,0 1 0,-1-1 0,1 0 0,0 0 1,0 0-1,0 0 0,0 0 0,0 0 0,-1 0 0,1 1 0,0-1 0,0 0 0,0 0 1,-1 0-1,1 0 0,0 0 0,0 0 0,0 0 0,0 0 0,-1 0 0,1 0 0,0 0 1,0 0-1,0 0 0,-1 0 0,1 0 0,0 0 0,0 0 0,0 0 0,0 0 1,-1-1-1,1 1 0,0 0 0,0 0 0,0 0 0,0 0 0,-1 0 0,1 0 0,0-1 1,-10-5-108,-12-12-190,1-1 1,-34-39-1,44 45 239,2 0-1,-1 0 1,2-1 0,0 0 0,0-1-1,-7-21 1,14 33 66,0 0 0,0 0 0,0 0 0,1 0 0,-1 0 0,1 0 0,0 0 0,-1 0 0,1 0 0,1 0 0,-1-1 0,0 1 0,1 0 0,0 0 0,1-4 0,-1 5 9,1 0-1,-1 0 1,1 0-1,-1 0 1,1 1-1,0-1 1,0 0-1,0 1 1,0-1-1,0 1 1,0 0-1,0-1 1,0 1 0,1 0-1,-1 0 1,0 1-1,1-1 1,-1 0-1,5 0 1,37-5-171,-30 4 126,0 0 0,0-1 0,24-7 0,-2-5-30,7-2-24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6.444"/>
    </inkml:context>
    <inkml:brush xml:id="br0">
      <inkml:brushProperty name="width" value="0.05" units="cm"/>
      <inkml:brushProperty name="height" value="0.05" units="cm"/>
    </inkml:brush>
  </inkml:definitions>
  <inkml:trace contextRef="#ctx0" brushRef="#br0">52 1 17780,'-5'9'591,"-7"15"760,-12 33 0,22-51-1189,0 0 0,0 1-1,1-1 1,0 1 0,0-1 0,0 1 0,1 0-1,0-1 1,0 1 0,2 10 0,-1-15-165,-1 0-1,1 0 1,0-1 0,-1 1-1,1-1 1,0 1 0,0-1-1,0 1 1,0-1 0,0 0 0,1 1-1,-1-1 1,0 0 0,1 0-1,-1 0 1,1 0 0,-1 0-1,1 0 1,-1 0 0,1-1-1,0 1 1,-1 0 0,1-1 0,0 0-1,-1 1 1,1-1 0,0 0-1,0 0 1,0 0 0,-1 0-1,1 0 1,0 0 0,0 0 0,2-2-1,6 1-137,-1-1 0,-1-1 0,1 1-1,0-2 1,10-4 0,7-7-232,-1-1 0,33-27 0,11-7 799,-69 50-399,0 0 1,0-1 0,1 1-1,-1 0 1,0 0 0,0 0-1,1-1 1,-1 1 0,0 0-1,0 0 1,1 0 0,-1 0-1,0 0 1,0-1 0,1 1-1,-1 0 1,0 0 0,1 0 0,-1 0-1,0 0 1,0 0 0,1 0-1,-1 0 1,0 0 0,1 0-1,-1 0 1,0 0 0,1 0-1,-1 0 1,0 0 0,0 1-1,1-1 1,-1 0 0,0 0-1,0 0 1,1 0 0,-1 0-1,0 1 1,0-1 0,1 0 0,-1 0-1,0 1 1,0-1 0,0 0-1,1 0 1,-1 0 0,0 1-1,0-1 1,0 0 0,0 1-1,0-1 1,1 24 883,-1-22-844,0 1 0,0-1 0,0 1 0,0 0-1,0-1 1,0 1 0,1-1 0,-1 1 0,1-1 0,1 5 0,0-5-61,0-1 0,-1 1 0,1-1 0,0 0 0,0 0 0,0 0 0,0 0 0,0 0 0,0 0 1,0 0-1,0-1 0,0 1 0,0-1 0,1 1 0,-1-1 0,0 0 0,3 0 0,43-3-321,-42 2 246,140-19-1984,-141 19 1921,-1 1 1,0 0-1,1 0 0,-1 1 0,8 1 0,-11-2 101,-1 0 0,1 0 0,0 1 0,0-1 0,-1 0 0,1 0 0,0 1 0,-1-1 0,1 0 0,0 1-1,-1-1 1,1 1 0,-1-1 0,1 1 0,-1-1 0,1 1 0,-1-1 0,1 1 0,-1 0 0,1-1 0,-1 1 0,1-1 0,-1 1 0,0 0 0,0 0-1,1-1 1,-1 1 0,0 0 0,0-1 0,0 1 0,0 0 0,0 0 0,0-1 0,0 1 0,0 0 0,0 0 0,0-1 0,0 1 0,-1 1 0,1-1 20,0-1 1,0 1-1,-1 0 1,1-1-1,0 1 1,-1-1 0,1 1-1,0 0 1,-1-1-1,1 1 1,-1-1-1,1 0 1,-1 1 0,1-1-1,-1 1 1,1-1-1,-1 0 1,0 1-1,1-1 1,-1 0-1,0 1 1,1-1 0,-1 0-1,1 0 1,-1 0-1,0 0 1,0 0-1,1 0 1,-1 0 0,0 0-1,1 0 1,-1 0-1,-1 0 1,-11-5-81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0.171"/>
    </inkml:context>
    <inkml:brush xml:id="br0">
      <inkml:brushProperty name="width" value="0.05" units="cm"/>
      <inkml:brushProperty name="height" value="0.05" units="cm"/>
    </inkml:brush>
  </inkml:definitions>
  <inkml:trace contextRef="#ctx0" brushRef="#br0">1 40 21429,'0'3'1840,"17"-1"-1240,6-1-216,7-5 600,13-2-255,6-2-105,2 0-136,-1 1-432,-4 1-208,-11 1-856,-9 3-369,-15 7 1081,-3 4-232,-8-7-224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25.684"/>
    </inkml:context>
    <inkml:brush xml:id="br0">
      <inkml:brushProperty name="width" value="0.05" units="cm"/>
      <inkml:brushProperty name="height" value="0.05" units="cm"/>
    </inkml:brush>
  </inkml:definitions>
  <inkml:trace contextRef="#ctx0" brushRef="#br0">0 46 10362,'13'-10'1313,"-10"8"-921,-1 1 1,1-1 0,-1 0-1,0 0 1,1 0 0,-1 0 0,0 0-1,0-1 1,0 1 0,-1-1-1,1 1 1,2-6 0,-4 8-355,0 0 1,0 0-1,0-1 1,0 1-1,0 0 1,0 0 0,0 0-1,0 0 1,0 0-1,0 0 1,0 0-1,0 0 1,0 0-1,0 0 1,0 0 0,0 0-1,-1 0 1,1-1-1,0 1 1,0 0-1,0 0 1,0 0-1,0 0 1,0 0 0,0 0-1,0 0 1,0 0-1,0 0 1,0 0-1,0 0 1,0 0 0,-1 0-1,1 0 1,0 0-1,0 0 1,0 0-1,0 0 1,0 0-1,0 0 1,0 0 0,0 0-1,0 0 1,0 0-1,0 0 1,-1 0-1,1 0 1,0 0 0,0 0-1,0 0 1,0 0-1,0 0 1,0 0-1,0 0 1,0 0-1,0 1 1,0-1 0,0 0-1,0 0 1,0 0-1,0 0 1,0 0-1,0 0 1,0 0 0,-1 0-1,1 0 1,0 0-1,0 0 1,0 1-1,-4 3 424,1 2-227,0 0 0,1 1 0,0-1 1,0 1-1,0 0 0,1-1 1,0 9-1,-1 52 164,2-38-217,-2 88 240,-1 34 143,20 196 0,-15-322-453,-2-19-52,0 1 1,1-1-1,0 1 1,0-1-1,0 0 1,0 1-1,1-1 1,0 0 0,1 0-1,3 7 1,-5-13-41,1-1 1,-1 1 0,0 0 0,0-1 0,1 1 0,-1-1 0,0 0 0,0 1-1,1-1 1,-1 0 0,0 0 0,0 1 0,0-1 0,0 0 0,0 0 0,1-2-1,2-2-117,0 0-1,0 1 0,0 0 0,0 0 0,1 0 1,0 0-1,-1 1 0,1-1 0,1 1 0,-1 1 1,10-5-1,10-2-189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26.600"/>
    </inkml:context>
    <inkml:brush xml:id="br0">
      <inkml:brushProperty name="width" value="0.05" units="cm"/>
      <inkml:brushProperty name="height" value="0.05" units="cm"/>
    </inkml:brush>
  </inkml:definitions>
  <inkml:trace contextRef="#ctx0" brushRef="#br0">1 21 12267,'195'-10'2928,"1"-1"-2266,463 25-261,-113 1 490,-164-6 201,-348-7-964,-16 0 47,-1-1 0,1-1 0,-1-1 0,35-5 0,-66 8-594,1-1 1,-24 1-1,7-1 227,-15 2-114,-8 4-124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27.085"/>
    </inkml:context>
    <inkml:brush xml:id="br0">
      <inkml:brushProperty name="width" value="0.05" units="cm"/>
      <inkml:brushProperty name="height" value="0.05" units="cm"/>
    </inkml:brush>
  </inkml:definitions>
  <inkml:trace contextRef="#ctx0" brushRef="#br0">0 251 16540,'35'-7'537,"-1"-2"1,62-25 0,23-6-210,208-43-106,12 26-210,251 37 23,-1 57 114,-530-31-173,110 5-898,-167-11 741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0.510"/>
    </inkml:context>
    <inkml:brush xml:id="br0">
      <inkml:brushProperty name="width" value="0.05" units="cm"/>
      <inkml:brushProperty name="height" value="0.05" units="cm"/>
    </inkml:brush>
  </inkml:definitions>
  <inkml:trace contextRef="#ctx0" brushRef="#br0">11 19 15315,'-11'26'1625,"11"-5"-761,14-17-232,23-6 912,13 2-215,19-2-273,6-1-136,8-7-192,-2-1-136,-4 5-240,-5 0-240,-19 3-520,-10-2-272,-23 0 1608,-19 4-968,1-10-80,-20 7-16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0.974"/>
    </inkml:context>
    <inkml:brush xml:id="br0">
      <inkml:brushProperty name="width" value="0.05" units="cm"/>
      <inkml:brushProperty name="height" value="0.05" units="cm"/>
    </inkml:brush>
  </inkml:definitions>
  <inkml:trace contextRef="#ctx0" brushRef="#br0">9 458 16155,'-9'22'2105,"9"-7"-1233,15-6-256,11-6 1041,13 0-521,10-3-152,6-6-512,6 0-408,0-3-760,-1-5 680,4-3-240,-3-7-80</inkml:trace>
  <inkml:trace contextRef="#ctx0" brushRef="#br0" timeOffset="1">819 1 19284,'2'3'312,"0"-1"0,0 1-1,0 0 1,0-1 0,1 1 0,-1-1-1,1 0 1,0 0 0,0 0 0,0 0-1,0 0 1,4 2 0,10 6 535,-10-4-706,1-1 1,-1 2-1,0-1 1,-1 1-1,1 0 1,-1 0-1,-1 1 1,1 0-1,-2 0 0,8 15 1,-9-15-132,-1-1 0,0 1 0,0 0 0,-1 0 0,0-1-1,0 1 1,-1 0 0,0 0 0,0 0 0,-1 0 0,0 0 0,0 0 0,-3 8 0,-2 3-5,-1 0 0,-1 0 0,0-1 0,-1 0 0,-13 18 0,-64 78-753,68-86 614,7-6-56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2.478"/>
    </inkml:context>
    <inkml:brush xml:id="br0">
      <inkml:brushProperty name="width" value="0.05" units="cm"/>
      <inkml:brushProperty name="height" value="0.05" units="cm"/>
    </inkml:brush>
  </inkml:definitions>
  <inkml:trace contextRef="#ctx0" brushRef="#br0">126 53 10514,'-2'-3'641,"-12"-31"2549,11 18 1637,-1 90 1758,-8 1-3829,-22 77-2519,14-70 535,10-40-637,2-14-18,2 0-1,1 0 1,-2 41 0,7-67-99,0-1 0,0 1-1,0 0 1,0-1 0,0 1 0,0 0 0,1-1 0,-1 1 0,1 0 0,-1-1 0,1 1 0,0-1-1,0 1 1,0-1 0,0 1 0,-1-1 0,2 0 0,-1 1 0,0-1 0,0 0 0,0 0 0,1 0-1,-1 0 1,0 0 0,1 0 0,-1 0 0,1 0 0,-1-1 0,1 1 0,0 0 0,-1-1-1,1 1 1,0-1 0,-1 0 0,1 0 0,0 0 0,-1 1 0,1-1 0,0-1 0,-1 1 0,3 0-1,9-2 108,1 0 0,-1-1-1,-1 0 1,17-7-1,-17 6-67,240-87 735,-180 64-835,-60 23 237,-6 1-2850,-13-1 375,4 2 2198,-8-6-704,-2-7-163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3.012"/>
    </inkml:context>
    <inkml:brush xml:id="br0">
      <inkml:brushProperty name="width" value="0.05" units="cm"/>
      <inkml:brushProperty name="height" value="0.05" units="cm"/>
    </inkml:brush>
  </inkml:definitions>
  <inkml:trace contextRef="#ctx0" brushRef="#br0">14 14 17988,'-1'1'197,"0"-1"0,0 1 1,0 0-1,0-1 0,0 1 0,0 0 1,1 0-1,-1 0 0,0-1 1,0 1-1,1 0 0,-1 0 0,1 0 1,-1 0-1,1 0 0,-1 1 0,1-1 1,0 0-1,0 0 0,-1 0 0,1 1 1,0-1-69,1 0 1,-1-1-1,1 1 1,-1 0 0,1-1-1,-1 1 1,1-1-1,0 1 1,-1-1-1,1 1 1,0-1 0,-1 1-1,1-1 1,0 1-1,-1-1 1,1 0 0,0 0-1,0 1 1,-1-1-1,1 0 1,0 0-1,1 0 1,10 2 807,1-2 0,24-1 1,-25 1-704,226-24 1836,-60 4-4440,-182 19-864,-35 0 2072,-2 1 157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3.410"/>
    </inkml:context>
    <inkml:brush xml:id="br0">
      <inkml:brushProperty name="width" value="0.05" units="cm"/>
      <inkml:brushProperty name="height" value="0.05" units="cm"/>
    </inkml:brush>
  </inkml:definitions>
  <inkml:trace contextRef="#ctx0" brushRef="#br0">1 83 17148,'6'12'2432,"8"-3"-1344,10-10-367,4-4 1167,12 1-456,4-5-215,4-5-705,4 5-488,-2-2-2361,-1-3 2153,-3-6-392,3 3-216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3.784"/>
    </inkml:context>
    <inkml:brush xml:id="br0">
      <inkml:brushProperty name="width" value="0.05" units="cm"/>
      <inkml:brushProperty name="height" value="0.05" units="cm"/>
    </inkml:brush>
  </inkml:definitions>
  <inkml:trace contextRef="#ctx0" brushRef="#br0">83 1 19476,'1'0'133,"-1"0"0,1 0-1,-1 1 1,1-1 0,-1 0 0,1 0-1,-1 1 1,1-1 0,-1 0 0,0 1-1,1-1 1,-1 1 0,0-1 0,1 1-1,-1-1 1,0 0 0,1 1 0,-1-1 0,0 1-1,0-1 1,1 1 0,-1-1 0,0 1-1,0 0 1,0 0 0,1 21 1953,-10 19-145,-21 54-312,18-60-1471,0 0 1,3 1-1,1 1 0,-4 44 1,12-76-140,-1-1 0,1 0 0,1 0 1,-1 0-1,1 0 0,-1 0 0,1 0 1,0 0-1,0 0 0,3 4 1,-3-6-2,0 0 1,0 0-1,1-1 1,-1 1-1,1-1 1,-1 1-1,1-1 1,-1 0 0,1 1-1,0-1 1,0 0-1,-1 0 1,1 0-1,0 0 1,0-1-1,0 1 1,0 0 0,0-1-1,0 1 1,0-1-1,3 0 1,9 1 76,-1-1 0,1 0 1,-1-1-1,1-1 1,24-6-1,66-24 229,-88 26-281,101-41-49,-103 40-292,0 0 0,-1-1-1,0 0 1,-1-1 0,0-1-1,12-12 1,-22 20 184,1 0-1,-1 0 1,0-1 0,0 1 0,0-1-1,-1 1 1,1-1 0,-1 0 0,1 0-1,-1 1 1,0-1 0,0 0 0,0 0-1,-1 0 1,1 0 0,-1-1 0,1 1-1,-1 0 1,0 0 0,0 0 0,0 0-1,-1 0 1,0-5 0,-13-17-772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4.173"/>
    </inkml:context>
    <inkml:brush xml:id="br0">
      <inkml:brushProperty name="width" value="0.05" units="cm"/>
      <inkml:brushProperty name="height" value="0.05" units="cm"/>
    </inkml:brush>
  </inkml:definitions>
  <inkml:trace contextRef="#ctx0" brushRef="#br0">1 83 19252,'0'0'2121,"7"-5"-1137,6 2-296,11-1 976,8 4-199,8-5-433,4 0-176,2-2-312,2 1-256,-1 1-592,-4-1-496,-8 0 696,-6-6-168,-9-7-88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3.573"/>
    </inkml:context>
    <inkml:brush xml:id="br0">
      <inkml:brushProperty name="width" value="0.05" units="cm"/>
      <inkml:brushProperty name="height" value="0.05" units="cm"/>
    </inkml:brush>
  </inkml:definitions>
  <inkml:trace contextRef="#ctx0" brushRef="#br0">2 7 22205,'-1'-3'1424,"5"1"-1104,10 2-392,9 0 600,1-1-168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5.192"/>
    </inkml:context>
    <inkml:brush xml:id="br0">
      <inkml:brushProperty name="width" value="0.05" units="cm"/>
      <inkml:brushProperty name="height" value="0.05" units="cm"/>
    </inkml:brush>
  </inkml:definitions>
  <inkml:trace contextRef="#ctx0" brushRef="#br0">1 17 14307,'1'5'2249,"3"-2"-1145,-1-2-176,1 1 1833,5 1-1073,7 0-160,8 0-335,4-2-153,7-1-280,3 0-128,4-1-304,-3-2-128,0-2-520,-7-1-368,-8-3 600,2 1-128,-3 2-88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35.905"/>
    </inkml:context>
    <inkml:brush xml:id="br0">
      <inkml:brushProperty name="width" value="0.05" units="cm"/>
      <inkml:brushProperty name="height" value="0.05" units="cm"/>
    </inkml:brush>
  </inkml:definitions>
  <inkml:trace contextRef="#ctx0" brushRef="#br0">300 177 15747,'10'-13'936,"0"0"-1,-1-1 1,11-22-1,-16 27-263,0 1-1,-1 0 0,0-1 0,0 0 0,-1 0 0,-1 0 0,2-17 1,-3 26-618,1-1 1,-1 1-1,0-1 1,0 1-1,0-1 1,0 0 0,0 1-1,0-1 1,0 1-1,-1-1 1,1 1-1,0-1 1,0 1 0,0-1-1,0 1 1,-1-1-1,1 1 1,0-1-1,0 1 1,-1-1 0,1 1-1,0-1 1,-1 1-1,1 0 1,-1-1-1,0 1 1,1 0-7,-1 0 0,1 0-1,-1 0 1,0 0 0,1 0 0,-1 0 0,0 0-1,1 1 1,-1-1 0,1 0 0,-1 1 0,1-1-1,-1 0 1,1 1 0,-1-1 0,1 1 0,-1-1 0,0 1-1,-21 27 585,22-28-631,-16 24 79,2 0 0,1 2 1,-13 32-1,-21 85-45,33-93 33,4 0 0,1 0 1,2 1-1,3-1 0,2 1 1,2 1-1,8 60 0,-6-93-13,2-1-1,0 0 1,1 0-1,1 0 1,10 22-1,-26-57-81,-1 0 1,-16-19-1,-4-5-168,-9-19-305,-40-78 0,79 134 494,-14-32-42,15 35 56,0 0 1,-1 0-1,1 0 1,0 0-1,0 0 1,0 0-1,0 0 1,0 0-1,0-1 1,0 1-1,0 0 0,0 0 1,0 0-1,1 0 1,-1 0-1,0 0 1,1 0-1,-1 1 1,1-1-1,-1 0 1,1 0-1,-1 0 1,1 0-1,0 0 1,-1 1-1,1-1 1,0 0-1,0 1 1,0-1-1,-1 0 1,1 1-1,1-1 1,10-3 88,0 1 1,0 1 0,-1 0-1,1 1 1,1 0-1,12 1 1,11-1 59,-18 0-63,105-10-843,-101 8 536,1-1 1,-1-1 0,31-12 0,-11-3-131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0.671"/>
    </inkml:context>
    <inkml:brush xml:id="br0">
      <inkml:brushProperty name="width" value="0.05" units="cm"/>
      <inkml:brushProperty name="height" value="0.05" units="cm"/>
    </inkml:brush>
  </inkml:definitions>
  <inkml:trace contextRef="#ctx0" brushRef="#br0">3063 1807 11362,'-27'-15'8016,"10"5"-7548,-36-14 0,-252-62 1043,276 82-1372,-1 0 1,0 2 0,1 1-1,-1 2 1,-54 7 0,37-3-32,-54-1 1,17-7-7,-94-15 0,105 6-20,-186-40 185,200 34-217,1-2 0,-58-29 0,89 35-34,0-1 1,1-1-1,1-1 1,1-1-1,1-2 1,-25-25-1,32 29 28,2 0-1,0-1 1,1-1-1,1 0 1,0-1-1,1 0 1,2 0-1,0-1 0,1-1 1,0 1-1,-7-40 1,-4-48 0,-20-101-38,28 168-10,-1 1 0,-33-76 1,33 93 6,-1 1 0,-1 1 0,-1 0 0,-1 0 0,-34-32 0,-103-78-63,100 89 47,-189-162 50,234 197-31,1 1-18,0 0 0,0 1 0,0 0 0,-13-7 0,17 11 6,1 0 0,0 1-1,0-1 1,-1 0 0,1 1-1,0-1 1,-1 1 0,1 0 0,-1 0-1,1 0 1,0 0 0,-1 0 0,1 1-1,-1-1 1,1 1 0,0-1-1,-1 1 1,1 0 0,0 0 0,0 0-1,-4 3 1,-9 5 27,-1-1-1,1 0 1,-1-1-1,-1-1 1,1-1-1,-1 0 1,0-1 0,0 0-1,0-2 1,-1 0-1,-25 0 1,43-2-27,-46 3 99,44-3-115,0 0-1,0 1 0,0-1 1,1 0-1,-1 1 0,0 0 1,0-1-1,1 1 0,-1 0 1,0 0-1,1 0 1,-1 0-1,1 0 0,-1 0 1,1 0-1,0 0 0,0 1 1,-1-1-1,1 0 0,0 1 1,0-1-1,0 1 0,-1 2 1,2-4-23,0 1-1,0-1 1,0 1 0,-1-1 0,1 1-1,0-1 1,0 1 0,0 0 0,0-1-1,0 1 1,0-1 0,0 1 0,0-1-1,1 1 1,-1 0 0,0-1 0,0 1-1,0-1 1,1 1 0,-1-1-1,0 1 1,1-1 0,-1 1 0,0-1-1,1 1 1,-1-1 0,0 0 0,1 1-1,-1-1 1,1 0 0,-1 1 0,1-1-1,-1 0 1,1 1 0,-1-1 0,1 0-1,-1 0 1,1 0 0,-1 1 0,1-1-1,0 0 1,-1 0 0,1 0 0,-1 0-1,1 0 1,-1 0 0,1 0 0,0 0-1,-1 0 1,1-1 0,2 1-67,0 0 1,-1-1-1,1 1 0,0-1 0,-1 0 1,1 0-1,-1 0 0,1 0 0,-1 0 1,3-2-1,12-13-611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1.101"/>
    </inkml:context>
    <inkml:brush xml:id="br0">
      <inkml:brushProperty name="width" value="0.05" units="cm"/>
      <inkml:brushProperty name="height" value="0.05" units="cm"/>
    </inkml:brush>
  </inkml:definitions>
  <inkml:trace contextRef="#ctx0" brushRef="#br0">416 42 12059,'1'-1'128,"0"1"1,0-1-1,0 0 1,0 0-1,-1 1 1,1-1 0,0 0-1,0 0 1,-1 0-1,1 0 1,0 0-1,-1 0 1,1 0-1,-1 0 1,1 0 0,-1 0-1,0 0 1,1 0-1,-1-1 1,0 1-1,0 0 1,0 0-1,0 0 1,0 0 0,0 0-1,0-1 1,0 1-1,-1-1 1,1 1-13,-1 0-1,0 0 1,0 0 0,0 0 0,0 1 0,0-1 0,0 0-1,0 1 1,0-1 0,0 1 0,0-1 0,0 1-1,0-1 1,0 1 0,-1 0 0,1-1 0,0 1-1,0 0 1,0 0 0,-1 0 0,1 0 0,0 0-1,0 0 1,0 0 0,-1 0 0,1 1 0,-2 0-1,-21 4 280,0 2 0,0 1 0,1 1-1,-39 20 1,28-9-206,0 1-1,-38 31 1,59-41-68,1 0 1,0 0-1,-15 21 1,23-27-73,0 1 1,0-1 0,0 1-1,1 0 1,0 0 0,1 0-1,-1 1 1,1-1-1,0 1 1,1-1 0,-2 11-1,3-15-46,0-1-1,0 1 1,1 0-1,-1 0 1,0-1-1,1 1 1,-1 0 0,1-1-1,0 1 1,-1-1-1,1 1 1,0-1-1,0 1 1,0-1-1,0 1 1,0-1-1,1 0 1,-1 1-1,0-1 1,0 0 0,1 0-1,-1 0 1,1 0-1,-1 0 1,1 0-1,-1-1 1,1 1-1,0-1 1,-1 1-1,1-1 1,3 1 0,7 2-46,1-1 1,-1-1-1,21 0 1,-10 0-161,200 3-1613,-152-12 1405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47.544"/>
    </inkml:context>
    <inkml:brush xml:id="br0">
      <inkml:brushProperty name="width" value="0.05" units="cm"/>
      <inkml:brushProperty name="height" value="0.05" units="cm"/>
    </inkml:brush>
  </inkml:definitions>
  <inkml:trace contextRef="#ctx0" brushRef="#br0">1285 152 12619,'-20'-15'1694,"10"6"-995,0 1 1,-1 1 0,0 0-1,0 1 1,-14-6 0,11 6-512,-10-4 311,-2 0-1,0 2 1,0 1 0,-46-7 0,54 14-450,1 2 1,-1 0-1,0 0 1,1 2-1,-27 8 1,-10 2-37,-82 10 263,-40 8 147,151-25-375,0 0 0,1 2-1,0 0 1,-42 25 0,54-26-28,0 1 0,1 0-1,1 0 1,0 1 0,-10 12 0,-42 59 120,61-78-136,-83 134 166,78-124-101,1 0 0,1 0 1,0 1-1,1-1 0,0 1 0,1 0 0,0 26 0,1-16 18,-8 36 0,-10 20 196,4 0 0,-9 156 1,11 145 214,9-56-364,4-316-99,0 1 0,1 0 0,0-1-1,0 1 1,1-1 0,0 0 0,1 1 0,0-1 0,1 0 0,0 0 0,0-1 0,0 1 0,1-1 0,1 0 0,-1 0 0,2-1 0,-1 0 0,0 0 0,1 0-1,1-1 1,-1 0 0,1 0 0,0-1 0,10 5 0,-4-3-11,0-1-1,1-1 1,-1-1 0,1 0-1,0-1 1,31 3 0,94-8-2,-121 1-10,80-8-73,0-4 0,140-38-1,-226 47 68,-1-1-1,0 0 0,0 0 1,0-1-1,0-1 0,-1 0 1,0 0-1,12-12 0,77-79-24,-53 48 25,36-37 14,-64 66-19,28-36-1,-3 1-10,140-124 116,-175 170-112,1 0 0,-2 0 0,1-1-1,-2 0 1,1 0 0,-2-1 0,9-18 0,29-94-29,-33 87 65,-3 13-26,11-35-4,23-121 0,-39 160-5,-1 0 0,-1 0 0,-1-1 0,-1 1-1,0-1 1,-2 1 0,0 0 0,-1 0 0,-1 0 0,-9-21 0,-7-11 15,-2 0 0,-2 1 1,-3 2-1,-34-48 1,51 84-8,-1 0 0,0 0 1,-1 1-1,-21-15 0,-60-33 192,63 42-654,1-1 1,-40-33-1,37 17-65,23 22 180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03.427"/>
    </inkml:context>
    <inkml:brush xml:id="br0">
      <inkml:brushProperty name="width" value="0.05" units="cm"/>
      <inkml:brushProperty name="height" value="0.05" units="cm"/>
    </inkml:brush>
  </inkml:definitions>
  <inkml:trace contextRef="#ctx0" brushRef="#br0">371 212 12211,'-2'1'165,"0"-1"0,0 1 0,0-1 0,1 1 0,-1 0 0,0 0 0,1 0 0,-1 0 0,0 0 0,1 0 0,-1 0 0,1 1 0,0-1 0,-1 0 0,1 1 0,-2 2 0,-19 29-326,21-30 268,-23 43 245,-32 85 0,-12 26 269,57-135-516,1 0 0,1 1 0,1 0 0,1 1 0,-4 26 0,-10 122 223,18-121-271,-3 0 1,-22 91-1,18-110-30,-2 3 107,2 0-1,2 1 1,-8 72 0,15-31 48,15 125 0,29 74-74,-39-250-98,-3-18 39,0 1-1,0-1 1,0 0-1,1 0 1,1 1-1,-1-2 1,1 1-1,1 0 1,-1 0 0,1-1-1,1 0 1,8 12-1,-1-7 15,0-1 0,1 0 0,0-1 0,1-1 1,0 0-1,1-1 0,0 0 0,16 6 0,-21-10-58,1-1-1,0 1 1,0-2 0,0 0 0,1 0-1,-1-1 1,0 0 0,1-1 0,-1 0-1,0-1 1,1 0 0,19-5 0,20-11 1,0-2 1,-2-3-1,66-38 1,129-101-40,-233 154 21,0 1 0,0 0 1,20-7-1,-19 9 1,-1-1 0,0 0-1,0-1 1,12-8 0,39-36-32,63-68-1,15-12 69,-113 108-11,-2-2 1,44-51-1,-56 58-9,-1-2-1,0 1 1,-1-2-1,-1 1 1,13-36-1,17-70 514,44-243 0,-81 334-244,-1 1-1,-2-1 0,-2 1 0,-1-1 0,-8-39 0,-3-29 141,13 92-374,-1-20 101,-2 0-1,-10-38 0,12 59-103,-2-1-1,1 0 1,-1 1 0,-1 0-1,0-1 1,0 2 0,-1-1-1,0 1 1,0 0-1,-13-12 1,-5-1 28,0 1 1,-48-28-1,-60-25 11,127 71-73,-17-10 7,0 1 1,-1 1 0,0 1 0,-45-10-1,59 17-8,1 1 0,-1 0-1,0 1 1,0-1 0,0 2-1,0-1 1,0 1-1,0 1 1,0-1 0,1 2-1,-1-1 1,1 1 0,-1 0-1,1 1 1,0 0-1,-13 8 1,-10 14 9,23-19-295,-1 0 1,-18 11-1,28-18 263,-1 0 1,0 0-1,0-1 0,0 1 1,0 0-1,0-1 0,1 1 1,-1 0-1,0-1 0,0 1 1,0 0-1,0-1 0,0 1 1,0 0-1,0-1 1,0 1-1,0 0 0,0-1 1,-1 1-1,1 0 0,0-1 1,0 1-1,0 0 0,0-1 1,0 1-1,-1 0 0,1-1 1,0 1-1,0 0 0,0 0 1,-1-1-1,1 1 0,0 0 1,0 0-1,-1 0 0,1-1 1,0 1-1,-1 0 1,1 0-1,0 0 0,-1 0 1,1 0-1,0-1 0,-1 1 1,1 0-1,0 0 0,-1 0 1,1 0-1,0 0 0,-1 0 1,1 0-1,0 0 0,-1 0 1,1 0-1,0 1 0,-1-1 1,1 0-1,0 0 0,-1 0 1,1 0-1,0 0 1,0 1-1,-1-1 0,1 0 1,-1 0-1,8-14-364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11.098"/>
    </inkml:context>
    <inkml:brush xml:id="br0">
      <inkml:brushProperty name="width" value="0.05" units="cm"/>
      <inkml:brushProperty name="height" value="0.05" units="cm"/>
    </inkml:brush>
  </inkml:definitions>
  <inkml:trace contextRef="#ctx0" brushRef="#br0">27 0 15539,'-20'23'2121,"14"5"-1257,7-10-256,15-9 1617,19-1-1185,11-9-96,12-7-280,6 0-168,2-6-256,-2 2-144,-8 3-592,-9 3-344,-19 0 688,-13 4-128,-15 4-144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11.538"/>
    </inkml:context>
    <inkml:brush xml:id="br0">
      <inkml:brushProperty name="width" value="0.05" units="cm"/>
      <inkml:brushProperty name="height" value="0.05" units="cm"/>
    </inkml:brush>
  </inkml:definitions>
  <inkml:trace contextRef="#ctx0" brushRef="#br0">0 34 16796,'2'14'1712,"7"-4"-872,8-3-288,23-6 745,7-1-121,11 0-280,2-8-192,1-1-672,-1 0-312,-6 1-632,-5-2 776,-19-1-208,-5 0-120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11.924"/>
    </inkml:context>
    <inkml:brush xml:id="br0">
      <inkml:brushProperty name="width" value="0.05" units="cm"/>
      <inkml:brushProperty name="height" value="0.05" units="cm"/>
    </inkml:brush>
  </inkml:definitions>
  <inkml:trace contextRef="#ctx0" brushRef="#br0">55 0 15235,'6'9'981,"1"-1"-1,0 0 0,0-1 0,1 1 1,0-1-1,17 11 0,21 19 596,-39-31-1486,-1 1 0,0 0 1,0 1-1,0-1 0,-1 1 0,0 0 0,-1 1 1,0-1-1,0 1 0,-1 0 0,3 9 0,-5-10-82,0-1-1,0 1 0,-1 0 0,0-1 0,0 1 0,-1 0 0,0 0 1,0-1-1,-1 1 0,1-1 0,-2 1 0,1-1 0,-1 0 1,-4 7-1,-10 14-407,-1-1 1,-1-1 0,-2-1-1,-37 37 1,24-26-118,8-9 95,7-5-148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2.664"/>
    </inkml:context>
    <inkml:brush xml:id="br0">
      <inkml:brushProperty name="width" value="0.05" units="cm"/>
      <inkml:brushProperty name="height" value="0.05" units="cm"/>
    </inkml:brush>
  </inkml:definitions>
  <inkml:trace contextRef="#ctx0" brushRef="#br0">1 11 17932,'1'-1'148,"-1"0"0,1 0 1,0 0-1,0 1 0,0-1 1,0 0-1,0 0 0,0 1 1,0-1-1,0 1 0,0-1 1,0 1-1,0-1 0,1 1 1,1-1-1,-3 1-79,0 0-1,1 1 1,-1-1-1,1 0 1,-1 0-1,0 0 1,1 0-1,-1 1 1,1-1 0,-1 0-1,0 0 1,1 1-1,-1-1 1,0 0-1,0 1 1,1-1-1,-1 0 1,0 1-1,0-1 1,1 1 0,-1-1-1,0 0 1,0 1-1,0-1 1,0 1-1,1-1 1,-1 1-1,1 6 334,-1-1 0,0 0 0,1 1 0,-3 8 0,2-6-371,-8 97 763,3-53-573,3-1 1,4 59 0,-2-108-187,0 0-1,1 1 1,-1-1-1,1 0 1,0 0-1,0 1 1,0-1 0,0 0-1,1 0 1,1 3-1,-3-6-18,1 1 0,-1-1-1,1 1 1,-1-1 0,1 1 0,-1-1-1,1 1 1,-1-1 0,1 0 0,0 1-1,-1-1 1,1 0 0,0 0 0,-1 1-1,1-1 1,0 0 0,-1 0 0,1 0-1,0 0 1,0 0 0,1 0 9,-1 0 1,1-1-1,0 1 1,-1-1 0,1 1-1,-1-1 1,1 0-1,-1 1 1,1-1-1,-1 0 1,0 0-1,2-1 1,16-16 154,-2 0 0,0-1 1,0-1-1,19-32 0,-20 28-81,24-39 130,-24 36-112,34-42 0,-49 68-113,-1 0 0,1 1 0,0-1 0,-1 0 0,1 0 0,0 1 0,-1-1 0,1 1 0,0-1 0,0 0 0,0 1 0,-1 0 0,1-1 0,0 1 0,0-1 0,0 1 0,0 0 0,1-1 0,-1 2-2,-1-1 1,1 0-1,-1 0 1,1 0-1,-1 1 1,0-1-1,1 0 1,-1 1-1,1-1 1,-1 0-1,0 1 0,1-1 1,-1 0-1,0 1 1,0-1-1,1 1 1,-1-1-1,0 1 1,0-1-1,0 0 1,1 1-1,-1-1 0,0 1 1,0 0-1,2 36 92,-6 1-38,2-26-46,0 0 1,1 0-1,1-1 1,0 1-1,1 0 1,3 20-1,-4-32-10,0 0 0,0 0 0,0 0-1,0 1 1,0-1 0,0 0 0,0 0 0,1 0 0,-1 1-1,0-1 1,0 0 0,0 0 0,0 0 0,0 0 0,1 1 0,-1-1-1,0 0 1,0 0 0,0 0 0,0 0 0,1 0 0,-1 0-1,0 0 1,0 0 0,0 0 0,1 1 0,-1-1 0,0 0-1,0 0 1,1 0 0,-1 0 0,0 0 0,0 0 0,0 0-1,1-1 1,-1 1 0,0 0 0,0 0 0,0 0 0,1 0-1,10-8-7,9-13-8,25-40-2,37-43 92,-80 101-68,0 1 0,1 0-1,-1 0 1,1 0 0,-1 0 0,1 0-1,0 0 1,0 1 0,-1-1-1,6-1 1,-7 3-3,-1 0 0,1 0 0,-1 0 0,1 0 0,0 0 0,-1 0-1,1 0 1,0 0 0,-1 0 0,1 0 0,-1 0 0,1 0 0,0 0 0,-1 1 0,1-1 0,-1 0 0,1 0 0,-1 1 0,1-1-1,-1 0 1,2 2 0,-1-1 2,-1 0 0,1 0 0,0 1 0,0-1 0,-1 0 0,1 1 0,0-1 0,-1 1 0,0-1 0,1 1 0,-1-1 0,0 3 0,2 18 35,-2 0 0,-1-1 0,-1 1 0,-5 26 0,2-20-131,0 44 0,4-71 36,1-1-1,0 1 1,0 0 0,0 0 0,0 0-1,0 0 1,0 0 0,1 0 0,-1 0-1,0 0 1,0 0 0,1 0 0,-1 0 0,1 0-1,-1-1 1,0 1 0,1 0 0,0 0-1,-1 0 1,1-1 0,1 2 0,-2-2-7,1 0 0,0 1 0,0-1 0,-1 0 0,1 0 0,0 0 0,0 0 0,-1 0 1,1 0-1,0 0 0,0 0 0,-1 0 0,1-1 0,0 1 0,0 0 0,-1 0 0,1-1 1,0 1-1,-1 0 0,2-1 0,4-3-181,-1 0 1,1 0-1,-1-1 1,6-6-1,10-11-545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0.975"/>
    </inkml:context>
    <inkml:brush xml:id="br0">
      <inkml:brushProperty name="width" value="0.05" units="cm"/>
      <inkml:brushProperty name="height" value="0.05" units="cm"/>
    </inkml:brush>
  </inkml:definitions>
  <inkml:trace contextRef="#ctx0" brushRef="#br0">172 114 16820,'5'-6'473,"-1"1"1,0-1-1,0 0 0,-1-1 1,1 1-1,-1 0 1,2-8-1,-5 12-347,1 0 0,0 1-1,-1-1 1,1 1-1,-1-1 1,0 0 0,0 0-1,0 1 1,0-1-1,0 0 1,0 1 0,0-1-1,0 0 1,0 0 0,-1 1-1,1-1 1,-1 0-1,0 1 1,1-1 0,-1 1-1,0-1 1,0 1 0,0-1-1,0 1 1,0 0-1,0-1 1,0 1 0,0 0-1,-1 0 1,1 0 0,0 0-1,-1 0 1,1 0-1,-3-1 1,1 1-46,-1 0 1,1 0-1,0 1 0,-1-1 0,1 1 1,0 0-1,-1 0 0,1 0 0,-1 0 1,1 1-1,0-1 0,-1 1 0,1 0 1,0 0-1,0 0 0,0 1 0,-1-1 1,1 1-1,1-1 0,-1 1 0,-3 3 1,-3 1-47,0 2 1,0-1-1,1 1 1,0 0-1,-7 10 0,8-9-46,1 1-1,0 0 0,0 0 1,1 0-1,1 1 0,-1 0 0,2 0 1,-4 17-1,6-23-60,0-1-1,1 1 1,-1 0 0,1 0 0,1 0-1,-1 0 1,1-1 0,-1 1 0,1 0-1,3 5 1,-3-7-32,0 0 0,1 0 0,-1 0-1,1 0 1,0-1 0,0 1 0,0-1 0,1 1-1,-1-1 1,0 0 0,1 0 0,0 0 0,-1 0-1,1 0 1,0 0 0,4 1 0,1 0-63,-1-1-1,1 0 1,0 0 0,-1-1 0,1 1-1,0-2 1,0 1 0,0-1 0,0-1 0,12-1-1,-5 0-63,0-2-1,-1 1 0,1-2 1,23-10-1,12-12-521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3.080"/>
    </inkml:context>
    <inkml:brush xml:id="br0">
      <inkml:brushProperty name="width" value="0.05" units="cm"/>
      <inkml:brushProperty name="height" value="0.05" units="cm"/>
    </inkml:brush>
  </inkml:definitions>
  <inkml:trace contextRef="#ctx0" brushRef="#br0">99 9 17964,'4'-6'1970,"-6"4"-312,-11 8 486,5 3-1694,1-1 0,0 1 1,0 0-1,1 0 1,0 1-1,-4 10 0,3-7-403,1 1-1,1 0 1,0 0-1,1 0 1,1 1-1,0 0 1,0 18-1,2-31-39,1 0-1,0 0 0,0 0 0,0 0 1,0 0-1,1 0 0,-1 0 0,0 0 1,1 0-1,0 0 0,-1 0 0,1 0 1,0 0-1,0-1 0,0 1 0,0 0 1,0 0-1,1-1 0,-1 1 0,0-1 1,1 1-1,-1-1 0,4 3 0,-3-4 2,-1 1-1,1 0 0,0-1 1,0 0-1,0 1 0,0-1 1,0 0-1,0 0 0,0 0 1,0 0-1,0 0 0,0-1 1,0 1-1,0-1 0,0 1 1,-1-1-1,1 0 1,0 1-1,0-1 0,0 0 1,-1 0-1,1 0 0,-1-1 1,2 0-1,6-5 26,-1-1 0,0 0 0,0 0 0,-1 0 0,0-1 0,-1 0 0,10-19 0,-8 14 63,-2-1 0,0 0 1,0 0-1,5-31 0,-9 27 51,-4 10-11,2 9-131,-1 0 0,1 0-1,0-1 1,0 1 0,0 0 0,-1 0 0,1 0-1,0 0 1,0 0 0,0 0 0,0 0 0,-1 0 0,1 0-1,0 0 1,0 0 0,0 0 0,-1 0 0,1 0-1,0 0 1,0 0 0,0 0 0,0 0 0,-1 0 0,1 0-1,0 1 1,0-1 0,0 0 0,0 0 0,-1 0-1,1 0 1,0 0 0,0 0 0,0 1 0,0-1 0,0 0-1,0 0 1,0 0 0,-1 0 0,1 0 0,0 1-1,-7 10 65,1-1 0,0 2-1,1-1 1,0 1 0,1 0-1,-6 22 1,7-22-45,2-10-23,-14 61 95,14-58-102,0 0 1,1 1 0,-1-1 0,1 0-1,0 1 1,1-1 0,-1 0-1,1 0 1,3 9 0,-4-13-37,0 0 1,1 0 0,-1 0 0,1 0 0,-1 0 0,1 0-1,-1-1 1,1 1 0,-1 0 0,1 0 0,0-1-1,-1 1 1,1 0 0,0-1 0,0 1 0,-1-1 0,1 1-1,0-1 1,0 1 0,0-1 0,0 1 0,0-1 0,0 0-1,0 0 1,0 1 0,0-1 0,0 0 0,0 0-1,0 0 1,0 0 0,-1 0 0,1 0 0,0-1 0,0 1-1,2 0 1,0-1-82,0-1 0,0 1 1,0 0-1,0-1 0,-1 1 0,1-1 0,0 0 0,-1 0 0,4-4 0,19-22-346,3-6-121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3.533"/>
    </inkml:context>
    <inkml:brush xml:id="br0">
      <inkml:brushProperty name="width" value="0.05" units="cm"/>
      <inkml:brushProperty name="height" value="0.05" units="cm"/>
    </inkml:brush>
  </inkml:definitions>
  <inkml:trace contextRef="#ctx0" brushRef="#br0">216 0 18356,'-1'23'2400,"-14"11"-1127,-7-1-553,-1 7 1656,-3-3-623,6 1-601,-1 1-400,5-10-464,6-3-224,2-13-448,0-5-160,2-8-568,2-1-273,-4-13 1305,0-8-384,1-5-160,-1-5-88</inkml:trace>
  <inkml:trace contextRef="#ctx0" brushRef="#br0" timeOffset="1">1 115 14379,'6'3'2401,"1"9"-1193,6 1-336,2-3 1833,6 2-1137,7 4-216,6-2-456,-2-4-351,6 3-978,-3-6 1418,0 2-969,-1 1-8,-2-3-72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3.952"/>
    </inkml:context>
    <inkml:brush xml:id="br0">
      <inkml:brushProperty name="width" value="0.05" units="cm"/>
      <inkml:brushProperty name="height" value="0.05" units="cm"/>
    </inkml:brush>
  </inkml:definitions>
  <inkml:trace contextRef="#ctx0" brushRef="#br0">121 23 18412,'1'-1'205,"0"0"0,0 1 0,0-1-1,0 0 1,0 0 0,0 1 0,0-1 0,-1 0 0,1 0 0,0 0-1,-1 0 1,1 0 0,-1 0 0,1 0 0,-1-1 0,1 1 0,-1 0 0,0 0-1,0 0 1,1-3 0,-3 5 130,0 0 0,0 0 0,0 0 0,0 0-1,0 0 1,0 1 0,0-1 0,1 1 0,-1-1 0,0 1 0,-1 1-1,-8 12-64,0 0 0,1 1 0,1 0-1,1 0 1,0 1 0,-11 34 0,10-19-148,1 1 0,1-1 0,-2 35 0,8-51-100,1 1 1,0-1-1,4 31 1,-4-42-45,1-1 0,0-1 0,0 1 0,0 0 0,0 0 0,0 0 0,1 0-1,-1-1 1,1 1 0,0-1 0,1 1 0,-1-1 0,0 0 0,1 0 0,0 0 0,-1 0 0,1 0 0,1 0 0,-1-1 0,0 0 0,5 3 0,-6-4 17,-1-1 0,1 0 0,0 1 0,0-1 1,0 0-1,-1 0 0,1 0 0,0 0 0,0 0 0,0-1 0,0 1 0,-1-1 0,1 1 0,0-1 1,-1 1-1,1-1 0,0 0 0,-1 0 0,1 0 0,-1 0 0,1 0 0,-1 0 0,1 0 0,1-3 0,25-25-188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4.590"/>
    </inkml:context>
    <inkml:brush xml:id="br0">
      <inkml:brushProperty name="width" value="0.05" units="cm"/>
      <inkml:brushProperty name="height" value="0.05" units="cm"/>
    </inkml:brush>
  </inkml:definitions>
  <inkml:trace contextRef="#ctx0" brushRef="#br0">206 4 15723,'0'-1'151,"1"1"0,-1 0 0,0-1-1,1 1 1,-1 0 0,0 0 0,1-1-1,-1 1 1,0 0 0,1 0-1,-1 0 1,1 0 0,-1 0 0,0-1-1,1 1 1,-1 0 0,1 0 0,-1 0-1,1 0 1,-1 0 0,0 0 0,1 0-1,-1 0 1,1 0 0,0 1-1,-3 9 2694,-16 20 121,14-24-2644,-15 28 680,-37 59-144,-62 144 0,154-274-1294,-32 31 405,-4 5 27,1-1-1,0 1 0,-1 0 0,1 0 1,0 0-1,0 0 0,0 0 0,0 0 0,0 0 1,0 0-1,0 0 0,1 0 0,-1 0 1,0 1-1,0-1 0,1 1 0,-1-1 0,3 0 1,1 3-37,-5-2 38,0 1-1,0-1 0,0 0 0,0 0 0,1 0 1,-1 1-1,0-1 0,0 0 0,0 0 1,1 0-1,-1 0 0,0 0 0,0 1 0,0-1 1,1 0-1,-1 0 0,0 0 0,0 0 1,1 0-1,-1 0 0,0 0 0,0 0 0,1 0 1,-1 0-1,0 0 0,0 0 0,0 0 1,1 0-1,-1 0 0,0 0 0,0 0 0,1 0 1,-1 0-1,0 0 0,0-1 0,1 1 0,-1 0 1,0 0-1,0 0 0,0 0 0,0 0 1,1-1-1,-1 1 0,0 0 0,0 0 0,0 0 1,1-1-1,-1-2-269,0 0-1,-1 0 1,1 1 0,-1-1 0,1 0-1,-1 0 1,0 0 0,0 1 0,-2-5 0,2 4 270,-3-11-435,2-5-129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5.300"/>
    </inkml:context>
    <inkml:brush xml:id="br0">
      <inkml:brushProperty name="width" value="0.05" units="cm"/>
      <inkml:brushProperty name="height" value="0.05" units="cm"/>
    </inkml:brush>
  </inkml:definitions>
  <inkml:trace contextRef="#ctx0" brushRef="#br0">27 91 16804,'2'4'3502,"-5"11"-2378,2-12-452,-7 36 1583,-5 55 0,9-29-1550,6 72 0,-2-124-612,1-1-1,0 1 1,1-1 0,1 0 0,6 20-1,-8-29-66,0-1 1,0 1-1,1 0 0,-1-1 0,1 1 0,-1-1 1,1 0-1,0 1 0,0-1 0,0 0 0,0 0 1,0 0-1,0-1 0,1 1 0,-1 0 0,0-1 1,1 1-1,0-1 0,-1 0 0,1 0 0,0 0 1,-1 0-1,1-1 0,0 1 0,0-1 0,0 1 1,0-1-1,0 0 0,0 0 0,2-1 0,7-1 38,0 0-1,-1-1 0,0-1 1,0 0-1,0 0 0,0-1 1,0-1-1,-1 1 0,0-2 1,0 1-1,17-17 0,1-4 38,0-1 0,29-39 0,-31 33-29,-2-1 1,33-62-1,-45 73 4,-1-1 0,-1 0 0,-1 0 0,-1-1 0,5-35 1,-13 58-52,1 0 1,-1 0-1,0 1 1,0-1-1,0 0 1,0 0-1,0 0 1,-1 0-1,1 1 1,-1-1-1,-1-3 1,2 6-20,0 0 0,0-1 0,-1 1 0,1 0 0,0-1 0,0 1 1,0 0-1,-1 0 0,1-1 0,0 1 0,-1 0 0,1 0 0,0-1 0,-1 1 0,1 0 0,0 0 0,-1 0 1,1 0-1,0 0 0,-1 0 0,1-1 0,0 1 0,-1 0 0,1 0 0,0 0 0,-1 0 0,1 0 1,-1 0-1,1 0 0,-1 1 0,0-1 3,-1 1 1,1 0-1,-1 0 1,1-1-1,-1 1 1,1 0-1,0 0 1,0 1 0,-1-1-1,1 0 1,-1 2-1,-14 18 21,1 2-1,1-1 1,2 2 0,0 0-1,-10 28 1,19-45-27,-9 23 45,2 1-1,-13 54 0,20-69-147,1 1 0,0 0 1,1-1-1,1 1 0,0 0 1,1 0-1,4 17 0,-5-33 11,0 0-1,0 0 0,1 1 1,-1-1-1,0 0 0,1 0 1,-1 1-1,1-1 1,-1 0-1,1 0 0,0 0 1,0 0-1,-1 0 0,1 0 1,0 0-1,0 0 0,0 0 1,2 1-1,-3-2-10,1 1 0,0-1-1,0 0 1,0 0 0,0 0 0,0 0-1,0 0 1,-1 0 0,1 0 0,0 0-1,0 0 1,0 0 0,0 0 0,0-1-1,-1 1 1,1 0 0,0-1 0,0 1-1,0 0 1,1-2 0,3-2-237,0 0 0,0-1 0,0 1 0,0-1 0,7-11 0,13-18-777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5.705"/>
    </inkml:context>
    <inkml:brush xml:id="br0">
      <inkml:brushProperty name="width" value="0.05" units="cm"/>
      <inkml:brushProperty name="height" value="0.05" units="cm"/>
    </inkml:brush>
  </inkml:definitions>
  <inkml:trace contextRef="#ctx0" brushRef="#br0">174 0 18284,'-13'7'5814,"-25"31"-2842,23-19-2777,1 1 0,1 1 0,1 0 1,1 1-1,0 0 0,2 1 0,1 0 0,0 0 0,2 1 1,1 0-1,1 0 0,1 0 0,-1 36 0,4-55-288,1-1-1,-1 1 0,1-1 1,-1 1-1,1-1 0,0 1 0,1-1 1,-1 1-1,1-1 0,0 0 1,0 0-1,3 5 0,-4-8 7,1 1 1,-1-1-1,1 0 0,-1 1 0,1-1 0,-1 0 1,1 0-1,0 0 0,-1 0 0,1 0 0,0-1 1,0 1-1,0 0 0,0-1 0,0 1 0,0-1 1,-1 0-1,1 0 0,0 0 0,0 0 0,0 0 1,0 0-1,0 0 0,0 0 0,0-1 0,0 1 1,0-1-1,0 0 0,0 1 0,1-2 1,26-14-580,0-13-213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6.171"/>
    </inkml:context>
    <inkml:brush xml:id="br0">
      <inkml:brushProperty name="width" value="0.05" units="cm"/>
      <inkml:brushProperty name="height" value="0.05" units="cm"/>
    </inkml:brush>
  </inkml:definitions>
  <inkml:trace contextRef="#ctx0" brushRef="#br0">265 0 17316,'1'0'85,"-1"0"0,0 1 0,0-1 0,1 0 0,-1 0 1,0 1-1,0-1 0,0 0 0,1 0 0,-1 1 0,0-1 1,0 0-1,0 1 0,0-1 0,0 0 0,1 1 0,-1-1 0,0 0 1,0 0-1,0 1 0,0-1 0,0 0 0,0 1 0,0-1 1,0 0-1,0 1 0,0-1 0,0 0 0,-1 1 0,1-1 0,0 0 1,0 1-1,0-1 0,0 0 0,0 1 0,-1-1 0,1 0 1,0 0-1,0 1 0,0-1 0,-1 0 0,1 0 0,-1 1 0,-9 17 939,-51 84 4277,-25 60-3817,33-61-1370,32-70-567,21-31 390,0 1 0,-1-1 1,1 1-1,0-1 1,-1 1-1,1-1 1,0 0-1,-1 1 0,1-1 1,-1 1-1,1-1 1,0 0-1,-1 1 1,1-1-1,-1 0 0,1 0 1,-1 1-1,1-1 1,-1 0-1,1 0 1,-1 0-1,1 0 0,-1 0 1,0 1-1,1-1 1,-1 0-1,1 0 1,-1 0-1,1-1 0,-1 1 1,1 0-1,-1 0 1,1 0-1,-1 0 1,1 0-1,-1-1 0,1 1 1,-1 0-1,1 0 1,-1-1-1,1 1 1,-1 0-1,1-1 0,-1 1 1,1 0-1,0-1 1,-1 1-1,1-1 1,0 1-1,-1-1 0,1 1 1,0-1-1,0 1 1,-1-1-1,1 1 0,0-1 1,0 1-1,0-1 1,0 1-1,0-2 1,-3-7-284,1-1 0,0 1 1,1-1-1,0-10 0,0-19-787</inkml:trace>
  <inkml:trace contextRef="#ctx0" brushRef="#br0" timeOffset="1">30 145 19556,'1'14'2521,"2"0"-1561,0 3-384,5-2 1536,7 0-847,7 1-249,5-4-600,4-3-328,4-4-1184,0-5 1040,2-6-176,-2-7-120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6.603"/>
    </inkml:context>
    <inkml:brush xml:id="br0">
      <inkml:brushProperty name="width" value="0.05" units="cm"/>
      <inkml:brushProperty name="height" value="0.05" units="cm"/>
    </inkml:brush>
  </inkml:definitions>
  <inkml:trace contextRef="#ctx0" brushRef="#br0">13 114 21717,'-12'52'2852,"12"-52"-2812,0 0 0,0 1 0,0-1 0,0 0 0,0 0 1,0 1-1,-1-1 0,1 0 0,0 0 0,0 1 0,0-1 0,0 0 0,1 1 0,-1-1 0,0 0 0,0 0 0,0 1 0,0-1 0,0 0 0,0 1 0,0-1 0,0 0 0,1 0 0,-1 0 0,0 1 0,0-1 0,0 0 0,0 0 0,1 1 1,-1-1-1,0 0 0,0 0 0,1 0 0,-1 0 0,0 0 0,0 1 0,1-1 0,-1 0 0,0 0 0,0 0 0,1 0 0,-1 0 0,0 0 0,1 0 0,-1 0 0,20-5 1131,18-14-274,-2-5-654,41-37-1,1 0-104,-77 60-138,-1 1 0,0 0 0,0-1 0,1 1 0,-1 0 0,0 0-1,1-1 1,-1 1 0,0 0 0,1 0 0,-1 0 0,0-1 0,1 1 0,-1 0 0,0 0-1,1 0 1,-1 0 0,1 0 0,-1 0 0,0 0 0,1 0 0,-1 0 0,1 0 0,-1 0-1,0 0 1,1 0 0,-1 0 0,0 0 0,1 0 0,-1 12-8,-17 27-8,12-28 14,-3 8-271,1 1 0,0 0 0,1 0 0,1 1 0,-3 32 0,11-37-999,-3-15 1249,0-1 0,0 0 0,1 1 0,-1-1 0,0 0 0,0 1 0,1-1 1,-1 0-1,0 0 0,1 0 0,-1 1 0,0-1 0,1 0 0,-1 0 0,0 0 0,1 1 1,-1-1-1,0 0 0,1 0 0,-1 0 0,1 0 0,-1 0 0,0 0 0,1 0 1,-1 0-1,1 0 0,-1 0 0,0 0 0,1 0 0,-1 0 0,0-1 0,1 1 1,-1 0-1,1 0 0,-1 0 0,0 0 0,1-1 0,-1 1 0,0 0 0,1 0 0,-1-1 1,1 1-1,13-14-751</inkml:trace>
  <inkml:trace contextRef="#ctx0" brushRef="#br0" timeOffset="1">440 10 20180,'-9'34'2641,"0"-1"-1601,-5 1-456,3 1 2097,2-6-1585,4 0-608,5-6-200,5 2-16,3-16-232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6.992"/>
    </inkml:context>
    <inkml:brush xml:id="br0">
      <inkml:brushProperty name="width" value="0.05" units="cm"/>
      <inkml:brushProperty name="height" value="0.05" units="cm"/>
    </inkml:brush>
  </inkml:definitions>
  <inkml:trace contextRef="#ctx0" brushRef="#br0">174 10 19076,'17'-8'2225,"-10"7"-1249,-4 1-416,-3 5 1576,-4 7-799,-8 6-553,-1 7-264,-4 7-304,-1 3-72,-5 3-112,-1 0-16,2-5-72,4-4-144,4-9-344,2-7-344,1-19 720,3-8-160,4-13-89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7.397"/>
    </inkml:context>
    <inkml:brush xml:id="br0">
      <inkml:brushProperty name="width" value="0.05" units="cm"/>
      <inkml:brushProperty name="height" value="0.05" units="cm"/>
    </inkml:brush>
  </inkml:definitions>
  <inkml:trace contextRef="#ctx0" brushRef="#br0">0 1 19644,'3'13'2217,"2"4"-1185,3-1-376,7 2 1264,5 0-343,7-1-545,6-2-352,3 1-680,3 1-488,0-5 992,-2-3-536,0-9-128,0-1-80</inkml:trace>
  <inkml:trace contextRef="#ctx0" brushRef="#br0" timeOffset="1">528 65 19148,'11'3'1781,"-8"-3"-1157,1 1 0,-1 0-1,0 0 1,0 0 0,0 0 0,5 3-1,-7-3-542,-1-1-1,1 1 0,0 0 1,-1-1-1,1 1 0,-1 0 1,1 0-1,-1-1 1,1 1-1,-1 0 0,1 0 1,-1 0-1,0-1 0,0 1 1,1 0-1,-1 0 1,0 0-1,0 0 0,0 0 1,0 0-1,0 0 0,0 0 1,0-1-1,0 1 0,0 0 1,0 0-1,-1 0 1,0 1-1,-3 10 48,-2 0 1,0 0-1,0-1 1,-1 0-1,0 0 1,-12 12-1,-8 13 26,18-23-101,-19 31 123,27-41-158,-1-1 0,1 1 0,0 0 0,0 0 0,0-1 0,0 1 0,0 0 0,1 0 0,-1 0 0,1 0 0,0 0 0,0 0 0,0 4 0,1-6-14,-1-1-1,0 1 1,1 0 0,-1-1 0,0 1 0,1 0 0,-1 0 0,1-1 0,-1 1 0,1-1 0,-1 1 0,1-1 0,0 1 0,-1-1 0,1 1 0,0-1 0,-1 1 0,1-1 0,0 0 0,0 1-1,-1-1 1,1 0 0,0 0 0,0 1 0,0-1 0,-1 0 0,1 0 0,0 0 0,0 0 0,0 0 0,-1 0 0,1 0 0,1-1 0,26-6-178,-7-1-301,-1-1 1,-1 0 0,0-2 0,23-16 0,-6 0-246,34-33 0,-24 15-88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1.503"/>
    </inkml:context>
    <inkml:brush xml:id="br0">
      <inkml:brushProperty name="width" value="0.05" units="cm"/>
      <inkml:brushProperty name="height" value="0.05" units="cm"/>
    </inkml:brush>
  </inkml:definitions>
  <inkml:trace contextRef="#ctx0" brushRef="#br0">89 2 15827,'0'0'104,"-1"-1"-1,1 1 1,-1 0-1,1 0 1,-1 0-1,1 0 1,-1-1-1,1 1 1,-1 0-1,0 0 1,1 0-1,-1 0 0,1 0 1,-1 0-1,1 0 1,-1 1-1,1-1 1,-1 0-1,1 0 1,-1 0-1,1 0 1,-1 1-1,1-1 1,-1 0-1,1 0 0,0 1 1,-1-1-1,0 1 1,-11 12 278,9-10-79,-5 7 387,1 1 0,-1 0 0,2 0 0,-7 14 0,10-18-522,0-1 1,1 0 0,0 0 0,0 1 0,1-1 0,0 1 0,0 0 0,0-1 0,1 13 0,0-17-150,0-1 0,0 0 0,1 0 0,-1 1 0,0-1 0,1 0 0,-1 0 0,1 1 0,-1-1 0,1 0 0,0 0 0,0 0 0,-1 0 0,1 0 0,0 0 0,0 0 0,0 0 0,0 0 0,0 0 0,0 0 0,0-1 0,1 1 0,-1-1 0,0 1 0,0 0 0,0-1 0,1 0 0,-1 1 0,0-1 0,1 0-1,-1 0 1,0 1 0,0-1 0,1 0 0,-1 0 0,0-1 0,3 1 0,5-1 19,-1-1 0,1 0 0,-1 0 0,13-6-1,-19 8-30,110-53 84,-85 38-62,0 2-1,1 1 1,51-16 0,-76 28-21,0-1 1,-1 0-1,1 1 0,0 0 1,0 0-1,-1 0 0,1 0 1,0 0-1,0 0 0,3 2 1,-5-2-3,0 0 1,0 1-1,0-1 1,-1 0-1,1 1 0,0 0 1,0-1-1,0 1 1,-1-1-1,1 1 0,0 0 1,-1-1-1,1 1 1,0 0-1,-1 0 1,1 0-1,-1 0 0,0-1 1,1 1-1,0 1 1,-1 3 28,1 1 1,-1-1 0,0 0-1,0 0 1,0 0-1,-1 1 1,1-1-1,-3 7 1,2-7-2,0 0-1,0 1 0,0-1 1,1 1-1,0-1 1,0 8-1,1-12-28,-1 0 0,0-1-1,1 1 1,-1 0-1,0-1 1,1 1 0,-1 0-1,1-1 1,-1 1-1,1-1 1,-1 1 0,1-1-1,-1 1 1,1-1-1,0 1 1,-1-1 0,1 0-1,0 1 1,-1-1-1,1 0 1,0 1 0,-1-1-1,1 0 1,0 0-1,0 0 1,-1 0 0,1 0-1,0 0 1,0 0-1,-1 0 1,1 0 0,0 0-1,0 0 1,-1 0-1,1 0 1,0-1 0,0 1-1,0-1 1,32-13 19,-28 11-18,149-86 140,-152 88-145,0 0-1,0 0 0,0 0 0,0 0 0,0 0 0,0 1 1,1-1-1,-1 0 0,0 1 0,0 0 0,1 0 1,-1-1-1,0 1 0,0 1 0,1-1 0,3 1 0,-4 0 1,-1-1 0,0 1-1,0 0 1,0 0 0,0 0-1,0 1 1,0-1 0,0 0-1,0 0 1,0 1 0,0-1-1,-1 0 1,1 1 0,0-1-1,-1 0 1,1 1 0,-1-1-1,0 1 1,1-1-1,-1 1 1,0-1 0,0 1-1,0-1 1,0 1 0,-1 2-1,1-2 6,0-1 0,0 0 1,0 1-1,0-1 0,0 1 0,0-1 0,0 0 0,1 1 0,-1-1 0,0 0 0,1 1 0,-1-1 0,1 0 0,0 1 0,-1-1 0,1 0 0,0 0 0,0 0 0,1 2 0,-1-3 0,0 0 1,1 1 0,-1-1-1,0 0 1,1 0-1,-1 0 1,0 0-1,1 0 1,-1 0-1,0 0 1,1-1-1,-1 1 1,0 0-1,1-1 1,-1 1-1,0-1 1,0 1-1,1-1 1,-1 0-1,0 1 1,1-2-1,42-24 121,-25 14-129,0 1 1,0 0-1,1 2 0,1 0 0,30-8 1,-49 16-8,0 1 1,0-1 0,0 1 0,0-1 0,0 1 0,0 0-1,0 0 1,0 0 0,0 0 0,0 0 0,0 0 0,0 0 0,0 1-1,0-1 1,0 1 0,0-1 0,0 1 0,0 0 0,0 0 0,0 0-1,-1 0 1,1 0 0,0 0 0,-1 1 0,1-1 0,-1 0 0,2 3-1,-1-1-62,-1 1-1,0-1 0,0 1 0,0-1 1,0 1-1,-1-1 0,1 1 0,-1-1 1,0 1-1,0-1 0,0 1 0,-1-1 1,1 1-1,-2 4 0,-5 26-2130,7-35 2185,0 1 0,0 0-1,0 0 1,1 0-1,-1 0 1,0 0-1,0 0 1,0 0 0,0 0-1,0 0 1,1 0-1,-1 0 1,0 0 0,0 0-1,0 0 1,0 0-1,1 0 1,-1 0-1,0 0 1,0 0 0,0 0-1,0 0 1,1 0-1,-1 0 1,0 0 0,0 0-1,0 0 1,0 1-1,0-1 1,1 0-1,-1 0 1,0 0 0,0 0-1,0 0 1,0 0-1,0 0 1,0 1-1,0-1 1,0 0 0,0 0-1,1 0 1,-1 0-1,0 0 1,0 1 0,0-1-1,0 0 1,0 0-1,0 0 1,0 0-1,0 1 1,0-1 0,0 0-1,0 0 1,0 0-1,0 0 1,0 1 0,0-1-1,0 0 1,-1 0-1,1 0 1,0 0-1,0 0 1,0 1 0,0-1-1,11-6-755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7.800"/>
    </inkml:context>
    <inkml:brush xml:id="br0">
      <inkml:brushProperty name="width" value="0.05" units="cm"/>
      <inkml:brushProperty name="height" value="0.05" units="cm"/>
    </inkml:brush>
  </inkml:definitions>
  <inkml:trace contextRef="#ctx0" brushRef="#br0">106 1 20308,'-3'7'2089,"3"9"-1233,0 0-312,7 4 1184,7 2-423,0 2-385,0 4-224,-1 4-320,-3 5-48,-10 6-136,-5 4-144,-16-3-344,-5 5-312,-13-7 488,-2-2-64,-2-13-64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8.462"/>
    </inkml:context>
    <inkml:brush xml:id="br0">
      <inkml:brushProperty name="width" value="0.05" units="cm"/>
      <inkml:brushProperty name="height" value="0.05" units="cm"/>
    </inkml:brush>
  </inkml:definitions>
  <inkml:trace contextRef="#ctx0" brushRef="#br0">181 0 17996,'8'2'2398,"-7"1"-645,-15 9 264,-30 11-786,41-22-1093,-8 4-1,-6 3-72,0 1 1,0 0-1,1 1 0,-19 15 0,35-24-65,-1-1-1,1 0 1,-1 0 0,1 1-1,-1-1 1,1 0-1,0 1 1,-1-1 0,1 0-1,0 1 1,-1-1-1,1 1 1,0-1 0,-1 1-1,1-1 1,0 1-1,0-1 1,0 1 0,-1-1-1,1 1 1,0-1-1,0 1 1,0-1-1,0 1 1,0-1 0,0 1-1,0-1 1,0 1-1,0-1 1,0 1 0,0 0-1,1-1 1,-1 1-1,0-1 1,0 1 0,0-1-1,1 0 1,-1 1-1,0-1 1,0 1 0,1-1-1,-1 1 1,1-1-1,-1 0 1,0 1 0,1-1-1,-1 0 1,1 1-1,-1-1 1,1 0 0,-1 0-1,0 1 1,2-1-1,32 10-32,-27-8 20,7 1 1,-1 1 0,-1 0-1,1 1 1,0 1 0,-1 0-1,20 14 1,-28-18 21,-1 1 1,0-1-1,0 1 0,0-1 1,0 1-1,0 0 1,-1 1-1,1-1 0,-1 0 1,0 1-1,0-1 0,0 1 1,0-1-1,-1 1 0,0 0 1,1 0-1,-1 0 1,-1 0-1,1 0 0,0 0 1,-1 0-1,0 0 0,0 0 1,0 0-1,-1 0 1,1 0-1,-2 4 0,-1-1 56,1-1 0,-1 0-1,0 0 1,-1 0 0,0 0-1,0 0 1,0-1 0,-1 0 0,1 0-1,-1 0 1,0 0 0,-1-1-1,1 0 1,-1 0 0,-6 3 0,5-3 28,0 0 1,0 0-1,-1-1 1,0 0-1,0 0 1,0-1-1,0 0 1,0 0-1,0-1 1,0 0-1,-17-1 1,24 0-114,0 0 0,0 0 0,0 0 0,0 0 0,0 0 0,0 0 0,0 0-1,0-1 1,0 1 0,0 0 0,0-1 0,0 1 0,0-1 0,0 1 0,1-1 0,-1 1 0,0-1 0,0 0 0,0 1 0,1-1 0,-1 0-1,0 0 1,1 0 0,-1 1 0,0-1 0,0-2 0,1 2-39,0-1 0,0 1 0,0-1-1,0 1 1,0-1 0,1 1 0,-1-1 0,0 1-1,1-1 1,-1 1 0,1-1 0,0 1 0,-1 0-1,1-1 1,1-1 0,4-5-130,0 0 0,1 0 0,-1 1 0,10-7 0,18-12-288,6 5-181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8.883"/>
    </inkml:context>
    <inkml:brush xml:id="br0">
      <inkml:brushProperty name="width" value="0.05" units="cm"/>
      <inkml:brushProperty name="height" value="0.05" units="cm"/>
    </inkml:brush>
  </inkml:definitions>
  <inkml:trace contextRef="#ctx0" brushRef="#br0">1 581 19468,'6'15'2185,"-5"-3"-1329,-1-3-328,2-4 1104,-1-4-712,7-5-23,0-10-545,1-4-312,3-4-48</inkml:trace>
  <inkml:trace contextRef="#ctx0" brushRef="#br0" timeOffset="1">432 1 20884,'-10'30'1945,"-1"5"-1225,-3 5-296,2 6 952,1 5-383,6-2-345,-2-2-136,7 0-256,1-4-96,4-6-168,1-6-152,-1-7-408,-2-4-136,-3-11-697,-2-12-743,-2-9 1312,-6-10-208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9.320"/>
    </inkml:context>
    <inkml:brush xml:id="br0">
      <inkml:brushProperty name="width" value="0.05" units="cm"/>
      <inkml:brushProperty name="height" value="0.05" units="cm"/>
    </inkml:brush>
  </inkml:definitions>
  <inkml:trace contextRef="#ctx0" brushRef="#br0">15 8 16115,'-9'-5'2385,"3"2"-1321,8 3-352,4 5 1481,11 3-713,1-5-232,13 1-655,5 2-321,4-3-1081,3 2-407,-3 1 976,-5 0-216,-3 4-216</inkml:trace>
  <inkml:trace contextRef="#ctx0" brushRef="#br0" timeOffset="1">484 204 19468,'1'14'2505,"-2"-2"-1585,1-9-424,4-3 1728,4-5-1583,3-5-825,-8-1 232,-5-3-168,-4 2-241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29.910"/>
    </inkml:context>
    <inkml:brush xml:id="br0">
      <inkml:brushProperty name="width" value="0.05" units="cm"/>
      <inkml:brushProperty name="height" value="0.05" units="cm"/>
    </inkml:brush>
  </inkml:definitions>
  <inkml:trace contextRef="#ctx0" brushRef="#br0">1 3 20068,'0'0'65,"0"0"0,0-1 0,0 1 0,0 0-1,1 0 1,-1 0 0,0 0 0,0 0 0,0 0-1,0-1 1,0 1 0,0 0 0,1 0 0,-1 0-1,0 0 1,0 0 0,0 0 0,0 0 0,1 0-1,-1 0 1,0 0 0,0 0 0,0 0 0,0 0-1,1 0 1,-1 0 0,0 0 0,0 0 0,0 0-1,0 0 1,1 0 0,-1 0 0,0 0 0,0 0-1,0 0 1,0 0 0,1 0 0,-1 0 0,0 1-1,0-1 1,0 0 0,0 0 0,0 0 0,1 0-1,-1 0 1,0 0 0,0 1 0,0-1 0,0 0 0,4 14 1671,-3 20-257,-1-32-1309,0 6 39,2 55 614,-1-57-772,0-1 1,-1 1-1,2-1 0,-1 0 1,0 1-1,1-1 0,0 0 1,1 0-1,2 5 0,-4-9-27,1 1 0,0 0 0,-1-1 0,1 1 0,0-1-1,0 0 1,0 1 0,0-1 0,0 0 0,0 0 0,0 0 0,0-1-1,1 1 1,-1 0 0,0-1 0,0 1 0,1-1 0,-1 0-1,0 0 1,1 0 0,-1 0 0,0 0 0,1-1 0,-1 1 0,0-1-1,0 1 1,4-3 0,6-1 52,-1 0 0,1-1 0,17-11 0,-29 15-73,71-46 290,11-7-112,-65 49-145,-16 5-34,-1 0-1,0 0 1,0 0-1,1 0 1,-1 0-1,0 0 1,0 0-1,1 0 1,-1 1-1,0-1 1,0 0-1,1 0 1,-1 0-1,0 0 1,0 1-1,0-1 1,0 0-1,1 0 1,-1 1-1,0-1 1,0 0-1,0 0 1,0 1-1,0-1 1,0 0-1,0 0 1,0 1-1,0-1 1,0 0-1,0 0 1,0 1-1,0-1 1,0 0-1,0 1 1,0 3 14,-1 1 0,0-1 0,-1 0 0,1 1 0,-3 4 0,-1 3 0,3-8 7,1 1-1,0-1 1,-1 0 0,2 1-1,-1-1 1,1 1 0,-1 6-1,1-10-15,0-1-1,0 1 0,1-1 0,-1 1 1,0-1-1,0 1 0,0-1 0,0 1 1,1-1-1,-1 1 0,0-1 0,1 1 1,-1-1-1,0 1 0,1-1 0,-1 0 1,1 1-1,-1-1 0,0 1 0,1-1 1,-1 0-1,1 0 0,-1 1 0,2-1 1,-1 1 3,1-1 0,-1 0 0,1 0 1,0 0-1,-1 0 0,1 0 1,-1-1-1,1 1 0,-1 0 0,1-1 1,0 1-1,-1-1 0,2 0 0,13-7 80,-1 0-1,25-18 1,-28 17-66,0 1 1,1 0-1,0 1 1,20-8-1,-33 14-23,1 1 1,0 0-1,-1-1 0,1 1 0,0 0 1,-1 0-1,1-1 0,0 1 0,-1 0 1,1 0-1,0 0 0,-1 0 0,1 0 1,0 0-1,-1 0 0,1 0 0,0 0 1,-1 0-1,1 0 0,0 1 0,-1-1 1,1 0-1,0 0 0,-1 1 0,1-1 1,0 0-1,-1 1 0,1-1 0,-1 0 1,1 1-1,-1-1 0,1 1 0,-1-1 0,1 1 1,-1 0-1,0-1 0,1 1 0,-1-1 1,0 1-1,1 0 0,-1-1 0,0 1 1,0 0-1,1-1 0,-1 1 0,0 0 1,0-1-1,0 1 0,0 0 0,0-1 1,0 1-1,0 0 0,0-1 0,0 1 1,-1 0-1,0 8-15,0 0 1,-1-1 0,-5 15-1,3-9-222,3-12 126,-1 17-467,7-18 369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0.656"/>
    </inkml:context>
    <inkml:brush xml:id="br0">
      <inkml:brushProperty name="width" value="0.05" units="cm"/>
      <inkml:brushProperty name="height" value="0.05" units="cm"/>
    </inkml:brush>
  </inkml:definitions>
  <inkml:trace contextRef="#ctx0" brushRef="#br0">11 40 15739,'-7'3'2289,"4"0"-1049,3-1-448,10-2 1785,6 0-769,7-5-415,7 1-329,7-6-488,4 3-120,2-1-200,0 2-184,-8 1-424,-4 2-312,-11 3-840,-8 0 1263,-14 5-287,-7 3-176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1.070"/>
    </inkml:context>
    <inkml:brush xml:id="br0">
      <inkml:brushProperty name="width" value="0.05" units="cm"/>
      <inkml:brushProperty name="height" value="0.05" units="cm"/>
    </inkml:brush>
  </inkml:definitions>
  <inkml:trace contextRef="#ctx0" brushRef="#br0">1 45 16291,'11'8'2425,"7"-4"-1361,11-7-408,8 0 1817,10-4-1145,2-3-256,5 1-1024,-4-2-584,-7 5 536,-8 3-144,-7-1-168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1.503"/>
    </inkml:context>
    <inkml:brush xml:id="br0">
      <inkml:brushProperty name="width" value="0.05" units="cm"/>
      <inkml:brushProperty name="height" value="0.05" units="cm"/>
    </inkml:brush>
  </inkml:definitions>
  <inkml:trace contextRef="#ctx0" brushRef="#br0">62 9 18068,'-1'7'874,"0"-1"0,0 1 0,-1 0 0,0-1 0,0 1 0,-5 8 1,-4 16 415,7-16-830,-4 12 133,1 0 1,2 1-1,0-1 0,0 41 1,5-67-582,0 0 1,0-1-1,0 1 1,0 0-1,0 0 1,0 0-1,0 0 1,0 0-1,0 0 1,1 0-1,-1 0 1,0-1-1,1 1 1,-1 0-1,0 0 1,1 0-1,-1-1 1,1 1 0,-1 0-1,1 0 1,0-1-1,1 2 1,-2-2-6,1 0 0,0 0 1,0 0-1,0 0 0,-1 0 0,1 0 1,0 0-1,0 0 0,0 0 1,-1-1-1,1 1 0,0 0 0,0 0 1,-1-1-1,1 1 0,0-1 1,-1 1-1,1 0 0,0-1 0,0 0 1,6-5 15,-1 0 1,0-1 0,8-10 0,51-85 44,-48 73-70,0 1 1,2 1 0,29-33-1,-46 58-1,-1 1-1,1-1 1,0 0 0,-1 1-1,1-1 1,0 1-1,0 0 1,0 0-1,1 0 1,-1 0 0,0 0-1,0 0 1,1 0-1,-1 1 1,0-1-1,1 1 1,3-1 0,-4 2 1,0-1 1,0 0 0,0 1 0,0 0 0,0-1 0,0 1 0,-1 0-1,1 0 1,0 0 0,-1 0 0,1 0 0,0 1 0,-1-1 0,0 0-1,1 1 1,-1-1 0,0 1 0,0-1 0,1 1 0,-1 0 0,-1 0-1,3 2 1,-2-1-1,0 0 0,0-1-1,0 1 1,0 0-1,0 0 1,-1-1 0,1 1-1,-1 0 1,0 0 0,0 0-1,0 0 1,0 0 0,0 0-1,0 0 1,-1-1 0,-1 6-1,0-4 5,0 1 0,0-1 0,0 0 0,0 0 0,-1-1 0,0 1 0,0 0 0,0-1 0,-6 6 0,0-2 3,0 0 0,-1-1 1,0 0-1,0 0 1,0-1-1,-1-1 1,-18 7-1,23-10-78,1 0-1,-1 0 1,0-1-1,1 1 1,-1-1 0,0 0-1,0-1 1,1 1-1,-11-3 1,14 2-36,1 1 0,0-1 0,-1 1 1,1-1-1,0 1 0,0-1 0,0 0 0,0 1 0,-1-1 0,1 0 0,0 0 0,0 0 0,1 0 1,-1 0-1,0 0 0,0 0 0,0 0 0,0-2 0,0 1-78,1 0-1,0 1 0,0-1 1,0 0-1,0 1 1,0-1-1,0 0 1,0 1-1,0-1 1,1 0-1,-1 1 1,0-1-1,1 1 1,0-1-1,-1 0 1,1 1-1,0-1 1,0 1-1,1-2 1,8-8-864,4 3-250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2.169"/>
    </inkml:context>
    <inkml:brush xml:id="br0">
      <inkml:brushProperty name="width" value="0.05" units="cm"/>
      <inkml:brushProperty name="height" value="0.05" units="cm"/>
    </inkml:brush>
  </inkml:definitions>
  <inkml:trace contextRef="#ctx0" brushRef="#br0">37 156 16299,'-9'9'1477,"6"-7"-974,0 1-1,0-1 0,0 1 0,0 0 1,1 0-1,-1 0 0,1 1 0,-3 5 1,5-9-421,0 0-1,0 0 1,-1 1 0,1-1 0,0 0 0,0 0-1,0 1 1,0-1 0,0 0 0,0 0 0,0 1 0,0-1-1,0 0 1,0 0 0,0 1 0,0-1 0,0 0-1,0 0 1,1 0 0,-1 1 0,0-1 0,0 0-1,0 0 1,0 1 0,0-1 0,0 0 0,1 0 0,-1 0-1,0 1 1,0-1 0,0 0 0,0 0 0,1 0-1,-1 0 1,0 0 0,0 1 0,0-1 0,1 0-1,-1 0 1,0 0 0,0 0 0,1 0 0,15-1 1402,17-9-426,2-9-639,0-2 1,61-47 0,10-9-352,-89 68-55,-12 9 7,-9 8-4,-83 112 99,76-103-134,1 1-1,0 0 1,2 1 0,0 0-1,-5 23 1,12-41-19,1-1 0,0 1 0,-1 0 0,1 0 0,0-1 0,0 1 0,0 0 0,0 0 0,0 0 0,0 0 0,0-1 0,0 1 0,0 0 0,0 0 0,1 0-1,-1-1 1,0 1 0,1 1 0,-1-2-17,0 0 0,1 0-1,-1 1 1,0-1-1,1 0 1,-1 0-1,1 0 1,-1 0 0,0 0-1,1 0 1,-1 0-1,0 0 1,1 0-1,-1 0 1,1 0 0,-1 0-1,0 0 1,1 0-1,-1 0 1,0 0-1,1 0 1,-1-1 0,0 1-1,1 0 1,-1 0-1,1-1 1,24-18-1540,-2-6 936,4-2-227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2.635"/>
    </inkml:context>
    <inkml:brush xml:id="br0">
      <inkml:brushProperty name="width" value="0.05" units="cm"/>
      <inkml:brushProperty name="height" value="0.05" units="cm"/>
    </inkml:brush>
  </inkml:definitions>
  <inkml:trace contextRef="#ctx0" brushRef="#br0">311 0 19852,'3'11'2057,"-15"7"-1193,-3 4-344,-13 2 1264,1 7-535,-7 4-457,-1-1-144,3 1-256,-2-1-104,7-8-208,5-3-104,7-8-328,3-6-192,4-6-608,2-6-409,3-8 1105,1-5-272,1-7-160</inkml:trace>
  <inkml:trace contextRef="#ctx0" brushRef="#br0" timeOffset="1">39 137 14507,'8'0'2617,"-1"3"-1281,-1 3-432,0 1 2569,8 1-1785,3 4-311,6-1-449,6 1-224,3-1-640,-1-3-520,1-1 456,-3 2-120,2 1-160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1.941"/>
    </inkml:context>
    <inkml:brush xml:id="br0">
      <inkml:brushProperty name="width" value="0.05" units="cm"/>
      <inkml:brushProperty name="height" value="0.05" units="cm"/>
    </inkml:brush>
  </inkml:definitions>
  <inkml:trace contextRef="#ctx0" brushRef="#br0">45 0 17452,'1'1'164,"-1"1"1,1-1-1,-1 0 0,0 0 1,1 0-1,-1 0 1,0 0-1,0 0 0,0 0 1,1 0-1,-1 1 1,-1-1-1,1 0 1,0 0-1,0 0 0,0 0 1,0 0-1,-1 0 1,0 2-1,-11 22 521,5-13 395,2-2-697,1 1 1,0 0 0,1 0-1,0 1 1,0-1-1,1 0 1,-1 20-1,3-30-365,0 0 0,0 0 0,0 0 0,0 0 0,1 0 0,-1 0 0,0 0 0,0 0 0,1 1 0,-1-1 0,0 0 0,1 0 0,-1-1 0,1 1 0,-1 0 0,1 0 0,0 0 0,-1 0 0,1 0 0,0-1 0,0 1 0,0 0 0,-1 0 0,3 0 0,-1 0-5,0 0-1,1-1 1,-1 1-1,0-1 1,0 1 0,1-1-1,-1 0 1,0 0 0,0 0-1,1 0 1,2-1 0,6-1-13,0-1 0,-1 0 0,19-8 0,-7 0-89,33-21 0,-39 21 2,1 1-1,0 0 1,34-12 0,-51 21 88,1 1 0,0 0 1,-1 0-1,1 0 0,0-1 0,-1 1 0,1 0 0,0 0 0,-1 0 1,1 0-1,0 0 0,-1 1 0,1-1 0,0 0 0,-1 0 0,1 0 0,0 0 1,-1 1-1,1-1 0,0 0 0,-1 1 0,1-1 0,-1 0 0,1 1 1,-1-1-1,1 1 0,-1-1 0,1 1 0,-1-1 0,1 1 0,-1-1 1,0 1-1,1 0 0,-1 0 0,9 29 267,-9-27-231,1 0 0,-1 1 0,1-1 0,0 0 0,0 0 0,0 0-1,0 0 1,4 6 0,-3-8-37,0 1-1,0-1 1,0 0 0,0 1-1,0-1 1,0 0-1,0 0 1,0 0-1,1 0 1,-1-1-1,0 1 1,1-1 0,-1 1-1,1-1 1,-1 0-1,0 0 1,1 0-1,-1 0 1,1 0 0,-1-1-1,0 1 1,5-2-1,5-1-240,0-2-1,0 1 1,12-7 0,-11 4-176,54-22-4625,-71 39 2344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3.039"/>
    </inkml:context>
    <inkml:brush xml:id="br0">
      <inkml:brushProperty name="width" value="0.05" units="cm"/>
      <inkml:brushProperty name="height" value="0.05" units="cm"/>
    </inkml:brush>
  </inkml:definitions>
  <inkml:trace contextRef="#ctx0" brushRef="#br0">16 107 19964,'-2'1'333,"1"0"-220,0-1 0,0 0 1,0 1-1,1-1 0,-1 1 0,0-1 1,1 1-1,-1 0 0,0-1 0,1 1 0,-1 0 1,1-1-1,-1 1 0,1 0 0,-1 0 0,1-1 1,-1 1-1,1 0 0,0 0 0,0 0 1,-1 0-1,1-1 0,0 2 0,1-1 11,-1-1-1,1 0 1,0 0-1,0 0 1,0 0-1,-1 0 1,1 0 0,0 0-1,0 0 1,0 0-1,-1 0 1,1 0-1,0 0 1,0-1-1,-1 1 1,1 0-1,0-1 1,0 1 0,-1 0-1,2-1 1,-2 1-49,30-16 821,0-1-1,28-22 1,6-3-809,-63 41-88,1 0 0,-1 0-1,0 0 1,1 0 0,-1 1 0,1-1 0,-1 1-1,1-1 1,0 1 0,-1-1 0,3 1-1,-4 0 1,0 0 0,0 0 0,1 0 0,-1 0 0,0 0 0,0 1 0,0-1 0,1 0 0,-1 0 0,0 0 0,0 0 0,0 1 0,0-1 0,1 0 0,-1 0 0,0 0 0,0 1 0,0-1 0,0 0 0,0 0 0,0 1 0,0-1 0,0 0 0,0 0 0,1 1 0,-1-1 0,0 0 0,0 0 0,0 1 0,0-1 0,-1 0 0,1 0 0,0 0 0,0 1 0,0-1 0,0 0 0,0 0 0,0 1 0,0-1 1,-17 35-194,13-29 130,-49 86-1422,47-80 1152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3.513"/>
    </inkml:context>
    <inkml:brush xml:id="br0">
      <inkml:brushProperty name="width" value="0.05" units="cm"/>
      <inkml:brushProperty name="height" value="0.05" units="cm"/>
    </inkml:brush>
  </inkml:definitions>
  <inkml:trace contextRef="#ctx0" brushRef="#br0">144 5 17596,'3'-4'2080,"-3"8"-1088,-3 7-383,-1 11 1383,-4 1-512,2 7-520,-2 4-239,4 1-257,1-1-192,3-5-336,1 0-240,1-6-648,1-5-297,-3-9 953,0-7-232,-2-4-288</inkml:trace>
  <inkml:trace contextRef="#ctx0" brushRef="#br0" timeOffset="1">0 119 18292,'2'-3'2264,"7"3"-1455,6 0-321,4 0 1368,8 0-696,4 0-384,10 1-1224,1-1-1712,2 0 1952,-1 0-288,-2 0-272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3.923"/>
    </inkml:context>
    <inkml:brush xml:id="br0">
      <inkml:brushProperty name="width" value="0.05" units="cm"/>
      <inkml:brushProperty name="height" value="0.05" units="cm"/>
    </inkml:brush>
  </inkml:definitions>
  <inkml:trace contextRef="#ctx0" brushRef="#br0">147 10 18524,'-11'12'1274,"0"1"-1,1 0 1,0 0-1,-14 26 1,14-18-461,1 0 1,-12 40-1,7-1-493,-11 101 0,24-147-201,1-1-5,8-28 35,9-19-59,83-154 33,-82 159-164,2 0 1,0 1 0,2 1 0,28-27 0,-42 46 20,0 1 0,0 0 0,1 1 0,10-5 0,-18 9 13,1 1 1,0 1 0,0-1 0,1 0-1,-1 0 1,0 1 0,0-1 0,0 1 0,0 0-1,1 0 1,3 0 0,-5 0 6,0 0-1,0 0 1,0 1 0,1-1 0,-1 1-1,0-1 1,0 1 0,0 0 0,0-1-1,0 1 1,-1 0 0,1-1 0,0 1-1,0 0 1,0 0 0,-1 0-1,1 0 1,0 0 0,-1 0 0,1 0-1,-1 0 1,1 0 0,0 2 0,0-1-3,-1 0 1,1 0 0,-1 0 0,0 0-1,0 0 1,1 0 0,-1 0 0,0 0-1,-1 0 1,1 0 0,0 0 0,0-1-1,-1 1 1,1 0 0,-1 0-1,0 0 1,-1 3 0,-1-1 0,1 0 1,-1 0-1,0-1 1,0 1-1,0-1 1,-1 1-1,-4 2 1,-3 3 9,-1-2 1,0 0 0,-1 0 0,-14 5-1,9-4-12,-1-2 0,-23 5-1,35-9-204,0-1 0,0 0-1,1 0 1,-1-1 0,0 0 0,0 0-1,0-1 1,0 1 0,-11-4 0,18 4 186,-1 0 0,1 0 1,0-1-1,-1 1 1,1 0-1,-1 0 0,1 0 1,0 0-1,-1-1 1,1 1-1,0 0 0,-1 0 1,1-1-1,0 1 1,0 0-1,-1-1 0,1 1 1,0 0-1,0-1 1,-1 1-1,1 0 0,0-1 1,0 1-1,0 0 1,0-1-1,0 1 0,-1-1 1,1 1-1,0 0 1,0-1-1,0 1 0,0-1 1,0 1-1,0 0 1,0-1-1,0 1 0,1-1 1,5-6-536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4.358"/>
    </inkml:context>
    <inkml:brush xml:id="br0">
      <inkml:brushProperty name="width" value="0.05" units="cm"/>
      <inkml:brushProperty name="height" value="0.05" units="cm"/>
    </inkml:brush>
  </inkml:definitions>
  <inkml:trace contextRef="#ctx0" brushRef="#br0">38 3 14435,'9'-1'1544,"0"0"-1,1 1 1,-1 0 0,0 0-1,0 1 1,16 3 0,-24-4-1448,1 1 1,-1-1-1,1 0 0,-1 1 1,1-1-1,-1 1 0,1 0 1,-1-1-1,1 1 0,-1 0 1,0 0-1,1 0 0,-1 0 1,0 0-1,0 0 0,0 1 1,0-1-1,0 0 1,0 1-1,0-1 0,0 0 1,0 1-1,-1-1 0,1 1 1,-1-1-1,1 1 0,-1-1 1,1 1-1,-1 0 0,0-1 1,0 1-1,0-1 0,0 1 1,0 0-1,0-1 0,0 1 1,-1-1-1,1 1 1,0 0-1,-1-1 0,1 1 1,-1-1-1,0 1 0,0-1 1,-1 3-1,-3 5-62,-1 0 0,-1 0 0,0 0 0,0-1 0,0 0 0,-1 0 0,0-1 0,-1 0 0,-11 7 0,5-3-30,-23 24 0,38-35-4,-1 0 1,1 1-1,-1-1 1,1 0-1,0 1 0,-1-1 1,1 1-1,0-1 0,-1 1 1,1-1-1,0 1 1,-1-1-1,1 1 0,0-1 1,0 1-1,0-1 0,0 1 1,0 0-1,-1-1 1,1 1-1,0 0 0,9 3-20,21-7-135,-29 3 145,30-7-487,-1-1 0,0-1 0,-1-2 0,36-18 0,-27 9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4.794"/>
    </inkml:context>
    <inkml:brush xml:id="br0">
      <inkml:brushProperty name="width" value="0.05" units="cm"/>
      <inkml:brushProperty name="height" value="0.05" units="cm"/>
    </inkml:brush>
  </inkml:definitions>
  <inkml:trace contextRef="#ctx0" brushRef="#br0">329 1 21301,'8'0'2281,"-13"7"-1105,-13 10 485,-96 71 884,-60 36-3015,157-116-635,16-8 1048,1 0 0,0 0 0,0 0 0,-1 0 0,1 0 0,0 0-1,-1 0 1,1 0 0,0 0 0,0-1 0,-1 1 0,1 0 0,0 0 0,0 0 0,-1 0 0,1 0 0,0 0 0,0-1 0,-1 1 0,1 0-1,0 0 1,0 0 0,0-1 0,-1 1 0,1 0 0,0 0 0,0-1 0,0 1 0,0 0 0,0 0 0,-1-1 0,1-2-169,0-1 1,0 1-1,0 0 1,0 0-1,0-1 0,1 1 1,1-5-1,3-18-639</inkml:trace>
  <inkml:trace contextRef="#ctx0" brushRef="#br0" timeOffset="1">81 53 17140,'8'3'2176,"3"11"-1048,1-2-431,6 7 1343,5-2-392,8-4-527,4 0-497,8-1-1048,-2-3-249,5-3 569,-2 0-184,-2-3-208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35.242"/>
    </inkml:context>
    <inkml:brush xml:id="br0">
      <inkml:brushProperty name="width" value="0.05" units="cm"/>
      <inkml:brushProperty name="height" value="0.05" units="cm"/>
    </inkml:brush>
  </inkml:definitions>
  <inkml:trace contextRef="#ctx0" brushRef="#br0">2 10 17900,'-1'0'56,"1"0"1,0 0-1,0 0 0,0 0 1,0 0-1,0 0 1,0 0-1,0-1 0,0 1 1,0 0-1,0 0 1,0 0-1,0 0 0,-1 0 1,1-1-1,0 1 1,0 0-1,0 0 0,0 0 1,0 0-1,0 0 1,0-1-1,0 1 0,1 0 1,-1 0-1,0 0 1,0 0-1,0 0 0,0-1 1,0 1-1,0 0 1,0 0-1,0 0 0,0 0 1,0 0-1,0 0 1,0 0-1,1-1 0,-1 1 1,0 0-1,0 0 1,0 0-1,10-3 1174,17 2 214,-20 1-478,0 0-314,8-1 385,1 1-1,25 3 1,-39-3-960,1 1 0,-1-1-1,1 0 1,-1 1 0,1 0 0,-1-1 0,1 1 0,-1 0 0,0 0 0,0 1 0,1-1 0,-1 0 0,0 1 0,0-1 0,0 1 0,0 0-1,-1-1 1,1 1 0,0 0 0,-1 0 0,1 0 0,-1 1 0,3 3 0,-4-3-37,0 0 0,0 0 1,0 0-1,0 0 0,0 0 0,0 0 0,-1 0 0,0 0 1,1 0-1,-1 0 0,0-1 0,0 1 0,-1 0 1,1 0-1,-1-1 0,1 1 0,-1-1 0,0 0 1,-2 3-1,-7 8 30,0-2 0,-16 14 0,20-19-28,-15 12 37,15-13-64,0 1 0,0 0-1,0 0 1,1 0 0,0 1 0,0 0 0,-7 11 0,12-17-19,1-1 0,0 1 0,0 0 1,0-1-1,0 1 0,0-1 1,0 1-1,0-1 0,0 1 0,0-1 1,0 1-1,0 0 0,0-1 1,0 1-1,0-1 0,0 1 0,1-1 1,-1 1-1,0-1 0,0 1 0,1-1 1,-1 1-1,0-1 0,1 1 1,-1-1-1,0 0 0,1 1 0,-1-1 1,1 1-1,-1-1 0,1 0 1,-1 0-1,1 1 0,-1-1 0,1 0 1,-1 0-1,1 1 0,-1-1 1,1 0-1,-1 0 0,1 0 0,-1 0 1,1 0-1,0 0 0,-1 0 1,2 0-1,33 1-272,-28-1 176,21 0-330,0-2 0,0-1 0,38-9-1,-31 2 58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54.265"/>
    </inkml:context>
    <inkml:brush xml:id="br0">
      <inkml:brushProperty name="width" value="0.05" units="cm"/>
      <inkml:brushProperty name="height" value="0.05" units="cm"/>
    </inkml:brush>
  </inkml:definitions>
  <inkml:trace contextRef="#ctx0" brushRef="#br0">178 1 18884,'-13'43'1637,"-6"14"-445,2 1-1,-8 62 1,13 67-651,2-18-581,9-165-49,1 0 0,-1 0 1,1 0-1,-1 0 0,0 0 0,-1 0 0,1 0 0,-1-1 0,-1 5 0,2-8 67,1 0 0,0 1 0,-1-1 0,1 0 0,0 0 0,0 1 0,-1-1 0,1 0 0,0 0 0,-1 0 1,1 1-1,0-1 0,-1 0 0,1 0 0,-1 0 0,1 0 0,0 0 0,-1 0 0,1 0 0,-1 0 0,1 0 0,0 0 0,-1 0 0,1 0 0,0 0 0,-1 0 0,1 0 0,-1 0 0,1 0 0,0-1 0,-1 1 0,1 0 0,-2-2 2,0 1-1,0-1 1,0 0-1,0 1 0,0-1 1,1 0-1,-1 0 1,-1-4-1,-15-25-324,-3-6-95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54.700"/>
    </inkml:context>
    <inkml:brush xml:id="br0">
      <inkml:brushProperty name="width" value="0.05" units="cm"/>
      <inkml:brushProperty name="height" value="0.05" units="cm"/>
    </inkml:brush>
  </inkml:definitions>
  <inkml:trace contextRef="#ctx0" brushRef="#br0">0 283 16315,'0'0'65,"0"-1"0,1 1 0,-1 0-1,0 0 1,0 0 0,0 0 0,0 0-1,0 0 1,0-1 0,1 1-1,-1 0 1,0 0 0,0 0 0,0 0-1,0 0 1,0 0 0,1 0-1,-1 0 1,0 0 0,0 0 0,0 0-1,0 0 1,1 0 0,-1 0-1,0 0 1,0 0 0,0 0 0,0 0-1,1 0 1,-1 0 0,0 0-1,0 0 1,0 0 0,0 0 0,1 0-1,-1 0 1,0 0 0,0 0 0,0 0-1,0 0 1,1 0 0,-1 1-1,0-1 1,0 0 0,0 0 0,0 0-1,0 0 1,0 0 0,0 1-1,0-1 1,1 0 0,-1 0 0,0 0-1,13 11 895,-10-8-307,4 2-408,0-1 1,0 1 0,0-1 0,1-1 0,0 0 0,0 0-1,-1 0 1,2-1 0,-1 0 0,0 0 0,0-1-1,1 0 1,-1-1 0,0 0 0,1 0 0,-1 0 0,0-1-1,1-1 1,14-4 0,-3 0-143,0-1 0,-1 0 1,0-2-1,0-1 0,-1 0 0,31-23 0,-13 3 2,-1-2-1,-1-2 0,-2-1 0,37-50 1,-67 81-100,1 1 27,-1 0 0,0 0 1,1-1-1,0 2 0,6-6 0,-9 8-28,0 0 0,0-1 0,0 1 0,0 0 0,1 0 0,-1 0 0,0 0-1,0 0 1,0 0 0,0 0 0,1 0 0,-1 0 0,0 0 0,0 0 0,0 0 0,0 0-1,1 0 1,-1 0 0,0 0 0,0 1 0,0-1 0,0 0 0,0 0 0,1 0-1,-1 0 1,0 0 0,0 0 0,0 0 0,0 0 0,0 1 0,0-1 0,1 0-1,-1 0 1,0 0 0,0 0 0,0 0 0,0 1 0,0-1 0,0 0 0,0 0-1,0 0 1,0 0 0,0 0 0,0 1 0,1 18 96,-4 32-33,-3 84 96,7-114-496,0 0 0,2-1 0,0 1 0,8 28 0,15 27-377,-15-40 308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57.636"/>
    </inkml:context>
    <inkml:brush xml:id="br0">
      <inkml:brushProperty name="width" value="0.05" units="cm"/>
      <inkml:brushProperty name="height" value="0.05" units="cm"/>
    </inkml:brush>
  </inkml:definitions>
  <inkml:trace contextRef="#ctx0" brushRef="#br0">80 76 13019,'-5'-15'2202,"-2"1"4966,6 26-5911,-1 31 232,-16 85 0,8-68-1121,4-22-248,-7 39-141,-4 117 0,17-192-46,0 1 0,1 0 0,-1 0 1,0-1-1,1 1 0,-1 0 0,1 0 1,0-1-1,2 4 0,-3-5 39,0-1 1,0 0-1,1 1 1,-1-1-1,0 0 1,0 0-1,1 1 0,-1-1 1,0 0-1,0 0 1,1 1-1,-1-1 1,1 0-1,-1 0 0,0 0 1,1 1-1,-1-1 1,0 0-1,1 0 1,-1 0-1,1 0 0,-1 0 1,0 0-1,1 0 1,-1 0-1,0 0 1,1 0-1,1-1-51,-1 1 1,0-1-1,1 1 0,-1-1 1,0 0-1,0 0 1,0 0-1,0 0 0,0 1 1,0-1-1,0-1 1,1 0-1,10-15-841,-1-1 0,-1 1 0,-1-2-1,13-35 1,-9 21-203,143-391-5677,-144 392 8330,-8 25 728,-7 21-333,-54 257 4369,49-215-5709,3 0 0,4 105 0,1-151-663,1 1 0,1-1 1,0 0-1,5 16 0,-1-16-874,-2-12-159,0-14-661,-4 8 1289,-1 0 0,0-1 0,0 1 0,-1 0 0,0 0-1,0 0 1,-5-9 0,-27-53-1722,33 66 2000,-20-33-1935,-38-52-1,-3 14 5826,58 71-3208,0 0 0,0-1-1,-1 2 1,1-1 0,-10-5 0,9 9 1663,7 7-612,6 5 49,-2-7-1263,0 0-1,0-1 1,1 0 0,0 0 0,0 0-1,0-1 1,0 0 0,0-1 0,0 1-1,1-1 1,-1-1 0,16 2 0,5-1-544,0-1 1,31-3 0,-43 1-11,32-7-1,-28 1-89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59.024"/>
    </inkml:context>
    <inkml:brush xml:id="br0">
      <inkml:brushProperty name="width" value="0.05" units="cm"/>
      <inkml:brushProperty name="height" value="0.05" units="cm"/>
    </inkml:brush>
  </inkml:definitions>
  <inkml:trace contextRef="#ctx0" brushRef="#br0">204 64 16155,'0'-1'153,"1"1"-1,0 0 0,-1-1 0,1 1 0,0-1 0,-1 1 1,1-1-1,-1 1 0,1-1 0,-1 1 0,1-1 0,-1 1 0,1-1 1,-1 0-1,0 1 0,1-1 0,-1 0 0,0 1 0,1-1 1,-1 0-1,0 1 0,0-1 0,0 0 0,0 0 0,1 1 1,-1-1-1,0 0 0,-1 0 0,1 1 0,0-1 0,0 0 0,0-1 1,0 0 153,0 0 0,-1 0 1,1-1-1,0 1 1,-1 0-1,1 0 0,-1 0 1,0 0-1,0 0 1,0 0-1,-1-2 0,1 2-186,0 1 0,-1 0 0,1 0 0,0 1 0,-1-1 0,1 0 0,-1 0 0,1 1 0,-1-1 0,1 1 0,-1-1 0,1 1 0,-1 0 0,1-1 0,-1 1 0,0 0 0,1 0-1,-1 0 1,1 0 0,-1 1 0,0-1 0,1 0 0,-1 1 0,1-1 0,-3 2 0,-2 0 57,1 0 1,0 1-1,0 0 0,0 0 0,0 0 1,-6 6-1,-1 3-9,-1 1 0,1 0 0,1 1 0,1 0 0,0 1 0,-10 18 0,14-22-152,1-1 1,1 1-1,0 0 1,0 0-1,1 0 1,0 0-1,1 1 1,0-1-1,1 1 1,0 18 0,1-28-17,0 0 0,1 1 0,-1-1 0,0 0 0,1 1 0,0-1 0,-1 0 0,1 0 0,0 0 0,0 1 0,0-1 0,1 0 0,-1 0 0,0-1 0,1 1 0,-1 0 0,1 0 0,0-1 0,-1 1 0,1-1 0,0 1 0,0-1 0,0 0 0,0 0 0,4 2 0,-3-2 1,1 0-1,0-1 1,0 1-1,0-1 0,0 1 1,0-1-1,0-1 0,0 1 1,0 0-1,0-1 1,-1 0-1,1 0 0,0 0 1,7-3-1,0-2 32,0 0-1,0 0 0,-1-1 1,0-1-1,0 1 1,-1-2-1,0 1 1,15-19-1,-18 20 21,0-1-1,-1 1 1,0-1 0,-1 0 0,0 0-1,0 0 1,-1 0 0,0-1-1,0 1 1,-1-1 0,0 0-1,1-17 1,-3 22-27,0 0-1,0 1 0,0-1 1,-1 0-1,0 1 1,1-1-1,-1 1 1,-1-1-1,1 1 1,0-1-1,-1 1 1,0 0-1,0 0 0,-3-4 1,4 5-34,0 1 1,-1 0-1,1 0 0,-1 0 0,1 0 1,-1 0-1,0 0 0,1 1 1,-1-1-1,0 0 0,1 1 0,-1 0 1,0-1-1,0 1 0,1 0 1,-1 0-1,0 0 0,0 0 0,1 0 1,-1 0-1,0 0 0,0 1 1,0-1-1,1 0 0,-1 1 0,0 0 1,1-1-1,-1 1 0,1 0 1,-1 0-1,-2 2 0,1-1-137,0 0 0,0 0 0,0 0 0,0 1 0,1-1 0,-1 1 0,1 0 0,-1 0 0,1 0 0,0 0-1,0 0 1,0 1 0,1-1 0,-1 1 0,1-1 0,0 1 0,0-1 0,0 1 0,0 0 0,1-1 0,-1 1 0,1 0 0,0 0 0,1 7 0,-1-10 39,1 0 1,-1 0-1,0 0 0,1 0 1,-1 1-1,1-1 1,-1 0-1,1 0 1,-1 0-1,1 0 1,0 0-1,0 0 1,0 0-1,-1 0 1,1-1-1,0 1 1,0 0-1,0 0 0,0-1 1,0 1-1,0-1 1,1 1-1,-1-1 1,0 1-1,0-1 1,0 1-1,0-1 1,1 0-1,-1 0 1,0 0-1,0 0 0,1 0 1,-1 0-1,2 0 1,3-1-273,0 0-1,0 0 1,0 0 0,0-1 0,10-4 0,-2-2 32,-1 0 0,0 0 1,-1-1-1,0 0 1,0-1-1,14-17 0,17-14 1753,-43 41-1375,0 0 0,1 0 0,-1 0 0,0-1 0,0 1 0,0 0 0,0 0 0,1 0 0,-1-1 0,0 1 0,0 0 0,0 0 0,1 0 0,-1 0 0,0 0 0,0 0 0,0-1 0,1 1 0,-1 0 0,0 0 0,0 0 0,1 0 0,-1 0 0,0 0 0,0 0 0,1 0 0,-1 0 0,0 0 0,0 0 0,1 0 0,-1 0 0,0 0 0,0 0 0,1 0 0,-1 1 0,0-1 0,0 0 0,0 0 0,1 0 0,-1 0 0,0 0 0,0 1 0,0-1 0,1 0 0,-1 0 0,0 0 0,0 0 0,0 1 0,0-1 0,1 0 0,-1 0 0,0 1 0,0-1 0,0 0 0,0 0 0,0 0 0,0 1 0,0-1 0,0 0 0,0 0 0,0 1 0,0-1 0,0 1-1,0 15 999,0-16-1027,-11 62 2218,8-45-1738,-1 1 0,2-1 0,0 23 0,1-39-453,1 1 0,0-1-1,0 1 1,0-1 0,0 0-1,1 1 1,-1-1 0,0 0 0,0 1-1,1-1 1,-1 0 0,1 1 0,-1-1-1,1 0 1,0 0 0,-1 1 0,1-1-1,0 0 1,0 0 0,1 1 0,-1-2-9,0 1 0,0-1 0,0 0 0,0 0 0,0 0 0,-1 0 0,1 0 0,0 0 0,0 0 0,0 0 0,0 0 0,0 0-1,0-1 1,0 1 0,0 0 0,-1-1 0,1 1 0,0 0 0,0-1 0,0 1 0,-1-1 0,2 0 0,6-6 102,0 0 0,0 0-1,12-15 1,-17 18-104,29-37 423,37-62-1,-48 71-234,-7 14-60,-14 18-145,1 0 1,-1 0 0,0 0 0,0 1-1,0-1 1,1 0 0,-1 0-1,0 0 1,0 0 0,0 0-1,0 1 1,1-1 0,-1 0 0,0 0-1,0 0 1,0 1 0,0-1-1,0 0 1,0 0 0,0 0-1,0 1 1,1-1 0,-1 0 0,0 0-1,0 1 1,0-1 0,0 0-1,0 0 1,0 1 0,0-1-1,0 0 1,-1 0 0,1 0-1,0 1 1,0-1 0,0 0 0,0 0-1,0 1 1,0-1 0,0 0-1,-1 0 1,-11 46 31,10-36-24,-7 21-24,1 0 0,-6 57 0,14-87 16,0 0 0,-1 0 0,1 1 0,0-1 0,0 0 0,0 0-1,0 0 1,0 0 0,0 0 0,0 0 0,0 0 0,1 0 0,-1 0 0,0 0 0,1 0 0,-1 0 0,0 0 0,1 0 0,-1 0 0,1 0 0,0 0 0,-1 0 0,1 0 0,0-1 0,-1 1 0,1 0 0,0 0 0,0-1 0,0 1 0,0-1 0,1 2 0,0-2 1,0-1 0,0 1-1,-1 0 1,1 0 0,0-1 0,0 1 0,0-1-1,0 0 1,-1 1 0,1-1 0,0 0 0,-1 0 0,1 0-1,-1 0 1,1-1 0,-1 1 0,3-3 0,15-15 34,22-27 0,-25 26-8,29-27 0,-44 46-32,0 0 0,-1 0 1,1 1-1,0-1 0,0 0 0,0 1 1,0-1-1,0 0 0,0 1 1,0-1-1,0 1 0,0-1 1,0 1-1,0 0 0,0-1 0,1 1 1,-1 0-1,0 0 0,1 0 1,-1 0-6,-1 1 0,1-1 0,-1 0 0,1 1 0,-1-1 0,1 1 0,-1-1 0,0 0 0,1 1 0,-1-1 0,1 1 0,-1 0 0,0-1 0,0 1 0,1-1 0,-1 1 0,0-1 0,0 1 0,0 0 0,0-1 0,1 1 0,-1-1 0,0 1 0,0 1 0,0 6-209,-1 0 0,1 0 0,-4 14 1,4-20 153,-2 10-220,-3 14-1869,-9 31 0,11-54 1299,3-13-198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2.369"/>
    </inkml:context>
    <inkml:brush xml:id="br0">
      <inkml:brushProperty name="width" value="0.05" units="cm"/>
      <inkml:brushProperty name="height" value="0.05" units="cm"/>
    </inkml:brush>
  </inkml:definitions>
  <inkml:trace contextRef="#ctx0" brushRef="#br0">203 53 16420,'0'-1'115,"0"1"0,0-1 0,0 0 1,0 0-1,0 0 0,-1 0 1,1 1-1,0-1 0,0 0 0,-1 0 1,1 1-1,0-1 0,-1 0 1,1 0-1,-1 1 0,1-1 0,-1 0 1,1 1-1,-1-1 0,1 1 1,-1-1-1,0 0 0,1 1 1,-1 0-1,0-1 0,0 1 0,1-1 1,-1 1-1,0 0 0,0-1 1,1 1-1,-1 0 0,0 0 0,0 0 1,0 0-1,0 0 0,1 0 1,-1 0-1,0 0 0,0 0 0,0 0 1,0 0-1,1 0 0,-2 1 1,-3 0 195,0 0 1,0 1 0,0-1-1,0 1 1,0 0-1,-4 3 1,-4 3-74,0 0 1,1 1-1,0 1 0,0 0 1,-13 15-1,20-19-185,0 0-1,0 1 1,0-1-1,1 1 1,0 0-1,0 0 1,0 0-1,1 1 1,0-1-1,1 1 1,-3 15 0,4-22-41,1 1 1,0 0 0,0 0-1,0 0 1,0-1 0,0 1-1,0 0 1,0 0 0,0 0-1,1 0 1,-1-1 0,1 1-1,-1 0 1,1-1 0,0 1-1,0 0 1,0-1 0,-1 1-1,2-1 1,-1 1 0,0-1-1,0 1 1,0-1 0,1 0 0,-1 0-1,0 0 1,1 1 0,0-1-1,-1-1 1,1 1 0,-1 0-1,1 0 1,0-1 0,0 1-1,-1-1 1,1 1 0,0-1-1,2 1 1,1-1-7,-1 0 1,1 0 0,-1 0-1,1-1 1,0 0-1,-1 0 1,1 0-1,-1 0 1,0 0-1,1-1 1,-1 0-1,0 0 1,0 0-1,6-5 1,-3 1-1,-1 0 0,0 0 1,0-1-1,0 0 0,-1 0 0,0 0 1,0-1-1,-1 0 0,0 0 1,-1 0-1,1 0 0,2-13 0,-3 11-59,-1 0-1,0 0 0,-1 0 0,0-1 1,0 1-1,-1 0 0,-1 0 0,1-1 1,-2 1-1,-3-15 0,-1 12-378,1 12-981,4 2 1325,1 0 1,0-1-1,0 1 0,0 0 0,0-1 0,0 1 0,0 0 0,0 0 1,0-1-1,0 1 0,0 0 0,0-1 0,0 1 0,0 0 0,1 0 1,-1-1-1,0 1 0,0 0 0,1-1 0,-1 1 0,0-1 0,1 1 1,-1 0-1,1-1 0,-1 1 0,1-1 0,0 1 0,1 2-66,1-1-1,-1 0 1,0 0-1,1 0 1,0 0-1,-1 0 0,1 0 1,6 2-1,11 0-613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59.473"/>
    </inkml:context>
    <inkml:brush xml:id="br0">
      <inkml:brushProperty name="width" value="0.05" units="cm"/>
      <inkml:brushProperty name="height" value="0.05" units="cm"/>
    </inkml:brush>
  </inkml:definitions>
  <inkml:trace contextRef="#ctx0" brushRef="#br0">305 46 21677,'1'-7'1753,"0"4"-1399,0 0 0,-1 0-1,1 0 1,-1 1-1,0-1 1,0 0 0,0 0-1,0 0 1,-1 0 0,1 0-1,-2-3 1,2 6-263,-1 0 0,1 0 0,-1 0 1,1-1-1,-1 1 0,0 0 0,1 0 0,-1 0 0,1 0 1,-1 0-1,0 0 0,1 0 0,-1 0 0,1 0 0,-1 1 0,1-1 1,-1 0-1,0 0 0,1 0 0,-1 1 0,1-1 0,-1 0 1,1 0-1,-1 1 0,1-1 0,-1 1 0,1-1 0,-1 1 1,-16 13 421,16-12-396,-30 27 162,1 2-1,2 1 1,-41 59 0,67-87-268,-14 27 46,16-30-57,0-1 1,0 1-1,-1-1 1,1 1-1,0-1 0,0 1 1,0-1-1,0 1 1,0-1-1,0 1 0,0-1 1,1 1-1,-1-1 1,0 1-1,0-1 0,0 1 1,0-1-1,1 1 1,-1-1-1,0 1 0,1 0 1,0-1-2,-1 1 1,1-1 0,0 0 0,-1 1-1,1-1 1,0 0 0,0 1 0,0-1-1,-1 0 1,1 0 0,0 0 0,0 0-1,0 0 1,0 0 0,-1 0 0,1 0-1,0 0 1,1 0 0,59-12-103,-45 8 48,-1 0-1,1 1 1,0 1-1,26 0 1,-41 2 50,1 0 1,0 0-1,-1 0 0,1 1 1,0-1-1,-1 0 1,1 1-1,-1-1 0,1 1 1,-1-1-1,1 1 1,-1 0-1,1 0 0,-1-1 1,1 1-1,-1 0 1,0 0-1,1 0 0,-1 1 1,0-1-1,0 0 1,0 0-1,0 1 0,0-1 1,0 1-1,0-1 1,-1 1-1,1-1 0,0 1 1,-1-1-1,1 1 1,-1-1-1,0 1 0,1 0 1,-1-1-1,0 3 1,0 0 2,-1 0 0,1 1 0,-1-1 1,0 0-1,0 0 0,-1 0 0,1 0 1,-1-1-1,0 1 0,0 0 0,0-1 1,0 1-1,-5 5 0,-6 4 36,0 0 0,0-1 0,-1 0 0,-1-1 0,0-1-1,-19 10 1,23-14-167,1-1 1,-1-1-1,0 0 0,0 0 0,0-1 0,0 0 0,-1-1 0,1 0 1,-1-1-1,-19-1 0,30 0 127,0 0 0,0 0 0,0 0 0,0 0 0,0-1 1,0 1-1,0-1 0,0 1 0,0 0 0,0-1 0,0 1 0,0-1 1,-1-1-1,-10-4-490,1 5 80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0.334"/>
    </inkml:context>
    <inkml:brush xml:id="br0">
      <inkml:brushProperty name="width" value="0.05" units="cm"/>
      <inkml:brushProperty name="height" value="0.05" units="cm"/>
    </inkml:brush>
  </inkml:definitions>
  <inkml:trace contextRef="#ctx0" brushRef="#br0">27 197 18044,'-6'10'1498,"1"1"0,1 0 0,0 0 0,-2 12 0,5-21-1292,1 1 0,-1-1 0,1 1 0,0-1 0,0 1 1,0 0-1,0-1 0,1 1 0,-1-1 0,1 1 0,0 2 0,0-3-152,0-1 0,-1 0 0,1 0 0,0 0 0,0 0 0,0 0 0,0 0 0,0 0 0,0 0 0,0 0-1,0 0 1,0 0 0,0-1 0,0 1 0,1-1 0,-1 1 0,0 0 0,0-1 0,1 0 0,-1 1 0,0-1 0,3 0 0,2 0-8,-1 0 1,0 0 0,1-1-1,-1 1 1,0-1 0,0-1-1,1 1 1,-1-1 0,0 0 0,0 0-1,-1 0 1,1-1 0,5-3-1,8-6 63,-1-1-1,16-15 0,-15 12 53,0 0-1,-1-2 1,-1 0-1,0-1 1,-2 0-1,23-40 0,-36 56-125,1 0 0,-1 1 0,0-1 0,-1 0 0,1 0 0,0 0 0,-1 0 0,1 0 0,-1 0 0,0 0 0,0 0 0,0 0 0,-1 0 0,1 0 0,-2-5 0,1 7-19,0-1 0,1 1 0,-1-1 0,0 1 0,0 0 1,0 0-1,0 0 0,-1-1 0,1 1 0,0 0 0,0 0 1,-1 0-1,1 1 0,0-1 0,-1 0 0,1 0 0,-1 1 1,1-1-1,-1 1 0,1-1 0,-1 1 0,0 0 0,1 0 0,-1-1 1,1 1-1,-1 0 0,0 1 0,1-1 0,-1 0 0,-1 1 1,-5 0 2,0 1 0,0 1 0,0-1 1,0 2-1,0-1 0,0 1 1,1 0-1,0 0 0,0 1 1,0 0-1,1 0 0,-1 1 1,-6 7-1,-3 5-12,0 0 0,2 1 0,-19 30 0,24-35-7,1 1 0,0 1-1,1 0 1,0 0 0,2 0-1,0 1 1,0-1 0,2 1-1,0 0 1,1 1 0,0 25-1,2-38-35,1-1 0,-1 0-1,1 1 1,0-1-1,0 0 1,1 0 0,-1 0-1,1 1 1,0-2-1,0 1 1,0 0 0,1 0-1,-1-1 1,1 1 0,0-1-1,0 0 1,0 0-1,0 0 1,1 0 0,-1 0-1,1-1 1,0 0-1,-1 1 1,1-1 0,0-1-1,0 1 1,0-1 0,1 1-1,-1-1 1,0 0-1,8 0 1,10 1-592,32 0 0,-13-2 214,-8 3-82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2.101"/>
    </inkml:context>
    <inkml:brush xml:id="br0">
      <inkml:brushProperty name="width" value="0.05" units="cm"/>
      <inkml:brushProperty name="height" value="0.05" units="cm"/>
    </inkml:brush>
  </inkml:definitions>
  <inkml:trace contextRef="#ctx0" brushRef="#br0">57 14 18204,'5'-13'1854,"-2"19"-218,-3 26 379,-31 212 2226,16-153-3659,-3 114 0,17-199-524,1 0 0,0-1 0,1 1 0,-1 0 1,1 0-1,3 11 0,-3-17-46,-1 1 1,0-1-1,0 1 1,1 0-1,-1-1 1,0 1-1,1-1 1,-1 1-1,1-1 0,-1 1 1,1-1-1,-1 0 1,1 1-1,-1-1 1,1 0-1,-1 1 1,1-1-1,0 0 1,-1 1-1,1-1 1,-1 0-1,1 0 1,0 0-1,-1 0 1,2 1-1,0-2 11,-1 1 0,1 0 0,0-1 0,0 0 0,-1 1 0,1-1 1,0 0-1,0 0 0,-1 0 0,1 0 0,-1 0 0,1 0 0,1-2 0,16-14 215,-1-1 0,19-25 0,-26 29-137,1 0 1,0 0-1,1 1 1,1 1-1,0 0 1,23-15-1,-36 26-93,1 0 1,-1 1-1,0-1 0,1 0 0,-1 1 1,1-1-1,-1 1 0,1 0 0,-1-1 1,1 1-1,-1 0 0,1 0 0,-1 0 1,1 0-1,-1 0 0,1 0 0,-1 0 1,1 0-1,2 2 0,-3-2-2,0 1-1,1 0 1,-1 0-1,0 0 1,0 0-1,0 0 1,0 0-1,0 0 1,-1 0-1,1 1 1,0-1-1,0 0 1,-1 0-1,1 1 1,-1-1-1,1 0 1,-1 2-1,2 7-6,0 0-1,-1 0 0,-1-1 1,-1 19-1,1-21-21,-9 69-375,5-54-1652,-2 40 0,13-81 340,1-11 650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2.784"/>
    </inkml:context>
    <inkml:brush xml:id="br0">
      <inkml:brushProperty name="width" value="0.05" units="cm"/>
      <inkml:brushProperty name="height" value="0.05" units="cm"/>
    </inkml:brush>
  </inkml:definitions>
  <inkml:trace contextRef="#ctx0" brushRef="#br0">214 410 16948,'2'-2'227,"-1"1"1,0 0-1,0 0 1,0-1 0,0 1-1,0 0 1,-1-1-1,1 1 1,0-1 0,0 1-1,-1-1 1,1 1-1,-1-1 1,0 0 0,0 1-1,1-3 1,-1 3-118,0 0 0,-1 0-1,1 1 1,0-1 0,-1 0 0,1 1 0,0-1 0,-1 0 0,1 0-1,-1 1 1,1-1 0,-1 1 0,1-1 0,-1 0 0,1 1-1,-1-1 1,1 1 0,-1-1 0,0 1 0,1-1 0,-1 1 0,0 0-1,0-1 1,1 1 0,-1 0 0,0 0 0,0 0 0,0-1-1,1 1 1,-1 0 0,0 0 0,0 0 0,0 0 0,1 0 0,-1 0-1,-1 1 1,-4-1 84,1 1-1,-1 1 0,0-1 0,1 1 0,-1 0 1,1 0-1,0 0 0,0 1 0,0 0 0,0 0 1,0 0-1,0 0 0,1 1 0,-1 0 0,1 0 1,-5 6-1,-3 4-120,1 0 0,1 1 0,0 0 0,-9 17 0,11-17-23,1 1 0,0 0 0,1 0 0,1 1 0,0-1 0,1 1 0,1 0-1,0 0 1,1 25 0,2-40-30,0 1 1,0-1-1,0 1 0,0-1 0,1 1 1,0-1-1,-1 1 0,1-1 0,0 1 0,0-1 1,0 0-1,0 1 0,1-1 0,-1 0 1,4 4-1,-4-5 4,1 0 1,-1 0 0,1 0-1,0 0 1,-1 0-1,1 0 1,0-1-1,-1 1 1,1 0 0,0-1-1,0 1 1,0-1-1,0 0 1,0 0-1,-1 0 1,5 0 0,1-1 37,-1 0 0,1-1 0,-1 0 0,1 0 0,-1 0 0,0-1 0,1 0 0,-2 0 0,1-1 0,8-5 0,8-9 164,-1 0 0,-1-1 0,-1-1-1,29-38 1,-37 42-124,0 0 0,-1 0 0,-1-1 1,-1-1-1,0 0 0,-1 0 0,7-30 0,-14 45-94,1 0 0,-1 0 0,1 0 0,-1 0 0,0 0 0,0 0 0,-1 0 0,1 0 0,-1 1 0,1-1 0,-1 0 0,0 0-1,-1-3 1,1 5-9,1 0 0,-1 1 0,0-1 0,1 0-1,-1 0 1,0 0 0,0 1 0,1-1 0,-1 0-1,0 1 1,0-1 0,0 0 0,0 1 0,0 0-1,0-1 1,0 1 0,0-1 0,0 1 0,0 0-1,-1 0 1,1 0 0,0 0 0,0 0-1,0 0 1,0 0 0,0 0 0,0 0 0,0 0-1,0 0 1,0 1 0,0-1 0,0 0 0,0 1-1,0-1 1,0 1 0,0-1 0,-1 2 0,0-1-10,0 0 0,0 1 1,0-1-1,0 1 0,0 0 1,1-1-1,-1 1 1,1 0-1,-1 0 0,-1 4 1,2-5 4,1-1 0,0 1 0,0-1-1,-1 1 1,1-1 0,0 1 0,0-1 0,0 1 0,-1-1 0,1 1 0,0-1 0,0 1 0,0 0 0,0-1 0,0 1 0,0-1 0,0 1 0,0-1 0,0 1 0,0 0 0,1-1 0,-1 1 0,0-1 0,0 1 0,1-1 0,-1 1 0,0-1 0,0 1 0,1-1 0,-1 1 0,1-1 0,-1 1-1,0-1 1,1 0 0,-1 1 0,1-1 0,-1 0 0,1 1 0,-1-1 0,1 0 0,-1 0 0,1 1 0,-1-1 0,1 0 0,-1 0 0,1 0 0,0 0 0,-1 0 0,1 0 0,-1 0 0,2 0 0,4 0-21,-1 0 0,1 0 0,0-1 0,0 0 0,-1 0 0,1 0 0,0-1 0,-1 0 0,1 0 0,-1-1 0,0 1 0,9-7 0,2-1-24,-1-1 1,23-21-1,-24 18 53,-1-1 0,0 0 1,-1 0-1,-1-1 0,-1-1 0,0 0 0,-1 0 0,-1-1 1,0 0-1,-2 0 0,0-1 0,-1 0 0,-1 0 0,0 0 1,1-32-1,-5 50-1,0 0 0,0 0-1,0 0 1,0 0 0,0 0 0,0 0 0,0 0 0,0 0 0,0 0 0,-1 0 0,1 0 0,0 0 0,-1 0 0,1 0-1,0 0 1,-1 0 0,1 0 0,-1 0 0,0 0 0,1 0 0,-1 1 0,-1-2 0,2 2-1,-1 0 0,0 0 1,0 0-1,0 0 0,1 0 1,-1 0-1,0 0 0,0 0 1,0 0-1,1 1 0,-1-1 0,0 0 1,0 1-1,1-1 0,-1 0 1,0 1-1,1-1 0,-1 1 1,0-1-1,1 1 0,-2 0 1,-5 7-5,0-1 0,1 1 0,-8 11 0,-29 49 86,2 2 0,-44 108 0,77-159-38,0 0 1,-7 33-1,14-48-46,0 1 0,0-1 0,0 1 0,1-1 0,0 1 0,0 0 0,0-1 0,0 1 0,1 0 0,-1-1 0,1 1 0,0-1 0,1 1-1,-1-1 1,1 0 0,0 0 0,4 8 0,-4-10-38,0 0 0,0 0 0,0 0 0,0 0 0,0 0 0,0-1 0,0 1 0,1-1 0,-1 0 0,1 1 0,-1-1 0,1 0 0,-1 0 0,1-1 0,-1 1-1,1-1 1,3 1 0,-1-1-178,0 0 0,1 0 0,-1 0 0,0-1 0,0 0 0,0 0 0,0-1 0,8-2 0,-1-2-371,1 0 1,0-1 0,-1-1 0,-1 0-1,20-17 1,2-6-397,-3-2-173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3.231"/>
    </inkml:context>
    <inkml:brush xml:id="br0">
      <inkml:brushProperty name="width" value="0.05" units="cm"/>
      <inkml:brushProperty name="height" value="0.05" units="cm"/>
    </inkml:brush>
  </inkml:definitions>
  <inkml:trace contextRef="#ctx0" brushRef="#br0">99 176 17060,'-2'1'280,"0"0"1,-1 0 0,1 0 0,0 0-1,0 0 1,0 1 0,0-1 0,0 1-1,0-1 1,0 1 0,1 0 0,-1 0-1,-2 3 1,-21 33 1184,18-27-296,-1 1-205,1 1 1,-6 15 0,11-25-859,1-1 0,0 1 0,0 0 1,0-1-1,0 1 0,1 0 0,-1 0 0,1 0 0,-1 0 0,1 0 1,0-1-1,0 1 0,1 0 0,-1 0 0,1 0 0,-1 0 1,3 5-1,-3-7-80,1 0 0,0 0 0,0 0 0,0 0 0,0-1 1,0 1-1,1 0 0,-1 0 0,0-1 0,0 1 0,0 0 0,1-1 1,-1 1-1,0-1 0,1 0 0,-1 1 0,0-1 0,1 0 1,-1 0-1,1 0 0,-1 0 0,0 0 0,1 0 0,-1 0 0,3-1 1,35-11 184,-23 4-166,0 0 0,-1-1 1,0-1-1,0 0 0,-1-1 1,0-1-1,-1 0 1,18-22-1,-15 15 15,0-2-1,-2 0 1,-1 0 0,0-1 0,14-36-1,-24 49-37,-1 1-1,0-1 1,0 1-1,0-11 1,-2 17-19,0 1 1,1-1 0,-1 1 0,-1-1-1,1 1 1,0-1 0,0 0 0,-1 1 0,1-1-1,0 1 1,-1 0 0,0-1 0,0-1-1,0 3-2,1-1 0,-1 1 0,1 0 0,-1-1 0,1 1 0,-1 0 0,1-1 0,-1 1 0,0 0 0,1 0 0,-1 0 0,1 0 0,-1 0-1,0-1 1,1 1 0,-1 0 0,0 0 0,1 0 0,-1 1 0,0-1 0,1 0 0,-1 0 0,1 0 0,-1 0 0,0 1 0,1-1 0,-1 0 0,1 0-1,-1 1 1,1-1 0,-1 1 0,0 0 0,-6 4 0,0 0 1,0 0-1,1 1 0,0 0 0,0 0 0,1 1 1,0 0-1,-6 9 0,-33 64-51,43-78 46,-7 13-63,2 0 1,0 0-1,1 1 0,0 0 0,1 0 0,1 0 0,1 0 0,-1 31 0,2-45 55,1 0-1,1 0 1,-1 0 0,0 0 0,0 0 0,1 0 0,-1-1 0,1 1-1,1 3 1,15 9-124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3.782"/>
    </inkml:context>
    <inkml:brush xml:id="br0">
      <inkml:brushProperty name="width" value="0.05" units="cm"/>
      <inkml:brushProperty name="height" value="0.05" units="cm"/>
    </inkml:brush>
  </inkml:definitions>
  <inkml:trace contextRef="#ctx0" brushRef="#br0">266 78 18260,'0'-7'528,"0"1"0,-1-1 1,0 1-1,0 0 0,-3-13 1,3 18-431,1-1 1,-1 1 0,1-1 0,-1 1 0,0-1 0,0 1-1,0 0 1,0-1 0,0 1 0,0 0 0,0 0 0,0 0-1,0-1 1,-1 1 0,1 1 0,0-1 0,-1 0 0,1 0-1,-1 0 1,1 1 0,-1-1 0,1 1 0,-1-1 0,0 1-1,1 0 1,-1-1 0,1 1 0,-1 0 0,-2 0 0,0 1 92,0-1 1,0 1 0,0 1-1,0-1 1,0 0-1,1 1 1,-1 0 0,0 0-1,1 0 1,-1 0 0,-5 5-1,-33 33 641,28-24-742,0 0 0,1 1-1,1 1 1,0 0 0,2 1 0,0 0 0,1 1 0,1 0-1,0 0 1,-6 33 0,13-49-79,0 0 1,1 0-1,0 0 0,-1-1 1,1 1-1,1 0 0,-1 0 0,1 0 1,-1-1-1,1 1 0,0 0 1,2 3-1,-2-5-2,-1-1 1,1 0-1,0 0 1,0 0-1,0 0 1,0 0-1,0 0 0,1 0 1,-1 0-1,0 0 1,0-1-1,0 1 1,1 0-1,-1-1 1,1 1-1,-1-1 0,0 1 1,1-1-1,-1 0 1,1 1-1,-1-1 1,1 0-1,-1 0 1,1 0-1,-1 0 1,0-1-1,1 1 0,-1 0 1,1-1-1,-1 1 1,0 0-1,1-1 1,2-1-1,3-1 45,0-1-1,0 1 0,0-2 1,0 1-1,0-1 1,-1 0-1,0 0 1,0-1-1,0 1 1,-1-1-1,9-13 0,1-3 173,-2 0 0,16-34 0,-24 46-137,0 0-1,-1-1 1,0 0 0,-1 0-1,0 0 1,2-14-1,-5 26-87,0-1-1,-1 0 1,1 0-1,0 0 1,0 0-1,0 0 0,0 0 1,0 0-1,0 0 1,0 0-1,0 0 1,0 0-1,0 0 1,0 0-1,-1 0 1,1 0-1,0 0 1,0 0-1,0 0 0,0 0 1,0 0-1,0 0 1,0 0-1,0 0 1,0 0-1,0 0 1,-1 0-1,1 0 1,0 0-1,0 0 1,0-1-1,0 1 0,0 0 1,0 0-1,0 0 1,0 0-1,0 0 1,0 0-1,0 0 1,0 0-1,0 0 1,0 0-1,0 0 1,0 0-1,0 0 0,-1-1 1,1 1-1,0 0 1,0 0-1,0 0 1,0 0-1,0 0 1,0 0-1,0 0 1,0 0-1,0 0 1,0-1-1,1 1 0,-1 0 1,0 0-1,0 0 1,0 0-1,0 0 1,0 0-1,0 0 1,0 0-1,-5 5-75,0 7-222,1-1-1,0 1 1,1 0-1,0 0 1,0 0-1,2 0 1,-1 1-1,2-1 0,1 25 1,-2-36 270,1 0-1,0 0 1,0 1 0,0-1-1,0 0 1,1 0-1,-1 0 1,0 0 0,0 1-1,1-1 1,-1 0 0,0 0-1,1 0 1,0 0 0,-1 0-1,1 0 1,-1 0-1,1 0 1,0 0 0,0 0-1,0 0 1,-1-1 0,1 1-1,0 0 1,0 0 0,0-1-1,0 1 1,2 0-1,12 2-578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4.240"/>
    </inkml:context>
    <inkml:brush xml:id="br0">
      <inkml:brushProperty name="width" value="0.05" units="cm"/>
      <inkml:brushProperty name="height" value="0.05" units="cm"/>
    </inkml:brush>
  </inkml:definitions>
  <inkml:trace contextRef="#ctx0" brushRef="#br0">81 53 14155,'3'-8'277,"11"-30"3945,-11 31-1632,-5 25-729,-33 131 1542,13-61-2324,-12 98 0,32-163-922,-1-3 66,1 1 0,1-1 0,3 40 1,-2-59-215,0 0 0,0 0 1,0 0-1,0 0 0,1 0 1,-1 1-1,0-1 0,0 0 1,1 0-1,-1 0 0,0-1 1,1 1-1,-1 0 0,1 0 0,0 0 1,-1 0-1,1 0 0,0 0 1,-1-1-1,1 1 0,0 0 1,0 0-1,0-1-5,0 0-1,0 0 0,0 0 1,-1 0-1,1 0 1,0-1-1,0 1 1,-1 0-1,1 0 1,0-1-1,-1 1 1,1 0-1,0-1 1,-1 1-1,1-1 0,0 1 1,-1-1-1,1 1 1,-1-1-1,1 1 1,-1-1-1,1 0 1,4-6-9,0 0 1,-1 0 0,0 0-1,5-11 1,38-101-99,25-58-57,-57 146 108,1 1 0,2 0 0,31-41 0,-42 63 35,0 0 0,1 0 0,0 0-1,11-8 1,-17 15 14,0-1-1,0 1 1,0-1-1,0 1 1,1 0-1,-1 0 1,0 0-1,1 0 0,-1 0 1,1 0-1,-1 1 1,0-1-1,1 1 1,0 0-1,-1 0 1,1 0-1,-1 0 1,1 0-1,-1 0 0,1 1 1,-1-1-1,1 1 1,3 1-1,-5-1 4,0-1-1,0 1 1,0 0-1,0 0 1,0 0-1,-1 0 1,1 0-1,0-1 1,-1 1-1,1 0 1,-1 1-1,1-1 1,-1 0-1,0 0 1,1 0-1,-1 0 1,0 0-1,0 0 1,1 0-1,-1 1 1,0-1-1,0 0 1,0 0-1,-1 0 1,1 0-1,0 0 1,0 1-1,-1-1 1,1 0-1,0 0 1,-1 0-1,0 1 1,-1 3 16,0 1 1,-1-1 0,0 0 0,0 0 0,-4 5-1,-6 5 41,1-2 0,-2 0 0,0-1 1,-1 0-1,-17 11 0,5-7-51,-1 0-1,-36 14 1,58-27-177,0 0 0,-1-1 0,1 0 0,-1-1 0,0 1 0,-10 0 0,16-2 109,1 0 0,-1 0 1,1 0-1,-1 0 0,0 0 1,1 0-1,-1-1 0,1 1 1,-1 0-1,1 0 0,-1 0 1,1-1-1,-1 1 0,1 0 1,0 0-1,-1-1 0,1 1 1,-1 0-1,1-1 0,0 1 1,-1-1-1,1 1 0,0-1 1,-1 1-1,1-1 0,0 1 1,0 0-1,-1-1 0,1 1 1,0-1-1,0 0 0,0 1 1,0-1-1,0 1 0,0-1 1,0 1-1,0-1 0,0 1 1,0-1-1,0 1 0,0-1 1,0 1-1,0-1 0,0 1 1,0-1-1,1 0 0,-1 0 1,12-24-820,10-6-9,11-9-191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4.937"/>
    </inkml:context>
    <inkml:brush xml:id="br0">
      <inkml:brushProperty name="width" value="0.05" units="cm"/>
      <inkml:brushProperty name="height" value="0.05" units="cm"/>
    </inkml:brush>
  </inkml:definitions>
  <inkml:trace contextRef="#ctx0" brushRef="#br0">28 72 16508,'62'-66'4048,"-62"66"-3980,1-1 0,-1 1-1,0-1 1,1 1 0,-1-1-1,1 1 1,-1 0 0,1-1-1,-1 1 1,1 0 0,-1-1-1,1 1 1,-1 0 0,1 0-1,-1 0 1,1-1 0,0 1-1,-1 0 1,1 0 0,-1 0-1,1 0 1,0 0 0,-1 0-1,1 0 1,0 0 0,-1 1 23,1-1 1,-1 1 0,1-1 0,-1 1-1,0-1 1,1 1 0,-1-1-1,0 1 1,0-1 0,1 1-1,-1 0 1,0-1 0,0 1 0,0-1-1,0 1 1,0 0 0,0-1-1,0 2 1,-3 29 1896,-40 139 1707,21-92-3058,-13 96 1,35-171-621,-3 32 67,2-35-81,1 1-1,0 0 1,0 0-1,0 0 0,0 0 1,0 0-1,0-1 0,0 1 1,0 0-1,0 0 1,0 0-1,1 0 0,-1-1 1,0 1-1,0 0 0,1 0 1,-1 0-1,1-1 1,-1 1-1,1 0 0,-1 0 1,1-1-1,-1 1 0,1-1 1,0 1-1,-1 0 1,2 0-1,-1-1 0,0 0-1,0-1 1,0 1 0,-1 0-1,1-1 1,0 1-1,0 0 1,0-1 0,-1 1-1,1-1 1,0 1 0,-1-1-1,1 0 1,0 1-1,-1-1 1,1 0 0,-1 1-1,1-1 1,-1 0 0,1 0-1,-1 1 1,1-1-1,-1 0 1,0 0 0,1-1-1,7-27 18,-7 27-17,3-21 17,0 0 0,-1-1-1,-2 0 1,-1-39 0,-3 51-43,-2 16-12,-1 20-17,5-14 41,1 0 0,0 0 0,0 0 1,1-1-1,1 1 0,-1 0 0,4 11 0,-4-19 9,0 0 0,0 0 0,0 0 0,0 0 0,0 0 0,1 0 0,-1 0 0,1-1 0,-1 1-1,1 0 1,-1-1 0,1 1 0,0-1 0,0 0 0,3 2 0,-3-2 2,1 0-1,0 0 1,0-1 0,0 1-1,-1-1 1,1 1 0,0-1-1,0 0 1,0 0 0,0-1-1,0 1 1,0 0 0,0-1-1,-1 0 1,4-1 0,13-6 7,-1 0-1,-1-1 1,0-1 0,0 0 0,-1-2 0,0 0 0,19-19 0,-11 10 10,42-28-1,-65 48-14,-1 1 0,1-1 0,0 1 0,-1-1 0,1 1 0,0-1 0,0 1 0,-1 0 0,1 0 0,0-1 0,0 1 0,0 0 0,-1 0 0,1 0 0,0 0 0,0-1 0,0 1 0,0 1 0,0-1 0,-1 0 0,1 0 0,0 0 0,1 1 0,-1-1 0,-1 1 0,1 0 0,-1-1 1,1 1-1,-1 0 0,1-1 0,-1 1 0,0 0 0,1 0 1,-1-1-1,0 1 0,0 0 0,0 0 0,1 0 1,-1 0-1,0-1 0,0 1 0,0 0 0,0 1 0,-1 8 24,-1-1-1,1 1 0,-5 11 1,5-15 8,-3 6 24,2 0 0,-1 1 0,2-1 0,0 0 0,0 17 0,1-28-48,0 0 0,0 0 0,0 0-1,1 0 1,-1 0 0,0 0-1,1 0 1,-1 0 0,0 0-1,1 0 1,-1 0 0,1 0-1,0 0 1,-1 0 0,1 0-1,0 0 1,-1-1 0,1 1 0,0 0-1,0-1 1,0 1 0,0 0-1,0-1 1,0 1 0,0-1-1,0 1 1,0-1 0,0 0-1,0 1 1,0-1 0,0 0 0,0 0-1,0 0 1,0 0 0,0 0-1,0 0 1,0 0 0,0 0-1,2 0 1,3-1 22,1 0 0,-1-1-1,0 1 1,1-1 0,7-4 0,88-46 166,2-1-98,-99 51-100,0 0 1,0 1 0,0-1 0,0 1-1,1 0 1,-1 0 0,1 1 0,6 0-1,-10 0 0,-1 0 0,1 0 0,-1 0 0,1 1 0,-1-1 0,1 0 0,-1 1 0,0-1 0,1 1 0,-1 0-1,0-1 1,0 1 0,1 0 0,-1 0 0,0 0 0,0 0 0,0 0 0,0 0 0,0 0 0,0 0 0,0 0 0,0 0 0,-1 1-1,1-1 1,0 0 0,-1 1 0,1-1 0,-1 0 0,1 1 0,-1-1 0,0 1 0,1-1 0,-1 0 0,0 2 0,-1 19 0,0-18 7,1 0 0,0-1 0,0 1 0,0 0 0,0 0 0,0 0 0,1 0 0,1 7 0,-1-11-5,-1 0 0,1 0 0,-1 1 0,0-1 1,1 0-1,-1 0 0,1 0 0,-1 0 0,0 1 0,1-1 0,-1 0 0,1 0 1,-1 0-1,1 0 0,-1 0 0,0 0 0,1 0 0,-1 0 0,1 0 0,-1 0 1,1-1-1,-1 1 0,0 0 0,1 0 0,-1 0 0,1 0 0,-1-1 0,0 1 1,1 0-1,-1 0 0,0-1 0,1 1 0,-1 0 0,0-1 0,1 1 0,16-15 20,-15 13-15,10-9-3,63-54-59,-66 58 33,1 1 0,-1 0 0,1 0 0,0 1-1,0 0 1,18-5 0,-27 9 16,1 1 0,0-1 0,-1 1-1,1-1 1,0 1 0,0 0 0,-1 0 0,1 0 0,0 0 0,0 0 0,-1 0 0,1 0-1,0 0 1,0 1 0,-1-1 0,1 1 0,0-1 0,-1 1 0,1 0 0,-1 0 0,1 0-1,2 1 1,-3 0 1,0 0 0,0-1 0,1 1-1,-1 0 1,-1 0 0,1 0-1,0 0 1,0 0 0,-1 0 0,1 0-1,-1 0 1,0 0 0,0 0 0,0 0-1,0 1 1,0 1 0,-1 7-50,0-1 0,-1 1 1,-1-1-1,0 1 0,-8 19 1,2-15-678,9-14 680,-1-1 0,1 0 1,0 0-1,0 0 0,0 0 1,0 1-1,-1-1 0,1 0 1,0 0-1,0 0 0,0 0 1,-1 0-1,1 0 0,0 0 1,0 0-1,0 0 0,-1 1 1,1-1-1,0 0 0,0 0 1,-1 0-1,1 0 0,0 0 1,0 0-1,-1-1 0,1 1 1,0 0-1,0 0 0,0 0 1,-1 0-1,1 0 0,0 0 1,-1 0-1,0-3-165,-1 1-1,0-1 0,1 1 1,0-1-1,-1 0 0,1 1 1,-1-6-1,-6-16-549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5.353"/>
    </inkml:context>
    <inkml:brush xml:id="br0">
      <inkml:brushProperty name="width" value="0.05" units="cm"/>
      <inkml:brushProperty name="height" value="0.05" units="cm"/>
    </inkml:brush>
  </inkml:definitions>
  <inkml:trace contextRef="#ctx0" brushRef="#br0">2 0 20044,'-1'5'2617,"2"4"-1633,4 2-464,3 3 2249,4 4-1849,3 0-544,7 2-1456,1 0-304,3-5 1071,4-1-303,-2-6-256</inkml:trace>
  <inkml:trace contextRef="#ctx0" brushRef="#br0" timeOffset="1">322 202 21357,'3'22'2360,"-7"2"-1304,-2 4-344,-2 4 1225,3 3-313,-1-1-552,2-4-351,4-7-609,3-4-288,7-12-761,1-7-527,4-10 1112,4-4-312,5-12-208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5.790"/>
    </inkml:context>
    <inkml:brush xml:id="br0">
      <inkml:brushProperty name="width" value="0.05" units="cm"/>
      <inkml:brushProperty name="height" value="0.05" units="cm"/>
    </inkml:brush>
  </inkml:definitions>
  <inkml:trace contextRef="#ctx0" brushRef="#br0">0 49 23981,'5'-5'667,"-1"0"0,0 1 0,1-1 0,0 1-1,0 0 1,1 0 0,-1 1 0,11-6 0,-15 8-610,1 0 1,-1 1-1,0-1 1,1 1-1,-1-1 1,0 1-1,1-1 1,-1 1-1,0 0 0,1 0 1,-1-1-1,1 1 1,-1 0-1,1 0 1,-1 1-1,0-1 1,1 0-1,-1 0 1,0 1-1,1-1 0,-1 1 1,0-1-1,1 1 1,-1 0-1,0-1 1,0 1-1,1 0 1,-1 0-1,0 0 0,0 0 1,0 0-1,0 0 1,0 0-1,0 0 1,-1 0-1,1 0 1,0 1-1,0-1 1,-1 0-1,1 0 0,-1 1 1,1-1-1,-1 0 1,1 3-1,0 5-44,0-1-1,0 1 1,-1 0-1,0 0 1,0-1-1,-1 1 1,0 0 0,-1-1-1,0 1 1,0-1-1,-4 11 1,-7 12 11,-23 44 0,22-51-24,10-19 0,1 2 0,-1-1 0,1 0 0,0 1 0,0-1 0,-2 10 0,5-15 0,0-1 0,-1 1 0,1-1 0,0 1 1,0-1-1,0 0 0,0 1 0,0-1 0,0 1 0,0-1 0,0 1 0,1-1 0,-1 0 1,0 1-1,0-1 0,0 1 0,0-1 0,0 0 0,1 1 0,-1-1 0,0 1 0,0-1 1,1 0-1,-1 1 0,0-1 0,1 0 0,-1 0 0,0 1 0,1-1 0,-1 0 0,1 1 1,16-1 2,16-10-38,-28 8 61,19-9-657,26-15 1,-44 23 224,0-1 0,-1 0 1,1 0-1,-1-1 0,0 1 0,0-1 0,0 0 1,-1-1-1,7-9 0,-6 1-452,-5 2-293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3.178"/>
    </inkml:context>
    <inkml:brush xml:id="br0">
      <inkml:brushProperty name="width" value="0.05" units="cm"/>
      <inkml:brushProperty name="height" value="0.05" units="cm"/>
    </inkml:brush>
  </inkml:definitions>
  <inkml:trace contextRef="#ctx0" brushRef="#br0">104 183 14379,'0'0'47,"0"0"0,1-1 1,-1 1-1,0-1 0,0 1 0,0 0 0,0-1 0,0 1 1,0 0-1,0-1 0,1 1 0,-1 0 0,0-1 0,0 1 1,0-1-1,-1 1 0,1 0 0,0-1 0,0 1 0,0 0 1,0-1-1,0 1 0,0 0 0,0-1 0,-1 1 0,1 0 1,0-1-1,0 1 0,0 0 0,-1-1 0,1 1 0,0 0 1,-1 0-1,1-1 0,0 1 0,0 0 0,-1 0 0,1 0 0,0-1 1,-1 1-1,1 0 0,0 0 0,-1 0 0,1 0 0,-1 0 1,1 0-1,0 0 0,-1 0 0,1 0 0,0 0 0,-1 0 1,1 0-1,-1 0 0,1 0 0,0 0 0,-1 0 0,1 0 1,0 0-1,-1 0 0,1 1 0,-1-1 0,-2 1 219,1 1 0,-1 0 0,1-1-1,-1 1 1,1 0 0,0 0 0,-3 4-1,-5 6 399,1 0-1,0 1 1,1 1-1,-6 14 1,10-21-525,1 0-1,1 0 1,-1 0-1,1 0 1,0 1 0,1-1-1,0 1 1,0 0 0,0-1-1,2 10 1,-1-16-125,0 0-1,0-1 1,0 1 0,0 0 0,0 0 0,0 0-1,0 0 1,0 0 0,1-1 0,-1 1 0,0 0-1,1 0 1,-1 0 0,1-1 0,-1 1 0,1 0-1,-1-1 1,1 1 0,-1 0 0,1-1 0,0 1-1,-1-1 1,1 1 0,0-1 0,-1 1 0,2 0-1,0-1-6,-1 0-1,0 0 1,0 0-1,1 0 1,-1 0-1,0-1 0,0 1 1,0 0-1,1-1 1,-1 1-1,0-1 1,0 1-1,0-1 0,0 0 1,0 1-1,1-2 1,5-3-5,-1 0 1,0-1-1,-1 0 1,9-10 0,0-3 14,-1 0 0,-1-1 0,-1 0 0,0-1 0,-1 0 1,12-44-1,-21 61 13,-3 4-8,-4 10 4,-7 18 33,5-7 59,2 1 0,-8 44 1,12-59-89,2 0 0,-1-1 1,1 1-1,0 0 0,0 0 1,0 0-1,1 0 0,1-1 1,-1 1-1,1 0 0,0-1 1,0 1-1,1-1 0,4 9 1,-5-13-17,-1 0 1,1 0 0,0 0-1,0 0 1,-1 0 0,1 0-1,0-1 1,1 1 0,-1-1-1,0 0 1,0 1-1,1-1 1,-1 0 0,0 0-1,1 0 1,-1-1 0,5 2-1,-3-2-3,0 0-1,0 0 0,1 0 0,-1-1 0,0 1 0,0-1 0,0 0 0,0 0 0,0 0 0,4-3 0,2 0 0,0-1-1,-1-1 0,1 0 1,-1 0-1,-1-1 0,1 0 1,10-12-1,-10 8-1,1 0 0,-2 0 0,0-1 1,0 0-1,-1-1 0,-1 0 0,0 0 0,5-15 0,-10 13-10,-1 14 2,0 1 1,0 0-1,-1 0 0,1 0 0,0-1 0,0 1 0,0 0 0,0 0 1,0 0-1,0-1 0,-1 1 0,1 0 0,0 0 0,0 0 0,0 0 1,-1-1-1,1 1 0,0 0 0,0 0 0,0 0 0,-1 0 0,1 0 0,0 0 1,0 0-1,-1 0 0,1 0 0,0 0 0,0 0 0,0 0 0,-1 0 1,1 0-1,0 0 0,-2 0 0,1 1 1,0-1-1,-1 1 1,1-1-1,0 1 1,0 0-1,0 0 1,-1 0-1,1 0 1,0 0-1,0 0 1,0 0-1,1 0 1,-1 0-1,0 0 0,-1 2 1,-5 8-7,1 1 0,-8 21 0,13-30-7,-1 0 0,1 0-1,1 0 1,-1 0 0,0 1 0,1-1-1,-1 0 1,1 0 0,0 0 0,0 1-1,0-1 1,1 0 0,-1 0 0,1 1 0,0-1-1,0 0 1,1 4 0,-1-6-18,0 0 0,-1 0 0,1 0 0,0 0 0,0 0 0,0 0 0,-1 0 0,1-1 1,0 1-1,0 0 0,0 0 0,0-1 0,0 1 0,0-1 0,1 1 0,-1-1 0,0 1 0,0-1 0,0 0 0,0 1 0,1-1 0,-1 0 0,2 0 1,0 0-63,-1-1 0,1 1 0,0-1 0,0 0 0,0 0 0,0 0 1,-1 0-1,1 0 0,4-3 0,3-3-367,1-1 0,-1 0 0,13-14-1,0-2-702,-1-1 0,35-52-1,-46 60 944,-1-1-1,-1 1 1,0-2-1,-2 1 0,0-1 1,5-23-1,-12 41 263,1 0-1,-1 0 1,0-1-1,0 1 1,1 0-1,-1 0 1,0-1-1,0 1 1,0 0-1,0 0 1,0-1-1,-1 1 1,1 0 0,0 0-1,-1-1 1,1 1-1,0 0 1,-1 0-1,0 0 1,1 0-1,-1 0 1,0 0-1,0-2 1,0 3 8,0 0 0,0 0 0,-1-1-1,1 1 1,0 0 0,0 0 0,0 0 0,0 0 0,0 0 0,0 1 0,0-1 0,0 0 0,0 0 0,0 1 0,0-1 0,0 0-1,0 1 1,1-1 0,-1 1 0,0-1 0,0 1 0,0 0 0,0-1 0,1 1 0,-1 0 0,0 0 0,1-1 0,-2 3 0,-6 6 23,1 1 1,-1 0 0,2 1 0,0 0 0,0 0 0,1 0-1,0 1 1,1-1 0,1 1 0,-1 0 0,2 0 0,0 1 0,0-1-1,1 0 1,1 1 0,0-1 0,1 1 0,3 17 0,-4-27-136,1-1 1,-1 0 0,1 1-1,0-1 1,0 0 0,0 1 0,0-1-1,0 0 1,1 0 0,-1 0-1,1 0 1,-1 0 0,1 0-1,0 0 1,-1-1 0,1 1 0,0-1-1,0 1 1,0-1 0,1 0-1,-1 0 1,0 0 0,3 1 0,-2-1-7,-1-1 0,1 0 1,0 0-1,0 0 0,0 0 0,0 0 1,-1 0-1,1-1 0,0 1 1,0-1-1,0 0 0,-1 0 1,1 0-1,-1 0 0,1-1 1,-1 1-1,1-1 0,-1 1 1,3-3-1,11-10 145,-2-1 0,0 0 0,24-32 1,-12 12 701,-25 34-705,0 0-1,0-1 1,0 1-1,0 0 1,0 0-1,0 1 1,0-1-1,0 0 1,0 0-1,0 0 1,0 1-1,1-1 1,1 0-1,-3 1-44,1 0 0,-1 0 0,0 0 0,1 0 0,-1 0 0,0 0 0,1 0 0,-1 0 0,1 0 0,-1 1 0,0-1 0,1 0 0,-1 0 0,0 0 0,1 1 0,-1-1 0,0 0 0,0 0 0,1 1 0,-1-1 0,0 0 0,0 0 0,1 1 0,-1-1 0,0 0 0,0 1 0,0-1 0,0 0 0,0 1 0,1 0 0,0 5 200,0 0 0,0 0 1,0 0-1,-1 11 0,1-1-105,4 8-42,1-1-1,1 0 0,0-1 0,14 28 1,-11-29-194,-1 1 0,-1 0-1,-1 1 1,7 40 0,-13-56 220,-1 0 0,1 0 0,-2 1-1,1-1 1,-1 0 0,0 0 0,-1 0 0,1 0-1,-1-1 1,-1 1 0,1 0 0,-1-1 0,0 0-1,-1 1 1,0-1 0,0 0 0,0-1 0,0 1-1,-1-1 1,-6 6 0,8-8 56,-1 0 0,1-1 0,0 1 0,-1-1 0,0 1 1,1-1-1,-1 0 0,0-1 0,0 1 0,0-1 0,-7 2 0,9-3-121,1 0 0,-1 1 0,0-1 0,0 0 0,1-1 0,-1 1 0,0 0 0,0 0 0,1-1 0,-1 1 1,0-1-1,1 1 0,-1-1 0,0 0 0,1 0 0,-1 0 0,1 0 0,-1 0 0,1 0 0,0 0 0,-1 0 0,1 0 0,0-1 0,0 1 0,0-1 0,0 1 0,0-1 0,0 1 0,0-1 0,0-1 0,-2-4-52,0-1 0,1 1-1,0 0 1,0-1 0,0 0 0,1 1-1,1-1 1,-1 0 0,1 1-1,0-1 1,1 0 0,2-11 0,3-6-552,1 1 0,16-36 0,-1 3-173,-9 15 325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6.515"/>
    </inkml:context>
    <inkml:brush xml:id="br0">
      <inkml:brushProperty name="width" value="0.05" units="cm"/>
      <inkml:brushProperty name="height" value="0.05" units="cm"/>
    </inkml:brush>
  </inkml:definitions>
  <inkml:trace contextRef="#ctx0" brushRef="#br0">39 492 18300,'-13'3'2082,"-11"5"742,24-8-2756,0 0 0,0 0 1,0 0-1,0 0 0,-1 1 0,1-1 0,0 0 0,0 0 0,0 0 0,0 1 0,0-1 0,0 0 0,0 0 1,-1 0-1,1 1 0,0-1 0,0 0 0,0 0 0,0 0 0,0 1 0,0-1 0,0 0 0,0 0 0,0 1 1,0-1-1,0 0 0,0 0 0,1 0 0,-1 1 0,0-1 0,0 0 0,0 0 0,0 0 0,0 1 0,0-1 1,0 0-1,1 0 0,-1 0 0,0 0 0,0 1 0,0-1 0,0 0 0,1 0 0,-1 0 0,0 0 0,0 0 1,0 0-1,1 0 0,-1 1 0,0-1 0,0 0 0,1 0 0,12 5 1168,-4-4-1239,-1 0-1,0-1 0,1-1 0,10-1 1,-5 0-776,0-1 0,0-1 0,0 0 0,0-1 0,-1 0 0,0-2 0,13-7 0,-15 7 45,0-1 0,-1 0 0,0-1 0,-1 0 0,14-16 1,-18 19 439,-1 0 1,0 0 0,0 0-1,-1-1 1,0 0-1,3-8 1,-4 11 542,-1 0 1,-1-1-1,1 1 0,0 0 0,-1 0 1,0-9-1,0 13-138,0-1 0,0 0 0,0 1 0,0-1 0,0 0 0,0 1 0,0-1 0,0 0 0,0 1-1,0-1 1,-1 0 0,1 1 0,0-1 0,0 0 0,-1 1 0,1-1 0,0 1 0,-1-1 0,1 0 0,-1 1 0,1-1 0,-1 1 0,1-1 0,-1 1 0,1 0 0,-1-1 0,1 1 0,-1-1-1,1 1 1,-1 0 0,0 0 0,1-1 0,-1 1 0,0 0 0,1 0 0,-1 0 0,0-1 0,1 1 0,-1 0 0,0 0 0,1 0 0,-1 0 0,0 1 0,1-1 0,-1 0 0,0 0 0,1 0-1,-1 0 1,0 1 0,1-1 0,-1 0 0,0 1 0,1-1 0,-2 1 0,-2 2 73,0-1 0,-1 1 0,1 0 0,0 1 0,0-1 0,-4 6 0,0 1 280,-1 1 0,2 1 0,-1-1 0,2 1 1,-1 0-1,2 1 0,0-1 0,0 1 0,1 0 1,1 1-1,0-1 0,-1 19 0,3-30-448,1 0-1,0 0 1,0 0-1,0 0 1,0 0-1,0 0 1,1 0-1,-1 0 1,1 0-1,-1 0 1,1 0-1,0 0 1,-1-1-1,1 1 1,0 0 0,0 0-1,0-1 1,1 1-1,-1-1 1,0 1-1,1-1 1,-1 1-1,1-1 1,-1 0-1,1 0 1,-1 1-1,1-1 1,0 0-1,0-1 1,0 1-1,-1 0 1,1 0-1,0-1 1,0 1-1,0-1 1,0 0-1,0 0 1,0 1 0,0-1-1,0-1 1,0 1-1,0 0 1,0 0-1,0-1 1,0 1-1,3-2 1,5-1-33,-1-1 1,1 0-1,-1 0 1,0-1-1,-1 0 1,1 0-1,-1-1 1,0 0-1,12-13 1,5-7-213,28-36 0,-46 53 153,-5 6 34,0 0 0,0 0 0,0 1 0,0-1-1,1 0 1,-1 1 0,1 0 0,-1-1 0,1 1 0,0 0 0,6-2-1,-9 4 37,0 0-1,0-1 0,0 1 0,1 0 1,-1 0-1,0 0 0,0 0 1,1 0-1,-1 0 0,0 0 0,0 0 1,0 0-1,1 0 0,-1 0 0,0 1 1,0-1-1,1 0 0,-1 0 0,0 0 1,0 0-1,0 0 0,1 0 1,-1 0-1,0 1 0,0-1 0,0 0 1,0 0-1,1 0 0,-1 0 0,0 0 1,0 1-1,0-1 0,0 0 0,0 0 1,0 0-1,0 1 0,0-1 1,1 1-1,0 11-157,1 3 75,-2-14 89,1-1 0,-1 0 1,0 0-1,0 1 0,1-1 0,-1 0 1,0 0-1,0 1 0,1-1 0,-1 0 0,0 0 1,1 0-1,-1 0 0,0 1 0,1-1 1,-1 0-1,0 0 0,1 0 0,-1 0 0,0 0 1,1 0-1,-1 0 0,0 0 0,1 0 1,-1 0-1,1 0 0,-1 0 0,0 0 0,1 0 1,-1-1-1,0 1 0,1 0 0,-1 0 1,0 0-1,0 0 0,1-1 0,-1 1 0,1 0 1,3-3 13,1 0 0,-1-1 0,0 1 0,0-1 0,0 1 0,0-1 0,5-8 0,24-37 91,-21 31-48,9-12 65,-2-1-1,-1 0 1,-1-2 0,-2 1-1,-1-2 1,10-38-1,-24 71-115,1 0 0,-1 0-1,0-1 1,1 1 0,-1 0 0,0 0 0,0 0-1,1-1 1,-1 1 0,0 0 0,0 0-1,0 0 1,-1-1 0,1 1 0,0 0-1,0 0 1,-1 0 0,1-1 0,0 1-1,-1 0 1,1 0 0,-1 0 0,0 0-1,1 0 1,-2-1 0,0 2-4,1 0 0,0 0 0,-1 0 0,1 0 0,0 1 0,0-1-1,-1 0 1,1 1 0,0-1 0,0 1 0,-1 0 0,1-1 0,0 1 0,0 0 0,0 0 0,0-1 0,0 1 0,0 0 0,0 0 0,0 0-1,1 0 1,-1 1 0,-1 1 0,-8 10 29,1 1 0,0 0 0,1 1-1,1-1 1,1 2 0,-9 24 0,5-4 164,-10 71 0,17-77-26,-1 46 0,4-68-131,0 0 0,1 1 0,0-1 0,1 0 1,-1 0-1,2 0 0,-1 0 0,1-1 0,0 1 0,8 12 0,-11-18-32,1-1 0,0 1-1,0-1 1,0 0 0,0 1-1,0-1 1,1 0 0,-1 1-1,0-1 1,1 0-1,-1 0 1,0 0 0,1 0-1,-1 0 1,1-1 0,0 1-1,-1 0 1,1-1 0,0 1-1,-1-1 1,1 1 0,0-1-1,0 0 1,-1 0 0,1 0-1,0 0 1,0 0 0,-1 0-1,1 0 1,0-1 0,-1 1-1,1-1 1,0 1 0,-1-1-1,1 1 1,0-1 0,-1 0-1,1 0 1,-1 0 0,3-2-1,3-3 0,-1 0 0,1 0 0,-1 0-1,-1-1 1,1 0 0,6-13 0,4-5 14,-1-2 0,-2 0 0,20-54 0,-39 105 0,-3 30 1,8-44-18,0 1 1,0-1-1,1 0 0,0 1 1,1-1-1,4 20 1,-5-29-4,1 0 1,-1-1 0,0 1 0,0 0 0,1 0-1,-1-1 1,1 1 0,-1 0 0,1-1-1,-1 1 1,1 0 0,-1-1 0,1 1 0,-1-1-1,1 1 1,0-1 0,-1 1 0,1-1 0,0 1-1,-1-1 1,1 0 0,0 1 0,0-1-1,-1 0 1,1 0 0,0 0 0,1 1 0,0-1-2,0-1 1,0 1-1,0 0 1,0-1 0,0 1-1,0-1 1,0 1 0,-1-1-1,1 0 1,3-2-1,2-1 0,0-1 1,0 0-1,-1 0 0,9-9 0,21-29-67,-24 27-11,2 0 0,17-17 1,-29 35 28,-5 8 24,-5 11-3,-15 24 27,16-33 3,0 1 0,0 0-1,1 1 1,1-1 0,0 1 0,-5 28 0,10-42-16,0 0 1,0 1-1,0-1 1,0 0-1,0 0 0,0 0 1,0 0-1,0 0 1,0 0-1,0 0 1,0 0-1,0 0 0,0 0 1,0 1-1,0-1 1,0 0-1,0 0 1,0 0-1,0 0 0,0 0 1,0 0-1,0 0 1,0 0-1,0 0 1,0 0-1,0 1 0,0-1 1,0 0-1,0 0 1,0 0-1,0 0 1,1 0-1,-1 0 0,0 0 1,0 0-1,0 0 1,0 0-1,0 0 1,0 0-1,0 0 0,0 0 1,0 0-1,0 0 1,0 0-1,1 0 1,-1 0-1,0 0 0,0 0 1,0 0-1,0 0 1,0 0-1,0 0 1,0 0-1,0 0 0,0 0 1,0 0-1,1 0 1,-1 0-1,0 0 1,0 0-1,7-6-685,6-9-573,-1-7 410,-1-1 0,0 0 0,7-28 0,-16 45 693,18-53-1027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6.961"/>
    </inkml:context>
    <inkml:brush xml:id="br0">
      <inkml:brushProperty name="width" value="0.05" units="cm"/>
      <inkml:brushProperty name="height" value="0.05" units="cm"/>
    </inkml:brush>
  </inkml:definitions>
  <inkml:trace contextRef="#ctx0" brushRef="#br0">56 8 20212,'0'0'104,"-1"-1"-1,1 1 0,-1-1 1,1 1-1,-1-1 0,1 1 1,-1-1-1,1 1 0,-1-1 1,1 1-1,-1 0 0,1-1 1,-1 1-1,0 0 0,1 0 1,-1-1-1,0 1 0,1 0 1,-1 0-1,0 0 0,1 0 1,-1 0-1,0 0 0,1 0 1,-1 0-1,0 0 0,1 0 1,-1 0-1,0 0 0,1 0 1,-2 1-1,1 0 117,-1 0 0,1 0 1,-1 1-1,1-1 0,-1 0 0,1 1 1,0-1-1,-1 1 0,1-1 0,-2 4 1,0 1 181,0 0 1,1-1 0,-1 1 0,1 0-1,1 0 1,-3 10 0,4-11-529,0-1 0,0 1-1,0-1 1,1 1 0,0-1 0,0 1 0,0-1 0,0 0 0,1 1 0,-1-1 0,1 0 0,0 0-1,1 0 1,-1 0 0,1 0 0,-1 0 0,1-1 0,0 0 0,5 5 0,4 2-1036,1-1-1,0 1 1,1-2 0,16 8 0,3 2-493,-31-17 1770,1 1 0,-1-1 0,0 1 0,1 0 0,-1 0 0,0 0 0,0 0 0,-1 0 0,1 1 0,0-1 0,-1 1 0,1-1 0,-1 1 0,0-1 0,0 1 0,0 0 0,0 0 0,0-1 0,0 1 0,-1 0 0,0 0 0,1 3 0,-1 6 864,-1 0-1,0 0 0,-1 0 0,-4 14 1,3-15-329,1-1 0,0 1 0,1 0 1,0 17-1,1-26-606,0-1-1,0 0 1,0 1 0,0-1-1,1 0 1,-1 1 0,1-1-1,-1 0 1,1 0 0,-1 1-1,1-1 1,-1 0 0,1 0-1,0 0 1,0 0-1,0 0 1,-1 0 0,1 0-1,0 0 1,0 0 0,1 0-1,-1 0 1,0-1 0,1 2-1,1-2-7,-1 1 0,1-1 0,-1 1 0,1-1 0,-1 0 0,1 0 0,0 0 0,-1 0 0,1 0 0,-1 0 0,1-1 0,2 0 0,9-4-6,0 0 1,0-1-1,20-11 1,-26 13-1,20-12-15,-18 10-17,-1 0 0,1 1-1,0 0 1,0 1 0,1 0-1,-1 0 1,1 1 0,0 1-1,12-2 1,-21 4 2,-1 0-1,1 0 1,0 0 0,-1 0 0,1 0-1,-1 1 1,1-1 0,0 1 0,-1-1-1,1 1 1,-1-1 0,1 1-1,-1 0 1,1 0 0,-1 0 0,0 0-1,0 0 1,1 0 0,-1 0 0,0 0-1,0 0 1,0 1 0,0-1-1,0 0 1,0 1 0,0-1 0,-1 1-1,1-1 1,0 1 0,-1-1-1,1 1 1,-1 0 0,0-1 0,1 1-1,-1 2 1,0 7-89,0 0 0,0 0 1,-1 0-1,-3 17 0,-1 9-913,6-26 764,3-5-70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7.668"/>
    </inkml:context>
    <inkml:brush xml:id="br0">
      <inkml:brushProperty name="width" value="0.05" units="cm"/>
      <inkml:brushProperty name="height" value="0.05" units="cm"/>
    </inkml:brush>
  </inkml:definitions>
  <inkml:trace contextRef="#ctx0" brushRef="#br0">104 61 17548,'-1'1'162,"1"-1"0,-1 1 1,0 0-1,0 0 0,0 0 1,0 0-1,1 0 1,-1 0-1,0 0 0,1 1 1,-1-1-1,1 0 0,-1 0 1,1 0-1,0 0 0,-1 3 1,0 1 172,-20 61 1805,2 0 0,-15 122 0,26-137-1699,2-1 0,2 1 0,6 83 0,-2-128-399,1 0 0,0 0 0,1 0 0,-1 0 0,1 0 0,0-1 0,4 8 0,-5-12-33,-1 0-1,1 0 0,0 0 1,-1 0-1,1 0 1,0 0-1,0-1 1,0 1-1,0 0 0,-1-1 1,1 1-1,0 0 1,0-1-1,0 1 1,0-1-1,0 1 0,1-1 1,0 1-1,-1-1-2,1-1-1,-1 1 1,1 0-1,-1 0 1,0 0-1,1-1 1,-1 1-1,1-1 1,-1 1-1,0-1 1,1 0-1,-1 1 1,0-1-1,0 0 1,0 0-1,1 0 1,1-2-1,3-3 1,0-1 0,-1 1 0,1-1 0,-1-1 0,-1 1 0,8-16 0,18-53 12,-25 61-18,52-161 30,-22 65-120,52-116 0,-86 225 86,3-8-20,2 0 0,-1 0 0,14-18-1,-18 27 18,1-1-1,-1 0 1,1 1-1,0-1 1,0 1-1,0-1 1,-1 1-1,1 0 1,0 0-1,1 0 1,2-2-1,-4 3 2,0 0 0,1 0 1,-1 0-1,0 0 0,1 0 0,-1 0 0,0 0 0,0 0 0,1 0 0,-1 1 0,0-1 0,0 0 0,1 1 0,-1-1 0,0 1 0,0-1 0,0 1 1,0 0-1,0 0 0,0-1 0,0 1 0,1 1 0,1 1-2,0 1 0,-1 0 0,1-1 0,-1 1 0,0 0 0,0 0 0,-1 0 0,1 1 0,-1-1 0,0 0 0,0 0 0,0 1 0,-1-1 0,1 1 0,-1-1 0,0 1 0,-1-1 0,1 0 0,-1 1 0,-1 6 0,-2 8 42,-1 0 0,-1 0 0,-11 24 0,7-21 51,-1 0 0,-1-1-1,-1 0 1,-16 19 0,21-30-42,0-1-1,0 0 0,-1 0 1,-1-1-1,1 0 1,-1 0-1,-1-1 0,1 0 1,-20 8-1,27-14-66,0 0 0,1 0 0,-1 0 0,0-1-1,0 1 1,0-1 0,0 1 0,1-1 0,-1 0 0,0 0 0,0 0 0,0-1-1,0 1 1,0-1 0,-3-1 0,4 1-40,0 0 0,0 0 0,0 0 0,0 0 0,0-1 0,1 1 1,-1-1-1,0 0 0,1 1 0,-1-1 0,1 0 0,-1 0 0,1 0 0,0 0 0,0 0 0,0 0 0,0 0 0,0 0 1,1 0-1,-1-3 0,-1-3-31,1-1-1,0 1 1,1-1 0,0 1 0,1-1 0,-1 1 0,1-1 0,5-15-1,11-28-478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8.234"/>
    </inkml:context>
    <inkml:brush xml:id="br0">
      <inkml:brushProperty name="width" value="0.05" units="cm"/>
      <inkml:brushProperty name="height" value="0.05" units="cm"/>
    </inkml:brush>
  </inkml:definitions>
  <inkml:trace contextRef="#ctx0" brushRef="#br0">38 14 19140,'2'1'173,"0"0"-1,-1 1 1,1-1 0,0 0-1,0 1 1,-1-1 0,1 1-1,-1-1 1,1 1 0,-1 0-1,0 0 1,0 0 0,0 0-1,0 0 1,0 0 0,0 0-1,0 0 1,-1 0 0,1 0-1,-1 0 1,0 0 0,1 1-1,-1-1 1,0 0 0,0 0-1,0 0 1,-1 3 0,-1 7 579,0 0 1,-1 0 0,-8 21-1,5-18 138,-1 5-159,-2 7 19,0-1-1,-5 37 1,15-53-595,6-13-100,5-11-51,-4-1-8,0 0 0,-1-1 0,-1 1 0,0-1 0,-2-1-1,4-17 1,-3 8-14,-2 1 1,-1 0-1,-1-37 0,-2 51-41,1 19 17,3 22-62,-2-26 5,0 1 0,0-1-1,0 0 1,1 0 0,0 0 0,0 0 0,0 0 0,0 0 0,0-1-1,1 1 1,0-1 0,-1 1 0,1-1 0,1 0 0,-1 0 0,0 0-1,1-1 1,-1 1 0,1-1 0,0 0 0,0 0 0,0 0 0,0-1-1,0 1 1,0-1 0,0 0 0,1 0 0,5 0 0,7 0-510,0-1 0,0 0 0,0-1 1,1-1-1,-1-1 0,-1-1 0,1 0 1,-1-1-1,1-1 0,-1 0 0,-1-1 1,1-1-1,-1 0 0,-1-1 0,0-1 0,21-18 1,-34 28 681,-1-1 1,1 0 0,0 1-1,0-1 1,-1 0-1,1 0 1,0 0-1,-1 1 1,1-1 0,-1 0-1,1 0 1,-1 0-1,1 0 1,-1 0 0,0 0-1,1 0 1,-1 0-1,0 0 1,0 0 0,0-2-1,-6-1 1650,-9 10-412,3 3-691,-1 0-1,2 1 0,-1 1 0,1 0 0,1 0 0,0 1 1,0 1-1,1 0 0,1 0 0,-7 15 0,12-24-530,0 1 1,1 0-1,0 0 0,0 0 0,0 0 0,0 0 0,1 0 0,0 1 1,0-1-1,0 0 0,1 1 0,0-1 0,0 9 0,0-13-78,0-1-1,1 1 1,-1-1-1,0 1 1,0-1-1,0 0 0,0 1 1,0-1-1,1 1 1,-1-1-1,0 1 1,0-1-1,1 0 1,-1 1-1,0-1 0,1 0 1,-1 1-1,0-1 1,1 0-1,-1 1 1,1-1-1,-1 0 0,0 0 1,1 1-1,-1-1 1,1 0-1,-1 0 1,1 0-1,-1 0 1,1 0-1,-1 0 0,1 0 1,-1 1-1,1-2 1,20-7 178,14-21-31,-26 19-120,0-1-1,-1 0 1,-1 0 0,0-1 0,9-21 0,-12 25-350,-1 0 0,0 0-1,-1-1 1,0 0 0,0 1-1,-1-1 1,0 0 0,0 0 0,-1-15-1,0 24 294,0-1-1,0 1 0,0 0 0,0-1 1,0 1-1,0 0 0,0-1 1,0 1-1,0 0 0,0-1 1,0 1-1,0 0 0,0-1 0,0 1 1,0 0-1,0-1 0,0 1 1,-1 0-1,1 0 0,0-1 0,0 1 1,0 0-1,-1-1 0,1 1 1,0 0-1,0 0 0,0 0 1,-1-1-1,1 1 0,0 0 0,-1 0 1,1 0-1,0-1 0,0 1 1,-1 0-1,1 0 0,0 0 0,-1 0 1,1 0-1,0 0 0,-1 0 1,1 0-1,0 0 0,-1 0 1,1 0-1,0 0 0,-1 0 0,1 0 1,0 0-1,-1 0 0,1 0 1,0 0-1,0 0 0,-1 1 0,1-1 1,0 0-1,-1 0 0,-4 6-722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8.674"/>
    </inkml:context>
    <inkml:brush xml:id="br0">
      <inkml:brushProperty name="width" value="0.05" units="cm"/>
      <inkml:brushProperty name="height" value="0.05" units="cm"/>
    </inkml:brush>
  </inkml:definitions>
  <inkml:trace contextRef="#ctx0" brushRef="#br0">62 48 20468,'2'-4'293,"0"-3"367,0 0 0,0 0 0,1-13 0,-4 17 533,-1 6-285,-6 14 248,-9 26-139,16-38-937,-30 106 1095,27-94-1022,1 1-1,0 0 0,2-1 0,0 25 1,1-39-133,0-1 1,0 1-1,1-1 1,-1 1-1,0-1 1,1 0-1,0 1 1,0-1-1,0 0 1,0 1 0,0-1-1,0 0 1,0 0-1,1 0 1,-1 0-1,1 0 1,-1 0-1,1 0 1,0-1-1,0 1 1,0 0-1,0-1 1,0 0-1,0 1 1,0-1-1,0 0 1,1 0 0,-1 0-1,0-1 1,1 1-1,4 0 1,4 0-1,0 0 0,0-1 1,0 0-1,0-1 0,17-3 1,-24 3-27,27-5-88,32-11-1,-42 10-36,1 1 1,0 1-1,39-4 0,-60 9 125,0 0 1,0 0-1,0 0 0,0 0 0,0 0 0,0 0 1,0 0-1,-1 0 0,1 0 0,0 0 1,0 0-1,0 1 0,0-1 0,0 0 1,0 1-1,0-1 0,-1 1 0,1-1 1,0 1-1,0-1 0,-1 1 0,1-1 1,0 1-1,-1 0 0,1-1 0,0 2 1,-1-1 8,1 0 0,-1 0 0,0 1 1,0-1-1,0 0 0,-1 0 0,1 0 1,0 1-1,0-1 0,-1 0 0,1 0 1,0 0-1,-1 0 0,1 0 0,-1 0 1,0 0-1,0 2 0,-6 7 97,-1-1-1,0 0 1,-9 9-1,14-14-41,-15 13 248,0 0 0,-1-1 0,-41 26 1,52-37-292,0 0 1,-1-1-1,0 0 1,0 0-1,0-1 1,0 0-1,0-1 1,-1 0-1,1 0 0,-1-1 1,1 0-1,-1-1 1,-11 0-1,19-1-113,0 1-1,0 0 0,-1-1 0,1 0 0,0 1 1,0-1-1,0 0 0,0 0 0,0 0 0,0 0 1,0-1-1,0 1 0,0-1 0,1 1 0,-1-1 1,0 1-1,1-1 0,0 0 0,-1 0 0,1 0 1,0 1-1,0-1 0,0 0 0,0-1 1,0 1-1,0 0 0,1 0 0,-1 0 0,1-1 1,-1-2-1,1 0-64,-1 0 0,2 0 0,-1 0 0,0 0 0,1 0 1,0 0-1,0 0 0,0 0 0,1 1 0,0-1 0,0 0 0,5-8 1,13-13-679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9.120"/>
    </inkml:context>
    <inkml:brush xml:id="br0">
      <inkml:brushProperty name="width" value="0.05" units="cm"/>
      <inkml:brushProperty name="height" value="0.05" units="cm"/>
    </inkml:brush>
  </inkml:definitions>
  <inkml:trace contextRef="#ctx0" brushRef="#br0">155 1 25846,'0'14'2112,"-4"13"-1520,-9 9-192,-4 12 1024,-4 9-415,-2 6-569,0 1-136,3-6-56,3-6-56,7-9-344,3-8-240,7-13-576,8-7-497,3-15-2255,-2-7 3047,6-10-575,4-3-448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09.541"/>
    </inkml:context>
    <inkml:brush xml:id="br0">
      <inkml:brushProperty name="width" value="0.05" units="cm"/>
      <inkml:brushProperty name="height" value="0.05" units="cm"/>
    </inkml:brush>
  </inkml:definitions>
  <inkml:trace contextRef="#ctx0" brushRef="#br0">41 103 20044,'6'2'608,"0"-1"-1,0 1 1,0-1-1,0 0 1,1 0-1,-1-1 1,0 0-1,1 0 1,-1 0-1,0-1 1,0 0-1,12-3 1,-14 2-469,0 1 0,0-1 0,0 0 0,0 0 0,-1 0-1,1 0 1,0-1 0,-1 1 0,0-1 0,0 0 0,0 0 0,0 0 0,0 0 0,0-1 0,-1 1 0,0-1 0,1 0 0,-1 1 0,2-8 0,-3 10-120,-1-1 0,1 1-1,-1 0 1,1-1 0,-1 1-1,0 0 1,0-1 0,1 1 0,-1-1-1,0 1 1,0 0 0,0-1-1,0 1 1,-1-1 0,1 1 0,0 0-1,-1-1 1,1 1 0,-1-1-1,1 1 1,-1 0 0,-1-3 0,1 3-5,0 0 0,0 1-1,-1-1 1,1 0 0,-1 0 0,1 0 0,0 1 0,-1-1 0,1 1 0,-1-1 0,1 1 0,-1 0 0,0 0 0,1-1 0,-1 1 0,1 0 0,-3 0 0,-3 1 8,1 0 1,-1 0-1,0 0 0,0 1 1,0 0-1,1 0 0,-1 1 1,-7 4-1,7-3-18,-1 1-1,1 0 1,0 1 0,1 0-1,-1 0 1,1 1 0,0-1-1,0 1 1,1 1-1,0-1 1,1 1 0,-1 0-1,1 0 1,1 0 0,0 0-1,0 1 1,-4 16-1,7-24-2,0 1 0,0-1-1,0 1 1,0-1 0,0 0-1,0 1 1,0-1-1,0 1 1,0-1 0,0 0-1,1 1 1,-1-1 0,1 0-1,-1 1 1,1-1-1,-1 0 1,1 0 0,0 1-1,0-1 1,0 0 0,-1 0-1,1 0 1,0 0-1,0 0 1,0 0 0,1 0-1,-1-1 1,0 1 0,0 0-1,0-1 1,1 1-1,-1 0 1,0-1 0,0 1-1,1-1 1,-1 0 0,1 0-1,-1 1 1,0-1 0,1 0-1,-1 0 1,1 0-1,-1 0 1,2-1 0,6 0 6,0 0 1,0-1 0,0 0 0,0-1-1,12-5 1,31-14 29,57-22-29,-97 40 0,1 0-1,-1 1 1,1 1 0,0 0-1,0 1 1,22 0 0,-33 1-7,1 1-1,-1-1 1,0 0 0,1 1 0,-1-1-1,0 1 1,0-1 0,1 1 0,-1 0-1,0 0 1,0 0 0,0 0 0,0 1-1,0-1 1,0 1 0,0-1 0,0 1-1,-1-1 1,1 1 0,-1 0 0,1 0 0,2 4-1,-2 1 13,1-1-1,-1 1 1,0 0-1,-1 0 0,0 0 1,1 8-1,2 9 88,-4-23-94,0 0 0,0 0 0,0 0 0,0-1 0,1 1 1,-1 0-1,0 0 0,0-1 0,1 1 0,-1 0 0,1 0 0,-1-1 1,1 1-1,-1 0 0,1-1 0,-1 1 0,1-1 0,0 1 0,-1-1 0,1 1 1,0-1-1,-1 1 0,1-1 0,0 1 0,1-1 0,0 1 5,-1-1 0,1 0 0,0 0 0,0 0 0,0 0 0,-1 0 0,1-1 0,0 1 1,0 0-1,0-1 0,2-1 0,6-2 33,0-1 0,0-1 1,11-7-1,-16 9-25,36-25 29,47-28 68,-78 52-109,-1 0 1,1 1-1,0 0 1,0 0-1,0 1 1,1 1-1,15-3 1,-24 5-11,0 0 1,0 0-1,0 0 1,1 0-1,-1 0 1,0 0-1,0 0 1,0 1-1,0-1 1,1 1-1,-1 0 1,0-1-1,0 1 1,0 0-1,0 0 1,-1 0-1,1 1 1,0-1-1,0 0 1,2 4-1,-2-3-8,0 1-1,-1-1 1,0 1-1,1 0 0,-1-1 1,0 1-1,0 0 1,-1 0-1,1 0 1,0 0-1,-1 0 0,0 0 1,0 5-1,0 1-63,-1 0-1,0 1 1,-1-1 0,0 0-1,-1 0 1,1 0-1,-2 0 1,-7 15-1,10-23 29,1 0-1,0 0 0,0-1 0,-1 1 0,1-1 0,0 1 0,-1 0 0,1-1 0,-1 1 0,1-1 1,-1 1-1,1-1 0,-1 1 0,1-1 0,-1 1 0,1-1 0,-1 0 0,0 1 0,1-1 0,-1 0 0,1 1 1,-1-1-1,0 0 0,0 0 0,1 0 0,-1 0 0,0 1 0,1-1 0,-1 0 0,0 0 0,1 0 0,-1 0 1,0-1-1,0 1 0,1 0 0,-1 0 0,0 0 0,0-1 0,-5-6-463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38.352"/>
    </inkml:context>
    <inkml:brush xml:id="br0">
      <inkml:brushProperty name="width" value="0.05" units="cm"/>
      <inkml:brushProperty name="height" value="0.05" units="cm"/>
    </inkml:brush>
  </inkml:definitions>
  <inkml:trace contextRef="#ctx0" brushRef="#br0">1274 200 10218,'-1'-9'320,"0"0"0,-1 0 0,0 1 0,-1-1 0,0 1 0,0 0 0,0 0 0,-1 0 0,-1 0 0,1 1 0,-1-1 0,0 1 0,-1 0 0,0 1 0,0-1 0,0 1-1,-11-8 1,8 8-66,-1-1-1,1 1 0,-1 1 0,0 0 0,-1 1 0,1-1 0,-1 2 1,0 0-1,0 0 0,0 1 0,0 0 0,0 1 0,-15 0 1,-8 2 232,1 2 1,0 2-1,0 1 1,-56 17-1,66-15-369,0 1 0,0 1 0,1 1 0,0 1 0,0 1 0,2 1 0,-21 17 0,5 3-2,2 2 0,2 1 0,1 2 0,-39 63 0,-60 88 629,86-121-472,4 2 0,2 2 0,4 1 0,-42 133 0,64-166-236,1 1-1,3-1 0,1 2 0,-2 65 1,10-66-10,2 0 0,2 0 0,2-1 0,2 0 0,2 0 1,1 0-1,2-2 0,2 0 0,1 0 0,39 61 1,-50-91-22,0-1 0,1 1 0,0-1 0,0 0 0,1-1 1,0 0-1,0 0 0,1-1 0,0 0 0,0 0 0,12 5 1,-6-6 2,-1 1 1,2-2 0,-1 0-1,0-1 1,1-1 0,30 2-1,43-4-10,-1-3 0,157-27 0,-217 25 2,-1-2 0,1-1 0,-1-2 0,0 0 0,-1-2 0,-1-1 0,0 0 0,0-2 0,-2-1 1,0-1-1,0-1 0,-2-1 0,26-29 0,-11 7 12,-1-1 1,-3-2-1,-1-1 0,-3-1 1,-1-2-1,-3 0 0,31-87 1,27-159-262,-20 63 11,-54 207 220,-2 0 0,-1-1 0,4-48 0,-9 61 12,0-1 0,-1 0 0,-1 1 0,0-1 0,0 1 1,-1-1-1,-1 1 0,0 0 0,-10-20 0,1 7-26,-2 1-1,-1 0 0,-1 1 1,-1 0-1,-1 2 0,-1 0 1,-1 1-1,0 1 1,-2 1-1,0 1 0,-1 1 1,-42-20-1,37 25-663,25 10 578,-1 0 0,1 0 0,0-1 1,0 1-1,0-1 0,0 0 0,0-1 0,0 1 0,1 0 0,-1-1 0,1 0 0,-4-3 1,0-8-354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55.970"/>
    </inkml:context>
    <inkml:brush xml:id="br0">
      <inkml:brushProperty name="width" value="0.05" units="cm"/>
      <inkml:brushProperty name="height" value="0.05" units="cm"/>
    </inkml:brush>
  </inkml:definitions>
  <inkml:trace contextRef="#ctx0" brushRef="#br0">22 57 13131,'-6'-3'872,"1"0"-728,-2-5-80,5 8 224,0-3-144,4 3 256,4 0-328,5-7 0,-4-25 48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5.232"/>
    </inkml:context>
    <inkml:brush xml:id="br0">
      <inkml:brushProperty name="width" value="0.05" units="cm"/>
      <inkml:brushProperty name="height" value="0.05" units="cm"/>
    </inkml:brush>
  </inkml:definitions>
  <inkml:trace contextRef="#ctx0" brushRef="#br0">83 12 14011,'8'-12'3755,"-10"19"-167,-7 18-2106,-9 52-52,-11 131 1,24-162-1133,-20 301 526,23-337-494,2-26-96,14-69-19,3 0 0,49-138-1,-62 212-215,45-124-45,-41 118 40,0 0-1,0 1 1,2 1 0,0-1-1,20-23 1,-27 36 3,1 0-1,-1 0 1,1 0-1,0 0 1,0 1 0,0 0-1,0-1 1,0 1-1,0 1 1,1-1 0,-1 1-1,1-1 1,-1 1-1,1 0 1,-1 1-1,1-1 1,0 1 0,-1 0-1,1 0 1,-1 1-1,1-1 1,9 3 0,-10-2 0,-1 1-1,1-1 1,0 1 0,0-1 0,-1 1 0,1 0 0,-1 1 0,1-1 0,-1 1 0,0-1 0,0 1 0,0 0-1,0 0 1,-1 0 0,1 0 0,-1 1 0,0-1 0,0 1 0,0 0 0,0-1 0,0 1 0,-1 0 0,0 0-1,0 0 1,1 6 0,-2-2 10,1-1-1,-2 0 0,1 0 1,-1 0-1,0 0 0,-1 0 1,1 0-1,-1 0 0,-1 0 1,0 0-1,1-1 0,-2 1 1,1-1-1,-1 0 0,0 0 1,0 0-1,-1 0 0,-6 5 1,-1 1 29,0 0-1,-1-2 1,-1 1 0,0-2 0,0 1-1,-26 10 1,36-18-93,0 0 0,0-1 0,0 1 0,0-1 1,0 0-1,-1 0 0,1-1 0,-7 1 0,44-23-2680,-9 12 2125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4.050"/>
    </inkml:context>
    <inkml:brush xml:id="br0">
      <inkml:brushProperty name="width" value="0.05" units="cm"/>
      <inkml:brushProperty name="height" value="0.05" units="cm"/>
    </inkml:brush>
  </inkml:definitions>
  <inkml:trace contextRef="#ctx0" brushRef="#br0">135 5 17652,'2'-5'2472,"1"5"-1527,-2 5-417,-1 9 1704,2 13-1072,-2 7-255,1 12-449,1 3-240,-1 3-424,3 0-184,-1-6-441,1-3-199,-4-14 1240,0-6-512,-3-14-176,-3-4-136</inkml:trace>
  <inkml:trace contextRef="#ctx0" brushRef="#br0" timeOffset="1">0 253 18132,'8'-12'1840,"9"-2"-1088,3 0-327,12 2 975,-1-3-368,7 2-1280,2-2 536,-4-2-240,0 2-72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5.650"/>
    </inkml:context>
    <inkml:brush xml:id="br0">
      <inkml:brushProperty name="width" value="0.05" units="cm"/>
      <inkml:brushProperty name="height" value="0.05" units="cm"/>
    </inkml:brush>
  </inkml:definitions>
  <inkml:trace contextRef="#ctx0" brushRef="#br0">302 20 17740,'-8'-3'760,"0"-1"0,-1 1 0,1 1 0,-1-1 0,0 2 0,0-1 0,0 1 0,0 1 0,-13 0 0,11 0-408,0 1 1,0 1 0,0 0-1,0 1 1,0 0 0,1 1 0,-17 7-1,20-7-304,0 0-1,0 0 1,0 1-1,0-1 0,1 2 1,0-1-1,0 1 1,0 0-1,1 0 1,-7 10-1,9-11 0,0 1 0,0-1-1,0 1 1,1 0 0,0 0-1,0 0 1,1 0 0,0 0-1,0 0 1,0 0 0,1 1 0,0-1-1,0 0 1,1 11 0,0-12-35,1 1 1,-1-1 0,1 1 0,-1-1-1,1 0 1,1 0 0,-1 0 0,1 0-1,0 0 1,0 0 0,1-1 0,-1 1-1,8 6 1,-4-5-14,0-1 0,1 1 1,0-2-1,-1 1 0,1-1 0,1 0 1,-1-1-1,10 3 0,0-1-119,0-1 0,0-1-1,0 0 1,1-2 0,-1 0 0,1-1-1,0-1 1,18-3 0,-28 2 67,0 0 0,0 0 0,0-1 1,0-1-1,0 1 0,10-8 0,16-10-252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6.437"/>
    </inkml:context>
    <inkml:brush xml:id="br0">
      <inkml:brushProperty name="width" value="0.05" units="cm"/>
      <inkml:brushProperty name="height" value="0.05" units="cm"/>
    </inkml:brush>
  </inkml:definitions>
  <inkml:trace contextRef="#ctx0" brushRef="#br0">1 27 16964,'6'10'2160,"3"0"-1312,12-3-280,5-2 961,13-1-417,-1-2-128,8-2-376,3 1-152,0-2-312,-5-4-144,-10-4-360,-7 0-200,-10 3-544,-6-2-48,-11 0 768,-3-2-248,-9 1-169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6.875"/>
    </inkml:context>
    <inkml:brush xml:id="br0">
      <inkml:brushProperty name="width" value="0.05" units="cm"/>
      <inkml:brushProperty name="height" value="0.05" units="cm"/>
    </inkml:brush>
  </inkml:definitions>
  <inkml:trace contextRef="#ctx0" brushRef="#br0">7 1 15563,'-7'20'1929,"10"-6"-841,7-4-400,8-4 1137,10 5-265,8-3-352,1-8-232,4-2-328,4 4-191,-4-2-489,-4 1-329,-5-2 1194,-9-7-825,-3-1-24,1-6 24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7.713"/>
    </inkml:context>
    <inkml:brush xml:id="br0">
      <inkml:brushProperty name="width" value="0.05" units="cm"/>
      <inkml:brushProperty name="height" value="0.05" units="cm"/>
    </inkml:brush>
  </inkml:definitions>
  <inkml:trace contextRef="#ctx0" brushRef="#br0">1 12 18172,'0'0'98,"0"0"1,0-1-1,0 1 1,0 0-1,0 0 1,1-1-1,-1 1 0,0 0 1,0 0-1,0-1 1,1 1-1,-1 0 1,0 0-1,0-1 1,0 1-1,1 0 1,-1 0-1,0 0 0,1 0 1,-1-1-1,0 1 1,0 0-1,1 0 1,-1 0-1,0 0 1,1 0-1,-1 0 1,0 0-1,1 0 0,-1 0 1,0 0-1,1 0 1,-1 0-1,4 11 1709,-5 27-517,0-30-959,1 0-178,-2 107 961,3-101-1028,0 1-1,1 0 1,1-1 0,0 0 0,8 24-1,-10-37-67,-1 1 0,1-1-1,-1 0 1,1 1-1,0-1 1,-1 0 0,1 1-1,0-1 1,0 0-1,0 0 1,0 0 0,0 0-1,0 0 1,0 0-1,1 0 1,-1-1 0,0 1-1,0 0 1,1-1-1,-1 1 1,0 0 0,2-1-1,-1 1 8,1-1 0,-1 0-1,0-1 1,0 1 0,0 0 0,0-1-1,0 1 1,0-1 0,0 1 0,0-1 0,0 0-1,0 0 1,3-2 0,5-4 67,0-1 0,0 0 1,-1-1-1,9-10 0,-14 15-70,33-40 413,49-74-1,-43 55-230,-35 56-110,-4 10 1,-4 15 0,-7 24-17,-3 43-34,9-75-40,1 1 1,0 0-1,1 0 1,0 0-1,4 16 1,-5-25-4,0-1-1,1 1 1,-1 0 0,1-1-1,-1 1 1,1-1-1,0 1 1,0-1 0,-1 0-1,1 1 1,0-1 0,0 0-1,0 1 1,0-1 0,1 0-1,-1 0 1,0 0-1,0 0 1,1 0 0,-1 0-1,1-1 1,-1 1 0,1 0-1,-1-1 1,3 2 0,-1-2 1,0 0 1,0 0 0,-1-1-1,1 1 1,0 0 0,0-1-1,0 0 1,0 0 0,-1 1 0,1-2-1,0 1 1,-1 0 0,3-2-1,9-6 25,-1 0 0,0-1 0,21-22-1,69-88 179,-43 46-159,-58 72-142,0-1 0,0 1 0,0 0 0,1 0 0,-1 0 0,1 0 0,2-2 0,-15 2-1412,-3 2 1077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9.204"/>
    </inkml:context>
    <inkml:brush xml:id="br0">
      <inkml:brushProperty name="width" value="0.05" units="cm"/>
      <inkml:brushProperty name="height" value="0.05" units="cm"/>
    </inkml:brush>
  </inkml:definitions>
  <inkml:trace contextRef="#ctx0" brushRef="#br0">179 27 14595,'17'-21'4197,"-12"15"-954,-13 16-1103,-17 19-1022,14-17-966,0 2 0,-16 23 1,4 4-69,1 1 1,-16 46 0,30-66-60,2-1 0,0 1 0,1 0 0,1 1 0,1-1 0,0 34 0,3-51-80,0 0 0,0 0 0,0 0-1,1 0 1,0 0 0,0 0 0,0 0 0,1 0 0,-1 0 0,1-1-1,0 1 1,1-1 0,-1 1 0,1-1 0,0 0 0,0 0 0,0 0-1,1 0 1,-1 0 0,1-1 0,0 0 0,0 1 0,0-1 0,0-1-1,1 1 1,-1-1 0,1 0 0,-1 0 0,1 0 0,0 0 0,7 1 0,-6-2-33,1 0 1,0-1-1,0 0 1,0 0 0,0 0-1,0-1 1,12-2 0,14-7-376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49.634"/>
    </inkml:context>
    <inkml:brush xml:id="br0">
      <inkml:brushProperty name="width" value="0.05" units="cm"/>
      <inkml:brushProperty name="height" value="0.05" units="cm"/>
    </inkml:brush>
  </inkml:definitions>
  <inkml:trace contextRef="#ctx0" brushRef="#br0">154 1 17788,'0'2'348,"-1"0"0,0 1-1,0-1 1,0 0 0,0 1 0,0-1 0,0 0 0,-1 0 0,1 0 0,-1 0-1,0 0 1,1-1 0,-3 3 0,-6 7 1225,-14 22 248,-28 52 0,43-68-1726,1 0 0,1 0 0,1 0-1,0 1 1,-4 29 0,9-45-88,1 0 0,-1-1-1,1 1 1,-1 0 0,1 0-1,0 0 1,0 0 0,0 0 0,0 0-1,1 0 1,-1 0 0,0 0 0,1 0-1,0 0 1,-1 0 0,1 0-1,0-1 1,0 1 0,0 0 0,0-1-1,0 1 1,0 0 0,0-1 0,1 1-1,-1-1 1,0 0 0,1 1-1,0-1 1,-1 0 0,1 0 0,2 1-1,1 0 19,1-1-1,-1 0 1,0 0 0,1-1-1,-1 1 1,0-1-1,1 0 1,-1-1-1,0 0 1,10-2 0,11-2-9,109-26 182,-114 25-691,0-1 0,0-1 0,-1-1 1,23-14-1,-40 21 433,-1 1-1,1-1 1,-1 1 0,0-1 0,0 0 0,1 0 0,-1 0-1,0 0 1,-1 0 0,1 0 0,0 0 0,-1-1-1,1 1 1,-1-1 0,0 1 0,2-4 0,-2-13-590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0.007"/>
    </inkml:context>
    <inkml:brush xml:id="br0">
      <inkml:brushProperty name="width" value="0.05" units="cm"/>
      <inkml:brushProperty name="height" value="0.05" units="cm"/>
    </inkml:brush>
  </inkml:definitions>
  <inkml:trace contextRef="#ctx0" brushRef="#br0">1 59 19980,'6'0'2289,"6"-1"-1537,11-4-256,2-3 1072,7 1-559,2-2-169,5 7-592,4 2-240,-6-3-912,-3-2 856,-13 1-216,-3-10-33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0.551"/>
    </inkml:context>
    <inkml:brush xml:id="br0">
      <inkml:brushProperty name="width" value="0.05" units="cm"/>
      <inkml:brushProperty name="height" value="0.05" units="cm"/>
    </inkml:brush>
  </inkml:definitions>
  <inkml:trace contextRef="#ctx0" brushRef="#br0">11 0 14243,'-5'11'2000,"-1"-3"-1055,6-1-225,5 1 1336,7-2-671,5 0-113,9-3-312,6 2-168,8-5-296,4 0-288,2-5-952,5-1-120,-8-3 672,1-2-200,-1 1-176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1.064"/>
    </inkml:context>
    <inkml:brush xml:id="br0">
      <inkml:brushProperty name="width" value="0.05" units="cm"/>
      <inkml:brushProperty name="height" value="0.05" units="cm"/>
    </inkml:brush>
  </inkml:definitions>
  <inkml:trace contextRef="#ctx0" brushRef="#br0">308 11 19292,'-1'-1'56,"1"0"1,-1 0-1,0 1 0,1-1 0,-1 0 1,0 1-1,0-1 0,1 0 1,-1 1-1,0-1 0,0 1 0,0 0 1,1-1-1,-1 1 0,0 0 0,0-1 1,0 1-1,0 0 0,0 0 1,0 0-1,0 0 0,0 0 0,0 0 1,0 0-1,0 0 0,0 0 0,1 0 1,-1 0-1,0 1 0,0-1 1,0 0-1,-1 2 0,-34 12 430,25-7-332,-1 0-1,1 1 0,0 0 0,1 1 0,0 0 1,0 1-1,1 0 0,1 0 0,-1 1 0,2 0 1,-1 1-1,1-1 0,-9 24 0,11-20-11,0 0 0,1 1-1,1-1 1,0 1 0,1 0-1,1 0 1,0 0 0,1 0-1,1 0 1,1 0-1,4 22 1,40 127 32,-39-144-160,-7-20-8,1 0-1,-1 0 1,1 0 0,-1 0-1,0 0 1,0 0-1,1 1 1,-1-1-1,0 0 1,0 0 0,0 0-1,0 1 1,-1-1-1,1 0 1,0 0 0,0 0-1,-1 0 1,0 2-1,-5-3 63,-3-11-19,-11-25-28,1-1 0,3-1 1,-16-50-1,10 26-17,5 11 310,17 50-307,0 1 0,0 0 1,0 0-1,0-1 0,0 1 0,0 0 1,0 0-1,0-1 0,0 1 1,0 0-1,0 0 0,0 0 1,1-1-1,-1 1 0,0 0 0,0 0 1,0 0-1,0-1 0,0 1 1,1 0-1,-1 0 0,0 0 1,0 0-1,0-1 0,1 1 0,-1 0 1,0 0-1,0 0 0,0 0 1,1 0-1,-1 0 0,0 0 1,0 0-1,0 0 0,1 0 1,-1 0-1,16-2 202,29 6 53,-24-1-186,6-2-382,42-3 0,-59 1 300,1-1 1,0 0-1,-1 0 0,1-1 0,-1-1 1,19-8-1,-7-1-135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1.483"/>
    </inkml:context>
    <inkml:brush xml:id="br0">
      <inkml:brushProperty name="width" value="0.05" units="cm"/>
      <inkml:brushProperty name="height" value="0.05" units="cm"/>
    </inkml:brush>
  </inkml:definitions>
  <inkml:trace contextRef="#ctx0" brushRef="#br0">305 0 19564,'-7'38'1849,"7"-3"-1129,3 1-256,6 0 792,1 1-224,3 4-224,-4-1-135,-3 8-241,-3 1-120,-12 6-128,-3 5-72,-17-1-288,-4 2-208,-9 2-745,-7-3 185,-11-3 632,0-5-192,4-11-224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7.050"/>
    </inkml:context>
    <inkml:brush xml:id="br0">
      <inkml:brushProperty name="width" value="0.05" units="cm"/>
      <inkml:brushProperty name="height" value="0.05" units="cm"/>
    </inkml:brush>
  </inkml:definitions>
  <inkml:trace contextRef="#ctx0" brushRef="#br0">26 3 17516,'6'-3'2735,"-6"10"-1084,-7 22-136,2-11-581,-1 11-575,1 0 1,1 0 0,1 1 0,2-1 0,4 55 0,-2-80-353,0 0 0,0 0 0,0 0 0,0 0 0,1 0 0,-1 0 0,1 0 0,0 0 0,0 0 0,1-1 0,3 6 0,-4-8-4,-1 1-1,1-1 0,-1 0 0,1 0 0,-1 0 0,1 0 0,0 0 0,0-1 0,-1 1 0,1 0 0,0-1 0,0 1 0,0-1 0,0 0 0,-1 1 0,1-1 0,0 0 0,0 0 0,0 0 0,0-1 0,0 1 0,0 0 0,0-1 0,-1 1 0,1-1 0,0 0 0,3-1 0,3-3 20,-1 1 0,1-2 0,-1 1 0,0-1 0,-1 0 0,1 0 0,-1-1 0,-1 0 0,1 0-1,-1 0 1,7-14 0,2-5 162,-2 0-1,13-36 1,-13 20 303,-12 38-282,0 6-30,-5 23-33,4-23-138,1 0 0,-1 1-1,1-1 1,0 0 0,-1 1 0,1-1 0,0 1-1,1-1 1,-1 0 0,0 1 0,1-1 0,0 4-1,0-6-2,-1 0-1,0 1 1,0-1 0,1 0-1,-1 1 1,0-1-1,1 0 1,-1 0-1,0 1 1,1-1 0,-1 0-1,0 0 1,1 0-1,-1 0 1,0 1-1,1-1 1,-1 0 0,0 0-1,1 0 1,-1 0-1,1 0 1,-1 0-1,0 0 1,1 0 0,-1 0-1,1 0 1,0 0-1,18-10 16,18-25 9,-31 28-10,0 0 1,0 1 0,1 0-1,-1 1 1,2-1-1,-1 1 1,0 1-1,1-1 1,10-3-1,-18 8-12,1 0 0,0-1-1,0 1 1,-1 0 0,1 0-1,0 0 1,0 0-1,0 0 1,-1 0 0,1 1-1,0-1 1,0 0-1,-1 0 1,1 0 0,0 1-1,-1-1 1,1 0-1,0 1 1,-1-1 0,1 1-1,0-1 1,-1 1-1,1-1 1,-1 1 0,1-1-1,-1 1 1,1-1-1,-1 1 1,1 0 0,-1-1-1,0 1 1,1 0-1,-1-1 1,0 1 0,1 0-1,-1 0 1,0-1-1,0 1 1,0 1 0,3 32 76,-3-32-73,-2 45 33,1-30-253,0 0-1,3 28 1,-2-45 182,0 1 0,0-1 0,0 0 0,0 0 0,0 1 0,0-1 0,0 0 0,0 0 0,0 1 0,0-1 1,0 0-1,0 1 0,0-1 0,0 0 0,0 0 0,0 1 0,0-1 0,1 0 0,-1 0 0,0 0 0,0 1 0,0-1 0,1 0 0,-1 0 1,0 0-1,0 1 0,0-1 0,1 0 0,-1 0 0,0 0 0,0 0 0,1 0 0,-1 1 0,0-1 0,1 0 0,7-7-1248,6-15 188,-2-1 426,3-3-110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5.598"/>
    </inkml:context>
    <inkml:brush xml:id="br0">
      <inkml:brushProperty name="width" value="0.05" units="cm"/>
      <inkml:brushProperty name="height" value="0.05" units="cm"/>
    </inkml:brush>
  </inkml:definitions>
  <inkml:trace contextRef="#ctx0" brushRef="#br0">32 0 15299,'-26'4'3545,"20"0"-1045,20 2-380,20 2-1283,0-2 1,1-2-1,50 1 1,-24-6-1128,67-9 1,-106 2-998,-22 8 1254,0 0 1,-1 0 0,1 0 0,0 0-1,0 0 1,-1 0 0,1 0-1,0 0 1,0 0 0,0-1 0,-1 1-1,1 0 1,0 0 0,0 0 0,0 0-1,0-1 1,0 1 0,-1 0 0,1 0-1,0 0 1,0-1 0,0 1 0,0 0-1,0 0 1,0 0 0,0-1 0,0 1-1,0 0 1,0 0 0,0-1-1,0 1 1,0 0 0,0 0 0,0 0-1,0-1 1,0 1 0,0 0 0,0 0-1,0-1 1,0 1 0,0 0 0,0 0-1,0 0 1,0-1 0,0 1 0,1 0-1,-1 0 1,0 0 0,0-1-1,0 1 1,0 0 0,1 0 0,-1 0-1,0 0 1,0 0 0,0 0 0,0-1-1,1 1 1,-1 0 0,0 0 0,-11-2-719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6.002"/>
    </inkml:context>
    <inkml:brush xml:id="br0">
      <inkml:brushProperty name="width" value="0.05" units="cm"/>
      <inkml:brushProperty name="height" value="0.05" units="cm"/>
    </inkml:brush>
  </inkml:definitions>
  <inkml:trace contextRef="#ctx0" brushRef="#br0">5 1 15203,'-4'11'1729,"5"-2"-777,10-1-304,12-4 1056,3-2-327,12-1-337,5-2-128,6-2-424,-4-4-488,-1-2 128,-3 2-64,-7 2-160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7.093"/>
    </inkml:context>
    <inkml:brush xml:id="br0">
      <inkml:brushProperty name="width" value="0.05" units="cm"/>
      <inkml:brushProperty name="height" value="0.05" units="cm"/>
    </inkml:brush>
  </inkml:definitions>
  <inkml:trace contextRef="#ctx0" brushRef="#br0">16 50 16331,'0'0'1723,"-2"9"1978,-2 26-1771,0 20-678,1-39-1105,2 0 0,0 0 1,1 0-1,0 0 1,1 0-1,5 24 0,-5-39-125,-1 0-1,0 0 1,1 0-1,-1 1 0,1-1 1,-1-1-1,1 1 1,-1 0-1,1 0 0,0 0 1,-1 0-1,1 0 1,0 0-1,0-1 1,-1 1-1,1 0 0,0-1 1,0 1-1,0 0 1,0-1-1,0 0 1,0 1-1,0-1 0,0 1 1,0-1-1,0 0 1,0 0-1,0 0 1,1 1-1,-1-1 0,0 0 1,0 0-1,0 0 1,0-1-1,0 1 1,0 0-1,0 0 0,0-1 1,0 1-1,0 0 1,0-1-1,0 1 1,0-1-1,2-1 0,5-2 113,0-1 1,-1 0-1,0 0 0,8-8 0,-13 11-98,24-24 339,-1-1 1,-2-1-1,0-1 0,28-49 0,-18 26-88,-32 57-215,-4 13-51,-5 23-22,5-28 2,-1 2-9,1 0 1,0 0-1,0 30 0,3-44 8,0-1 1,-1 1 0,1 0 0,0 0-1,0 0 1,1 0 0,-1 0 0,0 0-1,0 0 1,0 0 0,1 0 0,-1 0-1,0-1 1,1 1 0,-1 0 0,0 0-1,1 0 1,-1-1 0,1 1-1,0 0 1,-1 0 0,1-1 0,0 1-1,-1-1 1,1 1 0,0-1 0,0 1-1,-1-1 1,1 1 0,0-1 0,0 1-1,0-1 1,0 0 0,0 0 0,-1 1-1,1-1 1,0 0 0,0 0 0,0 0-1,0 0 1,0 0 0,0 0-1,0 0 1,0 0 0,0 0 0,0-1-1,1 0 1,4-1 29,0 0 0,0 0 0,-1-1 0,1 0 0,8-6-1,13-11 156,-1-1 0,0-1 0,-2-2-1,-1 0 1,35-47 0,-50 58-1055,-13 14-2410,-18 16-660,10-7 2496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8.562"/>
    </inkml:context>
    <inkml:brush xml:id="br0">
      <inkml:brushProperty name="width" value="0.05" units="cm"/>
      <inkml:brushProperty name="height" value="0.05" units="cm"/>
    </inkml:brush>
  </inkml:definitions>
  <inkml:trace contextRef="#ctx0" brushRef="#br0">84 7 16780,'6'-4'1297,"-1"2"2036,-5 16-1273,0-13-2030,-4 25 884,-1 1 0,-15 45 0,6-27-656,-5 13-71,12-39-146,1 0-1,0 0 1,2 1 0,0-1-1,-2 26 1,6-45-30,0 1 1,0 0-1,0-1 0,0 1 1,1-1-1,-1 1 0,0 0 0,0-1 1,0 1-1,0-1 0,1 1 1,-1-1-1,0 1 0,1-1 1,-1 1-1,0-1 0,1 1 0,-1-1 1,0 1-1,1-1 0,-1 0 1,1 1-1,-1-1 0,1 1 0,0-1 1,19 3 239,26-13 158,-37 7-313,311-65-106,-304 63-1013,-9 1 33,-16 4 381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8.986"/>
    </inkml:context>
    <inkml:brush xml:id="br0">
      <inkml:brushProperty name="width" value="0.05" units="cm"/>
      <inkml:brushProperty name="height" value="0.05" units="cm"/>
    </inkml:brush>
  </inkml:definitions>
  <inkml:trace contextRef="#ctx0" brushRef="#br0">1 57 17020,'3'3'2248,"1"0"-1280,7-1-256,9-2 1113,3-2-377,11-1-200,8-3-295,3-2-161,10 1-304,2-1-160,-2 2-440,1 0-336,-8 1-696,-5-1 968,-10 3-176,-2-2-193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4:59.916"/>
    </inkml:context>
    <inkml:brush xml:id="br0">
      <inkml:brushProperty name="width" value="0.05" units="cm"/>
      <inkml:brushProperty name="height" value="0.05" units="cm"/>
    </inkml:brush>
  </inkml:definitions>
  <inkml:trace contextRef="#ctx0" brushRef="#br0">25 0 15323,'-4'6'1009,"-13"17"627,16-23-1548,1 0 0,0 1 0,-1-1-1,1 1 1,0-1 0,0 1 0,-1-1 0,1 1 0,0-1 0,0 1-1,0-1 1,0 1 0,0-1 0,0 1 0,0-1 0,0 1 0,0 0-1,0-1 1,0 1 0,0-1 0,0 1 0,0-1 0,0 1 0,0-1-1,1 1 1,-1-1 0,0 1 0,0-1 0,1 1 0,-1-1 0,0 0-1,1 1 1,-1-1 0,0 1 0,1-1 0,-1 0 0,1 1 0,-1-1 0,1 0-1,-1 0 1,1 1 0,0-1 0,12 5 551,1-1 0,-1-1 1,1 0-1,0-1 0,0 0 0,24 0 0,86-12 613,-82 6-894,-37 3-331,2 1-140,0 0 1,-1 0 0,1-1 0,-1 0 0,0-1-1,1 0 1,-1 0 0,0 0 0,0 0-1,0-1 1,0 0 0,7-5 0,-8 1-170,-3-5-68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1.030"/>
    </inkml:context>
    <inkml:brush xml:id="br0">
      <inkml:brushProperty name="width" value="0.05" units="cm"/>
      <inkml:brushProperty name="height" value="0.05" units="cm"/>
    </inkml:brush>
  </inkml:definitions>
  <inkml:trace contextRef="#ctx0" brushRef="#br0">5 21 16964,'2'-15'2172,"1"10"645,-6 73-272,-1-17-2031,2 117 248,2-165-727,0 0 1,0 0 0,0 0 0,1 0 0,-1 0 0,1 0 0,0 0 0,0 0 0,0 0 0,0 0 0,0-1 0,1 1 0,3 4 0,-4-6-9,0 0 1,0 0 0,0-1 0,0 1 0,0 0 0,0-1 0,1 1 0,-1-1-1,0 1 1,1-1 0,-1 0 0,0 1 0,1-1 0,-1 0 0,0 0 0,1 0-1,-1 0 1,0 0 0,1-1 0,-1 1 0,0 0 0,1 0 0,-1-1 0,0 1-1,0-1 1,1 1 0,-1-1 0,0 0 0,0 1 0,0-1 0,0 0 0,2-1-1,6-5 125,1 0 0,-1-1 0,0 0 0,0-1 0,-1 0 0,11-15 0,37-66 392,-34 53-440,-18 30-81,6-9 45,-7 16-44,-3 11-18,-26 125-18,25-136 12,1 1-1,0 0 1,0 0 0,0 0 0,-1-1-1,1 1 1,0 0 0,0 0 0,0 0-1,0-1 1,0 1 0,1 0 0,-1 0-1,0 0 1,0-1 0,0 1 0,1 0-1,-1 0 1,0-1 0,1 1 0,-1 0-1,1-1 1,-1 1 0,1 0 0,-1-1-1,1 1 1,-1-1 0,1 1 0,0-1-1,-1 1 1,1-1 0,0 1 0,-1-1-1,1 0 1,0 1 0,-1-1 0,1 0-1,0 0 1,0 1 0,0-1 0,-1 0-1,1 0 1,0 0 0,0 0 0,0 0-1,-1 0 1,1 0 0,0 0 0,0 0-1,1-1 1,4-1 9,0 0 0,1 0 0,-1-1-1,10-5 1,-16 8-8,36-23 126,-1 0-1,-1-3 1,-2-1 0,0-1-1,33-40 1,-60 63-251,0 0-1,0-1 1,0 0 0,-1 0-1,1-1 1,-1 1 0,5-14-1,-35 18-1942,3 0 1430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1.995"/>
    </inkml:context>
    <inkml:brush xml:id="br0">
      <inkml:brushProperty name="width" value="0.05" units="cm"/>
      <inkml:brushProperty name="height" value="0.05" units="cm"/>
    </inkml:brush>
  </inkml:definitions>
  <inkml:trace contextRef="#ctx0" brushRef="#br0">370 88 16812,'3'-4'470,"0"-1"0,0 1 1,-1-1-1,1 0 0,-1 0 1,0 0-1,-1 0 1,3-10-1,-4 14-368,0 0-1,0-1 1,0 1-1,0 0 1,0-1 0,0 1-1,0 0 1,-1 0 0,1-1-1,0 1 1,-1 0-1,1 0 1,-1 0 0,1-1-1,-1 1 1,1 0 0,-1 0-1,0 0 1,0 0 0,1 0-1,-1 0 1,0 0-1,0 0 1,0 1 0,0-1-1,0 0 1,0 0 0,0 1-1,-1-1 1,1 1 0,0-1-1,0 1 1,0-1-1,-1 1 1,1 0 0,0 0-1,0-1 1,-1 1 0,1 0-1,0 0 1,-3 1-1,-1-1-24,0 0-1,0 1 0,0 0 0,0 0 0,0 0 1,0 1-1,1 0 0,-1 0 0,1 0 0,-1 0 0,1 0 1,0 1-1,0 0 0,0 0 0,0 0 0,-5 6 1,-2 2-67,0 2 0,1 0 0,-14 22 1,6-4 33,2 0 1,1 1-1,1 1 1,2 0-1,2 1 1,0 0-1,3 0 1,1 1-1,1 0 1,2 0-1,2 0 1,1 1-1,8 63 0,-4-80-23,1-1-1,9 24 0,7 24 68,-21-66-91,0 0 1,0 1 0,1-1 0,-1 0 0,0 1-1,0-1 1,0 1 0,0-1 0,0 0 0,0 1 0,0-1-1,0 1 1,0-1 0,0 0 0,0 1 0,0-1-1,0 1 1,0-1 0,0 0 0,0 1 0,0-1-1,-1 0 1,1 1 0,0-1 0,0 0 0,0 1 0,-1 0-1,-8-8-394,-13-22-838,18 24 919,-110-170-6847,113 174 7224,1 0 0,-1 0 0,1 0 0,-1-1 0,1 1 0,-1 0 0,1 0 0,0 0 0,-1 0 0,1-1 0,0 1 0,0 0 0,0-2 0,0 2 4,0 1-1,0-1 0,1 1 0,-1-1 1,0 1-1,0-1 0,1 1 1,-1-1-1,0 1 0,0-1 0,1 1 1,-1 0-1,1-1 0,-1 1 0,0-1 1,1 1-1,-1 0 0,1 0 1,-1-1-1,1 1 0,0 0 0,3-1 321,0 0 0,1 0 0,-1 1 0,0-1 0,0 1 0,6 1 0,4-1-2,37-3-83,0-2 0,74-17-1,-73 10-579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6.561"/>
    </inkml:context>
    <inkml:brush xml:id="br0">
      <inkml:brushProperty name="width" value="0.05" units="cm"/>
      <inkml:brushProperty name="height" value="0.05" units="cm"/>
    </inkml:brush>
  </inkml:definitions>
  <inkml:trace contextRef="#ctx0" brushRef="#br0">6 14 18148,'0'-1'180,"0"0"0,0 1 0,0-1 1,1 0-1,-1 1 0,0-1 0,0 0 0,1 0 0,-1 1 1,1-1-1,-1 1 0,0-1 0,1 0 0,-1 1 0,1-1 1,0 1-1,-1-1 0,1 1 0,-1-1 0,2 0 0,3 13 1616,-4 30-967,-1-38-700,-10 262 1552,-1-3-881,11-261-799,0 10-94,0 1 0,4 20 0,-3-30-33,-1 0 1,1-1 0,-1 1-1,1-1 1,0 1-1,0-1 1,0 0-1,1 1 1,-1-1-1,0 0 1,1 0-1,0 0 1,-1 0-1,1 0 1,0 0-1,0 0 1,0 0-1,4 2 1,3-1-335,-1-6-171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7.493"/>
    </inkml:context>
    <inkml:brush xml:id="br0">
      <inkml:brushProperty name="width" value="0.05" units="cm"/>
      <inkml:brushProperty name="height" value="0.05" units="cm"/>
    </inkml:brush>
  </inkml:definitions>
  <inkml:trace contextRef="#ctx0" brushRef="#br0">37 0 15571,'1'7'6134,"-2"18"-4170,-3 34-980,2-35-721,-8 84 519,5 147 0,11-212-3232,-18-58 1110,3-1 623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7.994"/>
    </inkml:context>
    <inkml:brush xml:id="br0">
      <inkml:brushProperty name="width" value="0.05" units="cm"/>
      <inkml:brushProperty name="height" value="0.05" units="cm"/>
    </inkml:brush>
  </inkml:definitions>
  <inkml:trace contextRef="#ctx0" brushRef="#br0">127 118 19884,'-6'0'444,"-1"1"0,1 0 0,0 0 0,0 1 1,0 0-1,-1 0 0,2 0 0,-1 0 0,0 1 0,0 0 0,-7 6 0,10-7-352,-1 1 0,0 0 1,1 0-1,0 0 0,0 0 1,0 0-1,0 1 0,0-1 0,1 1 1,-1 0-1,1 0 0,0-1 0,0 2 1,1-1-1,-1 0 0,1 0 0,-1 5 1,2-8-90,0 0 1,0 0-1,0 0 0,0-1 1,0 1-1,0 0 0,0 0 1,0 0-1,0 0 1,1 0-1,-1 0 0,0-1 1,1 1-1,-1 0 1,0 0-1,1 0 0,-1-1 1,1 1-1,0 0 1,-1 0-1,1-1 0,-1 1 1,1 0-1,0-1 1,0 1-1,-1-1 0,1 1 1,0-1-1,0 0 1,-1 1-1,1-1 0,0 0 1,0 1-1,0-1 0,0 0 1,0 0-1,0 0 1,0 0-1,-1 0 0,1 0 1,0 0-1,0 0 1,0 0-1,0 0 0,0 0 1,1-1-1,3 0 0,0 0 0,0 0 1,0 0-1,0-1 0,0 0 0,9-4 0,0-4 7,-1 0-1,0-1 0,13-14 1,-12 11 39,31-22 0,-44 35-47,0 0 0,0 0 0,0 0 0,0 1 0,1-1 0,-1 0-1,0 1 1,1-1 0,-1 1 0,0 0 0,1-1 0,-1 1 0,0 0 0,1 0 0,-1 0 0,1 0-1,-1 0 1,0 0 0,3 1 0,-3-1 1,1 1 0,-1 0 0,0-1 0,0 1 0,0 0 0,-1 0 0,1 0 0,0 0 1,0 0-1,0 0 0,-1 0 0,1 0 0,0 0 0,-1 1 0,1-1 0,-1 0 0,0 0 0,1 0 0,-1 1 0,0-1 0,0 0 0,1 2 0,-1 2 0,1-2 0,-1 1 0,1 0-1,0 0 1,0 0 0,0-1-1,0 1 1,3 5 0,-3-9-4,0 1 0,0 0 0,-1 0 0,1 0 0,0-1 0,0 1 1,0 0-1,0-1 0,0 1 0,0-1 0,0 1 0,0-1 0,0 0 0,0 1 1,0-1-1,1 0 0,-1 0 0,0 0 0,0 1 0,0-1 0,0 0 0,0-1 1,0 1-1,1 0 0,-1 0 0,0 0 0,0-1 0,0 1 0,0-1 0,2 0 0,9-4-29,0 0 0,0-1-1,0-1 1,13-9-1,-15 9-155,0 0 0,1 1 0,0 0 0,23-8 0,109-32-8918,-7-10 6453,-172 80 8530,33-22-5668,1-1 1,-1 1-1,1 0 1,-1 1 0,1-1-1,0 0 1,0 0-1,0 1 1,0 0-1,0-1 1,1 1-1,-1 0 1,1 0-1,0 0 1,-2 5-1,3-7-191,0-1 0,0 0-1,0 1 1,0-1 0,0 0-1,0 1 1,0-1 0,1 0-1,-1 1 1,0-1 0,0 0-1,0 1 1,0-1 0,1 0-1,-1 0 1,0 1-1,0-1 1,1 0 0,-1 0-1,0 1 1,0-1 0,1 0-1,-1 0 1,0 0 0,1 1-1,-1-1 1,0 0 0,1 0-1,-1 0 1,0 0 0,1 0-1,15 0 223,14-7-127,22-18-75,5-2-209,-57 27 164,1 0 1,-1 1-1,0-1 1,0 0-1,1 0 1,-1 0 0,0 0-1,0 0 1,1 0-1,-1 0 1,0 0-1,0 0 1,0 0 0,1 1-1,-1-1 1,0 0-1,0 0 1,0 0-1,0 0 1,1 1-1,-1-1 1,0 0 0,0 0-1,0 0 1,0 1-1,0-1 1,0 0-1,0 0 1,0 1 0,1-1-1,-1 0 1,0 0-1,0 1 1,0-1-1,0 0 1,0 0 0,0 0-1,0 1 1,0-1-1,-1 0 1,1 0-1,0 1 1,0-1-1,0 0 1,0 0 0,0 1-1,0-1 1,0 0-1,0 0 1,-1 0-1,1 1 1,0-1 0,0 0-1,-6 16-58,6-15 46,-9 22 135,0 1 0,2-1 1,0 2-1,-5 46 1,8 31 297,-5 47-18,8-140-338,-1 0 0,0 0 0,-1 0 0,0 0 0,-1-1-1,0 1 1,0-1 0,0 0 0,-1 0 0,-9 11-1,11-15 6,0-1 0,-1 1 0,1-1 0,-1 0 0,0 0 0,1 0 0,-2 0 0,1-1 0,0 1 0,0-1 0,-1 0 0,1-1 0,-1 1 0,1-1 0,-1 1 0,0-2 0,0 1 0,0 0 0,1-1 0,-1 0 0,-9-1 0,12 1-44,0 0 0,0-1 0,1 1 0,-1-1 0,0 0 0,0 0 0,0 0 1,1 0-1,-1 0 0,0 0 0,1 0 0,-1 0 0,1 0 0,-1-1 1,1 1-1,0-1 0,-1 1 0,1-1 0,0 0 0,0 1 0,0-1 0,0 0 1,0 0-1,1 0 0,-1 1 0,1-1 0,-1 0 0,1 0 0,-1 0 0,1 0 1,0 0-1,0 0 0,0 0 0,1-2 0,-1-6 11,1 1 0,0 0-1,1 0 1,0 0 0,0 0-1,5-10 1,4-4-28,0 0-1,1 1 1,1 1-1,1 0 1,1 1-1,22-24 1,-5 12-748,2 0 1,58-42-1,-62 55 392,0 2-127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7.938"/>
    </inkml:context>
    <inkml:brush xml:id="br0">
      <inkml:brushProperty name="width" value="0.05" units="cm"/>
      <inkml:brushProperty name="height" value="0.05" units="cm"/>
    </inkml:brush>
  </inkml:definitions>
  <inkml:trace contextRef="#ctx0" brushRef="#br0">2 19 16331,'-1'-11'1777,"4"13"-961,0-2-264,3 1 1057,6 2-265,7 0-488,7 1-216,6-1-592,2 0-336,2-3 1440,4-2-1080,-5-9-48,-3-2-16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8.341"/>
    </inkml:context>
    <inkml:brush xml:id="br0">
      <inkml:brushProperty name="width" value="0.05" units="cm"/>
      <inkml:brushProperty name="height" value="0.05" units="cm"/>
    </inkml:brush>
  </inkml:definitions>
  <inkml:trace contextRef="#ctx0" brushRef="#br0">5 5 19964,'2'8'4247,"-4"25"-2718,0-4-1141,1 2-171,-1 23-18,2-50-174,0 1 0,1-1 0,0 0 0,0 1 0,0-1 0,0 1 0,0-1-1,5 8 1,-6-11-11,1-1-1,-1 1 0,1 0 0,-1 0 0,1 0 1,0-1-1,-1 1 0,1 0 0,0-1 0,-1 1 1,1-1-1,0 1 0,0-1 0,0 1 0,0-1 1,-1 1-1,1-1 0,0 0 0,0 0 1,0 1-1,0-1 0,0 0 0,1 0 0,0 0 13,0 0-1,0-1 0,0 1 0,0-1 0,0 1 1,0-1-1,0 0 0,0 0 0,-1 0 0,4-2 1,5-4 79,-1-1 0,0 0 1,9-11-1,-9 10-19,50-55 447,10-11-126,-57 66-362,-7 11 24,-5 0-65,1 0 1,-1 0 0,0 0 0,0 0 0,0 1-1,-1-1 1,1 0 0,0 0 0,-1 2 0,-11 40 7,8-34-4,1 0 0,1 0-1,-1 1 1,1-1 0,1 1-1,0 0 1,1-1 0,0 1-1,1 11 1,-1-22-4,0 1 1,1 0 0,-1 0-1,0-1 1,0 1-1,1 0 1,-1 0 0,0-1-1,1 1 1,-1 0-1,1 0 1,-1-1-1,1 1 1,-1-1 0,1 1-1,-1 0 1,1-1-1,0 1 1,-1-1 0,1 0-1,0 1 1,-1-1-1,1 1 1,0-1-1,0 0 1,0 1 0,1-1 10,0 0 0,0 0 0,-1 0 0,1 0 0,0 0 0,0-1 0,-1 1 0,1-1 0,0 1 0,0-1 0,2-1 0,4-2 60,-1 0 0,0-1 1,14-11-1,-20 16-76,33-29-110,0-1 0,-2-1 0,35-45 0,-67 75 80,1 1 0,-1 0 0,0 0-1,0 0 1,0-1 0,0 1 0,1 0 0,-1 0 0,0-1 0,0 1 0,0 0 0,0 0-1,0-1 1,0 1 0,0 0 0,0 0 0,0-1 0,0 1 0,0 0 0,0 0 0,0-1-1,0 1 1,0 0 0,0-1 0,0 1 0,0 0 0,0 0 0,0-1 0,0 1 0,-1 0-1,1 0 1,0 0 0,0-1 0,0 1 0,0 0 0,-1 0 0,1 0 0,0-1 0,0 1-1,0 0 1,-1 0 0,1 0 0,0 0 0,0 0 0,-1-1 0,1 1 0,0 0 0,0 0-1,-1 0 1,1 0 0,0 0 0,0 0 0,-1 0 0,1 0 0,0 0 0,0 0 0,-1 0-1,1 0 1,0 0 0,-1 0 0,1 0 0,0 0 0,0 0 0,-1 1 0,1-1 0,0 0 0,-1 0-1,1 0-93,-15 0-529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09.047"/>
    </inkml:context>
    <inkml:brush xml:id="br0">
      <inkml:brushProperty name="width" value="0.05" units="cm"/>
      <inkml:brushProperty name="height" value="0.05" units="cm"/>
    </inkml:brush>
  </inkml:definitions>
  <inkml:trace contextRef="#ctx0" brushRef="#br0">311 100 17676,'0'0'4,"17"-49"2685,-17 47-2574,1 0 1,-1 0-1,1 0 0,-1 0 1,0 0-1,1 0 1,-1 0-1,0 0 1,0 0-1,-1 0 1,1-1-1,0 1 1,-1 0-1,1 0 1,-1 0-1,0 1 1,0-1-1,1 0 0,-1 0 1,-1 0-1,-1-3 1,2 5-48,0-1 0,0 1 0,0 0 1,0-1-1,0 1 0,0 0 0,0-1 0,0 1 1,0 0-1,0 0 0,0 0 0,0 0 0,0 0 1,0 0-1,-1 0 0,1 0 0,0 1 0,0-1 1,0 0-1,0 1 0,0-1 0,0 0 0,0 1 1,0-1-1,0 1 0,1 0 0,-3 1 0,-23 20 477,24-20-497,-15 15 56,2 1 0,0 1 0,1 0 0,0 1 0,2 1 0,1 0-1,0 0 1,2 1 0,-11 35 0,11-24 41,1 0-1,2 1 1,1 0-1,2 0 1,1 0-1,4 35 1,0-42-63,2-1-1,1 1 1,0-1 0,3-1 0,17 44 0,-61-120-1071,22 28 682,-2-1 107,1-1 0,2 0 1,0 0-1,2-2 0,-11-34 1,22 59 222,-1 1-1,1 0 1,0 0 0,0 0-1,-1 0 1,1-1 0,0 1 0,0 0-1,0 0 1,0-1 0,0 1 0,1 0-1,-1 0 1,0 0 0,0-1-1,1 1 1,-1 0 0,1 0 0,-1 0-1,1 0 1,-1 0 0,1 0 0,0 0-1,0 0 1,-1 0 0,1 0-1,0 0 1,0 0 0,0 1 0,0-1-1,0 0 1,0 1 0,0-1 0,0 1-1,0-1 1,0 1 0,1-1-1,-1 1 1,0 0 0,0-1 0,0 1-1,1 0 1,-1 0 0,0 0 0,0 0-1,1 0 1,0 0 0,67 3 596,-56-1-790,0-1 0,-1-1 0,1 0 0,0 0 0,0-1 0,-1-1 0,1 0 0,-1-1 0,22-7 0,-11-4-211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0.948"/>
    </inkml:context>
    <inkml:brush xml:id="br0">
      <inkml:brushProperty name="width" value="0.05" units="cm"/>
      <inkml:brushProperty name="height" value="0.05" units="cm"/>
    </inkml:brush>
  </inkml:definitions>
  <inkml:trace contextRef="#ctx0" brushRef="#br0">58 0 14467,'1'1'122,"-1"-1"0,1 0-1,-1 1 1,0-1 0,1 0-1,-1 1 1,0-1 0,1 1 0,-1-1-1,0 1 1,0-1 0,0 0-1,1 1 1,-1-1 0,0 1 0,0-1-1,0 1 1,0-1 0,0 1 0,0-1-1,0 1 1,0 0 0,0-1-1,0 1 1,0 0 0,0 18 175,0-16 86,-12 190 5082,-9 0-3393,-9 138-460,31-324-1184,2-11-276,3-14-4,102-401 713,-102 402-866,28-75-7,-30 85 12,-1-1 1,1 0-1,1 1 1,-1 0-1,2 0 1,-1 0-1,0 1 0,13-11 1,-16 16-3,0-1 1,0 0 0,1 1-1,-1 0 1,1 0-1,-1 0 1,1 0-1,-1 0 1,1 0 0,0 0-1,-1 1 1,1-1-1,0 1 1,-1 0-1,1 0 1,0 0-1,3 1 1,-2 0-1,0 0 0,0 0 0,0 0 0,0 1 0,-1 0 0,1 0 0,0 0 0,-1 0-1,1 0 1,3 4 0,2 3-11,0 0-1,0 1 0,-1 0 0,0 0 0,-1 1 0,7 13 1,-11-20 2,-1 1 0,0-1 0,0 1 0,0 0 0,0 0 0,-1 0 0,0 0 0,0 0 0,0 0 1,-1 6-1,0-9 7,0 0 1,0 0-1,-1 0 1,1 0-1,-1 0 1,0 0-1,1 0 1,-1 0-1,0 0 1,0 0-1,0 0 0,-1-1 1,1 1-1,0 0 1,-1-1-1,1 1 1,-1-1-1,1 1 1,-1-1-1,0 0 1,1 0-1,-1 0 1,0 1-1,0-2 1,0 1-1,-4 1 1,-3 2 17,-1-1 1,0-1 0,-1 0-1,1 0 1,0-1 0,-12 0-1,17-1-153,-1 0-1,0 0 1,0-1-1,0 0 1,1 0-1,-1 0 1,0-1-1,1 0 1,-1 0-1,1 0 1,0-1-1,-6-3 1,11 5 103,-1 1 0,1 0 0,-1-1 0,0 1 0,1-1 1,-1 1-1,1-1 0,-1 1 0,1-1 0,0 1 0,-1-1 0,1 0 0,0 1 1,-1-1-1,1 1 0,0-1 0,0 0 0,-1 1 0,1-2 0,1-7-462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1.577"/>
    </inkml:context>
    <inkml:brush xml:id="br0">
      <inkml:brushProperty name="width" value="0.05" units="cm"/>
      <inkml:brushProperty name="height" value="0.05" units="cm"/>
    </inkml:brush>
  </inkml:definitions>
  <inkml:trace contextRef="#ctx0" brushRef="#br0">162 63 14339,'32'-17'1970,"-22"12"-706,0 0 0,-1 0 0,0-1 0,17-14 0,-26 20-1204,0 0 1,0 0 0,0-1-1,0 1 1,0 0 0,-1 0-1,1 0 1,0-1-1,0 1 1,0 0 0,0 0-1,0 0 1,0-1-1,0 1 1,-1 0 0,1 0-1,0 0 1,0 0 0,0 0-1,0-1 1,-1 1-1,1 0 1,0 0 0,0 0-1,0 0 1,-1 0 0,1 0-1,0 0 1,0 0-1,0 0 1,-1 0 0,1 0-1,0 0 1,0 0-1,0 0 1,-1 0 0,1 0-1,0 0 1,0 0 0,-1 0-1,1 0 1,0 0-1,0 0 1,0 0 0,-1 0-1,-13 1 637,2 3-503,1 0 1,0 1-1,0 1 0,0 0 1,1 0-1,0 1 1,-12 10-1,7-3-160,0 0-1,1 0 0,-19 27 0,23-27-10,0 0-1,1 1 1,-10 26-1,16-37-10,2 1 0,-1 0 0,0-1 0,1 1 0,0 0 0,0 0 0,0 0 0,1 0 1,0 0-1,0 0 0,0 0 0,1 0 0,-1 0 0,1 0 0,0 0 0,0 0 0,3 4 0,-2-6-3,0 0 1,0 0 0,0 0 0,1 0 0,-1-1-1,1 1 1,-1-1 0,1 0 0,0 0 0,0 0-1,0 0 1,0 0 0,1-1 0,-1 1-1,0-1 1,1 0 0,-1 0 0,6 1 0,7 1 8,1-1 0,28 0 0,-38-2-29,111-7-503,-31 2 695,-42 1-263,-8-11-51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2.610"/>
    </inkml:context>
    <inkml:brush xml:id="br0">
      <inkml:brushProperty name="width" value="0.05" units="cm"/>
      <inkml:brushProperty name="height" value="0.05" units="cm"/>
    </inkml:brush>
  </inkml:definitions>
  <inkml:trace contextRef="#ctx0" brushRef="#br0">44 1 16748,'-1'10'1257,"0"0"-1,0 0 1,-5 15 0,-2 9 48,2 6-214,-12 98 1040,17-114-1872,0 0-1,1 0 1,6 40 0,-5-60-349,0 0 1,0 0 0,0 0 0,0 0-1,0 0 1,1-1 0,0 1 0,-1-1 0,4 5-1,-11-28-3541,-5 3 2767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3.021"/>
    </inkml:context>
    <inkml:brush xml:id="br0">
      <inkml:brushProperty name="width" value="0.05" units="cm"/>
      <inkml:brushProperty name="height" value="0.05" units="cm"/>
    </inkml:brush>
  </inkml:definitions>
  <inkml:trace contextRef="#ctx0" brushRef="#br0">0 11 18764,'9'8'1968,"5"2"-1079,3-2-313,6-2 936,1-3-248,4-3-375,7 0-329,-4-6-1096,-2-2 680,-9-8-216,0 0-120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3.579"/>
    </inkml:context>
    <inkml:brush xml:id="br0">
      <inkml:brushProperty name="width" value="0.05" units="cm"/>
      <inkml:brushProperty name="height" value="0.05" units="cm"/>
    </inkml:brush>
  </inkml:definitions>
  <inkml:trace contextRef="#ctx0" brushRef="#br0">1 10 17620,'0'-1'136,"0"1"0,0-1 0,0 1 0,1-1 0,-1 1 0,0-1 0,0 1-1,1 0 1,-1-1 0,0 1 0,1-1 0,-1 1 0,0 0 0,1-1 0,-1 1 0,1 0 0,-1-1 0,0 1 0,1 0 0,-1 0 0,1-1 0,-1 1 0,1 0 0,-1 0 0,1 0 0,-1 0 0,1 0 0,0 0 0,-1 0 1,1 1 1,0-1-1,-1 1 1,1-1-1,-1 1 1,0-1 0,1 1-1,-1 0 1,0-1-1,1 1 1,-1 0-1,0-1 1,1 1-1,-1 0 1,0 0 0,0 1-1,4 41 1639,-4-36-1590,2 33 291,-2-14-257,2 0 0,0 0 0,9 35 0,-11-59-202,1-1 0,-1 0 0,1 1 0,-1-1 0,1 1-1,-1-1 1,1 0 0,0 0 0,0 1 0,-1-1 0,1 0-1,0 0 1,0 0 0,0 0 0,0 0 0,0 0-1,1 0 1,-1 0 0,0-1 0,0 1 0,0 0 0,1-1-1,1 2 1,-1-2 15,0 0 0,1 0 0,-1 0-1,0 0 1,1 0 0,-1 0 0,0-1-1,1 1 1,-1-1 0,0 1 0,1-1 0,3-2-1,4-2 87,1-1 1,-1-1-1,-1 0 0,15-13 0,-3 1 40,-1-2 0,-1 0 0,-1-1 0,19-31 0,-33 47-135,11-17 43,-14 22-59,-1 0 0,1 0 0,0 0 0,0 0 0,-1 1 0,1-1 0,0 0 1,0 0-1,0 1 0,0-1 0,0 0 0,0 1 0,0-1 0,1 1 0,-1-1 0,2 0 0,-7 23 40,-2 12-50,2-1 0,-1 49 1,5-80 3,0-1-1,0 1 1,0-1 0,0 0 0,0 1 0,0-1-1,0 1 1,0-1 0,1 1 0,-1-1 0,1 1 0,-1-1-1,1 0 1,-1 1 0,1-1 0,0 0 0,0 1-1,0-1 1,0 0 0,0 0 0,0 0 0,2 2 0,-2-3 6,1 1 0,-1-1 1,1 1-1,-1-1 1,1 0-1,-1 0 1,1 0-1,-1 0 0,1 0 1,0 0-1,-1 0 1,1-1-1,-1 1 0,1 0 1,-1-1-1,1 1 1,1-2-1,6-2 34,-1-1 0,0 0 0,-1 0 1,0 0-1,1-1 0,6-7 0,6-7-136,-2 0 1,0-2-1,-1 0 0,24-40 1,-41 62 55,0-1 1,0 1 0,1 0 0,-1 0 0,0 0-1,0 0 1,0-1 0,0 1 0,1 0 0,-1 0-1,0 0 1,0-1 0,0 1 0,0 0 0,0 0-1,0-1 1,0 1 0,0 0 0,0 0-1,0 0 1,0-1 0,0 1 0,0 0 0,0 0-1,0-1 1,0 1 0,0 0 0,0 0 0,0-1-1,0 1 1,0 0 0,0 0 0,0 0 0,-1-1-1,1 1 1,0 0 0,0 0 0,0 0 0,-1-1-1,0-2-768,2-2 239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4.126"/>
    </inkml:context>
    <inkml:brush xml:id="br0">
      <inkml:brushProperty name="width" value="0.05" units="cm"/>
      <inkml:brushProperty name="height" value="0.05" units="cm"/>
    </inkml:brush>
  </inkml:definitions>
  <inkml:trace contextRef="#ctx0" brushRef="#br0">248 89 9922,'2'-3'543,"1"0"1,-1-1-1,0 1 0,0 0 1,0-1-1,0 1 0,-1-1 1,1 1-1,-1-1 0,0 0 1,0 1-1,0-1 0,0-6 1,-1 9-407,0-1 0,0 1 0,0 0 0,0-1 0,0 1 0,0 0 0,-1 0 0,1-1 0,0 1 0,-1 0 0,1 0 0,-1 0 0,1 0 0,-1-1 0,1 1 0,-1 0 0,0 0-1,0 0 1,0 0 0,1 0 0,-1 0 0,0 1 0,0-1 0,0 0 0,0 0 0,0 1 0,-1-1 0,1 0 0,0 1 0,0-1 0,0 1 0,0 0 0,-1-1 0,1 1 0,0 0 0,0 0 0,-1 0 0,1 0 0,0 0 0,-1 0 0,1 0 0,0 0 0,0 0 0,-2 1 0,-2 0-10,0 0 1,1 1-1,-1 0 0,0-1 0,1 2 0,-1-1 1,1 0-1,0 1 0,-1 0 0,2 0 1,-1 0-1,0 1 0,0-1 0,1 1 1,0 0-1,-4 4 0,-2 5 39,1 0-1,0 1 0,-12 28 1,9-13 50,1 0 1,2 1 0,0 1 0,2 0-1,2-1 1,1 2 0,0 34-1,4-41-191,0 0 1,2-1-1,1 0 0,0 1 0,2-1 0,1-1 0,1 1 0,1-1 0,17 33 0,-45-92-2487,-1 11 1730,1-2 0,2 0 0,1-1 0,-18-41-1,33 68 803,1-1-1,-1 0 1,0 0-1,1 0 1,-1 0-1,1 0 1,0 0-1,-1 0 1,1 0-1,0 1 1,0-1-1,0 0 1,1 0-1,-1 0 1,0 0-1,1 0 1,-1 0-1,1 0 1,0 0-1,0 0 1,0 1-1,-1-1 1,2 0-1,-1 1 1,0-1-1,0 0 1,0 1-1,1 0 1,-1-1-1,1 1 1,-1 0-1,1 0 1,-1-1-1,1 1 1,0 0-1,2 0 1,6-3 217,1 0 0,0 1 1,-1 0-1,1 1 0,14-1 0,-12 1-399,16-2-172,-19 4 246,-1-1-1,1-1 1,17-4-1,0-6-111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4.777"/>
    </inkml:context>
    <inkml:brush xml:id="br0">
      <inkml:brushProperty name="width" value="0.05" units="cm"/>
      <inkml:brushProperty name="height" value="0.05" units="cm"/>
    </inkml:brush>
  </inkml:definitions>
  <inkml:trace contextRef="#ctx0" brushRef="#br0">0 41 16195,'13'14'2257,"4"-2"-1241,12-3-296,7-4 1241,16-5-545,2 0-176,7-7-432,3 3-143,-5-5-425,-6-2-200,-8 3-616,-12 1-313,-16-1-327,-6 2 912,-16-3-256,-15-2-248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7.085"/>
    </inkml:context>
    <inkml:brush xml:id="br0">
      <inkml:brushProperty name="width" value="0.05" units="cm"/>
      <inkml:brushProperty name="height" value="0.05" units="cm"/>
    </inkml:brush>
  </inkml:definitions>
  <inkml:trace contextRef="#ctx0" brushRef="#br0">189 26 17604,'-1'-2'154,"0"0"0,-1 1 0,1-1 0,0 0 0,-1 1 0,0-1 0,1 1 1,-1-1-1,0 1 0,0 0 0,0 0 0,0-1 0,0 2 0,0-1 0,0 0 0,0 0 0,0 1 1,0-1-1,0 1 0,-1-1 0,1 1 0,0 0 0,0 0 0,0 0 0,-1 0 0,1 0 0,0 1 1,0-1-1,0 1 0,-1-1 0,-2 2 0,-1 1-6,0-1 1,1 1-1,-1 0 1,0 0-1,1 1 1,0 0-1,0 0 1,0 0-1,-8 8 1,5-2-65,0 1 0,1 0 0,0 0-1,-8 19 1,12-24-60,0 0-1,1 0 1,0 1-1,0 0 1,1-1-1,-1 1 1,1 0-1,1-1 0,-1 1 1,2 10-1,-1-16-20,0 0-1,0-1 1,0 1 0,0 0-1,0 0 1,1 0-1,-1 0 1,0 0 0,0-1-1,1 1 1,-1 0-1,1 0 1,-1 0 0,1-1-1,-1 1 1,1 0-1,-1-1 1,1 1 0,-1 0-1,1-1 1,0 1 0,0-1-1,-1 1 1,1-1-1,0 1 1,0-1 0,-1 0-1,1 1 1,0-1-1,0 0 1,0 0 0,0 1-1,0-1 1,-1 0-1,1 0 1,0 0 0,0 0-1,0 0 1,0 0-1,0 0 1,0-1 0,-1 1-1,1 0 1,2-1-1,1-1 4,0 0 0,1 0 0,-1 0 0,0 0 1,0-1-1,0 0 0,4-3 0,9-12 43,0 0 1,-1-1 0,-2 0 0,24-40-1,-8 11-25,-7 97-2830,-21-46 2718,0 0 0,0 0 1,0-1-1,1 1 0,-1-1 1,1 1-1,0-1 0,0 0 1,0 0-1,0 0 0,5 2 1,21 1-546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8.835"/>
    </inkml:context>
    <inkml:brush xml:id="br0">
      <inkml:brushProperty name="width" value="0.05" units="cm"/>
      <inkml:brushProperty name="height" value="0.05" units="cm"/>
    </inkml:brush>
  </inkml:definitions>
  <inkml:trace contextRef="#ctx0" brushRef="#br0">81 0 18228,'0'1'105,"0"-1"0,0 1 0,1-1 0,-1 1 0,0-1 0,0 1 0,0-1 0,0 1 0,0-1 0,0 1 0,0-1 0,0 1 0,0 0 0,0-1 0,-1 1 0,1-1 0,0 1 0,0-1 0,0 1 0,-1-1 0,1 1 0,0-1 0,-1 1 0,1 0 0,-10 17 401,9-15-368,-46 88 2783,43-82-2800,1 0 0,0 0 0,0 0 0,1 0-1,0 0 1,1 1 0,0-1 0,0 17-1,1-24-104,0 0 0,0-1 0,0 1-1,0 0 1,1-1 0,-1 1 0,0 0-1,1-1 1,0 1 0,-1 0 0,1-1 0,0 1-1,0-1 1,0 1 0,-1-1 0,2 0-1,-1 1 1,0-1 0,0 0 0,0 0-1,1 1 1,-1-1 0,0 0 0,1 0-1,-1-1 1,1 1 0,-1 0 0,1 0-1,0-1 1,-1 1 0,1-1 0,0 1-1,-1-1 1,1 0 0,0 0 0,-1 0-1,1 0 1,0 0 0,0 0 0,-1 0-1,4-1 1,3-1 17,0 0-1,0 0 1,0-1-1,0 0 1,0-1-1,-1 0 1,9-6-1,0-1 13,-1-1 0,-1-1-1,0 0 1,14-18 0,28-27 15,-49 55 5,-7 12-31,-10 21-16,6-20-15,2-1 10,-1-1 0,2 1 0,-1 0 0,0 14 0,1-22-7,1 0 0,0 0-1,0 0 1,0 0 0,0 0 0,0 0 0,0 0-1,0 0 1,1 0 0,-1 0 0,0 0-1,0 0 1,1 0 0,-1 0 0,1 0-1,-1 0 1,1 0 0,-1 0 0,1 0-1,-1-1 1,1 1 0,0 0 0,-1 0 0,1-1-1,0 1 1,0-1 0,0 1 0,0 0-1,-1-1 1,1 1 0,0-1 0,0 0-1,0 1 1,0-1 0,0 0 0,0 0 0,0 1-1,0-1 1,0 0 0,0 0 0,0 0-1,0 0 1,0 0 0,0-1 0,0 1-1,0 0 1,0 0 0,0-1 0,0 1 0,0 0-1,0-1 1,1 0 0,10-4 51,-1-1 1,0 0-1,-1-1 0,1 0 1,-1-1-1,-1 0 0,1 0 1,13-17-1,29-24 62,-51 49-120,-1-1 1,1 1 0,-1-1 0,1 1-1,-1 0 1,1-1 0,-1 1-1,1 0 1,-1-1 0,1 1 0,0 0-1,-1 0 1,1-1 0,-1 1-1,1 0 1,0 0 0,-1 0 0,1 0-1,0 0 1,-1 0 0,2 0-1,-2 0 1,1 1 0,-1-1 0,0 0 0,0 1 0,1-1 0,-1 1 0,0-1 0,0 1 0,0-1 0,0 0 0,1 1 0,-1-1 0,0 1 0,0-1 0,0 1 0,0-1 0,0 1 0,0-1 0,0 0 0,0 1 0,0-1-1,-1 1 1,-8 32 0,8-29-2,-6 16-21,3-13-2,1 0 0,1 0 0,0 0-1,0 1 1,0-1 0,1 0-1,0 1 1,0-1 0,1 1-1,0 13 1,0-20-14,1-1-1,-1 1 1,0-1 0,1 1 0,-1 0-1,0-1 1,1 1 0,-1-1 0,1 1-1,-1-1 1,1 1 0,-1-1 0,1 1-1,-1-1 1,1 0 0,-1 1 0,1-1-1,0 0 1,-1 1 0,1-1 0,0 0-1,-1 0 1,1 0 0,0 1 0,-1-1-1,1 0 1,0 0 0,-1 0-1,1 0 1,0 0 0,-1 0 0,1 0-1,0-1 1,-1 1 0,1 0 0,1 0-1,23-11-1825,66-48-3990,-64 41 4618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5.175"/>
    </inkml:context>
    <inkml:brush xml:id="br0">
      <inkml:brushProperty name="width" value="0.05" units="cm"/>
      <inkml:brushProperty name="height" value="0.05" units="cm"/>
    </inkml:brush>
  </inkml:definitions>
  <inkml:trace contextRef="#ctx0" brushRef="#br0">0 5 17196,'6'26'2088,"16"-15"-1008,10-7-424,17-1 1137,4-3-281,12-6-352,2 6-135,-4-3-561,-5-3-576,-3 0 192,-6-3-8,-14-10-184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5.989"/>
    </inkml:context>
    <inkml:brush xml:id="br0">
      <inkml:brushProperty name="width" value="0.05" units="cm"/>
      <inkml:brushProperty name="height" value="0.05" units="cm"/>
    </inkml:brush>
  </inkml:definitions>
  <inkml:trace contextRef="#ctx0" brushRef="#br0">3 28 15803,'-1'-23'3281,"1"18"-1393,-1 17-506,0 34-126,2 0 0,13 84 0,-13-125-1184,0 0 0,0 0 1,1 1-1,-1-2 1,1 1-1,0 0 0,6 9 1,-7-13-46,0 0 0,0 0 0,0 1 0,0-1 0,0 0 0,0 0 1,1 0-1,-1 0 0,1 0 0,-1-1 0,0 1 0,1 0 0,-1-1 0,1 1 0,0-1 1,-1 1-1,1-1 0,-1 0 0,1 0 0,0 1 0,-1-1 0,1 0 0,0-1 1,-1 1-1,1 0 0,-1 0 0,1-1 0,1 0 0,5-1 48,-1-2-1,1 1 1,-1-1-1,0 0 1,0 0-1,-1-1 0,1 0 1,-1 0-1,0-1 1,9-9-1,6-10 133,21-33 0,-38 53-181,22-36 83,-17 25-85,2 0-1,15-18 1,-26 34-24,0 0-1,0 0 1,0 0-1,0 0 1,0 0-1,0 0 1,0 0-1,0 0 1,0 0 0,0-1-1,0 1 1,0 0-1,0 0 1,0 0-1,0 0 1,1 0-1,-1 0 1,0 0-1,0 0 1,0 0 0,0 0-1,0 0 1,0 0-1,0 0 1,0 0-1,0 0 1,0 0-1,1 0 1,-1 0-1,0 0 1,0 0-1,0 0 1,0 0 0,0 0-1,0 0 1,0 0-1,0 0 1,0 0-1,0 0 1,1 0-1,-1 0 1,0 0-1,0 0 1,0 0 0,0 0-1,0 1 1,0-1-1,0 0 1,0 0-1,0 0 1,0 0-1,0 0 1,0 0-1,0 0 1,0 0-1,0 0 1,2 9-9,-2 10-2,0-19 10,-5 55-25,2-31 18,1 1 0,2 41 0,1-64 10,-1 1 0,0-1 1,0 0-1,1 0 0,-1 1 0,1-1 1,0 0-1,0 0 0,-1 0 0,2 0 0,-1 0 1,0 0-1,0 0 0,0 0 0,1-1 1,2 3-1,-3-3 1,0 0 1,1 0-1,-1-1 0,0 1 1,1 0-1,-1-1 0,1 1 1,-1-1-1,1 0 1,-1 0-1,1 1 0,0-1 1,-1 0-1,1 0 0,-1 0 1,1-1-1,-1 1 0,3-1 1,3-1 8,-1 0 0,1-1 0,-1 0 0,1-1 0,-1 1 0,0-1 0,0 0 0,9-9 1,5-6-26,0 0 1,-2-2 0,0 0 0,-1 0 0,-1-2 0,-2 0-1,0-1 1,15-35 0,-31 57-1419,-5 4 1284,0 0-111,-6-1-174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7.079"/>
    </inkml:context>
    <inkml:brush xml:id="br0">
      <inkml:brushProperty name="width" value="0.05" units="cm"/>
      <inkml:brushProperty name="height" value="0.05" units="cm"/>
    </inkml:brush>
  </inkml:definitions>
  <inkml:trace contextRef="#ctx0" brushRef="#br0">111 2 17108,'0'-1'62,"0"1"1,0 0-1,0 0 1,0 0-1,0 0 1,1 0-1,-1 0 1,0 0-1,0 0 0,0 0 1,0 0-1,0-1 1,0 1-1,0 0 1,1 0-1,-1 0 1,0 0-1,0 0 1,0 0-1,0 0 1,0 0-1,0 0 1,1 0-1,-1 0 1,0 0-1,0 0 1,0 0-1,0 0 1,0 0-1,0 0 1,1 0-1,-1 0 1,0 0-1,0 1 1,0-1-1,0 0 1,0 0-1,0 0 0,0 0 1,1 0-1,-1 0 1,0 0-1,0 0 1,0 0-1,0 1 1,0-1-1,0 0 1,0 0-1,0 0 1,0 0-1,0 0 1,0 0-1,0 0 1,0 1-1,0-1 1,0 0-1,0 0 1,0 0-1,0 0 1,0 0-1,0 0 1,0 1-1,0-1 1,0 0-1,-2 16 1762,-7 20-454,1-11-893,-25 78 669,-26 138-1,57-232-1111,1 1 0,0-1 0,0 0 0,1 1 0,1-1-1,-1 1 1,3 10 0,-2-17-12,0-1 0,0 1-1,0 0 1,0-1 0,0 1-1,0-1 1,1 0 0,-1 1-1,1-1 1,0 0 0,0 0-1,0 0 1,0 0 0,0 0 0,0 0-1,0-1 1,1 1 0,-1-1-1,0 1 1,1-1 0,-1 0-1,1 0 1,0 0 0,-1-1 0,1 1-1,0 0 1,0-1 0,3 1-1,8-1 74,1 1 0,-1-2 0,1 0 0,-1 0 0,17-5 0,73-22 345,-76 19-345,-16 6 17,4-1-214,-1-1-1,0-1 1,0 0-1,19-11 0,-31 15 51,1 0 0,-1 0 0,0-1 0,0 1 0,0-1 0,0 0 0,-1 0 0,1 0 0,-1 0 0,0 0 0,0-1 0,0 1 0,0-1 0,0 1-1,-1-1 1,1 0 0,-1 1 0,0-1 0,0 0 0,-1 0 0,1 0 0,-1 0 0,0-4 0,-5-24-276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17.503"/>
    </inkml:context>
    <inkml:brush xml:id="br0">
      <inkml:brushProperty name="width" value="0.05" units="cm"/>
      <inkml:brushProperty name="height" value="0.05" units="cm"/>
    </inkml:brush>
  </inkml:definitions>
  <inkml:trace contextRef="#ctx0" brushRef="#br0">5 16 15147,'-4'-8'1985,"10"11"-801,8 1-360,9-4 1649,9 1-649,14 2-520,6-1-247,6-7-249,9 5-152,-4-9-464,3 6-368,-7 0-2185,1 4 2089,-8 2-224,-4-3-224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25.181"/>
    </inkml:context>
    <inkml:brush xml:id="br0">
      <inkml:brushProperty name="width" value="0.05" units="cm"/>
      <inkml:brushProperty name="height" value="0.05" units="cm"/>
    </inkml:brush>
  </inkml:definitions>
  <inkml:trace contextRef="#ctx0" brushRef="#br0">46 0 17388,'-2'46'5567,"-6"22"-2768,0 6-1901,-18 563-1232,25-632 173,1-5 140,0 1 0,0-1-1,0 1 1,0-1 0,0 1-1,0-1 1,0 1 0,0 0-1,0-1 1,0 1 0,0-1-1,1 1 1,-1-1 0,0 1-1,0-1 1,0 1 0,1-1-1,-1 1 1,0-1 0,1 1-1,6 6-354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26.158"/>
    </inkml:context>
    <inkml:brush xml:id="br0">
      <inkml:brushProperty name="width" value="0.05" units="cm"/>
      <inkml:brushProperty name="height" value="0.05" units="cm"/>
    </inkml:brush>
  </inkml:definitions>
  <inkml:trace contextRef="#ctx0" brushRef="#br0">19 1 17572,'-8'8'2304,"5"-1"-1160,-3 1-503,4 3 2431,4-4-1863,6 1-561,2-4-296,3-2-1544,0-2 1192,0-2-273,-1-1-119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26.641"/>
    </inkml:context>
    <inkml:brush xml:id="br0">
      <inkml:brushProperty name="width" value="0.05" units="cm"/>
      <inkml:brushProperty name="height" value="0.05" units="cm"/>
    </inkml:brush>
  </inkml:definitions>
  <inkml:trace contextRef="#ctx0" brushRef="#br0">2 3 19996,'-2'18'1953,"2"-16"-1361,2 3-200,2-5 624,4-3-664,-1-2 56,1-3-152,1-4-304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27.122"/>
    </inkml:context>
    <inkml:brush xml:id="br0">
      <inkml:brushProperty name="width" value="0.05" units="cm"/>
      <inkml:brushProperty name="height" value="0.05" units="cm"/>
    </inkml:brush>
  </inkml:definitions>
  <inkml:trace contextRef="#ctx0" brushRef="#br0">145 1 18564,'-9'19'985,"1"0"0,0 1-1,-9 40 1,-5 63 460,-41 234-333,61-345-908,0 0-1,-1-1 1,-7 22 0,15-48 268,0 0-1,3-20 1,6-19-345,14-36-86,4 2 1,70-138 0,-100 224-43,5-11-6,0 0 0,1 1 0,1 0 0,13-15 0,-20 24 6,1 1 0,-1 0 0,0 0 1,0 0-1,1 1 0,-1-1 0,1 0 1,0 1-1,-1 0 0,1-1 0,0 1 1,0 0-1,0 0 0,0 1 0,0-1 1,0 1-1,0-1 0,0 1 0,0 0 1,0 0-1,0 0 0,0 1 0,0-1 1,0 1-1,-1 0 0,1-1 0,5 3 1,2 3 3,0 1 0,0-1 0,-1 2 1,0-1-1,0 1 0,-1 0 1,0 1-1,0 0 0,-1 0 0,-1 1 1,1 0-1,-1 0 0,-1 0 1,8 20-1,-12-26-3,0-1 1,0 1-1,0-1 1,-1 1-1,1-1 1,-1 1-1,0-1 1,0 1-1,0-1 1,0 1-1,-1-1 1,0 1-1,1-1 0,-1 1 1,0-1-1,-1 1 1,-1 4-1,0-4 9,0 1 0,0-1 0,0 0-1,-1 0 1,0 0 0,1 0 0,-1-1-1,-1 1 1,1-1 0,-9 5 0,6-4-26,1-1 0,-1 0 1,0 0-1,1-1 0,-1 0 0,0 0 1,-1-1-1,1 1 0,0-2 1,0 1-1,0-1 0,-1 0 0,1 0 1,0-1-1,0 0 0,-1 0 1,-8-4-1,14 4-122,0 0 1,-1 0-1,1 0 1,0 0-1,0 0 1,1-1-1,-1 1 0,0-1 1,0 0-1,1 1 1,-1-1-1,1 0 1,-1 0-1,1 0 1,0 0-1,0 0 1,0 0-1,0 0 1,0-1-1,0 1 0,0-4 1,0 0-35,0 0-1,1-1 1,0 1 0,1 0-1,-1 0 1,1 0 0,2-7 0,8-22-718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33.787"/>
    </inkml:context>
    <inkml:brush xml:id="br0">
      <inkml:brushProperty name="width" value="0.05" units="cm"/>
      <inkml:brushProperty name="height" value="0.05" units="cm"/>
    </inkml:brush>
  </inkml:definitions>
  <inkml:trace contextRef="#ctx0" brushRef="#br0">23 477 15427,'-7'9'1141,"-8"14"910,34-42 1392,165-254-29,-87 118-2674,-65 101-413,-26 46-145,-3 11-105,-3 15-5,-6 7-32,0 1-1,-13 31 1,-1 4-7,-1 8-17,-25 100 90,44-161-90,1 0-1,0-1 0,0 1 1,1 0-1,1 13 0,-1-21-20,0 0-1,0 1 0,0-1 0,0 0 0,0 0 0,0 1 0,0-1 0,0 0 0,0 0 0,0 1 0,0-1 0,0 0 0,1 0 0,-1 1 0,0-1 0,0 0 0,0 0 0,0 0 0,1 1 0,-1-1 0,0 0 0,0 0 0,0 0 0,1 0 0,-1 0 0,0 1 0,0-1 0,1 0 0,-1 0 0,0 0 0,0 0 0,1 0 0,-1 0 0,0 0 0,0 0 0,1 0 1,-1 0-1,0 0 0,0 0 0,1 0 0,-1 0 0,0 0 0,0 0 0,1 0 0,-1 0 0,0-1 0,0 1 0,1 0 0,-1 0 0,0 0 0,0 0 0,0 0 0,1-1 0,-1 1 0,0 0 0,0 0 0,0 0 0,0-1 0,1 1 0,-1 0 0,0 0 0,0 0 0,0-1 0,0 1 0,0 0 0,0 0 0,0-1 0,11-15-982,-12 9 534,-3 0 107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34.270"/>
    </inkml:context>
    <inkml:brush xml:id="br0">
      <inkml:brushProperty name="width" value="0.05" units="cm"/>
      <inkml:brushProperty name="height" value="0.05" units="cm"/>
    </inkml:brush>
  </inkml:definitions>
  <inkml:trace contextRef="#ctx0" brushRef="#br0">28 46 21629,'-12'13'2528,"4"-10"-1456,2-3 2153,5-3-1905,2 0-543,4-2-297,-1-3-616,1 1-296,0 1-1169,-1-1 1345,2-3-200,2-2-144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9.467"/>
    </inkml:context>
    <inkml:brush xml:id="br0">
      <inkml:brushProperty name="width" value="0.05" units="cm"/>
      <inkml:brushProperty name="height" value="0.05" units="cm"/>
    </inkml:brush>
  </inkml:definitions>
  <inkml:trace contextRef="#ctx0" brushRef="#br0">217 112 16091,'0'0'99,"1"-1"-1,-1 1 0,1-1 0,-1 1 0,1-1 0,-1 1 1,0-1-1,1 0 0,-1 1 0,0-1 0,1 1 0,-1-1 1,0 0-1,0 1 0,1-1 0,-1 0 0,0 1 0,0-1 0,0 0 1,0 1-1,0-1 0,0 0 0,0 0 0,0 1 0,0-1 1,-1 0-1,1 1 0,0-1 0,0 1 0,0-1 0,-1 0 1,1 1-1,0-1 0,-1 1 0,1-1 0,-1 0 0,1 1 0,-1-1 1,1 1-1,-1 0 0,1-1 0,-1 1 0,1-1 0,-1 1 1,1 0-1,-1-1 0,0 1 0,1 0 0,-1 0 0,0-1 1,1 1-1,-1 0 0,-1 0 0,-1-1 200,0 1 0,-1 0 0,1-1-1,-1 1 1,1 1 0,-1-1 0,1 0 0,-1 1 0,-5 2 0,0 1-241,0 0 0,1 1 0,0 0 1,0 0-1,1 1 0,-1 0 0,1 1 0,0-1 1,1 1-1,0 1 0,0-1 0,-6 10 1,12-16-55,-1 0 0,1 0 0,0-1 1,-1 1-1,1 0 0,0 0 0,0 0 0,0 0 1,-1-1-1,1 1 0,0 0 0,0 0 1,0 0-1,0 0 0,1 0 0,-1-1 1,0 1-1,0 0 0,0 0 0,1 0 0,-1 0 1,0-1-1,1 1 0,-1 0 0,1 0 1,-1-1-1,1 1 0,-1 0 0,1 0 0,0-1 0,-1 1 0,0-1 0,1 0 0,-1 0 0,0 0 0,1 0 0,-1 1 0,0-1 0,1 0 0,-1 0 0,0 0 0,1 0 0,-1 0-1,0 0 1,1 0 0,-1 0 0,0 0 0,1 0 0,-1 0 0,1 0 0,-1 0 0,0 0 0,1 0 0,-1 0 0,1-1 0,0 1 11,-1-1 1,1 1-1,0-1 1,-1 0-1,1 1 1,-1-1-1,1 0 1,-1 1-1,1-1 1,-1 0 0,1 0-1,-1 0 1,0 1-1,1-1 1,-1 0-1,0-1 1,0 2-5,0 0 0,0 0-1,1 0 1,-1 0 0,0 0 0,0-1 0,0 1 0,0 0 0,0 0 0,0 0 0,0 0 0,0 0-1,0 0 1,0-1 0,0 1 0,0 0 0,0 0 0,0 0 0,0 0 0,0 0 0,0-1 0,0 1-1,0 0 1,0 0 0,0 0 0,0 0 0,0 0 0,0-1 0,0 1 0,0 0 0,0 0 0,0 0-1,0 0 1,-1 0 0,1 0 0,0 0 0,0-1 0,0 1 0,0 0 0,0 0 0,0 0 0,0 0-1,-1 0 1,1 0 0,0 0 0,0 0 0,0 0 0,0 0 0,0 0 0,0 0 0,-1 0-1,1 0 1,0 0 0,0 0 0,0 0 0,0 0 0,0 0 0,-1 0 0,-10 6 258,-12 12-17,20-15-211,-28 35 166,29-35-195,0-1 0,0 1 0,1 0 0,-1 0 1,1 0-1,-1 1 0,1-1 0,0 0 0,0 1 0,1-1 1,-2 4-1,2-6-10,0-1 1,0 0 0,0 1 0,0-1-1,0 0 1,1 1 0,-1-1-1,0 1 1,0-1 0,0 0-1,0 1 1,0-1 0,0 0-1,1 1 1,-1-1 0,0 0 0,0 0-1,1 1 1,-1-1 0,0 0-1,0 1 1,1-1 0,-1 0-1,0 0 1,1 0 0,-1 1 0,0-1-1,0 0 1,1 0 0,-1 0-1,1 0 1,-1 0 0,0 0-1,1 1 1,-1-1 0,0 0-1,1 0 1,-1 0 0,0 0 0,2-1-1,13-2 18,-14 2-18,21-8 17,-1-1 1,0-1-1,-1-1 0,24-19 0,40-23-25,-84 54 5,1-1 0,-1 1 0,1 0-1,-1-1 1,1 1 0,0-1 0,-1 1 0,1 0 0,-1 0-1,1-1 1,0 1 0,-1 0 0,1 0 0,-1 0-1,1 0 1,0 0 0,-1 0 0,1 0 0,0 0 0,-1 0-1,1 0 1,0 0 0,-1 0 0,1 0 0,-1 0-1,1 0 1,0 1 0,-1-1 0,1 0 0,-1 1 0,1-1-1,0 0 1,-1 1 0,1-1 0,-1 1 0,1-1-1,-1 0 1,0 1 0,1-1 0,-1 1 0,1 0 0,-1 0-1,1 3-16,0 0 0,0-1 0,-1 1 0,1 0 0,-1 0 0,0 5 0,0-6 9,0 4-10,0-5 10,1 1 0,-1-1 1,0 1-1,0-1 0,0 1 0,-1-1 1,1 1-1,-1-1 0,1 1 0,-1-1 1,0 1-1,0-1 0,0 0 0,0 1 0,-2 3 1,39-26-81,-28 14 225,20-13-619,29-26 0,-48 37 313,-1 0 1,0-1-1,0 0 1,-1 0-1,0-1 1,-1 0-1,6-12 1,4-15-195,2-6-172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34.846"/>
    </inkml:context>
    <inkml:brush xml:id="br0">
      <inkml:brushProperty name="width" value="0.05" units="cm"/>
      <inkml:brushProperty name="height" value="0.05" units="cm"/>
    </inkml:brush>
  </inkml:definitions>
  <inkml:trace contextRef="#ctx0" brushRef="#br0">334 89 12083,'6'-3'716,"0"-1"-1,-1 0 1,1 0 0,-1 0 0,0 0 0,0-1 0,0 0 0,-1 0 0,1-1 0,-1 1 0,6-13 0,-9 18-603,-1-1 1,0 1-1,0-1 1,1 1 0,-1-1-1,0 1 1,0-1-1,0 1 1,0-1-1,1 1 1,-1-1-1,0 0 1,0 1 0,0-1-1,0 1 1,-1-1-1,1 1 1,0-1-1,0 0 1,0 1 0,0-1-1,0 1 1,-1-1-1,1 1 1,0-1-1,-1 1 1,1-1-1,0 1 1,-1-1 0,1 1-1,0-1 1,-1 1-1,0-1 1,0 1 33,-1-1 1,0 0-1,1 1 1,-1 0 0,0-1-1,1 1 1,-1 0-1,0 0 1,1 0-1,-1 0 1,-2 0-1,-44 9 866,33-3-904,1-1 1,-1 2-1,1 0 0,1 1 1,-24 17-1,8-2-38,-36 36-1,49-42-34,1 0 0,0 2-1,-17 29 1,24-36-10,2 0 0,0 0 1,0 1-1,1 0 0,1 0 0,0 0 0,-2 18 0,5-29-18,1 1-1,0-1 1,-1 1-1,1-1 1,1 1 0,-1-1-1,0 1 1,1-1-1,-1 1 1,1-1-1,-1 1 1,1-1-1,0 0 1,0 0-1,1 1 1,-1-1-1,0 0 1,3 3-1,-1-3 2,-1 1-1,1-1 0,-1 0 0,1-1 1,0 1-1,0 0 0,0-1 0,0 0 1,0 0-1,0 0 0,0 0 1,5 1-1,8-1-6,1 0 0,-1 0 0,0-2 0,26-3 0,-35 3-20,197-37-2032,-163 25 1689,-6-3-76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48.508"/>
    </inkml:context>
    <inkml:brush xml:id="br0">
      <inkml:brushProperty name="width" value="0.05" units="cm"/>
      <inkml:brushProperty name="height" value="0.05" units="cm"/>
    </inkml:brush>
  </inkml:definitions>
  <inkml:trace contextRef="#ctx0" brushRef="#br0">12 0 16219,'-9'9'1753,"6"1"-961,3-7-272,6 0 816,6 4-135,13-2-225,4-4-184,14-1-312,3 0-72,1-6-144,1 6-80,-1 3-248,-6-3-248,-10 2-520,-6 4-336,-18-6 912,-5 5-248,-13-5-184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48.925"/>
    </inkml:context>
    <inkml:brush xml:id="br0">
      <inkml:brushProperty name="width" value="0.05" units="cm"/>
      <inkml:brushProperty name="height" value="0.05" units="cm"/>
    </inkml:brush>
  </inkml:definitions>
  <inkml:trace contextRef="#ctx0" brushRef="#br0">0 15 16988,'3'14'2288,"7"-6"-1272,14-8-368,8-5 1369,16 1-777,5 4-168,4 0-367,3-2-241,-7-3-744,-2 1-593,-7 4 761,-9-2-176,-9-13-104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49.624"/>
    </inkml:context>
    <inkml:brush xml:id="br0">
      <inkml:brushProperty name="width" value="0.05" units="cm"/>
      <inkml:brushProperty name="height" value="0.05" units="cm"/>
    </inkml:brush>
  </inkml:definitions>
  <inkml:trace contextRef="#ctx0" brushRef="#br0">1 68 13739,'5'-14'1394,"-3"8"-620,0 0 0,0 1 0,1-1 0,0 0 0,0 1 0,0 0 0,8-10 0,-10 18-378,0-1 0,-1 0 1,0 0-1,1 1 0,-1-1 1,0 1-1,0-1 1,-1 3-1,-5 56 849,2-23-891,1 0 0,3 51 0,0-87-325,0 0 0,1-1 0,-1 1-1,0 0 1,0 0 0,1 0 0,-1 0 0,1 0 0,0 0-1,0-1 1,-1 1 0,1 0 0,0-1 0,0 1 0,1-1-1,-1 1 1,2 2 0,-1-4-6,-1 1 0,0-1-1,1 1 1,-1-1 0,0 0 0,1 0 0,-1 1 0,1-1-1,-1 0 1,0 0 0,1-1 0,-1 1 0,1 0 0,-1 0-1,0-1 1,1 1 0,-1 0 0,0-1 0,1 0 0,-1 1-1,0-1 1,0 0 0,1 1 0,0-3 0,19-12 203,0-2 0,-2 0 1,0-1-1,-1-1 0,20-27 1,21-21 180,-51 58-369,11-8 174,-18 17-210,-1 0 0,0 0 0,0-1 0,0 1 0,0 0 0,1 0 0,-1 0 0,0 0 0,0 0 0,0 1 0,0-1 0,1 0 0,-1 0 0,0 0 0,0 0 0,0 0 0,0 0 0,1 0 0,-1 0 0,0 0 0,0 0 0,0 0 0,0 1 0,0-1 0,1 0 0,-1 0 0,0 0 0,0 0 0,0 0 0,0 0 0,0 1 0,0-1 0,0 0 0,0 0 0,0 0 0,0 0 0,0 1 0,0-1 0,1 0 0,-1 0 0,0 18 3,-5 8 3,4-20-6,0 0 1,0 0-1,0 0 1,0 1-1,1-1 0,1 8 1,-1-14-3,0 0 1,0 1-1,0-1 0,0 0 1,1 1-1,-1-1 0,0 0 1,0 0-1,0 1 0,0-1 1,1 0-1,-1 0 0,0 1 1,0-1-1,1 0 0,-1 0 1,0 1-1,0-1 1,1 0-1,-1 0 0,0 0 1,1 0-1,-1 0 0,0 0 1,1 1-1,-1-1 0,0 0 1,1 0-1,-1 0 0,0 0 1,0 0-1,1 0 0,-1 0 1,0 0-1,1 0 0,-1 0 1,0 0-1,1-1 1,-1 1-1,1 0 0,13-6 7,-13 6-7,21-13 2,-1-1 0,-1-1 0,0 0 1,17-19-1,-18 16 3,0-1-592,-19 19 495,1-1 0,-1 1 0,1-1 0,0 0 0,-1 0 0,1 1 0,-1-1 0,1 0 0,-1 0 0,0 0 0,1 1 0,-1-1-1,0 0 1,0 0 0,0 0 0,1 0 0,-1 0 0,0 0 0,0 1 0,0-1 0,0 0 0,-1 0 0,1-1 0,-5 1-366,-3 5-183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50.061"/>
    </inkml:context>
    <inkml:brush xml:id="br0">
      <inkml:brushProperty name="width" value="0.05" units="cm"/>
      <inkml:brushProperty name="height" value="0.05" units="cm"/>
    </inkml:brush>
  </inkml:definitions>
  <inkml:trace contextRef="#ctx0" brushRef="#br0">1 103 17516,'0'1'204,"0"0"0,0 1 0,1-1 1,-1 0-1,0 0 0,1 1 0,-1-1 0,1 0 1,-1 0-1,1 0 0,-1 0 0,1 0 0,0 0 1,0 0-1,-1 0 0,1 0 0,0 0 0,0 0 1,0 0-1,0 0 0,0-1 0,0 1 1,2 0-1,1 0 176,0 0 1,-1-1 0,1 0 0,0 0 0,0 0-1,-1 0 1,7-2 0,53-8 1250,93-28-1,56-36-2087,-183 68-4154,-35 6 3736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50.548"/>
    </inkml:context>
    <inkml:brush xml:id="br0">
      <inkml:brushProperty name="width" value="0.05" units="cm"/>
      <inkml:brushProperty name="height" value="0.05" units="cm"/>
    </inkml:brush>
  </inkml:definitions>
  <inkml:trace contextRef="#ctx0" brushRef="#br0">107 54 19348,'-29'77'3419,"-24"73"-381,46-126-2844,2 0-1,0 0 1,2 1-1,-1 34 0,7-40 295,-3-19-477,0 1 0,0-1 0,1 0 0,-1 0 0,0 0 0,0 0 0,0 0 0,1 0 0,-1 0 0,0 0 0,0 0 0,1 0 0,-1 0 1,0 0-1,0 0 0,0 0 0,1 0 0,-1 0 0,0 0 0,0 0 0,0-1 0,1 1 0,-1 0 0,0 0 0,0 0 0,0 0 0,0 0 1,1 0-1,-1-1 0,0 1 0,0 0 0,0 0 0,0 0 0,0 0 0,1-1 0,-1 1 0,0 0 0,0 0 0,0 0 0,0-1 1,0 1-1,18-36 615,-14 27-574,7-17 148,116-246 465,-118 255-670,18-26 0,-23 38 3,0 0 0,0 0 0,0 1-1,1-1 1,-1 1 0,1 0 0,0 0-1,9-5 1,-11 8 2,0 0 1,0 0-1,0 1 0,0-1 0,0 1 0,0-1 0,0 1 0,0 0 1,1 1-1,-1-1 0,0 0 0,0 1 0,0 0 0,0-1 0,0 1 1,0 0-1,-1 1 0,7 2 0,2 2-7,-1 1 0,1 0 0,11 10 0,-21-17 4,0 1 1,0-1-1,0 1 1,0 0 0,0-1-1,0 1 1,-1 0-1,1 0 1,0 0-1,0 0 1,-1 0-1,1 0 1,0 0-1,-1 0 1,1 0-1,-1 0 1,1 0-1,-1 0 1,0 0-1,1 1 1,-1-1-1,0 0 1,0 0-1,0 0 1,0 0 0,0 1-1,0-1 1,0 0-1,0 0 1,0 0-1,-1 1 1,1-1-1,0 0 1,-1 0-1,1 0 1,-1 0-1,0 0 1,1 0-1,-1 0 1,0 0-1,1 0 1,-1 0-1,0 0 1,0 0-1,0-1 1,0 1 0,0 0-1,-1 0 1,-7 5-6,1-1 0,-1 0 0,0-1 1,-15 5-1,23-9 9,-15 6-24,0 0-1,-1-1 0,0-2 1,0 1-1,0-2 0,0 0 1,-28-1-1,43-1-26,1 0 1,-1-1-1,0 1 1,1 0-1,-1-1 1,0 1-1,1-1 1,-1 0-1,0 0 1,1 1-1,-1-1 1,1 0-1,-1 0 1,1 0-1,0-1 1,-1 1-1,1 0 1,0 0-1,0-1 1,0 1-1,-1-2 1,1 1 12,1 1 1,0 0-1,0 0 1,-1 0-1,1 0 1,0 0 0,0-1-1,0 1 1,0 0-1,0 0 1,0 0-1,0-1 1,1 1 0,-1 0-1,0 0 1,1 0-1,-1 0 1,1 0 0,-1 0-1,1 0 1,-1 0-1,1 0 1,0 0-1,0 0 1,-1 0 0,1 0-1,0 0 1,0 1-1,0-1 1,0 0 0,0 1-1,1-2 1,22-8-372,3-1-97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51.040"/>
    </inkml:context>
    <inkml:brush xml:id="br0">
      <inkml:brushProperty name="width" value="0.05" units="cm"/>
      <inkml:brushProperty name="height" value="0.05" units="cm"/>
    </inkml:brush>
  </inkml:definitions>
  <inkml:trace contextRef="#ctx0" brushRef="#br0">137 0 20028,'0'5'588,"-1"-1"1,0 0-1,0 0 0,-1 1 0,1-1 0,-1 0 0,0 0 0,-3 4 0,-5 13 563,-2 10-310,-13 30-157,3 1-1,3 1 1,-12 70 0,30-128-670,0 0-1,1 0 1,0 1 0,0-1 0,0 0 0,1 5 0,-1-9-11,1 0 1,-1 0-1,0 0 1,0 0-1,1 0 1,-1 0 0,0 0-1,1-1 1,-1 1-1,1 0 1,0 0-1,-1-1 1,1 1 0,-1 0-1,1-1 1,0 1-1,0 0 1,-1-1-1,1 1 1,0-1 0,0 1-1,0-1 1,-1 0-1,1 1 1,0-1-1,0 0 1,0 1 0,0-1-1,0 0 1,0 0-1,0 0 1,0 0-1,0 0 1,0 0 0,-1 0-1,1 0 1,0-1-1,2 1 1,22-7 30,0-1 0,0-1 0,-1-2 1,27-15-1,-15 9-96,-1 0 15,49-25-1132,-73 36 873,0-1 0,-1 0-1,0-1 1,0 0 0,9-11 0,-3-4-216,-8-3-160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51.473"/>
    </inkml:context>
    <inkml:brush xml:id="br0">
      <inkml:brushProperty name="width" value="0.05" units="cm"/>
      <inkml:brushProperty name="height" value="0.05" units="cm"/>
    </inkml:brush>
  </inkml:definitions>
  <inkml:trace contextRef="#ctx0" brushRef="#br0">0 59 19516,'10'-3'2385,"8"0"-1497,11-5-264,6 1 1128,13-3-503,5 3-241,12 1-472,-1 1-240,-3 2-712,-1-3-640,-2 7 856,-6 2-176,-1-3-161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3.830"/>
    </inkml:context>
    <inkml:brush xml:id="br0">
      <inkml:brushProperty name="width" value="0.05" units="cm"/>
      <inkml:brushProperty name="height" value="0.05" units="cm"/>
    </inkml:brush>
  </inkml:definitions>
  <inkml:trace contextRef="#ctx0" brushRef="#br0">14 1 17988,'-13'1'1880,"16"5"-976,4-6-343,19 3 791,3 0-168,7-3-288,5 7-168,0-7-367,4 4-233,-10-2-521,0 7-231,-9-6-448,-6 2-224,-11-1 856,-7-4-264,-10 0-137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4.263"/>
    </inkml:context>
    <inkml:brush xml:id="br0">
      <inkml:brushProperty name="width" value="0.05" units="cm"/>
      <inkml:brushProperty name="height" value="0.05" units="cm"/>
    </inkml:brush>
  </inkml:definitions>
  <inkml:trace contextRef="#ctx0" brushRef="#br0">34 1 14755,'-20'12'1785,"11"-1"-785,4-1-312,12-3 1248,11-3-399,14-4-273,9 0-136,10-3-368,1-1-224,5-1-776,-2 0-384,-5-2 552,-7-1-168,-14 5-176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9.856"/>
    </inkml:context>
    <inkml:brush xml:id="br0">
      <inkml:brushProperty name="width" value="0.05" units="cm"/>
      <inkml:brushProperty name="height" value="0.05" units="cm"/>
    </inkml:brush>
  </inkml:definitions>
  <inkml:trace contextRef="#ctx0" brushRef="#br0">135 1 19276,'-87'203'5596,"76"-168"-5020,1-1 0,1 1 0,2 1 0,-3 38 1,10-68-535,0 0 0,0 0 1,0 0-1,2 10 1,-2-15-39,0 0 1,0 0-1,0 0 1,1-1-1,-1 1 1,0 0-1,0 0 1,1 0-1,-1-1 1,1 1-1,-1 0 1,0 0-1,1-1 1,-1 1-1,1 0 1,0-1-1,-1 1 0,1 0 1,0-1-1,-1 1 1,1-1-1,0 1 1,-1-1-1,1 0 1,0 1-1,0-1 1,0 0-1,0 0 1,-1 1-1,1-1 1,0 0-1,0 0 1,0 0-1,0 0 1,-1 0-1,1 0 1,0 0-1,0 0 1,0 0-1,1-1 1,4-2 10,0 0 1,0 0-1,-1-1 1,0 0 0,1 0-1,-1 0 1,-1-1-1,1 1 1,-1-1-1,1-1 1,4-6 0,-2 2 1,31-38 7,-3-2 0,-2-2 0,52-107 0,-84 157-33,2-4-77,0-1 0,-1 1 0,1-1 0,-2 0 0,1 0 0,1-7 0,-3 14 68,0 0 0,0 0 0,0-1 1,0 1-1,0 0 0,0 0 0,0 0 0,0 0 1,0 0-1,0 0 0,0-1 0,0 1 0,0 0 0,0 0 1,0 0-1,0 0 0,0 0 0,0 0 0,0-1 1,0 1-1,0 0 0,0 0 0,0 0 0,0 0 0,0 0 1,0 0-1,0-1 0,-1 1 0,1 0 0,0 0 1,0 0-1,0 0 0,0 0 0,0 0 0,0 0 0,0 0 1,0 0-1,-1-1 0,1 1 0,0 0 0,0 0 1,0 0-1,0 0 0,0 0 0,0 0 0,-1 0 0,1 0 1,0 0-1,0 0 0,0 0 0,0 0 0,-1 0 1,-7 7-854,-8 13-445,-22 43-78,16-25 542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4.682"/>
    </inkml:context>
    <inkml:brush xml:id="br0">
      <inkml:brushProperty name="width" value="0.05" units="cm"/>
      <inkml:brushProperty name="height" value="0.05" units="cm"/>
    </inkml:brush>
  </inkml:definitions>
  <inkml:trace contextRef="#ctx0" brushRef="#br0">33 5 17692,'7'-2'319,"0"1"1,0 0-1,0 1 1,-1-1 0,1 1-1,0 1 1,0-1-1,0 1 1,0 0-1,0 1 1,-1 0-1,1 0 1,0 0-1,-1 1 1,0 0 0,11 7-1,-8-6-228,-1 2 1,0-1-1,0 1 0,-1 0 1,0 1-1,0 0 0,-1 0 1,1 0-1,-1 1 0,-1 0 1,8 13-1,-12-16-85,1-1 1,-1 1 0,0-1-1,0 1 1,0 0 0,-1 0-1,0-1 1,0 1 0,0 0-1,0 0 1,-1 0 0,0-1-1,0 1 1,0 0-1,0-1 1,-1 1 0,0-1-1,0 0 1,0 1 0,0-1-1,-6 7 1,-3 3 4,0 1 0,-2-2 0,1 1 0,-18 13 0,15-15-462,-1 0-1,-21 13 0,31-21 158,1-1 0,-1 0-1,0-1 1,0 1 0,0-1 0,0 0 0,0-1-1,-1 1 1,1-1 0,-11 0 0,7-4-564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5.210"/>
    </inkml:context>
    <inkml:brush xml:id="br0">
      <inkml:brushProperty name="width" value="0.05" units="cm"/>
      <inkml:brushProperty name="height" value="0.05" units="cm"/>
    </inkml:brush>
  </inkml:definitions>
  <inkml:trace contextRef="#ctx0" brushRef="#br0">0 13 14595,'9'-12'3176,"-9"11"-3114,0 1 0,0 0 0,1 0 1,-1 0-1,0 0 0,0 0 0,0 0 0,0 0 0,0 0 0,1 0 1,-1 0-1,0 0 0,0 0 0,0 0 0,0 0 0,1 0 0,-1 0 1,0 0-1,0 0 0,0 0 0,0 0 0,0 0 0,1 1 0,-1-1 1,0 0-1,0 0 0,0 0 0,0 0 0,0 0 0,0 0 0,1 0 1,-1 0-1,0 1 0,0-1 0,0 0 0,0 0 0,0 0 0,0 0 1,0 0-1,0 1 0,0-1 0,6 28 2195,-6-27-2266,4 158 3252,-1-29-2128,-3-127-1064,0 1 1,0-1-1,1 0 0,-1 0 1,1 0-1,0 1 0,0-1 1,0 0-1,0 0 0,4 5 1,-4-7-31,0 0 1,0 0 0,0 0 0,0 0-1,0-1 1,0 1 0,0 0 0,1-1-1,-1 1 1,0-1 0,0 1 0,1-1-1,-1 1 1,0-1 0,1 0 0,-1 0-1,0 0 1,1 0 0,-1 0 0,0 0-1,1 0 1,-1 0 0,0 0 0,1 0-1,-1-1 1,0 1 0,3-2 0,2 0 34,0-1-1,0 1 1,0-2 0,-1 1 0,1-1 0,-1 0 0,1 0 0,6-8-1,38-44 251,-32 34-189,94-122 187,-111 143-303,-1 0 0,1 0-1,-1 0 1,1 0 0,0 0-1,0 0 1,-1 0 0,1 0-1,0 0 1,0 1 0,0-1-1,0 0 1,0 1 0,0-1 0,0 1-1,0-1 1,0 1 0,0-1-1,0 1 1,0 0 0,2-1-1,-3 2 2,1-1-1,0 1 1,-1-1-1,1 1 0,-1-1 1,1 1-1,-1 0 1,1-1-1,-1 1 1,0 0-1,1-1 1,-1 1-1,0 0 0,0-1 1,1 1-1,-1 0 1,0 0-1,0-1 1,0 1-1,0 0 0,0 0 1,0 1-1,0 9 15,-1 0 0,-2 20 0,-4 7-16,2-16 4,-3 37 0,8-58-3,0-1 0,0 1-1,0-1 1,0 1-1,-1-1 1,1 0-1,0 1 1,0-1 0,0 1-1,0-1 1,0 1-1,0-1 1,0 1 0,0-1-1,1 1 1,-1-1-1,0 1 1,0-1 0,0 0-1,0 1 1,1-1-1,-1 1 1,0-1 0,0 0-1,1 1 1,-1-1-1,0 0 1,1 1 0,-1-1-1,0 0 1,1 1-1,-1-1 1,0 0 0,1 0-1,-1 1 1,1-1-1,-1 0 1,0 0 0,1 0-1,-1 0 1,1 1-1,-1-1 1,1 0 0,-1 0-1,1 0 1,-1 0-1,1 0 1,-1 0-1,1 0 1,-1 0 0,0-1-1,1 1 1,-1 0-1,1 0 1,-1 0 0,1 0-1,-1-1 1,0 1-1,1 0 1,-1 0 0,1-1-1,-1 1 1,1-1-1,28-22 16,-26 20-12,26-24 36,-5 3-26,2 1-1,0 1 1,2 1-1,0 1 1,36-18-1,-62 37-13,1-1 0,-1 1 0,0 0 1,1 1-1,-1-1 0,1 0 0,-1 1 0,1-1 0,0 1 1,-1 0-1,1 0 0,-1 0 0,1 0 0,0 0 0,-1 1 0,5 0 1,-6 0-1,0 0 0,1 0 0,-1 0 0,0 0 0,0 0 0,0 0 0,1 0 0,-1 0 0,0 1 0,-1-1 0,1 0 0,0 1 0,0-1 0,0 1 0,-1-1 0,1 1 0,-1-1 0,1 1 0,-1-1 0,0 1 0,1-1 0,-1 1 0,0-1 0,0 1 0,0 0 0,0-1 0,-1 3 0,-1 12-11,-1 0 0,-1 0-1,0 0 1,-1 0 0,-1-1 0,-10 20 0,2-3-482,9-24-379,6-14 645,2-6-69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5.691"/>
    </inkml:context>
    <inkml:brush xml:id="br0">
      <inkml:brushProperty name="width" value="0.05" units="cm"/>
      <inkml:brushProperty name="height" value="0.05" units="cm"/>
    </inkml:brush>
  </inkml:definitions>
  <inkml:trace contextRef="#ctx0" brushRef="#br0">199 15 18244,'0'-1'86,"0"1"1,0-1 0,1 1-1,-1-1 1,-1 1-1,1-1 1,0 0 0,0 1-1,0-1 1,0 1-1,0-1 1,0 1-1,0-1 1,-1 1 0,1-1-1,0 1 1,-1-1-1,1 1 1,0-1-1,-1 1 1,1 0 0,0-1-1,-1 1 1,1-1-1,-1 1 1,1 0-1,0-1 1,-1 1 0,0 0-1,0-1 7,0 1-1,0 0 1,-1 0-1,1 0 1,0 0-1,0 1 1,0-1-1,0 0 1,0 0-1,0 1 1,0-1-1,0 0 1,-2 2-1,-2 1 181,0 0 0,0 0-1,0 1 1,-7 5 0,-7 13 182,1 0 0,0 2 0,2 0 0,1 0 0,1 1 1,-13 33-1,24-51-349,0 0 1,1 0-1,0 0 1,0 0-1,1 0 1,0 1-1,0-1 1,0 9 0,1-15-86,0 1-1,0-1 1,0 0 0,1 1 0,-1-1 0,0 0 0,0 1 0,1-1 0,-1 0 0,1 1 0,-1-1 0,1 0 0,0 0 0,-1 0 0,1 1 0,0-1 0,0 0 0,0 0 0,0 0 0,0 0-1,0 0 1,0-1 0,0 1 0,0 0 0,1 0 0,-1-1 0,0 1 0,0-1 0,1 1 0,-1-1 0,0 1 0,1-1 0,-1 0 0,0 0 0,1 1 0,-1-1 0,0 0 0,3-1 0,2 1 12,1-1 0,-1 0 0,0-1 1,0 1-1,0-1 0,0-1 0,6-2 0,7-6 26,-1 0 0,-1 0 0,0-2 0,0 0 0,-2-1 0,1-1-1,-2 0 1,0-1 0,-1 0 0,0-1 0,-2-1 0,0 0 0,-1 0-1,15-39 1,-18 34 33,-7 23-89,0 0 0,0-1 0,0 1 0,0 0-1,0 0 1,0-1 0,0 1 0,0 0 0,0 0-1,0-1 1,0 1 0,0 0 0,0 0 0,0-1 0,0 1-1,0 0 1,0 0 0,0 0 0,0-1 0,0 1-1,0 0 1,0 0 0,0-1 0,0 1 0,0 0-1,-1 0 1,1 0 0,0-1 0,0 1 0,0 0-1,0 0 1,-1 0 0,1 0 0,0-1 0,0 1 0,0 0-1,-1 0 1,1 0 0,-9 5 44,-9 12-30,5 2-5,-1 0 0,2 1 0,1 1 0,0 0 0,2 0 0,0 1 0,2 0 0,-8 36 0,14-56-43,1 0 0,-1 0 1,1 0-1,0 0 0,0 0 1,0 0-1,0 0 0,0 0 1,1 0-1,-1 0 0,1 0 0,-1 0 1,1-1-1,-1 1 0,1 0 1,2 3-1,-3-5-39,1 1 1,0 0-1,0 0 1,0-1-1,0 1 1,0-1-1,0 1 1,0-1-1,1 1 1,-1-1-1,0 0 1,0 1-1,0-1 1,0 0-1,1 0 1,-1 0-1,0 0 1,0 0-1,0 0 0,0 0 1,1 0-1,-1-1 1,0 1-1,0 0 1,0-1-1,0 1 1,2-1-1,3-2-76,0 1 0,1-1 0,-1 0 0,-1-1 1,1 1-1,6-6 0,12-13-526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6.127"/>
    </inkml:context>
    <inkml:brush xml:id="br0">
      <inkml:brushProperty name="width" value="0.05" units="cm"/>
      <inkml:brushProperty name="height" value="0.05" units="cm"/>
    </inkml:brush>
  </inkml:definitions>
  <inkml:trace contextRef="#ctx0" brushRef="#br0">221 1 20444,'0'0'127,"1"1"-1,0 0 1,0 0-1,0 0 0,-1 0 1,1 0-1,0 0 1,-1 0-1,1 0 0,-1 0 1,1 0-1,-1 0 1,1 1-1,-1-1 0,0 0 1,0 0-1,0 0 1,0 0-1,0 1 1,0-1-1,0 0 0,0 0 1,0 0-1,-1 3 1,-10 33 816,7-26-272,-20 50 156,-2-1 1,-4-1-1,-43 67 1,70-122-843,1 0-16,0-1 0,0 1-1,0-1 1,-1 1-1,1-1 1,-1 0 0,0 0-1,0 0 1,0 0-1,0-1 1,-1 1-1,-4 2 1,7-5-1,1 0 0,0 1 1,0-1-1,-1 0 0,1 0 0,0 0 1,0 0-1,-1 0 0,1 0 0,0 0 0,0 0 1,-1 0-1,1-1 0,0 1 0,0 0 0,-1 0 1,1 0-1,0 0 0,0 0 0,-1 0 1,1 0-1,0-1 0,0 1 0,0 0 0,-1 0 1,1 0-1,0 0 0,0-1 0,0 1 0,0 0 1,-1 0-1,1-1 0,0 1 0,0 0 1,0 0-1,0-1 0,0 1 0,0 0 0,0 0 1,0-1-1,0 1 0,0 0 0,0 0 1,0-1-1,0 1 0,-1-17-1356,2 13 1016,-3-238-10563,-5 138 13474,24 138 6240,35 63-5792,-44-84-2960,1 0 1,0 0-1,1-1 1,0-1-1,1 1 0,0-1 1,1-1-1,0 0 1,0-1-1,1-1 0,1 1 1,15 6-1,-9-8-239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7.061"/>
    </inkml:context>
    <inkml:brush xml:id="br0">
      <inkml:brushProperty name="width" value="0.05" units="cm"/>
      <inkml:brushProperty name="height" value="0.05" units="cm"/>
    </inkml:brush>
  </inkml:definitions>
  <inkml:trace contextRef="#ctx0" brushRef="#br0">21 208 10570,'10'-32'2983,"-2"-1"0,6-44 0,-14 77-2868,0-1 1,0 0-1,1 1 0,-1-1 1,0 0-1,0 1 0,0-1 1,0 0-1,0 1 1,0-1-1,0 0 0,-1 0 1,1 1-1,0-1 0,0 1 1,0-1-1,-1 0 0,1 1 1,0-1-1,-1 0 1,0 0-1,1 1-53,-1 1-1,1-1 1,0 0 0,-1 0-1,1 0 1,-1 1 0,1-1 0,-1 0-1,1 0 1,0 1 0,-1-1-1,1 0 1,0 1 0,-1-1 0,1 1-1,0-1 1,-1 0 0,1 1-1,0-1 1,0 1 0,-1-1-1,1 1 1,0-1 0,0 1 0,0-1-1,0 1 1,0-1 0,0 1-1,-11 32 478,3 0 0,0 0-1,2 1 1,2 0-1,0 44 1,3-72-461,1 0 0,0 0 0,1 0 1,0 0-1,0 0 0,0 0 0,1 0 0,4 11 0,-5-15-43,0-1 0,0 1 0,1 0 0,-1-1 0,1 1 0,-1-1 0,1 1 0,0-1 0,-1 0 0,1 0 0,0 0 0,0 0 0,0 0 0,0 0 0,0 0 0,0-1 0,0 1 0,0-1 0,0 1 0,0-1 0,1 0 0,-1 0 0,0 0 0,0 0 0,0 0 0,0 0 0,0-1 0,4 0-1,3-1 37,0-1-1,-1 1 0,1-2 0,0 1 0,-1-1 1,0-1-1,0 0 0,10-7 0,3-4 81,32-31 0,-30 23-68,-1 0 0,-1-2 0,-1 0 0,-1-1-1,-2-1 1,27-58 0,-40 77-43,-2 8-26,-1-1 0,0 0 0,0 0 1,0-1-1,-1 1 0,1 0 0,0 0 0,-1 0 0,1 0 0,-1-1 0,0 1 0,0 0 0,0 0 0,0-1 0,-1-2 1,1 4-13,0 1 1,0 0-1,0 0 1,0 0-1,0 0 1,-1 0-1,1 0 1,0-1 0,0 1-1,0 0 1,0 0-1,-1 0 1,1 0-1,0 0 1,0 0-1,0 0 1,-1 0 0,1 0-1,0 0 1,0 0-1,0 0 1,-1 0-1,1 0 1,0 0-1,0 0 1,0 0 0,-1 0-1,1 0 1,0 0-1,0 1 1,0-1-1,0 0 1,-1 0-1,1 0 1,0 0 0,0 0-1,0 0 1,0 0-1,0 1 1,-1-1-1,1 0 1,0 0-1,0 0 1,0 0-1,0 1 1,0-1 0,-6 8 20,0 0 0,1 0 0,0 0 0,1 1 1,0 0-1,0 0 0,-3 9 0,-2 6 5,0-1-6,1 1 0,0 0 0,-3 26 0,9-41-19,1-1 0,0 0-1,0 1 1,1-1 0,0 1 0,1-1-1,0 0 1,0 1 0,1-1 0,0 0-1,0 0 1,7 14 0,-7-18-18,1 0-1,-1 0 1,1-1-1,0 0 1,0 1 0,1-1-1,-1 0 1,1-1 0,-1 1-1,1-1 1,0 1 0,0-1-1,0 0 1,0-1-1,1 1 1,-1-1 0,0 0-1,1 0 1,-1 0 0,7 0-1,-3 0-50,1-1-1,-1 0 0,1 0 1,-1-1-1,1 0 0,-1 0 0,0-1 1,0 0-1,1-1 0,6-3 1,15-11-128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36.368"/>
    </inkml:context>
    <inkml:brush xml:id="br0">
      <inkml:brushProperty name="width" value="0.05" units="cm"/>
      <inkml:brushProperty name="height" value="0.05" units="cm"/>
    </inkml:brush>
  </inkml:definitions>
  <inkml:trace contextRef="#ctx0" brushRef="#br0">49 15 16708,'10'-15'3769,"-12"23"-531,-3 14-2421,-4 51-205,2 1 0,5 120 0,5-161-1157,-2-27-3204,-23-37 543,6 13 2262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36.766"/>
    </inkml:context>
    <inkml:brush xml:id="br0">
      <inkml:brushProperty name="width" value="0.05" units="cm"/>
      <inkml:brushProperty name="height" value="0.05" units="cm"/>
    </inkml:brush>
  </inkml:definitions>
  <inkml:trace contextRef="#ctx0" brushRef="#br0">13 45 11482,'-7'-10'2177,"3"4"-961,2 2 2617,8 2-2177,5 4-87,4 2-297,5-4-176,5 0-312,5 0-168,6-1-255,2 1-241,2 0-657,0-3 553,1-8-136,0-3-88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39.662"/>
    </inkml:context>
    <inkml:brush xml:id="br0">
      <inkml:brushProperty name="width" value="0.05" units="cm"/>
      <inkml:brushProperty name="height" value="0.05" units="cm"/>
    </inkml:brush>
  </inkml:definitions>
  <inkml:trace contextRef="#ctx0" brushRef="#br0">44 124 10498,'2'-98'11883,"-8"104"-8616,-1 8-2731,-1 16-330,0 0-1,2 1 0,1-1 1,2 1-1,0 37 1,3-65-196,0 0 1,1 0-1,-1 0 1,0-1 0,1 1-1,0 0 1,0 0 0,0 0-1,0-1 1,2 5 0,-2-6-2,-1 0 1,1-1 0,0 1-1,-1-1 1,1 1 0,0 0-1,0-1 1,-1 1 0,1-1-1,0 0 1,0 1 0,0-1-1,-1 0 1,1 1 0,0-1-1,0 0 1,0 0 0,0 0-1,0 0 1,0 0 0,0 0-1,-1 0 1,1 0 0,0 0-1,0 0 1,0 0 0,0-1-1,0 1 1,0 0 0,-1-1-1,1 1 1,0 0 0,0-1-1,0 1 1,-1-1 0,2 0-1,11-9 153,0-1 0,0-1 0,-1 1 0,-1-2 0,0 0 0,16-24 0,-13 18 17,3-7 29,-14 20-164,0 0 0,1 0-1,0 1 1,0-1-1,1 1 1,-1 0 0,1 0-1,0 1 1,0-1 0,1 1-1,6-4 1,-11 8-42,-1 0 0,0 0 0,1 0 1,-1 0-1,1 0 0,-1 0 0,1 0 1,-1 0-1,0 1 0,1-1 0,-1 0 0,0 0 1,1 1-1,-1-1 0,1 0 0,-1 0 1,0 1-1,0-1 0,1 0 0,-1 1 0,0-1 1,0 0-1,1 1 0,-1-1 0,0 1 1,0-1-1,0 0 0,0 1 0,1-1 0,-1 1 1,0-1-1,0 1 0,0-1 0,0 1 1,0-1-1,0 0 0,0 1 0,-1 0 0,4 26 9,-3-18-7,1 1-5,-1-6-1,0 0 1,0 0-1,1 0 1,-1 0-1,1 0 1,0 0-1,2 4 1,-2-7 1,-1 0 0,1-1 0,-1 1 1,1 0-1,0-1 0,-1 1 0,1 0 0,0-1 1,0 1-1,-1-1 0,1 1 0,0-1 0,0 0 1,0 1-1,0-1 0,-1 0 0,1 1 0,0-1 1,0 0-1,0 0 0,0 0 0,0 0 0,0 0 1,0 0-1,0 0 0,0 0 0,0 0 0,-1-1 1,1 1-1,0 0 0,0 0 0,0-1 1,0 1-1,0-1 0,-1 1 0,1-1 0,0 1 1,1-2-1,9-4 19,1-2 0,-1 1 1,-1-1-1,1-1 0,14-16 1,44-56 134,-52 59-142,-16 22 53,15-18-1107,-16 18 1017,1 0 1,-1 0-1,0 0 1,0 0-1,0 0 1,0 0-1,0 0 1,0 0-1,0 0 1,0 0 0,1 0-1,-1 0 1,0 0-1,0 0 1,0 0-1,0 0 1,0 0-1,0 0 1,0 0-1,1 0 1,-1 0-1,0 0 1,0 0-1,0 0 1,0 0-1,0 0 1,0 0-1,0 0 1,0 0-1,1 0 1,-1 0 0,0 0-1,0 0 1,0 1-1,0-1 1,0 0-1,0 0 1,0 0-1,0 0 1,0 0-1,0 0 1,0 0-1,0 0 1,0 1-1,0-1 1,0 0-1,0 0 1,0 0-1,0 0 1,0 15-607,-3-1 43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40.179"/>
    </inkml:context>
    <inkml:brush xml:id="br0">
      <inkml:brushProperty name="width" value="0.05" units="cm"/>
      <inkml:brushProperty name="height" value="0.05" units="cm"/>
    </inkml:brush>
  </inkml:definitions>
  <inkml:trace contextRef="#ctx0" brushRef="#br0">0 176 17508,'7'1'6321,"46"-7"-3886,-1-3-1249,94-29 0,47-30-479,-90 30-505,-91 33-232,-7 3-68,0 0-1,1 0 1,-1 0 0,0 1-1,1 0 1,-1 0 0,1 0-1,10 1 1,-16 0 66,0 0 0,0 0 0,0 0 0,-1 0 0,1 0 0,0 0 0,0 0 0,0 0-1,0 0 1,0 0 0,0 1 0,0-1 0,0 0 0,0 0 0,0 0 0,0 0 0,0 0 0,0 0 0,0 0 0,0 0 0,0 1 0,0-1-1,0 0 1,0 0 0,0 0 0,0 0 0,0 0 0,0 0 0,0 0 0,0 0 0,0 0 0,0 1 0,0-1 0,0 0 0,0 0 0,0 0-1,0 0 1,1 0 0,-1 0 0,0 0 0,0 0 0,0 0 0,0 0 0,0 0 0,0 0 0,0 0 0,0 1 0,0-1 0,0 0 0,1 0-1,-1 0 1,0 0 0,0 0 0,0 0 0,0 0 0,0 0 0,0 0 0,0 0 0,0 0 0,1 0 0,-1 0 0,0 0 0,0 0 0,0 0-1,0 0 1,0-1 0,-8 3-798,3-5 136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5:40.920"/>
    </inkml:context>
    <inkml:brush xml:id="br0">
      <inkml:brushProperty name="width" value="0.05" units="cm"/>
      <inkml:brushProperty name="height" value="0.05" units="cm"/>
    </inkml:brush>
  </inkml:definitions>
  <inkml:trace contextRef="#ctx0" brushRef="#br0">90 50 16291,'7'-25'3184,"-7"25"-3150,0 0 0,0 0 0,0 0 0,0 0 0,0 0 0,0 0 0,0 0 0,0 1 0,0-1 0,0 0 0,0 0 35,1 0-35,-1 0 0,0 0 0,0 0 0,0 0 0,0 0 0,0 0 0,0 0 0,0 0 0,0 0 0,0 0 0,0 0 0,0 0 0,0 0 0,0 0 0,0 0 1,0 0-1,0 0 0,0 0 0,1 0 0,-1 0 0,0 0 0,0 0 0,0 0 0,0 0 0,0 0 0,0 0 0,0 0 0,0 0 0,0 0 0,0 0 1,0 0-1,0 0 0,0 0 0,0 0 0,0 0 0,0 0 0,0 0 0,0 0 0,1-1 0,-4 18 1800,-25 114 1144,-38 176-1832,65-302-1128,0 3 176,2-13 59,3-7-131,20-57 243,41-79 0,-60 138-347,9-19 20,2 0 0,1 1 1,1 1-1,1 0 0,1 2 1,31-30-1,-48 52-33,0 0 0,1 0 0,-1 1 0,0 0 1,1-1-1,0 1 0,-1 1 0,1-1 0,0 0 0,0 1 0,0 0 1,0 0-1,0 0 0,0 0 0,0 1 0,0 0 0,1 0 0,5 0 1,-7 1-8,-1-1 0,0 1 0,0 0 0,1 0 0,-1 0 0,0 0 0,0 0 0,0 0 1,0 1-1,0-1 0,-1 1 0,1-1 0,0 1 0,-1 0 0,1 0 0,-1-1 0,1 1 0,-1 0 1,0 0-1,0 0 0,0 1 0,0-1 0,0 0 0,-1 0 0,1 0 0,0 1 0,-1-1 1,0 0-1,0 1 0,1-1 0,-1 0 0,-1 1 0,1 3 0,-1-1 0,0 0-1,0 1 1,-1-1-1,1 0 1,-1 0 0,0 0-1,0-1 1,-1 1-1,0 0 1,0-1-1,0 1 1,0-1-1,0 0 1,-1 0 0,0-1-1,0 1 1,-8 5-1,0 0 15,0-1 0,-1 0 0,0-1-1,0-1 1,-18 7 0,-17 0-82,44-12-47,1 0 0,-1-1 0,0 0-1,1 1 1,-1-1 0,0 0 0,1-1 0,-1 1 0,0 0 0,1-1 0,-5-1 0,8 2 81,-1 0 0,1-1 0,-1 1 0,1 0 0,0 0 0,-1 0 0,1-1 0,-1 1 0,1 0 0,0 0 0,-1-1 0,1 1 0,0 0 0,-1-1 0,1 1 0,0 0 0,0-1 0,-1 1 0,1 0 0,0-1 0,0 1 0,0-1 0,-1 1 0,1 0 0,0-1 0,0 1 0,0-1 0,0 1 0,0-1 0,0 1 0,0-1 0,0 1 0,0 0 0,0-1 0,0 1 0,0-1 0,0 1 0,0-1 0,0 1 0,1 0 0,-1-1-1,0 1 1,0-1 0,0 1 0,1 0 0,-1-1 0,0 1 0,1 0 0,-1-1 0,0 1 0,1 0 0,-1-1 0,0 1 0,1 0 0,-1 0 0,0-1 0,1 1 0,-1 0 0,1 0 0,-1 0 0,1 0 0,0-1 0,19-6-684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0.278"/>
    </inkml:context>
    <inkml:brush xml:id="br0">
      <inkml:brushProperty name="width" value="0.05" units="cm"/>
      <inkml:brushProperty name="height" value="0.05" units="cm"/>
    </inkml:brush>
  </inkml:definitions>
  <inkml:trace contextRef="#ctx0" brushRef="#br0">0 0 16820,'0'20'1472,"3"-11"-1104,5-1-328,3-5 296,2-3-1768,1-5 1376,1-1-312,-1-2-320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08.557"/>
    </inkml:context>
    <inkml:brush xml:id="br0">
      <inkml:brushProperty name="width" value="0.05" units="cm"/>
      <inkml:brushProperty name="height" value="0.05" units="cm"/>
    </inkml:brush>
  </inkml:definitions>
  <inkml:trace contextRef="#ctx0" brushRef="#br0">302 96 15107,'4'-5'579,"24"-34"2003,-26 37-2231,-1-1-1,1 0 0,-1 1 0,0-1 0,0 0 1,0 0-1,0 0 0,-1 0 0,1 0 1,-1 0-1,1 0 0,-1 0 0,0-4 1,0 7-282,0 0 1,-1-1-1,1 1 0,0 0 1,0-1-1,0 1 1,0 0-1,0-1 1,0 1-1,0 0 0,0 0 1,0-1-1,-1 1 1,1 0-1,0 0 1,0-1-1,0 1 1,-1 0-1,1 0 0,0-1 1,0 1-1,-1 0 1,1 0-1,0 0 1,0 0-1,-1-1 1,1 1-1,0 0 0,-1 0 1,1 0-1,0 0 1,-1 0-1,1 0 1,-1 0-1,-11 5 1025,-9 14-293,6 0-639,1 0 0,1 0 0,0 1 1,2 1-1,1 0 0,0 1 1,2 0-1,0 0 0,-6 29 1,-1 26 245,3 0 0,4 1 1,2 135-1,6-205-375,2 35 86,-2-41-108,1 0-1,-1 0 0,0 1 1,1-1-1,-1 0 0,1 0 0,0 0 1,0 0-1,0 0 0,0 0 1,0 0-1,0 0 0,0-1 1,3 4-1,-4-5-10,0 0 0,1 0 0,-1 1 0,0-1 0,0 0 0,0 0 0,0 0 1,1 0-1,-1 0 0,0 0 0,0 0 0,0 0 0,0 0 0,1 0 0,-1 0 0,0 0 0,0 0 0,0 0 0,0 0 0,1 0 0,-1 0 0,0 0 1,0 0-1,0 0 0,0 0 0,1 0 0,-1-1 0,0 1 0,0 0 0,0 0 0,0 0 0,0 0 0,1 0 0,-1 0 0,0-1 0,0 1 0,0 0 1,0 0-1,0 0 0,0 0 0,0 0 0,0-1 0,1 1 0,-1 0 0,0 0 0,0 0 0,0 0 0,0-1 0,0 1 0,0 0 0,0 0 1,0 0-1,0-1 0,0 1 0,0 0 0,0 0 0,0 0 0,-1 0 0,1-1 0,0-13-100,-3-5-221,-1 0 0,-1 1 0,-1-1 0,0 1 0,-13-24 0,-51-83-1611,41 77 1337,5 12 576,24 36 32,-1-1-1,1 1 1,0 0-1,0 0 1,0 0 0,-1-1-1,1 1 1,0 0-1,0 0 1,0 0-1,0-1 1,0 1-1,-1 0 1,1 0-1,0-1 1,0 1-1,0 0 1,0 0-1,0-1 1,0 1-1,0 0 1,0-1 0,0 1-1,0 0 1,0 0-1,0-1 1,0 1-1,0 0 1,0 0-1,0-1 1,0 1-1,0 0 1,0 0-1,1-1 1,-1 1-1,0 0 1,0 0 0,0-1-1,0 1 1,1 0-1,-1 0 1,0 0-1,0-1 1,0 1-1,1 0 1,-1 0-1,0 0 1,0 0-1,1 0 1,-1-1-1,14 1 410,10 3-140,0-2 1,0 0 0,27-3-1,-37 1-366,0-1 0,-1-1-1,1 0 1,-1-1-1,0-1 1,24-11 0,-3-3-131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3.686"/>
    </inkml:context>
    <inkml:brush xml:id="br0">
      <inkml:brushProperty name="width" value="0.05" units="cm"/>
      <inkml:brushProperty name="height" value="0.05" units="cm"/>
    </inkml:brush>
  </inkml:definitions>
  <inkml:trace contextRef="#ctx0" brushRef="#br0">228 55 13419,'4'-5'895,"33"-36"4847,-37 41-5655,0 0 0,0 0-1,0-1 1,1 1-1,-1 0 1,0 0 0,0 0-1,0 0 1,0-1 0,0 1-1,0 0 1,0 0-1,0 0 1,0 0 0,1-1-1,-1 1 1,0 0 0,0 0-1,0 0 1,0-1-1,0 1 1,0 0 0,0 0-1,0 0 1,0-1 0,0 1-1,-1 0 1,1 0-1,0 0 1,0-1 0,0 1-1,0 0 1,0 0 0,0 0-1,0 0 1,0-1-1,0 1 1,-1 0 0,1 0-1,0 0 1,0 0 0,0 0-1,0 0 1,-1-1-1,1 1 1,0 0 0,0 0-1,0 0 1,-15-1 1501,-14 7-625,12 0-740,0 0-1,0 1 1,1 1-1,0 1 1,-27 20-1,32-21-209,1 0-1,0 1 1,0 0-1,1 1 0,0 0 1,1 1-1,0 0 1,-10 19-1,17-28-14,1-1 0,-1 1-1,0-1 1,1 1 0,-1-1 0,1 1-1,0-1 1,-1 1 0,1 0-1,0-1 1,0 1 0,0 0-1,0-1 1,0 1 0,1-1 0,-1 1-1,0 0 1,1-1 0,-1 1-1,1-1 1,0 1 0,-1-1 0,1 1-1,0-1 1,0 0 0,0 1-1,0-1 1,0 0 0,0 0-1,0 0 1,0 0 0,1 0 0,-1 0-1,0 0 1,1 0 0,-1 0-1,1 0 1,-1-1 0,3 2-1,7 2-30,0 0 0,0 0 0,1-1 0,15 2 0,-17-4 8,17 5-96,26 8 1,-43-11 86,-1 0-1,0 1 1,0 0-1,-1 1 1,1 0 0,10 8-1,-18-12 32,0 0 1,0 0-1,0 0 0,0 0 0,0 1 0,0-1 1,0 0-1,-1 0 0,1 1 0,0-1 0,-1 0 1,1 1-1,-1-1 0,0 0 0,1 1 0,-1-1 1,0 1-1,0-1 0,0 0 0,0 1 1,0-1-1,0 1 0,0-1 0,0 0 0,-1 1 1,1-1-1,0 1 0,-1-1 0,1 0 0,-1 1 1,0-1-1,1 0 0,-1 0 0,0 0 0,0 1 1,0-1-1,0 0 0,0 0 0,-1 1 0,-5 5 13,0-1 0,0 0-1,0 0 1,-12 7-1,6-5 12,0-1 0,-1-1 0,-22 9 1,29-13-20,-1 0 0,1 0 0,-1 0 0,0-1 0,0 0 0,0-1 0,0 0 0,-9-1 0,16 1-12,0 0 0,-1 0 0,1 0 0,0 0 1,0 0-1,0 0 0,0 0 0,0-1 0,0 1 0,0 0 0,0-1 0,0 1 1,0-1-1,0 1 0,0-1 0,1 1 0,-1-1 0,0 0 0,0 1 0,0-1 1,1 0-1,-1 0 0,0 0 0,1 0 0,-1 1 0,1-1 0,-1 0 1,1 0-1,-1 0 0,1 0 0,0 0 0,-1 0 0,1 0 0,0 0 0,0 0 1,0-1-1,0 1 0,0 0 0,0 0 0,0 0 0,0 0 0,0 0 0,0 0 1,1 0-1,-1 0 0,0 0 0,1-1 0,2-4 19,0 0 0,0 0 0,1 0 0,0 0 0,0 1 0,4-5 0,15-16-150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4.111"/>
    </inkml:context>
    <inkml:brush xml:id="br0">
      <inkml:brushProperty name="width" value="0.05" units="cm"/>
      <inkml:brushProperty name="height" value="0.05" units="cm"/>
    </inkml:brush>
  </inkml:definitions>
  <inkml:trace contextRef="#ctx0" brushRef="#br0">1 8 20284,'4'16'2649,"-2"-3"-1689,-2-8-392,-2 3 1665,2-4-321,3-8-2384,-1-1 616,-4-16-272,-1-2-72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4.700"/>
    </inkml:context>
    <inkml:brush xml:id="br0">
      <inkml:brushProperty name="width" value="0.05" units="cm"/>
      <inkml:brushProperty name="height" value="0.05" units="cm"/>
    </inkml:brush>
  </inkml:definitions>
  <inkml:trace contextRef="#ctx0" brushRef="#br0">1 121 13539,'23'-40'2122,"-16"26"-722,2 0-1,-1 1 1,19-22-1,-21 31 584,-5 8-272,-7 11-517,-4 9-1006,0 1 1,2 0-1,0 1 1,2 0-1,1 0 1,1 0-1,2 0 1,0 51-1,3-69-142,-1 0 0,2 1 0,-1-1 0,1 0 0,1 0 0,-1 0 0,1 0-1,1 0 1,-1 0 0,8 10 0,-9-15-18,1 1 0,0-1 1,0 0-1,0 0 0,0 0 0,0-1 0,1 1 0,-1-1 1,1 1-1,0-1 0,0 0 0,-1-1 0,1 1 0,0-1 0,1 1 1,-1-1-1,0 0 0,0-1 0,0 1 0,1-1 0,-1 0 0,5 0 1,-3-1-69,1 1 1,-1-2 0,0 1 0,1 0 0,-1-1-1,0-1 1,0 1 0,0-1 0,0 0 0,-1 0-1,1 0 1,8-8 0,-12 9-139,1 0-1,-1 0 1,0 0-1,0 0 1,-1-1-1,1 1 1,0 0-1,-1-1 1,1 0 0,-1 1-1,0-1 1,0 0-1,0 0 1,0 1-1,-1-1 1,1 0-1,-1 0 1,1 0 0,-1 0-1,0 0 1,0 0-1,0 0 1,-1 0-1,1 0 1,-1 0-1,0 1 1,1-1 0,-1 0-1,0 0 1,-2-2-1,-14-21-833,-4 1-358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5.087"/>
    </inkml:context>
    <inkml:brush xml:id="br0">
      <inkml:brushProperty name="width" value="0.05" units="cm"/>
      <inkml:brushProperty name="height" value="0.05" units="cm"/>
    </inkml:brush>
  </inkml:definitions>
  <inkml:trace contextRef="#ctx0" brushRef="#br0">11 11 18340,'-7'1'2144,"4"1"-1311,15-2-233,9 0 1048,13-2-464,4-1-167,11 0-553,3 2-248,2-2-1065,1 1 881,-14 4-240,-4 4-112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5.504"/>
    </inkml:context>
    <inkml:brush xml:id="br0">
      <inkml:brushProperty name="width" value="0.05" units="cm"/>
      <inkml:brushProperty name="height" value="0.05" units="cm"/>
    </inkml:brush>
  </inkml:definitions>
  <inkml:trace contextRef="#ctx0" brushRef="#br0">2 69 23405,'-2'9'2072,"4"-9"-1503,3-3-241,2-3 952,-1-3-488,2-2-1240,-2 2-240,2-5 512,-1 1-152,-1 0-128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27.205"/>
    </inkml:context>
    <inkml:brush xml:id="br0">
      <inkml:brushProperty name="width" value="0.05" units="cm"/>
      <inkml:brushProperty name="height" value="0.05" units="cm"/>
    </inkml:brush>
  </inkml:definitions>
  <inkml:trace contextRef="#ctx0" brushRef="#br0">44 6 13283,'-1'-5'4137,"0"16"-2314,0 23-616,6 37 197,-4-1-1,-10 88 1,4-91-1157,4-35-1649,-8 34-1,9-64 1309,0-1 59,0-1 0,0 1 1,0 0-1,0-1 0,0 1 1,0 0-1,-1-1 0,1 1 1,0 0-1,0-1 0,-1 1 1,1-1-1,0 1 0,-1 0 1,1-1-1,0 1 0,-1-1 1,1 1-1,-1-1 0,1 0 1,-1 1-1,1-1 0,-1 1 1,1-1-1,-1 0 0,0 1 1,1-1-1,-2 1 0,-9-1-748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27.634"/>
    </inkml:context>
    <inkml:brush xml:id="br0">
      <inkml:brushProperty name="width" value="0.05" units="cm"/>
      <inkml:brushProperty name="height" value="0.05" units="cm"/>
    </inkml:brush>
  </inkml:definitions>
  <inkml:trace contextRef="#ctx0" brushRef="#br0">6 227 12403,'-2'10'632,"0"1"0,1 0 1,1 0-1,-1 0 0,2-1 1,-1 1-1,2 0 1,-1 0-1,5 15 0,5 9 966,22 48 0,-20-51-989,-7-18-215,1 0 0,0 0 0,17 24 0,-21-33-295,1-1 1,-1 0-1,1 0 0,0 0 0,-1-1 1,2 1-1,-1-1 0,0 0 0,1 0 1,-1 0-1,1-1 0,0 0 1,0 0-1,9 3 0,-12-5-56,1 0 0,-1 0 0,1 0 0,-1 0 0,1 0 0,0-1 0,-1 1 0,1-1 0,-1 1 0,0-1 0,1 0 1,-1 0-1,0 0 0,1 0 0,-1 0 0,0-1 0,0 1 0,0-1 0,0 1 0,2-4 0,4-3 82,-1 0-1,0-1 1,8-13 0,10-20 211,-1-1-1,-3-2 1,21-61 0,32-146-1884,-61 199 810,-9 29 271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28.554"/>
    </inkml:context>
    <inkml:brush xml:id="br0">
      <inkml:brushProperty name="width" value="0.05" units="cm"/>
      <inkml:brushProperty name="height" value="0.05" units="cm"/>
    </inkml:brush>
  </inkml:definitions>
  <inkml:trace contextRef="#ctx0" brushRef="#br0">1 168 12707,'2'-24'2177,"-2"20"-1722,0 0 0,0 0 0,0-1 0,1 1 0,0 0 0,1-5 0,9 37 3097,11 77-1605,9 37-1116,-31-140-809,0-1 0,1 1 0,-1-1 0,1 1 0,-1-1 0,1 0 0,0 1 1,-1-1-1,1 0 0,0 1 0,0-1 0,0 0 0,0 0 0,2 2 1,-2-3-6,0 0 0,-1 0 0,1 0 0,0 0 0,0 0 0,0 0 0,0 0 0,0 0 0,-1 0 0,1 0 0,0-1 0,0 1 0,0 0 0,-1-1 0,1 1 0,0 0 0,0-1 0,-1 1 0,1-1 0,0 1 0,-1-1 0,1 0 0,0 1 0,-1-1 0,1 0 0,-1 1 0,1-2 0,6-7 78,0 0 1,-1 0 0,0 0-1,0-1 1,6-16 0,4-7 73,108-220 540,-122 247-697,9-14 25,-11 20-35,0-1 1,1 1-1,-1-1 0,1 1 1,-1-1-1,1 1 1,-1-1-1,1 1 1,-1-1-1,1 1 0,0 0 1,-1-1-1,1 1 1,0 0-1,-1 0 1,1-1-1,0 1 1,-1 0-1,1 0 0,0 0 1,-1 0-1,1 0 1,0 0-1,-1 0 1,2 0-1,-1 1 4,0-1 1,0 1-1,0 0 1,0-1-1,0 1 1,0 0-1,0 0 0,0 0 1,0 0-1,-1 0 1,1 0-1,0 0 0,-1 0 1,1 0-1,-1 0 1,1 0-1,-1 0 1,0 0-1,1 1 0,-1-1 1,0 0-1,0 2 1,4 35 81,-3-28-65,3 82 118,6 56-14,-10-148-127,7 32 41,-7-31-38,0-1 1,1 1-1,-1 0 0,0-1 0,0 1 1,1-1-1,-1 1 0,0 0 0,1-1 1,-1 1-1,1-1 0,-1 1 0,0-1 1,1 1-1,-1-1 0,1 1 1,-1-1-1,1 0 0,0 1 0,-1-1 1,1 0-1,-1 1 0,1-1 0,0 0 1,-1 0-1,1 1 0,0-1 0,-1 0 1,1 0-1,0 0 0,-1 0 0,1 0 1,0 0-1,-1 0 0,1 0 1,0 0-1,-1-1 0,1 1 0,0 0 1,-1 0-1,1 0 0,0-1 0,-1 1 1,2-1-1,1-2 11,1 1-1,-1-1 1,0 0 0,0 0 0,0 0-1,0-1 1,0 1 0,-1-1-1,3-5 1,19-40 105,-18 34-67,37-89 257,14-30-3,-56 133-300,-1-1 0,1 1 0,0-1 0,0 1 0,0-1 0,-1 1 0,1-1 0,0 1-1,1 0 1,-1 0 0,0 0 0,0-1 0,0 1 0,2 0 0,-2 0-3,-1 2-1,0-1 1,1 0-1,-1 0 0,1 0 1,-1 0-1,0 0 1,1 0-1,-1 0 1,1 0-1,-1 1 0,0-1 1,1 0-1,-1 0 1,0 0-1,1 1 1,-1-1-1,0 0 0,1 0 1,-1 1-1,0-1 1,0 0-1,1 1 1,-1-1-1,0 0 1,0 1-1,0-1 0,0 1 1,1-1-1,-1 0 1,0 1-1,0-1 1,0 1-1,2 7 14,0-1 1,-1 1-1,0 0 1,0 8-1,0 43 54,-2-39-63,1-1 0,1 1-1,0 0 1,2-1 0,0 1 0,2-1 0,6 21-1,9 10-1256,-12-36 959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6.659"/>
    </inkml:context>
    <inkml:brush xml:id="br0">
      <inkml:brushProperty name="width" value="0.05" units="cm"/>
      <inkml:brushProperty name="height" value="0.05" units="cm"/>
    </inkml:brush>
  </inkml:definitions>
  <inkml:trace contextRef="#ctx0" brushRef="#br0">27 369 14475,'-10'19'1592,"7"-15"-1093,1 0 0,0 0 0,0 1 0,0-1 0,0 0 0,-2 10 0,4-15-455,0 1 1,0 0-1,0 0 0,1 0 0,-1 0 0,0 0 0,0 0 1,0 0-1,0 0 0,0-1 0,0 1 0,0 0 0,0 0 1,1 0-1,-1 0 0,0 0 0,0 0 0,0 0 0,0 0 1,0 0-1,0 0 0,1 0 0,-1 0 0,0 0 0,0 0 1,0 0-1,0 0 0,0 0 0,1 0 0,-1 0 0,0 0 1,0 0-1,0 0 0,0 0 0,0 0 0,1 0 0,-1 0 1,0 0-1,0 0 0,0 0 0,0 1 0,0-1 0,0 0 1,0 0-1,0 0 0,1 0 0,-1 0 0,0 0 0,0 0 1,0 0-1,0 1 0,0-1 0,0 0 0,0 0 0,0 0 1,0 0-1,0 0 0,0 1 0,0-1 0,0 0 0,0 0 1,0 0-1,0 0 0,0 0 0,0 1 0,0-1 0,11-11 1321,35-48 995,51-84 0,26-73-1388,-125 243-950,-19 59-7,7-31-13,-8 66 0,21-118-26,1 0-1,0 0 1,0 0 0,1 0-1,-1 0 1,0 0 0,1 0-1,2 6 1,-3-9 10,0 0 0,0 1-1,0-1 1,0 0 0,0 1 0,1-1-1,-1 0 1,0 0 0,0 1 0,0-1-1,1 0 1,-1 1 0,0-1-1,1 0 1,-1 0 0,0 0 0,0 1-1,1-1 1,-1 0 0,0 0 0,1 0-1,-1 0 1,0 0 0,1 0 0,-1 1-1,0-1 1,1 0 0,-1 0 0,1 0-1,0-1 4,0 1 0,0-1 0,0 1-1,0-1 1,0 0 0,0 1 0,-1-1-1,1 0 1,0 1 0,0-1-1,-1 0 1,1 0 0,0 0 0,-1 0-1,1-1 1,11-25-169,-8 12-40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0.650"/>
    </inkml:context>
    <inkml:brush xml:id="br0">
      <inkml:brushProperty name="width" value="0.05" units="cm"/>
      <inkml:brushProperty name="height" value="0.05" units="cm"/>
    </inkml:brush>
  </inkml:definitions>
  <inkml:trace contextRef="#ctx0" brushRef="#br0">0 373 17084,'4'7'581,"-1"0"1,1 0 0,0-1 0,1 1 0,-1-1 0,1 0-1,0-1 1,11 10 0,-14-14-533,-1 1 0,1-1-1,0 0 1,0 1 0,0-1-1,0 0 1,0 0 0,0-1 0,0 1-1,0 0 1,0-1 0,0 1-1,1-1 1,-1 0 0,0 1 0,0-1-1,0 0 1,1 0 0,-1-1-1,0 1 1,0 0 0,0-1 0,1 0-1,-1 1 1,0-1 0,0 0-1,0 0 1,0 0 0,0 0 0,0 0-1,-1-1 1,1 1 0,0 0-1,2-4 1,-2 3-45,0 0-1,-1 0 1,1 0-1,-1 0 1,1-1-1,-1 1 1,0 0-1,0-1 0,0 1 1,0-1-1,0 1 1,-1-1-1,1 1 1,-1-1-1,0 0 1,0 1-1,1-1 1,-2 0-1,1 1 1,0-1-1,-1 1 1,1-1-1,-1 0 1,0 1-1,1-1 1,-1 1-1,0 0 1,-1-1-1,1 1 1,-2-3-1,2 3-9,0 1 0,-1 0 1,1-1-1,0 1 0,0 0 0,-1 0 0,1-1 1,-1 1-1,1 0 0,-1 0 0,1 1 0,-1-1 0,1 0 1,-1 1-1,0-1 0,0 0 0,1 1 0,-1 0 1,0-1-1,0 1 0,0 0 0,1 0 0,-1 0 0,0 0 1,0 1-1,1-1 0,-1 0 0,0 1 0,0-1 1,1 1-1,-1-1 0,0 1 0,1 0 0,-1 0 0,1 0 1,-1 0-1,1 0 0,-1 0 0,1 0 0,0 1 1,-1-1-1,1 0 0,-2 3 0,1-1 13,0-1 0,0 1 0,0-1 0,0 1-1,0 0 1,0-1 0,1 1 0,-1 0 0,1 0 0,0 0 0,0 1-1,0-1 1,1 0 0,-1 0 0,1 0 0,-1 1 0,1-1 0,0 0-1,0 1 1,1-1 0,-1 0 0,0 0 0,1 1 0,0-1 0,0 0-1,0 0 1,0 0 0,1 0 0,-1 0 0,1 0 0,0-1 0,0 1-1,0 0 1,0-1 0,0 1 0,0-1 0,1 0 0,-1 0 0,1 0-1,-1 0 1,1 0 0,0 0 0,0-1 0,0 0 0,0 1 0,0-1-1,0 0 1,5 1 0,3-1 62,0 0 1,0 0-1,0-1 0,1 0 0,-1-1 1,0-1-1,0 1 0,0-2 0,0 0 1,18-7-1,-7 1 70,0-1 0,0-1 1,38-27-1,-39 22-30,0 0-1,-2-2 1,0-1 0,-1 0-1,27-37 1,-34 41-74,-1-1 1,-1 0-1,-1 0 0,0-1 1,-1 0-1,0 0 1,-2-1-1,0 0 0,2-18 1,-6 31-26,-1 1 1,0 0-1,0 0 1,0-1-1,0 1 1,-1 0-1,0 0 1,0 0-1,0 0 0,0 0 1,-4-7-1,5 10-8,-1 0 0,1 0-1,-1 0 1,0 0-1,1 0 1,-1 1 0,0-1-1,0 0 1,0 0 0,1 1-1,-1-1 1,0 1-1,0-1 1,0 1 0,0-1-1,0 1 1,0-1-1,0 1 1,-2 0 0,1 0-4,1 0 1,-1 0 0,0 0 0,0 0 0,1 1 0,-1-1 0,0 1 0,0-1 0,1 1-1,-1 0 1,1-1 0,-1 1 0,0 0 0,1 0 0,-3 2 0,-4 4-5,1 1 1,0 0-1,0 0 0,1 0 1,0 1-1,0-1 1,1 2-1,0-1 0,0 0 1,-3 14-1,-1 3-4,1 0-1,-8 50 0,11-36-26,-1 72 1,6-94-298,1 0 1,1 0 0,1-1 0,0 1 0,1-1 0,10 25-1,-9-33-990,-3-14-81,-4-15 19,-9-24 635,-32-77 0,16 51 1429,17 44-206,-9-29 772,17 50-1039,1 0-1,0 0 1,0 0-1,0-1 1,1 1-1,0 0 1,0 0-1,1-7 1,-1 11-171,1 0 1,-1 0-1,0 0 1,1 0-1,-1 0 0,0 0 1,1 1-1,-1-1 1,1 0-1,-1 0 1,1 1-1,0-1 1,-1 0-1,1 1 1,0-1-1,-1 0 1,1 1-1,0-1 1,0 1-1,-1 0 1,1-1-1,0 1 1,0-1-1,0 1 1,0 0-1,0 0 1,0-1-1,0 1 1,-1 0-1,1 0 1,0 0-1,0 0 1,0 0-1,1 1 1,5-1-64,0 2 1,-1-1 0,0 1-1,7 2 1,1 0-148,3 1 4,35 3 0,-14-7-172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7.087"/>
    </inkml:context>
    <inkml:brush xml:id="br0">
      <inkml:brushProperty name="width" value="0.05" units="cm"/>
      <inkml:brushProperty name="height" value="0.05" units="cm"/>
    </inkml:brush>
  </inkml:definitions>
  <inkml:trace contextRef="#ctx0" brushRef="#br0">0 1 18772,'9'6'10226,"-7"-8"-9554,-1 2-904,4-1-768,-4 1 872,1-2-184,0 1-128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7.618"/>
    </inkml:context>
    <inkml:brush xml:id="br0">
      <inkml:brushProperty name="width" value="0.05" units="cm"/>
      <inkml:brushProperty name="height" value="0.05" units="cm"/>
    </inkml:brush>
  </inkml:definitions>
  <inkml:trace contextRef="#ctx0" brushRef="#br0">207 46 14323,'9'-7'1244,"-7"5"-974,0 1-1,0-1 1,0 1 0,0-1-1,0 0 1,0 0 0,0 0-1,0 0 1,-1 0 0,1 0-1,-1 0 1,0-1 0,1 1-1,0-3 1,-2 5-168,0-1 1,0 1-1,0 0 0,-1-1 0,1 1 1,0 0-1,0-1 0,0 1 0,0 0 0,0 0 1,-1-1-1,1 1 0,0 0 0,0 0 1,0 0-1,-1-1 0,1 1 0,0 0 0,0 0 1,-1 0-1,1-1 0,0 1 0,-1 0 1,1 0-1,0 0 0,0 0 0,-1 0 1,1 0-1,0 0 0,-1 0 0,1 0 0,0 0 1,-1 0-1,1 0 0,0 0 0,-1 0 1,1 0-1,0 0 0,0 0 0,-1 0 0,1 0 1,0 0-1,-1 0 0,1 1 0,-19 4 1181,3 3-1093,0 0 1,0 2 0,0 0-1,1 0 1,1 2-1,0 0 1,0 1 0,1 0-1,1 0 1,0 2-1,1-1 1,-11 20 0,19-28-182,0 0 1,0 0 0,0 0 0,1 0 0,0 1-1,-2 10 1,4-16-4,-1 1-1,1 0 1,0 0 0,0 0-1,0-1 1,0 1-1,0 0 1,0 0 0,0 0-1,1 0 1,-1-1-1,1 1 1,-1 0-1,1-1 1,0 1 0,0 0-1,0-1 1,0 1-1,0-1 1,0 1-1,0-1 1,0 1 0,0-1-1,1 0 1,-1 0-1,1 1 1,-1-1 0,1 0-1,1 1 1,5 1-99,1-1 0,-1 1 1,0-1-1,1-1 1,0 1-1,-1-1 0,1-1 1,0 0-1,13-1 0,-3-1-845,-1-1 0,0 0 0,26-9 0,-33 7-19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8.359"/>
    </inkml:context>
    <inkml:brush xml:id="br0">
      <inkml:brushProperty name="width" value="0.05" units="cm"/>
      <inkml:brushProperty name="height" value="0.05" units="cm"/>
    </inkml:brush>
  </inkml:definitions>
  <inkml:trace contextRef="#ctx0" brushRef="#br0">1 38 14443,'3'-6'1106,"0"1"0,1 0-1,0 0 1,0 0 0,8-6 0,-9 47 3551,-16 59-2649,7-56-1884,1 1-1,1 68 1,4-96-1260,1-18 609,-3-18 90,-2 6 44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8.776"/>
    </inkml:context>
    <inkml:brush xml:id="br0">
      <inkml:brushProperty name="width" value="0.05" units="cm"/>
      <inkml:brushProperty name="height" value="0.05" units="cm"/>
    </inkml:brush>
  </inkml:definitions>
  <inkml:trace contextRef="#ctx0" brushRef="#br0">1 45 20228,'6'9'2089,"6"-9"-1177,5 0-344,12 2 928,2-2-183,9 0-577,-2-8-328,-1-3-1088,-2-3 760,-12 5-256,-3-4-120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9.553"/>
    </inkml:context>
    <inkml:brush xml:id="br0">
      <inkml:brushProperty name="width" value="0.05" units="cm"/>
      <inkml:brushProperty name="height" value="0.05" units="cm"/>
    </inkml:brush>
  </inkml:definitions>
  <inkml:trace contextRef="#ctx0" brushRef="#br0">1 23 18924,'2'6'776,"0"1"-1,0-1 1,-1 0 0,0 0-1,0 1 1,0 9-1,0 2 80,2 17-104,-1-10-491,0-1 0,2 0 1,1 1-1,11 33 0,-16-57-241,0 0 0,1 0-1,-1 0 1,0-1 0,1 1-1,-1 0 1,1 0-1,-1-1 1,1 1 0,-1 0-1,1 0 1,0-1 0,-1 1-1,1-1 1,0 1-1,-1-1 1,1 1 0,0-1-1,0 1 1,-1-1 0,1 0-1,0 1 1,0-1-1,1 1 1,0-2 8,-1 1-1,1 0 1,-1 0-1,1-1 1,-1 1 0,0 0-1,1-1 1,-1 0-1,0 1 1,1-1 0,-1 0-1,0 1 1,0-1-1,1-1 1,6-6 129,0 1-1,-1-1 1,9-13-1,-11 14-45,40-55 883,53-96 1,-110 199-763,10-36-228,-3 7-2,0 0 0,1 1 1,0-1-1,1 1 0,0 0 0,1 0 1,-1 24-1,3-37-1,0 1 1,0-1-1,0 1 1,1-1-1,-1 1 0,0-1 1,0 0-1,0 1 0,0-1 1,0 1-1,1-1 1,-1 1-1,0-1 0,0 1 1,1-1-1,-1 0 1,0 1-1,1-1 0,-1 0 1,0 1-1,1-1 1,-1 0-1,1 1 0,-1-1 1,0 0-1,1 0 0,-1 1 1,1-1-1,-1 0 1,1 0-1,17-3 26,13-17 28,52-47 101,47-37-575,-130 104 324,0 0 0,1 0 0,-1 0 0,1 0 0,-1-1 0,1 1 0,-1 0 0,0 0 0,1-1 0,-1 1 0,0 0 0,1-1 0,-1 1 0,0 0 0,1-1 0,-1 1 0,0-1 0,0 1 0,1 0 0,-1-1 0,0 1 0,0-1 0,0 1 0,0-1 0,0 1 0,1-1 0,-15 1-1595,-1 4 825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9.967"/>
    </inkml:context>
    <inkml:brush xml:id="br0">
      <inkml:brushProperty name="width" value="0.05" units="cm"/>
      <inkml:brushProperty name="height" value="0.05" units="cm"/>
    </inkml:brush>
  </inkml:definitions>
  <inkml:trace contextRef="#ctx0" brushRef="#br0">0 211 17428,'0'-2'2208,"10"2"-1016,2-8-463,12 2 1583,5-6-552,14 3-511,5-3-289,7-8-376,4 7-112,3-3-224,2 5-104,-13-3-296,-4 5-184,-12-3-640,-6-1-488,-16 0 1128,-9-7-241,-15 0-223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0.510"/>
    </inkml:context>
    <inkml:brush xml:id="br0">
      <inkml:brushProperty name="width" value="0.05" units="cm"/>
      <inkml:brushProperty name="height" value="0.05" units="cm"/>
    </inkml:brush>
  </inkml:definitions>
  <inkml:trace contextRef="#ctx0" brushRef="#br0">29 109 17876,'0'1'2778,"0"12"-1889,-12 147 4001,-3 59-4575,15-211-258,-1 25 248,1-33-299,0 0 0,0 0 0,0 0 0,0 0 0,0 0 0,0 1 0,0-1 0,0 0 0,0 0 0,0 0 0,0 0 0,0 0-1,0 1 1,0-1 0,0 0 0,0 0 0,0 0 0,0 0 0,0 0 0,0 1 0,0-1 0,0 0 0,0 0 0,0 0 0,0 0 0,0 0 0,0 0 0,1 1 0,-1-1-1,0 0 1,0 0 0,0 0 0,0 0 0,0 0 0,0 0 0,0 0 0,1 0 0,-1 0 0,0 0 0,0 0 0,0 1 0,0-1 0,0 0 0,1 0 0,-1 0 0,0 0 0,8-15 402,36-115 490,19-46-480,-51 148-390,2-1 0,1 2 0,35-50 0,-45 71-25,0-1 1,1 1-1,0 0 0,0 0 0,0 1 0,1 0 0,0 0 0,0 1 0,8-4 1,-13 6-6,1 1 1,0 0-1,-1 0 1,1 0-1,0 1 1,0-1-1,0 1 1,0 0-1,0-1 1,0 1-1,-1 1 1,1-1-1,0 0 1,0 1-1,0-1 1,0 1-1,0 0 1,-1 0-1,1 0 1,0 0-1,-1 0 1,1 1-1,-1-1 1,1 1-1,-1 0 1,0 0-1,0 0 1,0 0-1,3 3 1,-3-3-2,-1-1 1,1 1-1,-1 0 1,1 0-1,-1 0 1,0 0-1,0 0 1,0 0-1,0 0 1,0 0-1,0 1 1,-1-1-1,1 0 1,-1 0-1,1 1 1,-1-1-1,0 0 1,0 1-1,0-1 1,-1 4-1,0-3 2,0 0-1,0 0 0,0 0 0,-1 0 1,0 0-1,1-1 0,-1 1 0,0 0 0,0-1 1,0 0-1,-1 1 0,1-1 0,-4 2 1,-4 3 3,-1 0 1,1-1-1,-2 0 0,1-1 1,-1 0-1,-16 4 1,10-4 32,1-1 0,-22 1 0,32-4-120,0-1 1,1 1-1,-1-2 0,0 1 0,1-1 0,-1 0 1,1 0-1,-1-1 0,-7-3 0,13 5 49,0-1 0,0 1 0,0-1-1,0 1 1,0-1 0,0 0 0,0 0 0,0 1-1,0-1 1,1 0 0,-1 0 0,0 0 0,0 0-1,1 0 1,-1 0 0,0-1 0,1 1 28,0 1 0,0-1 0,0 1 1,0-1-1,0 1 0,0-1 0,0 0 0,0 1 0,0-1 0,0 1 1,0-1-1,0 1 0,1-1 0,-1 1 0,0-1 0,0 1 1,1-1-1,-1 1 0,0-1 0,1 1 0,-1-1 0,0 1 0,1 0 1,-1-1-1,0 1 0,1-1 0,-1 1 0,1 0 0,-1 0 1,1-1-1,-1 1 0,1 0 0,-1 0 0,1-1 0,-1 1 0,2 0 1,11-5-396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1.717"/>
    </inkml:context>
    <inkml:brush xml:id="br0">
      <inkml:brushProperty name="width" value="0.05" units="cm"/>
      <inkml:brushProperty name="height" value="0.05" units="cm"/>
    </inkml:brush>
  </inkml:definitions>
  <inkml:trace contextRef="#ctx0" brushRef="#br0">1 17 20940,'0'-1'2465,"3"4"-1385,-3-5-440,1-6 1633,2 10-769,2-4-648,-2 1-224,2 2-640,-1-1-384,-1-1-720,-6-5-1520,2 4 1727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2.352"/>
    </inkml:context>
    <inkml:brush xml:id="br0">
      <inkml:brushProperty name="width" value="0.05" units="cm"/>
      <inkml:brushProperty name="height" value="0.05" units="cm"/>
    </inkml:brush>
  </inkml:definitions>
  <inkml:trace contextRef="#ctx0" brushRef="#br0">301 88 21229,'4'-4'347,"-1"-1"1,1 0 0,-1 0 0,0 0-1,0 0 1,0 0 0,-1-1 0,3-8 0,-4 13-283,-1 0 1,0 0 0,0 0 0,0-1 0,0 1-1,1 0 1,-1 0 0,-1 0 0,1-1 0,0 1 0,0 0-1,0 0 1,-1 0 0,1-1 0,0 1 0,-1 0-1,1 0 1,-2-2 0,1 2-5,0 0 0,-1 0 0,1 0 0,0 1 1,-1-1-1,1 0 0,0 0 0,-1 1 0,1-1 0,-1 1 0,1 0 0,-1-1 0,1 1 0,-1 0 1,1 0-1,-1 0 0,1 0 0,-1 0 0,-1 0 0,-8 1-33,0 0-1,1 1 0,-1 0 1,1 1-1,0 0 1,-1 0-1,1 1 1,1 1-1,-1 0 1,1 0-1,-1 0 1,1 2-1,1-1 0,-1 1 1,1 0-1,1 0 1,-1 1-1,1 0 1,1 1-1,-1 0 1,1 0-1,-6 12 1,6-8 31,-1 1 0,2 0 0,0 0 1,0 0-1,2 0 0,-1 1 1,2 0-1,0 0 0,1-1 1,0 1-1,1 0 0,1 0 0,1 0 1,0 0-1,6 22 0,4-4 24,1-2-1,18 34 0,-13-32-79,21 61 0,-35-84 1,-1 1 1,-1-1 0,0 1-1,0 0 1,-1 0 0,-1 0 0,1-1-1,-2 1 1,0 0 0,-2 15-1,2-23 7,0 1 0,-1 0 0,1-1 0,-1 1 0,1-1 0,-1 1 0,-5 5 0,7-8-10,-1 0 0,1-1 0,-1 1 0,1-1 0,-1 1 0,1 0 1,-1-1-1,0 1 0,1-1 0,-1 1 0,0-1 0,0 0 0,1 1 0,-1-1 0,0 0 0,0 1 1,0-1-1,1 0 0,-1 0 0,0 0 0,0 0 0,0 0 0,1 0 0,-1 0 0,0 0 0,0 0 1,0 0-1,0 0 0,1-1 0,-1 1 0,0 0 0,0 0 0,0-1 0,1 1 0,-1-1 0,0 1 1,1-1-1,-1 1 0,0-1 0,1 1 0,-1-1 0,0-1 0,-8-7-259,1-1 0,0 0 0,1-1 0,0 0 0,-9-20 0,-22-65-2653,28 68 1838,6 18 716,-2-4-141,1-1 1,1 1-1,0-1 0,0 0 1,-1-23-1,5 37 572,0 1-1,0-1 1,0 1 0,1 0 0,-1-1-1,0 1 1,1-1 0,-1 1 0,0-1-1,1 1 1,-1 0 0,0-1 0,1 1-1,-1 0 1,1 0 0,-1-1-1,1 1 1,-1 0 0,1 0 0,-1-1-1,0 1 1,1 0 0,-1 0 0,1 0-1,0 0 1,-1 0 0,1 0 0,-1 0-1,1 0 1,-1 0 0,1 0 0,18 1 945,-18-1-839,34 3 873,0-2 0,36-3 0,-53 0-1305,-1 0 1,1-2-1,-1 0 1,0-1 0,31-12-1,-14-1-175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2.773"/>
    </inkml:context>
    <inkml:brush xml:id="br0">
      <inkml:brushProperty name="width" value="0.05" units="cm"/>
      <inkml:brushProperty name="height" value="0.05" units="cm"/>
    </inkml:brush>
  </inkml:definitions>
  <inkml:trace contextRef="#ctx0" brushRef="#br0">5 36 21325,'-5'14'1992,"5"-10"-1232,5-5-296,13 1 1009,4 0-337,10-6-528,5 2-272,4 0-536,0-4-488,-2 2-248,-9 0 712,-14-3-209,-9 0-207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1.525"/>
    </inkml:context>
    <inkml:brush xml:id="br0">
      <inkml:brushProperty name="width" value="0.05" units="cm"/>
      <inkml:brushProperty name="height" value="0.05" units="cm"/>
    </inkml:brush>
  </inkml:definitions>
  <inkml:trace contextRef="#ctx0" brushRef="#br0">14 42 16548,'-14'5'1808,"14"2"-944,10-2-312,12-5 1041,8 0-345,9-8-384,3 1-208,2-4-352,5 0-240,-8 2-864,-1-2 760,-15 10-176,-7 1-64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3.161"/>
    </inkml:context>
    <inkml:brush xml:id="br0">
      <inkml:brushProperty name="width" value="0.05" units="cm"/>
      <inkml:brushProperty name="height" value="0.05" units="cm"/>
    </inkml:brush>
  </inkml:definitions>
  <inkml:trace contextRef="#ctx0" brushRef="#br0">1 79 19108,'0'12'1953,"12"-11"-1145,7-1-328,8-4 1040,4-5-384,10-2-752,0-3-600,2 0 328,2-3-112,-2-6-192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3.550"/>
    </inkml:context>
    <inkml:brush xml:id="br0">
      <inkml:brushProperty name="width" value="0.05" units="cm"/>
      <inkml:brushProperty name="height" value="0.05" units="cm"/>
    </inkml:brush>
  </inkml:definitions>
  <inkml:trace contextRef="#ctx0" brushRef="#br0">12 0 17484,'-3'5'420,"2"0"0,-1 0 0,0 0 0,1 0 0,0 0 0,0 0 0,1 0 0,-1 1 0,1-1 0,0 6 0,8 56 2179,-6-53-2019,1 9-120,0-1 0,2 0 0,0 1 0,2-2 0,17 40 0,-24-59-432,1 0 0,0-1 0,0 1 1,0 0-1,1-1 0,-1 1 0,0-1 0,1 1 0,-1-1 0,1 0 0,-1 1 0,1-1 0,0 0 0,-1 0 0,1 0 0,0 0 0,0-1 0,2 2 0,-2-2-3,0 0-1,0 0 1,0 0 0,-1 0-1,1 0 1,0-1-1,0 1 1,0 0-1,-1-1 1,1 0-1,0 1 1,-1-1-1,1 0 1,0 0-1,-1 0 1,2-1 0,6-5 58,-2-1 1,1 0-1,-1 0 1,0 0-1,7-12 1,-13 18-77,76-115 385,-65 95-344,0 0 0,-1-1 0,11-38 0,-21 47-6,-9 18-8,-11 19-6,14-13-27,1-1-1,0 1 1,1 0-1,0 0 1,1 0-1,0 0 0,-2 20 1,4-27-1,0 0 1,0 0-1,1 0 1,-1 1-1,1-1 1,-1 0-1,1 0 1,0 0-1,0 0 1,0 0-1,1 0 1,3 5-1,-4-6 2,1 0-1,0-1 0,-1 1 1,1-1-1,0 1 0,0-1 1,0 0-1,1 1 0,-1-1 0,0 0 1,0 0-1,1-1 0,-1 1 1,0 0-1,1-1 0,-1 1 1,1-1-1,-1 0 0,3 0 0,2 0 3,-1-1-1,1 0 1,-1 0-1,0 0 0,0-1 1,1 0-1,-1 0 1,0 0-1,-1-1 0,1 0 1,0 0-1,-1 0 0,1-1 1,4-4-1,9-9 15,-1 0 0,20-24 0,-30 31-19,14-18-119,-21 26 35,1 0 0,-1 0 0,-1 0 0,1 0 0,0 0 0,0 0-1,-1 0 1,1 0 0,-1 0 0,1 0 0,-1 0 0,0 0 0,0 0 0,0-3 0,0 5 64,0-1 0,0 1-1,-1-1 1,1 1 0,0-1 0,0 1-1,0 0 1,0-1 0,-1 1-1,1-1 1,0 1 0,0 0 0,-1-1-1,1 1 1,0 0 0,-1 0 0,1-1-1,0 1 1,-1 0 0,1 0-1,0-1 1,-1 1 0,1 0 0,-1 0-1,1 0 1,-1-1 0,1 1 0,0 0-1,-1 0 1,1 0 0,-1 0 0,1 0-1,-1 0 1,-15 3-273,13-2 220,-19 6-403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3.975"/>
    </inkml:context>
    <inkml:brush xml:id="br0">
      <inkml:brushProperty name="width" value="0.05" units="cm"/>
      <inkml:brushProperty name="height" value="0.05" units="cm"/>
    </inkml:brush>
  </inkml:definitions>
  <inkml:trace contextRef="#ctx0" brushRef="#br0">26 167 17620,'-21'3'2538,"16"-3"-820,16-3-80,107-21 2306,115-25-2357,-47 11-1877,-73 13-874,-111 24 1133,1 1 0,-1-1-1,0-1 1,0 1-1,0 0 1,0-1 0,0 1-1,0-1 1,0 1 0,3-4-1,-2 1-67,9-6-322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4.642"/>
    </inkml:context>
    <inkml:brush xml:id="br0">
      <inkml:brushProperty name="width" value="0.05" units="cm"/>
      <inkml:brushProperty name="height" value="0.05" units="cm"/>
    </inkml:brush>
  </inkml:definitions>
  <inkml:trace contextRef="#ctx0" brushRef="#br0">57 32 17004,'-1'-2'3532,"0"7"-1255,-4 22-398,-5 39-1199,-29 328 2039,39-394-2709,0 0 0,0 0 0,0 0 0,0-1 0,0 1 0,0 0 0,0 0 0,0 0 0,0 0 0,0 0 0,0 0-1,0 0 1,0-1 0,0 1 0,0 0 0,0 0 0,0 0 0,0 0 0,0 0 0,0 0 0,0 0 0,1 0 0,-1 0 0,0-1 0,0 1-1,0 0 1,0 0 0,0 0 0,0 0 0,0 0 0,0 0 0,1 0 0,-1 0 0,0 0 0,0 0 0,0 0 0,0 0 0,0 0 0,0 0 0,0 0-1,1 0 1,-1 0 0,0 0 0,0 0 0,0 0 0,0 0 0,0 0 0,0 0 0,0 0 0,1 0 0,-1 0 0,0 0 0,0 1 0,0-1-1,0 0 1,0 0 0,0 0 0,0 0 0,0 0 0,0 0 0,0 0 0,0 0 0,1 0 0,-1 1 0,8-18 160,0-1-1,-1 1 1,5-24 0,8-18-4,88-173 112,-102 219-281,2 1 0,-1 0 0,1 0 0,1 1 0,0 0 0,1 1 1,0 0-1,13-10 0,-19 17-14,0 0-1,0 0 1,1 1 0,-1-1 0,1 1 0,0 0 0,0 1-1,-1-1 1,1 1 0,0 0 0,0 0 0,1 0 0,-1 1 0,0 0-1,0 0 1,0 0 0,0 1 0,0-1 0,0 1 0,0 1-1,0-1 1,0 1 0,0-1 0,-1 1 0,7 4 0,-8-5 1,0 1 1,0-1-1,-1 1 1,1 0-1,0 0 1,-1 0-1,1 1 1,-1-1-1,1 1 1,-1-1 0,0 1-1,0 0 1,0-1-1,-1 1 1,1 0-1,1 6 1,-2-6 13,-1-1-1,0 1 1,0-1 0,0 1 0,0-1-1,0 0 1,-1 1 0,1-1 0,-1 1-1,1-1 1,-1 1 0,0-1 0,0 0-1,0 0 1,0 0 0,-1 1 0,1-1 0,0 0-1,-1 0 1,0-1 0,1 1 0,-1 0-1,0 0 1,-2 1 0,-4 3 3,0 0-1,-1-1 1,0 0 0,0 0 0,0-1-1,0 0 1,-1-1 0,1 0 0,-19 3-1,13-3 13,0-1 0,-1-1 0,1 0-1,0-1 1,-29-4 0,37 3-70,0-1 0,0 0 1,0 0-1,1 0 0,-1-1 0,1 0 0,-1-1 1,-7-5-1,13 8 17,0 0 0,-1 1 0,1-2 1,0 1-1,-1 0 0,1 0 0,0 0 1,0 0-1,0-1 0,0 1 0,0-1 1,0 1-1,0-1 0,1 1 0,-1-1 0,0 1 1,1-1-1,0 0 0,-1 1 0,1-1 1,0 1-1,0-1 0,-1 0 0,1 0 0,1 1 1,-1-1-1,0 0 0,0 1 0,1-1 1,-1 0-1,1 1 0,-1-1 0,1 1 0,-1-1 1,1 1-1,0-1 0,0 1 0,0-1 1,0 1-1,2-2 0,10-9-357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5.128"/>
    </inkml:context>
    <inkml:brush xml:id="br0">
      <inkml:brushProperty name="width" value="0.05" units="cm"/>
      <inkml:brushProperty name="height" value="0.05" units="cm"/>
    </inkml:brush>
  </inkml:definitions>
  <inkml:trace contextRef="#ctx0" brushRef="#br0">84 1 20988,'2'4'291,"-1"0"-1,0-1 1,0 1-1,0 0 0,0 0 1,-1 0-1,1 0 1,-1 0-1,0 1 0,0-1 1,-1 0-1,0 5 1,0 1 368,-8 65 1149,-34 134 0,9-59-1295,33-147-502,0 1 0,1-1 0,0 0 0,-1 0 0,1 1 0,0-1 0,1 0 0,0 6 0,-1-8-7,1 0 1,-1 0-1,1 0 0,-1-1 1,1 1-1,-1 0 0,1 0 1,0 0-1,-1-1 1,1 1-1,0 0 0,0-1 1,0 1-1,0-1 1,-1 1-1,1-1 0,0 1 1,0-1-1,0 1 1,0-1-1,0 0 0,0 0 1,0 1-1,0-1 0,0 0 1,0 0-1,0 0 1,0 0-1,2 0 0,22-3 43,1 0 0,-1-2-1,0-1 1,47-17-1,-56 18-85,6-2-50,33-13-1353,-51 19 1326,0-1-1,0-1 1,0 1 0,0-1-1,-1 1 1,1-1 0,-1 0 0,1 0-1,-1-1 1,3-3 0,3-12-436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25.540"/>
    </inkml:context>
    <inkml:brush xml:id="br0">
      <inkml:brushProperty name="width" value="0.05" units="cm"/>
      <inkml:brushProperty name="height" value="0.05" units="cm"/>
    </inkml:brush>
  </inkml:definitions>
  <inkml:trace contextRef="#ctx0" brushRef="#br0">3 30 19644,'-3'1'2033,"11"-1"-1017,10 2-352,16-2 968,9 0-183,12 0-441,5-2-176,10 1-304,2-4-328,2 2-832,-9-5 1112,-5 5-520,-8-1-64,-12-2-56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43.448"/>
    </inkml:context>
    <inkml:brush xml:id="br0">
      <inkml:brushProperty name="width" value="0.05" units="cm"/>
      <inkml:brushProperty name="height" value="0.05" units="cm"/>
    </inkml:brush>
  </inkml:definitions>
  <inkml:trace contextRef="#ctx0" brushRef="#br0">473 92 11658,'-1'-1'83,"1"0"-1,0-1 0,-1 1 0,1 0 0,-1 0 0,0 0 0,1 0 0,-1 0 1,0 0-1,0 0 0,1 1 0,-1-1 0,0 0 0,0 0 0,0 0 0,0 1 0,0-1 1,0 1-1,0-1 0,0 1 0,0-1 0,0 1 0,-2-1 0,1 1 33,-1-1 0,0 1 0,1 0 0,-1 0 1,0 1-1,1-1 0,-1 0 0,0 1 0,1 0 0,-3 0 0,-5 3 92,1 0-1,-1 1 1,1 0 0,-12 9 0,-3 5-10,2 0 1,0 2-1,0 1 1,-29 40-1,17-14-4,-41 76 0,57-86-158,1 0-1,3 0 1,0 2-1,3-1 1,2 2-1,-7 60 1,7 3 41,5 144 1,7-168-69,22 131 0,-17-170 13,1-1 1,2-1 0,2 0-1,2-1 1,21 40-1,-25-60 29,0 0-1,2-1 0,0-1 0,0 0 0,2 0 0,0-2 1,1 0-1,0 0 0,1-2 0,0 0 0,1-1 0,1 0 1,0-2-1,38 14 0,-53-21-28,1-1-1,0 1 1,0-1-1,0 0 1,0 0-1,0 0 1,0-1-1,0 0 1,0 0-1,0 0 1,0-1-1,0 1 1,0-1 0,0 0-1,0-1 1,-1 1-1,1-1 1,0 0-1,-1 0 1,1-1-1,-1 1 1,0-1-1,0 0 1,0 0-1,0 0 1,0-1 0,-1 1-1,1-1 1,2-4-1,9-13 67,0 0 0,-2 0-1,17-38 1,25-76 191,-28 64-135,178-425 749,-158 383-708,45-123 305,-71 174-148,22-121-1,-38 151-228,-2 0 0,-1 0 0,-4-42-1,1 52-67,-2 1-1,0 0 1,-2 0-1,0 0 1,-16-38-1,18 52-29,0 1 0,-1-1-1,1 1 1,-1 0 0,-1 1 0,1-1-1,-1 1 1,0 0 0,0 0-1,0 0 1,-1 0 0,0 1 0,0 0-1,0 1 1,0-1 0,-7-2 0,3 3-3,0 0 0,0 1 0,0 0 1,0 0-1,0 1 0,0 0 1,0 1-1,-1 0 0,1 1 0,-16 3 1,-9 4-24,2 2 0,-1 1 0,1 2 0,-59 33 0,85-43-38,0 1-59,-1 0 1,1 0 1,-1-1-1,-11 4 0,17-7 95,1 1 1,-1-1-1,1 1 1,-1-1-1,1 0 0,-1 0 1,1 0-1,-1 0 1,1 0-1,-1 0 1,0 0-1,1-1 1,-1 1-1,1 0 1,0-1-1,-1 1 0,1-1 1,-1 0-1,1 1 1,0-1-1,-1 0 1,1 0-1,0 0 1,0 0-1,-3-2 0,-5-19-185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45.201"/>
    </inkml:context>
    <inkml:brush xml:id="br0">
      <inkml:brushProperty name="width" value="0.05" units="cm"/>
      <inkml:brushProperty name="height" value="0.05" units="cm"/>
    </inkml:brush>
  </inkml:definitions>
  <inkml:trace contextRef="#ctx0" brushRef="#br0">0 10 15659,'0'-10'2018,"6"18"-823,13 28-190,-14-24-704,20 41 337,-2 0 0,18 71-1,20 114-590,-47-177-454,-9-39-244,4 37-1,-8-55 268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45.633"/>
    </inkml:context>
    <inkml:brush xml:id="br0">
      <inkml:brushProperty name="width" value="0.05" units="cm"/>
      <inkml:brushProperty name="height" value="0.05" units="cm"/>
    </inkml:brush>
  </inkml:definitions>
  <inkml:trace contextRef="#ctx0" brushRef="#br0">1 374 11875,'1'2'103,"6"14"851,1-1-1,0 1 0,1-2 1,15 20-1,-21-30-784,1-1 1,-1 1-1,1-1 0,-1 0 0,1 0 0,0 0 0,0-1 1,0 1-1,1-1 0,-1 0 0,1 0 0,-1-1 0,1 1 1,0-1-1,-1 0 0,1 0 0,0-1 0,0 1 0,0-1 1,8-1-1,-9 0-66,-1 0 0,1 0-1,0 0 1,0-1 0,-1 0 0,1 0 0,-1 0 0,1 0 0,-1 0 0,0-1 0,0 1 0,0-1 0,0 0 0,0 0 0,-1 0 0,1 0 0,-1 0-1,0-1 1,0 1 0,0-1 0,2-6 0,3-5 193,-1-1 0,-1 0 0,6-31 0,-2-17 283,1-67 0,-1 5 65,-4 90-555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46.362"/>
    </inkml:context>
    <inkml:brush xml:id="br0">
      <inkml:brushProperty name="width" value="0.05" units="cm"/>
      <inkml:brushProperty name="height" value="0.05" units="cm"/>
    </inkml:brush>
  </inkml:definitions>
  <inkml:trace contextRef="#ctx0" brushRef="#br0">7 41 13675,'0'0'69,"-1"0"0,1 0 1,-1 1-1,1-1 0,0 0 0,-1 0 0,1 1 1,0-1-1,-1 0 0,1 0 0,0 1 1,0-1-1,-1 0 0,1 1 0,0-1 0,0 0 1,-1 1-1,1-1 0,0 0 0,0 1 1,0-1-1,0 1 0,0-1 0,-1 0 0,1 1 1,0-1-1,0 1 0,0-1 0,0 1 1,0-1-1,0 0 0,0 1 0,1-1 0,-1 1 1,0-1-1,0 0 0,0 1 0,5 19 771,-5-20-773,48 142 2004,-25-79-1298,22 94 1,-63-261 279,-4-137 1,22 234-1043,0 0 1,0 1-1,1-1 0,0 0 1,0 1-1,1-1 1,-1 1-1,4-8 0,-4 12-6,0 1 0,-1 0-1,1-1 1,0 1-1,0-1 1,0 1 0,0 0-1,1 0 1,-1 0-1,0 0 1,0 0-1,1 0 1,-1 0 0,0 0-1,1 0 1,-1 0-1,1 1 1,-1-1 0,1 1-1,0-1 1,-1 1-1,1-1 1,0 1-1,-1 0 1,1 0 0,-1 0-1,1 0 1,0 0-1,-1 0 1,1 1 0,0-1-1,-1 0 1,1 1-1,-1-1 1,1 1 0,-1 0-1,1-1 1,1 3-1,-1-3 5,0 1-1,0 0 0,0 0 0,0 0 0,0 0 1,0 0-1,0 1 0,-1-1 0,1 0 0,-1 1 1,1-1-1,-1 1 0,1 0 0,-1-1 0,0 1 1,0 0-1,0 0 0,0 0 0,0 0 1,0 0-1,0 0 0,-1 0 0,1 0 0,-1 0 1,0 0-1,1 0 0,-1 1 0,0-1 0,0 0 1,0 0-1,-1 0 0,1 0 0,0 0 0,-1 1 1,1-1-1,-1 0 0,0 0 0,-2 3 0,-3 8 96,-1-1 0,0 0 0,-1 0 0,-16 18 0,14-18-21,-3 8-610,11-16-607,9-10 516,3-5 233,4-3-128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2.540"/>
    </inkml:context>
    <inkml:brush xml:id="br0">
      <inkml:brushProperty name="width" value="0.05" units="cm"/>
      <inkml:brushProperty name="height" value="0.05" units="cm"/>
    </inkml:brush>
  </inkml:definitions>
  <inkml:trace contextRef="#ctx0" brushRef="#br0">150 196 17252,'2'-7'425,"6"-32"1268,-7 38-1631,-1-1-1,0 1 0,0 0 0,0-1 0,0 1 1,0-1-1,0 1 0,0 0 0,0-1 0,0 1 1,-1 0-1,1-1 0,-1 1 0,1 0 0,-1-1 1,1 1-1,-1 0 0,0 0 0,0-1 0,0 1 1,1 0-1,-1 0 0,-2-1 0,3 2-2,-1 0 0,1-1 0,-1 1-1,0 0 1,1 0 0,-1 0 0,0 0-1,1 0 1,-1 0 0,1 0 0,-1 0 0,0 0-1,1 0 1,-1 0 0,0 0 0,1 0 0,-1 0-1,0 1 1,1-1 0,-1 0 0,1 0 0,-1 1-1,1-1 1,-1 0 0,0 2 0,-15 13 1001,6 1-744,0-1 0,1 2 1,1-1-1,1 1 1,0 0-1,1 1 0,-6 30 1,4-8-83,2 0 0,-1 60-1,10 21 228,-1-107-394,0 0 0,0 0 1,1 0-1,1 0 0,0 0 0,9 19 0,-12-33-63,-1 1 1,0 0-1,0-1 0,1 1 0,-1 0 1,0-1-1,1 1 0,-1-1 0,0 1 0,1-1 1,-1 1-1,1-1 0,-1 1 0,1-1 0,-1 1 1,1-1-1,-1 0 0,1 1 0,0-1 1,-1 0-1,1 1 0,0-1 0,-1 0 0,1 0 1,0 0-1,-1 0 0,1 1 0,0-1 0,-1 0 1,2 0-1,-1-1 0,0 0 0,0 1 0,-1-1 0,1 0 0,0 1 0,0-1 0,-1 0 0,1 0 0,0 0 1,-1 0-1,1 0 0,-1 0 0,1 0 0,-1 0 0,1 0 0,-1 0 0,0 0 0,1 0 0,-1 0 0,0 0 0,0-2 0,2-12 21,-1 1 0,-1-1 1,0 0-1,-1 0 0,0 0 0,-6-23 0,1 12-4,-2 1 1,0 1-1,-12-24 1,17 41-22,0 0 0,0 0 0,-1 1 0,0 0 0,0 0 0,-1 0 0,0 0 0,-5-5 0,11 12-16,2 3 8,1-1 0,0 0 0,0 0 0,0 0 0,0-1 0,6 4 0,2-2-3,1-1 0,0 0 0,0 0 1,0-2-1,0 1 0,1-2 0,-1 0 0,0 0 1,0-1-1,0-1 0,1 0 0,-2-1 0,15-4 1,-12 2 15,0-1 0,0 0 1,0 0-1,-1-2 0,0 0 1,0 0-1,-1-1 1,0-1-1,-1 0 0,16-17 1,-25 24 12,0 0 0,-1 0-1,1 0 1,-1 0 0,0 0 0,0-1 0,0 1 0,0-1 0,-1 1 0,1-1 0,-1 1 0,1-8 0,-4 13 9,-1 0-1,1 1 1,0-1-1,-1 1 1,1 0-1,0 0 1,-1 3-1,-4 10-20,1 0-1,0 1 0,-5 26 1,10-35-13,-1-1 0,1 0-1,1 0 1,-1 1 0,1-1 0,1 1 0,-1-1 0,1 0 0,1 1-1,-1-1 1,4 8 0,-5-14-27,1 1 0,-1-1-1,1 0 1,-1 1 0,1-1 0,0 0 0,-1 0-1,1 0 1,0 0 0,0 0 0,0 0 0,0 0-1,0 0 1,0 0 0,0 0 0,0 0 0,0 0-1,1-1 1,-1 1 0,0 0 0,0-1 0,1 1-1,-1-1 1,0 0 0,1 1 0,-1-1-1,0 0 1,1 0 0,-1 0 0,1 0 0,-1 0-1,0 0 1,1 0 0,-1 0 0,0-1 0,1 1-1,-1 0 1,0-1 0,1 1 0,-1-1 0,0 0-1,0 1 1,0-1 0,1 0 0,-1 0 0,0 0-1,0 0 1,1-1 0,4-3-396,-1 0 1,0 0-1,0 0 0,0-1 1,-1 0-1,1 0 1,5-11-1,-3-2-276,1 0 0,-2-1 0,-1 0 0,0 0 1,1-21-1,5-104-2900,-10 129 3098,1-55 1100,-1 4 3347,-1 81-2377,0 28 742,1-33-2335,-1 0 0,1 1 0,1-1 1,0 0-1,0 0 0,1 0 0,0 0 0,7 15 1,4-2-217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46.811"/>
    </inkml:context>
    <inkml:brush xml:id="br0">
      <inkml:brushProperty name="width" value="0.05" units="cm"/>
      <inkml:brushProperty name="height" value="0.05" units="cm"/>
    </inkml:brush>
  </inkml:definitions>
  <inkml:trace contextRef="#ctx0" brushRef="#br0">1 29 11234,'36'-20'7094,"-30"18"-6801,1 0 1,0 1-1,0 0 0,0 0 1,0 0-1,0 1 1,0 0-1,0 0 0,0 1 1,0-1-1,0 2 1,0-1-1,0 1 0,-1 0 1,1 1-1,6 2 1,-12-4-267,0 0 1,0 0 0,0 0-1,0 0 1,0 1 0,0-1-1,0 0 1,0 0 0,0 1-1,-1-1 1,1 1-1,-1-1 1,1 0 0,-1 1-1,1-1 1,-1 1 0,0-1-1,1 1 1,-1 0 0,0-1-1,0 1 1,0-1 0,-1 1-1,1-1 1,0 1 0,0-1-1,-1 1 1,0 1 0,-3 7 55,1 0 0,-2 0 0,-6 11 1,3-4 60,7-16-141,-1 2 17,1 1 0,-1-1 0,1 1 0,0 0 0,0 0 1,0 0-1,0 5 0,1-9-17,0 1 1,0 0-1,0-1 1,0 1-1,0 0 1,1-1-1,-1 1 1,0-1-1,0 1 1,1 0-1,-1-1 1,0 1-1,1-1 0,-1 1 1,0-1-1,1 1 1,-1-1-1,1 1 1,-1-1-1,1 1 1,1 0-1,-1-1 1,1 1-1,-1-1 1,1 1-1,-1-1 1,1 1-1,-1-1 1,1 0-1,-1 0 1,1 0-1,-1 0 1,2 0-1,8-1-164,-1-1-1,1 0 0,-1-1 1,0 0-1,0 0 0,0-1 1,15-9-1,5-3-1541,29-23 0,-34 20 825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0.265"/>
    </inkml:context>
    <inkml:brush xml:id="br0">
      <inkml:brushProperty name="width" value="0.05" units="cm"/>
      <inkml:brushProperty name="height" value="0.05" units="cm"/>
    </inkml:brush>
  </inkml:definitions>
  <inkml:trace contextRef="#ctx0" brushRef="#br0">51 271 6665,'-2'-60'1912,"1"15"557,-2 0 0,-11-55-1,13 98-2345,1 1-1,0 0 0,0-1 0,0 1 1,-1 0-1,1 0 0,-1-1 0,1 1 1,-1 0-1,1 0 0,-1 0 0,0 0 0,0-1 1,1 1-1,-2-1 0,1 2-64,1 0 0,-1 1 0,1-1 0,0 0 0,-1 0 1,1 0-1,-1 0 0,1 1 0,0-1 0,-1 0 0,1 0 0,0 1 0,0-1 0,-1 0 0,1 0 0,0 1 0,-1-1 0,1 0 0,0 1 0,0-1 0,0 0 0,-1 1 0,1-1 0,0 1 0,0-1 1,0 0-1,0 1 0,0-1 0,0 1 0,-10 43 1424,7 4-1072,3 1 0,1-1 0,9 55-1,38 141 111,-14-94-282,-33-140-212,-4-9-558,-8-11-836,3 2 1352,-7-6-300,-6-1-130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0.684"/>
    </inkml:context>
    <inkml:brush xml:id="br0">
      <inkml:brushProperty name="width" value="0.05" units="cm"/>
      <inkml:brushProperty name="height" value="0.05" units="cm"/>
    </inkml:brush>
  </inkml:definitions>
  <inkml:trace contextRef="#ctx0" brushRef="#br0">0 36 12467,'1'5'1113,"-1"0"0,1 0 0,0 1 1,4 9-1,22 50-197,-15-39-206,-1 2-349,-1-2-38,2 0-1,0-1 0,1 0 0,29 39 0,-38-59-258,0-1-1,0 0 0,0 0 1,0 0-1,1-1 1,-1 1-1,1-1 0,6 3 1,-9-5-38,0 0 1,0-1 0,0 1 0,0-1-1,0 1 1,0-1 0,0 0-1,0 1 1,0-1 0,0 0-1,0-1 1,0 1 0,0 0-1,0 0 1,0-1 0,0 1-1,0-1 1,0 0 0,0 0-1,0 0 1,0 0 0,0 0 0,-1 0-1,1 0 1,2-2 0,8-10 91,-1 0-1,0-1 1,-1 0 0,-1 0 0,0-1 0,-1 0 0,0-1 0,8-26 0,-9 23-225,-1 1 0,-1-2 0,0 1 0,-2-1 0,0 0 0,-1 1 0,-1-32 0,-6 7-109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1.322"/>
    </inkml:context>
    <inkml:brush xml:id="br0">
      <inkml:brushProperty name="width" value="0.05" units="cm"/>
      <inkml:brushProperty name="height" value="0.05" units="cm"/>
    </inkml:brush>
  </inkml:definitions>
  <inkml:trace contextRef="#ctx0" brushRef="#br0">0 0 12099,'27'52'5419,"4"10"-4154,-16-37-529,36 47 0,-43-63-689,1 1 1,0-2-1,0 1 0,0-1 1,1-1-1,1 1 0,14 7 1,-16-12 172,-7-3 514,-5-3-501,-5-1-89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1.740"/>
    </inkml:context>
    <inkml:brush xml:id="br0">
      <inkml:brushProperty name="width" value="0.05" units="cm"/>
      <inkml:brushProperty name="height" value="0.05" units="cm"/>
    </inkml:brush>
  </inkml:definitions>
  <inkml:trace contextRef="#ctx0" brushRef="#br0">0 357 13475,'0'0'1672,"0"-8"-1016,6-3-88,1-5 849,5-12-305,0-3-96,5-5-272,0 1-63,0-4-137,-1 3-152,-2 3-736,-3 4 1728,-3 8-1296,-2 4 72,-2 0 40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2.159"/>
    </inkml:context>
    <inkml:brush xml:id="br0">
      <inkml:brushProperty name="width" value="0.05" units="cm"/>
      <inkml:brushProperty name="height" value="0.05" units="cm"/>
    </inkml:brush>
  </inkml:definitions>
  <inkml:trace contextRef="#ctx0" brushRef="#br0">1 28 11474,'29'-16'6198,"-23"13"-5765,1 1 1,0 0-1,0 1 1,0-1-1,0 1 1,0 1-1,0-1 1,10 2-1,-15-2-378,0 1 0,0 0 0,0 1 0,0-1-1,0 0 1,-1 0 0,1 1 0,0-1 0,0 1 0,0 0 0,0 0-1,-1-1 1,1 1 0,0 0 0,-1 0 0,1 1 0,0-1 0,-1 0-1,0 0 1,1 1 0,-1-1 0,0 1 0,0-1 0,1 1 0,-1 0-1,0-1 1,-1 1 0,1 0 0,0 0 0,0 0 0,-1-1 0,1 1-1,0 4 1,-2 2-18,1-1 0,-1 1-1,-1 0 1,1-1-1,-1 0 1,0 1 0,-1-1-1,0 0 1,-5 9-1,-41 63 24,33-54-38,9-15-16,3-4-1,-1 0 1,1 1-1,0 0 1,1 0-1,0 0 1,0 0-1,0 0 1,-2 10-1,5-16-4,0-1 1,0 1-1,0 0 0,0-1 0,0 1 1,0-1-1,0 1 0,0 0 0,0-1 0,0 1 1,0-1-1,1 1 0,-1 0 0,0-1 1,0 1-1,1-1 0,-1 1 0,0-1 1,0 1-1,1-1 0,-1 1 0,1-1 0,-1 1 1,0-1-1,1 1 0,-1-1 0,2 1 1,-1-1 1,0 1 0,1-1 0,-1 1 0,0-1 0,1 0 0,-1 0 1,1 1-1,-1-1 0,1 0 0,-1 0 0,3-1 0,41-11 32,-39 10-42,43-16-512,72-40 0,-100 47 504,31-13-208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5.633"/>
    </inkml:context>
    <inkml:brush xml:id="br0">
      <inkml:brushProperty name="width" value="0.05" units="cm"/>
      <inkml:brushProperty name="height" value="0.05" units="cm"/>
    </inkml:brush>
  </inkml:definitions>
  <inkml:trace contextRef="#ctx0" brushRef="#br0">6 22 12163,'-4'-22'2560,"2"34"-141,2 37-537,6-5-1637,1 0-1,2-1 1,3 1 0,1-2 0,1 0-1,3 0 1,23 40 0,-40-81-202,2 2-185,0-1 1,-1 1-1,1 0 0,-1 0 1,0 0-1,1 6 0,-2-9 103,0 1 1,0-1-1,0 0 0,0 1 0,0-1 1,0 0-1,0 1 0,0-1 0,0 0 1,0 1-1,0-1 0,0 0 1,-1 1-1,1-1 0,0 0 0,0 1 1,0-1-1,-1 0 0,1 1 0,0-1 1,0 0-1,-1 0 0,1 1 0,-1-1 1,-14 2-483,0-5 13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6.020"/>
    </inkml:context>
    <inkml:brush xml:id="br0">
      <inkml:brushProperty name="width" value="0.05" units="cm"/>
      <inkml:brushProperty name="height" value="0.05" units="cm"/>
    </inkml:brush>
  </inkml:definitions>
  <inkml:trace contextRef="#ctx0" brushRef="#br0">0 239 11490,'5'10'1489,"2"1"-625,2 0-296,4 0 1561,2-4-1097,5-1-168,3-1-8,4-5-136,1-6-64,-2-8-143,2-4-105,-1-8-96,-1-2-8,-6-7-184,-6-5-288,-14-1 208,-6-4-56,-11-2-104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7.681"/>
    </inkml:context>
    <inkml:brush xml:id="br0">
      <inkml:brushProperty name="width" value="0.05" units="cm"/>
      <inkml:brushProperty name="height" value="0.05" units="cm"/>
    </inkml:brush>
  </inkml:definitions>
  <inkml:trace contextRef="#ctx0" brushRef="#br0">97 38 14107,'0'-3'351,"0"0"-1,-1 0 1,1 0 0,-1 0 0,0 0-1,0 0 1,0 0 0,0 0 0,-1 0-1,-2-5 1,2 28 908,2-18-1147,-2 46 306,-2 1 0,-2 0 0,-24 90 0,18-82-1162,13-69-198,-1 0 0,-1 1-1,0-1 1,0 1 0,-4-14-1,2 7 341,-15-49 1168,18 66-489,0 1-1,0-1 1,0 0 0,0 1 0,0-1 0,0 0-1,0 1 1,0-1 0,0 1 0,1-1 0,-1 0-1,0 1 1,0-1 0,1 1 0,-1-1 0,0 1-1,0-1 1,1 1 0,-1-1 0,1 1-1,-1-1 1,1 1 0,-1-1 0,0 1 0,1-1-1,-1 1 1,1 0 0,0-1 0,-1 1 0,1 0-1,-1 0 1,1-1 0,-1 1 0,1 0 0,0 0-1,-1 0 1,1 0 0,0 0 0,-1 0 0,1 0-1,-1 0 1,1 0 0,0 0 0,0 0 0,36 4 834,-31-3-713,150 29 363,-144-30-617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8.085"/>
    </inkml:context>
    <inkml:brush xml:id="br0">
      <inkml:brushProperty name="width" value="0.05" units="cm"/>
      <inkml:brushProperty name="height" value="0.05" units="cm"/>
    </inkml:brush>
  </inkml:definitions>
  <inkml:trace contextRef="#ctx0" brushRef="#br0">6 243 14779,'-6'7'1942,"9"-10"-280,11-15-94,100-198 212,-104 204-1765,-10 12-14,0 0 0,0 0 0,0 0 0,0 0 0,0 0 0,1-1 0,-1 1 0,0 0-1,0 0 1,0 0 0,0 0 0,1 0 0,-1 0 0,0 0 0,0 0 0,0 0 0,0 0-1,1 0 1,-1 0 0,0 0 0,0 0 0,0 0 0,0 0 0,1 0 0,-1 1 0,0-1-1,0 0 1,0 0 0,0 0 0,0 0 0,1 0 0,-1 0 0,0 0 0,0 0 0,0 1-1,0-1 1,0 0 0,0 0 0,0 0 0,6 24 62,-4-13-65,-1-2 0,1 1 1,0-1-1,1 0 0,-1 0 0,2 0 0,-1-1 0,1 1 0,1-1 0,0 0 1,0 0-1,0-1 0,1 1 0,0-1 0,0 0 0,1-1 0,0 1 0,0-1 1,1-1-1,0 1 0,0-1 0,12 5 0,-7-6-19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2.961"/>
    </inkml:context>
    <inkml:brush xml:id="br0">
      <inkml:brushProperty name="width" value="0.05" units="cm"/>
      <inkml:brushProperty name="height" value="0.05" units="cm"/>
    </inkml:brush>
  </inkml:definitions>
  <inkml:trace contextRef="#ctx0" brushRef="#br0">254 0 17388,'0'14'1792,"-20"9"-1032,-6 2-288,-7 8 961,-2 4-345,-2 1-344,5 1-128,4-7-480,7-3-200,8-11-544,6-6-352,5-13 360,2-13 40</inkml:trace>
  <inkml:trace contextRef="#ctx0" brushRef="#br0" timeOffset="1">29 106 17092,'10'0'1496,"3"3"-1008,4 5-200,6 3 704,6 2-247,5 3-633,1 0-361,0 1-1495,1-3 1608,-3 0-296,1-3-184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9.178"/>
    </inkml:context>
    <inkml:brush xml:id="br0">
      <inkml:brushProperty name="width" value="0.05" units="cm"/>
      <inkml:brushProperty name="height" value="0.05" units="cm"/>
    </inkml:brush>
  </inkml:definitions>
  <inkml:trace contextRef="#ctx0" brushRef="#br0">10 1 13395,'-1'2'103,"-1"0"-1,1 0 1,0 0 0,0 1 0,0-1 0,1 0-1,-1 1 1,0-1 0,1 0 0,0 1 0,-1-1-1,1 1 1,0-1 0,0 1 0,1-1 0,-1 1-1,0-1 1,1 0 0,-1 1 0,1-1-1,0 0 1,0 1 0,0-1 0,2 3 0,3 10 221,2-1 1,12 18-1,-19-31-286,159 204 1255,-120-158-1085,-26-34-210,-10-13-168,-8-9 66,-4-4 59,1-1-35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7:59.564"/>
    </inkml:context>
    <inkml:brush xml:id="br0">
      <inkml:brushProperty name="width" value="0.05" units="cm"/>
      <inkml:brushProperty name="height" value="0.05" units="cm"/>
    </inkml:brush>
  </inkml:definitions>
  <inkml:trace contextRef="#ctx0" brushRef="#br0">1 273 13115,'2'9'356,"0"0"1,1 0-1,0 0 0,0 0 1,1-1-1,6 12 1,-8-18-274,-1-1 0,0 1 0,0 0 1,1-1-1,-1 1 0,1-1 0,-1 1 1,1-1-1,0 0 0,0 1 0,-1-1 0,1 0 1,0 0-1,3 1 0,-4-2-17,1 0-1,0 0 0,-1 0 1,1 0-1,-1 0 0,1 0 1,0 0-1,-1-1 0,1 1 1,-1-1-1,1 1 0,-1-1 1,1 1-1,-1-1 0,0 0 1,1 0-1,-1 0 1,0 0-1,1 0 0,-1 0 1,0 0-1,1-1 0,3-3 78,-1 0 1,-1 0-1,1 0 0,-1-1 0,1 1 1,-2-1-1,1 0 0,-1 1 0,1-2 0,1-10 1,2-10 239,1-33 0,-3 27-111,1-25-14,-2 28-1022,6-32 1,-6 52 500,-1 7-96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1.185"/>
    </inkml:context>
    <inkml:brush xml:id="br0">
      <inkml:brushProperty name="width" value="0.05" units="cm"/>
      <inkml:brushProperty name="height" value="0.05" units="cm"/>
    </inkml:brush>
  </inkml:definitions>
  <inkml:trace contextRef="#ctx0" brushRef="#br0">2 95 12595,'0'1'76,"0"-1"0,0 0 0,0 1 0,-1-1 0,1 0 1,0 1-1,0-1 0,0 0 0,0 1 0,0-1 0,-1 0 1,1 1-1,0-1 0,0 0 0,0 1 0,0-1 0,0 1 0,0-1 1,0 0-1,0 1 0,1-1 0,-1 0 0,0 1 0,0-1 0,0 0 1,0 1-1,0-1 0,1 1 0,5 17 189,-5-15-27,36 118 1249,24 66 32,-47-152-1256,1 0 1,1-2-1,25 38 0,-41-71-254,0-1 0,0 1 0,0 0 0,0 0 0,1 0 0,-1 0-1,0 0 1,0 0 0,0 0 0,0 0 0,0 0 0,0 0 0,0 0-1,0 0 1,0 0 0,0 0 0,0 0 0,0 0 0,0 0 0,0 0-1,0 0 1,0 0 0,1 0 0,-1 0 0,0 0 0,0 0-1,0 0 1,0 0 0,0 0 0,0 0 0,0 0 0,0 0 0,0 0-1,0 0 1,0 0 0,0 0 0,0 0 0,0 0 0,0 0 0,0 0-1,1 0 1,-1 0 0,0 1 0,0-1 0,0 0 0,0 0-1,-2-12 201,-6-15 9,-3-6-3,-57-182 424,55 163-467,2 0 1,-6-64-1,17 111-142,-1 0-1,1 1 0,0-1 1,0 0-1,0 1 0,1-1 1,0 0-1,0 1 0,0-1 1,0 1-1,1-1 0,2-3 1,-3 5-14,1 1 1,0-1-1,1 1 1,-1 0 0,0 0-1,1 0 1,-1 0-1,1 0 1,-1 1-1,1-1 1,0 1-1,0-1 1,0 1 0,0 0-1,0 0 1,0 0-1,0 1 1,5-1-1,9-2-2,-1 1 0,1 1-1,18 1 1,-31 0-12,1 0 1,-1 0-1,1 1 0,-1 0 1,0 0-1,1 0 0,-1 0 0,0 1 1,0-1-1,0 1 0,0 0 0,0 0 1,0 1-1,0-1 0,-1 1 1,6 5-1,-7-6 1,-1 0 0,0 1 0,0-1 0,0 0 1,-1 0-1,1 1 0,0-1 0,-1 0 0,0 1 0,1-1 0,-1 0 1,0 1-1,0-1 0,0 1 0,-1-1 0,1 0 0,-1 1 1,1-1-1,-1 0 0,0 1 0,0-1 0,0 0 0,-2 4 0,-2 4 9,-1 1-1,-1-1 0,-10 12 0,8-10-46,-1 0 0,-1-1 0,0-1 0,-1 0 1,0 0-1,0-1 0,-22 12 0,34-21 8,0 0-1,-1 0 1,1 1-1,0-1 1,-1 0-1,1 0 1,0 0-1,-1 0 1,1 0 0,0 0-1,-1 0 1,1 0-1,0 0 1,-1 0-1,1 0 1,0 0-1,-1 0 1,1 0 0,0 0-1,-1 0 1,1 0-1,0 0 1,-1 0-1,1 0 1,0-1-1,-1 1 1,1 0 0,0 0-1,0 0 1,-1-1-1,1 1 1,-3-13-466,8-15 102,-5 28 385,7-24-392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1.636"/>
    </inkml:context>
    <inkml:brush xml:id="br0">
      <inkml:brushProperty name="width" value="0.05" units="cm"/>
      <inkml:brushProperty name="height" value="0.05" units="cm"/>
    </inkml:brush>
  </inkml:definitions>
  <inkml:trace contextRef="#ctx0" brushRef="#br0">1 302 12851,'6'15'1214,"-6"-15"-1186,0 0 1,0 0 0,0 0 0,0 0-1,0 0 1,0 0 0,1 0 0,-1 0-1,0 0 1,0 1 0,0-1 0,0 0-1,0 0 1,0 0 0,0 0 0,1 0-1,-1 0 1,0 0 0,0 0 0,0 0-1,0 0 1,0 0 0,0 0 0,1 0-1,-1 0 1,0 0 0,0 0 0,0 0-1,0 0 1,0 0 0,0 0 0,0-1-1,1 1 1,-1 0 0,0 0 0,0 0-1,0 0 1,0 0 0,0 0 0,0 0-1,0 0 1,0 0 0,0 0 0,1-1-1,-1 1 1,0 0 0,0 0 0,0 0 0,0 0-1,0 0 1,9-31 1794,-1-14-805,-1-1 1,-3 0-1,-1 1 0,-5-58 0,-2 147-90,4-33-945,2 1 1,-1 0-1,2-1 0,-1 1 1,2-1-1,-1 1 0,1-1 1,1-1-1,0 1 0,1-1 1,12 18-1,-18-27-10,1 0-1,0 0 1,0 0 0,0 0 0,0-1 0,0 1-1,0 0 1,0 0 0,0-1 0,0 1-1,0 0 1,0-1 0,1 0 0,-1 1-1,0-1 1,0 1 0,0-1 0,1 0 0,-1 0-1,0 0 1,2 0 0,-2 0 12,1-1 0,0 1 0,-1-1 0,1 0 0,-1 1 0,1-1 0,-1 0 0,1 0 0,-1 0 0,0 0 0,1 0 0,-1 0 0,0-1 0,0 1 0,0 0 0,1-2 0,11-20-219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0.875"/>
    </inkml:context>
    <inkml:brush xml:id="br0">
      <inkml:brushProperty name="width" value="0.05" units="cm"/>
      <inkml:brushProperty name="height" value="0.05" units="cm"/>
    </inkml:brush>
  </inkml:definitions>
  <inkml:trace contextRef="#ctx0" brushRef="#br0">297 40 15915,'3'-2'462,"0"-1"0,-1 0 0,1 0 0,-1 0 0,1 0 0,1-4 0,-4 7-394,0-1-1,1 1 1,-1 0 0,0-1 0,0 1 0,0-1 0,0 1 0,1-1-1,-1 1 1,0-1 0,0 1 0,0 0 0,0-1 0,0 1 0,0-1-1,0 1 1,-1-1 0,1 1 0,0-1 0,0 1 0,0 0 0,0-1-1,-1 0 1,0 0 48,1 1 0,-1-1-1,0 1 1,0-1 0,1 1-1,-1 0 1,0-1 0,0 1-1,0 0 1,0 0 0,0-1-1,0 1 1,1 0 0,-1 0 0,0 0-1,0 0 1,-1 0 0,-4 1 71,0 0-1,1 0 1,-1 0 0,0 1 0,1-1 0,0 1 0,-1 1 0,1-1 0,0 1 0,0 0 0,0 0 0,1 0 0,-8 7 0,0 1-71,0 1-1,0 0 0,-14 21 1,4 0-22,2 1 0,1 1 0,2 1 0,1 1 0,2 0 0,1 1 0,2 0 0,2 1 0,-6 51 0,14-78-110,0 0 0,1 0 0,0 0 0,1 0 0,4 21 0,-4-29-44,0 0 0,0 0-1,1 0 1,-1 0 0,1-1 0,0 1 0,0 0 0,0-1 0,0 1 0,1-1 0,0 0 0,-1 0 0,1 0 0,0 0 0,0 0 0,1 0 0,-1-1 0,1 0 0,4 3-1,2-2-30,0 0-1,-1 0 0,1-1 0,0-1 0,19 1 0,-28-2 83,46 2-391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1.324"/>
    </inkml:context>
    <inkml:brush xml:id="br0">
      <inkml:brushProperty name="width" value="0.05" units="cm"/>
      <inkml:brushProperty name="height" value="0.05" units="cm"/>
    </inkml:brush>
  </inkml:definitions>
  <inkml:trace contextRef="#ctx0" brushRef="#br0">181 54 16956,'1'-1'321,"0"-1"1,0 1-1,0-1 0,0 1 1,0-1-1,0 1 1,-1-1-1,1 0 1,-1 1-1,1-1 1,-1 0-1,1 1 0,-1-1 1,0 0-1,0 0 1,0 1-1,0-1 1,0 0-1,0 0 1,-1 0-1,1 1 1,0-1-1,-1 0 0,-1-3 1,2 5-189,-1-1-1,1 1 1,-1-1 0,1 0 0,-1 1-1,0-1 1,1 1 0,-1-1-1,0 1 1,1-1 0,-1 1 0,0 0-1,1-1 1,-1 1 0,0 0-1,0 0 1,0-1 0,1 1 0,-1 0-1,0 0 1,-1 0 0,0 0-81,0 0 0,0 1 0,0-1 0,1 1 0,-1-1 0,0 1 0,0 0 0,0 0 0,1 0 0,-1-1 0,0 2-1,-2 1 1,-8 6-16,-1 2 0,2 0-1,0 0 1,0 1-1,1 0 1,0 0-1,1 2 1,1-1-1,0 1 1,1 0-1,0 0 1,1 1-1,1 0 1,0 0-1,1 0 1,-3 22 0,7-34-78,0 0 0,-1-1 0,1 1 0,0 0 0,1-1 0,-1 1 0,0 0 1,1 0-1,-1-1 0,1 1 0,0-1 0,0 1 0,0 0 0,0-1 0,0 0 0,1 1 1,-1-1-1,1 0 0,0 0 0,-1 1 0,1-1 0,0-1 0,0 1 0,0 0 0,1 0 1,-1-1-1,0 1 0,1-1 0,-1 0 0,1 0 0,-1 0 0,1 0 0,-1 0 1,1 0-1,0-1 0,3 1 0,6 0-466,0 0 1,0-1-1,1 0 1,-1-1-1,0 0 1,21-6-1,-7 1-424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1.767"/>
    </inkml:context>
    <inkml:brush xml:id="br0">
      <inkml:brushProperty name="width" value="0.05" units="cm"/>
      <inkml:brushProperty name="height" value="0.05" units="cm"/>
    </inkml:brush>
  </inkml:definitions>
  <inkml:trace contextRef="#ctx0" brushRef="#br0">0 1 16283,'11'4'2233,"-7"6"-985,1 0-456,-4 7 2025,-1 3-1081,-1 0-647,2 8-225,-1-5-368,0 3-224,0-3-480,0-7-400,0-3-440,0-4 856,-4-5-217,1-2-175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2.153"/>
    </inkml:context>
    <inkml:brush xml:id="br0">
      <inkml:brushProperty name="width" value="0.05" units="cm"/>
      <inkml:brushProperty name="height" value="0.05" units="cm"/>
    </inkml:brush>
  </inkml:definitions>
  <inkml:trace contextRef="#ctx0" brushRef="#br0">245 95 17772,'1'-2'369,"16"-39"2670,-17 39-2817,1 0 1,0 0-1,-1 0 1,0 0-1,1-1 0,-1 1 1,0 0-1,0 0 1,0-1-1,-1 1 1,1 0-1,-1 0 1,1 0-1,-1 0 1,1-1-1,-1 1 1,-2-3-1,2 4-154,1 0 0,-1 1 1,0-1-1,0 0 0,0 0 0,-1 1 0,1-1 0,0 1 1,0-1-1,0 1 0,0-1 0,-1 1 0,1 0 0,0-1 1,0 1-1,0 0 0,-1 0 0,1 0 0,0 0 0,0 0 1,-1 0-1,1 0 0,0 1 0,0-1 0,-1 0 0,1 1 1,0-1-1,0 1 0,0-1 0,0 1 0,0 0 0,0-1 1,-1 1-1,0 1 0,-4 2-4,0 0 0,0 0 0,1 1 0,-10 9 0,4 1 5,0 1-1,0 0 1,2 0 0,0 1-1,1 0 1,0 0 0,2 1-1,0 0 1,-5 28 0,4-10 98,2 1 0,2 0 0,2 71 0,3-75-48,11 56 0,-9-73-101,0 0 0,1 0-1,1-1 1,0 0-1,12 21 1,-145-239-2254,127 203 2248,0-1 0,-1 0 1,1 1-1,-1-1 1,1 1-1,0-1 1,-1 0-1,1 1 1,0-1-1,-1 0 1,1 1-1,0-1 1,0 0-1,0 0 1,0 1-1,0-1 0,0 0 1,0 0-1,0 1 1,0-1-1,0 0 1,0 1-1,0-1 1,1 0-1,-1 0 1,0 1-1,0-1 1,1 1-1,-1-1 1,0 0-1,1 1 0,-1-1 1,1 1-1,-1-1 1,1 0-1,-1 1 1,1-1-1,-1 1 1,1 0-1,0-1 1,-1 1-1,1-1 1,0 1-1,-1 0 1,1 0-1,0-1 1,-1 1-1,1 0 0,0 0 1,-1 0-1,2 0 1,6-2 87,-1 2 1,1-1 0,0 1-1,8 0 1,-6 1-46,-4-1 136,78-4-1927,-76 3 1348,1 0 0,-1-1 0,1 0 0,-1 0 0,0-1 0,0 0 0,12-7 0,1-5-485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6:12.703"/>
    </inkml:context>
    <inkml:brush xml:id="br0">
      <inkml:brushProperty name="width" value="0.05" units="cm"/>
      <inkml:brushProperty name="height" value="0.05" units="cm"/>
    </inkml:brush>
  </inkml:definitions>
  <inkml:trace contextRef="#ctx0" brushRef="#br0">64 1 17748,'12'2'622,"1"1"1,-1 0-1,0 1 0,0 1 1,0 0-1,0 0 0,-1 1 1,0 1-1,0 0 0,11 9 1,-16-10-476,1 0-1,-1 1 1,0 0 0,-1 0 0,1 0 0,-1 1 0,-1 0-1,0 0 1,0 0 0,0 1 0,-1-1 0,0 1 0,-1-1-1,0 1 1,1 10 0,-1 2-76,-1 1 0,-1-1 0,-1 1 0,-1-1 1,-1 0-1,-1 0 0,-7 24 0,3-17-174,-2 0-1,-1-1 1,-2 0-1,-25 41 1,30-55-26,-2 0 0,0-1 1,0 0-1,-2 0 0,1-1 0,-1-1 0,-1 0 0,1 0 1,-20 9-1,-13 4-205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5.342"/>
    </inkml:context>
    <inkml:brush xml:id="br0">
      <inkml:brushProperty name="width" value="0.05" units="cm"/>
      <inkml:brushProperty name="height" value="0.05" units="cm"/>
    </inkml:brush>
  </inkml:definitions>
  <inkml:trace contextRef="#ctx0" brushRef="#br0">49 9 13355,'-4'-9'3589,"6"25"-589,0-2-2026,-3 113 1120,-3-90-2904,-9 50 1,5-68 498,8-18 313,0-1 0,-1 0 1,1 1-1,0-1 0,-1 1 1,1-1-1,-1 0 0,1 0 0,0 1 1,-1-1-1,1 0 0,-1 0 0,1 1 1,-1-1-1,1 0 0,-1 0 0,1 0 1,-1 0-1,1 0 0,-1 0 0,1 0 1,-1 0-1,1 0 0,-1 0 0,1 0 1,-1 0-1,1 0 0,-1 0 0,1 0 1,-1 0-1,1-1 0,-1 1 0,1 0 1,0 0-1,-1-1 0,-6-3-169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3.363"/>
    </inkml:context>
    <inkml:brush xml:id="br0">
      <inkml:brushProperty name="width" value="0.05" units="cm"/>
      <inkml:brushProperty name="height" value="0.05" units="cm"/>
    </inkml:brush>
  </inkml:definitions>
  <inkml:trace contextRef="#ctx0" brushRef="#br0">73 163 17364,'2'-1'3776,"11"-5"-1472,32-24 1819,-34 22-3889,-1-1 0,0-1 0,0 0 0,9-11 0,-18 19-222,0 0 0,1 1 0,-1-1 0,0 0 0,0 0 0,0 0 0,0 1 0,-1-1 0,1 0 0,0 0 0,-1 0 0,0-1 0,1 1 0,-1 0 0,0 0 0,0 0 1,0 0-1,0 0 0,0 0 0,-1 0 0,1 0 0,-1 0 0,0-2 0,0 2-7,0 1 0,0-1 1,0 1-1,0 0 0,-1 0 0,1 0 1,0 0-1,-1 0 0,1 0 0,-1 0 1,1 0-1,-1 0 0,1 1 0,-1-1 1,0 0-1,1 1 0,-1 0 0,0-1 1,1 1-1,-1 0 0,0 0 0,0 0 1,1 0-1,-1 0 0,0 0 0,1 0 1,-1 1-1,-2 0 0,-4 1-7,1 0 0,0 1 0,0 0 0,0 0-1,1 1 1,-1 0 0,1 0 0,0 0 0,0 1 0,0 0-1,1 0 1,-1 0 0,1 1 0,-7 11 0,4-7-7,1 0 0,1 1 1,0 0-1,1 1 0,0-1 1,0 1-1,1 0 0,-2 13 1,5-21-7,1 0 1,-1 0-1,1 0 1,-1 0-1,1 0 1,1 0 0,-1 0-1,1 0 1,-1 0-1,1 0 1,0 0-1,0 0 1,1 0 0,3 6-1,-4-7-71,1-1 0,0 1 0,0-1 0,1 0-1,-1 0 1,0 0 0,1 0 0,-1 0 0,1-1 0,0 1 0,-1-1 0,1 0-1,0 1 1,0-1 0,0 0 0,0-1 0,0 1 0,0 0 0,5-1-1,3 1-175,1-1 0,-1 0 0,0-1-1,0 0 1,0-1 0,0 0 0,0-1-1,19-7 1,17-11-549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5.744"/>
    </inkml:context>
    <inkml:brush xml:id="br0">
      <inkml:brushProperty name="width" value="0.05" units="cm"/>
      <inkml:brushProperty name="height" value="0.05" units="cm"/>
    </inkml:brush>
  </inkml:definitions>
  <inkml:trace contextRef="#ctx0" brushRef="#br0">2 68 15235,'-1'3'289,"1"1"0,-1-1 0,1 1 0,0-1 1,1 0-1,-1 1 0,0-1 0,1 1 0,0-1 0,0 0 0,0 1 0,0-1 0,0 0 0,1 0 0,0 0 0,-1 0 0,1 0 0,0 0 0,0-1 0,1 1 1,-1-1-1,5 5 0,-3-4-175,0 0 0,0-1 1,1 1-1,-1-1 0,0 0 1,1 0-1,-1-1 1,1 1-1,0-1 0,-1 0 1,1 0-1,0-1 0,0 0 1,0 1-1,-1-1 0,7-1 1,-7 0-103,0 0 1,-1 1-1,1-1 1,-1-1-1,1 1 0,-1 0 1,0-1-1,0 0 1,0 0-1,1 0 1,-2 0-1,1 0 0,0 0 1,0-1-1,-1 1 1,1-1-1,-1 0 1,0 0-1,0 0 0,0 0 1,3-7-1,0-1-167,-1-1 0,0 0 0,-1 0 0,-1 0-1,2-15 1,1-2-98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6.673"/>
    </inkml:context>
    <inkml:brush xml:id="br0">
      <inkml:brushProperty name="width" value="0.05" units="cm"/>
      <inkml:brushProperty name="height" value="0.05" units="cm"/>
    </inkml:brush>
  </inkml:definitions>
  <inkml:trace contextRef="#ctx0" brushRef="#br0">189 26 15019,'14'-9'2019,"-11"6"-1539,-1 1 0,1 0-1,0 1 1,0-1 0,0 0 0,0 1 0,6-2-1,-9 3-436,0 0 0,1 0-1,-1 0 1,0 0 0,0 0-1,0 0 1,0 0-1,1 0 1,-1 0 0,0 0-1,0 0 1,0 0 0,0 0-1,0 0 1,1 0-1,-1 0 1,0 0 0,0 0-1,0 0 1,0 0 0,0 0-1,0 1 1,1-1-1,-1 0 1,0 0 0,0 0-1,0 0 1,0 0 0,0 0-1,0 1 1,0-1-1,0 0 1,0 0 0,0 0-1,0 0 1,0 0 0,0 1-1,0-1 1,1 0-1,-1 0 1,0 0 0,0 0-1,0 0 1,-1 1 0,-1 10 657,-7 11-235,9-22-460,-10 19 326,-22 29 1,-4 6-103,20-23-168,-21 34 178,34-60-304,0 0 1,0-1-1,-1 0 1,0 0-1,0 0 1,0 0 0,0 0-1,-1-1 1,0 0-1,-5 4 1,9-7 11,1 0 1,-1 0 0,1 0-1,-1 0 1,1 0-1,-1 0 1,1-1 0,-1 1-1,1 0 1,-1 0-1,1 0 1,-1-1 0,1 1-1,0 0 1,-1 0-1,1-1 1,-1 1 0,1 0-1,0-1 1,-1 1-1,1 0 1,0-1-1,-1 1 1,1-1 0,0 1-1,0 0 1,-1-1-1,1 1 1,0-1 0,0 1-1,0-1 1,0 1-1,0-1 1,-1 0 0,-4-20-1116,4 20 1011,-14-101-4923,5 29 2258,66 119 10802,-42-36-7192,1-1 0,0 0 0,27 11 0,-34-17-898,-1 0 1,1-1-1,-1 0 1,1 0-1,0-1 1,0 1-1,0-2 1,0 1-1,0-1 1,11-2-1,-17 2 64,1-1 1,-1 1-1,0-1 0,0 0 0,0 0 0,0 0 1,-1 0-1,1 0 0,0 0 0,0 0 0,-1 0 1,1-1-1,0 1 0,-1-1 0,1 0 0,0-1 0,7-14-492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7.090"/>
    </inkml:context>
    <inkml:brush xml:id="br0">
      <inkml:brushProperty name="width" value="0.05" units="cm"/>
      <inkml:brushProperty name="height" value="0.05" units="cm"/>
    </inkml:brush>
  </inkml:definitions>
  <inkml:trace contextRef="#ctx0" brushRef="#br0">1 47 12875,'0'11'1030,"4"33"2614,-4-42-3367,1 0-1,-1 0 1,0 0 0,1 0-1,0 0 1,-1-1 0,1 1 0,0 0-1,0 0 1,0-1 0,0 1 0,0 0-1,0-1 1,0 1 0,0-1 0,1 0-1,2 3 1,-3-4-205,0 0 1,0 0-1,0 0 0,0 0 1,0 0-1,0 0 0,0 0 1,0 0-1,0 0 0,0 0 1,0-1-1,0 1 0,0 0 1,0-1-1,0 1 0,0-1 1,0 1-1,-1-1 0,1 1 1,0-1-1,0 0 0,0 1 1,0-2-1,20-20 478,-20 21-518,76-91 724,-76 91-755,-1 0 0,1 0 0,0 1-1,-1-1 1,1 0 0,0 0 0,0 0 0,0 1-1,-1-1 1,1 1 0,0-1 0,0 0 0,0 1-1,0 0 1,0-1 0,2 0 0,-3 2-2,1-1 0,-1 0 0,0 1 0,1-1 0,-1 0 0,0 1 0,0-1 0,0 0 0,1 1 0,-1-1 0,0 1 0,0-1 0,0 1 0,0-1 0,0 0 1,0 1-1,0-1 0,0 1 0,0-1 0,0 1 0,0-1 0,0 0 0,0 1 0,0-1 0,0 1 0,0 0 0,-11 40-34,10-38 43,-9 41-256,7-32-17,0 0-1,-7 20 1,10-32 261,0 1-1,0-1 1,0 0 0,0 0-1,0 1 1,0-1 0,-1 0-1,1 0 1,0 0-1,0 1 1,0-1 0,0 0-1,0 0 1,0 0 0,-1 1-1,1-1 1,0 0-1,0 0 1,0 0 0,0 0-1,-1 1 1,1-1-1,0 0 1,0 0 0,0 0-1,-1 0 1,1 0 0,0 0-1,0 0 1,-1 0-1,1 0 1,0 0 0,0 0-1,-1 0 1,-4-9-183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8.784"/>
    </inkml:context>
    <inkml:brush xml:id="br0">
      <inkml:brushProperty name="width" value="0.05" units="cm"/>
      <inkml:brushProperty name="height" value="0.05" units="cm"/>
    </inkml:brush>
  </inkml:definitions>
  <inkml:trace contextRef="#ctx0" brushRef="#br0">42 1 12523,'1'4'1832,"-1"15"-728,-4 4-368,-2 7 2057,-2 4-1449,0 3-311,2 7-129,2-3-224,2-5-144,-1-13-296,3-5-160,0-7-312,3-2-200,-1-11-448,-1-5-160,-1-10 711,-4-5-247,1-1-72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9.188"/>
    </inkml:context>
    <inkml:brush xml:id="br0">
      <inkml:brushProperty name="width" value="0.05" units="cm"/>
      <inkml:brushProperty name="height" value="0.05" units="cm"/>
    </inkml:brush>
  </inkml:definitions>
  <inkml:trace contextRef="#ctx0" brushRef="#br0">3 95 15723,'-1'5'229,"1"1"0,-1-1 0,1 0 0,0 0 0,0 0 0,0 1 0,1-1 0,0 0 0,0 0 0,0 0 0,0 0 0,1 0 0,0 0 0,0 0 0,1 0 0,-1-1 0,1 1 0,0-1 0,0 0 0,0 0 0,1 0 0,-1 0 0,1 0 0,0-1 0,0 0 0,0 0 0,6 3 0,-7-5-108,0 0 0,0 0 0,0 0 0,0-1 0,0 0 0,1 0-1,-1 0 1,0 0 0,0 0 0,0 0 0,0-1 0,0 1 0,1-1-1,-1 0 1,0 0 0,-1 0 0,1-1 0,0 1 0,0-1 0,3-2-1,8-5 339,-1 0 0,20-20 0,-25 21-337,2 0-118,-1-1-1,-1 0 0,0-1 1,12-17-1,-17 22-150,0 0 1,-1 1 0,0-1-1,0 0 1,0 0 0,0 0-1,-1 0 1,0-1 0,0 1-1,0 0 1,-1 0 0,1-1-1,-2-8 1,-3-3-333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09.608"/>
    </inkml:context>
    <inkml:brush xml:id="br0">
      <inkml:brushProperty name="width" value="0.05" units="cm"/>
      <inkml:brushProperty name="height" value="0.05" units="cm"/>
    </inkml:brush>
  </inkml:definitions>
  <inkml:trace contextRef="#ctx0" brushRef="#br0">205 58 11939,'22'-43'2325,"-15"29"2442,-74 121-1001,-18 65-2498,79-158-1286,3-6-211,0 0 1,-1-1 0,-1 1-1,-9 12 1,14-19 188,0-1 1,0 0-1,-1 1 1,1-1 0,0 0-1,0 0 1,-1 1-1,1-1 1,0 0-1,-1 0 1,1 1-1,0-1 1,-1 0-1,1 0 1,0 0-1,-1 0 1,1 0-1,0 0 1,-1 1 0,1-1-1,-1 0 1,1 0-1,0 0 1,-1 0-1,1 0 1,-1-1-1,1 1 1,0 0-1,-1 0 1,1 0-1,0 0 1,-1 0-1,1 0 1,0-1 0,-1 1-1,1 0 1,0 0-1,-1 0 1,1-1-1,0 1 1,-1 0-1,1 0 1,0-1-1,0 1 1,0 0-1,-1-1 1,1 1-1,0 0 1,0-1 0,-1 0-1,-6-18-1301,7 19 1289,-6-27-2266,1-1 0,-2-55 1,2 3 5263,9 84-1546,3 7 72,-4-5-1183,1 0 0,0 0 0,0-1 1,0 1-1,0-1 0,1 0 0,0-1 0,0 1 0,0-1 0,1 0 1,0 0-1,6 3 0,-7-5-355,-1 0 0,1 0 0,0-1 0,-1 1 0,1-1 0,0 0 0,0-1 0,0 1 0,0-1 0,-1 0 0,1 0 0,0 0 0,0-1 0,0 0 0,0 0 0,0 0 0,6-3 0,9-6-297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8:10.010"/>
    </inkml:context>
    <inkml:brush xml:id="br0">
      <inkml:brushProperty name="width" value="0.05" units="cm"/>
      <inkml:brushProperty name="height" value="0.05" units="cm"/>
    </inkml:brush>
  </inkml:definitions>
  <inkml:trace contextRef="#ctx0" brushRef="#br0">0 0 15787,'52'2'4212,"-35"-2"-3181,0 1-1,29 4 0,-42-4-980,-1-1-1,0 1 1,1 0 0,-1 0-1,0 1 1,0-1-1,0 0 1,0 1 0,0 0-1,0 0 1,0 0 0,-1 0-1,1 0 1,-1 1-1,1-1 1,-1 1 0,0-1-1,0 1 1,2 3-1,-3-2-38,0-1 0,0 1 0,0-1 0,-1 1 0,1 0 0,-1-1 0,0 1 0,0 0 0,0-1 0,0 1 0,-1 0 0,1-1 0,-1 1 0,0 0 0,-2 5-1,-1 0 2,0 0 0,0 0 0,0 0 0,-11 14 0,-3-2 24,-25 25-1,24-27-33,-23 31 0,41-50-7,1 0 0,0 0 0,0 1 0,0-1 0,-1 0 1,1 0-1,0 0 0,0 1 0,0-1 0,0 0 0,-1 0 0,1 1 0,0-1 1,0 0-1,0 1 0,0-1 0,0 0 0,0 0 0,0 1 0,0-1 0,0 0 1,0 1-1,0-1 0,0 0 0,0 1 0,0-1 0,0 0 0,0 0 0,0 1 0,0-1 1,1 0-1,-1 1 0,0-1 0,0 0 0,0 0 0,0 1 0,1-1 0,-1 0 1,0 0-1,0 0 0,0 1 0,1-1 0,-1 0 0,0 0 0,0 0 0,1 1 1,20 1-445,24-9-686,21-17 451,-28 11 250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08.755"/>
    </inkml:context>
    <inkml:brush xml:id="br0">
      <inkml:brushProperty name="width" value="0.05" units="cm"/>
      <inkml:brushProperty name="height" value="0.05" units="cm"/>
    </inkml:brush>
  </inkml:definitions>
  <inkml:trace contextRef="#ctx0" brushRef="#br0">1341 129 11082,'-104'-40'2735,"-54"-17"-146,126 48-2524,0 2 0,-1 1 0,-1 1 0,1 2 0,0 1 0,-1 2 0,1 1 0,0 2 0,-66 14 0,81-13-27,1 1 1,1 1 0,-1 1 0,1 0 0,0 1 0,1 1 0,0 0-1,0 1 1,1 1 0,0 0 0,1 1 0,0 0 0,1 1-1,0 1 1,-14 22 0,-157 217 536,83-121-540,80-104-30,3 1 1,0 0-1,2 2 1,1-1-1,1 2 1,-15 64-1,19-57 16,2 1 1,2-1-1,1 2 1,2-1-1,6 63 0,7-5 64,6 147 50,-23-111-121,1 56-2,5-178-10,1-1 0,0 0 1,1 0-1,0 0 0,0 0 1,1 0-1,1-1 0,-1 1 1,2-1-1,0 0 0,0 0 1,1 0-1,0-1 0,0 0 1,1 0-1,0-1 0,1 1 1,0-2-1,10 8 0,9 6 39,1-2 1,1-1-1,0-1 0,51 20 0,-54-27-16,-1-1-1,2-2 1,-1 0 0,1-2 0,0-1-1,34 1 1,-33-6-17,-1-1 0,0-1 0,0-1 1,0-2-1,30-10 0,-8-1 25,83-41 1,-50 14-8,-2-4 1,120-96-1,-132 85 1,-2-4 0,-3-2 0,-3-3 1,53-78-1,-101 129-14,0-1 1,-2 0-1,0-1 1,0 0-1,-2-1 1,-1 0-1,0 0 0,-1 0 1,-2-1-1,0 0 1,2-39-1,2-219 278,-3 53-86,-5 218-200,1-20 50,0 0 0,-6-44 0,3 64-36,1-1 0,-1 1 0,-1 0-1,1 0 1,-1 0 0,-1 0 0,1 1 0,-1-1 0,-1 1 0,1 0-1,-1 0 1,-12-12 0,-3 1 33,0 1 0,-1 1 0,-37-21 0,-76-32 28,54 29-47,-95-48-54,163 83-103,0 1-1,0 0 1,-1 0-1,0 1 1,0 0-1,0 2 1,0-1-1,0 1 1,0 1-1,0 1 1,0 0-1,0 0 1,0 1 0,0 1-1,0 0 1,1 1-1,-13 5 1,-3 1-207,-2-3-41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11.537"/>
    </inkml:context>
    <inkml:brush xml:id="br0">
      <inkml:brushProperty name="width" value="0.05" units="cm"/>
      <inkml:brushProperty name="height" value="0.05" units="cm"/>
    </inkml:brush>
  </inkml:definitions>
  <inkml:trace contextRef="#ctx0" brushRef="#br0">897 89 12803,'-2'-5'148,"0"0"0,-1-1-1,0 1 1,0 1 0,0-1 0,-1 0 0,0 1 0,0 0 0,0-1 0,0 2 0,0-1 0,-1 0-1,0 1 1,0 0 0,0 0 0,0 0 0,0 1 0,-11-4 0,8 4-73,1 0 1,-1 0 0,0 1-1,0 0 1,0 0 0,0 1-1,0 0 1,0 0-1,0 1 1,1 0 0,-1 1-1,0-1 1,-9 5 0,-12 6 11,1 2 0,0 1-1,2 1 1,0 1 0,0 1 0,2 2 0,-28 28 0,-11 17 210,-65 90 0,105-121-298,1 1 1,-28 60-1,19-34 5,-4 12 10,-29 85 0,56-132-8,0 0 0,2 1 0,1-1 0,1 1 0,1 0 0,1 1 0,1-1 1,4 29-1,2-18 1,1 0 1,2-1-1,2 0 1,1-1-1,19 42 1,115 244-132,-144-318 138,1 0 0,0 0 0,1 0 0,-1-1 0,1 1 0,-1-1 0,1 1 1,0-1-1,0 0 0,0 0 0,1 0 0,-1-1 0,1 1 0,-1-1 1,1 0-1,0 0 0,0 0 0,0 0 0,0-1 0,0 0 0,1 0 1,-1 0-1,0 0 0,1 0 0,-1-1 0,0 0 0,1 0 0,-1 0 0,0 0 1,1-1-1,-1 0 0,0 0 0,0 0 0,8-3 0,15-7 19,-1-2 0,-1 0 0,0-1 0,-1-2-1,0 0 1,-1-2 0,-1-1 0,-1 0 0,-1-1 0,19-25-1,11-19 21,-3-3 0,49-91 0,-70 110 31,-2-1 0,-3-2 0,-2 0-1,-2-1 1,-2 0 0,-2-2 0,-3 1 0,-3-2-1,-1 1 1,-3-86 0,-5 113-61,-1 0 1,-1 0-1,-1 0 1,-2 1-1,0 0 1,-12-26-1,4 18-174,-1 0-1,-2 1 1,-40-55-1,34 52-337,19 26 246,-1 0 0,0 1 1,-1 0-1,0 1 0,-14-14 1,4 13-146,-2 8-40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14.888"/>
    </inkml:context>
    <inkml:brush xml:id="br0">
      <inkml:brushProperty name="width" value="0.05" units="cm"/>
      <inkml:brushProperty name="height" value="0.05" units="cm"/>
    </inkml:brush>
  </inkml:definitions>
  <inkml:trace contextRef="#ctx0" brushRef="#br0">513 34 7866,'-26'-13'2147,"22"12"-1967,-14-6 368,14 5-446,1 0 1,-1 0-1,0 1 0,0-1 0,0 1 1,0 0-1,0 1 0,-1-1 1,1 1-1,0-1 0,0 1 0,-5 1 1,-1 1 24,0 1 1,0 0 0,0 1 0,0 0-1,1 1 1,0-1 0,0 2 0,0-1-1,0 2 1,1-1 0,0 1 0,0 0-1,-9 12 1,-10 13 202,2 1 0,-22 37 0,44-65-282,-11 20 115,0 1 0,2 1 1,1 0-1,1 0 0,-11 45 1,-17 151 215,30-164-337,-12 84 36,-1 217 0,22-315-37,11 76 0,-9-101-18,2 0 0,0-1 1,1 0-1,0 0 0,2-1 0,13 24 0,-18-37-8,0 0-1,1 0 1,0 0-1,0-1 1,0 1-1,0-1 1,1 0-1,-1-1 1,1 1-1,0-1 1,0 1-1,1-2 1,-1 1-1,1 0 0,-1-1 1,1 0-1,0-1 1,0 1-1,0-1 1,0 0-1,0 0 1,0-1-1,0 0 1,0 0-1,0 0 1,0-1-1,0 0 1,0 0-1,0-1 1,0 1-1,-1-1 1,1 0-1,0-1 1,-1 0-1,8-4 1,20-13 22,-1-2 1,-1-1 0,-1-1 0,-1-2-1,-1-1 1,28-35 0,-27 24 2,-1 0 1,-2-3-1,-2 0 1,30-69-1,-30 49 57,-4 0 1,-1-1-1,-4-1 0,-3-1 0,-2 0 1,-3-1-1,-2-112 0,-7 115 96,-17-93 0,14 124-280,-3 1 1,0 0-1,-2 0 1,-27-55-1,33 78-58,3 3 103,-1 0 1,0 0 0,0 0 0,-1 0-1,1 1 1,-1-1 0,1 1 0,-1 0 0,0 0-1,0 0 1,-1 0 0,1 0 0,-7-3-1,-11 0-192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3.797"/>
    </inkml:context>
    <inkml:brush xml:id="br0">
      <inkml:brushProperty name="width" value="0.05" units="cm"/>
      <inkml:brushProperty name="height" value="0.05" units="cm"/>
    </inkml:brush>
  </inkml:definitions>
  <inkml:trace contextRef="#ctx0" brushRef="#br0">170 126 19492,'-1'0'154,"-1"-1"-1,1 1 1,-1 0 0,1 0-1,-1 0 1,0 0 0,1 0-1,-1 0 1,1 1 0,-1-1-1,1 0 1,-1 1 0,1-1-1,-1 1 1,1 0 0,0-1-1,-2 2 1,-24 16 345,25-16-339,-8 6 118,0 0 1,1 1 0,0 0-1,1 0 1,0 1-1,0 0 1,1 0-1,0 1 1,1 0-1,0 1 1,1-1-1,0 1 1,1 0 0,-4 16-1,8-25-266,-1-1 0,1 0-1,-1 1 1,1-1 0,0 0-1,0 1 1,0-1 0,0 1-1,0-1 1,1 0 0,-1 1 0,1-1-1,0 0 1,-1 1 0,1-1-1,0 0 1,0 0 0,1 0 0,-1 0-1,0 0 1,1 0 0,-1 0-1,1 0 1,0-1 0,-1 1-1,1 0 1,0-1 0,0 0 0,0 1-1,0-1 1,0 0 0,0 0-1,1 0 1,-1 0 0,0 0 0,0-1-1,1 1 1,-1-1 0,0 1-1,1-1 1,-1 0 0,1 0 0,-1 0-1,3-1 1,4 0-1,0 0 0,0-1 0,0 0-1,0-1 1,0 0 0,-1 0 0,1-1 0,-1 0 0,0 0 0,0-1 0,-1 0 0,1-1-1,-1 1 1,0-2 0,0 1 0,-1-1 0,0 1 0,8-14 0,2-3 6,-1-1 0,-2 0 0,0-1 0,16-49 0,-21 51 7,-1 1 0,-1-1 0,3-24 0,-10 35-2,-4 17-2,-6 18-2,-4 18-163,-13 59 0,24-80-105,1 0-1,1 0 1,0 0 0,2 0 0,2 28 0,7-6-27,7-9-104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15.713"/>
    </inkml:context>
    <inkml:brush xml:id="br0">
      <inkml:brushProperty name="width" value="0.05" units="cm"/>
      <inkml:brushProperty name="height" value="0.05" units="cm"/>
    </inkml:brush>
  </inkml:definitions>
  <inkml:trace contextRef="#ctx0" brushRef="#br0">558 20 9066,'0'0'42,"0"-1"-1,0 0 1,0 0 0,0 1 0,0-1 0,0 0-1,-1 1 1,1-1 0,0 0 0,0 1-1,-1-1 1,1 0 0,0 1 0,-1-1-1,1 0 1,-1 1 0,1-1 0,-1 1 0,1-1-1,-1 1 1,1-1 0,-1 1 0,1 0-1,-1-1 1,-1 0 0,0 1 29,0-1-1,0 0 1,0 1 0,0-1-1,0 1 1,0 0 0,0 0 0,-5 0-1,1 1 24,0-1 1,-1 2-1,1-1 0,0 1 0,-8 3 0,-2 2-21,1 2 1,0 0-1,1 1 0,0 0 1,1 1-1,0 0 0,0 1 0,1 1 1,1 0-1,-17 24 0,-1 11 218,-46 100-1,52-97-203,-74 173 296,74-161-116,-25 111 1,40-135-146,2 0 1,2 0-1,2 1 1,3 44-1,1-55-34,1 0 0,2 0 0,1-1 0,2 0 0,0 0 0,18 38 0,-22-57-51,1 0 1,0-1 0,0 1 0,1-1 0,0-1 0,0 1 0,0-1-1,1 0 1,1 0 0,7 5 0,-11-9-9,-1-1 1,1 0-1,0 1 0,0-2 1,0 1-1,1 0 0,-1-1 1,0 1-1,1-1 0,-1-1 1,1 1-1,-1 0 0,1-1 0,-1 0 1,1 0-1,-1-1 0,1 1 1,-1-1-1,0 0 0,1 0 1,-1 0-1,0-1 0,7-2 1,-3-1 42,0 1 0,0-2 0,-1 1 0,1-1 0,-1 0 0,0-1 0,9-10-1,37-59 407,-39 55-344,36-63 346,-4-1 0,52-133 0,-79 169-399,-2 0 1,-2-1-1,-2-1 1,-2 0-1,5-71 1,-14 93-149,-2 0 0,-1 0 1,-1-1-1,-1 1 1,-2 1-1,-1-1 0,-1 1 1,-1 0-1,-2 0 0,-1 1 1,-15-28-1,14 32-145,8 13 544,-2 0 1,0 0-1,0 0 0,-12-13 1,16 21-68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35.130"/>
    </inkml:context>
    <inkml:brush xml:id="br0">
      <inkml:brushProperty name="width" value="0.05" units="cm"/>
      <inkml:brushProperty name="height" value="0.05" units="cm"/>
    </inkml:brush>
  </inkml:definitions>
  <inkml:trace contextRef="#ctx0" brushRef="#br0">32 117 17116,'20'-4'4198,"44"-18"-2158,-42 13-1845,1 1 0,0 1-1,29-4 1,147 0 384,-131 10-438,2-1 235,-187 14 1153,80-7-1281,-195 13 438,171-15-533,38-2-63,10-1-22,0 1 0,1 0 0,-1 1 0,0 0 0,-19 7 0,25-4-25,15-1-5,14-2 0,-1-5-26,0-1 0,41-12-1,-16 3-3,13-2-20,-3-1 19,1 3 0,117-12 0,-169 25-13,1 0-7,1-1-1,0 1 0,-1 0 1,1 0-1,0 1 0,0 0 1,-1 0-1,1 1 0,-1 0 1,13 5-1,-19-7 13,1 0 0,-1 1-1,1-1 1,-1 0 0,1 1 0,-1-1-1,0 0 1,1 1 0,-1-1 0,0 0-1,1 1 1,-1-1 0,0 1 0,0-1-1,1 1 1,-1-1 0,0 1 0,0-1-1,0 1 1,1-1 0,-1 1 0,0-1-1,0 1 1,0-1 0,0 1 0,0-1-1,0 1 1,0-1 0,0 1 0,-1 0-1,1 0-2,-1 1 0,0-1 0,1 0 0,-1 0 0,0 0 0,0 0 0,0 0 0,0 0 0,0 0 0,0 0 0,-2 1 0,-3 1-8,1 0 0,-1 0 0,0 0 0,-7 2 0,-5-1-340,-1 0 0,0 0 0,1-2 0,-1 0 0,0-2 0,0 0 0,0-1 0,0 0 0,-35-9 0,33 3-215,3-8-152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36.403"/>
    </inkml:context>
    <inkml:brush xml:id="br0">
      <inkml:brushProperty name="width" value="0.05" units="cm"/>
      <inkml:brushProperty name="height" value="0.05" units="cm"/>
    </inkml:brush>
  </inkml:definitions>
  <inkml:trace contextRef="#ctx0" brushRef="#br0">25 38 17668,'-1'-5'2904,"-2"10"-1714,-1 12 70,-2 34-299,2 0 0,3 62 0,15 103-700,-10-172-7,4 37 357,-2-99 113,25-501-85,-31 445-579,-1 74-60,1 0-1,0 1 1,0-1-1,0 0 1,0 0-1,0 0 1,0 0 0,0 0-1,0 0 1,0 0-1,0 0 1,0 0-1,0 0 1,0 0 0,0 0-1,0 0 1,-1 1-1,1-1 1,0 0-1,0 0 1,0 0-1,0 0 1,0 0 0,0 0-1,0 0 1,0 0-1,0 0 1,-1 0-1,1 0 1,0 0 0,0 0-1,0 0 1,0 0-1,0 0 1,0 0-1,0 0 1,0 0-1,0 0 1,-1-1 0,1 1-1,0 0 1,0 0-1,0 0 1,0 0-1,0 0 1,0 0 0,0 0-1,0 0 1,0 0-1,0 0 1,0 0-1,0 0 1,0 0-1,-1-1 1,-3 14-17,-37 283 8,36-253 11,3-18-12,-4 18 10,3 1 1,1 0-1,7 72 0,-5-115 0,0 1 0,0-1 1,0 0-1,0 0 0,0 0 1,1 0-1,-1 1 0,1-1 1,-1 0-1,1 0 0,-1 0 1,1 0-1,-1 0 0,1 0 1,0 0-1,0 0 0,0 0 0,-1-1 1,1 0-1,-1 0 0,0 0 0,1 0 0,-1 0 0,1 0 0,-1 0 0,1 0 0,-1 0 0,0 0 1,1 0-1,-1-1 0,1 1 0,-1 0 0,0 0 0,1 0 0,-1 0 0,0-1 0,1 1 1,-1 0-1,0 0 0,1-1 0,-1 1 0,0 0 0,1-1 0,-1 1 0,0 0 0,1-1 0,2-5 1,1 1-1,-1-1 0,0 0 0,0 1 0,2-8 0,13-41 10,-2 0 1,12-77-1,-1-114-98,-26 236 80,0-1-1,-1 1 1,0-1 0,-1 1 0,0-1 0,0 1 0,-4-12-1,5 21 8,0-1 1,0 1-1,0 0 0,0-1 0,0 1 0,0 0 0,0 0 0,0-1 0,0 1 0,-1 0 1,1 0-1,0-1 0,0 1 0,0 0 0,-1 0 0,1 0 0,0-1 0,0 1 0,0 0 0,-1 0 1,1 0-1,0 0 0,0-1 0,-1 1 0,1 0 0,0 0 0,-1 0 0,1 0 0,0 0 0,0 0 1,-1 0-1,1 0 0,0 0 0,-1 0 0,1 0 0,0 0 0,0 0 0,-1 0 0,1 0 1,0 0-1,-1 0 0,1 0 0,0 1 0,0-1 0,-1 0 0,1 0 0,0 0 0,0 0 0,-1 1 1,1-1-1,0 0 0,0 0 0,-1 1 0,-9 15-23,-2 26 26,1 1 0,2-1 0,-4 47-1,3-24 18,-8 63-590,-3 147 0,21-267 483,-1-3 42,1 0-1,0 0 0,0 0 1,1 0-1,-1 0 0,1 1 0,0-1 1,1 0-1,1 5 0,6 5-287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59.095"/>
    </inkml:context>
    <inkml:brush xml:id="br0">
      <inkml:brushProperty name="width" value="0.05" units="cm"/>
      <inkml:brushProperty name="height" value="0.05" units="cm"/>
    </inkml:brush>
  </inkml:definitions>
  <inkml:trace contextRef="#ctx0" brushRef="#br0">7 181 20716,'-5'-13'2243,"4"19"-565,2 24-89,0-26-1567,0 10 190,1 27 137,1 0 0,3-1-1,19 70 1,-25-108-329,0 0 0,1-1 0,-1 1 0,1-1 0,-1 1 1,1-1-1,0 1 0,0-1 0,-1 0 0,1 1 0,0-1 0,0 0 0,0 0 0,1 1 0,-1-1 0,0 0 0,0 0 0,3 1 0,-3-2-1,0 0-1,1 0 1,-1-1-1,0 1 1,0 0 0,1 0-1,-1-1 1,0 1-1,0-1 1,1 0 0,-1 1-1,0-1 1,0 0-1,0 1 1,0-1-1,0 0 1,0 0 0,0 0-1,0 0 1,0 0-1,-1 0 1,1 0 0,0-1-1,23-31 212,-2-1-1,-1-1 1,-2-1-1,20-51 1,-4 11 18,-22 44-148,-11 25-69,0 0 1,1 0 0,0 1 0,1-1-1,-1 1 1,5-6 0,-7 12-29,-1-1-1,0 1 1,0 0 0,0 0-1,0 0 1,0-1 0,1 1 0,-1 0-1,0 0 1,0 0 0,0-1 0,1 1-1,-1 0 1,0 0 0,0 0-1,1 0 1,-1 0 0,0 0 0,0 0-1,1-1 1,-1 1 0,0 0 0,0 0-1,1 0 1,-1 0 0,0 0-1,0 0 1,1 0 0,-1 0 0,0 0-1,0 0 1,1 1 0,-1-1-1,0 0 1,0 0 0,1 0 0,-1 0-1,0 0 1,0 0 0,1 0 0,-1 1-1,0-1 1,0 0 0,0 0-1,0 0 1,1 1 0,-1-1 0,0 0-1,0 0 1,0 0 0,0 1 0,0-1-1,1 0 1,-1 0 0,0 1-1,0-1 1,0 0 0,0 1 0,5 19 59,-4-17-57,25 209 124,-26-208-126,1 0 0,-1 0 1,1-1-1,0 1 0,1-1 0,-1 1 0,1-1 0,3 7 0,-4-9-1,-1-1 0,1 1 1,0 0-1,-1-1 0,1 1 0,0-1 0,0 1 1,0-1-1,-1 1 0,1-1 0,0 0 0,0 1 1,0-1-1,0 0 0,0 0 0,0 1 0,0-1 1,0 0-1,0 0 0,0 0 0,0 0 0,0 0 0,-1-1 1,1 1-1,0 0 0,0 0 0,0-1 0,0 1 1,0 0-1,0-1 0,0 1 0,-1-1 0,1 1 1,0-1-1,0 1 0,-1-1 0,1 0 0,1 0 1,14-14 48,0 0 1,-1-1-1,-1-1 1,0 0-1,20-35 1,-4 8 60,8-14 16,-23 33-84,1 1-1,2 1 1,20-22 0,-30 40-573,-6 5-247,-5 3 535,3-3 240,-1 0-18,1 0 1,-1 1 0,1-1-1,0 0 1,-1 0-1,1 0 1,0 1-1,0-1 1,-1 0 0,1 1-1,0-1 1,-1 0-1,1 1 1,0-1 0,0 0-1,0 1 1,0-1-1,-1 0 1,1 1-1,0-1 1,0 1 0,0-1-1,0 0 1,0 1-1,0 0 1,0 4-409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39:59.592"/>
    </inkml:context>
    <inkml:brush xml:id="br0">
      <inkml:brushProperty name="width" value="0.05" units="cm"/>
      <inkml:brushProperty name="height" value="0.05" units="cm"/>
    </inkml:brush>
  </inkml:definitions>
  <inkml:trace contextRef="#ctx0" brushRef="#br0">1 383 17044,'0'0'141,"0"0"1,1 0 0,-1 0 0,0 1 0,1-1-1,-1 0 1,0 0 0,1 0 0,-1 0 0,1 0-1,-1 0 1,0 0 0,1 0 0,-1 0 0,1 0-1,-1 0 1,0 0 0,1 0 0,-1 0 0,1 0-1,-1 0 1,0 0 0,1-1 0,-1 1 0,0 0 0,1 0-1,-1 0 1,0-1 0,1 1 0,13-6 1449,122-70 3074,75-24-3846,-115 60-634,175-73 7,-185 67-487,-111 52-2644,16-1 2412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01.093"/>
    </inkml:context>
    <inkml:brush xml:id="br0">
      <inkml:brushProperty name="width" value="0.05" units="cm"/>
      <inkml:brushProperty name="height" value="0.05" units="cm"/>
    </inkml:brush>
  </inkml:definitions>
  <inkml:trace contextRef="#ctx0" brushRef="#br0">2 34 14715,'-2'32'4855,"9"227"1234,0-65-4689,-6-87 362,-4-181-1431,2 1-1,18-146 1,-16 210-332,2-18 3,1 0 0,2 0 1,1 1-1,10-27 0,-14 46-5,0 0 0,1 0 0,0 1 0,0 0-1,0 0 1,1 0 0,0 0 0,8-8 0,-9 11-4,0 0 1,0 1-1,0-1 0,0 1 1,1 0-1,-1 0 1,1 0-1,-1 0 0,1 1 1,0 0-1,-1 0 1,1 0-1,0 1 0,7-1 1,-7 1 4,-1 0 1,0 1 0,0-1-1,1 1 1,-1 0 0,0 0 0,0 1-1,0-1 1,0 1 0,0 0-1,-1 0 1,1 0 0,0 0-1,-1 1 1,0-1 0,1 1-1,-1 0 1,0 0 0,0 0 0,-1 1-1,1-1 1,-1 0 0,0 1-1,1 0 1,-2 0 0,1-1-1,0 1 1,-1 0 0,0 1-1,1-1 1,-2 0 0,1 0 0,0 0-1,-1 0 1,0 1 0,0-1-1,0 0 1,-1 1 0,1-1-1,-1 0 1,0 0 0,0 0-1,0 0 1,-1 0 0,0 0-1,1 0 1,-1 0 0,-1-1 0,1 1-1,0-1 1,-4 5 0,0-1-58,-1 0 1,1-1 0,-1 0-1,0 0 1,-1 0-1,1-1 1,-1 0 0,0 0-1,0-1 1,-1 0 0,1 0-1,-1-1 1,0 0-1,0-1 1,0 0 0,0 0-1,-1-1 1,1 0 0,0-1-1,0 0 1,-13-2-1,20 2-11,1 0-1,0-1 0,-1 1 0,1-1 1,0 1-1,-1-1 0,1 0 0,0 1 1,0-1-1,0 0 0,0 0 0,0 0 0,0 0 1,0 0-1,0 0 0,0 0 0,0 0 1,0 0-1,0-1 0,1 1 0,-1 0 1,1-1-1,-1 1 0,1 0 0,-1-1 1,1 1-1,0 0 0,0-1 0,-1 1 0,1-1 1,0 1-1,1-3 0,0-18-676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01.592"/>
    </inkml:context>
    <inkml:brush xml:id="br0">
      <inkml:brushProperty name="width" value="0.05" units="cm"/>
      <inkml:brushProperty name="height" value="0.05" units="cm"/>
    </inkml:brush>
  </inkml:definitions>
  <inkml:trace contextRef="#ctx0" brushRef="#br0">149 1 22573,'4'0'2537,"-4"7"-1409,-4 14-466,3-16-55,-14 51 508,-1-1 0,-40 86 0,5-13-807,49-123-302,1-1 0,-1 1 0,1-1 0,0 1 0,0 0 0,0 0 0,1-1 0,0 1-1,0 0 1,0 0 0,2 7 0,-2-10-2,0-1-1,1 0 0,0 1 0,-1-1 1,1 0-1,0 1 0,0-1 0,0 0 1,-1 0-1,1 0 0,0 0 0,1 0 1,-1 0-1,0 0 0,0 0 1,2 1-1,-1-1 2,1 0 0,-1 0 0,1 0 0,0-1 0,0 1 0,-1-1 0,1 1 0,0-1 1,0 0-1,5 0 0,9-3-75,1 0 1,-1-1 0,0-1 0,0 0 0,-1-2-1,0 1 1,0-2 0,0 0 0,-1-1-1,26-21 1,-32 23-448,-1 1 0,0-2 0,-1 1 0,0-1 0,0 0-1,-1 0 1,0-1 0,0 0 0,-1 0 0,0-1 0,0 1 0,3-12-1,1-27-887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02.043"/>
    </inkml:context>
    <inkml:brush xml:id="br0">
      <inkml:brushProperty name="width" value="0.05" units="cm"/>
      <inkml:brushProperty name="height" value="0.05" units="cm"/>
    </inkml:brush>
  </inkml:definitions>
  <inkml:trace contextRef="#ctx0" brushRef="#br0">0 38 23957,'13'0'2049,"14"-3"-1417,7-3-264,12 0 752,3 0-288,9 0-264,0 1-272,-1 1-512,-5 2-384,-14 2-560,-6 0 936,-4 5-208,-4-1-160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31.062"/>
    </inkml:context>
    <inkml:brush xml:id="br0">
      <inkml:brushProperty name="width" value="0.05" units="cm"/>
      <inkml:brushProperty name="height" value="0.05" units="cm"/>
    </inkml:brush>
  </inkml:definitions>
  <inkml:trace contextRef="#ctx0" brushRef="#br0">10 1 10466,'0'1'306,"-1"0"0,1 0-1,0 1 1,0-1 0,0 0-1,-1 0 1,1 1 0,0-1-1,-1 0 1,0 0 0,1 0-1,-1 1 1,-1 1 0,0 3 3766,14 3-3251,-1-4-715,177 95 1881,-149-77-1326,-1 2 0,59 51-1,9 20-53,125 116 67,-173-162-458,2-2 0,92 56 0,-83-60 15,121 103 1,-108-77 70,128 82 1,-15-12-211,-76-39-81,52 38 82,-65-66-50,232 181-131,-261-186 144,159 107 0,-165-131-53,228 159-54,-31 22 55,-3-39 15,-95-72-88,191 149 90,-21 26 64,46 65-135,-238-234 92,219 135 0,-266-194-41,-26-18-13,-3 4 1,97 80 0,77 79 19,-166-147 17,107 60 1,309 204-78,-121-19 56,-292-235 5,148 89 0,46 37 1,-186-121-66,3-4 0,205 115 0,109 66 58,-328-202-14,120 55 0,9 4-2,147 86-56,-257-148 57,79 41-45,-147-69 47,-1 1 1,0 1-1,38 35 1,-65-53-122,0 0 1,-1 0-1,1 1 1,-1 0-1,1-1 1,-1 1-1,0 0 1,0 0-1,0 0 1,-1 0-1,1 1 0,-1-1 1,2 5-1,-10-4-579,2-2 222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33.181"/>
    </inkml:context>
    <inkml:brush xml:id="br0">
      <inkml:brushProperty name="width" value="0.05" units="cm"/>
      <inkml:brushProperty name="height" value="0.05" units="cm"/>
    </inkml:brush>
  </inkml:definitions>
  <inkml:trace contextRef="#ctx0" brushRef="#br0">1 1 11474,'0'6'402,"-1"1"0,1-1 0,0 1 0,1 0 0,0-1 0,0 1 0,0-1-1,1 1 1,0-1 0,0 0 0,4 8 0,10 35 447,33 296 1693,26 121-868,-8-203-1297,-42-186-215,47 101-1,220 480 431,-172-273-474,-50-139-29,46 92 384,-83-255-412,4-2 0,47 76 0,-2-20 41,-7 3 0,74 188-1,-51-91 56,-45-114-119,-22-52-50,4-1-1,2-1 1,83 113 0,-64-108 31,-4 3 0,-3 2 0,50 108 0,-83-151-7,104 220-6,-92-205-11,2-2 1,69 86-1,-44-68-6,166 184-21,-58-54 64,-125-147 31,-12-19-53,1-1-1,55 47 1,70 40 14,-124-97-13,109 95 74,-35-26-33,-8-7-5,17 14 63,-93-83-97,0 0 0,1-1 0,1-1 0,31 13 0,14 0 17,10 4-3,135 70 0,-48-2-14,351 189 350,-76-57-238,-396-206-124,328 195-25,-297-172 1,152 68 0,91 7-60,60-23-45,-25-8-300,-245-55 63,-2 5 1,-1 5 0,100 59-1,77 44-632,-213-119 690,0-3 0,99 23 0,93 21-410,-29-6 741,-188-53-100,16 2-79,-2 3 0,1 2 1,60 29-1,-115-45-232,-4-3 150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7.459"/>
    </inkml:context>
    <inkml:brush xml:id="br0">
      <inkml:brushProperty name="width" value="0.05" units="cm"/>
      <inkml:brushProperty name="height" value="0.05" units="cm"/>
    </inkml:brush>
  </inkml:definitions>
  <inkml:trace contextRef="#ctx0" brushRef="#br0">98 6 13867,'-1'-1'186,"0"0"0,0 1 0,0-1 1,0 1-1,-1-1 0,1 1 0,0 0 0,0-1 0,0 1 1,-1 0-1,1 0 0,0 0 0,0 0 0,-1 0 0,1 0 1,0 0-1,0 0 0,0 1 0,-1-1 0,1 0 0,0 1 1,0-1-1,0 1 0,0 0 0,0-1 0,0 1 0,-2 1 0,-2 1 288,0 0 0,0 1 0,0 0 0,-5 6 0,6-6-301,0 0-90,0 0 0,1 0 1,-1 0-1,1 0 0,0 1 0,0-1 0,-3 8 0,9-10-379,4-6-26,8-5-247,-14 8 514,7-4-1061,0 0 0,0 0 1,16-6-1,-23 11 593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4.447"/>
    </inkml:context>
    <inkml:brush xml:id="br0">
      <inkml:brushProperty name="width" value="0.05" units="cm"/>
      <inkml:brushProperty name="height" value="0.05" units="cm"/>
    </inkml:brush>
  </inkml:definitions>
  <inkml:trace contextRef="#ctx0" brushRef="#br0">69 27 18812,'-22'226'6855,"-3"10"-5528,22-213-1249,1-9 17,0-1 0,-8 26 0,7-31 10,2-13-7,3-16 21,19-64-6,3 2 0,43-102 0,-23 84-72,-36 87-30,0-1 1,1 1-1,0 0 1,15-17 0,-22 30-11,-1-1-1,1 1 1,-1-1 0,1 1 0,-1-1 0,1 1 0,0 0 0,-1 0 0,1 0 0,0 0-1,0 0 1,0 1 0,0-1 0,2 0 0,-3 1 0,0 0 0,0 0-1,0 0 1,0 0 0,0 0 0,0 0-1,0 1 1,0-1 0,0 0 0,0 1 0,0-1-1,0 0 1,0 1 0,0-1 0,-1 1-1,1 0 1,0-1 0,0 1 0,0 0 0,0 1-1,1 1 2,0 0-1,0 0 1,0 0-1,-1 0 0,0 1 1,1-1-1,-1 1 1,-1-1-1,1 1 0,0-1 1,-1 1-1,0-1 1,0 7-1,-1 3-3,-1-1 1,-1 1-1,0 0 1,0-1-1,-2 1 0,1-1 1,-1 0-1,-1 0 1,0-1-1,-14 18 0,11-16-13,0-1 0,-1 0 0,-1-1 0,0 0 0,-1-1 0,0 0 0,0-1 0,-23 14 0,33-23-50,1 1 1,0 0-1,-1 0 1,1-1 0,-1 1-1,1-1 1,-1 1-1,0-1 1,1 0 0,-1 0-1,1 0 1,-1 0-1,0 0 1,-2 0 0,4 0 17,-1 0 0,1 0 1,0 0-1,0-1 0,-1 1 1,1 0-1,0 0 0,0 0 1,-1-1-1,1 1 0,0 0 1,0 0-1,0 0 0,-1-1 1,1 1-1,0 0 0,0 0 1,0-1-1,0 1 0,0 0 1,0-1-1,-1 1 0,1 0 1,0 0-1,0-1 0,0 1 1,0-1-1,5-13-1349,6-2 31,1 0 1,1 2-1,0-1 0,1 2 1,0 0-1,30-21 0,-4 5-135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37.330"/>
    </inkml:context>
    <inkml:brush xml:id="br0">
      <inkml:brushProperty name="width" value="0.05" units="cm"/>
      <inkml:brushProperty name="height" value="0.05" units="cm"/>
    </inkml:brush>
  </inkml:definitions>
  <inkml:trace contextRef="#ctx0" brushRef="#br0">277 73 16107,'7'-14'1445,"1"0"0,15-22 0,-22 35-1312,-1 1 1,0-1 0,1 0 0,-1 1 0,1-1-1,0 1 1,-1-1 0,1 1 0,-1-1-1,1 1 1,0 0 0,-1-1 0,1 1-1,0 0 1,-1-1 0,1 1 0,0 0 0,1-1-1,-2 2-53,1-1-1,-1 0 0,0 0 0,1 0 0,-1 0 0,1 0 1,-1 1-1,0-1 0,1 0 0,-1 0 0,0 1 0,1-1 1,-1 0-1,0 1 0,1-1 0,-1 0 0,0 1 0,1-1 1,-1 1-1,0-1 0,0 0 0,1 1 0,0 2 214,0 1 0,0-1 0,0 0-1,-1 1 1,1-1 0,-1 6 0,-1 36 1076,-13 86 0,6-76-1085,-27 445-222,35-491-231,0-4-26,0 0 0,0 0 0,0 0-1,-1 0 1,-1 6 0,2-10 62,-1 0 1,1 0-1,0 0 1,-1 0-1,1 0 1,-1-1-1,1 1 1,-1 0-1,1 0 1,-1-1 0,1 1-1,-1 0 1,0-1-1,1 1 1,-1-1-1,0 1 1,0-1-1,0 1 1,1-1-1,-1 1 1,0-1-1,0 0 1,0 1-1,0-1 1,0 0-1,0 0 1,1 0-1,-1 1 1,0-1-1,0 0 1,0 0 0,0-1-1,0 1 1,-1 0-1,-21-5-1594,0-2 0,1 0 1,0-1-1,-34-18 0,-1 0 1232,36 18 398,-7-3 3470,28 11-3342,0 0 1,-1 0-1,1 0 1,0 0-1,0 0 1,0 0-1,0 0 1,0-1 0,0 1-1,0 0 1,0 0-1,0 0 1,0 0-1,0 0 1,0 0-1,0 0 1,0 0-1,0 0 1,0 0 0,0 0-1,-1-1 1,1 1-1,0 0 1,0 0-1,0 0 1,0 0-1,0 0 1,0 0 0,0 0-1,0 0 1,0 0-1,0 0 1,1-1-1,-1 1 1,0 0-1,0 0 1,0 0 0,0 0-1,0 0 1,0 0-1,0 0 1,0 0-1,0 0 1,0 0-1,0 0 1,0-1-1,0 1 1,0 0 0,0 0-1,0 0 1,0 0-1,1 0 1,-1 0-1,0 0 1,0 0-1,0 0 1,0 0 0,0 0-1,0 0 1,0 0-1,0 0 1,0 0-1,1 0 1,-1 0-1,0 0 1,0 0 0,0 0-1,0 0 1,20-1 1742,24-1 82,0-1-1,83-18 0,80-38-2744,-205 58 810,0 1 0,0-1-1,0 0 1,0 1 0,0-1 0,0 0-1,-1 0 1,1 0 0,0 0-1,0-1 1,-1 1 0,1 0-1,-1-1 1,1 1 0,-1-1 0,0 1-1,0-1 1,0 0 0,1 0-1,-1 1 1,-1-1 0,1 0-1,0 0 1,0 0 0,-1 0 0,1 0-1,-1-3 1,1-18-648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37.732"/>
    </inkml:context>
    <inkml:brush xml:id="br0">
      <inkml:brushProperty name="width" value="0.05" units="cm"/>
      <inkml:brushProperty name="height" value="0.05" units="cm"/>
    </inkml:brush>
  </inkml:definitions>
  <inkml:trace contextRef="#ctx0" brushRef="#br0">0 188 21773,'9'0'2480,"5"-3"-1664,14-8-296,8-3 1289,18 2-761,1-5-152,9 0-408,5 0-64,-1-1-320,-4 4-256,-10 2-576,-4 6-496,-18-6 1000,-13-4-200,-18-2-176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38.775"/>
    </inkml:context>
    <inkml:brush xml:id="br0">
      <inkml:brushProperty name="width" value="0.05" units="cm"/>
      <inkml:brushProperty name="height" value="0.05" units="cm"/>
    </inkml:brush>
  </inkml:definitions>
  <inkml:trace contextRef="#ctx0" brushRef="#br0">182 62 15643,'15'-19'1644,"-11"13"-1140,0 1 0,0 0 0,0 0 0,1 0 0,-1 0 0,10-6 0,-14 11-473,0 0 0,0 0-1,0 0 1,0 0 0,0 0-1,0 0 1,0 0 0,0 0-1,0 0 1,0 0 0,0 0 0,1 0-1,-1 0 1,0 0 0,0 0-1,0 0 1,0 0 0,0 0 0,0 0-1,0 0 1,0 0 0,0 0-1,0 0 1,1 0 0,-1 0 0,0 0-1,0 0 1,0 0 0,0 0-1,0 0 1,0 0 0,0 1-1,0-1 1,0 0 0,0 0 0,0 0-1,0 0 1,0 0 0,0 0-1,0 0 1,0 0 0,0 0 0,0 0-1,0 0 1,0 1 0,0-1-1,0 0 1,0 0 0,0 0 0,0 0-1,0 0 1,0 0 0,0 0-1,0 0 1,0 0 0,0 0-1,0 1 1,0-1 0,0 0 0,-1 10 842,-6 11-3,-107 228 2160,14-35-1844,92-199-1085,3-14 28,4-2-121,1-1 0,-1 1 1,1-1-1,0 0 0,-1 0 0,1 1 1,0-1-1,0 0 0,0 1 0,0-1 1,1 0-1,-1-2 0,50-264 112,-48 256-124,1-2 5,-2 8 3,0-1 0,1 0 0,0 1 0,0-1 0,0 1 0,7-12 1,-9 17-5,0 1 0,1 0 0,-1 0 0,0 0 0,0 0 0,1 0 0,-1 0 0,0-1 0,0 1 0,1 0 0,-1 0 0,0 0 0,0 0 0,1 0 0,-1 0 0,0 0 0,0 0 0,1 0 0,-1 0 0,0 0 0,1 0 0,-1 0 0,0 0 0,0 0 0,1 1 0,-1-1 0,0 0 0,0 0 0,0 0 0,1 0 0,-1 0 0,0 1 0,0-1 0,1 0 0,-1 0 0,0 0 0,0 0 0,0 1 0,0-1 0,0 0 0,1 0 0,-1 1 0,0-1 0,0 0 0,0 0 0,0 1 0,0-1 0,0 0 0,0 0 0,0 1 0,0-1 0,0 0 0,0 0 0,0 1 0,7 17-2,-1 3 11,22 81 12,68 158 0,-82-236-14,-6-18 9,-8-6-15,0 0-1,0 0 1,1 0 0,-1 0 0,0-1 0,0 1 0,1 0 0,-1 0 0,0 0 0,0-1 0,0 1-1,1 0 1,-1 0 0,0-1 0,0 1 0,0 0 0,0-1 0,0 1 0,0 0 0,0 0 0,0-1-1,1 1 1,-1 0 0,0-1 0,0 1 0,0 0 0,0-1 0,0 1 0,-1 0 0,1 0 0,0-1-1,0 1 1,0-1 0,-1-11-12,-1 0 0,-1 0 0,0 0 0,0 1 0,-1-1 0,-9-17 0,7 15-2,-14-32-130,-1 0 0,-3 2 0,-2 0 1,-41-53-1,77 98 142,18 7 15,6 1 1,202 34-952,-203-34 789,-15 1-83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2.926"/>
    </inkml:context>
    <inkml:brush xml:id="br0">
      <inkml:brushProperty name="width" value="0.05" units="cm"/>
      <inkml:brushProperty name="height" value="0.05" units="cm"/>
    </inkml:brush>
  </inkml:definitions>
  <inkml:trace contextRef="#ctx0" brushRef="#br0">181 137 14235,'1'-5'358,"0"0"0,0 0 0,0 0 0,-1 0 0,0 0 0,0 0 0,0-1 0,0 1 0,-1 0 0,0 0 0,-3-9 0,3 12-222,1 0-1,-1 0 1,0 0 0,0 0-1,0 0 1,0 1-1,0-1 1,-1 0-1,1 0 1,-1 1-1,1-1 1,-1 1-1,1-1 1,-1 1 0,0 0-1,0 0 1,0 0-1,0 0 1,0 0-1,0 0 1,0 0-1,0 0 1,0 1-1,0-1 1,0 1 0,0 0-1,0 0 1,0-1-1,-1 1 1,1 1-1,-2-1 1,0 1-54,-1 0 0,1 0 0,0 1 0,0-1 0,1 1 0,-1 0 0,0 0 0,0 0 0,1 1 0,0-1 0,-1 1 0,1 0 0,0 0 0,0 0 0,0 0 0,1 0 0,-1 1 0,1-1 0,-3 6 0,-2 5 19,0 0-1,1 1 0,-9 27 1,10-22-38,1-1 0,0 1 1,1 0-1,1 1 1,2-1-1,-1 0 1,2 0-1,4 22 0,-5-38-39,1 0 0,0 1 0,1-1-1,-1 0 1,1 0 0,-1 0-1,4 4 1,-5-7-12,1 0 0,0 0 0,-1 0 0,1 0 1,0 0-1,0 0 0,-1-1 0,1 1 0,0 0 0,0-1 0,0 1 0,0 0 1,0-1-1,0 1 0,0-1 0,1 0 0,-1 1 0,0-1 0,0 0 0,0 0 0,0 1 1,0-1-1,0 0 0,1 0 0,-1 0 0,0 0 0,0-1 0,0 1 0,0 0 1,1 0-1,-1-1 0,1 0 0,3-1 35,-1-1 0,0 1-1,1-1 1,-1 0 0,0-1 0,0 1 0,0-1 0,-1 1-1,1-1 1,-1 0 0,0-1 0,0 1 0,3-6 0,5-12 239,14-34 0,-20 42-172,7-18 169,-1-1 0,-1 0 0,-2 0 0,-1-1 0,4-68 1,-10 95-210,1 9-374,5 20-962,-4-10 606,-1-1-1,2 20 1,-5-16-34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3.429"/>
    </inkml:context>
    <inkml:brush xml:id="br0">
      <inkml:brushProperty name="width" value="0.05" units="cm"/>
      <inkml:brushProperty name="height" value="0.05" units="cm"/>
    </inkml:brush>
  </inkml:definitions>
  <inkml:trace contextRef="#ctx0" brushRef="#br0">1 141 20044,'1'1'753,"0"2"850,-1 0-1350,-2 105 1646,14 108 0,-7-155-1690,2 5-51,22 95 0,-25-151-77,-1-13 15,1-22 73,-3 20-150,4-53 201,-3-63 0,-2 31-114,1 18-54,1-24 3,17-124 1,-18 213-60,1 0-1,0 0 1,0 0-1,1 0 1,-1 0-1,2 0 1,6-11-1,-9 17 5,-1 0-1,1 0 1,0 0 0,0 1-1,-1-1 1,1 0 0,0 0-1,0 0 1,0 1-1,0-1 1,0 1 0,0-1-1,0 1 1,0-1 0,0 1-1,0-1 1,0 1-1,1 0 1,-1 0 0,0-1-1,2 1 1,-1 1-1,0 0-1,0-1 1,-1 1 0,1 0-1,0 0 1,-1 0 0,1 0-1,-1 0 1,1 1 0,-1-1-1,0 0 1,1 1 0,-1-1-1,0 1 1,0-1 0,0 1-1,0 0 1,1 2 0,2 4-2,-1 0 1,0 0 0,-1 0-1,0 0 1,0 0 0,0 1-1,-1-1 1,0 1 0,-1-1-1,0 1 1,0-1 0,-1 1 0,-3 11-1,2-5-6,-2 1-1,0-1 1,-1 0-1,-1-1 1,0 1-1,-12 19 1,14-28-47,0 0 0,0-1 0,-1 1 0,0-1-1,-6 6 1,10-10-42,0 0-1,-1 1 0,1-1 0,-1 0 1,0 0-1,1 0 0,-1 0 1,0 0-1,0 0 0,0-1 0,0 1 1,0 0-1,0-1 0,1 0 1,-1 1-1,0-1 0,0 0 0,0 0 1,0 0-1,0 0 0,0 0 0,-4-2 1,5 2 66,1 0 1,-1-1 0,0 1-1,1-1 1,-1 1 0,0-1-1,1 0 1,-1 1-1,0-1 1,1 0 0,-1 1-1,1-1 1,0 0 0,-1 0-1,1 1 1,-1-1 0,1 0-1,0 0 1,0 0-1,-1 0 1,1 0 0,0 1-1,0-1 1,0 0 0,0 0-1,0 0 1,0 0 0,0 0-1,0 0 1,1-1 0,4-26-659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4.817"/>
    </inkml:context>
    <inkml:brush xml:id="br0">
      <inkml:brushProperty name="width" value="0.05" units="cm"/>
      <inkml:brushProperty name="height" value="0.05" units="cm"/>
    </inkml:brush>
  </inkml:definitions>
  <inkml:trace contextRef="#ctx0" brushRef="#br0">0 0 14899,'1'4'1733,"15"73"1507,4 81 0,-10-73-2482,-3-27-275,43 277 1590,-43-308-1622,-3-21-107,-2-14 113,-4-30-105,-1 0 0,-2 1 1,-2 0-1,-15-53 0,13 56-235,-10-33-16,15 58-69,2 10-19,2 14-2,3-2-6,0-1-1,1 1 1,7 16-1,-8-23-3,-1 0 1,1 0-1,1 0 1,-1-1-1,1 0 0,0 1 1,0-1-1,1-1 1,4 5-1,-7-7 0,0-1-1,-1 0 0,1 0 1,0 0-1,0 0 1,0 0-1,-1-1 1,1 1-1,0-1 1,0 1-1,0-1 1,0 1-1,0-1 1,0 0-1,0 0 1,0 0-1,0 0 1,1 0-1,2-2 1,-1 1 1,0 0 0,0-1 1,-1 0-1,1 0 0,0 0 1,-1 0-1,0-1 0,1 0 1,3-3-1,4-7 12,0 0-1,0-1 0,13-24 1,-23 36-13,24-43 46,-17 27 0,19-26 0,-27 43-46,1 1-1,-1 0 1,0 0-1,0-1 1,0 1-1,0 0 1,0 0-1,1-1 0,-1 1 1,0 0-1,0 0 1,0 0-1,1-1 1,-1 1-1,0 0 1,0 0-1,1 0 0,-1 0 1,0 0-1,0-1 1,1 1-1,-1 0 1,0 0-1,1 0 1,-1 0-1,0 0 1,1 0-1,-1 0 0,0 0 1,0 0-1,1 0 1,-1 0-1,0 0 1,1 0-1,-1 0 1,0 0-1,0 1 0,1-1 1,-1 0-1,0 0 1,0 0-1,1 0 1,-1 0-1,0 1 1,0-1-1,1 0 1,-1 0-1,0 1 0,0-1 1,0 0-1,0 0 1,1 0-1,-1 1 1,0-1-1,0 0 1,0 1-1,0-1 0,0 0 1,0 0-1,0 1 1,0-1-1,0 0 1,1 1-1,-1-1 1,-1 0-1,8 28-8,-6-20 10,5 26-1,-3-13-9,1-1 0,7 22 1,-10-40 7,-1-1 0,0 1 1,1-1-1,-1 0 0,1 1 0,0-1 1,-1 0-1,1 1 0,0-1 1,0 0-1,0 0 0,0 0 0,0 0 1,0 0-1,0 0 0,0 0 0,0 0 1,1 0-1,-1 0 0,0-1 1,1 1-1,-1-1 0,2 1 0,-1 0 2,0-1-1,0-1 0,0 1 0,-1 0 0,1 0 0,0-1 0,0 1 0,0-1 0,0 0 0,-1 1 1,1-1-1,0 0 0,-1 0 0,1 0 0,2-2 0,7-6 10,-1-1 0,0 0 0,17-22 0,-19 21-3,25-31 48,-14 18 12,37-39 0,-54 62-63,0-1 0,0 0 0,0 1 1,0-1-1,0 1 0,0-1 0,1 1 0,-1 0 1,0 0-1,1 0 0,4-1 0,-6 2-3,0 0 1,0 0-1,0 0 0,0 0 0,0 1 0,0-1 1,0 0-1,1 0 0,-1 1 0,0-1 0,0 1 0,-1-1 1,1 1-1,0-1 0,0 1 0,0-1 0,0 1 1,0 0-1,-1 0 0,1-1 0,0 1 0,0 0 0,-1 0 1,1 0-1,-1 0 0,1 0 0,-1 0 0,1 0 1,0 2-1,24 75 36,-25-78-37,0 1 0,0 0-1,1-1 1,-1 1-1,0 0 1,0-1-1,1 1 1,-1-1-1,1 1 1,-1-1-1,1 1 1,-1 0-1,1-1 1,-1 0-1,1 1 1,-1-1-1,1 1 1,-1-1-1,1 0 1,0 1-1,-1-1 1,1 0-1,0 0 1,-1 1-1,1-1 1,0 0-1,-1 0 1,1 0-1,0 0 1,-1 0-1,1 0 1,0 0-1,-1 0 1,1 0-1,0 0 1,0-1-1,-1 1 1,1 0-1,-1 0 1,1-1-1,0 1 1,-1 0-1,1-1 1,0 1-1,-1 0 1,1-1-1,0 0 1,4-4 9,1 1 1,-1-1-1,8-11 1,-7 10-4,2-4-1,4-5 5,1 0 1,1 1-1,0 1 1,31-22-1,-42 32-11,0 1 0,1 0 0,-1 1-1,0-1 1,1 1 0,-1-1 0,1 1 0,-1 0 0,1 0 0,0 1-1,-1-1 1,1 1 0,0-1 0,0 1 0,-1 1 0,1-1 0,0 0 0,0 1-1,-1 0 1,1 0 0,0 0 0,-1 0 0,1 0 0,-1 1 0,0 0-1,1-1 1,-1 1 0,0 0 0,0 1 0,0-1 0,0 1 0,3 4 0,1 1 0,0 1 0,10 16 0,7 9-3,-24-33-1,1 0 0,-1 0 1,1 0-1,0 0 0,0-1 0,0 1 1,-1 0-1,1-1 0,0 1 0,0 0 0,0-1 1,0 1-1,0-1 0,0 0 0,2 1 1,-2-1-16,-1 0 0,1 0 0,-1 0 0,1 0 1,-1 0-1,1 0 0,-1 0 0,1-1 1,-1 1-1,1 0 0,-1 0 0,0 0 0,1-1 1,-1 1-1,1 0 0,-1-1 0,0 1 0,1 0 1,-1-1-1,1 1 0,-1 0 0,0-1 0,1 0 1,0-1-124,0 0 1,0 0-1,0-1 1,-1 1-1,1 0 0,0 0 1,-1-1-1,0 1 1,1-1-1,-1 1 1,0 0-1,-1-5 1,-2-7-439,0 1-1,-1 0 1,0-1 0,-1 1 0,-13-22 0,14 27 343,-21-43-845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5.281"/>
    </inkml:context>
    <inkml:brush xml:id="br0">
      <inkml:brushProperty name="width" value="0.05" units="cm"/>
      <inkml:brushProperty name="height" value="0.05" units="cm"/>
    </inkml:brush>
  </inkml:definitions>
  <inkml:trace contextRef="#ctx0" brushRef="#br0">4 1 22717,'-3'6'2328,"3"0"-1712,0-4-447,1 1 1167,4-2-1760,-2 2 720,2 2-472,-1-1-168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5.692"/>
    </inkml:context>
    <inkml:brush xml:id="br0">
      <inkml:brushProperty name="width" value="0.05" units="cm"/>
      <inkml:brushProperty name="height" value="0.05" units="cm"/>
    </inkml:brush>
  </inkml:definitions>
  <inkml:trace contextRef="#ctx0" brushRef="#br0">154 681 21525,'-2'-6'300,"0"1"0,0 0 0,0 0 0,-1-1 0,0 1 1,-5-6-1,7 9-257,0 2 0,1-1 0,-1 0 0,0 0 1,0 0-1,0 0 0,0 1 0,0-1 0,0 0 0,-1 1 1,1-1-1,0 1 0,0-1 0,0 1 0,0-1 0,-1 1 1,1 0-1,0 0 0,0 0 0,-1 0 0,1 0 1,0 0-1,-1 0 0,1 0 0,0 0 0,0 0 0,0 1 1,-1-1-1,1 1 0,0-1 0,0 1 0,0-1 0,0 1 1,0-1-1,-2 2 0,-3 3 100,1-1 0,0 1-1,1 0 1,-1 0 0,1 0 0,0 1-1,0-1 1,0 1 0,-4 10 0,1 1 12,0 0 0,-6 23 1,9-28-111,1 1 0,1-1 1,0 0-1,1 1 0,0-1 1,1 0-1,0 1 1,3 14-1,-3-25-38,0-1 0,0 0 1,0 0-1,1 0 0,-1 0 1,0 0-1,1 0 0,-1 0 0,1 0 1,-1 0-1,1 0 0,-1 0 1,1 0-1,0 0 0,-1 0 0,1 0 1,0 0-1,0 0 0,0-1 1,0 1-1,0 0 0,-1-1 0,1 1 1,0-1-1,1 1 0,-1-1 1,0 1-1,0-1 0,0 0 0,0 1 1,0-1-1,0 0 0,0 0 1,0 0-1,1 0 0,-1 0 0,0 0 1,0 0-1,0 0 0,0-1 1,2 0-1,1 0 17,0-1 0,1 0 1,-1 0-1,0 0 0,-1-1 0,1 1 0,0-1 1,-1 0-1,4-3 0,4-8 81,0 1 0,0-2 0,-1 1 0,-1-1 0,13-30 0,-10 16 148,-1-1 0,10-43-1,-18 58-151,1-8 90,-3 22-95,-1 15-13,-1 1-61,-2 22-10,1 0 1,6 66-1,-3-99-8,-1-1 1,1 1 0,0 0 0,0 0 0,0-1-1,1 1 1,-1-1 0,1 1 0,0-1-1,0 0 1,4 6 0,-4-8-1,-1 1 1,0-1-1,1 0 1,0 0-1,-1 0 1,1 0-1,0 0 1,0 0-1,-1 0 1,1-1-1,0 1 1,0-1-1,0 1 1,0-1-1,0 0 1,0 1-1,0-1 1,0 0-1,-1 0 1,1-1-1,0 1 1,0 0-1,0-1 1,3 0-1,3-2 19,0 0-1,0-1 1,0 0 0,0 0-1,-1-1 1,1 0 0,-1 0-1,0-1 1,11-13 0,5-6 58,22-34 1,-43 57-78,28-41 63,-2-2 0,-2-1 0,-2-1 0,22-61 0,-22 38-20,-3-1-1,17-105 0,-35 163-42,5-42 4,-8 51-7,0 0 0,1 1 0,-1-1 0,-1 0-1,1 0 1,-1 1 0,1-1 0,-1 0 0,0 1 0,0-1 0,-2-3 0,3 7-1,-1 0 0,1-1 1,0 1-1,0 0 0,-1-1 0,1 1 0,-1 0 1,1 0-1,0-1 0,-1 1 0,1 0 0,0 0 1,-1 0-1,1 0 0,-1-1 0,1 1 0,-1 0 1,1 0-1,0 0 0,-1 0 0,1 0 0,-1 0 1,1 0-1,-1 0 0,1 0 0,0 0 0,-1 0 1,1 1-1,-1-1 0,1 0 0,-1 0 0,1 0 1,0 0-1,-1 1 0,1-1 0,0 0 0,-1 1 1,-16 14 0,-1 8 41,1 2 0,0 0 0,2 1 0,1 0 0,-19 52 0,25-54-4,1 0 0,0 1-1,2 0 1,1 0 0,1 0 0,1 1 0,2 31 0,1-43-14,1 0 1,1-1-1,0 1 0,1-1 1,0 0-1,1 0 0,0 0 1,1-1-1,0 0 0,10 14 1,-9-17-121,0 1 0,0-1 0,1-1 0,0 0 0,1 0 0,0 0 0,0-1 1,0-1-1,1 1 0,0-2 0,0 1 0,16 5 0,-22-10 17,-1 0 0,0 0 0,1-1 0,-1 1 0,1-1-1,-1 0 1,1 0 0,-1 0 0,1 0 0,-1-1 0,0 1 0,1-1 0,-1 0-1,1 0 1,-1 0 0,0 0 0,0-1 0,0 0 0,0 1 0,0-1 0,0 0-1,0 0 1,-1 0 0,1-1 0,-1 1 0,5-6 0,13-25-564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4.294"/>
    </inkml:context>
    <inkml:brush xml:id="br0">
      <inkml:brushProperty name="width" value="0.05" units="cm"/>
      <inkml:brushProperty name="height" value="0.05" units="cm"/>
    </inkml:brush>
  </inkml:definitions>
  <inkml:trace contextRef="#ctx0" brushRef="#br0">133 218 11042,'17'-102'3202,"-15"91"-2534,-2 0-1,0 0 1,0 0-1,-1 0 1,0 0-1,-1 0 1,-3-12-1,5 22-588,0 1-1,0-1 0,0 0 1,-1 0-1,1 1 1,0-1-1,0 0 0,-1 1 1,1-1-1,-1 0 1,1 1-1,0-1 0,-1 0 1,1 1-1,-1-1 1,1 1-1,-1-1 0,0 1 1,1-1-1,-1 1 1,1 0-1,-1-1 0,0 1 1,1 0-1,-1-1 1,0 1-1,0 0 0,1 0 1,-1 0-1,-1-1 1,1 2-8,0-1 1,0 0 0,1 1 0,-1-1 0,0 1-1,0-1 1,0 1 0,1-1 0,-1 1 0,0 0 0,1-1-1,-1 1 1,0 0 0,1 0 0,-1-1 0,1 1-1,-1 0 1,1 0 0,-1 0 0,1 0 0,0 0 0,-1 1-1,-2 10 236,0 0-1,1 1 0,1 0 0,0-1 0,0 1 1,2 12-1,9 78 602,1-33-271,26 89 0,-25-120-417,1-2 1,2 0 0,36 65-1,-47-96-214,3 7 154,-8-11-68,-5-7-38,-216-187 390,191 160-200,31 32-239,-1 0-1,1 0 0,0 0 0,0-1 0,0 1 1,0 0-1,0 0 0,0 0 0,0 0 1,0-1-1,0 1 0,0 0 0,0 0 0,-1 0 1,1 0-1,0-1 0,0 1 0,0 0 1,0 0-1,0 0 0,0-1 0,1 1 1,-1 0-1,0 0 0,0 0 0,0 0 0,0-1 1,0 1-1,0 0 0,0 0 0,0 0 1,0 0-1,0-1 0,0 1 0,1 0 0,-1 0 1,0 0-1,0 0 0,0 0 0,0 0 1,0 0-1,1-1 0,-1 1 0,0 0 0,0 0 1,0 0-1,0 0 0,1 0 0,-1 0 1,0 0-1,0 0 0,0 0 0,0 0 0,1 0 1,-1 0-1,0 0 0,0 0 0,0 0 1,1 0-1,12 0 64,-12 0-43,32 3-136,0-2 0,46-5 0,-63 2-348,0 0-1,0-2 1,0 0-1,-1-1 1,0-1-1,0 0 1,15-8-1,-14 4-196,0 0-1,0-1 1,-1 0-1,-1-2 0,18-17 1,-9-1-661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4.729"/>
    </inkml:context>
    <inkml:brush xml:id="br0">
      <inkml:brushProperty name="width" value="0.05" units="cm"/>
      <inkml:brushProperty name="height" value="0.05" units="cm"/>
    </inkml:brush>
  </inkml:definitions>
  <inkml:trace contextRef="#ctx0" brushRef="#br0">56 199 16363,'0'-2'203,"0"1"0,0 0-1,0 0 1,-1 0-1,1 0 1,0 0-1,-1 0 1,1 0 0,0 0-1,-1 0 1,0 0-1,1 0 1,-1 0-1,0 0 1,1 0-1,-1 0 1,0 1 0,0-1-1,0 0 1,0 0-1,0 1-97,0 0-1,1 0 1,-1 0-1,0 0 1,1 0-1,-1 0 1,0 0-1,0 0 1,1 0-1,-1 0 1,1 0-1,-1 1 1,0-1-1,1 0 1,-1 1-1,0-1 1,1 0-1,-1 1 1,1-1-1,-1 1 1,1-1-1,-1 1 1,1-1-1,-1 1 1,1-1-1,0 1 1,-1-1-1,1 1 1,0-1-1,-1 1 1,1 0-1,0-1 1,0 1-1,0 0 1,-1-1-1,1 2 1,-6 16 387,1 0 0,1 0 0,0 1 0,1-1 0,1 1 0,1 0-1,1 26 1,0-43-478,0-1 0,0 1-1,0-1 1,0 1-1,1 0 1,-1-1 0,0 1-1,1-1 1,-1 1 0,1-1-1,-1 1 1,1-1-1,0 0 1,-1 1 0,2 0-1,-2-1-5,1-1-1,-1 0 1,1 0-1,-1 0 1,1 0-1,-1 1 1,1-1-1,-1 0 1,1 0-1,-1 0 0,1 0 1,-1 0-1,1 0 1,-1 0-1,0 0 1,1 0-1,-1 0 1,1-1-1,-1 1 1,1 0-1,-1 0 1,1 0-1,-1-1 1,0 1-1,1 0 1,-1 0-1,1-1 1,-1 1-1,1-1 1,5-4 50,-1-1 1,0 1-1,0-1 1,5-8-1,-10 12-54,7-7 57,55-74 375,-56 76-409,1 1-1,-1-1 1,1 1 0,1 0 0,-1 0-1,1 1 1,0 0 0,14-7 0,-18 11-14,-1 1-1,0-1 1,1 0 0,-1 1 0,1 0 0,-1 0-1,1 0 1,-1 0 0,0 0 0,7 2 0,-9-2 3,1 0 1,-1 1 0,0-1-1,1 0 1,-1 1-1,0-1 1,0 1 0,0 0-1,1-1 1,-1 1 0,0 0-1,0 0 1,0-1 0,0 1-1,0 0 1,0 0 0,0 0-1,-1 0 1,1 1-1,0-1 1,-1 0 0,1 0-1,0 0 1,-1 1 0,1-1-1,-1 0 1,0 0 0,1 1-1,-1 2 1,-1-25 444,-2 0-1,0 0 1,-8-25-1,-1-9-154,9 42-266,2 6-32,-1 0 1,1 0 0,1 0-1,-1-11 1,1 18-9,0 0 0,0 0 0,0-1 0,0 1 0,0 0 0,1 0 0,-1 0 0,0-1 0,0 1 0,0 0 0,0 0 0,0 0 1,0 0-1,1-1 0,-1 1 0,0 0 0,0 0 0,0 0 0,0 0 0,1 0 0,-1 0 0,0 0 0,0-1 0,0 1 0,1 0 0,-1 0 0,0 0 0,0 0 0,0 0 0,1 0 0,-1 0 0,0 0 0,0 0 0,0 0 0,1 0 0,-1 0 0,0 0 0,0 0 1,1 0-1,-1 1 0,0-1 0,0 0 0,0 0 0,0 0 0,1 0 0,-1 0 0,0 0 0,0 0 0,0 1 0,1-1 0,11 8-15,-11-7 5,7 4-138,0-1-1,0 1 0,0-1 1,0-1-1,1 1 0,-1-2 1,1 1-1,0-1 0,0 0 1,0-1-1,0 0 0,0-1 1,0 0-1,0 0 0,0-1 1,1 0-1,-2 0 0,14-4 1,0-4-374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5.068"/>
    </inkml:context>
    <inkml:brush xml:id="br0">
      <inkml:brushProperty name="width" value="0.05" units="cm"/>
      <inkml:brushProperty name="height" value="0.05" units="cm"/>
    </inkml:brush>
  </inkml:definitions>
  <inkml:trace contextRef="#ctx0" brushRef="#br0">28 241 16075,'6'-4'674,"-5"3"-494,1-1 0,-1 1 0,1 0 0,-1 0 0,1 1 0,0-1 0,-1 0-1,1 1 1,0-1 0,0 0 0,-1 1 0,1 0 0,3-1 0,-5 1-137,0 1 1,1-1-1,-1 0 0,0 0 1,0 0-1,1 0 0,-1 1 0,0-1 1,0 0-1,0 0 0,0 0 1,1 1-1,-1-1 0,0 0 1,0 0-1,0 0 0,0 1 0,0-1 1,0 0-1,0 0 0,1 1 1,-1-1-1,0 0 0,0 1 1,0-1-1,0 0 0,0 0 0,0 1 1,0-1-1,-1 0 0,1 0 1,0 1-1,0-1 0,0 0 1,0 0-1,0 1 0,-4 11 928,3-11-798,-11 30 911,0 0 1,3 0-1,0 1 0,-6 49 0,15-79-1053,-1 0 0,1 1 1,0-1-1,0 0 0,1 0 0,-1 0 0,0 0 0,1 1 0,-1-1 0,1 0 0,0 0 1,-1 0-1,1 0 0,0 0 0,1 0 0,-1-1 0,2 4 0,-2-5-18,0 1 0,0-1 0,0 1 0,0-1 0,0 1 0,0-1 1,0 1-1,0-1 0,0 0 0,0 0 0,0 0 0,0 1 0,1-1 0,-1 0 0,0 0 0,0-1 0,0 1 0,0 0 0,0 0 0,0 0 0,0-1 0,1 1 0,-1-1 0,0 1 0,0-1 0,0 1 0,0-1 0,-1 1 0,1-1 0,0 0 1,0 0-1,0 1 0,0-1 0,-1 0 0,2-1 0,5-5 31,0-1 1,-1 0 0,1-1-1,-2 1 1,1-1 0,-1 0-1,-1 0 1,1-1 0,-2 0-1,4-11 1,-1 0-21,-1-1 0,-1 0 1,1-35-1,-6 48-38,-2 16-7,-3 18-11,6-18 30,-1 0 0,1 0 0,0 0 0,1 0 0,0 0 0,0 0 0,0 0 0,1-1 0,0 1 1,3 6-1,-4-9-1,1-1 1,0 0 0,0 0 0,0 0 0,0-1 0,0 1 0,0-1-1,1 1 1,-1-1 0,1 1 0,0-1 0,0 0 0,0-1 0,0 1 0,0 0-1,0-1 1,0 1 0,1-1 0,-1 0 0,0 0 0,1-1 0,3 1 0,1 0 1,0-1 0,-1 0 0,1 0 0,0-1 0,0 0 0,-1 0 1,1-1-1,-1 0 0,0-1 0,1 1 0,-1-1 0,0-1 0,0 1 1,-1-1-1,1-1 0,-1 1 0,11-11 0,-5 4 13,-1 0 1,-1-1-1,0 0 0,-1-1 0,0 0 1,-1-1-1,12-26 0,-17 29-12,-7 17-1,-8 17-7,5-7-257,0 1 1,2 0-1,0 0 0,1 0 1,1 1-1,-2 32 0,5-48 144,0-1 0,0 1-1,0-1 1,0 0 0,0 1-1,1-1 1,-1 1 0,0-1-1,1 1 1,-1-1 0,1 0-1,0 1 1,-1-1 0,2 2-1,-1-2 64,-1-1 1,1 0-1,-1 0 0,1 1 0,-1-1 0,0 0 0,1 0 0,-1 0 0,1 1 0,-1-1 0,1 0 0,-1 0 0,1 0 0,-1 0 1,1 0-1,-1 0 0,1 0 0,-1 0 0,1 0 0,-1 0 0,1-1 0,-1 1 0,1 0 0,-1 0 0,1 0 0,-1-1 0,1 1 1,2-2-122,0 0 0,0-1 1,0 1-1,-1-1 1,1 1-1,-1-1 0,1 0 1,-1 0-1,2-4 1,4-8-905,-1 0 1,-1 0-1,-1-1 1,0 0-1,-1 0 1,4-31 0,1-102-252,-9 129 2014,0 4 161,0-27 306,-6 13 2979,10 41-4208,1 0 0,0 0 0,1 0-1,0-1 1,10 13 0,6-1-653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8.777"/>
    </inkml:context>
    <inkml:brush xml:id="br0">
      <inkml:brushProperty name="width" value="0.05" units="cm"/>
      <inkml:brushProperty name="height" value="0.05" units="cm"/>
    </inkml:brush>
  </inkml:definitions>
  <inkml:trace contextRef="#ctx0" brushRef="#br0">13 90 16836,'-7'-16'2544,"3"14"-1472,3 10 22,3 29 507,9 54 0,-1-13-1154,16 159 953,-11-140-462,-15-97-930,0 0 1,0 0-1,0 0 1,0 0 0,0 0-1,0 0 1,0 0 0,0 0-1,0 0 1,0 0 0,0 1-1,0-1 1,0 0 0,0 0-1,0 0 1,0 0 0,0 0-1,0 0 1,0 0-1,0 0 1,0 0 0,0 0-1,0 0 1,0 0 0,0 1-1,0-1 1,0 0 0,0 0-1,0 0 1,0 0 0,0 0-1,0 0 1,0 0-1,1 0 1,-1 0 0,0 0-1,0 0 1,0 0 0,0 0-1,0 0 1,0 0 0,0 0-1,0 0 1,0 0 0,0 0-1,0 0 1,0 0-1,1 0 1,-1 0 0,0 0-1,0 0 1,0 0 0,0 0-1,0 0 1,0 0 0,0 0-1,0 0 1,0 0 0,0 0-1,0 0 1,0 0-1,1 0 1,-1 0 0,4-7 234,2-13-13,21-173 715,-20 126-795,2 1 1,36-129 0,-43 189-151,1 0 1,-1 1 0,1-1-1,0 1 1,0-1 0,1 1-1,0 0 1,-1 0 0,8-6-1,-10 10 0,1 0-1,0-1 0,-1 1 0,1 0 0,0 0 1,0 0-1,0 0 0,0 0 0,0 0 0,0 0 1,1 1-1,-1-1 0,0 1 0,0 0 0,0-1 1,1 1-1,-1 0 0,0 0 0,0 1 0,0-1 1,1 0-1,-1 1 0,0-1 0,0 1 0,0 0 1,0 0-1,0 0 0,0 0 0,3 2 0,-2-1-2,-1-1 0,1 1-1,-1 0 1,0 0 0,0 0-1,0 0 1,0 1 0,0-1-1,-1 1 1,1-1 0,-1 1-1,1-1 1,-1 1 0,0 0-1,0 0 1,0-1 0,0 1-1,-1 0 1,1 0 0,-1 0-1,0 0 1,0 0 0,0 0-1,0 0 1,0 0 0,-1 0-1,1 0 1,-1 0 0,-1 3-1,0 2 4,-1 0 0,0-1 0,-1 1 0,0-1 0,0 0 0,0 0 0,-1 0 0,0-1 0,-9 10 0,6-8-2,-1-1-1,0 0 0,0 0 0,-1-1 1,-16 8-1,22-12-99,-1 0 0,0 0 1,0 0-1,0-1 0,0 0 0,0 0 1,-1 0-1,1 0 0,0-1 0,0 0 0,0 0 1,-1 0-1,1-1 0,-7-1 0,11 2 24,0 0 0,1-1 0,-1 1-1,0-1 1,0 1 0,0-1 0,1 1-1,-1-1 1,0 1 0,0-1-1,1 1 1,-1-1 0,0 0 0,1 0-1,-1 1 1,1-1 0,-1 0 0,1 0-1,-1 0 1,1 1 0,0-1 0,-1 0-1,1 0 1,0 0 0,0 0-1,0 0 1,0 0 0,-1 0 0,1 0-1,1 0 1,-1 0 0,0 1 0,0-1-1,0 0 1,0 0 0,1 0 0,-1 0-1,0 0 1,1 0 0,-1 0 0,0 1-1,1-1 1,-1 0 0,1 0-1,0 1 1,-1-1 0,1 0 0,0 1-1,-1-1 1,2 0 0,13-10-789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9.339"/>
    </inkml:context>
    <inkml:brush xml:id="br0">
      <inkml:brushProperty name="width" value="0.05" units="cm"/>
      <inkml:brushProperty name="height" value="0.05" units="cm"/>
    </inkml:brush>
  </inkml:definitions>
  <inkml:trace contextRef="#ctx0" brushRef="#br0">133 168 21149,'1'0'82,"-1"-1"0,0 0 1,1 1-1,-1-1 1,0 0-1,0 0 0,0 1 1,0-1-1,1 0 1,-1 0-1,0 1 1,0-1-1,0 0 0,-1 0 1,1 0-1,0 1 1,0-1-1,0 0 0,0 0 1,-1 1-1,1-1 1,0 0-1,-1 1 0,1-1 1,-1 0-1,1 1 1,-1-1-1,1 1 1,-1-1-1,1 0 0,-1 1 1,1-1-1,-1 1 1,0 0-1,1-1 0,-1 1 1,0-1-1,1 1 1,-1 0-1,0 0 1,1-1-1,-3 1 0,1-1 61,0 0-1,0 1 0,-1-1 1,1 1-1,-1-1 0,1 1 0,-1 0 1,1 0-1,0 0 0,-1 0 0,1 0 1,-1 1-1,-3 1 0,1 0-56,0 1-1,0 1 1,0-1-1,1 1 1,-1 0-1,1 0 1,0 0-1,0 1 1,1-1 0,-1 1-1,1 0 1,-4 8-1,3-6-78,1 0 0,-1 1 1,2-1-1,-1 1 0,1 0 0,0-1 0,0 1 0,0 13 1,2-19-1,0 0 0,0 0 0,0 0 0,0 0 0,0-1 0,0 1 0,1 0 0,-1 0 0,1 0 0,-1-1 0,1 1 0,0 0 0,-1-1 0,1 1 1,0 0-1,0-1 0,0 1 0,3 1 0,-3-2 11,0 0 0,0-1 0,0 1 0,0-1 0,1 1 0,-1-1 0,0 0 0,0 1 0,1-1 0,-1 0 0,0 0 0,0 0 0,1 0 1,-1 0-1,0 0 0,1-1 0,-1 1 0,0 0 0,0 0 0,2-1 0,3-2 70,0 0 1,0 0-1,0 0 0,0-1 1,-1 0-1,0 0 0,0 0 1,7-8-1,-5 4 28,0 0-1,-1 0 1,-1 0 0,0-1-1,0 1 1,0-1-1,-1-1 1,0 1 0,-1-1-1,0 1 1,-1-1 0,0 0-1,0 0 1,-1 0 0,0 0-1,-1 0 1,-2-19 0,2 28-111,0 0 0,0 0 1,0 0-1,0 1 0,0-1 0,0 0 1,-1 0-1,1 1 0,0-1 1,-1 0-1,1 0 0,0 1 1,-1-1-1,1 0 0,-1 1 0,1-1 1,-1 0-1,1 1 0,-1-1 1,0 1-1,1-1 0,-1 1 1,0-1-1,1 1 0,-1 0 0,0-1 1,1 1-1,-1 0 0,0 0 1,0-1-1,0 1 0,1 0 0,-1 0 1,-1 0-1,0 0-3,1 0 1,0 1-1,-1-1 1,1 1-1,0-1 0,-1 1 1,1 0-1,0-1 1,0 1-1,-1 0 0,1 0 1,0 0-1,0 0 0,0 0 1,0 0-1,0 0 1,0 0-1,-1 3 0,-1 2 4,1 0-1,-1 0 1,1 0-1,0 1 0,0-1 1,-1 14-1,3-16-6,-1-1 1,1 1 0,0 0-1,0-1 1,0 1-1,0 0 1,1 0-1,-1-1 1,1 1-1,0-1 1,0 1-1,0-1 1,4 7-1,-4-9 1,-1 0 1,1 0-1,0 0 0,0 0 0,0-1 0,0 1 1,0 0-1,-1-1 0,1 1 0,1 0 1,-1-1-1,0 1 0,0-1 0,0 0 1,0 1-1,0-1 0,0 0 0,0 0 0,1 0 1,-1 1-1,0-1 0,0 0 0,2-1 1,0 1-2,0-1 1,0 0-1,0 0 1,1 0-1,-1 0 1,0-1-1,-1 1 1,5-4-1,4-3-5,0 0 0,-1-1 0,10-11 0,-1-3 18,-1-1-1,0-1 0,17-33 0,-18 28-29,-22 81-65,-2-9 63,4-25 25,0-1 1,1 1 0,1 31 0,1-47-15,0-1 0,0 1 0,0 0-1,0-1 1,0 1 0,0-1 0,0 1 0,0 0-1,0-1 1,0 1 0,0-1 0,1 1 0,-1 0 0,0-1-1,0 1 1,1-1 0,-1 1 0,0-1 0,1 1-1,-1-1 1,0 1 0,1-1 0,-1 0 0,1 1 0,-1-1-1,1 1 1,-1-1 0,1 0 0,-1 0 0,1 1 0,-1-1-1,1 0 1,-1 0 0,1 1 0,0-1 0,-1 0-1,1 0 1,-1 0 0,1 0 0,0 0 0,-1 0 0,1 0-1,-1 0 1,1 0 0,0 0 0,-1-1 0,1 1 0,-1 0-1,1 0 1,-1 0 0,1-1 0,-1 1 0,2-1-1,4-2-994,0-1-1,0 0 0,11-10 0,-3 3-1790,-1 6 1625,-1 2-381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0.466"/>
    </inkml:context>
    <inkml:brush xml:id="br0">
      <inkml:brushProperty name="width" value="0.05" units="cm"/>
      <inkml:brushProperty name="height" value="0.05" units="cm"/>
    </inkml:brush>
  </inkml:definitions>
  <inkml:trace contextRef="#ctx0" brushRef="#br0">1 438 15603,'3'-6'1596,"5"-10"247,-9 16-1771,1 0 0,0 0 0,0 0 1,0 0-1,0 1 0,0-1 0,0 0 1,0 0-1,0 0 0,0 1 0,0-1 1,0 0-1,0 0 0,0 0 0,0 0 1,1 1-1,-1-1 0,0 0 0,0 0 1,0 0-1,0 0 0,0 1 0,0-1 1,0 0-1,0 0 0,1 0 0,-1 0 1,0 0-1,0 0 0,0 1 1,0-1-1,0 0 0,1 0 0,-1 0 1,0 0-1,0 0 0,0 0 0,0 0 1,1 0-1,-1 0 0,0 0 0,0 0 1,0 0-1,0 0 0,1 0 0,-1 0 1,0 0-1,0 0 0,0 0 0,1 0 1,-1 0-1,0 0 0,0 0 0,0 0 1,0 0-1,1 0 0,-1-1 0,0 1 1,0 0-1,0 0 0,0 0 0,0 0 1,0 0-1,1 0 0,-1-1 0,2 20 896,0 1-1,-1-1 0,-3 30 0,1-3-541,1-21-275,-1-7-27,4 36 1,-3-53-121,0-1 0,0 1 1,0-1-1,0 0 0,0 1 0,0-1 1,0 1-1,0-1 0,0 1 1,1-1-1,-1 0 0,0 1 0,0-1 1,0 1-1,1-1 0,-1 0 0,0 1 1,0-1-1,1 0 0,-1 1 1,0-1-1,1 0 0,-1 1 0,0-1 1,1 0-1,-1 0 0,1 1 1,-1-1-1,0 0 0,1 0 0,0 0 1,12-7 98,9-20 13,42-88 134,-2 5-91,-62 108-161,1 0 0,0 1-1,0-1 1,0 0-1,0 1 1,1 0 0,-1-1-1,0 1 1,1 0 0,-1-1-1,1 1 1,-1 0 0,1 0-1,2-1 1,-4 2 1,1 0 0,-1 0 1,0 0-1,1 0 0,-1 0 0,0 0 0,0 0 1,1 1-1,-1-1 0,0 0 0,0 0 1,1 0-1,-1 0 0,0 0 0,0 1 0,1-1 1,-1 0-1,0 0 0,0 0 0,1 1 1,-1-1-1,0 0 0,0 0 0,0 1 1,0-1-1,0 0 0,1 0 0,-1 1 0,0-1 1,2 19-7,-11 85-13,4-69 68,1 36 0,4-71-47,0 0 0,-1 0-1,1 0 1,0 0 0,0 0 0,0 0 0,0 1-1,0-1 1,0 0 0,1 0 0,-1 0 0,0 0 0,0 0-1,0 0 1,0 0 0,0 0 0,0 1 0,0-1-1,0 0 1,0 0 0,0 0 0,0 0 0,0 0 0,0 0-1,0 0 1,0 0 0,0 0 0,0 0 0,1 0-1,-1 0 1,0 0 0,0 0 0,0 1 0,0-1 0,0 0-1,0 0 1,0 0 0,0 0 0,1 0 0,-1 0-1,0 0 1,0 0 0,0 0 0,0 0 0,0 0-1,0 0 1,0 0 0,0 0 0,1 0 0,-1 0 0,0-1-1,0 1 1,0 0 0,0 0 0,0 0 0,0 0-1,0 0 1,0 0 0,0 0 0,0 0 0,0 0 0,1 0-1,-1 0 1,0-1 0,9-8 23,9-14-60,13-35-455,-13 22-87,1-6-1177,-2 0 0,-2-2 0,14-62 1,-1 5-1288,11-49 1655,-38 148 1510,-1 1 0,1-1 0,-1 1 0,1-1 0,0 1 0,-1-1 0,1 1 0,0-1 0,0 1 0,0 0 0,0 0 0,0-1 0,3 0 0,-4 1-82,0 1 0,0 0 0,0 0 0,1 0 0,-1 0 0,0 0 1,0 0-1,0 0 0,0 0 0,1 0 0,-1 0 0,0 0 0,0 0 0,0 0 0,1 0 0,-1 0 1,0 0-1,0 0 0,0 0 0,0 0 0,1 0 0,-1 0 0,0 1 0,0-1 0,0 0 0,0 0 0,1 0 1,-1 0-1,0 0 0,0 0 0,0 1 0,0-1 0,0 0 0,1 0 0,-1 0 0,3 14 1072,2 83 1996,20 108 0,-17-162-2931,2-1 1,2 0 0,1-1 0,38 77 0,-51-117-178,14 22 32,-14-23-30,1 1 0,-1 0-1,0-1 1,0 1 0,1-1 0,-1 1-1,0-1 1,1 1 0,-1 0-1,1-1 1,-1 0 0,1 1-1,-1-1 1,1 1 0,-1-1-1,1 1 1,-1-1 0,1 0-1,-1 1 1,1-1 0,0 0-1,-1 0 1,1 0 0,0 1 0,-1-1-1,1 0 1,0 0 0,-1 0-1,1 0 1,0 0 0,-1 0-1,1 0 1,0 0 0,0-1-1,0 0-1,-1 0-1,1-1 0,-1 1 0,1 0 1,-1-1-1,1 1 0,-1-1 1,0 1-1,0-1 0,0 1 0,0-1 1,0 1-1,0-1 0,0 1 0,0-1 1,0 1-1,-1-1 0,0-1 0,-9-31-98,7 27 63,-7-19-198,0 0-1,-2 1 0,-2 1 0,0 0 1,-18-23-1,6 14-282,-1 0 1,-50-44 0,65 66 532,-1 0 0,0 1 1,-26-14-1,39 24-3,0 0 0,-1 0-1,1 0 1,0 0 0,0 0 0,0 0 0,0 0-1,0 0 1,0 0 0,0 0 0,0 0-1,-1 0 1,1 0 0,0 0 0,0 0-1,0 0 1,0 0 0,0 0 0,0 0 0,0 0-1,0 0 1,-1 0 0,1-1 0,0 1-1,0 0 1,0 0 0,0 0 0,0 0 0,0 0-1,0 0 1,0 0 0,0 0 0,0 0-1,0 0 1,0-1 0,0 1 0,0 0 0,0 0-1,0 0 1,-1 0 0,1 0 0,0 0-1,0 0 1,0 0 0,0-1 0,0 1 0,0 0-1,1 0 1,-1 0 0,0 0 0,0 0-1,0 0 1,0 0 0,0 0 0,0-1-1,0 1 1,0 0 0,0 0 0,0 0 0,0 0-1,0 0 1,0 0 0,0 0 0,0 0-1,1 0 1,10-2 401,16 3 21,-27-1-416,51 3 271,-1-4 0,95-11 0,-142 11-390,25-4-365,-27 5 440,0 0 1,-1 0-1,1 0 1,0 0-1,0-1 1,0 1-1,0 0 1,0-1-1,0 1 1,-1 0-1,1-1 1,0 1-1,0-1 1,-1 1-1,1-1 1,0 0-1,-1 1 1,1-1-1,0 0 1,-1 1-1,1-1 1,-1 0-1,1-1 1,-6-5-313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0.901"/>
    </inkml:context>
    <inkml:brush xml:id="br0">
      <inkml:brushProperty name="width" value="0.05" units="cm"/>
      <inkml:brushProperty name="height" value="0.05" units="cm"/>
    </inkml:brush>
  </inkml:definitions>
  <inkml:trace contextRef="#ctx0" brushRef="#br0">9 38 24317,'-6'19'2065,"5"-13"-1553,-1-6-240,2-2 592,5 1-560,-2-8-1024,1-5 696,1-1-280,-1-7-168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5.992"/>
    </inkml:context>
    <inkml:brush xml:id="br0">
      <inkml:brushProperty name="width" value="0.05" units="cm"/>
      <inkml:brushProperty name="height" value="0.05" units="cm"/>
    </inkml:brush>
  </inkml:definitions>
  <inkml:trace contextRef="#ctx0" brushRef="#br0">8 20 19476,'10'-18'1842,"-10"18"-1823,0 0 0,0 0 0,0 0 0,0 0 0,0 0 0,0-1 0,0 1 0,0 0 0,0 0 1,0 0-1,0 0 0,1 0 0,-1 0 0,0 0 0,0 0 0,0 0 0,0-1 0,0 1 0,0 0 0,0 0 0,0 0 0,0 0 0,1 0 0,-1 0 0,0 0 1,0 0-1,0 0 0,0 0 0,0 0 0,0 0 0,0 0 0,0 0 0,1 0 0,-1 0 0,0 0 0,0 0 0,0 0 0,0 0 0,0 0 0,0 0 1,0 0-1,1 0 0,-1 0 0,0 0 0,0 0 0,0 0 0,0 1 0,0-1 0,0 0 0,0 0 0,0 0 0,0 0 0,0 0 0,1 0 0,-1 0 0,0 0 1,2 11 662,-3 18 292,1-25-630,-12 152 2410,1 105-1658,11-258-1085,0 6 23,1 0 0,0 0 1,0 0-1,1 0 0,2 9 1,-3-16-28,-1 0 1,1-1 0,0 1-1,0 0 1,-1-1-1,1 1 1,0-1 0,1 0-1,-1 1 1,0-1-1,0 0 1,0 1 0,1-1-1,-1 0 1,1 0 0,-1 0-1,1 0 1,-1-1-1,1 1 1,0 0 0,-1-1-1,1 1 1,0-1 0,-1 1-1,1-1 1,0 0-1,0 1 1,0-1 0,-1 0-1,1 0 1,2-1-1,4-1-21,-1 1-1,1-2 0,-1 1 0,0-1 0,0 0 1,0 0-1,0-1 0,-1 0 0,1 0 0,-1-1 0,0 0 1,10-10-1,4-6-555,-1 0 0,17-27 1,-17 22-1433,29-54 1,-44 72 1383,0 0 0,0 0 0,-1-1 0,-1 0 1,1 1-1,-1-1 0,0 0 0,-1 0 0,0 0 0,-1-1 0,-1-14 1,1 23 592,0 0 1,0 0 0,0 0 0,0 0 0,-1 0 0,1 0 0,0 0 0,-1 0 0,1 0-1,0 0 1,-1 1 0,1-1 0,-1 0 0,0 0 0,-1-1 0,2 2 57,0 0 0,-1-1 0,1 1-1,0 0 1,-1 0 0,1 0 0,-1 0 0,1 0 0,0 0 0,-1 0 0,1 0 0,-1 0 0,1 0 0,0 0 0,-1 0 0,1 0 0,-1 0 0,1 0 0,0 0 0,-1 0 0,1 1 0,-1-1 0,1 0 0,0 0 0,-1 1-1,-1 0 154,0 1-1,1-1 1,-1 1-1,1-1 1,-1 1-1,1 0 1,-1 0-1,1-1 1,0 1-1,0 0 1,-1 4-1,-2 6 589,0 0 0,1 1-1,1 0 1,-2 19 0,3-26-594,1 1 0,0-1 0,0 1 0,1-1 0,0 1 0,0-1 0,0 0 0,1 1 0,0-1 0,5 11 0,-6-15-146,-1-1-1,1 1 0,0-1 1,0 0-1,0 1 0,0-1 1,0 0-1,0 0 0,0 1 1,1-1-1,-1 0 0,0 0 1,1 0-1,-1 0 1,1-1-1,-1 1 0,1 0 1,-1-1-1,1 1 0,-1-1 1,1 1-1,0-1 0,-1 0 1,1 1-1,0-1 0,-1 0 1,1 0-1,0 0 0,-1 0 1,1-1-1,-1 1 0,1 0 1,0-1-1,-1 1 0,1-1 1,-1 0-1,1 1 0,-1-1 1,1 0-1,-1 0 0,1 0 1,1-2-1,3-1 119,-1-1-1,0 0 1,0 0-1,0 0 1,-1-1 0,0 0-1,0 0 1,6-12-1,-4 4 206,-1 1 0,5-18 0,-9 26-245,0 0 1,0 0 0,0 0 0,-1 0 0,0 0-1,0 0 1,0 0 0,0 0 0,-1 0 0,-1-6 0,2 11-106,0 0 0,0 0 1,0 0-1,0-1 1,0 1-1,0 0 0,0 0 1,0 0-1,0 0 1,0 0-1,0-1 0,0 1 1,0 0-1,-1 0 1,1 0-1,0 0 1,0 0-1,0 0 0,0-1 1,0 1-1,0 0 1,0 0-1,0 0 0,-1 0 1,1 0-1,0 0 1,0 0-1,0 0 0,0 0 1,0 0-1,-1 0 1,1 0-1,0 0 0,0-1 1,0 1-1,0 0 1,0 0-1,-1 0 1,1 0-1,0 0 0,0 0 1,0 1-1,0-1 1,0 0-1,-1 0 0,1 0 1,-6 7 161,-3 14-30,3 3-83,0 0 1,-4 43 0,9-58-68,1 0 1,0 0-1,0 0 1,0 0-1,1 0 1,1 0-1,0 0 1,0 0-1,0-1 1,8 16-1,-9-22-60,0 0-1,0 0 0,0 0 0,0 0 0,1-1 1,-1 1-1,0 0 0,1-1 0,0 1 0,-1-1 1,1 0-1,0 0 0,0 1 0,0-1 0,-1 0 1,1 0-1,0-1 0,0 1 0,1 0 0,-1-1 1,0 1-1,0-1 0,0 0 0,0 1 0,0-1 0,1 0 1,-1-1-1,0 1 0,0 0 0,0 0 0,0-1 1,0 1-1,0-1 0,1 0 0,-1 0 0,-1 0 1,4-1-1,1-2-241,-1 1 0,1-1-1,-1 0 1,0 0 0,0 0 0,-1-1 0,1 1-1,-1-1 1,0 0 0,0-1 0,5-9 0,5-24-870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6.733"/>
    </inkml:context>
    <inkml:brush xml:id="br0">
      <inkml:brushProperty name="width" value="0.05" units="cm"/>
      <inkml:brushProperty name="height" value="0.05" units="cm"/>
    </inkml:brush>
  </inkml:definitions>
  <inkml:trace contextRef="#ctx0" brushRef="#br0">1 1 16524,'1'6'545,"1"0"0,-1 0 0,0 0 0,0 0 0,-1 1 0,0-1 0,0 0 0,-2 11 0,1 9 1135,0 3-619,0 3 3,1 1 1,1-1-1,11 61 0,-12-91-1022,1 1-1,-1-1 0,1 1 0,0-1 0,0 1 0,0-1 0,0 0 1,0 0-1,0 1 0,1-1 0,-1 0 0,1 0 0,0 0 0,-1 0 1,1-1-1,0 1 0,4 2 0,-4-3-18,0-1-1,0 1 1,0 0 0,1-1 0,-1 0-1,0 0 1,0 1 0,0-1-1,1-1 1,-1 1 0,0 0 0,0 0-1,0-1 1,1 0 0,-1 1-1,0-1 1,0 0 0,0 0 0,0 0-1,2-1 1,56-38 259,-48 31-225,0 0 1,1 1-1,0 1 1,27-12-1,-38 18-53,0 0 0,0 1 0,-1-1-1,1 1 1,0 0 0,0-1-1,0 1 1,0 0 0,-1 0-1,1 0 1,0 0 0,0 1-1,0-1 1,0 0 0,-1 1 0,1 0-1,0-1 1,-1 1 0,1 0-1,3 1 1,-3 0 0,0 0 0,-1 0 0,1 0 0,0 0 0,-1 0 0,1 0 0,-1 1 0,0-1 0,0 0-1,0 1 1,0-1 0,0 1 0,0 2 0,1 5 19,0 0 0,-1 1 0,-1-1-1,1 0 1,-2 0 0,-1 16 0,-1-14 55,0 1 1,-1 0 0,0-1 0,-1 0 0,0 0 0,-1 0 0,0-1 0,-1 1 0,-12 14 0,15-21-26,-1 0 0,1 0 0,-1-1 1,0 0-1,0 0 0,-1 0 0,1 0 0,-1-1 0,-6 3 0,8-4-20,0-1 0,0 1 0,0-1 0,0-1 0,-1 1 0,1-1 1,0 1-1,0-1 0,0 0 0,0-1 0,-1 1 0,1-1 0,0 1 0,0-1 0,-5-2 0,6 1-65,0 1-1,0 0 0,0-1 0,0 0 1,1 1-1,-1-1 0,1 0 1,-1 0-1,1-1 0,0 1 0,0 0 1,0-1-1,0 1 0,0-1 0,0 0 1,1 1-1,-1-1 0,1 0 1,0 0-1,0 0 0,0 0 0,0 0 1,1-1-1,-1 1 0,1-4 1,0 4-111,0 1 0,0-1 0,0 0 0,0 0-1,1 1 1,-1-1 0,1 0 0,0 1 0,0-1 0,0 1 0,0-1 0,0 1 0,1-1 0,-1 1 0,1 0 0,-1 0 0,1 0 0,0 0 0,0 0 0,0 0 0,0 0 0,0 0 0,0 1 0,1-1 0,-1 1 0,1 0 0,-1 0 0,1 0 0,2-1 0,91-24-3666,-61 15 2744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7.153"/>
    </inkml:context>
    <inkml:brush xml:id="br0">
      <inkml:brushProperty name="width" value="0.05" units="cm"/>
      <inkml:brushProperty name="height" value="0.05" units="cm"/>
    </inkml:brush>
  </inkml:definitions>
  <inkml:trace contextRef="#ctx0" brushRef="#br0">48 233 16636,'0'-2'338,"1"1"0,-1-1 0,1 1 0,-1-1 0,0 0 0,0 1 0,1-1 0,-1 1 0,0-1 0,-1 0 0,1 1 0,0-1 0,0 1 0,-1-1 0,1 0 1,-1-1-1,1 3-230,-1 0 1,1 0-1,0-1 0,0 1 1,0 0-1,0 0 1,-1 0-1,1-1 1,0 1-1,0 0 1,0 0-1,-1 0 1,1 0-1,0-1 1,0 1-1,0 0 0,-1 0 1,1 0-1,0 0 1,0 0-1,-1 0 1,1 0-1,0 0 1,-1 0-1,1 0 1,0 0-1,0 0 1,-1 0-1,1 0 0,0 0 1,0 0-1,-1 0 1,-11 13 2026,8-6-1927,0 0 0,1 0 1,0 1-1,0 0 0,0-1 0,1 1 1,0 0-1,1 0 0,0 0 1,0 16-1,1-23-203,0 0 1,0-1-1,1 1 1,-1 0-1,0-1 1,1 1-1,-1 0 1,0-1-1,1 1 1,-1-1-1,1 1 0,-1 0 1,0-1-1,1 1 1,0-1-1,-1 0 1,1 1-1,-1-1 1,1 1-1,0-1 1,-1 0-1,1 0 1,-1 1-1,1-1 1,0 0-1,0 0 0,-1 0 1,1 0-1,0 1 1,-1-1-1,1 0 1,0 0-1,-1 0 1,1-1-1,0 1 1,0 0-1,-1 0 1,1 0-1,0 0 1,-1-1-1,1 1 1,0 0-1,0-1 0,37-17 57,-31 14-35,35-19 46,-25 14 47,-1 0 0,2 0-1,-1 2 1,36-11 0,-53 18-94,1 0-1,0-1 1,-1 1 0,1-1-1,0 1 1,-1-1-1,1 0 1,-1 1-1,1-1 1,-1 0-1,1 1 1,-1-1-1,0 0 1,1 1-1,-1-1 1,0 0-1,0 0 1,1 1 0,-1-1-1,0 0 1,0 0-1,0 0 1,0 1-1,0-1 1,0 0-1,0-1 1,-2-24 224,1 23-213,-2-12 20,0 0 1,-2 0 0,0 0-1,-1 0 1,-14-25 0,1 0-3,19 40-56,0-1 0,-1 1 0,1 0 0,0 0 0,0-1 0,0 1 0,0 0 1,0 0-1,0-1 0,0 1 0,0 0 0,-1 0 0,1-1 0,0 1 0,0 0 0,0-1 0,0 1 0,0 0 0,1 0 0,-1-1 0,0 1 0,0 0 0,0-1 1,0 1-1,0 0 0,0 0 0,0-1 0,0 1 0,1 0 0,-1 0 0,0-1 0,0 1 0,0 0 0,1 0 0,-1 0 0,0-1 0,0 1 0,0 0 1,1 0-1,-1 0 0,0 0 0,1 0 0,-1 0 0,0-1 0,0 1 0,1 0 0,-1 0 0,0 0 0,0 0 0,1 0 0,-1 0 0,0 0 0,1 0 0,-1 0 1,0 0-1,0 0 0,1 1 0,23 3-196,-13-2 4,8 0-679,0-2 1,0 0-1,1-1 1,-1 0-1,31-8 1,-2-3-153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8.416"/>
    </inkml:context>
    <inkml:brush xml:id="br0">
      <inkml:brushProperty name="width" value="0.05" units="cm"/>
      <inkml:brushProperty name="height" value="0.05" units="cm"/>
    </inkml:brush>
  </inkml:definitions>
  <inkml:trace contextRef="#ctx0" brushRef="#br0">203 63 19660,'1'-5'365,"0"1"-1,0-1 1,-1 1-1,0-1 1,1 1-1,-2-1 1,0-8-1,1 12-297,-1 0 0,1 0 0,-1 0 0,1 0-1,-1 0 1,1 0 0,-1 0 0,0 1 0,1-1-1,-1 0 1,0 0 0,0 0 0,1 1-1,-1-1 1,0 0 0,0 1 0,0-1 0,0 1-1,0-1 1,0 1 0,0-1 0,0 1 0,0 0-1,0 0 1,0-1 0,0 1 0,0 0 0,0 0-1,-1 0 1,1 0 0,0 0 0,0 0 0,0 1-1,0-1 1,0 0 0,0 0 0,0 1-1,0-1 1,-1 1 0,-4 1 136,1 1-1,0-1 0,-1 1 1,1 0-1,0 0 1,1 0-1,-1 1 1,0 0-1,1 0 1,0 0-1,-4 5 0,-8 12-31,-16 24 0,28-39-145,-8 12-19,3-7 26,2 1-1,-1 0 0,-10 25 0,44-47-59,-12 5 3,1 0 0,0 0 1,0 2-1,0 0 0,29-3 0,-37 6 25,-1 0 0,1 0-1,-1 0 1,1 1 0,-1 0-1,1 0 1,-1 0-1,1 1 1,-1 0 0,0 0-1,0 1 1,0 0-1,0 0 1,-1 0 0,1 0-1,6 6 1,-11-8 7,0 1 0,0-1 0,0 0 0,0 0 0,0 1 0,0-1 0,0 1 0,0-1 0,0 1 0,-1-1 0,1 1 0,0-1 0,-1 1 0,0 0 0,1-1 0,-1 1 0,0 0 0,0-1 0,0 1 0,0 3 0,-1-2 7,0 0-1,0 0 0,0 0 1,0 0-1,0 0 0,-1 0 1,1 0-1,-1-1 0,0 1 1,-3 3-1,-1 1 25,-1 0 0,-1 0 0,0 0 1,1-1-1,-2 0 0,-9 5 0,8-6-29,-1 0 0,-17 6-1,26-10-101,-1 0-1,1-1 1,-1 1-1,1-1 0,-1 1 1,1-1-1,-1 0 0,0 0 1,1 0-1,-1 0 1,1 0-1,-1 0 0,0-1 1,1 1-1,-1-1 1,1 0-1,-4-2 0,5 3 23,0-1 0,0 0 0,0 0 0,0 0-1,1 0 1,-1 0 0,0 0 0,1 0 0,-1-1-1,1 1 1,-1 0 0,1 0 0,0 0-1,-1-1 1,1 1 0,0 0 0,0 0 0,0-1-1,0 1 1,0 0 0,0 0 0,0-1 0,0 1-1,0 0 1,1-3 0,14-33-523,-15 37 571,22-41-773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8.835"/>
    </inkml:context>
    <inkml:brush xml:id="br0">
      <inkml:brushProperty name="width" value="0.05" units="cm"/>
      <inkml:brushProperty name="height" value="0.05" units="cm"/>
    </inkml:brush>
  </inkml:definitions>
  <inkml:trace contextRef="#ctx0" brushRef="#br0">12 63 18412,'1'30'2313,"-7"53"0,3-63-1754,1-1-1,1 1 1,1-1-1,0 1 1,2 0 0,3 19-1,-4-38-537,-1 0 0,0 0 0,0 1 0,1-1 0,-1 0 0,1 0 0,-1 0 0,1 0 0,0 1 0,-1-1 0,1 0 0,0 0 0,0 0 0,-1-1 0,1 1 0,2 2 0,-2-3-10,-1 0-1,1 0 1,0 0 0,-1 0 0,1 1 0,0-1-1,-1 0 1,1 0 0,-1 0 0,1 0 0,0-1-1,-1 1 1,1 0 0,0 0 0,-1 0 0,1 0-1,0-1 1,-1 1 0,1 0 0,-1-1 0,1 1-1,0-1 1,3-2 27,-1 0 1,1-1-1,-1 1 0,0-1 0,0 0 1,0 0-1,2-6 0,10-22 165,-1-2-1,-2 0 1,-1 0 0,-2-1-1,5-37 1,2-1 112,-14 103-241,-9 83-81,2-62-38,4 81-1,4-120-132,2-13-129,4-13-328,0-13 30,-2 0 0,-1-1 0,-1 1 0,2-49 0,-4 29 13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9.256"/>
    </inkml:context>
    <inkml:brush xml:id="br0">
      <inkml:brushProperty name="width" value="0.05" units="cm"/>
      <inkml:brushProperty name="height" value="0.05" units="cm"/>
    </inkml:brush>
  </inkml:definitions>
  <inkml:trace contextRef="#ctx0" brushRef="#br0">0 155 16315,'1'2'486,"1"0"-1,-1 0 0,0 0 0,0 0 0,0 0 0,-1 1 0,1-1 0,0 0 0,-1 0 0,1 1 0,-1-1 0,0 0 1,0 1-1,0 2 0,1 5 587,12 175 2344,-8 96-3110,-4-180 14,0 52 118,7-520 526,0 255-987,30-146-1,-36 249 23,3-17-6,12-36 0,-15 56 3,1-1 0,0 1 0,0-1 0,0 1 0,1 0 0,0 0 0,0 0 0,1 1 0,-1-1 0,8-6 0,-10 11 3,-1-1-1,1 1 0,0 0 0,-1 0 0,1 0 0,0 0 0,0 0 0,0 0 1,-1 0-1,1 0 0,0 1 0,0-1 0,0 1 0,0 0 0,0-1 1,0 1-1,0 0 0,0 0 0,0 0 0,0 1 0,0-1 0,0 0 0,0 1 1,0-1-1,0 1 0,0 0 0,0-1 0,0 1 0,0 0 0,-1 0 1,1 0-1,0 1 0,-1-1 0,1 0 0,-1 1 0,2 1 0,1 1-1,-1 0 0,0 1-1,0-1 1,0 1-1,0 0 1,-1 0-1,0 0 1,0 0 0,0 0-1,-1 0 1,0 0-1,1 7 1,-1 6 6,-1 0 0,-1 0 0,0 0 0,-1 0 0,-2 0 0,1 0 0,-9 22 0,1-9 6,-1-1 0,-2-1 0,-21 35 0,33-59-30,-24 32-76,25-35 50,0-1-1,-1 1 0,1-1 0,-1 1 1,1-1-1,-1 1 0,1-1 0,-1 0 0,0 0 1,0 0-1,0 0 0,0 0 0,1 0 0,-1 0 1,0-1-1,0 1 0,0-1 0,-3 1 1,4-1-35,0-1 0,1 1 1,-1 0-1,0-1 0,0 1 1,0-1-1,0 1 1,0-1-1,1 0 0,-1 1 1,0-1-1,1 0 0,-1 0 1,0 1-1,1-1 1,-1 0-1,1 0 0,-1 0 1,1 0-1,-1 1 0,1-1 1,0 0-1,-1 0 1,1 0-1,0 0 0,0 0 1,0-2-1,-3-29-1513,3 28 1407,0-12-421,1-1 0,5-30 0,4 4-582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5.508"/>
    </inkml:context>
    <inkml:brush xml:id="br0">
      <inkml:brushProperty name="width" value="0.05" units="cm"/>
      <inkml:brushProperty name="height" value="0.05" units="cm"/>
    </inkml:brush>
  </inkml:definitions>
  <inkml:trace contextRef="#ctx0" brushRef="#br0">190 1 20188,'-21'0'1841,"-11"14"-1129,-3 7-256,2 10 904,4 2-288,8 7-423,6 0-113,12-2-176,4-4-144,14-11-288,4-8-192,7-6-544,1-6-313,-1-7-191,0-7 888,-1-12-280,1-6-176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59.749"/>
    </inkml:context>
    <inkml:brush xml:id="br0">
      <inkml:brushProperty name="width" value="0.05" units="cm"/>
      <inkml:brushProperty name="height" value="0.05" units="cm"/>
    </inkml:brush>
  </inkml:definitions>
  <inkml:trace contextRef="#ctx0" brushRef="#br0">1 44 14411,'1'0'130,"6"-5"410,0 1 1,0 0 0,0 1-1,12-4 1,-18 6-432,0 1 1,0-1 0,1 1-1,-1 0 1,0-1-1,0 1 1,1 0-1,-1 0 1,0 0 0,0 0-1,1 0 1,-1 0-1,0 1 1,0-1-1,1 0 1,-1 0 0,0 1-1,0-1 1,0 1-1,1-1 1,-1 1-1,0 0 1,0 0-1,0-1 1,0 1 0,0 0-1,0 0 1,0 0-1,-1 0 1,1 0-1,0 0 1,0 0 0,-1 0-1,1 0 1,-1 0-1,2 2 1,1 9 429,-1 1 1,1-1-1,-2 1 0,0-1 1,0 1-1,-1 0 0,-3 17 1,2-5-33,-27 276 1888,1 5-1465,27-301-893,0 0-1,0-1 1,0 1-1,1 0 1,1 6-1,-2-10-33,0-1 0,0 0 0,0 0-1,0 0 1,0 0 0,0 0 0,0 0-1,0 0 1,0 1 0,0-1 0,0 0 0,0 0-1,0 0 1,0 0 0,0 0 0,0 0-1,0 0 1,1 0 0,-1 1 0,0-1-1,0 0 1,0 0 0,0 0 0,0 0 0,0 0-1,0 0 1,0 0 0,0 0 0,1 0-1,-1 0 1,0 0 0,0 0 0,0 0 0,0 0-1,0 0 1,0 0 0,0 0 0,0 0-1,1 0 1,-1 0 0,0 0 0,0 0-1,0 0 1,0 0 0,0 0 0,0 0 0,0 0-1,1 0 1,-1 0 0,0 0 0,0 0-1,0 0 1,0 0 0,0 0 0,0 0-1,0 0 1,0 0 0,0 0 0,1 0 0,-1-1-1,0 1 1,0 0 0,6-20 124,2-26 28,2-77 0,-3 20-105,1 31-54,3-41-95,30-131 0,-38 233 82,1-1 0,-1 1 1,2 0-1,7-15 0,-10 23 10,-1 0 0,1 1 1,0-1-1,0 1 0,0-1 0,1 1 0,-1 0 0,0 0 0,6-3 1,-7 4 1,1 0 1,0 0 0,-1 1 0,1-1 0,-1 1-1,1 0 1,0-1 0,-1 1 0,1 0 0,0 0-1,-1 0 1,1 0 0,0 0 0,0 0 0,-1 1-1,1-1 1,0 1 0,-1-1 0,3 2 0,-1 0-3,0-1 1,0 1 0,0 0 0,-1 1-1,1-1 1,-1 0 0,1 1 0,-1 0-1,0-1 1,0 1 0,0 0 0,-1 0-1,1 0 1,-1 0 0,1 0 0,-1 0-1,0 1 1,0-1 0,0 0 0,-1 1-1,1-1 1,-1 1 0,0-1 0,0 4-1,0 6 1,-1-1 0,0 1-1,0-1 1,-1 1-1,-5 15 1,-1-5 21,0 0 0,-17 32 0,20-45-46,-1 1 0,-1-1 0,1-1-1,-2 1 1,1-1 0,-1 0 0,-10 7 0,17-14-39,0-1 0,0 0 0,-1 0 0,1 0 0,0 0 0,0-1 0,-1 1 0,1 0 0,-1 0 0,1-1 0,0 1 0,-1-1 0,1 1 0,-1-1 0,0 0 0,1 1 0,-1-1 0,1 0 0,-1 0 0,1 0 0,-1 0 0,-2-1 0,3 0-101,0 0-1,0 0 0,0 0 0,0 0 0,0-1 0,0 1 0,0 0 0,0 0 0,1-1 0,-1 1 0,0-1 0,1 1 0,-1 0 0,1-1 0,0 1 1,-1-1-1,1 1 0,0-1 0,0 1 0,0-1 0,0 1 0,0-1 0,1-2 0,0-11-435,0 1 0,2-1 1,6-25-1,8-14-955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0.321"/>
    </inkml:context>
    <inkml:brush xml:id="br0">
      <inkml:brushProperty name="width" value="0.05" units="cm"/>
      <inkml:brushProperty name="height" value="0.05" units="cm"/>
    </inkml:brush>
  </inkml:definitions>
  <inkml:trace contextRef="#ctx0" brushRef="#br0">44 0 19452,'1'2'210,"0"0"0,0 0-1,0-1 1,0 1 0,-1 0 0,1 0-1,-1 0 1,1 1 0,-1-1 0,1 0-1,-1 0 1,0 0 0,0 0 0,-1 3-1,-5 34 253,3-22 51,2-15-445,-30 208 4145,25-151-3308,2 94 0,4-146-869,1 0 1,-1 0 0,2 0 0,-1 0 0,0 0-1,1-1 1,3 8 0,-4-13-34,0 1 0,-1-1 0,1 0 0,0 0 0,0 0 0,0 1 0,0-1 0,0 0 0,0 0 0,0-1 0,0 1 0,0 0 0,0 0 0,0 0 0,1-1 1,-1 1-1,0-1 0,1 1 0,-1-1 0,0 1 0,1-1 0,-1 0 0,1 1 0,-1-1 0,0 0 0,1 0 0,-1 0 0,1 0 0,-1-1 0,1 1 0,-1 0 0,0-1 0,1 1 0,-1 0 0,0-1 0,1 0 0,-1 1 0,0-1 0,0 0 0,2-1 0,6-3 2,0-1 0,0-1 0,-1 0 0,0 0-1,0 0 1,-1-1 0,0 0 0,10-16-1,44-79 17,-58 98-19,48-93-4,-45 94-43,-4 11 28,-3 14 11,1-20 4,-2 18-11,0 7-1,1 28-1,1-48 16,0 1-1,1-1 1,0 0-1,0 1 1,0-1 0,1 0-1,0 0 1,1 0-1,4 10 1,-6-14 0,0-1 0,0 1 0,0-1 1,1 0-1,-1 1 0,0-1 0,1 0 0,-1 0 1,1 0-1,-1 0 0,1 0 0,-1 0 0,1 0 1,0 0-1,-1 0 0,1-1 0,0 1 0,3 0 1,-2-1 0,0 0 1,1 0-1,-1 0 1,0-1-1,0 1 1,1-1-1,-1 0 1,0 1 0,5-4-1,4-1 9,0-2-1,-1 1 1,21-17-1,-32 23-10,30-27 7,-24 21-6,-1 0 0,1 1 0,0-1-1,1 1 1,-1 1 0,1 0 0,0 0 0,0 0-1,12-4 1,-18 7-2,-1 1 1,1 0-1,0 0 0,0 0 1,0 0-1,0 0 0,0 1 0,0-1 1,0 0-1,0 0 0,0 0 1,0 1-1,-1-1 0,1 1 1,0-1-1,0 0 0,0 1 0,-1 0 1,1-1-1,0 1 0,0-1 1,-1 1-1,1 0 0,-1-1 0,1 1 1,-1 0-1,1 0 0,-1 0 1,1-1-1,-1 1 0,1 0 0,-1 0 1,1 2-1,0 3-2,1 0 0,-1 0-1,0 0 1,1 8 0,-4 179-24,-2-72 70,13 169 116,-9-290-160,1 0 1,-1 1-1,0-1 1,0 0 0,0 1-1,0-1 1,0 1-1,0-1 1,0 0-1,0 1 1,0-1-1,0 1 1,0-1 0,-1 0-1,1 1 1,0-1-1,0 0 1,0 1-1,0-1 1,-1 0-1,1 1 1,0-1-1,0 0 1,-1 1 0,1-1-1,0 0 1,0 0-1,-1 1 1,1-1-1,-1 0 1,-11-3-14,-15-18-8,22 17 20,-4-3-5,0-2 0,0 1 1,1-1-1,0 0 0,0-1 1,1 1-1,0-2 0,-5-10 1,8 13 1,1 1 1,0-1 0,1 0-1,0 0 1,0 0 0,1 0 0,0 0-1,0 0 1,1-1 0,0 1-1,0 0 1,4-15 0,-1 7-4,2 0 1,0 0-1,1 1 0,0 0 1,1 0-1,1 1 1,0 0-1,1 0 1,1 1-1,0 0 0,1 0 1,0 1-1,1 1 1,0 0-1,15-10 0,-27 21 10,16-11 15,-1-1 1,22-21 0,-9 1-25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1.111"/>
    </inkml:context>
    <inkml:brush xml:id="br0">
      <inkml:brushProperty name="width" value="0.05" units="cm"/>
      <inkml:brushProperty name="height" value="0.05" units="cm"/>
    </inkml:brush>
  </inkml:definitions>
  <inkml:trace contextRef="#ctx0" brushRef="#br0">4 1 14395,'-2'0'3497,"1"4"-2633,1 14 2313,0 2-1513,0 11-408,0 3-159,0 10-465,0 2-112,3 6-280,-2 0-328,4-1-800,-2 1 1560,0-6-744,2-1-40,-1-2-88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1.546"/>
    </inkml:context>
    <inkml:brush xml:id="br0">
      <inkml:brushProperty name="width" value="0.05" units="cm"/>
      <inkml:brushProperty name="height" value="0.05" units="cm"/>
    </inkml:brush>
  </inkml:definitions>
  <inkml:trace contextRef="#ctx0" brushRef="#br0">0 1 15675,'0'5'102,"9"95"1708,-7-85-2223,1 0 0,1-1 1,0 1-1,11 24 0,-10-28-359,-1 1-1,0 0 1,-1 0 0,0 0-1,1 17 1,2 64 1400,-5-54 150,17 198 5717,1-77-8308,-16-131 1360,-1 2-164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1.947"/>
    </inkml:context>
    <inkml:brush xml:id="br0">
      <inkml:brushProperty name="width" value="0.05" units="cm"/>
      <inkml:brushProperty name="height" value="0.05" units="cm"/>
    </inkml:brush>
  </inkml:definitions>
  <inkml:trace contextRef="#ctx0" brushRef="#br0">7 1 8570,'-3'541'9945,"0"-384"-7127,2-126-2244,2 98 1394,1-110-1607,0 1 1,1-1 0,1 1-1,9 26 1,-12-45-360,-1 0 0,0 0 0,1-1 0,-1 1 0,0 0 0,1 0 0,-1 0 0,0 0 0,0 0 1,0-1-1,0 1 0,0 0 0,0 0 0,0 0 0,0 0 0,0 0 0,0 0 0,0-1 0,-1 1 0,1 0 0,0 0 0,-1 0 1,1-1-1,-1 1 0,1 0 0,-1 0 0,1-1 0,-1 1 0,1 0 0,-1-1 0,1 1 0,-1-1 0,0 1 0,0 0 0,1-1 0,-1 0 1,0 1-1,0-1 0,1 1 0,-1-1 0,0 0 0,0 0 0,0 1 0,-1-1 0,-4 2-53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0.562"/>
    </inkml:context>
    <inkml:brush xml:id="br0">
      <inkml:brushProperty name="width" value="0.05" units="cm"/>
      <inkml:brushProperty name="height" value="0.05" units="cm"/>
    </inkml:brush>
  </inkml:definitions>
  <inkml:trace contextRef="#ctx0" brushRef="#br0">1 1798 17548,'0'0'32,"0"0"0,0 0 0,0 0-1,0 0 1,0 0 0,0 0 0,0 0 0,0 0 0,0 0 0,0-1 0,0 1 0,1 0 0,-1 0 0,0 0 0,0 0 0,0 0-1,0 0 1,0 0 0,0 0 0,0 0 0,0 0 0,0 0 0,1 0 0,-1 0 0,0 0 0,0 0 0,0 0 0,0 0 0,0 0-1,0 0 1,0 0 0,0 1 0,0-1 0,1 0 0,-1 0 0,0 0 0,0 0 0,0 0 0,0 0 0,0 0 0,0 0 0,0 0 0,0 0-1,0 0 1,0 0 0,0 0 0,0 1 0,0-1 0,0 0 0,0 0 0,0 0 0,0 0 0,0 0 0,0 0 0,0 0 0,0 0-1,0 0 1,0 1 0,0-1 0,0 0 0,0 0 0,0 0 0,0 0 0,0 0 0,0 0 0,0 0 0,0 0 0,10-5 319,1-8 114,0-1 0,-1 0 0,10-17 0,5-8 10,909-1393 1468,-915 1401-1967,66-121-460,-83 148 398,0 0 0,0 0 0,-1 0 0,1 0 0,-1 0 0,0-1 0,0 1 0,-1 0 0,1-1 0,-1 1 0,0-7 0,0 11 52,0-1 0,-1 0 0,1 1 0,0-1 0,-1 1 1,1-1-1,0 0 0,-1 1 0,1-1 0,-1 1 0,1-1 1,-1 1-1,1-1 0,-1 1 0,1 0 0,-1-1 0,0 1 0,1 0 1,-1-1-1,1 1 0,-1 0 0,0 0 0,1-1 0,-1 1 1,0 0-1,0 0 0,1 0 0,-1 0 0,0 0 0,1 0 1,-1 0-1,0 0 0,1 0 0,-1 0 0,0 1 0,1-1 1,-2 0-1,-28 10-362,-9 11-78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1:41"/>
    </inkml:context>
    <inkml:brush xml:id="br0">
      <inkml:brushProperty name="width" value="0.05" units="cm"/>
      <inkml:brushProperty name="height" value="0.05" units="cm"/>
    </inkml:brush>
  </inkml:definitions>
  <inkml:trace contextRef="#ctx0" brushRef="#br0">17 0 14899,'3'6'3025,"2"40"812,-9 27-2220,2-41-1177,-5 49 50,-5 131 78,12-209-560,3 32 97,-2-34-99,-1 0 0,0-1 0,0 1 0,0-1-1,0 1 1,0 0 0,0-1 0,1 1 0,-1-1 0,0 1 0,0-1 0,1 1 0,-1-1 0,0 1 0,1-1 0,-1 1 0,1-1 0,-1 1 0,0-1 0,1 0 0,-1 1 0,1-1 0,-1 0 0,1 1 0,0-1 0,-1 0 0,1 0 0,-1 1-1,1-1 1,-1 0 0,1 0 0,0 0 0,-1 0 0,1 0 0,-1 0 0,1 0 0,0 0 0,-1 0 0,1 0 0,-1 0 0,1 0 0,0 0 0,-1-1 0,1 1 0,-1 0 0,1 0 0,0-1 0,6-4 45,0 0 0,-1 0 0,0-1 0,0 1 0,0-2 0,-1 1 0,1 0 0,4-10 0,12-12 109,0 3-43,1 0 0,1 2 1,1 0-1,0 2 1,46-28-1,-52 38-198,0 1 0,0 1 0,1 0 0,1 2 0,-1 0 0,1 2 0,0 0 0,0 1 0,37-2 0,-14 6-150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6.050"/>
    </inkml:context>
    <inkml:brush xml:id="br0">
      <inkml:brushProperty name="width" value="0.05" units="cm"/>
      <inkml:brushProperty name="height" value="0.05" units="cm"/>
    </inkml:brush>
  </inkml:definitions>
  <inkml:trace contextRef="#ctx0" brushRef="#br0">0 31 16227,'2'-8'1705,"18"7"-1009,-2-9-272,4 7 1040,7-1-631,7 2-217,6-1-216,4 5-752,4 2-328,2-2 576,5 4-137,9-5-111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6.495"/>
    </inkml:context>
    <inkml:brush xml:id="br0">
      <inkml:brushProperty name="width" value="0.05" units="cm"/>
      <inkml:brushProperty name="height" value="0.05" units="cm"/>
    </inkml:brush>
  </inkml:definitions>
  <inkml:trace contextRef="#ctx0" brushRef="#br0">0 20 17612,'35'3'1848,"-9"-1"-1184,-1-2-296,7-2 1153,6 1-769,8-4-376,11 2-392,13 0-720,11-2-264,13 4-289,5 1 889,5-3-280,5 1-232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6.899"/>
    </inkml:context>
    <inkml:brush xml:id="br0">
      <inkml:brushProperty name="width" value="0.05" units="cm"/>
      <inkml:brushProperty name="height" value="0.05" units="cm"/>
    </inkml:brush>
  </inkml:definitions>
  <inkml:trace contextRef="#ctx0" brushRef="#br0">1 59 11602,'289'-24'8941,"-96"25"-6510,-79 4-3502,1-5 0,139-17 1,-56-5-1722,-190 21 3013,-1 1-1,1 0 1,-1 0-1,14 3 0,-20-3 31,1 1 0,0-1 0,-1 1-1,1-1 1,0 1 0,-1 0-1,1-1 1,-1 1 0,1 0-1,-1 0 1,1 0 0,-1 1 0,0-1-1,0 0 1,1 0 0,-1 1-1,0-1 1,0 1 0,0-1-1,0 1 1,-1-1 0,1 1 0,0-1-1,-1 1 1,1 2 0,0-3-224,-1-1 0,0 1 0,0-1 1,0 1-1,1-1 0,-1 1 1,0-1-1,1 1 0,-1-1 0,1 1 1,-1-1-1,0 0 0,1 1 0,-1-1 1,1 1-1,-1-1 0,1 0 1,-1 0-1,1 1 0,-1-1 0,1 0 1,0 0-1,-1 0 0,1 1 0,-1-1 1,1 0-1,-1 0 0,1 0 1,0 0-1,-1 0 0,1 0 0,-1 0 1,1 0-1,0 0 0,-1-1 0,1 1 1,-1 0-1,2-1 0,23-9-237,-4-1 19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5.913"/>
    </inkml:context>
    <inkml:brush xml:id="br0">
      <inkml:brushProperty name="width" value="0.05" units="cm"/>
      <inkml:brushProperty name="height" value="0.05" units="cm"/>
    </inkml:brush>
  </inkml:definitions>
  <inkml:trace contextRef="#ctx0" brushRef="#br0">0 150 16508,'5'20'1698,"-4"-13"-1145,0 0-1,1-1 1,0 1-1,0 0 1,6 9-1,-7-14-437,0 0 0,1 0 0,-1 0-1,1 0 1,0-1 0,-1 1-1,1 0 1,0-1 0,0 0 0,0 1-1,0-1 1,0 0 0,0 0-1,1 0 1,-1 0 0,0 0 0,1-1-1,-1 1 1,0-1 0,4 1-1,-1-1-24,0 0-1,0 0 0,-1-1 0,1 0 0,-1 0 0,1 0 0,0 0 0,-1 0 0,0-1 0,1 0 0,-1 0 0,0 0 0,0-1 0,0 1 0,0-1 0,-1 0 0,6-5 0,-6 6-41,0-1 0,-1 0 0,1 0 0,-1 0 0,1-1 0,-1 1 0,0 0 0,0-1-1,-1 1 1,1-1 0,-1 0 0,1 0 0,-1 1 0,-1-1 0,1 0 0,0 0 0,-1 0-1,0 0 1,0 0 0,0 0 0,-1-4 0,1 7-42,0 1 0,0-1-1,0 0 1,0 0 0,0 1 0,-1-1-1,1 0 1,0 0 0,-1 1 0,1-1 0,0 0-1,-1 1 1,1-1 0,-1 1 0,1-1-1,-1 1 1,1-1 0,-1 0 0,0 1-1,1 0 1,-1-1 0,1 1 0,-1-1 0,0 1-1,0 0 1,1-1 0,-1 1 0,0 0-1,0 0 1,-1 0-1,0 0 1,0 0-1,0 0 0,0 1 1,0-1-1,0 1 0,1-1 1,-1 1-1,0 0 0,0-1 1,-2 3-1,-3 1-1,0 1 1,0 0-1,0 1 0,-7 8 1,5-5-58,2 1 0,-1 0 1,2 0-1,-1 1 0,1-1 1,1 1-1,0 1 0,0-1 1,2 1-1,-1 0 0,1 0 1,1 0-1,-2 16 0,4-26-15,0 0 0,0 0-1,0 0 1,0 0 0,0 0 0,0 0-1,0 0 1,1-1 0,-1 1 0,1 0-1,-1 0 1,1 0 0,0-1 0,0 1-1,0 0 1,0-1 0,0 1 0,0 0-1,0-1 1,0 1 0,1-1-1,-1 0 1,0 0 0,1 1 0,0-1-1,-1 0 1,1 0 0,-1 0 0,1 0-1,0-1 1,0 1 0,0 0 0,-1-1-1,1 1 1,0-1 0,0 0 0,0 1-1,0-1 1,0 0 0,0 0 0,0 0-1,3-1 1,5-1-155,0 0-1,0-1 1,0 1-1,-1-2 1,1 0-1,16-9 1,22-15-454</inkml:trace>
  <inkml:trace contextRef="#ctx0" brushRef="#br0" timeOffset="1">509 46 18588,'5'-31'2521,"-4"31"-2477,-1-1 0,0 1-1,0-1 1,0 1 0,0-1 0,0 1-1,0-1 1,0 1 0,0-1 0,-1 1 0,1-1-1,0 1 1,0-1 0,0 1 0,0-1-1,-1 1 1,1-1 0,0 1 0,0 0-1,-1-1 1,1 1 0,0-1 0,-1 1-1,1 0 1,0-1 0,-1 1 0,1 0-1,-1 0 1,1-1 0,-1 1 0,1 0-1,0 0 1,-1-1 0,1 1 0,-1 0-1,1 0 1,-1 0 0,1 0 0,-1 0-1,1 0 1,-1 0 0,1 0 0,-1 0-1,1 0 1,-1 0 0,1 0 0,-1 0-1,1 0 1,-1 1 0,1-1 0,-1 0-1,1 0 1,0 0 0,-1 1 0,1-1-1,-1 0 1,1 1 0,0-1 0,-1 1-1,-3 2 95,0 0-1,0 0 1,1 0-1,-1 0 0,1 1 1,0-1-1,0 1 0,0 0 1,1 0-1,-1 0 1,1 0-1,0 0 0,0 1 1,1-1-1,-1 1 0,1-1 1,0 1-1,-1 6 0,0 5-135,0 1 0,1 0-1,2 31 1,1-32-22,1 0 0,0-1 0,8 20 0,4 22-37,-15-54 57,0 0 0,0 0 0,0 0 0,0-1 1,0 1-1,-1 0 0,1 0 0,-1 0 1,0-1-1,0 1 0,0 0 0,0-1 0,0 1 1,0-1-1,-1 0 0,1 1 0,-1-1 0,0 0 1,0 0-1,0 0 0,0 0 0,0 0 1,0 0-1,0 0 0,-1-1 0,-3 3 0,-7 3-83,0 0 0,-1-1-1,-23 8 1,34-13 32,-106 31-949,77-23 738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7.538"/>
    </inkml:context>
    <inkml:brush xml:id="br0">
      <inkml:brushProperty name="width" value="0.05" units="cm"/>
      <inkml:brushProperty name="height" value="0.05" units="cm"/>
    </inkml:brush>
  </inkml:definitions>
  <inkml:trace contextRef="#ctx0" brushRef="#br0">430 48 12283,'6'-2'878,"27"-11"1498,-31 12-2026,0 0 0,0 0 1,0 0-1,0 0 0,-1 0 0,1-1 0,0 1 1,0-1-1,-1 1 0,1-1 0,-1 1 0,2-3 1,-3 4-280,0-1 1,0 1 0,1 0 0,-1 0 0,0-1 0,0 1 0,0 0-1,0-1 1,0 1 0,0 0 0,0 0 0,0-1 0,0 1 0,0 0-1,0-1 1,0 1 0,0 0 0,0-1 0,0 1 0,0 0 0,-1 0-1,1-1 1,0 1 0,0 0 0,0 0 0,0-1 0,0 1 0,-1 0-1,1 0 1,0-1 0,0 1 0,-1 0 0,1 0 0,0 0-1,0 0 1,-1-1 0,-14-2 1398,-16 4-43,7 4-1136,-1 1 0,2 1 0,-1 1 0,1 1 0,0 1 0,1 1-1,-24 15 1,21-9-174,0 1-1,2 1 0,0 1 1,1 1-1,-29 35 0,42-44-34,0 0 0,0 1-1,-13 28 1,19-35-52,1 0 0,0 0 0,0 1 0,0-1 0,1 0 0,0 1 0,0-1 0,0 1 0,1 0 0,0-1 0,2 13 0,-2-16-32,1-1-1,-1 0 1,1 1-1,0-1 1,0 0 0,0 0-1,0 0 1,1 0 0,-1 0-1,0 0 1,1 0-1,-1 0 1,1-1 0,0 1-1,0-1 1,0 1-1,-1-1 1,1 1 0,0-1-1,1 0 1,-1 0 0,0 0-1,0 0 1,0-1-1,1 1 1,-1 0 0,0-1-1,1 0 1,2 1 0,4-1-138,1 0 0,-1 0 0,1-1 1,-1 0-1,1-1 0,11-3 0,6-4-155,0-1-1,-1-1 0,0-2 0,-1 0 0,29-22 0,13-10-246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8.160"/>
    </inkml:context>
    <inkml:brush xml:id="br0">
      <inkml:brushProperty name="width" value="0.05" units="cm"/>
      <inkml:brushProperty name="height" value="0.05" units="cm"/>
    </inkml:brush>
  </inkml:definitions>
  <inkml:trace contextRef="#ctx0" brushRef="#br0">296 1 19572,'-15'23'1119,"1"0"0,1 1-1,0 0 1,-9 31 0,-29 108 973,23-67-1365,-39 92 924,64-186-1369,1-7-237,1-8-108,-14-236-2261,6 136 1235,9 96 977,5 23 159,8 33 223,-9-27-199,13 32 302,1-1 0,2-1 0,2-1 1,44 63-1,-58-96-116,-6-13-21,-7-14-8,-7 1-229,0 1-1,-1 0 1,-1 1-1,-27-26 1,8 10-22,12 10 9,-22-21-51,41 39 62,-1 1 1,1-1-1,-1 1 1,1-1 0,0 0-1,0 0 1,0 0-1,1 0 1,0 0 0,-2-7-1,3 10 4,0 1-1,0-1 1,0 1-1,0-1 1,0 1-1,0-1 0,0 1 1,0-1-1,0 1 1,0-1-1,1 1 1,-1-1-1,0 1 1,0-1-1,1 1 0,-1-1 1,0 1-1,1-1 1,-1 1-1,0-1 1,1 1-1,-1 0 1,1-1-1,-1 1 0,1 0 1,-1-1-1,0 1 1,1 0-1,-1 0 1,1 0-1,0-1 1,-1 1-1,1 0 1,-1 0-1,1 0 0,-1 0 1,1 0-1,-1 0 1,1 0-1,0 0 1,24 2-18,-23-1 14,141 31-304,52 9-348,-118-33 466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3.967"/>
    </inkml:context>
    <inkml:brush xml:id="br0">
      <inkml:brushProperty name="width" value="0.05" units="cm"/>
      <inkml:brushProperty name="height" value="0.05" units="cm"/>
    </inkml:brush>
  </inkml:definitions>
  <inkml:trace contextRef="#ctx0" brushRef="#br0">255 303 14755,'30'-35'2593,"-2"-1"1,-1-2-1,42-79 0,-67 112-2259,0 0 0,0 1-1,-1-1 1,0 0 0,0 0 0,0 0-1,0 0 1,-1-9 0,0 13-255,0 0 0,0 0 0,0 0 1,0 0-1,0 0 0,-1 0 0,1 0 0,0 0 0,-1 0 0,1 0 1,-1 0-1,1 0 0,-1 0 0,0 0 0,1 0 0,-1 0 0,0 0 0,-1 0 1,1 0-24,-1 0 1,1 1 0,0-1-1,-1 1 1,1 0-1,-1-1 1,1 1 0,-1 0-1,1 0 1,-1 0 0,1 0-1,0 0 1,-1 0 0,1 0-1,-1 0 1,1 1 0,-1-1-1,-1 1 1,-4 2 0,-1 1-1,1-1 1,-1 1-1,1 1 1,0-1 0,1 1-1,-1 0 1,1 1-1,0-1 1,0 1 0,1 0-1,0 1 1,-8 11 0,-2 6-19,2 1 1,-19 45-1,20-39 31,1 1 0,2 0 1,1 1-1,1 0 0,2 0 0,2 0 0,1 1 0,1-1 0,2 1 1,1-1-1,2 1 0,10 41 0,16 27 28,-15-56-98,9 53 1,-23-95-51,0 1-1,-1-1 1,0 0 0,0 0 0,0 0 0,0 1-1,0-1 1,-1 0 0,-2 7 0,3-10 15,0-1 0,0 1 1,-1 0-1,1-1 0,0 1 1,-1-1-1,1 1 1,0-1-1,-1 1 0,1-1 1,-1 0-1,1 1 0,-1-1 1,1 1-1,-1-1 1,1 0-1,-1 1 0,1-1 1,-1 0-1,1 0 0,-1 0 1,0 1-1,1-1 1,-1 0-1,1 0 0,-2 0 1,0 0-76,0-1-1,1 1 1,-1-1 0,0 1 0,0-1 0,1 0 0,-1 0 0,1 0 0,-1 0-1,1 0 1,-1 0 0,1 0 0,-3-3 0,-15-17-1426,0 0 0,2-2 0,0 0 0,-16-31 0,14 22 295,3 8 353,1 1 654,1 0 0,1-1 0,-20-47 0,33 70 352,0 0 0,0-1-1,-1 1 1,1 0 0,0 0-1,0 0 1,0 0 0,0 0-1,0 0 1,0 0 0,1 0-1,-1 0 1,0 0 0,0 0-1,1 0 1,-1 0 0,1 0-1,-1 0 1,1 0 0,-1 0-1,1 1 1,0-1 0,-1 0-1,1 0 1,0 0 0,0 1-1,-1-1 1,1 0 0,0 1-1,0-1 1,0 1 0,0-1-1,0 1 1,1-1 0,5-2 466,-1 1 0,1 0 0,-1 1 0,10-2 0,-8 2-113,47-8 1359,34-8-1659,-77 14-343,0 0-1,0-1 0,0 0 0,20-12 1,-14 0-242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04.620"/>
    </inkml:context>
    <inkml:brush xml:id="br0">
      <inkml:brushProperty name="width" value="0.05" units="cm"/>
      <inkml:brushProperty name="height" value="0.05" units="cm"/>
    </inkml:brush>
  </inkml:definitions>
  <inkml:trace contextRef="#ctx0" brushRef="#br0">264 17 20796,'13'-17'5970,"-13"17"-5878,-16 37 1984,-227 501 510,231-514-2461,12-24-123,0 0-1,0 0 1,0 1-1,0-1 1,0 0-1,0 0 0,0 0 1,0 0-1,0 0 1,0 0-1,0 1 0,0-1 1,0 0-1,0 0 1,0 0-1,0 0 1,0 0-1,0 0 0,0 0 1,-1 1-1,1-1 1,0 0-1,0 0 0,0 0 1,0 0-1,0 0 1,0 0-1,0 0 1,0 0-1,0 0 0,0 0 1,-1 0-1,1 1 1,0-1-1,0 0 0,0 0 1,0 0-1,0 0 1,0 0-1,0 0 1,-1 0-1,1 0 0,0 0 1,0 0-1,0 0 1,0 0-1,0 0 0,0 0 1,-1 0-1,1 0 1,0 0-1,0 0 1,0 0-1,0 0 0,0-1 1,0 1-1,0 0 1,-1 0-1,1 0 1,0 0-1,0 0 0,0 0 1,0-8-4,28-189-448,-7 65-97,-5-32-608,-15 173 1071,-1 0 1,1 0-1,4 14 0,-2-3 92,4 17 190,2 1-1,20 55 1,-22-74-83,1 0 0,1-1-1,1 0 1,1-1 0,0 0 0,22 25 0,-26-35-65,-1-1 1,1 0 0,1 0-1,10 6 1,-16-10-50,0-1 0,0 1 1,0-1-1,0 0 0,1 0 0,-1 0 1,0 0-1,1-1 0,-1 1 1,0-1-1,1 1 0,-1-1 0,1 0 1,-1 0-1,1 0 0,-1 0 1,1 0-1,-1-1 0,1 1 0,-1-1 1,3 0-1,-4 0-5,-1 1 1,1-1 0,0 1-1,-1-1 1,1 0-1,0 1 1,-1-1-1,1 0 1,-1 0-1,0 0 1,1 1-1,-1-1 1,1 0 0,-1 0-1,0 0 1,0 0-1,1 1 1,-1-1-1,0 0 1,0 0-1,0 0 1,0 0-1,0 0 1,0 0 0,0 0-1,-1 1 1,1-1-1,0 0 1,0 0-1,-1 0 1,1 0-1,0 1 1,-1-1-1,1 0 1,-1 0-1,1 1 1,-1-1 0,-1-1-1,-22-28-168,24 30 168,-70-76-369,-92-88 246,162 164 133,0 0-1,0 0 1,0-1 0,0 1-1,0 0 1,0 0 0,1 0 0,-1 0-1,0 0 1,0-1 0,0 1-1,0 0 1,0 0 0,0 0-1,1 0 1,-1 0 0,0 0-1,0 0 1,0 0 0,0-1-1,0 1 1,1 0 0,-1 0-1,0 0 1,0 0 0,0 0-1,0 0 1,1 0 0,-1 0-1,0 0 1,0 0 0,0 0-1,0 0 1,1 0 0,-1 0-1,0 0 1,0 0 0,0 1-1,0-1 1,1 0 0,-1 0-1,0 0 1,25 5 44,-1 1-1,1 2 1,30 13 0,18 6-692,-54-22 528,0 0 0,28 3 0,-8-7-84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19.289"/>
    </inkml:context>
    <inkml:brush xml:id="br0">
      <inkml:brushProperty name="width" value="0.05" units="cm"/>
      <inkml:brushProperty name="height" value="0.05" units="cm"/>
    </inkml:brush>
  </inkml:definitions>
  <inkml:trace contextRef="#ctx0" brushRef="#br0">254 1 16347,'-1'3'4455,"-6"13"-1911,-34 96 1544,-48 114-1695,-16 44-1141,103-262-1222,-1 0 1,2 0-1,-1 0 0,0 12 1,1-19-21,1 0 0,0 0 0,0 1 0,0-1-1,0 0 1,0 0 0,1 0 0,-1 1 0,0-1 0,0 0 0,1 0 0,-1 0 0,1 0 0,-1 0 0,1 0-1,-1 1 1,1-1 0,0-1 0,-1 1 0,1 0 0,0 0 0,0 0 0,0 0 0,0 0 0,0-1 0,0 1-1,0 0 1,0-1 0,0 1 0,0-1 0,0 1 0,0-1 0,0 0 0,1 1 0,-1-1 0,0 0 0,0 0 0,2 0-1,26 0 159,-1-3-1,1 0 1,0-2-1,-1 0 1,41-16-1,36-6-49,-25 10-93,61-11-1317,-131 25 378,-11 0-316,-16-2-624,11 4 1845,-12-6-907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0:19.804"/>
    </inkml:context>
    <inkml:brush xml:id="br0">
      <inkml:brushProperty name="width" value="0.05" units="cm"/>
      <inkml:brushProperty name="height" value="0.05" units="cm"/>
    </inkml:brush>
  </inkml:definitions>
  <inkml:trace contextRef="#ctx0" brushRef="#br0">25 130 17396,'-2'2'457,"-1"-1"1,1 1-1,0-1 0,-1 1 1,1 0-1,0 0 1,0 0-1,-3 5 1,4-7-384,1 0 0,0 0 1,0 0-1,0 1 1,0-1-1,0 0 1,0 0-1,0 0 1,0 1-1,0-1 1,-1 0-1,1 0 0,0 1 1,0-1-1,0 0 1,0 0-1,0 1 1,0-1-1,1 0 1,-1 0-1,0 0 1,0 1-1,0-1 0,0 0 1,0 0-1,0 1 1,0-1-1,0 0 1,0 0-1,1 0 1,-1 1-1,0-1 1,0 0-1,0 0 0,0 0 1,1 0-1,17 3 1830,25-9-127,72-18 0,-38 7-1144,-1 4-255,96-4-1,77 11-381,-130 5-282,-115 1 225,43-5-565,-45 5 522,0 0 1,0 0-1,-1-1 1,1 1-1,0-1 1,-1 1 0,1-1-1,0 0 1,-1 0-1,1 0 1,-1 0-1,1 0 1,-1 0 0,0 0-1,1 0 1,-1 0-1,0-1 1,0 1-1,0-1 1,0 1-1,0-1 1,2-2 0,-4 3 52,1-1 1,0 1 0,0-1 0,0 1 0,-1-1 0,1 1-1,-1-1 1,1 1 0,-1 0 0,0-1 0,1 1 0,-1 0-1,0-1 1,0 1 0,0 0 0,0 0 0,0 0-1,0 0 1,0 0 0,-1 0 0,1 0 0,-2-1 0,2 1 6,-21-16-741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15.674"/>
    </inkml:context>
    <inkml:brush xml:id="br0">
      <inkml:brushProperty name="width" value="0.05" units="cm"/>
      <inkml:brushProperty name="height" value="0.05" units="cm"/>
    </inkml:brush>
  </inkml:definitions>
  <inkml:trace contextRef="#ctx0" brushRef="#br0">1729 179 12787,'-9'-10'327,"-1"0"0,1 1 0,-1 0 0,-1 1 1,0 0-1,0 1 0,0 0 0,-1 1 0,0 0 1,-16-5-1,-18-4 530,-70-15 1,101 27-742,-43-8 101,0 2 0,-1 3 0,0 3 0,0 2 0,0 2 0,0 3 0,0 3 0,1 3 0,0 1 0,-60 22 0,93-25-179,1 1 0,-1 2 0,2 0-1,-1 2 1,2 1 0,0 0-1,0 2 1,1 0 0,1 1-1,-17 20 1,-27 39 108,3 2-1,4 3 1,3 3 0,-63 132-1,101-183-133,1 0-1,2 1 1,1 0 0,2 1-1,1 0 1,2 0-1,1 1 1,-2 59-1,9-62-5,1 0-1,2 0 0,0 0 0,3-1 0,1 0 0,1 0 1,1 0-1,2-1 0,24 44 0,-22-50 0,2-1-1,0-1 1,1 0 0,1-1-1,2-1 1,0-1 0,1 0 0,0-2-1,2-1 1,0 0 0,38 19-1,-37-24-6,2-1 1,-1-1-1,1-2 0,0 0 0,1-2 0,51 6 0,-41-9 2,0-3 0,0 0 0,0-3 0,58-11 0,-35 0 6,0-3 0,-1-3 0,-1-2 0,-1-2 0,104-63 0,-78 33 15,-2-4-1,-2-3 1,-3-4 0,-3-3-1,109-132 1,-154 165-17,-1-2-1,-2 0 1,-2-2 0,-1 0-1,-3-2 1,-1 0-1,-1-1 1,12-54 0,-23 69-5,-1-1 0,-2 1 0,-1-1 0,0 0 1,-3 0-1,-3-30 0,1 36-1,-1-1 0,-2 1 0,0 0 0,-1 0-1,-1 1 1,-1-1 0,-1 2 0,-14-22 0,8 18-57,-1 1 1,-1 1-1,0 0 1,-2 2-1,-1 0 1,0 1-1,-1 1 1,-1 1-1,-45-24 0,47 30 79,-1 0 0,0 2 0,-1 1 0,1 1 0,-1 1 0,-1 0 0,1 2 0,-1 1 0,0 1 0,0 1-1,0 1 1,-23 3 0,-7 7-34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13.887"/>
    </inkml:context>
    <inkml:brush xml:id="br0">
      <inkml:brushProperty name="width" value="0.05" units="cm"/>
      <inkml:brushProperty name="height" value="0.05" units="cm"/>
    </inkml:brush>
  </inkml:definitions>
  <inkml:trace contextRef="#ctx0" brushRef="#br0">0 4 20940,'1'0'75,"-1"-1"0,0 1 0,0 0-1,0 0 1,0-1 0,0 1-1,1 0 1,-1 0 0,0 0-1,0 0 1,0 0 0,1-1-1,-1 1 1,0 0 0,0 0 0,1 0-1,-1 0 1,0 0 0,0 0-1,1 0 1,-1 0 0,0 0-1,0 0 1,1 0 0,-1 0-1,0 0 1,0 0 0,1 0 0,-1 0-1,0 0 1,0 0 0,1 0-1,-1 0 1,0 0 0,0 0-1,1 0 1,-1 1 0,0-1 0,1 0-1,13 6 542,-12-5-237,171 56 2283,-1 0-3488,-140-39-757,-19-7 408,-13-11 1154,0 0-1,0 0 1,0 1-1,0-1 0,0 0 1,0 0-1,1 0 1,-1 0-1,0 1 0,0-1 1,0 0-1,0 0 1,0 0-1,0 1 1,0-1-1,0 0 0,0 0 1,0 0-1,0 1 1,0-1-1,0 0 0,0 0 1,0 0-1,0 0 1,0 1-1,0-1 1,0 0-1,0 0 0,0 0 1,-1 1-1,1-1 1,0 0-1,0 0 1,0 0-1,0 0 0,0 1 1,0-1-1,-1 0 1,1 0-1,0 0 0,0 0 1,0 0-1,0 0 1,-1 0-1,1 1 1,0-1-1,0 0 0,0 0 1,-1 0-1,-15 4-903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14.323"/>
    </inkml:context>
    <inkml:brush xml:id="br0">
      <inkml:brushProperty name="width" value="0.05" units="cm"/>
      <inkml:brushProperty name="height" value="0.05" units="cm"/>
    </inkml:brush>
  </inkml:definitions>
  <inkml:trace contextRef="#ctx0" brushRef="#br0">11 0 18012,'-11'16'1984,"14"1"-1064,7-4-295,8 3 1495,10-1-840,10 0-431,5 1-209,4 0-192,2 1-144,0 2-544,-1-1-640,-4-6 736,-3-4-81,-2-7-143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0.794"/>
    </inkml:context>
    <inkml:brush xml:id="br0">
      <inkml:brushProperty name="width" value="0.05" units="cm"/>
      <inkml:brushProperty name="height" value="0.05" units="cm"/>
    </inkml:brush>
  </inkml:definitions>
  <inkml:trace contextRef="#ctx0" brushRef="#br0">5 561 15467,'-5'21'3046,"8"-17"-689,7-12-333,76-104 3320,-39 46-4549,30-31-249,-16 21-367,87-140 0,-139 205-151,-5 19 2,-7 22-5,-23 80 56,-13 61 469,34-145-389,1 1 0,1 0 1,2 0-1,0 1 0,6 42 1,-4-48-25,0-9 68,0-17 89,0-11-473,1-3-4866,-2 13 4156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8.999"/>
    </inkml:context>
    <inkml:brush xml:id="br0">
      <inkml:brushProperty name="width" value="0.05" units="cm"/>
      <inkml:brushProperty name="height" value="0.05" units="cm"/>
    </inkml:brush>
  </inkml:definitions>
  <inkml:trace contextRef="#ctx0" brushRef="#br0">205 0 17172,'0'0'63,"0"1"0,1-1 0,-1 0 0,0 0 0,1 0 0,-1 0 0,0 0 0,0 1 0,1-1 0,-1 0 0,0 0 0,0 1 0,1-1 0,-1 0 0,0 0 0,0 1 0,0-1 0,0 0 0,1 0 0,-1 1 0,0-1 0,0 0 0,0 1 0,0-1 0,0 0 0,0 1 0,0-1 0,0 0 0,0 1 0,0-1 0,0 0 0,0 1 0,0-1 0,0 0 0,0 1 0,0 17 240,0-18-302,-7 148 2499,-34 187 0,28-249-2087,-47 254 665,3-20-606,27 0-291,29-306-232,1 15 150,3 40 0,-3-61-233,2-1 0,-1 1 0,1 0 0,0-1 0,0 1 1,1-1-1,0 0 0,1 0 0,8 13 0,-12-19 81,1 0 0,-1 0 0,1 0 0,-1 0 0,1 0 1,0-1-1,-1 1 0,1 0 0,0 0 0,0-1 0,-1 1 0,1-1 0,0 1 0,0 0 0,0-1 0,0 0 0,0 1 0,0-1 0,0 0 0,0 1 0,0-1 1,0 0-1,0 0 0,0 0 0,0 0 0,0 0 0,0 0 0,0 0 0,0 0 0,0 0 0,0 0 0,0-1 0,0 1 0,0 0 0,1-1 0,7-10-572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1.869"/>
    </inkml:context>
    <inkml:brush xml:id="br0">
      <inkml:brushProperty name="width" value="0.05" units="cm"/>
      <inkml:brushProperty name="height" value="0.05" units="cm"/>
    </inkml:brush>
  </inkml:definitions>
  <inkml:trace contextRef="#ctx0" brushRef="#br0">41 9 16996,'-5'3'896,"1"-1"-482,0 0 0,1 1-1,-1-1 1,1 1 0,0 0-1,0 0 1,0 0-1,0 0 1,-3 4 0,6-6-319,0-1 1,0 1-1,0-1 1,1 0-1,-1 1 1,0-1 0,0 0-1,0 1 1,0-1-1,0 0 1,1 1-1,-1-1 1,0 0-1,0 1 1,1-1 0,-1 0-1,0 1 1,0-1-1,1 0 1,-1 0-1,0 0 1,1 1-1,-1-1 1,0 0 0,1 0-1,-1 0 1,0 0-1,1 1 1,-1-1-1,1 0 1,-1 0-1,0 0 1,1 0 0,-1 0-1,0 0 1,1 0-1,-1 0 1,1 0-1,-1 0 1,0 0-1,1-1 1,22 1 1082,-21 0-919,121-9 3227,36 0-2277,-137 10-1105,-12-1-573,1 0 0,20-2 1,-28 2 227,-1-1 1,1 1 0,0-1-1,0 0 1,0 0 0,-1 0-1,1-1 1,0 1-1,-1-1 1,1 1 0,-1-1-1,0 0 1,0 0-1,1 0 1,1-2 0,2-4-700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3.790"/>
    </inkml:context>
    <inkml:brush xml:id="br0">
      <inkml:brushProperty name="width" value="0.05" units="cm"/>
      <inkml:brushProperty name="height" value="0.05" units="cm"/>
    </inkml:brush>
  </inkml:definitions>
  <inkml:trace contextRef="#ctx0" brushRef="#br0">143 26 14387,'3'-6'625,"5"-12"4673,-4 17-2050,-1 10-563,-5 27 2301,2-36-4975,0 0 0,0 0 0,0 0 0,0 0 0,0 0 0,0 0 0,0 0-1,0 0 1,0 0 0,1 0 0,-1 0 0,0 0 0,0 0 0,0 0 0,0 0 0,0 0-1,0 0 1,0 0 0,0 0 0,0 0 0,0 0 0,1 0 0,-1 0 0,0 0 0,0 0-1,0 0 1,0 0 0,0 0 0,0 1 0,0-1 0,0 0 0,0 0 0,0 0 0,0 0 0,0 0-1,0 0 1,0 0 0,0 0 0,0 0 0,0-2 171,-4 4-2,4-2-115,-17 28 290,3 11-228,4-8-49,-27 78 24,19-50-98,1 1 0,-10 83 0,18-91-3,2 4-1,7-56 0,0 0 0,0 0 0,0 0 0,0 1 0,0-1 0,1 0 0,-1 0 0,0 1 0,0-1 0,0 0 0,0 0 0,1 0 0,-1 0 0,0 1 0,0-1 0,0 0 0,1 0 0,-1 0 0,0 0 0,0 0 0,0 0 0,1 0 0,-1 1 0,0-1 0,0 0 0,1 0 0,-1 0 0,0 0 0,0 0 0,1 0 0,-1 0 0,0 0 0,0 0 0,1 0 0,-1 0 0,0-1 0,0 1 0,1 0 0,-1 0 0,0 0 0,0 0 0,0 0 0,1-1 0,13-4 0,-12 4 0,64-21 0,1 3 0,87-12 0,-31 6 0,-89 21 0,-34 4 0,1 0 0,-1 0 0,1 0 0,-1 0 0,1 0 0,-1 0 0,1 0 0,-1 0 0,1 0 0,-1 0 0,1 0 0,-1 0 0,1 0 0,-1 0 0,1 0 0,-1 1 0,1-1 0,-1 0 0,1 0 0,-1 1 0,1-1 0,-1 0 0,0 1 0,1-1 0,-1 0 0,0 1 0,1-1 0,-1 0 0,0 1 0,1-1 0,-1 1 0,0-1 0,0 1 0,1-1 0,-1 1 0,0-1 0,0 1 0,0-1 0,0 1 0,0-1 0,0 1 0,0-1 0,0 1 0,0-1 0,0 1 0,0-1 0,0 1 0,0-1 0,0 1 0,0-1 0,0 1 0,-1-1 0,1 1 0,0-1 0,0 1 0,-1 0 0,0 0-37,1-1 0,-1 1 0,1-1 0,-1 1 1,1-1-1,-1 1 0,1-1 0,-1 1 0,0-1 0,1 1 0,-1-1 0,0 0 1,1 1-1,-1-1 0,0 0 0,0 0 0,1 0 0,-1 0 0,0 1 0,0-1 0,1 0 1,-1 0-1,0 0 0,0 0 0,1-1 0,-1 1 0,0 0 0,0 0 0,1 0 0,-1-1 1,0 1-1,0-1 0,-28-12-1923,20 8 1506,7 2-128,2-8-190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5.479"/>
    </inkml:context>
    <inkml:brush xml:id="br0">
      <inkml:brushProperty name="width" value="0.05" units="cm"/>
      <inkml:brushProperty name="height" value="0.05" units="cm"/>
    </inkml:brush>
  </inkml:definitions>
  <inkml:trace contextRef="#ctx0" brushRef="#br0">218 9 16339,'1'-1'225,"0"0"0,0 0 0,0 1 0,-1-1 0,1 0 0,0 1 0,0-1 0,0 1-1,0-1 1,0 1 0,0 0 0,0-1 0,0 1 0,0 0 0,0 0 0,0 0 0,0 0-1,2 0 1,-2 0-95,-1 0 0,0 1 0,1-1 0,-1 1 0,0-1 0,0 1 0,1-1 0,-1 1 0,0-1 0,0 1 0,0-1-1,0 1 1,0 0 0,0-1 0,1 1 0,-1-1 0,-1 1 0,1-1 0,0 1 0,0-1 0,0 1 0,0-1 0,0 1 0,0 0 0,-1 0-1,-18 46 3191,16-40-3330,-30 63 621,-2-2-1,-67 97 1,99-162-619,0 0 0,1 1 0,-1-1 0,0 0 1,-5 4-1,7-7-1,1 0 0,-1 1 0,1-1 0,-1 0 0,1 1 0,0-1 0,-1 0 0,1 0 0,-1 0 0,1 1 0,-1-1 0,1 0 0,-1 0 0,0 0 0,1 0 0,-1 0 0,1 0 0,-1 0 0,1 0 0,-1 0 0,1 0 0,-1 0 0,1 0 0,-1 0 0,1-1 0,-1 1 0,1 0 0,-1 0 0,1-1 0,-1 1 0,1 0 0,-1 0 0,1-1 0,0 1 0,-1 0 0,1-1 0,0 1 0,-1-1 0,1 1 0,0-1 0,-1 1 0,1 0 0,0-1 0,0 1 0,-1-1 0,1 1 0,0-1 0,0 1 0,0-1 0,0 1 0,0-1 0,0 0 0,0 1 0,0-1 0,-2-11-193,1 0-1,0 0 1,0 1 0,1-1 0,2-12-1,11-59-781,-8 58 716,-4 12 151,1 0 1,1 0-1,0 1 0,1 0 0,0-1 1,12-22-1,-16 35 118,0 0 1,0 0-1,0 0 1,0 0-1,0-1 1,0 1 0,0 0-1,0 0 1,1 0-1,-1 0 1,0 0-1,0 0 1,0 0-1,0 0 1,0 0-1,0 0 1,0 0-1,0 0 1,1 0 0,-1 0-1,0 0 1,0 0-1,0 0 1,0 0-1,0 0 1,0 0-1,1 0 1,-1 0-1,0 0 1,0 0 0,0 0-1,0 0 1,0 0-1,0 0 1,0 0-1,1 0 1,-1 0-1,0 0 1,0 0-1,0 0 1,0 0-1,0 0 1,0 0 0,0 0-1,0 1 1,0-1-1,1 0 1,3 8 59,2 10 46,6 35 221,-3-10 4,16 46 0,-21-78-254,0 0 0,1 0 0,0-1 0,1 0 0,0 0 0,0 0 1,1-1-1,1 1 0,9 8 0,-16-16-47,1-1 1,0 1-1,0-1 0,0 1 1,0-1-1,0 0 0,0 0 1,0 0-1,0 0 1,1 0-1,-1 0 0,0-1 1,1 1-1,-1-1 0,0 0 1,1 0-1,2 1 1,-5-2-15,1 1-1,0 0 1,0 0 0,0 0 0,0-1 0,-1 1 0,1 0 0,0-1 0,0 1 0,-1-1 0,1 1 0,0-1 0,-1 1 0,1-1 0,-1 0 0,1 1 0,0-1 0,-1 1 0,1-2 0,0 0 3,-1 1 1,1-1-1,0 0 0,-1 1 1,0-1-1,1 0 0,-1 0 1,0 1-1,0-1 0,0 0 0,0 0 1,0-2-1,-3-8-21,0 1 1,0-1-1,-1 1 0,-1 0 1,1 0-1,-2 1 0,0-1 0,0 1 1,0 1-1,-2-1 0,1 1 1,-1 0-1,0 1 0,-1-1 1,0 2-1,0-1 0,-1 1 0,-17-9 1,20 15-23,9 7-3,10 6-4,1-5-173,0-1 0,1-1 0,0 0-1,0-1 1,18 3 0,4 1-325,88 23-131,-58-18 224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6.052"/>
    </inkml:context>
    <inkml:brush xml:id="br0">
      <inkml:brushProperty name="width" value="0.05" units="cm"/>
      <inkml:brushProperty name="height" value="0.05" units="cm"/>
    </inkml:brush>
  </inkml:definitions>
  <inkml:trace contextRef="#ctx0" brushRef="#br0">1 1 14571,'12'10'2425,"3"4"-1161,4-3-320,7 4 1705,7-6-753,3 0-256,3-5-471,4 0-217,-1-4-352,-4-4-224,-6-1-584,-3 0-360,-12-1-856,-6-1 1184,-10 2-225,-1-1-231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6.500"/>
    </inkml:context>
    <inkml:brush xml:id="br0">
      <inkml:brushProperty name="width" value="0.05" units="cm"/>
      <inkml:brushProperty name="height" value="0.05" units="cm"/>
    </inkml:brush>
  </inkml:definitions>
  <inkml:trace contextRef="#ctx0" brushRef="#br0">1 15 19260,'15'17'2049,"8"-11"-1129,6-3-280,11 1 960,6-4-247,4-5-473,-2-3-304,4 4-712,-9-2-624,-5-1 696,-6 4-240,-7-9-73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6.916"/>
    </inkml:context>
    <inkml:brush xml:id="br0">
      <inkml:brushProperty name="width" value="0.05" units="cm"/>
      <inkml:brushProperty name="height" value="0.05" units="cm"/>
    </inkml:brush>
  </inkml:definitions>
  <inkml:trace contextRef="#ctx0" brushRef="#br0">0 0 23197,'29'0'1622,"0"2"1,48 8 0,-68-9-1597,-1 1 1,1 0 0,0 1-1,-1 0 1,0 1 0,1-1-1,-1 1 1,-1 1 0,1 0-1,-1 0 1,0 0 0,12 12-1,-16-13-16,0 0-1,0 1 0,-1-1 0,0 1 0,0 0 0,0-1 0,0 1 0,-1 0 0,0 0 0,0 0 1,0 0-1,-1 0 0,1 1 0,-1-1 0,0 0 0,-1 0 0,1 0 0,-2 6 0,-2 3 15,1 1-1,-2 0 1,0-1 0,-13 26-1,5-16-91,-2 0 1,-1-1-1,0 0 0,-2-2 1,0 0-1,-2 0 0,0-2 0,-41 30 1,34-33-108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8.983"/>
    </inkml:context>
    <inkml:brush xml:id="br0">
      <inkml:brushProperty name="width" value="0.05" units="cm"/>
      <inkml:brushProperty name="height" value="0.05" units="cm"/>
    </inkml:brush>
  </inkml:definitions>
  <inkml:trace contextRef="#ctx0" brushRef="#br0">150 0 19660,'-5'20'6079,"-3"16"-3955,-12 53-1517,-9 21-277,-51 215 355,79-321-679,-1 4 30,0 1-1,1 0 1,0 0 0,0-1 0,1 12 0,0-19-26,0 0 1,1 1 0,-1-1 0,0 0 0,1 0 0,-1 1-1,0-1 1,1 0 0,-1 0 0,1 0 0,0 0-1,0 0 1,-1 0 0,1 0 0,0 0 0,0 0-1,1 1 1,0-1 3,-1 0 0,1-1 0,-1 1-1,1-1 1,-1 1 0,1-1 0,-1 0-1,1 0 1,-1 0 0,1 1 0,0-1-1,-1-1 1,1 1 0,-1 0 0,1 0-1,0-1 1,2 0 0,24-8 132,-1-2 1,31-16 0,-6 3-7,29-11-5,77-35-1817,-158 70 1671,4-1-51,-1-1-1,1 0 1,-1 1-1,0-1 1,0 0-1,1-1 0,-1 1 1,-1 0-1,1-1 1,5-5-1,-8 6 23,0 1-1,0-1 1,0 1 0,0 0-1,0-1 1,0 1 0,0-1-1,-1 1 1,1 0 0,0-1-1,-2-1 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29.648"/>
    </inkml:context>
    <inkml:brush xml:id="br0">
      <inkml:brushProperty name="width" value="0.05" units="cm"/>
      <inkml:brushProperty name="height" value="0.05" units="cm"/>
    </inkml:brush>
  </inkml:definitions>
  <inkml:trace contextRef="#ctx0" brushRef="#br0">204 9 18964,'9'-9'1773,"-6"14"-258,-9 23 151,-23 71-85,-5-3 0,-61 125 0,89-207-1496,5-9-39,-1 0 0,0-1 0,0 0-1,-1 1 1,1-1 0,-1 0 0,0 0-1,-6 6 1,7-11 24,3-5-43,5-14-41,-4 11 7,12-43-436,-3 0 1,-2-1-1,4-101 0,-14 152 248,-2 7 136,-3 11 38,2 8 92,1-1-1,1 1 0,1 0 1,1 0-1,1-1 0,7 42 1,-6-60-29,-1 1 1,2-1-1,-1 1 1,0-1-1,1 0 1,0 0-1,1 0 1,-1-1-1,1 1 1,4 4 0,-7-8-27,0 1 1,0-1 0,1 0 0,-1 0 0,0 1 0,1-1 0,-1 0-1,1 0 1,0-1 0,-1 1 0,1 0 0,0 0 0,-1-1 0,1 1-1,0-1 1,0 0 0,-1 1 0,1-1 0,0 0 0,0 0 0,0 0-1,-1 0 1,1 0 0,0-1 0,0 1 0,0 0 0,-1-1 0,1 0-1,0 1 1,-1-1 0,1 0 0,0 0 0,-1 0 0,1 0 0,1-1-1,-2 1-5,1 0 0,-1-1 0,0 1 0,0 0-1,0 0 1,0-1 0,0 1 0,-1 0 0,1-1 0,0 1-1,0-1 1,-1 1 0,1-1 0,-1 1 0,0-1-1,1 0 1,-1 1 0,0-1 0,0-2 0,0 1-5,-1-1 1,1 1-1,-1 0 1,0 0 0,0 0-1,0 0 1,-1 0-1,1 0 1,-3-4 0,-2-2-18,0 0 1,-1 0-1,-1 1 0,-13-12 1,8 8 0,-1 1-1,-1 0 1,0 1 0,0 1 0,-24-10 0,40 21 129,7 3-69,78 18-503,-57-17-81,-1 2 1,38 15-1,-39-9 133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0.151"/>
    </inkml:context>
    <inkml:brush xml:id="br0">
      <inkml:brushProperty name="width" value="0.05" units="cm"/>
      <inkml:brushProperty name="height" value="0.05" units="cm"/>
    </inkml:brush>
  </inkml:definitions>
  <inkml:trace contextRef="#ctx0" brushRef="#br0">0 20 21677,'2'3'2128,"10"-3"-1296,5-1-304,15-3 1081,5 0-297,12-1-544,4 2-152,2 0-304,-3 0-112,-7 3-296,-5 0-256,-18 0-624,-5 6-344,-17-1 1000,-12-2-240,-12 0-193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0.602"/>
    </inkml:context>
    <inkml:brush xml:id="br0">
      <inkml:brushProperty name="width" value="0.05" units="cm"/>
      <inkml:brushProperty name="height" value="0.05" units="cm"/>
    </inkml:brush>
  </inkml:definitions>
  <inkml:trace contextRef="#ctx0" brushRef="#br0">0 17 19572,'13'25'2089,"13"-10"-1081,4-6-368,15-7 1000,4-2-231,4-5-449,4 2-304,-7-3-864,-5-5-104,-16 4 256,-8-10-160,-10-2-136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9.533"/>
    </inkml:context>
    <inkml:brush xml:id="br0">
      <inkml:brushProperty name="width" value="0.05" units="cm"/>
      <inkml:brushProperty name="height" value="0.05" units="cm"/>
    </inkml:brush>
  </inkml:definitions>
  <inkml:trace contextRef="#ctx0" brushRef="#br0">3 212 18292,'0'0'51,"-1"0"1,1 0 0,0 1-1,0-1 1,0 0-1,0 1 1,-1-1-1,1 0 1,0 1-1,0-1 1,0 0-1,0 1 1,0-1 0,0 0-1,0 1 1,0-1-1,0 0 1,0 1-1,0-1 1,0 0-1,0 1 1,0-1 0,0 0-1,1 1 1,-1-1-1,0 0 1,0 1-1,0-1 1,0 0-1,1 0 1,-1 1-1,0-1 1,14 6 622,22-2-300,-30-3-109,224-2 1700,4-18-1230,-118 8-512,282-24 101,362-26-430,-2 41-117,-564 31 286,-56-2 157,-134-9-240,2 0 75,0 0-1,1 0 1,-1 0 0,1 0 0,9-3 0,-15 2-52,0 1 1,0 0-1,0 0 0,-1-1 1,1 1-1,0-1 1,0 1-1,-1-1 0,1 1 1,0-1-1,-1 1 0,1-1 1,-1 1-1,1-1 1,-1 0-1,1 1 0,-1-1 1,1 0-1,0-1 0,-1 0-29,0 1 0,0 0 0,0-1 0,0 1 0,0-1 0,0 1 0,0 0 0,0-1 0,-1 1 0,1-1 0,-1 1 0,1 0 0,-1-1 0,1 1 0,-1 0 0,0-2 0,-1 1-203,0-2 28,0 1 0,0 0 0,1 0 1,-1-1-1,1 1 0,0-1 0,0 0 0,0 1 0,0-1 0,1 0 0,-1-6 0,2-5-355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1.259"/>
    </inkml:context>
    <inkml:brush xml:id="br0">
      <inkml:brushProperty name="width" value="0.05" units="cm"/>
      <inkml:brushProperty name="height" value="0.05" units="cm"/>
    </inkml:brush>
  </inkml:definitions>
  <inkml:trace contextRef="#ctx0" brushRef="#br0">12 562 16524,'-3'5'817,"-5"14"756,8-15-336,4-9 727,74-99 1987,247-369 520,-319 466-4408,-4 10-45,-4 14-15,-8 19-29,-76 357-161,83-375-2,2-12 24,-1 0-1,1-1 1,1 1-1,-1 0 1,1 0-1,0 0 0,0 0 1,1 0-1,-1 0 1,2 0-1,-1 0 1,2 6-1,-2-11 119,-1 0-1,0-1 1,1 1-1,-1-1 0,1 1 1,-1-1-1,1 1 1,-1-1-1,1 1 1,-1-1-1,1 1 0,-1-1 1,1 0-1,0 1 1,-1-1-1,1 0 1,0 0-1,-1 1 1,1-1-1,0 0 0,-1 0 1,1 0-1,0 0 1,-1 0-1,1 0 1,0 0-1,0 0 0,-1 0 1,1 0-1,0 0 1,-1 0-1,1-1 1,0 1-1,-1 0 0,1 0 1,-1-1-1,1 1 1,1-1-1,23-19-752,-2-9-127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1.689"/>
    </inkml:context>
    <inkml:brush xml:id="br0">
      <inkml:brushProperty name="width" value="0.05" units="cm"/>
      <inkml:brushProperty name="height" value="0.05" units="cm"/>
    </inkml:brush>
  </inkml:definitions>
  <inkml:trace contextRef="#ctx0" brushRef="#br0">1 41 22213,'0'3'2184,"14"-3"-1352,2 0-360,7-3 1217,5 0-537,4-3-464,0-1-264,-1 1-432,-4 0-256,-10 0 232,-8 3-72,-9 0-32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2.234"/>
    </inkml:context>
    <inkml:brush xml:id="br0">
      <inkml:brushProperty name="width" value="0.05" units="cm"/>
      <inkml:brushProperty name="height" value="0.05" units="cm"/>
    </inkml:brush>
  </inkml:definitions>
  <inkml:trace contextRef="#ctx0" brushRef="#br0">227 120 17852,'3'-6'361,"0"-1"-1,0 0 1,0 0 0,-1 0 0,0 0 0,0-1-1,-1 1 1,0-1 0,0 1 0,-1-1 0,1 1-1,-3-12 1,2 18-303,0 0 1,0 1-1,0-1 0,0 0 0,-1 1 1,1-1-1,0 0 0,-1 1 0,1-1 1,0 1-1,-1-1 0,1 0 1,0 1-1,-1-1 0,1 1 0,-1-1 1,1 1-1,-1 0 0,1-1 0,-1 1 1,0-1-1,1 1 0,-1 0 0,1 0 1,-1-1-1,0 1 0,1 0 0,-1 0 1,0 0-1,1 0 0,-1-1 0,0 1 1,1 0-1,-1 0 0,0 0 0,1 1 1,-1-1-1,0 0 0,1 0 0,-1 0 1,0 0-1,1 1 0,-1-1 1,0 0-1,1 1 0,-2-1 0,-1 2 63,0 0 0,0 0 0,0 0 0,0 1-1,1-1 1,-1 1 0,-3 3 0,-5 10 95,0 1 0,2 0 0,0 0 0,1 0 0,0 1 1,2 1-1,-6 23 0,3-2 158,2 0 0,-3 60 0,9-68-146,2 0-1,1-1 0,13 63 1,34 88 69,-37-144-302,-13-37-159,-4-4 81,-4-7-41,-22-52-432,-25-69 1,20 42 378,25 66 213,4 7 163,-10-31 1,17 46-182,0 0 1,-1 0 0,1 1 0,0-1 0,0 0 0,0 0 0,0 0 0,0 0 0,0 0 0,1 1 0,-1-1-1,0 0 1,0 0 0,1 0 0,-1 1 0,0-1 0,1 0 0,-1 0 0,0 0 0,1 1 0,0-1-1,-1 0 1,1 1 0,-1-1 0,1 1 0,0-1 0,-1 1 0,1-1 0,0 1 0,-1-1 0,1 1 0,0-1-1,0 1 1,-1 0 0,1-1 0,0 1 0,0 0 0,0 0 0,1 0 0,6-2 40,1 1 1,-1 1 0,13-1-1,-5 1-173,11-3-484,1-1 1,0-2 0,-1-1 0,0-1 0,44-19-1,-17 0-153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2.796"/>
    </inkml:context>
    <inkml:brush xml:id="br0">
      <inkml:brushProperty name="width" value="0.05" units="cm"/>
      <inkml:brushProperty name="height" value="0.05" units="cm"/>
    </inkml:brush>
  </inkml:definitions>
  <inkml:trace contextRef="#ctx0" brushRef="#br0">241 0 19212,'0'0'91,"0"1"-1,0-1 1,0 0-1,0 0 1,1 1-1,-1-1 1,0 0-1,0 0 1,0 1-1,0-1 1,0 0-1,0 1 1,0-1-1,1 0 1,-1 1-1,0-1 1,0 0 0,0 0-1,0 1 1,0-1-1,0 0 1,-1 1-1,1-1 1,0 0-1,0 1 1,0-1-1,0 0 1,0 0-1,0 1 1,0-1-1,-1 0 1,1 0-1,0 1 1,0-1-1,0 0 1,-1 1-1,-6 17 663,-72 165 4480,-17 101-4346,94-271-956,6-19-32,7-20-127,-3-13-114,0 1 0,-3-1 1,-1 0-1,-2-1 0,-5-58 1,3 91 277,-1-1 1,-1 1-1,1-1 0,-1 1 1,-1 0-1,-5-13 0,8 19 60,0 1 1,-1-1-1,1 0 0,0 1 0,-1-1 0,1 0 0,-1 1 1,1-1-1,-1 1 0,1-1 0,-1 1 0,1-1 0,-1 1 1,0-1-1,1 1 0,-1 0 0,0-1 0,0 1 0,0 0 4,1 0 0,0 0-1,-1 0 1,1 0 0,0 0-1,-1 0 1,1 0 0,-1 0-1,1 1 1,0-1 0,-1 0 0,1 0-1,0 0 1,-1 1 0,1-1-1,0 0 1,0 0 0,-1 1-1,1-1 1,0 0 0,0 1-1,-1-1 1,1 1 0,-9 24 70,5-9 25,1 2 1,1-1 0,1 0 0,0 0-1,2 1 1,0-1 0,3 20 0,-1-24-10,-1 0 1,2 0 0,0-1 0,0 0 0,1 1 0,1-2 0,0 1 0,1-1 0,0 1-1,9 10 1,-11-17-36,1 1-1,-1-1 1,1-1-1,0 1 1,1-1-1,-1 0 1,12 5-1,-14-7-31,-1 0 0,1 0-1,0-1 1,0 0-1,0 0 1,0 0-1,0 0 1,0-1 0,0 0-1,0 1 1,0-2-1,0 1 1,0 0 0,0-1-1,8-1 1,-11 1-19,0 1-1,0 0 1,0-1 0,-1 1 0,1-1-1,0 1 1,0-1 0,0 1 0,-1-1-1,1 0 1,0 1 0,0-1 0,-1 0-1,1 1 1,-1-1 0,1 0 0,-1 0-1,1 0 1,-1 0 0,1 1-1,-1-1 1,0 0 0,1 0 0,-1-1-1,0 0-12,0 0 0,0 0 0,0 0 0,-1 0 0,1 1 0,-1-1 0,1 0 0,-1 0 0,1 1 0,-1-1 0,-2-3 0,-3-3-86,1 0 1,-2 0-1,-11-11 0,17 18 90,-164-151-1404,118 111 1338,68 50 348,1 5-75,0-1 0,36 16-1,-48-25-129,1 0 0,0-1 0,0 0-1,0 0 1,0-1 0,1-1 0,-1 0-1,14-1 1,16-4 84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4.069"/>
    </inkml:context>
    <inkml:brush xml:id="br0">
      <inkml:brushProperty name="width" value="0.05" units="cm"/>
      <inkml:brushProperty name="height" value="0.05" units="cm"/>
    </inkml:brush>
  </inkml:definitions>
  <inkml:trace contextRef="#ctx0" brushRef="#br0">7 60 21237,'-6'3'2048,"12"2"-1224,14-5-288,7-2 1041,5-1-273,11-4-432,8-2-176,7-1-272,2 0-88,-5 0-240,-3 1-168,-14 5-432,-4 1-304,-16 3-736,-12 1 1192,-16 4-240,-10 1-209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4.490"/>
    </inkml:context>
    <inkml:brush xml:id="br0">
      <inkml:brushProperty name="width" value="0.05" units="cm"/>
      <inkml:brushProperty name="height" value="0.05" units="cm"/>
    </inkml:brush>
  </inkml:definitions>
  <inkml:trace contextRef="#ctx0" brushRef="#br0">1 38 18492,'0'18'2480,"14"-6"-1239,2-4-465,6-5 1896,4-2-959,6-2-609,2-2-216,-1-5-616,1-3-248,-5 1-1072,-4-3 976,-12-3-184,-2-1-120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5.174"/>
    </inkml:context>
    <inkml:brush xml:id="br0">
      <inkml:brushProperty name="width" value="0.05" units="cm"/>
      <inkml:brushProperty name="height" value="0.05" units="cm"/>
    </inkml:brush>
  </inkml:definitions>
  <inkml:trace contextRef="#ctx0" brushRef="#br0">25 5 22877,'-3'-5'2152,"-5"5"-1488,2 0-327,2 5 1111,2 1-432,1 1-712,1 1-408,3-2-848,1 0-392,1-3 1048,-2 2-217,-3-3-247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5.594"/>
    </inkml:context>
    <inkml:brush xml:id="br0">
      <inkml:brushProperty name="width" value="0.05" units="cm"/>
      <inkml:brushProperty name="height" value="0.05" units="cm"/>
    </inkml:brush>
  </inkml:definitions>
  <inkml:trace contextRef="#ctx0" brushRef="#br0">2 49 16147,'0'31'2105,"-2"-8"-1137,2-8-256,4-6 1417,2-6-841,4 0-80,1-7-360,3-4-199,-2-6-409,3-1-392,-4-5-841,0-3 881,-11 0-168,-3-3-168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6.079"/>
    </inkml:context>
    <inkml:brush xml:id="br0">
      <inkml:brushProperty name="width" value="0.05" units="cm"/>
      <inkml:brushProperty name="height" value="0.05" units="cm"/>
    </inkml:brush>
  </inkml:definitions>
  <inkml:trace contextRef="#ctx0" brushRef="#br0">314 48 19548,'0'-3'194,"0"1"1,0 0-1,0 0 0,0 0 0,0 0 0,-1 0 0,1 0 0,-1 0 1,1 0-1,-1 0 0,0 0 0,0 0 0,0 0 0,0 0 1,0 1-1,0-1 0,0 0 0,-1 1 0,-2-3 0,2 3-37,0 0-1,0 0 0,0 0 0,0 0 0,0 1 0,0-1 0,0 1 0,0-1 0,0 1 0,0 0 1,0 0-1,0 0 0,0 0 0,-1 1 0,1-1 0,0 0 0,0 1 0,0-1 0,0 1 1,-3 1-1,-8 4 153,1 0 0,0 1 0,0 0 0,0 1 1,-16 14-1,-50 50-60,63-57-231,6-7-18,1-1 0,0 2 0,0-1 0,1 1 0,0 0 0,1 1 0,-9 16-1,14-25 0,1-1-1,0 1 1,0 0-1,0 0 0,0-1 1,0 1-1,0 0 0,0 0 1,0-1-1,0 1 1,0 0-1,0 0 0,0-1 1,0 1-1,1 0 0,-1 0 1,0-1-1,1 1 1,-1 0-1,0-1 0,1 1 1,-1 0-1,1-1 0,-1 1 1,1-1-1,-1 1 0,1-1 1,-1 1-1,1-1 1,0 1-1,-1-1 0,1 0 1,0 1-1,-1-1 0,1 0 1,0 1-1,0-1 1,-1 0-1,1 0 0,0 0 1,0 0-1,37 5-50,-34-5 50,20 0-27,0 1 0,0 2 0,44 10 1,-62-12 25,1 1 1,-1 0-1,0 1 1,0 0 0,0 0-1,0 0 1,0 0-1,0 1 1,-1 0-1,0 0 1,0 1-1,0-1 1,0 1 0,-1 0-1,0 0 1,0 1-1,0-1 1,5 12-1,-8-15 21,0 1-1,0-1 1,0 1-1,0 0 1,0-1-1,-1 1 1,1 0-1,-1-1 1,0 1-1,0 0 1,0 0-1,0 0 1,0-1-1,-1 1 1,1 0-1,-1 0 1,1-1-1,-1 1 1,0-1-1,0 1 1,-1 0-1,1-1 1,0 0 0,-1 1-1,0-1 1,1 0-1,-1 0 1,0 0-1,0 0 1,0 0-1,0 0 1,0-1-1,-1 1 1,1 0-1,-1-1 1,-2 2-1,-4 1 77,0-1-1,-1 1 1,1-1 0,-1-1-1,0 0 1,1 0 0,-1-1-1,0 0 1,-11-1 0,17 0-88,-11 0-164,0 0-1,1-2 1,-1 1 0,-14-5-1,29 5 40,0 1 0,0 0 0,0-1-1,0 1 1,0 0 0,0-1 0,0 1 0,1 0-1,-1 0 1,0-1 0,0 1 0,0 0-1,1-1 1,-1 1 0,0 0 0,0 0 0,1 0-1,-1-1 1,0 1 0,1 0 0,-1 0 0,0 0-1,0 0 1,1 0 0,-1-1 0,0 1-1,1 0 1,-1 0 0,0 0 0,1 0 0,-1 0-1,0 0 1,1 0 0,0 0 0,18-6-538,-17 5 520,25-9-823,7-5-167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6.557"/>
    </inkml:context>
    <inkml:brush xml:id="br0">
      <inkml:brushProperty name="width" value="0.05" units="cm"/>
      <inkml:brushProperty name="height" value="0.05" units="cm"/>
    </inkml:brush>
  </inkml:definitions>
  <inkml:trace contextRef="#ctx0" brushRef="#br0">123 71 18588,'0'0'101,"0"0"1,0-1-1,1 1 0,-1 0 1,0 0-1,0-1 0,0 1 1,0 0-1,0-1 0,0 1 1,0 0-1,0-1 0,0 1 1,0 0-1,0-1 0,0 1 1,-1 0-1,1-1 0,0 1 1,0 0-1,0-1 0,0 1 1,0 0-1,-1 0 0,1-1 1,0 1-1,0 0 0,0 0 1,-1-1-1,1 1 0,0 0 1,-11 2 1075,-12 16 608,14-9-1400,0 1 0,1-1 0,0 1-1,0 1 1,1-1 0,-10 23 0,13-26-356,1 0 0,0 1 0,1-1 1,0 1-1,0 0 0,0-1 1,1 1-1,0 0 0,1 0 0,0 0 1,0 0-1,1 9 0,0-15-19,-1-1-1,0 0 1,1 1-1,-1-1 1,0 1-1,1-1 1,0 0-1,-1 1 1,1-1-1,0 0 0,0 0 1,0 0-1,0 0 1,0 1-1,0-1 1,0 0-1,0-1 1,0 1-1,0 0 1,0 0-1,1 0 1,-1-1-1,0 1 1,1 0-1,-1-1 1,0 0-1,1 1 0,-1-1 1,1 0-1,-1 1 1,1-1-1,-1 0 1,0 0-1,1 0 1,-1 0-1,1-1 1,2 0-1,3 0 38,-1-1 1,1 0-1,-1 0 0,1-1 1,-1 0-1,11-7 0,16-15 154,-1-1 0,-2-1-1,-1-2 1,40-49 0,9-8 59,-63 71-205,-15 15-54,0 0 0,1 0 0,-1 0 0,0 0 0,0 0 0,0-1 0,0 1 0,0 0 0,0 0 0,0 0 0,0 0 0,0 0 0,0 0 0,1 0 0,-1 0 0,0 0 0,0 0 0,0 0 0,0 0 0,0 0 0,0 0-1,0 0 1,0 0 0,1 0 0,-1 0 0,0 0 0,0 0 0,0 0 0,0 0 0,0 0 0,0 0 0,0 0 0,0 0 0,1 0 0,-1 0 0,0 0 0,0 1 0,0-1 0,0 0 0,0 0 0,0 0 0,0 0 0,0 0 0,0 0 0,0 0 0,0 0 0,0 0 0,0 0 0,0 1 0,1-1 0,-1 0 0,0 0 0,0 0 0,0 0 0,0 0 0,0 0 0,0 0 0,0 0 0,0 1 0,-1 10 21,-4 11 1,-16 46 51,7-27 12,2 0 0,2 1 0,-8 72-1,17-112-86,3 36 45,-2-37-57,0 0 1,0 0 0,0 0 0,0 0-1,0 0 1,1 0 0,-1 0 0,0 0-1,0 0 1,1 0 0,-1-1-1,1 1 1,-1 0 0,1 0 0,-1 0-1,1-1 1,0 1 0,-1 0-1,1-1 1,0 1 0,-1 0 0,1-1-1,0 1 1,0-1 0,0 1 0,-1-1-1,1 1 1,0-1 0,0 0-1,0 0 1,0 1 0,0-1 0,0 0-1,0 0 1,0 0 0,2 0-1,0-1-178,0 0-1,1-1 0,-1 1 0,0-1 0,0 0 0,0 1 1,0-2-1,0 1 0,-1 0 0,1 0 0,-1-1 1,1 0-1,-1 1 0,0-1 0,0 0 0,2-4 0,6-10-663,13-29-1,-19 37 747,13-30-927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9.925"/>
    </inkml:context>
    <inkml:brush xml:id="br0">
      <inkml:brushProperty name="width" value="0.05" units="cm"/>
      <inkml:brushProperty name="height" value="0.05" units="cm"/>
    </inkml:brush>
  </inkml:definitions>
  <inkml:trace contextRef="#ctx0" brushRef="#br0">223 58 15227,'0'-4'424,"1"1"0,0-1 0,0 0-1,1 1 1,-1-1 0,1 0-1,0 1 1,-1 0 0,2-1 0,-1 1-1,0 0 1,4-4 0,-4 6-317,0 0 1,-1 0-1,1 0 0,0 0 1,-1 1-1,1-1 0,0 0 1,0 1-1,0-1 0,0 1 1,0 0-1,-1-1 1,1 1-1,0 0 0,0 0 1,0 1-1,0-1 0,0 0 1,0 0-1,0 1 0,0 0 1,-1-1-1,1 1 0,0 0 1,0 0-1,2 2 0,2-1-46,-1 1 0,0 0-1,-1 0 1,1 1 0,0 0-1,-1 0 1,0 0 0,0 0-1,0 0 1,-1 1 0,1 0-1,-1 0 1,0 0 0,-1 0-1,1 0 1,-1 0 0,0 1-1,0-1 1,0 1-1,-1 0 1,0-1 0,0 1-1,-1 0 1,1 0 0,-1 0-1,-1-1 1,1 1 0,-1 0-1,-1 7 1,-2 3 86,-1 0 0,0 0 0,-1 0 0,0 0 0,-2-1 0,1 0 0,-2-1 0,0 1 0,-12 12 0,-11 11-270,-3-2-1,0-1 1,-2-2-1,-2-2 1,-71 45-1,108-75-301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7.941"/>
    </inkml:context>
    <inkml:brush xml:id="br0">
      <inkml:brushProperty name="width" value="0.05" units="cm"/>
      <inkml:brushProperty name="height" value="0.05" units="cm"/>
    </inkml:brush>
  </inkml:definitions>
  <inkml:trace contextRef="#ctx0" brushRef="#br0">126 0 16940,'-1'8'3130,"-6"27"1343,-12 79-2489,-75 463 230,93-572-2201,0-3-8,0-1 0,1 1 0,0-1 0,-1 1 0,1-1 0,0 1 0,0 0 0,0-1 0,0 1 0,0-1 0,0 1 0,0-1 0,0 1 0,1 0 0,-1-1 0,0 1 0,1-1 0,0 2 0,0-3-4,-1 0 0,0 0 0,0 0 1,0 0-1,1 0 0,-1 0 0,0 0 0,0 0 0,0 0 1,1 0-1,-1 0 0,0 0 0,0 0 0,0 0 0,1 0 1,-1 0-1,0 0 0,0 0 0,0 0 0,1 0 0,-1 0 1,0 0-1,0-1 0,0 1 0,0 0 0,1 0 0,-1 0 1,0 0-1,0 0 0,0-1 0,0 1 0,0 0 0,0 0 1,1 0-1,-1-1 0,0 1 0,0 0 0,0 0 0,0 0 1,0-1-1,15-27 36,-2 0 0,-1 0 0,10-36 0,-4 14-12,16-46 25,86-218 52,-118 310-101,5-10 0,-1 0 0,2 0 0,0 1 0,12-16 0,-18 27-2,0-1 1,0 1 0,0 0-1,0 1 1,0-1-1,1 0 1,-1 1 0,0-1-1,1 1 1,-1 0 0,1-1-1,0 1 1,3-1-1,-4 2 1,0 0 0,0 0-1,0 0 1,0 1-1,0-1 1,0 0-1,0 1 1,0-1 0,0 1-1,-1-1 1,1 1-1,0 0 1,0 0-1,-1 0 1,1 0 0,0 0-1,-1 0 1,1 1-1,-1-1 1,1 0-1,1 3 1,0 0 0,0 0 0,0 0 0,-1 0 0,1 0 0,-1 1 0,0-1 0,0 1 0,-1 0 0,1-1 0,-1 1 0,0 0 0,0 0 0,0 0 0,-1 0-1,0 0 1,0 0 0,0-1 0,-1 1 0,1 0 0,-1 0 0,0 0 0,-1 0 0,1-1 0,-3 6 0,1-1 10,-1-1 0,0 0 0,-1 0 0,1 0 0,-1 0 0,-1-1 0,1 0 0,-1 0 0,-1 0 0,1-1 0,-1 0 0,-10 7 0,9-9 0,0 0-1,1-1 1,-1 1-1,-1-2 1,1 1-1,0-1 0,-1 0 1,-12 0-1,17-2-47,0 1-1,1-2 0,-1 1 0,0 0 0,0-1 0,0 0 0,0 1 0,1-2 0,-6-1 0,7 2-26,0 0 0,0 0 0,1 0 0,-1 0 0,0-1 0,1 1 0,-1 0 0,1-1 0,0 1 0,-1-1 0,1 0 0,0 1 0,0-1 0,0 0 0,0 0 0,0 0 0,1 0 0,-2-3 0,2 3-139,-1-1 0,1 1-1,0-1 1,-1 1 0,1-1 0,1 1-1,-1-1 1,0 1 0,0-1-1,1 1 1,0-1 0,-1 1-1,1 0 1,0-1 0,0 1 0,0 0-1,1-1 1,-1 1 0,0 0-1,1 0 1,0 0 0,1-1 0,3-3-266,-1 1 0,1 1 0,0-1 0,1 1 1,-1 0-1,9-4 0,15-5-982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8.392"/>
    </inkml:context>
    <inkml:brush xml:id="br0">
      <inkml:brushProperty name="width" value="0.05" units="cm"/>
      <inkml:brushProperty name="height" value="0.05" units="cm"/>
    </inkml:brush>
  </inkml:definitions>
  <inkml:trace contextRef="#ctx0" brushRef="#br0">193 27 20164,'7'-6'2373,"-15"16"-826,-12 26-384,2 0 1,2 2-1,-12 38 1,16-41-890,-12 29-25,4 1 0,2 0 0,-16 114 0,33-145-149,4-20 2,-3-14-100,0 1 1,1-1-1,-1 0 1,0 0 0,0 0-1,0 0 1,1 0-1,-1 0 1,0 0 0,0 0-1,1 0 1,-1 0-1,0 0 1,0 0 0,0 0-1,1 0 1,-1 0-1,0 0 1,0 0-1,0 0 1,1 0 0,-1 0-1,0 0 1,0 0-1,0-1 1,1 1 0,-1 0-1,0 0 1,0 0-1,0 0 1,0 0-1,1-1 1,-1 1 0,14-20 89,50-122 134,-21 42-114,-22 53-75,52-105 28,-56 120-56,2 0 1,34-42 0,-45 64-12,0 0 0,1 1-1,19-16 1,-25 23-3,0 0-1,-1 0 0,1 0 0,0 1 0,0-1 1,0 1-1,0 0 0,0 0 0,1 0 1,-1 0-1,0 0 0,0 1 0,1-1 0,-1 1 1,0 0-1,1 0 0,-1 0 0,0 0 0,6 2 1,-7-2 1,-1 1 1,0 0 0,1-1 0,-1 1-1,0 0 1,1 0 0,-1 0 0,0 0-1,0 0 1,0 0 0,0 0-1,0 0 1,0 1 0,0-1 0,0 0-1,0 0 1,0 1 0,-1-1 0,1 1-1,-1-1 1,1 1 0,-1-1 0,1 1-1,-1-1 1,0 1 0,0-1 0,0 1-1,0-1 1,0 1 0,0-1 0,0 1-1,0-1 1,-1 1 0,1-1 0,-1 1-1,0 1 1,-1 4-2,-1 0 0,1 0 0,-1-1 0,0 1 0,-1-1 0,-8 11 0,-1 0-12,-2-1 0,1 0 0,-2-1 0,0-1 0,-1-1 0,0 0 0,-1-1 0,0-1 0,-1-1 1,0 0-1,-30 9 0,46-18-67,0 0-1,-1 0 1,1 0 0,-1-1-1,1 1 1,0-1 0,-1 0 0,1 0-1,-1 0 1,-6-2 0,9 2 59,0-1-1,0 1 1,0-1 0,0 0-1,0 1 1,0-1 0,0 0-1,0 0 1,0 1 0,0-1-1,0 0 1,1 0 0,-1 0-1,0 0 1,1 0 0,-1 0-1,0 0 1,1 0 0,0 0-1,-1-1 1,1 1-1,0 0 1,-1 0 0,1 0-1,0 0 1,0-1 0,0 1-1,0 0 1,0 0 0,0 0-1,1-3 1,4-14-312,9-1-150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39.300"/>
    </inkml:context>
    <inkml:brush xml:id="br0">
      <inkml:brushProperty name="width" value="0.05" units="cm"/>
      <inkml:brushProperty name="height" value="0.05" units="cm"/>
    </inkml:brush>
  </inkml:definitions>
  <inkml:trace contextRef="#ctx0" brushRef="#br0">103 1 21253,'0'2'241,"0"1"1,0 0-1,0-1 1,0 1 0,0 0-1,0-1 1,-1 1 0,1 0-1,-1-1 1,0 1 0,1-1-1,-3 4 1,-1 7 256,-40 155 3277,26-86-3162,-8 96 0,25-166-566,-1 1 10,1 0 1,0-1-1,3 21 0,-2-32-49,0 1 0,0-1 1,0 1-1,0 0 0,0-1 1,1 1-1,-1-1 0,1 1 0,-1-1 1,1 1-1,-1-1 0,1 1 0,0-1 1,0 1-1,0-1 0,0 0 0,0 1 1,0-1-1,0 0 0,0 0 1,1 0-1,-1 0 0,0 0 0,1 0 1,-1 0-1,1-1 0,-1 1 0,1 0 1,-1-1-1,1 1 0,-1-1 0,1 0 1,-1 1-1,1-1 0,1 0 1,4-1 6,0 0 1,0 0 0,0-1 0,0 0-1,0 0 1,-1-1 0,1 0 0,-1 0-1,0-1 1,10-6 0,8-7 29,24-25 0,-43 37-36,44-43 33,-33 31-33,1 1 1,0 0 0,20-13 0,-37 29-10,0 0-1,0-1 1,1 1-1,-1 0 1,0 0 0,0-1-1,0 1 1,1 0-1,-1 0 1,0 0 0,0 0-1,1-1 1,-1 1 0,0 0-1,0 0 1,1 0-1,-1 0 1,0 0 0,1 0-1,-1 0 1,0 0-1,1 0 1,-1 0 0,0 0-1,0 0 1,1 0 0,-1 0-1,0 0 1,1 0-1,-1 0 1,0 0 0,0 0-1,1 0 1,-1 0-1,0 0 1,0 1 0,1-1-1,-1 0 1,0 0 0,1 1-1,-3 14-9,-17 27 1,16-36 8,-15 31-3,7-16 1,1 1 1,1 0 0,-7 25 0,15-46 3,1 0 0,0 0 0,-1 0 0,1 0 0,0 1 0,0-1 0,0 0 0,0 0 0,0 0 0,0 0 0,0 1 0,0-1 0,1 0 0,-1 0 1,0 0-1,2 2 0,-2-2-1,0-1 1,1 0-1,-1 1 0,1-1 1,-1 1-1,1-1 1,-1 0-1,1 1 1,-1-1-1,1 0 0,0 0 1,-1 1-1,1-1 1,-1 0-1,1 0 1,0 0-1,-1 0 1,1 0-1,0 0 0,-1 0 1,1 0-1,0 0 1,4-1 0,-1 0 1,0 0 0,1 0-1,-1-1 1,0 0 0,0 0-1,5-3 1,21-15 19,0-2 0,-2 0 0,30-32 0,4-3-17,-60 55-8,1 0-1,-1 0 1,1 0 0,0 0 0,0 1 0,5-3-1,-8 4 4,0 0 0,0 0 0,1 0-1,-1 0 1,0-1 0,1 1 0,-1 0-1,0 0 1,1 0 0,-1 0 0,0 0-1,1 0 1,-1 1 0,0-1 0,1 0 0,-1 0-1,0 0 1,1 0 0,-1 0 0,0 0-1,0 1 1,1-1 0,-1 0 0,0 0-1,0 0 1,1 1 0,1 14-28,-15 47-72,10-51 100,0 0 0,0 0 0,1 0 0,1 0 0,0 0 0,0 0 0,1 1 0,1-1 0,0 0 0,3 16 0,30 69 14,8 31-19,-32-85 11,-2 1 1,-2-1 0,0 54-1,-5-75 26,-2 0-1,-1 0 1,0-1-1,-2 1 1,0 0-1,-2-1 1,0 0-1,-15 33 1,17-45 2,0-1-1,-1 1 1,0-1 0,0 0 0,0-1-1,-11 10 1,15-14-16,-1-1-1,0 1 1,1-1-1,-1 1 1,0-1-1,0 0 1,0 0-1,0 0 1,0 0-1,0 0 1,0-1-1,0 1 1,0 0-1,0-1 1,-1 0-1,1 1 1,0-1-1,0 0 1,0 0-1,-1 0 1,1-1-1,0 1 1,0 0-1,0-1 1,0 1-1,-1-1 1,1 0-1,0 0 1,0 0-1,0 0 1,-2-2-1,-1-1 13,1-1-1,-1 1 0,1-1 0,0 0 0,1 0 0,-1-1 0,1 1 0,0-1 0,0 1 0,1-1 1,-4-12-1,0-2 54,1 0 0,-2-31 1,4 28-57,2 0 0,1 0 0,1 0 0,1 0 0,1 0 0,1 1 0,0-1 0,12-29 0,-10 34-81,2 1 0,0 0 0,1 0 0,0 1 0,1 0 0,1 0 1,1 1-1,0 1 0,1 0 0,25-20 0,-14 15-89,1 2-1,1 1 0,37-17 1,86-29-159,-63 26-13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40.927"/>
    </inkml:context>
    <inkml:brush xml:id="br0">
      <inkml:brushProperty name="width" value="0.05" units="cm"/>
      <inkml:brushProperty name="height" value="0.05" units="cm"/>
    </inkml:brush>
  </inkml:definitions>
  <inkml:trace contextRef="#ctx0" brushRef="#br0">45 0 19900,'0'2'2186,"-7"106"3053,-9 0-3290,7-53-1602,3 0 0,0 83-1,5-136-329,1 0 0,1 0 0,-1 0 0,0 0-1,0-1 1,1 1 0,-1 0 0,1 0 0,0 0-1,-1-1 1,1 1 0,0 0 0,0-1 0,0 1-1,0-1 1,0 1 0,1-1 0,-1 1-1,0-1 1,1 0 0,-1 1 0,3 0 0,-1-1 1,0 0 0,-1 1 0,2-2 0,-1 1 0,0 0 0,0-1 0,0 1 0,0-1 0,0 0 0,0 0 0,0 0 0,5-1 0,2-1-147,0 0 0,0 0 0,0-1 1,-1-1-1,1 0 0,-1 0 0,13-8 0,6-9-1300,-2-1 0,41-43-1,-61 59 1329,28-29-929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41.364"/>
    </inkml:context>
    <inkml:brush xml:id="br0">
      <inkml:brushProperty name="width" value="0.05" units="cm"/>
      <inkml:brushProperty name="height" value="0.05" units="cm"/>
    </inkml:brush>
  </inkml:definitions>
  <inkml:trace contextRef="#ctx0" brushRef="#br0">145 0 16540,'-7'10'1299,"0"0"1,-1-1 0,0 0 0,-15 15 0,12-14-217,0 0 0,-13 19 0,17-19-652,-20 30 781,26-37-1137,-1 0 1,1-1 0,-1 1 0,1 1-1,0-1 1,0 0 0,0 0 0,1 0-1,-1 1 1,1-1 0,0 4 0,0-6-66,0 0 1,0-1 0,0 1 0,0-1 0,0 0 0,0 1 0,1-1 0,-1 1 0,0-1-1,0 1 1,0-1 0,1 1 0,-1-1 0,0 1 0,1-1 0,-1 0 0,0 1 0,1-1-1,-1 0 1,1 1 0,-1-1 0,0 0 0,1 0 0,-1 1 0,1-1 0,-1 0 0,1 0-1,-1 0 1,1 1 0,-1-1 0,1 0 0,-1 0 0,1 0 0,-1 0 0,1 0 0,-1 0-1,1 0 1,-1 0 0,1 0 0,-1 0 0,1-1 0,-1 1 0,1 0 0,-1 0 0,1-1-1,21-9 155,-21 9-161,19-14 113,0-1-1,-1-1 1,-1-1-1,-1-1 1,0 0 0,-1-1-1,-1-1 1,14-26 0,-38 65-250,2 0 0,0 0 0,2 0 0,0 1 0,1 0 0,0 1 1,0 29-1,3-47 33,1-1 1,0 1-1,0 0 1,1-1-1,-1 1 1,0-1 0,0 1-1,1 0 1,-1-1-1,1 1 1,-1-1-1,1 1 1,0-1 0,0 1-1,0-1 1,0 1-1,0-1 1,0 0-1,0 0 1,0 1 0,0-1-1,3 2 1,-3-3 4,1 1 1,-1-1-1,1 0 1,0 1 0,-1-1-1,1 0 1,-1 0-1,1 0 1,-1 0-1,1 0 1,-1 0 0,1-1-1,0 1 1,-1-1-1,1 1 1,-1-1-1,0 1 1,1-1 0,-1 0-1,1 1 1,-1-1-1,0 0 1,0 0-1,3-2 1,20-21-777,2-9-133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41.756"/>
    </inkml:context>
    <inkml:brush xml:id="br0">
      <inkml:brushProperty name="width" value="0.05" units="cm"/>
      <inkml:brushProperty name="height" value="0.05" units="cm"/>
    </inkml:brush>
  </inkml:definitions>
  <inkml:trace contextRef="#ctx0" brushRef="#br0">56 0 21381,'-5'6'781,"1"-1"1,-1 1 0,1 0-1,0 0 1,-5 12 0,5-8-340,-1 1 1,1 0-1,1 1 1,0-1 0,-1 15-1,3-23-409,1-1-1,0 0 0,0 1 1,0-1-1,0 1 0,0-1 1,0 1-1,0-1 0,1 0 1,0 1-1,-1-1 0,1 0 1,0 1-1,0-1 0,2 3 1,-2-4-25,1 1 0,-1-1 0,1 0 0,0 0 0,-1 0 0,1 0 0,0 0 0,0 0 0,-1 0 0,1-1 0,0 1 0,0-1 0,0 1 0,0-1 0,0 0 0,0 1 0,0-1 0,0 0 0,2-1 0,28 0 46,-18 0-59,-1 1 1,1 0-1,0 0 1,-1 2-1,17 3 1,-27-5 8,0 1 1,0 0 0,0 1-1,0-1 1,-1 0 0,1 1-1,0-1 1,-1 1-1,1 0 1,-1 0 0,1 0-1,-1 0 1,0 0 0,0 1-1,0-1 1,0 1-1,-1-1 1,1 1 0,-1 0-1,1 0 1,-1-1 0,0 1-1,0 0 1,0 0-1,0 0 1,-1 0 0,1 0-1,-1 4 1,1-1 53,-1-1 1,0 0-1,-1 0 0,0 1 1,1-1-1,-1 0 0,-1 0 1,1 0-1,-1 0 0,0 0 1,0 0-1,0-1 0,-1 1 1,0-1-1,0 1 0,0-1 1,0 0-1,-1 0 0,1-1 1,-1 1-1,0-1 0,0 1 1,0-1-1,-1 0 0,1-1 1,-7 4-1,7-4-26,0-1 0,-1 1 0,1-1 0,0 0 0,0 0 0,0 0 0,-1 0 1,1-1-1,0 0 0,-1 0 0,1 0 0,-1 0 0,1-1 0,0 0 0,0 0 0,-1 0 0,1 0 1,0 0-1,0-1 0,0 0 0,0 0 0,0 0 0,1 0 0,-1-1 0,1 0 0,-1 1 0,1-1 0,0 0 1,0-1-1,0 1 0,-4-7 0,3 4-236,1 0 0,0-1 0,0 1 0,0-1-1,1 0 1,0 0 0,0 0 0,0 0 0,0-8 0,2 13 84,0 0 1,-1-1-1,1 1 0,0 0 1,0 0-1,0 0 0,1-1 1,-1 1-1,0 0 0,1 0 1,0 0-1,-1 0 0,1 0 1,0 0-1,0 0 0,0 0 1,0 0-1,1 0 0,-1 0 1,0 1-1,1-1 0,-1 0 1,1 1-1,0-1 1,-1 1-1,1 0 0,0 0 1,0-1-1,0 1 0,0 0 1,0 1-1,0-1 0,3-1 1,12-1-666,4 0 13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42.416"/>
    </inkml:context>
    <inkml:brush xml:id="br0">
      <inkml:brushProperty name="width" value="0.05" units="cm"/>
      <inkml:brushProperty name="height" value="0.05" units="cm"/>
    </inkml:brush>
  </inkml:definitions>
  <inkml:trace contextRef="#ctx0" brushRef="#br0">194 140 15715,'2'-2'391,"-1"2"-207,0 0 0,0 0 0,0-1 0,0 1 0,-1 0 0,1-1 0,0 1 0,0-1 0,-1 1-1,1-1 1,0 1 0,-1-1 0,1 1 0,0-1 0,-1 0 0,1 1 0,-1-1 0,1 0 0,-1 0 0,0 1 0,1-1 0,-1 0 0,1 0 0,-1 0 0,0 1 0,0-1 0,0 0 0,0 0 0,1 0 0,-1 0 0,0 0 0,-1-1 0,1 1-45,0 1 1,-1 0 0,1-1-1,-1 1 1,1 0-1,-1-1 1,1 1-1,-1 0 1,1 0 0,-1 0-1,1-1 1,-1 1-1,1 0 1,-1 0 0,0 0-1,1 0 1,-1 0-1,1 0 1,-1 0 0,1 0-1,-1 0 1,1 0-1,-1 0 1,0 0 0,1 1-1,-1-1 1,1 0-1,-1 0 1,1 0 0,-1 1-1,1-1 1,-1 1-1,-17 8 909,10-3-718,6-4-233,0-1 0,0 1 0,-1-1 0,1 0 0,0 0 1,0 0-1,-1 0 0,1 0 0,-1 0 0,1 0 0,-1-1 0,-3 1 1,7-1-56,-1 0 1,1 0-1,-1-1 1,1 1-1,0 0 1,-1-1 0,1 1-1,-1 0 1,1-1-1,0 1 1,-1-1-1,1 1 1,-1-1 0,0 1-1,1-1 1,-1 1-1,1-1 1,-1 1-1,0-1 1,1 0 0,-1 1-1,0-1 1,0 0-1,1 1 1,-1-2-1,-2-5 534,-9 8-217,6 2-288,-1 0-1,1 0 0,0 0 0,0 1 1,1 0-1,-1 0 0,-4 6 1,-28 35 143,35-42-196,-7 10 29,0 1 0,-10 20 0,17-30-40,0-1 1,0 1-1,1 0 1,-1 0-1,1 0 0,0 0 1,0 1-1,1-1 1,-1 0-1,1 0 1,0 1-1,0-1 0,0 0 1,1 5-1,-1-8-6,1 0 0,-1-1 1,0 1-1,1-1 0,-1 1 0,1-1 0,-1 1 0,0-1 0,1 1 0,-1-1 0,1 1 0,-1-1 0,1 1 0,0-1 0,-1 0 0,1 1 1,-1-1-1,1 0 0,0 0 0,-1 1 0,1-1 0,-1 0 0,1 0 0,0 0 0,-1 0 0,1 0 0,0 0 0,-1 0 0,1 0 0,0 0 1,-1 0-1,1 0 0,0 0 0,-1-1 0,1 1 0,0 0 0,-1 0 0,1-1 0,28-14 15,-27 14-16,23-17 10,0-2 0,-1 0 0,27-30 0,36-31 11,-85 79-23,1 0 1,-1 0-1,1 0 1,-1 1-1,1-1 1,0 1-1,5-3 1,-8 4 1,1 0-1,-1 0 1,1 0 0,-1 0-1,1 0 1,-1 0-1,1 0 1,-1 0 0,1 0-1,-1 0 1,1 1 0,-1-1-1,0 0 1,1 0 0,-1 0-1,1 0 1,-1 1 0,0-1-1,1 0 1,-1 0-1,1 1 1,-1-1 0,6 16-4,-6 10-5,-1-21 7,1 0-1,0 0 0,0-1 0,1 1 1,-1 0-1,1 0 0,0-1 0,2 8 1,-3-12 2,1 1 1,-1-1-1,1 1 1,-1 0 0,1-1-1,0 1 1,-1-1-1,1 0 1,-1 1 0,1-1-1,0 1 1,-1-1 0,1 0-1,0 1 1,0-1-1,-1 0 1,1 0 0,0 0-1,0 0 1,-1 0-1,1 0 1,0 0 0,0 0-1,-1 0 1,1 0-1,0 0 1,0 0 0,-1 0-1,1 0 1,0-1-1,0 1 1,-1 0 0,1-1-1,0 1 1,-1 0 0,1-1-1,-1 1 1,1-1-1,0 1 1,0-1 0,28-23 27,-28 22-23,4-2-2,36-39 54,-38 39-52,-1 1 0,1-1 0,-1 1-1,0-1 1,0 0 0,0 0 0,0 0 0,-1 0-1,1 0 1,-1 0 0,1-6 0,-2 9-5,-1-1 0,1 1 1,0 0-1,-1-1 1,1 1-1,0 0 0,-1 0 1,0-1-1,1 1 1,-1 0-1,0 0 0,1 0 1,-1 0-1,0 0 1,0 0-1,0 0 1,0 0-1,0 0 0,0 0 1,0 1-1,0-1 1,-1 0-1,1 1 0,0-1 1,0 1-1,-1-1 1,1 1-1,0-1 0,-1 1 1,1 0-1,0 0 1,-1 0-1,1 0 0,0 0 1,-1 0-1,1 0 1,0 0-1,-1 0 0,1 1 1,0-1-1,0 1 1,-2 0-1,40-1 0,15-7-106,-24 5-49,1-2 1,-1-2-1,0 0 0,32-12 0,-16-7-5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50.039"/>
    </inkml:context>
    <inkml:brush xml:id="br0">
      <inkml:brushProperty name="width" value="0.05" units="cm"/>
      <inkml:brushProperty name="height" value="0.05" units="cm"/>
      <inkml:brushProperty name="color" value="#E71224"/>
    </inkml:brush>
  </inkml:definitions>
  <inkml:trace contextRef="#ctx0" brushRef="#br0">93 3 20644,'-5'2'1297,"-15"-4"-1449,-7 2-176,11 5-553,3-2 849,11-3-256,-7-11-96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44.997"/>
    </inkml:context>
    <inkml:brush xml:id="br0">
      <inkml:brushProperty name="width" value="0.05" units="cm"/>
      <inkml:brushProperty name="height" value="0.05" units="cm"/>
      <inkml:brushProperty name="color" value="#E71224"/>
    </inkml:brush>
  </inkml:definitions>
  <inkml:trace contextRef="#ctx0" brushRef="#br0">624 82 7490,'-3'-6'205,"0"1"0,0 0 0,0 0 0,0 0 0,-1 0 0,0 1 0,0 0 0,0-1 0,0 1 0,-1 1 0,0-1 0,1 1 0,-1 0 1,-1 0-1,1 0 0,0 1 0,-1-1 0,1 1 0,-1 1 0,0-1 0,0 1 0,1 0 0,-11 0 0,4 0 201,-1 1 0,0 0 0,1 1 0,-1 1 0,0 0 0,1 1 0,0 0 0,-1 0 0,1 2 0,-12 6 0,-2 2-192,2 2 1,0 1-1,1 1 1,1 1-1,0 1 1,1 1-1,1 0 0,2 2 1,0 0-1,1 1 1,1 1-1,1 1 1,1 0-1,1 0 0,2 2 1,0-1-1,2 1 1,1 1-1,1 0 1,2 0-1,0 0 1,2 1-1,0 31 0,6-3-175,3 0-1,2 0 0,2 0 1,3-1-1,39 105 0,140 258-34,-134-302 17,-31-62 19,3-1 0,62 88 0,-78-124-27,1 0-1,1-1 1,1 0 0,0-2-1,1 0 1,1-1-1,0 0 1,1-2 0,0 0-1,31 12 1,-18-12-22,0-1 0,65 12 0,-76-20 3,-1-1 1,1 0-1,0-2 1,-1 0-1,40-7 1,-52 6 4,0-2-1,-1 1 1,1-1 0,-1 0-1,1-1 1,-1 0 0,0 0 0,-1-1-1,1 0 1,12-11 0,-11 7 11,-1 0 1,0-1 0,0 0-1,-1 0 1,0 0 0,0-1-1,4-12 1,3-14 106,-1 0 1,-2-1 0,12-76-1,6-90 415,5-390-1,-34 533-507,-3 1 1,-2-1-1,-3 1 0,-3 1 1,-32-104-1,33 135-39,-2 0 1,-1 0 0,-1 2-1,-2-1 1,-29-37 0,30 46-67,0 2 1,-1 0-1,0 0 1,-2 2 0,0 0-1,0 1 1,-1 1-1,-28-13 1,27 15-221,-1 2 0,0 0 0,0 1 1,-1 2-1,0 0 0,0 1 0,0 1 0,0 1 0,-36 2 0,50 0 124,0 1-1,0 1 0,0-1 1,0 1-1,0 1 0,0-1 1,1 1-1,-1 1 0,1-1 1,0 1-1,0 1 0,0-1 1,-8 9-1,-7 9-443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51.893"/>
    </inkml:context>
    <inkml:brush xml:id="br0">
      <inkml:brushProperty name="width" value="0.05" units="cm"/>
      <inkml:brushProperty name="height" value="0.05" units="cm"/>
      <inkml:brushProperty name="color" value="#E71224"/>
    </inkml:brush>
  </inkml:definitions>
  <inkml:trace contextRef="#ctx0" brushRef="#br0">56 44 15475,'0'-6'691,"-3"-16"613,3 21-1237,0 0-1,0 0 1,0 0 0,0 1-1,0-1 1,-1 0-1,1 0 1,0 1-1,0-1 1,-1 0-1,1 0 1,-1 1 0,1-1-1,-1 0 1,1 1-1,-1-1 1,1 1-1,-1-1 1,0 0-1,0 2 48,0 0 0,1-1 0,-1 1-1,0 0 1,1 0 0,-1 0 0,1 0 0,-1 0-1,1 0 1,0 0 0,-1 0 0,1 0-1,0 0 1,0 1 0,0-1 0,-1 1 0,1 0 96,-10 62 833,-2 107 1,8-85-937,1-39-78,-6 227 118,11-261-83,-2-13-62,0 0-1,0 0 1,0 0 0,0 0 0,0 0-1,0 0 1,0 1 0,0-1 0,0 0-1,0 0 1,0 0 0,0 0 0,0 0-1,0 0 1,1 0 0,-1 0 0,0 0-1,0 0 1,0 0 0,0 0 0,0 0-1,0 0 1,0 0 0,0 0 0,0 0-1,0 0 1,0 0 0,1 0 0,-1 0-1,0 0 1,0 0 0,0 0 0,0 0-1,0 0 1,0 0 0,0 0 0,0 0-1,0 0 1,0 0 0,0 0 0,1 0-1,-1 0 1,0 0 0,0 0 0,0 0-1,0 0 1,0 0 0,0 0 0,0 0-1,0 0 1,0 0 0,0 0 0,0 0-1,0 0 1,0 0 0,0-1 0,0 1-1,9-23 144,109-567 648,-116 573-735,-2 17-56,0 0 0,0 0 0,0 0 0,0 0 0,0 0 0,0 0 0,0 0 1,0 0-1,0 0 0,0 0 0,0 0 0,0 0 0,0 0 0,-1 0 0,1 0 0,0 0 0,0 0 0,0 0 0,0 0 0,0 0 1,0 0-1,0 0 0,0 0 0,0 0 0,0 0 0,0 0 0,0 0 0,0 0 0,0 0 0,0 0 0,0 0 0,0 0 0,0 0 1,-1 0-1,1 0 0,0 0 0,0 0 0,0 0 0,0 0 0,0 0 0,-9 33 107,-14 78-721,6 1 1,-7 200 0,25-266 283,3-19-120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0.483"/>
    </inkml:context>
    <inkml:brush xml:id="br0">
      <inkml:brushProperty name="width" value="0.05" units="cm"/>
      <inkml:brushProperty name="height" value="0.05" units="cm"/>
    </inkml:brush>
  </inkml:definitions>
  <inkml:trace contextRef="#ctx0" brushRef="#br0">1 356 16059,'0'1'104,"0"-1"0,-1 1 0,1 0 0,0 0 0,0 0 0,0 0 0,0 0 0,0 0 0,1 0 0,-1 0 0,0-1 0,0 1 0,1 0 0,-1 0 0,0 0 0,1 0 0,-1 0 0,1-1 0,-1 1 0,1 0 0,-1-1 0,1 1 0,-1 0 0,1-1 0,1 2 0,0-1 60,0 0-1,0 0 1,0 0 0,0-1-1,0 1 1,0 0 0,0-1-1,0 0 1,0 1 0,4-1-1,3 0 252,0-1-1,-1 0 1,1 0-1,12-4 1,5-3-36,0-2 1,0-1-1,-1-1 1,0-1-1,-1-1 1,-1-1-1,30-24 1,-26 16-328,-1-1 1,-2-2 0,0 0 0,-1-1-1,25-40 1,-43 59-45,-1 0 0,0 0 0,0 0 0,5-14 0,-9 22-8,0 0 0,0 0 1,0 0-1,0-1 0,0 1 0,0 0 0,1 0 0,-1 0 0,0 0 0,0-1 0,0 1 0,0 0 1,0 0-1,0 0 0,0-1 0,0 1 0,0 0 0,0 0 0,0 0 0,0-1 0,0 1 1,0 0-1,0 0 0,0 0 0,0-1 0,0 1 0,0 0 0,0 0 0,0 0 0,-1-1 0,1 1 1,0 0-1,0 0 0,0 0 0,0 0 0,0 0 0,0-1 0,-1 1 0,1 0 0,0 0 0,0 0 1,-1 0-1,-6 6-11,1 6 4,-1 1 1,2 0 0,0 0 0,0 0 0,-4 24 0,2-1-262,-2 38-1,7-55 102,2 0 1,0 0-1,2 0 0,0 0 1,5 20-1,0-14-108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02.152"/>
    </inkml:context>
    <inkml:brush xml:id="br0">
      <inkml:brushProperty name="width" value="0.05" units="cm"/>
      <inkml:brushProperty name="height" value="0.05" units="cm"/>
      <inkml:brushProperty name="color" value="#E71224"/>
    </inkml:brush>
  </inkml:definitions>
  <inkml:trace contextRef="#ctx0" brushRef="#br0">0 0 11402,'18'6'2100,"-2"-1"3801,-13-5-5809,-1 1 0,1-1 0,-1 1 1,1 0-1,-1-1 0,1 1 0,-1 0 0,0 1 0,0-1 1,0 0-1,1 1 0,-1-1 0,0 1 0,-1 0 1,4 2-1,28 37 1008,-16-19-573,72 81 108,132 140 9,-181-202-569,-2 2 0,39 59 0,-55-71 6,124 162 120,-111-151-107,1-2 0,61 51 0,-17-21 53,24 20 45,-72-62-30,-2 1 1,0 2-1,-3 0 0,28 41 1,21 24 29,-28-42-64,104 93 0,-96-103-5,86 77 284,-103-76-224,-1 1 1,61 99 0,7 10 170,12-24-212,-109-121-148,165 151 182,-95-90-76,-31-23 175,68 88-1,-33-35-220,249 218 222,-275-268-273,2 7 12,-2 3 0,62 87 0,-113-141-11,35 44-10,2-3-1,3-1 0,2-2 1,69 50-1,-49-41 20,-3 3-1,-3 3 1,92 113 0,26 14-25,-135-144 14,71 56 0,-47-43-40,-19-9 65,-1 2-1,-3 2 0,69 98 1,124 146-26,-33-94-38,34 38 46,77 101-30,-198-223 51,134 171 1,-155-177-22,114 104-1,-29-34-14,-17 22-46,-112-133 71,86 90 0,-10-39-37,-65-64 9,-2 3 1,66 84-1,-65-59 9,-24-29 3,3-2-1,85 84 1,21-7 82,167 159-135,-230-205 81,149 116-1,-98-91-66,158 164 0,-253-233 40,69 51-1,56 25 13,65 51-73,124 106 194,-184-150-41,-114-79-117,-24-14 142,-33-31-108,-5 0-2116,4-1 1698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17.915"/>
    </inkml:context>
    <inkml:brush xml:id="br0">
      <inkml:brushProperty name="width" value="0.05" units="cm"/>
      <inkml:brushProperty name="height" value="0.05" units="cm"/>
      <inkml:brushProperty name="color" value="#E71224"/>
    </inkml:brush>
  </inkml:definitions>
  <inkml:trace contextRef="#ctx0" brushRef="#br0">13 10 10802,'-1'0'321,"0"0"-1,0 0 0,1 0 0,-1 0 1,0-1-1,0 1 0,1 0 0,-1 0 1,0-1-1,1 1 0,-1-1 1,0 1-1,1 0 0,-1-1 0,0 1 1,0-5 3768,11 14-4315,65 72 934,10 11-464,84 96 134,-16 13 579,-153-201-956,258 342 2130,-228-307-1951,63 57 0,11 12 96,76 73 207,-102-105-81,79 92-70,6 8 152,-76-89-244,108 132 1,-105-84-144,-58-81 45,41 50 1,-46-72-136,2-1 0,0-1 1,49 33-1,16 13-54,-29-18 49,-4-5 10,86 92 1,-72-63 14,4-4 1,134 99 0,-180-146-29,0 2 0,-2 1 0,53 66 0,64 116 17,-96-131-24,105 123 1,123 70-18,1 2 53,-36-37-73,-138-141 82,-40-28-73,103 140 1,-64-73 102,-66-88-55,9 12-60,72 71 0,154 140 129,-78-51-40,-5-5-54,-87-110-4,-55-59 5,-3 3 0,69 92 0,-61-64 20,2-2 0,119 120 0,-44-76-10,-76-73 16,-3 3-1,80 95 0,-71-65-15,4-4 0,3-2 0,3-3 0,84 62 0,-103-92 11,-1 3 1,62 68 0,-30-14-50,-24-27 27,3-1 0,77 64 0,17-10 62,118 105-46,8 10-5,-56-53 0,-91-62 19,125 107-31,1-1 53,-15-11-9,-73-83-15,118 107-120,-259-211 98,118 106-44,-138-131-230,-23-3-6037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56.326"/>
    </inkml:context>
    <inkml:brush xml:id="br0">
      <inkml:brushProperty name="width" value="0.05" units="cm"/>
      <inkml:brushProperty name="height" value="0.05" units="cm"/>
      <inkml:brushProperty name="color" value="#E71224"/>
    </inkml:brush>
  </inkml:definitions>
  <inkml:trace contextRef="#ctx0" brushRef="#br0">19 2206 14667,'-4'-368'2038,"8"233"-1887,47-830-171,-32 695-32,-11 177 83,-3 44 203,-1 0 0,-6-85 0,0 123-85,1 0-1,-2 0 1,0 0-1,0 0 1,-8-17-1,9 24-173,0 0-1,0 1 0,0-1 1,0 0-1,-1 1 0,1-1 1,-1 1-1,0 0 0,0 0 1,-1 0-1,1 0 0,0 1 1,-1-1-1,0 1 0,1 0 1,-1 0-1,-7-3 1,-10 3-182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56.756"/>
    </inkml:context>
    <inkml:brush xml:id="br0">
      <inkml:brushProperty name="width" value="0.05" units="cm"/>
      <inkml:brushProperty name="height" value="0.05" units="cm"/>
      <inkml:brushProperty name="color" value="#E71224"/>
    </inkml:brush>
  </inkml:definitions>
  <inkml:trace contextRef="#ctx0" brushRef="#br0">9 894 15843,'-1'0'36,"1"0"0,0 0 0,0 0 0,0 0 0,0 0 0,0 0 0,-1 0 0,1 0 0,0 0 0,0 0 0,0 1 0,-1-1 0,1 0 0,0 0 0,0-1 0,0 1-1,0 0 1,-1 0 0,1 0 0,0 0 0,0 0 0,0 0 0,0 0 0,-1 0 0,1 0 0,0 0 0,0 0 0,0 0 0,0-1 0,-1 1 0,1 0 0,0 0 0,0 0 0,0 0-1,0 0 1,0 0 0,0-1 0,0 1 0,0 0 0,-1 0 0,-1-12 410,5-16-160,10-18 355,3-1 0,34-71 0,-23 55-470,193-415 149,-211 459-317,-4 8-2,0 0-1,1 1 0,0-1 0,1 1 0,8-9 0,-15 19 0,0-1-1,0 0 1,1 1-1,-1-1 1,1 1-1,-1-1 1,0 1-1,1-1 1,-1 1-1,1 0 1,-1-1-1,1 1 1,-1 0 0,1-1-1,-1 1 1,1 0-1,0-1 1,-1 1-1,1 0 1,-1 0-1,1 0 1,0 0-1,-1-1 1,1 1-1,0 0 1,-1 0-1,1 0 1,-1 0 0,1 1-1,0-1 1,-1 0-1,1 0 1,0 0-1,-1 0 1,1 1-1,-1-1 1,1 0-1,-1 0 1,1 1-1,-1-1 1,1 1 0,-1-1-1,1 0 1,-1 1-1,1-1 1,-1 1-1,1-1 1,-1 1-1,0-1 1,1 1-1,-1-1 1,0 1-1,0 0 1,1-1-1,-1 1 1,0 0 0,3 7-3,-1 0 1,0 1-1,2 14 1,20 192 67,4 31-10,-17-181-97,32 111 0,-26-128 19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0.464"/>
    </inkml:context>
    <inkml:brush xml:id="br0">
      <inkml:brushProperty name="width" value="0.05" units="cm"/>
      <inkml:brushProperty name="height" value="0.05" units="cm"/>
      <inkml:brushProperty name="color" value="#E71224"/>
    </inkml:brush>
  </inkml:definitions>
  <inkml:trace contextRef="#ctx0" brushRef="#br0">32 64 18148,'-8'-5'953,"7"5"-791,0-1-1,0 1 1,0-1 0,0 1-1,0-1 1,0 1 0,0 0 0,0-1-1,0 1 1,0 0 0,0 0 0,0 0-1,0 0 1,-2 0 0,2 0-67,1 1 0,-1 0 0,1 0 1,-1 0-1,1 0 0,-1 0 0,1-1 0,-1 1 1,1 0-1,0 0 0,-1 0 0,1 0 0,0 0 1,0 0-1,0 0 0,0 0 0,0 0 0,0 0 0,0 0 1,0 0-1,1 2 0,1 71 1051,4-1 0,23 111 0,-29-182-1121,0 0 1,0-1-1,1 1 1,-1 0-1,0-1 0,1 1 1,0 0-1,-1-1 0,1 1 1,0-1-1,0 1 0,0-1 1,0 0-1,0 1 0,0-1 1,0 0-1,1 0 0,-1 1 1,2 0-1,-2-2-4,0 0-1,0 0 1,0 0 0,-1 0-1,1 0 1,0-1-1,0 1 1,0 0 0,0 0-1,0 0 1,0-1 0,0 1-1,-1-1 1,1 1-1,0-1 1,0 1 0,-1-1-1,1 1 1,0-1 0,0 1-1,-1-1 1,1 0 0,-1 1-1,2-2 1,4-7 111,0 0 0,0-1 0,-1 1 0,5-13 0,54-150 953,-17 38-556,-36 111-424,-11 23-102,0 0-1,0 0 1,0 1 0,0-1-1,0 0 1,0 0-1,0 1 1,0-1 0,1 0-1,-1 0 1,0 0-1,0 1 1,0-1-1,0 0 1,0 0 0,0 0-1,1 0 1,-1 1-1,0-1 1,0 0 0,0 0-1,1 0 1,-1 0-1,0 0 1,0 0 0,0 1-1,1-1 1,-1 0-1,0 0 1,0 0 0,1 0-1,-1 0 1,0 0-1,0 0 1,0 0-1,1 0 1,-1 0 0,0 0-1,0 0 1,1 0-1,-1 0 1,0 0 0,0-1-1,0 1 1,1 0-1,-1 0 1,0 0 0,0 0-1,0 0 1,1 0-1,-1-1 1,0 1 0,0 0-1,0 0 1,0 0-1,1 0 1,-1-1-1,0 1 1,0 0 0,0 0-1,0 0 1,0-1-1,3 23 29,-3-20-23,3 54 52,-3-33-47,2 1 1,7 43-1,-9-66-13,1 0 0,-1 1 0,0-1 0,0 0 0,1 0 0,-1 1 0,1-1 0,-1 0 1,1 0-1,0 0 0,-1 0 0,1 0 0,0 0 0,0 0 0,0 0 0,0 0 1,0 0-1,0 0 0,2 1 0,-2-2 0,0 0 0,-1 0-1,1 0 1,0 0 0,0 0 0,0 0 0,0 0 0,0 0-1,-1 0 1,1-1 0,0 1 0,0 0 0,0-1 0,-1 1 0,1-1-1,0 1 1,0 0 0,-1-1 0,1 0 0,0 1 0,0-2-1,5-5 1,0 0-1,0 0 1,-1-1-1,5-9 1,-9 15 1,45-91 61,0 0-203,-42 87-84,-1-3-748,-15 7 554,2 2 57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0.884"/>
    </inkml:context>
    <inkml:brush xml:id="br0">
      <inkml:brushProperty name="width" value="0.05" units="cm"/>
      <inkml:brushProperty name="height" value="0.05" units="cm"/>
      <inkml:brushProperty name="color" value="#E71224"/>
    </inkml:brush>
  </inkml:definitions>
  <inkml:trace contextRef="#ctx0" brushRef="#br0">14 148 15075,'-12'4'2393,"10"4"-1009,2-2-552,9-3 2649,5-3-1665,9-8-527,8-2-201,4-7-408,5 0-160,-1 0-160,0-4-104,-6 5-264,-4-2-280,-6 7-856,-6-1-448,-9 3 1248,-8 4-241,-8-2-271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1.719"/>
    </inkml:context>
    <inkml:brush xml:id="br0">
      <inkml:brushProperty name="width" value="0.05" units="cm"/>
      <inkml:brushProperty name="height" value="0.05" units="cm"/>
      <inkml:brushProperty name="color" value="#E71224"/>
    </inkml:brush>
  </inkml:definitions>
  <inkml:trace contextRef="#ctx0" brushRef="#br0">0 78 20804,'13'89'4841,"-4"42"-3402,-5-43-1065,2 11-160,7 80-20,-10-235-13,-4-62-98,-1-8-14,16-132 1,-13 246-68,1 0-1,0 0 1,1 0 0,7-18 0,-10 29-4,1-1 1,-1 1-1,1-1 1,-1 1-1,1-1 1,0 1-1,-1 0 1,1 0-1,0-1 1,0 1-1,0 0 1,0 0-1,0 0 1,1 0-1,-1 0 1,0 0-1,0 0 1,1 0-1,-1 1 1,0-1-1,1 0 1,-1 1-1,1-1 1,-1 1-1,1 0 1,-1-1-1,1 1 1,-1 0-1,1 0 1,-1 0-1,1 0 1,-1 0-1,1 0 1,-1 0-1,1 1 1,-1-1-1,1 0 1,-1 1-1,1-1 1,-1 1-1,0 0 1,1 0-1,-1-1 1,0 1-1,0 0 1,1 0-1,1 2 1,2 1 0,0 1 1,0 0-1,0 0 0,-1 1 1,0-1-1,0 1 0,0 0 1,0 0-1,-1 0 0,0 0 1,0 1-1,-1-1 0,0 1 1,0 0-1,-1-1 0,0 1 1,0 0-1,0 14 0,-1-15 10,0 0 0,0 1 0,-1-1 0,0 0 0,0 0 0,0 0-1,-1 1 1,0-1 0,0-1 0,-1 1 0,1 0 0,-1-1 0,0 1 0,-1-1 0,0 0-1,0 0 1,0 0 0,0 0 0,0-1 0,-1 0 0,-6 5 0,8-8-40,1 1-1,-1-1 1,1 0 0,-1 1 0,1-1 0,-1 0-1,0-1 1,0 1 0,1 0 0,-1-1-1,0 0 1,0 1 0,0-1 0,1 0 0,-1-1-1,0 1 1,0 0 0,0-1 0,1 1 0,-1-1-1,0 0 1,1 0 0,-1 0 0,1 0 0,-1-1-1,1 1 1,-1-1 0,1 0 0,0 1 0,-4-4-1,2 0-106,0 1 1,0-1-1,0 0 0,1 0 0,0-1 0,0 1 0,0 0 0,1-1 0,-1 0 0,1 0 0,1 1 1,-1-1-1,0-10 0,2-13-452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2.158"/>
    </inkml:context>
    <inkml:brush xml:id="br0">
      <inkml:brushProperty name="width" value="0.05" units="cm"/>
      <inkml:brushProperty name="height" value="0.05" units="cm"/>
      <inkml:brushProperty name="color" value="#E71224"/>
    </inkml:brush>
  </inkml:definitions>
  <inkml:trace contextRef="#ctx0" brushRef="#br0">195 0 18524,'3'4'292,"-1"0"0,1 0-1,-1 1 1,0-1 0,0 0 0,0 1 0,-1-1-1,1 1 1,-1-1 0,0 1 0,0 0-1,0 8 1,2 11 816,10 44 90,-4 1 0,-3 0 1,-4 134-1,-7-145-1266,-2 0-1,-3 0 1,-2-1-1,-3-1 1,-22 58-1,28-90-261,-2 0 0,0-1 0,-1 0-1,-1-1 1,-2-1 0,0 0 0,-29 30-1,9-22-333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2.612"/>
    </inkml:context>
    <inkml:brush xml:id="br0">
      <inkml:brushProperty name="width" value="0.05" units="cm"/>
      <inkml:brushProperty name="height" value="0.05" units="cm"/>
      <inkml:brushProperty name="color" value="#E71224"/>
    </inkml:brush>
  </inkml:definitions>
  <inkml:trace contextRef="#ctx0" brushRef="#br0">208 23 17972,'4'-16'1402,"-5"9"-659,-3 11 26,-20 39 51,2 0 0,1 1 1,-23 76-1,-23 150-556,56-206-129,2 0 0,1 70 0,8-91-74,2 1 1,2-1-1,18 86 0,-18-114-133,1 0 0,0 0 0,1 0 0,0 0 0,1-1-1,1 0 1,15 21 0,-19-30-28,0-1-1,0 1 1,0-1 0,0 0-1,1 0 1,0-1 0,0 1 0,0-1-1,0 0 1,0-1 0,0 1-1,1-1 1,-1 0 0,1 0-1,0 0 1,0-1 0,0 0 0,-1 0-1,1-1 1,0 0 0,0 0-1,0 0 1,8-2 0,-4 0-6,-1 0 1,1-1-1,-1-1 0,0 1 1,0-1-1,0-1 1,-1 0-1,1 0 0,-1-1 1,10-9-1,37-41-601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3.013"/>
    </inkml:context>
    <inkml:brush xml:id="br0">
      <inkml:brushProperty name="width" value="0.05" units="cm"/>
      <inkml:brushProperty name="height" value="0.05" units="cm"/>
      <inkml:brushProperty name="color" value="#E71224"/>
    </inkml:brush>
  </inkml:definitions>
  <inkml:trace contextRef="#ctx0" brushRef="#br0">22 0 21541,'-3'14'2000,"0"17"-1224,-2 9-368,0 15 905,1 1-313,2 6-408,2 5-232,2-3-808,1-6-656,4-4 888,3-7-120,2-16-201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1.679"/>
    </inkml:context>
    <inkml:brush xml:id="br0">
      <inkml:brushProperty name="width" value="0.05" units="cm"/>
      <inkml:brushProperty name="height" value="0.05" units="cm"/>
    </inkml:brush>
  </inkml:definitions>
  <inkml:trace contextRef="#ctx0" brushRef="#br0">7 2353 13363,'0'0'39,"-1"0"0,1 0 0,0 1 0,0-1 0,0 0 0,0 0 0,0 0 0,-1 0 0,1 0 0,0 0 0,0 0 0,0 0 0,0 0 0,0 0 0,-1 0 0,1 0 0,0 0 0,0 0 0,0 0 0,0 0 0,-1 0 0,1 0 0,0 0 0,0 0 0,0 0 0,0 0 0,-1 0 0,1-1 0,0 1 0,0 0 1,0 0-1,0 0 0,0 0 0,0 0 0,-1 0 0,1 0 0,0-1 0,0 1 0,0 0 0,0 0 0,0 0 0,0 0 0,0 0 0,0-1 0,0 1 0,0 0 0,0 0 0,0 0 0,5-10 808,12-9 177,116-109 3627,52-53-1993,320-340-1014,-222 223-1618,138-148-201,-268 288 67,284-227 1,-348 321 98,37-32 7,-124 95-8,1-1-1,-1 0 0,0-1 1,0 1-1,-1 0 0,1-1 1,0 1-1,-1-1 1,1 1-1,1-6 0,-3 8-3,0 0-1,0-1 0,0 1 0,0-1 0,0 1 1,0-1-1,0 1 0,0-1 0,0 1 1,0 0-1,0-1 0,0 1 0,0-1 0,-1 1 1,1 0-1,0-1 0,0 1 0,0-1 0,-1 1 1,1 0-1,0-1 0,0 1 0,-1 0 1,1-1-1,0 1 0,-1-1 0,-1 1-50,1-1 0,-1 0 0,1 1 0,-1 0 0,1-1-1,-1 1 1,1 0 0,-1 0 0,0 0 0,1 0 0,-3 0 0,-2 0-196,0 1 1,0 0 0,1 0-1,-1 1 1,1 0 0,-1-1-1,1 2 1,0-1 0,0 1 0,-9 5-1,0 3-418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4.160"/>
    </inkml:context>
    <inkml:brush xml:id="br0">
      <inkml:brushProperty name="width" value="0.05" units="cm"/>
      <inkml:brushProperty name="height" value="0.05" units="cm"/>
      <inkml:brushProperty name="color" value="#E71224"/>
    </inkml:brush>
  </inkml:definitions>
  <inkml:trace contextRef="#ctx0" brushRef="#br0">52 1 17436,'1'0'113,"-1"0"1,1 0 0,-1 0-1,1 0 1,-1 0 0,1 0-1,0 0 1,-1 0-1,1 0 1,-1 0 0,1 1-1,-1-1 1,1 0 0,-1 0-1,1 0 1,-1 1-1,1-1 1,-1 0 0,1 1-1,-1-1 1,1 0 0,-1 1-1,0-1 1,1 1 0,-1-1-1,1 1 1,6 19 1386,-4 24 673,-7 28-937,-3 0 0,-20 86 0,12-80-1061,-7 121-1,21-192-170,1 0 0,0 1 0,1-1 0,0 0 0,0 0 0,4 13 0,-4-18-3,-1 0 1,1-1-1,0 1 1,0 0-1,0 0 1,0-1-1,0 1 1,1 0-1,-1-1 1,0 1-1,1-1 1,-1 0-1,1 1 1,0-1-1,-1 0 0,1 0 1,0 0-1,0 0 1,0 0-1,-1-1 1,1 1-1,0 0 1,0-1-1,0 0 1,0 1-1,0-1 1,0 0-1,3 0 1,4-1 8,0 0 1,0 0 0,0-1 0,0 0-1,0-1 1,0 0 0,-1-1-1,1 0 1,-1 0 0,8-6-1,14-9 41,32-28-1,-52 38-51,9-5-246,-1-1-1,-1-2 1,-1 1 0,0-2 0,-1 0-1,-1-1 1,-1 0 0,22-43-1,-18 23-178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4:14.611"/>
    </inkml:context>
    <inkml:brush xml:id="br0">
      <inkml:brushProperty name="width" value="0.05" units="cm"/>
      <inkml:brushProperty name="height" value="0.05" units="cm"/>
      <inkml:brushProperty name="color" value="#E71224"/>
    </inkml:brush>
  </inkml:definitions>
  <inkml:trace contextRef="#ctx0" brushRef="#br0">39 63 17196,'0'0'65,"-27"-1"3841,27 1-3804,-1 0-1,0 1 1,1-1-1,-1 0 0,1 0 1,-1 0-1,1 1 1,-1-1-1,1 0 1,-1 0-1,1 1 1,-1-1-1,1 0 1,-1 1-1,1-1 0,0 1 1,-1-1-1,1 1 1,0-1-1,-1 1 1,1-1-1,0 1 1,-1-1-1,1 1 1,0-1-1,0 1 0,0-1 1,0 1-1,-1-1 1,1 1-1,0 0 1,0-1-1,0 1 1,0-1-1,0 1 1,0-1-1,1 1 0,-1 0 1,0 0-1,1 0 5,-1 0 0,0-1 0,1 1 0,-1 0 0,0-1 0,1 1 0,-1-1 0,1 1 0,-1 0 0,1-1 0,0 1 0,-1-1 0,1 1-1,-1-1 1,1 0 0,0 1 0,-1-1 0,1 0 0,0 1 0,0-1 0,-1 0 0,3 0 0,18 3 749,6-2-437,0-1 0,0-2 1,33-6-1,83-23-86,-44 8-604,-75 20-31,-19 2 127,0 1 1,1-1-1,-1 0 1,0 0-1,1-1 1,-1 1 0,0-1-1,0 0 1,0-1-1,8-5 1,-7 2-332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30.116"/>
    </inkml:context>
    <inkml:brush xml:id="br0">
      <inkml:brushProperty name="width" value="0.05" units="cm"/>
      <inkml:brushProperty name="height" value="0.05" units="cm"/>
      <inkml:brushProperty name="color" value="#E71224"/>
    </inkml:brush>
  </inkml:definitions>
  <inkml:trace contextRef="#ctx0" brushRef="#br0">4 0 10290,'-1'5'679,"0"-1"0,0 0 0,1 1-1,0-1 1,-1 0 0,2 7 0,4 25-97,1 0 0,1-1 0,20 55 0,3 15-86,89 518 1090,-89-444-945,87 292 0,-86-373-276,85 181-1,7-15-230,-46-93 108,1 2 160,11 51-219,-55-131-68,52 100 0,-61-153-32,1-1 0,59 67 0,-17-24-25,192 247 425,-240-306-461,1-1 0,2-1 1,42 30-1,5 5 9,-20-12-9,11 11 48,2-3 0,82 53 0,-105-79-9,72 65 1,9 7-28,-103-88-32,-1-1 1,2 0-1,0-1 0,0-2 1,31 8-1,19 7 15,-17-2 71,-1 1 0,-1 3 0,-1 2 1,-1 2-1,-1 2 0,-1 2 0,51 46 0,-48-28 9,-33-32-92,1 0 1,1-2-1,0 1 1,1-2-1,27 16 1,-27-23-761,-19-7 739,0 0 0,1 1 0,-1-1 1,0 0-1,0 0 0,1 0 0,-1 0 1,0 0-1,0 1 0,1-1 0,-1 0 0,0 0 1,0 0-1,1 0 0,-1 0 0,0 0 1,1 0-1,-1 0 0,0 0 0,0 0 1,1 0-1,-1 0 0,0 0 0,1 0 1,-1-1-1,0 1 0,0 0 0,1 0 0,-1 0 1,0 0-1,0 0 0,1 0 0,-1-1 1,0 1-1,0 0 0,0 0 0,1 0 1,-1-1-1,0 1 0,0 0 0,0 0 1,0-1-1,0 1 0,1 0 0,-1 0 0,0-1 1,0 1-1,0 0 0,0-1 0,0 1 1,-4-14-304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32.365"/>
    </inkml:context>
    <inkml:brush xml:id="br0">
      <inkml:brushProperty name="width" value="0.05" units="cm"/>
      <inkml:brushProperty name="height" value="0.05" units="cm"/>
      <inkml:brushProperty name="color" value="#E71224"/>
    </inkml:brush>
  </inkml:definitions>
  <inkml:trace contextRef="#ctx0" brushRef="#br0">1 316 13563,'2'4'258,"0"1"1,0-1-1,1 0 0,0 0 1,0 0-1,0 0 1,0 0-1,0-1 0,5 4 1,-7-6-180,0-1 1,0 1 0,0-1 0,0 1-1,0-1 1,0 1 0,0-1 0,1 0-1,-1 1 1,0-1 0,0 0-1,0 0 1,0 0 0,1 0 0,-1 0-1,0 0 1,2-1 0,-1 1 64,0-1 0,0 0-1,0 0 1,0 0 0,-1 0 0,1 0 0,0-1 0,0 1 0,-1-1 0,1 1-1,-1-1 1,3-2 0,0-2 198,-1 1-1,1-1 1,-1 0-1,0 0 1,0 0-1,-1-1 1,0 1-1,0 0 1,-1-1-1,1 0 1,-1 1-1,-1-1 1,0-13-1,0 14-134,0 0-1,-1 0 1,0 0-1,0 0 1,0 0-1,-1 1 1,0-1-1,0 0 0,0 1 1,-1-1-1,0 1 1,0 0-1,0 0 1,-1 0-1,-7-8 1,11 13-196,-1-1 1,1 0-1,-1 1 1,1-1-1,-1 1 1,1-1 0,-1 1-1,0-1 1,1 1-1,-1-1 1,0 1-1,0 0 1,1-1 0,-1 1-1,0 0 1,0-1-1,1 1 1,-1 0-1,0 0 1,0 0 0,0 0-1,1 0 1,-1 0-1,0 0 1,0 0 0,0 0-1,1 0 1,-1 1-1,0-1 1,0 0-1,0 0 1,1 1 0,-1-1-1,0 0 1,1 1-1,-1-1 1,0 1-1,1-1 1,-1 1 0,0-1-1,1 1 1,-1 0-1,1-1 1,-1 1-1,1 0 1,-1-1 0,1 1-1,-1 1 1,0 1-9,-1 1 1,1-1 0,0 0 0,0 1-1,0 0 1,0-1 0,0 1-1,1 0 1,0 3 0,0-1-16,0-1 1,1 1 0,0-1 0,1 1 0,-1-1-1,1 1 1,0-1 0,5 8 0,-7-12 8,1 0 0,-1 0 0,1 0 0,0 0 0,0 0 0,0 0 0,-1 0 0,1 0 0,0 0 1,0-1-1,0 1 0,0 0 0,0-1 0,1 1 0,-1-1 0,0 1 0,0-1 0,2 1 0,-2-1 4,1 0-1,-1 0 1,0-1-1,1 1 1,-1 0-1,1-1 1,-1 1-1,0-1 1,1 1-1,-1-1 1,0 0-1,0 1 1,1-1-1,-1 0 1,0 0-1,0 0 1,0 0-1,0 0 1,2-2-1,1-3 28,0 0-1,0-1 1,0 1-1,0-1 1,-1 0 0,0 0-1,-1 0 1,1 0-1,-1-1 1,-1 1 0,1-8-1,0 4 57,-1-1 0,0 1 0,-1 0 0,-1-1 0,0 1 0,-4-20 0,4 27-42,0 0 1,-1 0-1,0 0 1,0 0 0,0 0-1,0 1 1,0-1-1,-6-6 1,7 9-36,0 0-1,0 0 1,0 1 0,1-1 0,-1 0 0,0 0 0,0 1 0,0-1 0,0 0-1,0 1 1,0-1 0,-1 1 0,1 0 0,0-1 0,0 1 0,0 0-1,0 0 1,0-1 0,-1 1 0,1 0 0,0 0 0,0 0 0,0 1 0,0-1-1,-1 0 1,1 0 0,0 1 0,0-1 0,0 0 0,0 1 0,0-1 0,0 1-1,0-1 1,0 1 0,0 0 0,0 0 0,0-1 0,-1 2 0,-1 2-8,0 1 0,0-1-1,1 0 1,0 1 0,0-1 0,0 1 0,0 0 0,1-1 0,0 1 0,0 0 0,0 0 0,0 0 0,1 0 0,0 0 0,0 0 0,0 0 0,1 0-1,-1 0 1,3 5 0,-3-9 0,0 0 0,0 0 0,1 0 0,-1 0 0,0 0 0,1 0 0,-1 0 0,1-1 0,-1 1 0,1 0 0,0 0-1,-1-1 1,1 1 0,0 0 0,-1-1 0,1 1 0,0-1 0,0 1 0,0-1 0,0 1 0,-1-1 0,1 0 0,0 1 0,0-1 0,0 0 0,0 1-1,0-1 1,0 0 0,0 0 0,0 0 0,0 0 0,0 0 0,0 0 0,0 0 0,0-1 0,0 1 0,-1 0 0,1 0 0,0-1 0,0 1 0,0-1-1,0 1 1,0 0 0,0-1 0,-1 0 0,2 0 0,2-2 1,0-1-1,0 1 0,0-1 1,-1 0-1,0 1 1,1-1-1,2-6 1,1-2-1,-1 0-1,0-1 1,-1 1 0,7-25 0,-12 30-414,-3 9-125,-4 13-350,-1 59 83,2-30 319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5.158"/>
    </inkml:context>
    <inkml:brush xml:id="br0">
      <inkml:brushProperty name="width" value="0.05" units="cm"/>
      <inkml:brushProperty name="height" value="0.05" units="cm"/>
      <inkml:brushProperty name="color" value="#E71224"/>
    </inkml:brush>
  </inkml:definitions>
  <inkml:trace contextRef="#ctx0" brushRef="#br0">1 418 14987,'28'3'823,"0"-2"-1,0 0 1,0-2 0,46-7-1,112-31-517,-116 22-68,107-23-76,270-65 71,-276 63-197,182-21 1,-62 39-19,-124 13 0,296-48 916,-444 55-820,-1 0 0,1 2 0,0 0 0,0 1 0,0 0 1,-1 2-1,1 0 0,0 2 0,0 0 0,-1 1 0,1 0 1,-1 2-1,21 9 0,-13-4-53,-1 2 1,0 1-1,-1 1 1,25 20-1,-39-27 17,-1 0-1,0 1 1,0 0-1,-1 0 0,0 1 1,-1 0-1,0 1 0,-1-1 1,0 1-1,-1 1 0,8 21 1,4 39 391,13 123 0,-17-91-351,22 123 179,22 168 446,-23 1 154,-44 581 773,7-909-1652,0 17-161,4 417-1361,0-484 803,-3-25 245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6.058"/>
    </inkml:context>
    <inkml:brush xml:id="br0">
      <inkml:brushProperty name="width" value="0.05" units="cm"/>
      <inkml:brushProperty name="height" value="0.05" units="cm"/>
      <inkml:brushProperty name="color" value="#E71224"/>
    </inkml:brush>
  </inkml:definitions>
  <inkml:trace contextRef="#ctx0" brushRef="#br0">6 1610 16243,'-5'41'2368,"5"-41"-2346,0 0 1,0 1 0,0-1 0,0 0 0,0 0 0,0 0-1,0 0 1,0 0 0,0 1 0,0-1 0,0 0 0,0 0 0,0 0-1,0 0 1,0 0 0,0 1 0,0-1 0,0 0 0,0 0-1,0 0 1,0 0 0,0 0 0,0 1 0,0-1 0,1 0-1,-1 0 1,0 0 0,0 0 0,0 0 0,0 0 0,0 1-1,0-1 1,1 0 0,-1 0 0,0 0 0,0 0 0,0 0-1,0 0 1,0 0 0,1 0 0,-1 0 0,0 0 0,7-5 866,7-15 312,7-20-262,-3-1 0,24-74 0,-17 43-510,33-88 109,143-377 497,42 21-2058,-223 482 567,-9 15-226,-1 0 0,16-40 0,-23 45 118,-10 10-132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58.044"/>
    </inkml:context>
    <inkml:brush xml:id="br0">
      <inkml:brushProperty name="width" value="0.05" units="cm"/>
      <inkml:brushProperty name="height" value="0.05" units="cm"/>
      <inkml:brushProperty name="color" value="#E71224"/>
    </inkml:brush>
  </inkml:definitions>
  <inkml:trace contextRef="#ctx0" brushRef="#br0">37 138 16468,'-3'20'794,"0"0"0,-9 29 1,7-31-464,1 1-1,-4 34 1,7-42-214,1-1 0,0 1 0,1-1 0,1 0 0,-1 1 0,1-1 1,1 0-1,4 11 0,-5-18-82,-1 1 1,1-1 0,-1 0-1,1 0 1,0 0 0,0 0-1,0-1 1,1 1 0,-1 0-1,1-1 1,-1 0 0,1 1-1,0-1 1,0 0 0,0 0-1,0-1 1,0 1 0,0-1-1,1 0 1,-1 1 0,1-1-1,-1-1 1,0 1 0,1 0-1,-1-1 1,1 0 0,5 0-1,0-1 39,0-1 1,1 0-1,-1 0 0,0-1 0,0 0 0,0 0 0,-1-1 0,1-1 1,-1 1-1,11-9 0,1-2 156,0 0 1,30-33-1,-25 20 130,-1-1 0,-1-1 1,-2-2-1,27-50 0,-36 60 20,-12 29 465,-2 10-766,-7 20 78,-3 43-1,10-63-139,1 0 0,1-1-1,0 1 1,2 0 0,3 20-1,-4-34-10,0 1 0,0 0-1,0-1 1,0 0 0,1 1-1,-1-1 1,1 0 0,0 1-1,0-1 1,3 3 0,-4-5 1,1 1 1,-1-1-1,1 0 1,-1 0-1,1 0 1,0 0-1,-1 0 1,1 0-1,0-1 1,0 1-1,-1-1 1,1 1-1,0-1 1,0 1-1,0-1 1,0 0-1,0 0 1,0 0-1,0 0 1,-1 0-1,1-1 1,2 1-1,4-3 31,-1 1 0,0-1 0,0 0 0,0 0 0,0-1 0,-1 0 0,1 0 0,-1-1 0,0 1 0,0-1 0,5-7 0,5-5 129,-1-1 0,19-27 1,-16 17 111,-1-1 0,21-46 0,-32 61-190,-1 1-1,-1-1 0,0-1 0,0 1 1,-2 0-1,0-1 0,0 0 1,-1-17-1,-1 29-64,-1 1 0,1-1 0,0 1 0,-1-1 0,1 0 1,-1 1-1,-2-5 0,3 6-62,-1 1 1,1-1-1,0 0 1,-1 1-1,1-1 1,-1 1-1,1-1 1,-1 1-1,1-1 0,-1 1 1,1-1-1,-1 1 1,1 0-1,-1-1 1,0 1-1,1 0 1,-1 0-1,0-1 1,1 1-1,-2 0 1,0 0-119,-1 0 1,1 1-1,0-1 1,-1 1-1,1 0 1,0-1-1,0 1 1,0 0 0,-1 0-1,1 1 1,0-1-1,1 0 1,-1 1-1,-3 2 1,-7 6-343,1 0-153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58.580"/>
    </inkml:context>
    <inkml:brush xml:id="br0">
      <inkml:brushProperty name="width" value="0.05" units="cm"/>
      <inkml:brushProperty name="height" value="0.05" units="cm"/>
      <inkml:brushProperty name="color" value="#E71224"/>
    </inkml:brush>
  </inkml:definitions>
  <inkml:trace contextRef="#ctx0" brushRef="#br0">73 30 16868,'-2'-6'1050,"-6"-13"587,8 19-1585,0-1 1,-1 1-1,1 0 0,0 0 1,0-1-1,0 1 0,0 0 0,0 0 1,-1 0-1,1-1 0,0 1 1,0 0-1,0 0 0,-1 0 1,1 0-1,0 0 0,0-1 0,-1 1 1,1 0-1,0 0 0,0 0 1,0 0-1,-1 0 0,1 0 0,0 0 1,-1 0-1,1 0 0,0 0 1,0 0-1,-1 0 0,1 0 1,0 0-1,0 0 0,-1 0 0,1 0 1,0 0-1,0 0 0,-1 0 1,1 1-1,0-1 0,0 0 0,0 0 1,-1 0-1,1 0 0,0 0 1,0 1-1,0-1 0,-1 0 1,1 0-1,0 0 0,0 1 0,0-1 1,0 0-1,0 0 0,0 1 1,-1-1-1,1 0 0,0 0 1,0 1-1,-7 13 467,1 0 0,1 1 0,0-1 0,1 1 0,-5 30 0,-1 79-167,8-98-276,1-12-24,0 0-1,1 0 1,0 0 0,1 0 0,5 20 0,-6-32-43,0-1 0,0 0 0,1 1 0,-1-1 0,0 0 0,1 0 1,-1 0-1,1 0 0,0 1 0,-1-1 0,1 0 0,0 0 0,0 0 0,0 0 1,-1 0-1,1-1 0,0 1 0,0 0 0,1 0 0,-1-1 0,0 1 0,0 0 1,0-1-1,0 1 0,2 0 0,-1-1 1,0 0 0,0-1 0,-1 1 1,1 0-1,0-1 0,0 1 0,0-1 0,-1 1 0,1-1 1,0 0-1,0 0 0,-1 0 0,1 0 0,-1 0 0,2-1 0,6-6 44,0 0-1,-1 0 1,14-19-1,-7 6 16,19-24 85,-30 41-122,-1 0 0,1 0 0,0 1 0,-1 0 0,2-1 0,-1 1 0,9-4 0,-13 7-28,1-1 0,-1 1 0,1 0 0,-1 0 0,0 0 0,1 0-1,-1 0 1,1 0 0,-1 0 0,0 0 0,1 0 0,-1 0 0,1 0 0,-1 0 0,0 0 0,1 0 0,-1 0 0,0 0 0,1 1 0,-1-1 0,0 0 0,1 0 0,-1 0-1,1 1 1,-1-1 0,0 0 0,0 0 0,1 1 0,-1-1 0,0 0 0,0 1 0,1-1 0,-1 0 0,0 1 0,1 0 0,4 20 99,-4 27 56,-1-47-148,-4 52 148,-1 30-238,5-82 48,0 0 1,0 0-1,0 0 1,0 0 0,0 0-1,0 0 1,0-1-1,0 1 1,0 0-1,1 0 1,-1 0-1,0 0 1,1 0 0,-1 0-1,1 0 1,-1-1-1,1 1 1,-1 0-1,1 0 1,-1-1 0,1 1-1,0 0 1,-1-1-1,2 2 1,-1-2-47,0 0 1,0 0 0,-1 0-1,1 0 1,0 0 0,0 0-1,0-1 1,0 1 0,0 0-1,0 0 1,0-1 0,0 1-1,-1 0 1,1-1 0,0 1-1,0-1 1,0 1 0,-1-1-1,2 0 1,5-5-367,0-1 1,-1 0-1,10-12 0,7-14-263,3-3-233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2:59.169"/>
    </inkml:context>
    <inkml:brush xml:id="br0">
      <inkml:brushProperty name="width" value="0.05" units="cm"/>
      <inkml:brushProperty name="height" value="0.05" units="cm"/>
      <inkml:brushProperty name="color" value="#E71224"/>
    </inkml:brush>
  </inkml:definitions>
  <inkml:trace contextRef="#ctx0" brushRef="#br0">76 268 15547,'-4'9'702,"0"1"-1,0-1 0,-1 0 0,-1 0 0,1-1 1,-1 1-1,-1-1 0,1-1 0,-14 12 0,20-19-639,-1 1 0,1-1-1,-1 0 1,0 1-1,1-1 1,-1 1-1,1-1 1,0 0-1,-1 1 1,1-1-1,-1 1 1,1-1-1,0 1 1,-1 0-1,1-1 1,0 1-1,0-1 1,-1 1-1,1 0 1,0-1-1,0 1 1,0 0-1,0-1 1,0 2-1,0-2-40,1 0-1,-1 0 1,1 0-1,-1 0 1,1 0-1,-1 0 0,1 1 1,-1-1-1,1 0 1,-1-1-1,1 1 1,-1 0-1,1 0 1,-1 0-1,1 0 0,-1 0 1,1 0-1,-1-1 1,1 1-1,-1 0 1,0 0-1,1-1 1,-1 1-1,1 0 0,-1-1 1,0 1-1,1 0 1,-1-1-1,1 0 1,33-33-21,-6 5-130,-28 29 129,0 0 1,0 0-1,0 0 0,0 0 0,0 0 0,0 0 0,1 0 1,-1 0-1,0-1 0,0 1 0,0 0 0,0 0 0,0 0 1,0 0-1,1 0 0,-1 0 0,0 0 0,0 0 0,0 0 1,0 0-1,0 0 0,1 0 0,-1 0 0,0 0 0,0 0 1,0 0-1,0 0 0,0 0 0,0 0 0,1 0 1,-1 0-1,0 0 0,0 0 0,0 0 0,0 1 0,0-1 1,0 0-1,1 0 0,-1 0 0,0 0 0,0 0 0,0 0 1,0 0-1,0 0 0,0 1 0,0-1 0,2 9 5,-4 9 59,-1-6 9,0 0-1,1 1 0,1-1 1,-1 1-1,2-1 0,0 1 1,0-1-1,2 1 0,4 23 1,-5-34-52,-1 0 0,1 0 0,0-1 0,0 1 0,-1 0 0,1-1 1,0 1-1,1-1 0,-1 1 0,0-1 0,0 0 0,1 1 0,-1-1 0,0 0 1,1 0-1,0 0 0,-1 0 0,1 0 0,-1 0 0,4 0 0,-2 0 7,0-1 0,0 1 0,0-1 0,0 0 0,0 0-1,-1 0 1,1-1 0,0 1 0,0-1 0,0 1 0,5-3 0,2-1 46,1-1 0,-1 0 0,-1-1 0,1 0 0,11-11 0,-1 0 51,-1-1-1,-1-1 1,-1 0 0,-1-2 0,21-34 0,-18 23 1,-2-1 0,-1 0 0,15-47 0,-25 63-82,-1-1 1,-1 0 0,0 0 0,2-35-1,-6 52-41,0 0 0,1 0-1,-1 0 1,0 0-1,-1 0 1,1 0 0,0 0-1,0 0 1,0 0-1,0 0 1,-1 0 0,1 0-1,0 0 1,-1 0-1,1 1 1,-1-1 0,0-1-1,1 2 0,-1 0-1,1 0 1,-1 0 0,1 0-1,0 0 1,-1 0-1,1 0 1,-1 0-1,1 0 1,0 0 0,-1 0-1,1 0 1,0 0-1,-1 0 1,1 1-1,0-1 1,-1 0-1,1 0 1,0 0 0,-1 1-1,1-1 1,0 0-1,-1 0 1,1 1-1,0-1 1,0 0 0,-1 1-1,-2 3 5,0 0 1,0 0-1,1 0 0,-1 1 0,-1 4 0,-1 7 30,0 0-1,1-1 0,1 1 0,1 1 0,0-1 1,1 0-1,1 0 0,0 1 0,1-1 0,1 0 1,7 29-1,-2-18-98,2 0 0,1 0 0,1-2 0,1 1 0,1-1 0,18 23 0,-151-197-1929,22 30 3200,98 119-1190,0-1 0,0 1 0,0 0 0,0 0 0,0 0 0,-1 0 0,1 0 0,0 0 0,0 0 0,0 0 0,0 0-1,0-1 1,0 1 0,0 0 0,0 0 0,0 0 0,0 0 0,-1 0 0,1 0 0,0-1 0,0 1 0,0 0-1,0 0 1,0 0 0,0 0 0,0 0 0,0-1 0,0 1 0,0 0 0,0 0 0,0 0 0,0 0 0,0 0 0,0-1-1,0 1 1,1 0 0,-1 0 0,0 0 0,0 0 0,0 0 0,0 0 0,0-1 0,0 1 0,0 0 0,0 0 0,0 0-1,1 0 1,-1 0 0,0 0 0,0 0 0,0 0 0,12 0 398,29 12-438,-13-4-219,-18-7 243,-1 1 1,0-2-1,1 1 0,-1-1 1,0-1-1,1 1 0,-1-2 1,0 1-1,13-5 0,10-8-114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5.849"/>
    </inkml:context>
    <inkml:brush xml:id="br0">
      <inkml:brushProperty name="width" value="0.05" units="cm"/>
      <inkml:brushProperty name="height" value="0.05" units="cm"/>
      <inkml:brushProperty name="color" value="#E71224"/>
    </inkml:brush>
  </inkml:definitions>
  <inkml:trace contextRef="#ctx0" brushRef="#br0">1 206 17740,'3'-5'714,"0"-1"-1,0 1 1,-1 0 0,0-1 0,0 0-1,0 1 1,0-1 0,-1 0 0,1-12-1,10 50 685,-9-11-1317,-2-10-45,1 0 0,-1 0 1,2 0-1,0 0 0,0 0 0,1 0 0,0-1 0,0 0 1,12 19-1,-14-27-22,0 0 1,0-1-1,-1 1 0,1 0 1,0-1-1,0 1 1,1-1-1,-1 0 0,0 0 1,0 0-1,1 0 1,-1 0-1,1 0 0,-1 0 1,0-1-1,1 1 1,-1-1-1,1 0 0,0 0 1,-1 0-1,1 0 1,-1 0-1,1-1 0,-1 1 1,1-1-1,-1 1 1,0-1-1,1 0 0,-1 0 1,0 0-1,1 0 1,2-2-1,6-4 48,-1 1 0,0-1 0,-1-1 0,1 0 0,11-13 0,-8 6 58,0 0 1,-1 0 0,0-2 0,-2 1 0,0-2 0,-1 1 0,12-32-1,-19 82 192,-2-17-311,1 40 14,0-51-14,-1-1 0,1 1 0,0-1 0,0 1 0,1-1 0,-1 0 0,1 0 0,0 0 0,4 7 0,-5-10 6,1 1-1,-1-1 1,1 0 0,-1 1-1,1-1 1,-1 0 0,1 0-1,0 0 1,0-1 0,-1 1-1,1 0 1,0-1 0,0 1 0,0-1-1,0 1 1,0-1 0,0 0-1,-1 0 1,1 0 0,0 0-1,0 0 1,0 0 0,0-1-1,0 1 1,0-1 0,0 1 0,0-1-1,-1 0 1,1 1 0,2-3-1,6-2 68,0 0 1,0-1-1,16-12 0,-5 0 68,-1 0 1,0-2-1,-1 0 1,-2-1-1,0-1 1,16-27-1,-16 16-23,-17 32-132,1-1 0,-1 1 0,1 0 0,-1-1-1,1 1 1,-1-1 0,0 1 0,1-1 0,-1 1 0,0-1 0,0 1 0,0-1-1,-1 1 1,1-1 0,0 1 0,0-1 0,-1 1 0,1 0 0,-2-3-1,2 3-37,-1 1 0,0-1 0,1 1 0,-1-1-1,0 1 1,1-1 0,-1 1 0,0 0-1,1 0 1,-1-1 0,0 1 0,1 0 0,-1 0-1,0 0 1,0 0 0,1 0 0,-1 0-1,0 0 1,0 0 0,1 0 0,-1 0 0,0 0-1,0 0 1,1 0 0,-1 1 0,0-1-1,1 0 1,-2 1 0,-18 10-1259,20-10 1269,-44 34-1235,21-10 439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2.967"/>
    </inkml:context>
    <inkml:brush xml:id="br0">
      <inkml:brushProperty name="width" value="0.05" units="cm"/>
      <inkml:brushProperty name="height" value="0.05" units="cm"/>
    </inkml:brush>
  </inkml:definitions>
  <inkml:trace contextRef="#ctx0" brushRef="#br0">25 21 13251,'-3'-4'604,"-11"-11"1397,8 14-255,5 11 1127,3 0-2480,1 1 1,1-1-1,0 0 1,0 0-1,1 0 0,12 17 1,0 3 21,145 230 1139,20-12-1078,-107-147-403,323 384 43,-250-344-71,-40-42-229,-108-99 192,0 1 0,1-1 0,-1 0 0,0 0 0,0 0 1,1 0-1,-1 1 0,0-1 0,0 0 0,1 0 0,-1 1 0,0-1 0,0 0 0,0 0 0,0 1 0,1-1 0,-1 0 0,0 1 0,0-1 0,0 0 1,0 1-1,0-1 0,0 0 0,0 1 0,0-1 0,0 0 0,0 1 0,0-1 0,0 0 0,0 1 0,0-1 0,-10 1 114,-19-8-63,4-4-24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6.282"/>
    </inkml:context>
    <inkml:brush xml:id="br0">
      <inkml:brushProperty name="width" value="0.05" units="cm"/>
      <inkml:brushProperty name="height" value="0.05" units="cm"/>
      <inkml:brushProperty name="color" value="#E71224"/>
    </inkml:brush>
  </inkml:definitions>
  <inkml:trace contextRef="#ctx0" brushRef="#br0">0 254 16820,'14'14'2280,"9"-3"-1304,11-20-288,8-5 1345,15-7-793,6-12-144,3-2-303,2 3-177,-3 1-432,-10-1-232,-11 11-624,-9 2-401,-18 6 857,-9 4-160,-10-1-176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6.701"/>
    </inkml:context>
    <inkml:brush xml:id="br0">
      <inkml:brushProperty name="width" value="0.05" units="cm"/>
      <inkml:brushProperty name="height" value="0.05" units="cm"/>
      <inkml:brushProperty name="color" value="#E71224"/>
    </inkml:brush>
  </inkml:definitions>
  <inkml:trace contextRef="#ctx0" brushRef="#br0">77 156 20236,'-60'230'3928,"54"-196"-3441,1 0 0,2 1-1,1 0 1,4 61 0,-2-96-486,5 33 115,-5-31-91,1 0 0,-1 0-1,1 0 1,-1-1 0,1 1 0,0 0-1,-1 0 1,1-1 0,0 1-1,0-1 1,0 1 0,1-1-1,-1 1 1,2 1 0,-3-3-14,1 0-1,-1 0 1,0 0 0,1 0 0,-1 0-1,0-1 1,1 1 0,-1 0 0,0 0 0,0 0-1,1-1 1,-1 1 0,0 0 0,0 0 0,1 0-1,-1-1 1,0 1 0,0 0 0,0-1-1,0 1 1,1 0 0,-1 0 0,0-1 0,0 1-1,0 0 1,0-1 0,0 1 0,0 0-1,0-1 1,0 1 0,0-1 0,4-14 149,11-86 429,32-156-46,-38 217-534,2 1 0,1 1 0,2 0 0,27-51-1,-38 85-6,-1-1 0,1 1-1,0 0 1,0 0-1,1 0 1,-1 1 0,1-1-1,0 1 1,-1 0-1,2 0 1,-1 0-1,7-3 1,-9 5-3,1 0 0,-1 1 0,1-1 0,0 0 0,-1 1-1,1 0 1,0 0 0,-1 0 0,1 0 0,0 0 0,-1 0 0,1 1 0,-1-1 0,1 1 0,0-1 0,-1 1-1,1 0 1,-1 0 0,0 1 0,1-1 0,-1 0 0,0 1 0,0-1 0,3 3 0,1 1-3,-1 1 0,0-1 0,0 1-1,0 0 1,-1 0 0,1 0 0,-1 0 0,-1 1 0,0 0 0,0 0 0,0 0 0,0 0 0,-1 0 0,-1 0-1,1 1 1,-1-1 0,0 10 0,0-11 12,-1 0 0,-1-1 0,1 1-1,-1 0 1,0 0 0,-1-1 0,1 1-1,-1-1 1,0 1 0,-1-1 0,1 0 0,-1 0-1,0 0 1,0 0 0,-1 0 0,1 0-1,-1-1 1,0 0 0,0 0 0,-1 0 0,1 0-1,-10 5 1,7-5 4,-1 0 0,1 0 0,-1-1 0,0 0-1,0 0 1,0-1 0,-11 2 0,15-4-123,1 1 0,0-1 0,-1 0 0,1 0 0,-1 0 0,1-1 0,0 1 0,-1-1 0,1 0 0,0 1 0,-1-2 0,1 1 0,0 0 0,0-1 0,0 1 0,0-1 0,0 0 0,0 0 0,1 0 0,-4-3 0,5 4 76,1 1 0,-1-1 0,1 1 0,0-1 0,-1 1 0,1-1 1,-1 1-1,1-1 0,0 1 0,0-1 0,-1 1 0,1-1 0,0 0 0,0 1 0,0-1 1,-1 0-1,1 1 0,0-1 0,0 0 0,0 1 0,0-1 0,0 1 0,0-1 1,1 0-1,-1-1 0,6-1-635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7.229"/>
    </inkml:context>
    <inkml:brush xml:id="br0">
      <inkml:brushProperty name="width" value="0.05" units="cm"/>
      <inkml:brushProperty name="height" value="0.05" units="cm"/>
      <inkml:brushProperty name="color" value="#E71224"/>
    </inkml:brush>
  </inkml:definitions>
  <inkml:trace contextRef="#ctx0" brushRef="#br0">1 0 20676,'7'23'2009,"-5"9"-1233,-5-1-352,3 6 888,0-1-351,3 7-305,-2-11-248,4-6-648,0-6-312,-2-15-577,1-5-223,-4-17 960,0-6-296,-12-23-240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7.666"/>
    </inkml:context>
    <inkml:brush xml:id="br0">
      <inkml:brushProperty name="width" value="0.05" units="cm"/>
      <inkml:brushProperty name="height" value="0.05" units="cm"/>
      <inkml:brushProperty name="color" value="#E71224"/>
    </inkml:brush>
  </inkml:definitions>
  <inkml:trace contextRef="#ctx0" brushRef="#br0">1 1 19492,'4'0'1913,"-2"9"-1185,-2-2-304,6 10 1000,-2-6-384,9 3-856,3-4-464,7-5 320,3-2-88,8-3-184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8.069"/>
    </inkml:context>
    <inkml:brush xml:id="br0">
      <inkml:brushProperty name="width" value="0.05" units="cm"/>
      <inkml:brushProperty name="height" value="0.05" units="cm"/>
      <inkml:brushProperty name="color" value="#E71224"/>
    </inkml:brush>
  </inkml:definitions>
  <inkml:trace contextRef="#ctx0" brushRef="#br0">106 0 17932,'-17'26'2008,"-2"-1"1,0-1-1,-27 25 1,41-43-1230,9-5-412,19-9-368,6-2-90,-19 9 75,0 0-1,-1 1 0,1 0 0,0 1 1,-1 0-1,1 1 0,-1 0 1,1 0-1,-1 1 0,0 0 0,0 1 1,0 0-1,0 0 0,-1 1 0,1 0 1,-1 0-1,-1 1 0,1 0 0,12 14 1,-18-19 19,-1 1 1,1 1 0,-1-1-1,1 0 1,-1 0 0,0 0-1,0 1 1,0-1 0,0 1-1,0-1 1,-1 1 0,1-1-1,-1 1 1,1-1 0,-1 1-1,0-1 1,0 1 0,0-1-1,0 1 1,-1 3 0,-1-2 24,1 0 1,-1 0-1,1-1 1,-1 1-1,-1 0 1,1-1-1,0 0 1,-1 1-1,1-1 1,-1 0-1,-5 5 1,0-2-58,1-1 1,-1 0 0,1 0 0,-1 0-1,-1-1 1,1 0 0,-1 0-1,1-1 1,-1 0 0,-16 2 0,22-4 14,1-1 0,0 0 0,0 0 0,0 0 0,0 0-1,0 0 1,-1 0 0,1-1 0,0 1 0,0-1 0,0 0 0,0 1 0,0-1 0,0 0 0,0 0 0,-1-1 0,-3-10-151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0.120"/>
    </inkml:context>
    <inkml:brush xml:id="br0">
      <inkml:brushProperty name="width" value="0.05" units="cm"/>
      <inkml:brushProperty name="height" value="0.05" units="cm"/>
      <inkml:brushProperty name="color" value="#E71224"/>
    </inkml:brush>
  </inkml:definitions>
  <inkml:trace contextRef="#ctx0" brushRef="#br0">13 0 18476,'-1'4'288,"0"-1"-1,0 0 1,1 1-1,-1 0 1,1-1-1,0 1 1,0-1 0,0 1-1,1 6 1,0 11 299,-6 55 1852,-1 60-49,7-112-2030,0 0-1,1 0 1,9 37-1,-10-59-334,-1 1 0,1-1 0,0 1 1,0-1-1,0 1 0,1-1 0,-1 1 0,0-1 0,1 0 0,0 0 1,2 3-1,-3-4-18,0-1 0,0 1 1,0 0-1,0-1 1,0 1-1,0 0 0,1-1 1,-1 0-1,0 1 1,0-1-1,1 0 0,-1 0 1,0 1-1,1-1 1,-1 0-1,0 0 0,1 0 1,-1-1-1,0 1 1,0 0-1,1 0 0,-1-1 1,0 1-1,0-1 1,1 1-1,0-2 0,6-2 11,0-1 0,0 0 0,0 0 0,-1-1 0,0 0 0,11-12 0,38-51 57,-27 31-14,-22 29-49,-4 5-5,0 0 1,1 0-1,-1 0 1,1 0-1,0 0 1,0 1-1,8-5 1,-12 7-8,1 1 1,-1 0-1,1 0 0,-1 0 1,0-1-1,1 1 0,-1 0 1,1 0-1,-1 0 0,0 0 1,1 0-1,-1 0 1,1 0-1,-1 0 0,1 0 1,-1 0-1,1 0 0,-1 0 1,0 0-1,1 0 0,-1 0 1,1 0-1,-1 0 0,0 1 1,1-1-1,-1 0 0,1 0 1,-1 1-1,0-1 1,1 0-1,-1 0 0,0 1 1,1-1-1,-1 1 0,6 18-2,-6 33-18,0-44 17,-1 15-12,-1-10-92,1 0 0,1 0 1,0 1-1,1-1 0,1 0 1,0 0-1,0 0 0,8 20 1,-10-32 27,1 1 0,0 0 0,0-1 0,0 1 1,0-1-1,0 1 0,1-1 0,-1 1 0,0-1 0,1 0 1,-1 0-1,1 0 0,-1 1 0,1-1 0,-1-1 0,1 1 1,0 0-1,0 0 0,-1-1 0,1 1 0,0-1 0,0 1 1,0-1-1,-1 0 0,1 0 0,0 0 0,0 0 0,0 0 1,0 0-1,3-1 0,1 0-254,0-1 0,0 0 0,0 0 0,0 0 0,-1-1 0,1 0 0,9-7 0,5-7-629,0-1 0,-1-1 1,-1-1-1,0 0 0,-2-1 1,20-34-1,-14 22-927,-15 24 1415,-1-1-1,0 0 0,7-19 0,-12 22 1648,-6 13-415,-8 13 53,-83 161 6055,90-166-6257,0 0 0,2 0 0,-5 24 0,8-36-544,1-1 0,0 1 0,-1-1 1,1 1-1,0-1 0,0 1 0,0 0 0,0-1 0,1 1 0,-1-1 0,0 1 0,1-1 0,-1 1 0,1-1 0,-1 1 1,1-1-1,1 3 0,-1-3-35,0-1 0,0 1 1,0-1-1,0 1 0,0-1 0,0 1 1,0-1-1,0 1 0,0-1 0,0 0 1,0 0-1,0 0 0,0 0 1,0 0-1,0 0 0,0 0 0,0 0 1,1 0-1,-1 0 0,0 0 0,0-1 1,0 1-1,0 0 0,0-1 1,0 1-1,0-1 0,1 0 0,10-5 23,0-1 0,-1 0 0,0-1 0,0 0 0,-1-1 0,0 0 0,0 0 0,-1-1 0,12-17 0,-4 3-105,-1-1 0,-1 0 0,16-39 0,-23 46-182,-8 18-100,-9 35-393,5-17 116,1-1-1,1 1 1,1-1 0,1 1 0,2 24-1,-2-41 585,0 0 0,0-1 0,0 1 0,0-1 0,0 1 0,0-1 0,1 1 0,-1-1 0,0 1-1,0-1 1,0 1 0,1-1 0,-1 0 0,0 1 0,1-1 0,-1 1 0,1-1 0,-1 0 0,0 1 0,1-1 0,-1 0-1,1 1 1,-1-1 0,1 0 0,-1 0 0,1 0 0,-1 1 0,1-1 0,-1 0 0,1 0 0,-1 0 0,1 0-1,-1 0 1,1 0 0,-1 0 0,1 0 0,-1 0 0,1 0 0,-1 0 0,1 0 0,-1 0 0,1-1 0,-1 1 0,2 0-1,14-12-828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0.558"/>
    </inkml:context>
    <inkml:brush xml:id="br0">
      <inkml:brushProperty name="width" value="0.05" units="cm"/>
      <inkml:brushProperty name="height" value="0.05" units="cm"/>
      <inkml:brushProperty name="color" value="#E71224"/>
    </inkml:brush>
  </inkml:definitions>
  <inkml:trace contextRef="#ctx0" brushRef="#br0">129 1 17252,'-7'29'1376,"-21"55"0,2-10-7,9-13-340,2 1 1,3 1 0,3 0 0,-2 100 0,9-138-1026,0 7 259,2-32-261,0 0 1,0 0 0,0 0 0,0-1 0,0 1 0,0 0-1,1 0 1,-1 0 0,0 0 0,0 0 0,0 0-1,0 0 1,0 0 0,0 0 0,0 0 0,0 0 0,0 0-1,0 0 1,0 0 0,0 0 0,0 0 0,0 0 0,0 0-1,1 0 1,-1 0 0,0 0 0,0 0 0,0-1-1,0 1 1,0 0 0,0 0 0,0 1 0,0-1 0,0 0-1,0 0 1,0 0 0,1 0 0,-1 0 0,0 0 0,0 0-1,0 0 1,0 0 0,0 0 0,0 0 0,0 0-1,0 0 1,0 0 0,0 0 0,0 0 0,0 0 0,0 0-1,0 0 1,0 0 0,1 0 0,-1 0 0,0 1-1,0-1 1,0 0 0,0 0 0,0 0 0,0 0 0,8-19 160,98-229-93,-80 196-268,3 1 0,58-77 0,-84 123 186,-1 3 9,0-1 0,-1 0 0,1 1 0,0-1 0,1 1 0,-1 0 0,0-1 0,1 1 0,-1 0 0,1 0 0,0 1 0,0-1 0,0 1 0,-1-1 0,1 1 0,1 0 0,-1 0 0,6-1 0,-8 2 2,0 0 0,-1 0 0,1 0 0,0 0 0,0 0 0,-1 0 0,1 0 1,0 1-1,0-1 0,0 0 0,-1 0 0,1 1 0,0-1 0,-1 1 0,1-1 0,0 1 1,-1-1-1,1 1 0,-1-1 0,1 1 0,0-1 0,-1 1 0,1-1 0,-1 1 0,0 0 1,1 0-1,-1-1 0,0 1 0,1 0 0,-1-1 0,0 1 0,0 0 0,1 0 1,-1 0-1,0-1 0,0 1 0,0 1 0,0 0-4,0 1-1,0-1 1,0 1 0,0-1-1,-1 1 1,1-1 0,-1 0 0,1 1-1,-1-1 1,0 0 0,-2 4-1,-4 4-11,0 0-1,-1 0 1,0 0 0,0-1-1,-1-1 1,-1 1-1,-20 13 1,-1-3-268,-48 23 0,78-42 226,0 1-1,0 0 1,0-1 0,0 1 0,0-1 0,0 1 0,-1-1-1,1 0 1,0 1 0,0-1 0,0 0 0,-1 0-1,1 0 1,0 0 0,0 0 0,0 0 0,-2 0 0,3-1 30,-1 1 0,1 0 0,0-1 0,0 1 0,0-1 0,0 1 0,-1-1 1,1 1-1,0-1 0,0 1 0,0-1 0,0 1 0,0-1 0,0 1 1,1-1-1,-1 1 0,0-1 0,0 1 0,0-1 0,0 1 0,0-1 0,1 1 1,-1-1-1,0 1 0,1-1 0,-1 0 0,5-7-168,0 1 0,1-1 0,8-8 0,15-13-412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0.974"/>
    </inkml:context>
    <inkml:brush xml:id="br0">
      <inkml:brushProperty name="width" value="0.05" units="cm"/>
      <inkml:brushProperty name="height" value="0.05" units="cm"/>
      <inkml:brushProperty name="color" value="#E71224"/>
    </inkml:brush>
  </inkml:definitions>
  <inkml:trace contextRef="#ctx0" brushRef="#br0">216 0 17036,'-1'10'397,"0"0"0,-1 0 1,0 0-1,-1 0 1,1 0-1,-2-1 1,-7 16-1,1-1 140,-27 65 1623,-46 123 1374,68-165-2882,1 0 1,-11 79-1,24-116-606,-4 29 45,5-37-82,0 0 0,0 0 0,0 1-1,0-1 1,1 0 0,-1 1 0,0-1 0,1 0 0,0 0 0,-1 0 0,1 1 0,2 1-1,-3-3-6,0-1 0,0 0 0,0 0 0,0 0-1,1 0 1,-1 0 0,0 0 0,0 1 0,0-1-1,1 0 1,-1 0 0,0 0 0,0 0 0,1 0-1,-1 0 1,0 0 0,0 0 0,1 0 0,-1 0-1,0 0 1,0 0 0,0 0 0,1 0-1,-1 0 1,0 0 0,0-1 0,0 1 0,1 0-1,-1 0 1,0 0 0,0 0 0,0 0 0,1 0-1,-1-1 1,0 1 0,0 0 0,0 0 0,0 0-1,1 0 1,-1-1 0,0 1 0,0 0 0,0 0-1,0 0 1,0-1 0,8-11 22,-7 10-15,27-57-122,23-70 0,-14 32-230,6-10-396,68-118 0,-108 220 707,0 0 0,0 0-1,1 0 1,0 0 0,7-6-1,-10 10 32,0 1 0,-1-1-1,1 1 1,-1-1 0,1 1-1,0 0 1,-1-1 0,1 1-1,0 0 1,-1 0 0,1-1-1,0 1 1,0 0 0,-1 0-1,1 0 1,0 0 0,0 0-1,-1 0 1,1 0 0,1 0-1,-1 1 3,0-1 1,0 1-1,-1-1 0,1 1 0,0 0 0,0 0 0,0-1 0,-1 1 0,1 0 0,-1 0 0,1 0 1,0 0-1,-1-1 0,1 1 0,-1 0 0,0 0 0,1 0 0,-1 0 0,0 2 0,3 9 79,0 1-1,-1 0 0,-1 0 0,0 1 1,-1-1-1,0 0 0,-1 0 0,-1 0 1,0 0-1,0 0 0,-2 0 0,1 0 1,-2-1-1,0 0 0,0 0 0,-1 0 1,0 0-1,-16 20 0,18-28-34,1 0 0,-1 0 0,0-1 0,0 1 0,-1-1 0,1 0 0,-9 4-1,12-6-93,0-1-1,0 1 0,0-1 0,0 1 0,0-1 0,0 1 0,0-1 1,-1 0-1,1 0 0,0 0 0,0 1 0,0-1 0,0 0 0,0 0 1,0 0-1,0-1 0,-1 1 0,1 0 0,0 0 0,0-1 0,0 1 1,0 0-1,0-1 0,0 1 0,0-1 0,0 0 0,0 1 0,0-1 1,0 0-1,1 1 0,-1-1 0,0 0 0,0 0 0,1 0 0,-1 0 1,0 0-1,1 0 0,-1 0 0,1 0 0,-1 0 0,1 0 0,-1-1 1,0-3-72,0 0 1,0 1 0,1-1-1,0 0 1,0 0-1,0 1 1,1-8 0,4-17-582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1.720"/>
    </inkml:context>
    <inkml:brush xml:id="br0">
      <inkml:brushProperty name="width" value="0.05" units="cm"/>
      <inkml:brushProperty name="height" value="0.05" units="cm"/>
      <inkml:brushProperty name="color" value="#E71224"/>
    </inkml:brush>
  </inkml:definitions>
  <inkml:trace contextRef="#ctx0" brushRef="#br0">0 181 16404,'54'15'3486,"-40"-10"-2257,0-1 0,21 3 0,-31-7-1018,0 1-1,1-1 1,-1 0-1,1 0 1,-1-1 0,0 1-1,0-1 1,1 0 0,-1 0-1,0 0 1,0-1-1,6-2 1,4-4 13,0 0 0,-1-1 1,0 0-1,15-15 0,-24 21-217,0-1 0,-1 0-1,0 1 1,0-1 0,0-1 0,0 1 0,0 0 0,-1-1 0,0 1-1,0-1 1,0 0 0,0 0 0,-1 0 0,0 1 0,0-1 0,0 0-1,-1-7 1,0 11-8,1 0-1,-1 0 0,0 0 1,-1 0-1,1-1 1,0 1-1,0 0 0,0 0 1,-1 0-1,1 0 1,0 0-1,-1 0 0,1 0 1,-1 0-1,1 0 1,-1 0-1,0 0 0,1 1 1,-1-1-1,0 0 1,0 0-1,1 0 0,-1 1 1,0-1-1,0 1 1,0-1-1,0 0 0,0 1 1,0 0-1,0-1 1,0 1-1,0-1 0,0 1 1,0 0-1,0 0 1,0 0-1,0 0 0,0 0 1,-1 0-1,1 0 0,-1 0 1,-3 1-3,0 0 0,0 0 0,1 0 0,-1 1-1,0 0 1,1 0 0,0 0 0,-6 3 0,-1 3 15,-1 0-1,2 1 1,-1 0 0,1 1-1,0 0 1,1 1-1,0 0 1,1 0-1,0 1 1,1 0 0,0 0-1,1 1 1,1-1-1,-6 19 1,10-29-2,0 1 0,1-1 0,-1 1 0,1 0 0,-1-1 0,1 1 0,0 0 0,0-1 0,0 1 1,1 0-1,-1-1 0,1 1 0,-1-1 0,1 1 0,0-1 0,0 1 0,0-1 0,0 1 0,2 2 0,-1-3 2,0 0-1,0 0 1,0-1 0,0 1-1,1-1 1,-1 1-1,0-1 1,1 0 0,-1 0-1,1 0 1,-1 0-1,1 0 1,0-1 0,-1 1-1,1-1 1,0 0-1,-1 0 1,6 0 0,1 0 6,1-1 1,-1 0 0,1-1 0,-1 0 0,0-1-1,12-4 1,54-28 83,-13 5-56,-42 21-38,-14 7-13,-1-1 0,0 1 0,1 0 0,0 0 0,-1 0 0,1 1 0,0 0 0,0 0 0,9 0 0,-13 1 3,-1 1 0,0-1 0,1 1 0,-1-1 0,0 1 0,1 0 0,-1-1 0,0 1 0,0 0 0,0 0 0,0 0 1,0 0-1,0 0 0,0 0 0,0 0 0,0 0 0,0 0 0,0 1 0,-1-1 0,1 0 0,-1 0 0,1 1 0,-1-1 0,1 1 0,-1-1 0,0 0 0,1 1 0,-1-1 0,0 3 0,1 8-13,0 0 0,-2 20 0,0-16-2,1-13 19,0 0-1,0-1 0,0 1 0,1 0 1,-1 0-1,1-1 0,0 1 1,0 3-1,0-5-1,-1-1 0,1 1 0,-1-1 1,0 1-1,1-1 0,-1 1 0,1-1 0,-1 1 0,1-1 0,0 0 1,-1 1-1,1-1 0,-1 0 0,1 1 0,0-1 0,-1 0 1,1 0-1,0 1 0,-1-1 0,1 0 0,0 0 0,-1 0 1,1 0-1,0 0 0,-1 0 0,1 0 0,0 0 0,-1 0 1,1 0-1,0-1 0,-1 1 0,1 0 0,0 0 0,-1-1 1,1 1-1,0 0 0,0-1 0,17-8-652,-1-2 1,1 1-1,-2-2 0,27-24 1,15-10-2714,-11 12 85,85-57-3137,-119 82 6419,23-22-1,-25 20 1912,0 1 1,16-10-1,-51 40 4448,-1 10-4150,21-25-2130,1 0 0,-1 1 1,1-1-1,0 1 0,1 0 1,-1 0-1,1 0 1,0 0-1,1 0 0,-2 8 1,3-13-75,0 1 0,0-1 1,0 0-1,1 1 1,-1-1-1,0 0 0,0 0 1,1 1-1,-1-1 0,1 0 1,-1 0-1,1 0 0,0 1 1,-1-1-1,1 0 1,0 0-1,0 0 0,-1 0 1,1 0-1,0 0 0,0-1 1,0 1-1,0 0 0,1 0 1,-1-1-1,0 1 1,2 0-1,4 2-19,0-1-1,0 0 1,-1-1 0,10 1-1,5 2-13,-11-2 22,0 0 0,0 1 0,0 0 0,-1 1 0,1 0 0,14 10 0,-22-13 19,0 1 1,-1-1-1,1 0 1,0 1-1,-1 0 0,1-1 1,-1 1-1,0 0 1,0 0-1,1 0 1,-1 0-1,0 0 0,-1 0 1,1 0-1,1 3 1,-2-2 19,0 0 0,0-1 0,0 1-1,0 0 1,-1 0 0,1-1 0,-1 1 0,1 0 0,-1-1 0,0 1 0,0-1 0,0 1 0,-1-1 0,1 1 0,-3 3 0,-5 4 129,0 0 1,-1-1-1,0 0 1,0 0-1,-1-1 1,-21 12-1,15-8-26,10-8-170,-1 0 0,1-1 0,-1 1 0,1-2 0,-1 1 0,-9 2 0,12-4 12,1 0 1,-1-1-1,1 1 0,-1-1 0,1 0 0,0 0 1,-1 0-1,1-1 0,-1 1 0,1-1 0,0 0 1,-8-3-1,-13-16-174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2.994"/>
    </inkml:context>
    <inkml:brush xml:id="br0">
      <inkml:brushProperty name="width" value="0.05" units="cm"/>
      <inkml:brushProperty name="height" value="0.05" units="cm"/>
      <inkml:brushProperty name="color" value="#E71224"/>
    </inkml:brush>
  </inkml:definitions>
  <inkml:trace contextRef="#ctx0" brushRef="#br0">7 0 18476,'3'13'1768,"-3"13"-1184,-6-3-255,2 9 663,4-2-176,4 4-536,3 0-416,4-4 560,-3-8-432,-7-10-72,-1-3-48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8.357"/>
    </inkml:context>
    <inkml:brush xml:id="br0">
      <inkml:brushProperty name="width" value="0.05" units="cm"/>
      <inkml:brushProperty name="height" value="0.05" units="cm"/>
    </inkml:brush>
  </inkml:definitions>
  <inkml:trace contextRef="#ctx0" brushRef="#br0">50 202 13283,'18'-29'3093,"-17"27"-2754,0 0 1,0 0 0,-1 0-1,1 0 1,0 0 0,-1-1-1,1 1 1,-1 0 0,0 0-1,0-1 1,1 1 0,-2 0 0,1-3-1,0 5-293,0 0 1,-1 0-1,1 0 0,0-1 1,0 1-1,-1 0 0,1 0 1,0 0-1,0 0 0,-1 0 1,1-1-1,0 1 0,-1 0 1,1 0-1,0 0 0,-1 0 0,1 0 1,0 0-1,0 0 0,-1 0 1,1 0-1,0 0 0,-1 0 1,1 0-1,0 0 0,-1 0 1,1 1-1,0-1 0,0 0 1,-1 0-1,1 0 0,0 0 0,-1 0 1,1 1-1,0-1 0,0 0 1,0 0-1,-1 1 0,1-1 1,0 1-1,-13 9 425,7-2-413,0 1 0,1 0 0,-1 0-1,2 0 1,0 0 0,0 1 0,0 0 0,1 0-1,1 0 1,-2 11 0,3-20-55,1 0 0,0 1 0,0-1 0,0 0 0,0 0-1,0 0 1,0 1 0,0-1 0,0 0 0,1 0 0,-1 1 0,0-1 0,1 0-1,0 2 1,-1-3 0,1 0 0,-1 1-1,0-1 1,1 1 0,-1-1-1,0 0 1,1 1 0,-1-1-1,1 0 1,-1 0 0,1 1-1,-1-1 1,1 0 0,-1 0-1,1 0 1,-1 0 0,1 1-1,-1-1 1,1 0 0,0 0-1,-1 0 1,2 0 0,1-1 3,0 0 1,0 0 0,0 0 0,0 0-1,-1 0 1,1-1 0,0 1 0,0-1-1,-1 1 1,3-3 0,12-10 19,-1-1 0,-1 0 1,-1-2-1,21-28 0,41-76 157,-75 120-182,3-5 15,16-34 106,-21 41-118,1-1-1,0 0 0,0 0 0,0 0 0,0 0 1,0 0-1,0 0 0,0 0 0,0 0 1,-1 0-1,1 0 0,0 0 0,0 0 0,0 0 1,0 0-1,0 0 0,0 0 0,0 0 1,-1 0-1,1 0 0,0 0 0,0 0 0,0 0 1,0 0-1,0 0 0,0 0 0,0 0 1,-1 0-1,1 0 0,0 0 0,0 0 0,0 0 1,0 0-1,0 0 0,0 0 0,0-1 1,0 1-1,0 0 0,-1 0 0,1 0 0,0 0 1,0 0-1,0 0 0,0 0 0,0 0 1,0-1-1,0 1 0,-8 12 34,1 0 0,1 0 0,0 1 0,0 0 0,2 0 0,-7 23 0,8-25-25,-3 8 25,-5 38 0,10-52-31,0 0-1,1 0 0,0 0 1,0 0-1,0 0 1,1 0-1,-1 0 1,1 0-1,0 0 1,1 0-1,-1-1 1,1 1-1,3 6 0,-4-10-4,0 1 0,0-1 0,0 0 0,0 1 0,0-1 0,0 0 0,0 0 1,1 0-1,-1 0 0,1 0 0,-1 0 0,0 0 0,1 0 0,0-1 0,-1 1 0,1 0 0,-1-1 0,1 0 0,0 1 0,-1-1 0,4 0 0,-2 0 2,1 0 0,-1-1 0,1 1 0,0-1 0,-1 0 0,0 0 0,1-1 0,-1 1 0,6-4 0,2-1 5,-1-2 0,1 1 0,-2-1 0,17-18-1,-9 9-11,-2-1 0,0-1 0,-1 0 0,-1-1-1,0 0 1,16-40 0,-27 48-39,-8 18 9,-11 20 16,10-13 0,1 0 0,-10 29 0,15-38-28,0 0 1,0 0-1,0-1 0,0 1 1,0 0-1,1 0 0,0 0 1,0 0-1,0 0 0,1 0 1,-1 0-1,1 0 0,0 0 1,0-1-1,0 1 0,2 5 1,-2-8-22,1 1 1,-1-1-1,0 0 1,1 0 0,-1 1-1,1-1 1,0 0 0,-1 0-1,1 0 1,0-1-1,-1 1 1,1 0 0,0-1-1,0 1 1,0-1-1,-1 1 1,1-1 0,0 0-1,0 0 1,0 0 0,0 0-1,0 0 1,0 0-1,0 0 1,0-1 0,-1 1-1,1-1 1,0 0 0,0 1-1,2-3 1,6-1-78,0 0 0,0-1 0,0-1 0,9-7 0,25-21-541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3.844"/>
    </inkml:context>
    <inkml:brush xml:id="br0">
      <inkml:brushProperty name="width" value="0.05" units="cm"/>
      <inkml:brushProperty name="height" value="0.05" units="cm"/>
    </inkml:brush>
  </inkml:definitions>
  <inkml:trace contextRef="#ctx0" brushRef="#br0">121 24 15531,'31'-23'3602,"-29"22"-1855,-3 6-842,-5 8 7,-22 33-193,1 1 0,2 0 0,-33 94 0,56-134-688,0 0 0,1 0 0,-1 0-1,1 0 1,1 1 0,-1-1-1,1 0 1,1 0 0,-1 0 0,3 11-1,-2-15-10,0 0-1,1 1 0,-1-1 0,1 0 0,-1 0 0,1 0 1,0-1-1,0 1 0,0 0 0,0-1 0,1 1 1,-1-1-1,1 0 0,-1 1 0,1-1 0,0-1 0,0 1 1,0 0-1,0-1 0,0 1 0,0-1 0,0 0 1,1 0-1,4 1 0,2-1-38,1 1 0,0-1-1,0-1 1,0 0 0,1-1 0,-2 0-1,1 0 1,0-1 0,19-6 0,-23 5-10,1 1 1,-1-1 0,0 0-1,0-1 1,0 0-1,-1 0 1,1 0-1,-1-1 1,0 0-1,0 0 1,0-1 0,-1 1-1,0-1 1,7-11-1,3-13-174,0-3-65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3.799"/>
    </inkml:context>
    <inkml:brush xml:id="br0">
      <inkml:brushProperty name="width" value="0.05" units="cm"/>
      <inkml:brushProperty name="height" value="0.05" units="cm"/>
      <inkml:brushProperty name="color" value="#E71224"/>
    </inkml:brush>
  </inkml:definitions>
  <inkml:trace contextRef="#ctx0" brushRef="#br0">59 282 10498,'2'-4'486,"0"0"0,-1 0 0,0-1 0,0 1 0,0 0 0,1-8 0,-16 34 4325,-26 94 718,36-100-5034,0 1 0,1 0 0,1-1 1,1 1-1,0 19 0,1-33-476,1 0-1,-1-1 1,0 1-1,1-1 1,0 1-1,0-1 1,0 0-1,0 1 1,0-1-1,0 0 1,1 1-1,-1-1 1,1 0-1,-1 0 1,1 0-1,0-1 1,0 1-1,0 0 1,0-1-1,0 1 1,0-1-1,0 1 1,0-1-1,1 0 1,-1 0-1,0 0 1,1 0-1,-1-1 1,1 1-1,-1-1 1,1 1-1,-1-1 1,1 0-1,0 0 1,-1 0-1,1 0 1,-1 0-1,1-1 1,-1 1-1,1-1 1,-1 0-1,1 0 1,-1 1-1,0-2 1,1 1-1,2-2 1,16-12 93,-1-1-1,0-1 1,-2 0 0,27-33 0,57-87 187,-98 131-286,30-42 59,-3-2 0,38-80 1,-65 121-68,-2 5-4,0 0 1,0 0 0,-1 0 0,0 0 0,0-1 0,0 1 0,0 0-1,0-7 1,-1 11-2,0-1 1,0 1-1,1 0 0,-1 0 0,0-1 0,0 1 1,0 0-1,0-1 0,0 1 0,0 0 0,0 0 0,0-1 1,0 1-1,-1 0 0,1 0 0,0-1 0,0 1 1,0 0-1,0 0 0,0-1 0,0 1 0,0 0 0,-1 0 1,1-1-1,0 1 0,0 0 0,0 0 0,-1 0 1,1 0-1,0-1 0,0 1 0,0 0 0,-1 0 0,1 0 1,0 0-1,0 0 0,-1 0 0,1-1 0,0 1 1,0 0-1,-1 0 0,1 0 0,0 0 0,-1 0 0,1 0 1,0 0-1,0 0 0,-1 0 0,1 0 0,0 0 1,0 1-1,-1-1 0,1 0 0,0 0 0,0 0 1,-1 0-1,1 0 0,0 0 0,0 1 0,-1-1 0,1 0 1,0 0-1,0 0 0,0 1 0,-1-1 0,1 0 1,0 0-1,0 1 0,-18 18-3,6-3-1,2 1 0,0 1 0,1-1 0,0 2 0,2-1 0,0 1 0,-4 21 0,3-5 6,1 0-1,2 1 1,0 40-1,6-24 24,3 1-1,19 98 1,-19-121-9,0 0 0,-2-1 0,-3 47 0,1-71-10,0-1 0,-1 1 1,0 0-1,0-1 1,0 1-1,0 0 0,-1-1 1,0 1-1,0-1 0,0 0 1,0 0-1,-1 0 1,-3 4-1,6-7-2,-1-1 0,1 0-1,-1 0 1,0 1 0,1-1 0,-1 0 0,1 0 0,-1 0 0,0 0-1,1 0 1,-1 0 0,0 1 0,1-2 0,-1 1 0,0 0-1,1 0 1,-1 0 0,0 0 0,1 0 0,-1 0 0,1-1 0,-1 1-1,0 0 1,1-1 0,-1 1 0,1 0 0,-1-1 0,1 1-1,-1-1 1,1 1 0,-1-1 0,1 1 0,0-1 0,-1 1 0,1-1-1,-1 1 1,1-1 0,0 1 0,-1-2 0,-12-25 46,6 4-23,0 0 0,1-1 0,2 0 1,-4-40-1,8 50-16,0 0-1,0 0 1,1 0 0,1-1 0,0 2 0,1-1 0,1 0-1,0 0 1,8-17 0,-8 25-4,0-1-1,0 1 1,0 0 0,0 1 0,1-1-1,0 1 1,0 0 0,1 0-1,-1 0 1,10-5 0,5-2-96,0 1 0,22-7 0,-24 10-408,0 0 0,-1-1 0,21-14 1,-35 20 413,1 0 1,0 0-1,-1-1 1,1 1-1,-1-1 1,0 0-1,-1 0 1,1 0 0,0 0-1,2-8 1,1-17-530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4.204"/>
    </inkml:context>
    <inkml:brush xml:id="br0">
      <inkml:brushProperty name="width" value="0.05" units="cm"/>
      <inkml:brushProperty name="height" value="0.05" units="cm"/>
      <inkml:brushProperty name="color" value="#E71224"/>
    </inkml:brush>
  </inkml:definitions>
  <inkml:trace contextRef="#ctx0" brushRef="#br0">8 10 19348,'-7'-9'4801,"11"9"-4105,-1 3-256,-1-3-160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8.544"/>
    </inkml:context>
    <inkml:brush xml:id="br0">
      <inkml:brushProperty name="width" value="0.05" units="cm"/>
      <inkml:brushProperty name="height" value="0.05" units="cm"/>
      <inkml:brushProperty name="color" value="#E71224"/>
    </inkml:brush>
  </inkml:definitions>
  <inkml:trace contextRef="#ctx0" brushRef="#br0">0 40 13347,'26'-39'7821,"-25"39"-7757,-1 0 0,0 0 0,0 0 0,0 0 0,0 0 0,0 0 0,0 0 0,0 0 0,0 0-1,0 0 1,0 0 0,1 0 0,-1 0 0,0 0 0,0 0 0,0 0 0,0 0 0,0 0 0,0 0 0,0 0-1,0 0 1,0 0 0,1 0 0,-1 0 0,0 0 0,0 0 0,0 0 511,1 1-511,-1-1 0,0 0 0,0 0 0,0 0 0,0 0 0,0 0 0,0 0-1,0 0 1,0 0 0,0 0 0,0 1 0,0-1 0,0 0 0,0 0 0,0 0 0,0 0 0,0 0 0,0 0-1,0 0 1,0 0 0,0 0 0,0 1 0,0-1 0,2 12 1518,-2 15-678,0-27-883,-1 76 1111,-1-32-869,6 68 1,-4-111-262,7 27 66,-7-27-67,0 0 1,0-1-1,1 1 1,-1 0-1,0-1 1,1 1-1,-1-1 1,1 1-1,-1 0 1,1-1-1,-1 1 1,1-1-1,-1 0 1,1 1-1,0-1 1,-1 1-1,1-1 1,-1 0-1,1 1 1,0-1-1,-1 0 1,1 0-1,0 0 1,0 1-1,-1-1 1,1 0-1,0 0 0,-1 0 1,1 0-1,0 0 1,0 0-1,-1-1 1,1 1-1,0 0 1,-1 0-1,1 0 1,0-1-1,-1 1 1,2-1-1,4-2 10,-1-1 0,0 1 0,0-1 0,0-1 0,0 1-1,-1 0 1,1-1 0,3-6 0,31-47 43,-28 41-28,14-23 10,-9 13-19,1 2 0,26-30-1,-43 53-16,1 1 1,0 0-1,0 0 0,0 0 0,1 0 0,-1 0 0,0 0 0,0 0 0,0 1 0,1-1 0,-1 0 0,0 1 1,1-1-1,-1 1 0,1-1 0,1 0 0,-2 1 1,-1 1-1,1-1 1,0 0-1,-1 0 1,1 0 0,-1 1-1,1-1 1,0 0-1,-1 1 1,1-1 0,-1 0-1,1 1 1,-1-1-1,1 1 1,-1-1 0,1 1-1,-1-1 1,0 1 0,1-1-1,-1 1 1,0-1-1,1 1 1,-1 0 0,0 0-1,2 6 5,0 0-1,-1-1 0,0 1 1,0 0-1,0 7 0,-1-11-4,0 30 26,0-24-10,0 1 1,0-1 0,1 1 0,0-1 0,1 0 0,3 14 0,-4-22-13,-1 0 0,1 0 1,-1 0-1,1 0 0,-1 0 0,1 0 1,-1-1-1,1 1 0,0 0 0,-1-1 1,1 1-1,0 0 0,0-1 0,0 1 1,-1-1-1,1 1 0,0-1 0,0 1 0,0-1 1,0 0-1,0 1 0,0-1 0,0 0 1,0 0-1,0 0 0,0 0 0,0 0 1,0 0-1,0 0 0,0 0 0,0 0 1,0 0-1,0-1 0,0 1 0,0 0 0,0-1 1,-1 1-1,1 0 0,1-2 0,6-1 26,-1-1 0,0 0 0,11-9 0,-14 10-12,19-14 33,43-30 48,-57 42-106,0 0 1,0 1-1,0 0 0,0 0 0,17-4 0,-24 8-16,-1 0 0,1-1-1,0 1 1,-1 0 0,1 0-1,-1 0 1,1 0 0,-1 1-1,1-1 1,-1 0 0,1 0 0,-1 1-1,1-1 1,-1 1 0,1 0-1,-1-1 1,1 1 0,-1 0 0,0 0-1,0 0 1,1 0 0,-1 0-1,0 0 1,0 0 0,0 0 0,0 1-1,0-1 1,0 0 0,0 0-1,-1 1 1,1-1 0,0 1-1,0 2 1,0-1-57,0-1 0,-1 1-1,1-1 1,-1 1 0,0 0 0,1-1 0,-1 1-1,0 0 1,-1-1 0,1 1 0,0-1-1,-1 1 1,0 0 0,1-1 0,-1 1-1,0-1 1,0 1 0,-3 3 0,4-5 59,-1 0 0,0-1 0,1 1 0,-1-1 1,0 1-1,0 0 0,1-1 0,-1 0 0,0 1 1,0-1-1,0 1 0,0-1 0,0 0 0,1 1 1,-1-1-1,0 0 0,0 0 0,0 0 1,0 0-1,0 0 0,0 0 0,0 0 0,0 0 1,0 0-1,0 0 0,-1-1 0,-14-7-388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8.991"/>
    </inkml:context>
    <inkml:brush xml:id="br0">
      <inkml:brushProperty name="width" value="0.05" units="cm"/>
      <inkml:brushProperty name="height" value="0.05" units="cm"/>
      <inkml:brushProperty name="color" value="#E71224"/>
    </inkml:brush>
  </inkml:definitions>
  <inkml:trace contextRef="#ctx0" brushRef="#br0">1 7 17228,'7'-7'1664,"-3"9"-1280,2 3-496,0-1 1552,11 2-775,6 5-553</inkml:trace>
  <inkml:trace contextRef="#ctx0" brushRef="#br0" timeOffset="1">437 101 17372,'0'0'174,"1"-1"1,-1 0 0,0 0-1,0 0 1,0 0 0,1 0-1,-1 0 1,0 1 0,0-1-1,0 0 1,-1 0 0,1 0 0,0 0-1,0 0 1,0 0 0,-1 1-1,1-1 1,0 0 0,-1 0-1,1 0 1,-1 1 0,1-1-1,-1 0 1,1 0 0,-1 1-1,1-1 1,-1 0 0,0 1-1,1-1 1,-1 1 0,0-1-1,0 1 1,1-1 0,-1 1-1,0 0 1,0-1 0,0 1-1,0 0 1,0 0 0,1-1 0,-3 1-1,-1-1 115,1 1 0,-1-1 1,0 1-1,0 0 0,1 0 0,-1 0 0,0 1 0,0-1 0,-4 2 0,1 1-200,0 0 0,0 0 1,1 1-1,-1 0 0,1 0 0,0 1 0,0-1 0,0 1 0,1 0 1,-1 1-1,2 0 0,-1-1 0,-7 14 0,7-12-61,0 1 0,1 1 0,0-1 0,1 1 0,0-1 0,0 1 0,1 0 0,0 0 0,1 0 0,0 0 1,0 10-1,1-16-50,0 1 0,0-1 0,0 0 0,1 0 1,-1 0-1,1 0 0,0 1 0,0-1 0,0 0 1,0 0-1,1-1 0,-1 1 0,1 0 0,0 0 1,0-1-1,0 1 0,0-1 0,0 0 0,0 1 0,1-1 1,-1 0-1,1 0 0,-1 0 0,1-1 0,0 1 1,0-1-1,0 1 0,0-1 0,0 0 0,0 0 1,0-1-1,0 1 0,0 0 0,0-1 0,1 0 1,-1 0-1,0 0 0,0 0 0,6-1 0,5-2-379,0-1 0,0 0 0,-1 0 0,0-1 1,0-1-1,0-1 0,-1 1 0,23-18 0,1-4-441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9.508"/>
    </inkml:context>
    <inkml:brush xml:id="br0">
      <inkml:brushProperty name="width" value="0.05" units="cm"/>
      <inkml:brushProperty name="height" value="0.05" units="cm"/>
      <inkml:brushProperty name="color" value="#E71224"/>
    </inkml:brush>
  </inkml:definitions>
  <inkml:trace contextRef="#ctx0" brushRef="#br0">120 0 18636,'-3'2'355,"0"-1"0,0 0-1,0 1 1,0-1 0,1 1 0,-1 0 0,1 0 0,-1 0-1,1 0 1,-3 4 0,-23 25 1442,26-27-1329,-5 5-203,1 0 1,-1 0-1,2 1 1,0 0-1,0 0 1,0 1-1,2-1 1,-1 1-1,1 0 1,1 0-1,0 0 1,0 0-1,1 1 1,1-1-1,0 0 0,1 15 1,0-25-253,-1 1-1,0-1 1,0 1-1,1-1 1,-1 1 0,1-1-1,0 1 1,-1-1-1,1 1 1,0-1-1,0 0 1,0 1 0,0-1-1,0 0 1,0 0-1,0 0 1,2 2 0,-2-3-8,0 0 0,0 1 0,-1-1 0,1 0 0,0 1 0,1-1 0,-1 0 0,0 0 0,0 0 0,0 0 0,0 0 0,0 0 0,0 0 0,0 0 0,0-1 0,0 1 0,0 0 1,0 0-1,0-1 0,0 1 0,0-1 0,-1 1 0,1-1 0,0 1 0,0-1 0,0 0 0,1 0 0,1-3 6,1 0 0,0 1-1,-1-1 1,0 0 0,0-1 0,0 1 0,-1 0-1,0-1 1,4-9 0,12-48 99,-12 39-92,-3 14-12,-1 1 0,0-1-1,0 1 1,-1-1 0,-1 0 0,1 1 0,-1-1-1,-1-9 1,1 18-6,0 0-1,-1 0 1,1 0 0,0 0-1,0 1 1,0-1-1,0 0 1,0 0 0,0 0-1,0 0 1,0 1-1,0-1 1,0 0 0,0 0-1,-1 0 1,1 0-1,0 0 1,0 0 0,0 1-1,0-1 1,0 0 0,-1 0-1,1 0 1,0 0-1,0 0 1,0 0 0,0 0-1,0 0 1,-1 0-1,1 0 1,0 0 0,0 0-1,0 0 1,0 0-1,-1 0 1,1 0 0,0 0-1,0 0 1,0 0 0,0 0-1,-1 0 1,1 0-1,0 0 1,0 0 0,0 0-1,0 0 1,-1 0-1,1-1 1,0 1 0,0 0-1,0 0 1,0 0-1,0 0 1,0 0 0,-1 0-1,1-1 1,0 1 0,0 0-1,0 0 1,0 0-1,0 0 1,0 0 0,0-1-1,0 1 1,0 0-1,0 0 1,0 0 0,0 0-1,0-1 1,-6 12-30,5-8 27,0-1 1,0 1-1,1 0 1,-1-1-1,0 1 1,1 0 0,0 0-1,0-1 1,0 1-1,0 0 1,0 0-1,1 0 1,-1-1-1,1 1 1,0 0 0,-1-1-1,1 1 1,0 0-1,1-1 1,-1 1-1,0-1 1,1 0-1,-1 1 1,1-1-1,2 2 1,0-1 2,-1 0-1,1-1 1,0 1-1,0-1 1,0 0-1,0 0 1,0 0 0,1-1-1,-1 0 1,0 0-1,1 0 1,-1 0-1,1 0 1,-1-1-1,7 0 1,3-1 1,0 0 1,0-1-1,0-1 0,0 0 1,-1-1-1,1-1 0,-1 0 1,22-11-1,-18 7 12,-1-1 0,0 0 0,-1-2 0,0 1-1,26-28 1,-30 22-6,-11 17-7,0 0 0,0-1-1,0 1 1,0 0 0,0 0 0,0 0 0,0-1 0,0 1-1,0 0 1,0 0 0,0 0 0,0 0 0,0-1 0,0 1-1,0 0 1,0 0 0,0 0 0,0-1 0,0 1 0,0 0-1,0 0 1,-1 0 0,1 0 0,0-1 0,0 1 0,0 0-1,0 0 1,0 0 0,-1 0 0,1 0 0,0 0 0,0 0-1,0-1 1,0 1 0,-1 0 0,1 0 0,0 0 0,0 0-1,0 0 1,-1 0 0,1 0 0,0 0 0,0 0 0,-3 0-2,1 1 1,0-1 0,0 1-1,-1-1 1,1 1 0,0 0 0,0 0-1,0 0 1,0 0 0,0 0 0,0 0-1,-2 2 1,-7 7-5,1-1 0,0 1 0,0 1 0,1-1 1,0 2-1,-12 21 0,16-25 12,1 1 1,0-1-1,0 1 1,1 0-1,0 0 1,0 1 0,1-1-1,1 0 1,-1 1-1,1 17 1,1-25-21,0-1 0,0 1-1,0 0 1,0-1 0,0 1 0,1-1 0,-1 1 0,1 0 0,-1-1 0,1 1-1,-1-1 1,1 1 0,0-1 0,0 1 0,0-1 0,0 0 0,0 1 0,0-1 0,0 0-1,0 0 1,0 0 0,1 0 0,1 2 0,0-3-73,-1 1 1,0 0-1,1-1 0,-1 0 1,0 1-1,1-1 0,-1 0 0,0 0 1,1-1-1,-1 1 0,1 0 1,-1-1-1,0 1 0,4-2 1,6-3-801,0 0 0,-1-1 0,1 0 0,18-15 0,51-45-1470,-35 27 916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09.924"/>
    </inkml:context>
    <inkml:brush xml:id="br0">
      <inkml:brushProperty name="width" value="0.05" units="cm"/>
      <inkml:brushProperty name="height" value="0.05" units="cm"/>
      <inkml:brushProperty name="color" value="#E71224"/>
    </inkml:brush>
  </inkml:definitions>
  <inkml:trace contextRef="#ctx0" brushRef="#br0">170 0 15923,'-48'45'4947,"-21"21"-148,62-58-4420,0 0 0,1 0 0,0 1 0,1 0 0,-1 0 0,-6 16 0,12-23-346,-1-1-1,1 0 1,-1 1-1,1-1 1,-1 0-1,1 1 1,0-1-1,0 0 1,-1 1-1,1-1 1,0 1-1,0-1 1,0 1-1,1-1 1,-1 0 0,0 1-1,1-1 1,-1 0-1,0 1 1,1-1-1,0 0 1,1 3-1,-1-3-17,0 0 0,0 0-1,1 0 1,-1 0-1,0-1 1,1 1 0,-1 0-1,1-1 1,-1 1 0,1-1-1,-1 1 1,1-1-1,-1 0 1,1 0 0,0 1-1,2-1 1,3-1-10,0 1 0,0-1 0,0 0 0,0-1 0,0 0-1,0 0 1,11-5 0,-2-2-12,-2 0 0,1 0 0,-1-2 0,-1 0 0,0 0 0,0-1-1,-1-1 1,15-21 0,-19 24-20,-13 15 25,-12 18 54,15-19-44,-10 15 128,-14 36 0,24-50-123,0 0 0,0 0 0,0 1 0,1-1 0,0 0 0,0 1 0,1-1 0,-1 1-1,1-1 1,1 1 0,-1-1 0,2 10 0,-1-14-41,-1 0 0,0 1 0,1-1 1,-1 0-1,1 0 0,-1 0 0,1 0 0,0 0 0,-1 0 1,1 0-1,0 0 0,0-1 0,0 1 0,-1 0 0,1 0 0,0 0 1,0-1-1,0 1 0,0-1 0,1 1 0,-1-1 0,1 1 0,1 0-99,-1-1 0,1 0-1,-1 1 1,1-1 0,-1 0-1,1 0 1,-1-1-1,1 1 1,-1-1 0,3 0-1,3-1-422,0-1 0,0 0-1,-1-1 1,1 0 0,9-6-1,2-5-358,21-21 0,-33 29 660,30-27-1053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10.359"/>
    </inkml:context>
    <inkml:brush xml:id="br0">
      <inkml:brushProperty name="width" value="0.05" units="cm"/>
      <inkml:brushProperty name="height" value="0.05" units="cm"/>
      <inkml:brushProperty name="color" value="#E71224"/>
    </inkml:brush>
  </inkml:definitions>
  <inkml:trace contextRef="#ctx0" brushRef="#br0">144 1 18156,'0'0'2807,"-6"1"-2079,-17 5 1710,-39 12 933,57-16-3261,0 0-1,1 0 1,-1 0 0,1 1 0,0-1 0,-1 1 0,1 0-1,1 0 1,-8 8 0,11-11-111,0 0 0,-1 1 0,1-1 0,0 0 0,0 1 0,-1-1 0,1 0 0,0 1-1,0-1 1,0 1 0,0-1 0,-1 0 0,1 1 0,0-1 0,0 1 0,0-1 0,0 1 0,0-1 0,0 0 0,0 1 0,0-1 0,0 1-1,0-1 1,1 0 0,-1 1 0,0-1 0,0 1 0,0-1 0,0 0 0,1 1 0,13 8-89,20 0-85,-32-9 169,26 5-110,-3-1 46,1 1 1,-1 1 0,39 15 0,-62-21 76,0 1 1,0 0 0,-1-1 0,1 1-1,-1 0 1,1 0 0,-1 0 0,1 0 0,-1 1-1,1-1 1,-1 0 0,0 0 0,0 1-1,0-1 1,0 1 0,0-1 0,1 3-1,-2-3 4,1 0 0,-1 0-1,0 0 1,0 0-1,0 1 1,0-1 0,-1 0-1,1 0 1,0 0-1,0 0 1,-1 0 0,1 0-1,0 0 1,-1 0-1,1 0 1,-1 0 0,1 0-1,-1 0 1,0 0-1,-1 1 1,-3 3 34,0-1 1,0 1-1,-1-1 0,0 0 0,0-1 0,0 1 1,-7 2-1,4-1-69,0-2 0,-1 1 0,1-1 0,0 0 0,-1-1 0,0 0 1,1-1-1,-1 0 0,0-1 0,-13 0 0,22 0-39,0 0-1,0 0 1,0 0-1,0 0 1,0 0-1,0-1 1,0 1-1,0 0 1,0-1-1,0 1 1,0-1-1,0 1 1,0-1 0,0 1-1,1-1 1,-1 0-1,0 1 1,0-1-1,0 0 1,1 1-1,-1-1 1,0 0-1,1 0 1,-1 0-1,1 0 1,-1 0-1,1 0 1,-1 0 0,1 0-1,0 0 1,-1 0-1,1 0 1,0 0-1,0 0 1,0 0-1,0 0 1,0 0-1,0 0 1,0 0-1,0 0 1,0 0-1,1 0 1,-1 0 0,0 0-1,1 0 1,-1 0-1,0 0 1,2-2-1,1-3-154,0 0-1,0 1 1,1-1 0,0 0-1,0 1 1,7-6 0,16-15-781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10.763"/>
    </inkml:context>
    <inkml:brush xml:id="br0">
      <inkml:brushProperty name="width" value="0.05" units="cm"/>
      <inkml:brushProperty name="height" value="0.05" units="cm"/>
      <inkml:brushProperty name="color" value="#E71224"/>
    </inkml:brush>
  </inkml:definitions>
  <inkml:trace contextRef="#ctx0" brushRef="#br0">0 86 20092,'2'6'532,"0"-1"-1,-1 1 1,0 0 0,0-1-1,-1 8 1,0-8-109,1-1-1,-1 1 1,1 0-1,0 0 1,0-1 0,3 10-1,-3-13-338,0 1-1,0-1 1,0 0-1,0 1 1,0-1-1,0 0 1,0 0-1,1 0 0,-1 0 1,0 0-1,1 0 1,-1 0-1,1-1 1,-1 1-1,1 0 1,-1-1-1,1 1 0,-1-1 1,1 1-1,0-1 1,-1 0-1,1 0 1,-1 0-1,1 0 1,2 0-1,17-2-1,0-1 0,1-1 0,-1-1 0,-1-1 0,32-13 0,5-1-112,-53 19 30,100-27-130,-93 26 123,1 0 0,0 0 0,1 2 0,-1-1 0,0 1 0,22 4 0,-31-3 28,0 0 0,0 0 0,0 0-1,0 0 1,0 0 0,0 1 0,-1 0 0,1-1 0,-1 1 0,1 0 0,-1 0 0,0 0 0,1 1 0,-1-1-1,0 0 1,2 5 0,17 16 325,-19-21-323,1-1 1,0 1-1,-1-1 0,1 0 0,0 1 1,0-1-1,-1-1 0,1 1 0,0 0 0,0-1 1,0 1-1,0-1 0,0 0 0,0 0 0,0 0 1,0-1-1,5 0 0,6-2-19,-1-1 0,19-6 0,-28 8-14,35-13-995,45-24 0,-60 25-1152,28-19-1,-51 33 2015,-1-1 1,1 1-1,-1 0 0,1-1 1,-1 1-1,1-1 0,-1 1 1,1-1-1,-1 1 1,0-1-1,1 1 0,-1-1 1,0 1-1,1-1 0,-1 1 1,0-1-1,1 1 0,-1-1 1,0 0-1,0 1 0,0-1 1,0 1-1,0-1 1,0 0-1,0 1 0,0-1 1,0 0-1,0 1 0,0-1 1,0 0-1,0 1 0,0-1 1,0 1-1,-1-1 0,1 0 1,0 1-1,-1-1 0,1 1 1,0-1-1,-1 1 1,1-1-1,0 1 0,-1-1 1,1 1-1,-1 0 0,1-1 1,-2 0-1,-4-7 153,1-1-555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11.165"/>
    </inkml:context>
    <inkml:brush xml:id="br0">
      <inkml:brushProperty name="width" value="0.05" units="cm"/>
      <inkml:brushProperty name="height" value="0.05" units="cm"/>
      <inkml:brushProperty name="color" value="#E71224"/>
    </inkml:brush>
  </inkml:definitions>
  <inkml:trace contextRef="#ctx0" brushRef="#br0">12 0 17724,'-2'2'518,"1"1"-1,0-1 1,-1 0 0,1 1 0,0-1-1,1 0 1,-1 1 0,0-1-1,1 1 1,-1-1 0,1 5 0,0-7-446,0 1 0,0-1 0,0 1 0,0-1 1,1 1-1,-1-1 0,0 1 0,0-1 0,0 1 0,1-1 1,-1 1-1,0-1 0,1 1 0,-1-1 0,0 0 0,1 1 1,-1-1-1,0 0 0,1 1 0,-1-1 0,2 1 0,-1-1-158,0 1-1,1-1 0,-1 0 0,1 1 0,-1-1 0,1 0 0,-1 0 0,0 0 0,1 0 0,-1 0 0,3-1 0,31-3-3903,64 1 0,-11 6 3082,-88-3 1003,0 0 1,1 0-1,-1 0 1,0 0 0,0 0-1,1 0 1,-1 0-1,0 0 1,0 0-1,1 0 1,-1 0 0,0 0-1,0 0 1,1 1-1,-1-1 1,0 0-1,0 0 1,1 0 0,-1 0-1,0 0 1,0 1-1,0-1 1,1 0-1,-1 0 1,0 0 0,0 1-1,0-1 1,0 0-1,0 0 1,0 1 0,1-1-1,-1 0 1,0 1-1,-4 10 2380,-18 19 738,7-12-1779,12-13-1296,1 1-1,-1 0 1,1-1 0,0 1-1,0 0 1,0 0 0,1 0-1,0 0 1,1 0-1,-1 1 1,1-1 0,0 0-1,0 0 1,1 0 0,0 0-1,0 1 1,3 7-1,4 10-125,1 0 0,2 0 0,12 22-1,10 21-10,-26-50-35,-1 0-1,-1 1 1,-1-1 0,0 1 0,-1 0 0,1 30 0,-4-41 29,-1 0 1,1-1-1,-1 1 0,-1 0 1,1 0-1,-1-1 1,0 1-1,-1 0 1,-2 5-1,2-8 21,1 0 0,-1 0 1,0 0-1,1-1 0,-2 1 0,1-1 1,0 0-1,-1 0 0,1 0 0,-1 0 0,0-1 1,0 0-1,0 0 0,-8 3 0,9-3 19,-1-1 0,1 0-1,-1 0 1,1 0 0,-1-1-1,1 1 1,-1-1 0,0 0-1,1 0 1,-1 0 0,0-1-1,1 1 1,-1-1 0,1 0-1,-1 0 1,1 0 0,-4-1-1,2-1 12,0 0-1,1 0 1,-1 0 0,1-1-1,0 1 1,0-1-1,0 0 1,1 0-1,-1-1 1,-3-5 0,-2-5 15,1 0 0,1 0 1,0-1-1,1-1 1,1 1-1,-4-22 0,5 21-147,1-1 0,1 1 1,1-1-1,0 0 0,1 1 0,1-1 0,1 0 0,1 1 0,5-23 0,-5 31-50,0 0 0,1 0 0,0 0 1,0 1-1,1-1 0,0 1 0,0 0 1,1 0-1,0 1 0,0-1 0,1 2 0,0-1 1,0 1-1,1 0 0,0 0 0,0 1 1,0 0-1,16-7 0,28-6-397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3:11.599"/>
    </inkml:context>
    <inkml:brush xml:id="br0">
      <inkml:brushProperty name="width" value="0.05" units="cm"/>
      <inkml:brushProperty name="height" value="0.05" units="cm"/>
      <inkml:brushProperty name="color" value="#E71224"/>
    </inkml:brush>
  </inkml:definitions>
  <inkml:trace contextRef="#ctx0" brushRef="#br0">14 1 19228,'24'0'1518,"4"0"323,1 0 1,42 7 0,-65-6-1662,1 0 1,-1 1 0,0 0-1,0-1 1,0 2-1,0-1 1,0 1-1,0 0 1,-1 0-1,1 1 1,-1-1-1,0 1 1,0 1-1,0-1 1,-1 0-1,8 11 1,-10-12-133,-1 0 0,1 0 0,-1 0 0,1 1 0,-1-1 1,0 1-1,0-1 0,-1 1 0,1-1 0,-1 1 1,0-1-1,0 1 0,0-1 0,0 1 0,-1 0 0,1-1 1,-1 1-1,0-1 0,0 0 0,0 1 0,-3 5 0,-3 4 65,-1 0 0,0 0-1,-19 21 1,26-33-102,-37 42 340,-49 42 0,44-45-162,38-35-198,-2 1 35,1 0 0,0 0 0,0 1 1,1 0-1,-6 9 0,10-15-61,0 0-1,1 1 1,-1-1 0,1 0 0,-1 0-1,1 1 1,0-1 0,-1 0 0,1 0-1,0 1 1,0-1 0,0 0 0,0 1-1,0-1 1,0 0 0,0 0 0,0 1-1,1-1 1,-1 0 0,0 1 0,1-1 0,-1 0-1,1 0 1,0 0 0,-1 0 0,1 1-1,0-1 1,0 0 0,-1 0 0,1 0-1,0-1 1,0 1 0,0 0 0,0 0-1,0 0 1,1-1 0,-1 1 0,0 0-1,0-1 1,0 1 0,0-1 0,1 0-1,1 1 1,43 11-510,-39-11 438,21 4-328</inkml:trace>
  <inkml:trace contextRef="#ctx0" brushRef="#br0" timeOffset="1">109 718 23765,'-11'23'2449,"0"-4"-1745,8-14-312,6-2 1336,9-11-1552,2-4 224,0-6-280,-3-5-144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4.312"/>
    </inkml:context>
    <inkml:brush xml:id="br0">
      <inkml:brushProperty name="width" value="0.05" units="cm"/>
      <inkml:brushProperty name="height" value="0.05" units="cm"/>
    </inkml:brush>
  </inkml:definitions>
  <inkml:trace contextRef="#ctx0" brushRef="#br0">115 80 17324,'-4'1'207,"0"0"0,-1 0 0,1 1 0,0 0 0,0 0 0,1 0 0,-1 0 0,0 0 0,1 1 0,-1-1 0,1 1 0,0 0 0,0 0 0,0 1 0,0-1 0,0 1 0,1-1 0,-3 5 0,-2 4 4,1 0 0,0 0 0,1 1 0,-7 20-1,10-25-174,0 0-1,0 0 0,0 0 1,1 0-1,0 0 0,0 1 0,1-1 1,0 0-1,1 0 0,2 13 1,-3-21-29,0 1 1,0-1 0,0 1-1,0-1 1,1 1 0,-1-1-1,0 1 1,0-1 0,0 1 0,1-1-1,-1 1 1,0-1 0,1 0-1,-1 1 1,0-1 0,1 1-1,-1-1 1,1 0 0,-1 1 0,1-1-1,-1 0 1,1 0 0,-1 1-1,0-1 1,1 0 0,0 0-1,-1 0 1,1 1 0,-1-1 0,1 0-1,-1 0 1,1 0 0,-1 0-1,1 0 1,-1 0 0,1 0-1,-1 0 1,1-1 0,-1 1 0,1 0-1,-1 0 1,1 0 0,-1 0-1,1-1 1,-1 1 0,1 0-1,-1-1 1,1 1 0,-1 0 0,1-1-1,-1 1 1,0 0 0,1-1-1,-1 1 1,1-1 0,2-2 36,0-1 1,0 1 0,0-1-1,0 0 1,2-5-1,8-16 114,-2-1-1,-1-1 0,-1 1 1,-1-2-1,-1 1 1,-2-1-1,-1 0 0,2-50 1,-6 84-85,0-1 0,1 1 1,0-1-1,0 1 0,1-1 1,0 1-1,0-1 0,0 0 1,0 0-1,6 9 0,-3-8-66,1-1-1,-1 1 0,1-1 0,0 0 1,1 0-1,-1 0 0,1-1 0,0 0 0,0-1 1,0 1-1,1-2 0,-1 1 0,1-1 0,11 3 1,-12-4 5,0 0 0,1 0 0,-1 0 0,1-1 0,-1 0 0,1 0 0,-1-1 0,0 0 0,1 0 0,-1-1 0,0 0 0,0 0 0,0-1 0,0 0 0,10-5 0,-17 8-9,1-1 0,0 1 0,0-1 0,-1 1 1,1-1-1,0 1 0,-1-1 0,1 1 0,-1-1 0,1 0 0,-1 1 1,1-1-1,-1 0 0,1 0 0,-1 1 0,1-1 0,-1 0 0,0 0 0,0 1 1,1-1-1,-1 0 0,0 0 0,0 0 0,0 0 0,0 0 0,0-1 1,0 2-2,-1-1 0,1 0 0,-1 1 0,1-1 0,-1 1 1,1-1-1,-1 1 0,1 0 0,-1-1 0,0 1 0,1-1 1,-1 1-1,0 0 0,1 0 0,-1-1 0,0 1 0,1 0 0,-1 0 1,0 0-1,1 0 0,-1 0 0,0 0 0,0 0 0,1 0 1,-1 0-1,0 0 0,1 0 0,-1 0 0,0 0 0,0 1 1,1-1-1,-2 1 0,-4 0-16,0 2-1,1-1 1,-1 1 0,0 0 0,1 0-1,0 0 1,0 1 0,0 0 0,0 0 0,0 0-1,1 1 1,0 0 0,0-1 0,0 1-1,0 1 1,1-1 0,0 0 0,-3 9-1,-3 5 58,2 0-1,0 0 1,2 1-1,-5 26 0,6-17-63,4-10 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7.346"/>
    </inkml:context>
    <inkml:brush xml:id="br0">
      <inkml:brushProperty name="width" value="0.05" units="cm"/>
      <inkml:brushProperty name="height" value="0.05" units="cm"/>
      <inkml:brushProperty name="color" value="#E71224"/>
    </inkml:brush>
  </inkml:definitions>
  <inkml:trace contextRef="#ctx0" brushRef="#br0">0 99 16604,'2'-66'2580,"-1"33"3204,-1 113-3830,-2-2-1295,4 0 1,17 118 0,-19-195-659,13 52 145,-12-50-129,0 1 0,1 0 0,0-1 0,-1 1 0,1-1 0,0 0 0,0 0 0,1 0 0,-1 0 0,1 0 0,4 4 0,-6-6-9,1 0 0,-1-1 0,0 1 0,0-1 0,1 0 0,-1 1 0,0-1 0,1 0 0,-1 0 0,0 0 0,1 0 0,-1 0 0,0 0 0,1 0 0,-1 0 0,0 0 0,1-1 0,-1 1 0,0-1 0,0 1 0,1-1 0,-1 1 0,0-1 0,0 0 1,0 1-1,0-1 0,0 0 0,0 0 0,0 0 0,0 0 0,2-2 0,3-4 35,1 0 1,-1-1 0,6-10-1,-9 13-12,24-38 107,-17 25-77,1 0 1,17-21-1,-27 38-62,0 0 0,0 0 0,0 0 0,0-1 0,0 1 0,0 0 0,1 0 1,-1 1-1,0-1 0,1 0 0,-1 0 0,1 1 0,-1-1 0,0 0 0,1 1 0,1-1 0,-2 1 0,0 0 0,-1 1-1,1-1 1,0 0-1,0 0 1,-1 0-1,1 1 1,0-1 0,-1 0-1,1 1 1,0-1-1,-1 0 1,1 1-1,-1-1 1,1 1 0,-1-1-1,1 1 1,-1-1-1,1 1 1,-1-1-1,1 1 1,-1 0-1,1 0 1,1 3-5,-1 0 1,1 1-1,-1-1 1,0 0-1,0 0 1,-1 1-1,1-1 1,-1 0-1,0 8 0,-1-4 27,-1-1 0,0 1 0,0-1 0,0 1 0,-1-1 0,0 0 0,0 0 1,-1 0-1,0 0 0,-1-1 0,1 1 0,-1-1 0,0 0 0,0 0 0,-1-1 0,0 0 0,-12 9 0,13-11-29,1 0-1,-1 0 1,0 0 0,0 0 0,0-1 0,0 0 0,0 0 0,0 0-1,-1-1 1,1 0 0,0 0 0,-1 0 0,1-1 0,-1 1 0,0-1-1,1-1 1,-1 1 0,1-1 0,-1 0 0,1 0 0,0-1 0,-1 1 0,1-1-1,0 0 1,-9-6 0,12 8-101,1-1 1,-1 0-1,1 0 0,-1 0 0,1 0 1,0 0-1,-1 0 0,1-1 0,0 1 0,0 0 1,0 0-1,0-1 0,0 1 0,0-1 1,0 1-1,1-1 0,-1 1 0,1-1 1,-1 0-1,1 1 0,-1-1 0,1 0 1,0 1-1,0-1 0,0 0 0,0 1 1,0-1-1,0 0 0,0 0 0,0 1 1,1-1-1,-1 1 0,1-1 0,-1 0 0,1 1 1,0-1-1,-1 1 0,1-1 0,1-1 1,2-1-237,0-1 0,0 0 0,0 1 1,1 0-1,-1 0 0,1 1 0,0-1 0,0 1 1,0 0-1,7-3 0,24-8-1045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7.770"/>
    </inkml:context>
    <inkml:brush xml:id="br0">
      <inkml:brushProperty name="width" value="0.05" units="cm"/>
      <inkml:brushProperty name="height" value="0.05" units="cm"/>
      <inkml:brushProperty name="color" value="#E71224"/>
    </inkml:brush>
  </inkml:definitions>
  <inkml:trace contextRef="#ctx0" brushRef="#br0">86 100 19180,'-25'12'3634,"20"-7"-3326,-1 0 0,1 1-1,0 0 1,0 0 0,0 0-1,1 0 1,0 1 0,1 0 0,-1-1-1,1 1 1,0 1 0,1-1-1,0 0 1,-2 12 0,4-18-295,0 0 1,0 0-1,0-1 0,0 1 0,0 0 1,0 0-1,0 0 0,0 0 1,0 0-1,1-1 0,-1 1 1,0 0-1,0 0 0,1 0 1,-1-1-1,1 1 0,-1 0 1,1 0-1,-1-1 0,1 1 1,-1-1-1,1 1 0,0 0 1,-1-1-1,2 1 0,-1 0-2,1-1 0,-1 1 0,1-1 0,-1 0 0,1 1-1,-1-1 1,1 0 0,-1 0 0,1 0 0,-1 0 0,1 0 0,-1-1-1,3 0 1,2 0 10,0-1-1,0-1 0,0 1 0,0-1 1,0 0-1,5-5 0,1 0 64,-1-2 0,0 0 1,-1 0-1,17-23 0,-23 29-35,0-1-1,-1 0 0,0-1 1,0 1-1,0-1 0,-1 1 1,0-1-1,0 0 1,0 0-1,-1 0 0,1 0 1,-2 0-1,1 0 1,-1-9-1,0 15-64,0-1 1,0 0-1,0 0 1,0 1-1,-1-1 1,1 0-1,0 1 1,-1-1 0,1 0-1,0 1 1,-1-1-1,1 0 1,-1 1-1,1-1 1,-1 1-1,1-1 1,-1 1-1,0-1 1,1 1-1,-1-1 1,0 1-1,1 0 1,-1-1-1,0 1 1,1 0-1,-1 0 1,0 0-1,0-1 1,1 1-1,-1 0 1,0 0-1,0 0 1,1 0-1,-1 0 1,0 0-1,0 0 1,1 0-1,-1 1 1,0-1-1,0 0 1,1 0-1,-1 1 1,0-1-1,1 0 1,-1 1-1,0-1 1,1 1-1,-1-1 1,1 1 0,-1-1-1,0 1 1,1-1-1,-1 1 1,1-1-1,0 1 1,-1 0-1,1-1 1,-1 1-1,1 0 1,0-1-1,-1 2 1,1-2-34,1 0 1,-1 0 0,0 0-1,0 0 1,0 0 0,0 0 0,0 0-1,0 0 1,0 0 0,1 0-1,-1 0 1,0 0 0,0 0-1,0 0 1,0 0 0,0 0 0,0 0-1,1 0 1,-1 0 0,0 0-1,0 0 1,0 0 0,0 0-1,0 0 1,0 0 0,0 0 0,1 0-1,-1 0 1,0 0 0,0 0-1,0 0 1,0 1 0,0-1-1,0 0 1,0 0 0,0 0-1,0 0 1,0 0 0,0 0 0,1 0-1,-1 1 1,0-1 0,0 0-1,0 0 1,0 0 0,0 0-1,0 0 1,0 0 0,0 1 0,0-1-1,0 0 1,0 0 0,0 0-1,0 0 1,0 0 0,0 0-1,0 0 1,-1 1 0,12-8-544,7-11-157,8-14-192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8.187"/>
    </inkml:context>
    <inkml:brush xml:id="br0">
      <inkml:brushProperty name="width" value="0.05" units="cm"/>
      <inkml:brushProperty name="height" value="0.05" units="cm"/>
      <inkml:brushProperty name="color" value="#E71224"/>
    </inkml:brush>
  </inkml:definitions>
  <inkml:trace contextRef="#ctx0" brushRef="#br0">42 14 16436,'-3'4'222,"1"-1"1,-1 1 0,1-1 0,0 1 0,0 0 0,0 0 0,0 0 0,1 0 0,0 0 0,0 0 0,0 0 0,0 0 0,0 6 0,-1 3 194,-4 19 648,1 1 0,2 0-1,1 58 1,4-71-890,0 0-1,1 0 0,0 0 1,2-1-1,0 1 0,2-1 1,13 28-1,-18-42-171,1 0 1,0-1-1,0 1 0,1-1 1,-1 0-1,1 0 0,0 0 1,5 3-1,-9-6-10,1 0-1,0-1 1,0 1 0,0-1 0,0 1-1,-1-1 1,1 0 0,0 1-1,0-1 1,0 0 0,0 0 0,0 1-1,0-1 1,0 0 0,0 0 0,0 0-1,0 0 1,0-1 0,0 1-1,1 0 1,-1-1-7,1 0 1,-1 0-1,0 0 0,0 0 1,0 0-1,0 0 0,0 0 1,0 0-1,0 0 0,-1 0 1,1 0-1,0-1 0,-1 1 1,1 0-1,-1-1 0,1 1 1,-1 0-1,1-3 0,4-26-87,0 1 0,-2-1-1,-2-46 1,-1 76 104,0-1 0,0 1 0,0-1 0,0 1 0,0-1 0,1 1 0,-1-1 0,0 1 0,0 0 0,0-1 0,0 1 0,1-1 0,-1 1 0,0-1 0,0 1 0,1 0 0,-1-1 0,0 1 0,1 0 0,-1-1 0,0 1 0,1 0 0,-1-1 0,0 1 0,1 0 0,-1 0 0,1 0 0,-1-1 0,0 1 0,1 0-1,-1 0 1,1 0 0,-1 0 0,1 0 0,-1 0 0,1 0 0,24 1 140,-22 0-112,0 0 0,0-1 0,0 0 1,0 0-1,0 0 0,0 0 0,6-1 1,-1-3 33,1 0 1,-1-1 0,0 0-1,0 0 1,0-1 0,0 0-1,-1-1 1,0 0 0,-1 0-1,0 0 1,0 0-1,8-14 1,-4 5 21,-1 0 1,-1-1-1,-1 0 1,0 0-1,8-31 0,-13 39-48,-1-1 0,1 0 0,-2 0 0,1-11 0,-1 19-35,0 1-1,-1-1 1,1 1 0,0-1 0,0 1-1,-1 0 1,1-1 0,-1 1 0,1-1-1,-1 1 1,1 0 0,-1 0 0,0-1-1,0 1 1,0 0 0,-1-2 0,1 3-4,0 0 1,0-1-1,0 1 1,0 0-1,0-1 0,0 1 1,0 0-1,0 0 1,0 0-1,0 0 1,0 0-1,0 0 1,-1 0-1,1 0 1,0 1-1,0-1 1,0 0-1,0 1 0,0-1 1,0 0-1,0 1 1,0 0-1,1-1 1,-1 1-1,0-1 1,-1 2-1,-3 2 12,0 0 0,1 0 0,-1 1 0,1-1 0,0 1 0,1 0 0,-1 0 0,1 1 0,0-1 0,0 1 0,0-1 0,-1 8 0,-2 4 71,1 0 1,0 0-1,-2 20 1,6-29-34,0 0 1,1 0 0,-1 1 0,1-1 0,1 0 0,1 11 0,-1-17-34,-1 1 1,1-1 0,0 0-1,0 0 1,0 0 0,0 0-1,0 0 1,0 0-1,0 0 1,1 0 0,-1 0-1,1 0 1,-1-1-1,1 1 1,0-1 0,-1 1-1,1-1 1,0 0 0,0 1-1,0-1 1,0 0-1,0 0 1,1-1 0,-1 1-1,0 0 1,0-1-1,4 1 1,8 0-134,1 0 0,26-4 0,27 1-1852,-64 2 1716,0 0 0,1 1 0,-1-1 0,0 1 0,0 0 1,1 1-1,-1-1 0,0 1 0,0 0 0,0 0 0,5 4 1,5 11-618,-10-4-298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8.717"/>
    </inkml:context>
    <inkml:brush xml:id="br0">
      <inkml:brushProperty name="width" value="0.05" units="cm"/>
      <inkml:brushProperty name="height" value="0.05" units="cm"/>
      <inkml:brushProperty name="color" value="#E71224"/>
    </inkml:brush>
  </inkml:definitions>
  <inkml:trace contextRef="#ctx0" brushRef="#br0">0 1 18260,'7'15'4060,"-7"16"-2226,-1-19-172,2 34 529,12 92-1,-12-136-2170,-1 0-1,0 0 1,0 0 0,1 0-1,-1-1 1,1 1-1,-1 0 1,1 0-1,0-1 1,0 1 0,0 0-1,0-1 1,0 1-1,0-1 1,0 1 0,1-1-1,-1 0 1,0 1-1,3 1 1,-3-3-13,1 0 0,-1 0 0,1 0 0,0 0 1,-1 0-1,1 0 0,-1 0 0,1-1 0,-1 1 0,0 0 0,1-1 0,-1 1 0,1-1 0,-1 0 1,0 1-1,1-1 0,-1 0 0,0 0 0,0 0 0,1 0 0,-1 0 0,0 0 0,0 0 0,1-3 1,20-20-5,-1-1 0,19-31 1,-21 27-56,40-44 0,-56 70 39,0 1 1,0-1-1,0 0 0,0 1 0,0 0 0,0 0 0,7-4 0,-9 6 10,-1 0 0,1 0 0,0 0 0,0-1 0,0 1 0,-1 0 0,1 0 0,0 0 0,0 0 0,0 0-1,0 0 1,-1 1 0,1-1 0,0 0 0,0 0 0,-1 1 0,1-1 0,0 0 0,0 1 0,-1-1 0,1 1 0,0-1-1,-1 0 1,1 1 0,0 0 0,-1-1 0,1 1 0,-1-1 0,1 1 0,-1 0 0,1-1 0,-1 1 0,0 0-1,1 0 1,-1-1 0,0 1 0,0 0 0,1 0 0,-1-1 0,0 3 0,2 5 2,-1 0-1,0 0 1,0 0 0,-1 0 0,-1 15-1,1-17-146,-1 0 1,1 0-1,0 1 0,0-1 0,1 0 0,0 0 0,0 1 0,0-1 0,1 0 0,3 8 0,-5-14 110,1 1 1,-1-1-1,0 1 1,0-1-1,1 1 1,-1-1-1,0 0 1,0 1-1,1-1 1,-1 0-1,1 1 0,-1-1 1,0 0-1,1 1 1,-1-1-1,1 0 1,-1 0-1,1 1 1,-1-1-1,1 0 1,-1 0-1,0 0 1,1 0-1,-1 1 1,1-1-1,-1 0 1,1 0-1,0 0 0,-1 0 1,1 0-1,-1-1 1,1 1-1,-1 0 1,1 0-1,-1 0 1,0 0-1,2-1 1,16-14-551,2-7-121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49.615"/>
    </inkml:context>
    <inkml:brush xml:id="br0">
      <inkml:brushProperty name="width" value="0.05" units="cm"/>
      <inkml:brushProperty name="height" value="0.05" units="cm"/>
      <inkml:brushProperty name="color" value="#E71224"/>
    </inkml:brush>
  </inkml:definitions>
  <inkml:trace contextRef="#ctx0" brushRef="#br0">12 195 18420,'0'3'309,"0"0"0,1 0 0,-1 0 0,0 0 0,1 1-1,0-1 1,0 0 0,-1 0 0,2 0 0,-1-1 0,0 1 0,1 0 0,-1 0 0,1-1 0,0 1 0,2 2 0,-3-4-165,1 0 1,-1 0 0,1 0 0,-1-1 0,1 1 0,-1 0 0,1-1-1,-1 1 1,1-1 0,-1 1 0,1-1 0,0 0 0,-1 0 0,1 1 0,0-1-1,-1 0 1,1-1 0,0 1 0,-1 0 0,1 0 0,0-1 0,-1 1 0,1-1-1,-1 0 1,1 1 0,-1-1 0,1 0 0,-1 0 0,1 0 0,-1 0 0,3-2-1,-1 0-40,1 0-1,-1 0 0,0-1 0,1 1 0,-1-1 0,-1 0 1,1 0-1,3-6 0,-5 8-71,0-1 1,1 0-1,-1 1 1,-1-1-1,1 0 1,0 1-1,-1-1 1,1 0-1,-1 0 1,0 1-1,0-1 1,0 0-1,0 0 1,0 0-1,-1-3 1,0 5-30,1 0 0,0 0 0,-1 0 0,1 0 1,-1 0-1,1 0 0,-1 1 0,1-1 0,-1 0 1,1 0-1,-1 1 0,0-1 0,0 0 0,1 1 1,-1-1-1,0 1 0,0-1 0,0 1 0,1-1 1,-1 1-1,0 0 0,0-1 0,0 1 0,0 0 0,0 0 1,0 0-1,0 0 0,0-1 0,0 1 0,0 0 1,0 1-1,0-1 0,0 0 0,0 0 0,1 0 1,-1 1-1,0-1 0,0 0 0,0 1 0,0-1 1,0 1-1,0-1 0,0 1 0,-4 2-4,1-1 1,0 1-1,0 0 0,0 0 1,0 0-1,0 1 0,-4 4 0,2 1-3,0 0 0,1 0 0,0 0 0,0 1 0,1-1 0,0 1 0,-4 20 0,6-23-2,1-1 1,0 1-1,0-1 0,0 1 0,1 0 0,0 0 1,1-1-1,-1 1 0,1 0 0,1-1 0,-1 1 1,1-1-1,4 10 0,-5-14 4,0 0 1,0 0-1,0 0 0,0 0 1,0-1-1,1 1 0,-1 0 0,1-1 1,-1 1-1,1-1 0,-1 1 1,1-1-1,0 0 0,0 0 1,0 0-1,0 0 0,0 0 0,0 0 1,0 0-1,3 0 0,-2-1 1,1 0 0,-1 0 0,0 0 1,1 0-1,-1-1 0,0 1 0,0-1 0,0 0 0,1 0 0,-1 0 0,0-1 0,3-1 0,5-4-3,0 0 0,0 0 1,-1-1-1,-1-1 0,16-17 0,-9 8-6,-1-1-1,-1-1 0,-1-1 0,0 0 0,-2 0 0,-1-2 0,14-40 1,-24 60-164,-4 10 105,-5 15 9,7-12 60,0 0 1,0 0-1,1 0 1,0 0-1,1 0 1,1 15-1,-1-23 8,0 0-1,0 0 1,1 0-1,-1 0 1,0 0-1,1 0 1,0 0-1,-1 0 1,1-1-1,0 1 1,0 0-1,0 0 1,0-1-1,0 1 1,0 0-1,1-1 1,-1 1 0,0-1-1,1 0 1,-1 1-1,1-1 1,0 0-1,-1 0 1,1 0-1,0 0 1,0 0-1,0 0 1,0-1-1,0 1 1,-1-1-1,1 1 1,0-1-1,0 0 1,0 0-1,0 1 1,0-1-1,0-1 1,0 1-1,4-1 1,4-1 9,-1-2 0,1 1 0,-1-1-1,0 0 1,0-1 0,0 0 0,-1-1 0,0 1 0,14-13-1,-13 9-35,0 1 0,0-1 0,0 0 0,-1-1 0,11-17-1,-22 35 8,0 0-1,1 1 1,-1-1-1,2 1 0,0-1 1,0 1-1,0 0 1,1-1-1,0 1 1,1 0-1,0-1 0,3 15 1,-3-19 20,1 1 0,-1-1 0,1 0-1,0 1 1,0-1 0,0 0 0,0 0 0,1-1 0,0 1 0,0-1 0,4 5 0,-5-6 4,1 0 1,0 0-1,0 0 0,-1-1 1,1 1-1,0-1 1,0 0-1,0 1 0,0-2 1,1 1-1,-1 0 1,0-1-1,0 1 0,0-1 1,1 0-1,-1 0 1,5 0-1,-3-1 3,0-1 0,0 1-1,0-1 1,0 0 0,0 0 0,0 0-1,0-1 1,0 1 0,-1-1 0,0 0 0,1-1-1,-1 1 1,0-1 0,-1 0 0,1 0-1,-1 0 1,1 0 0,3-7 0,1-2 7,-1 0 0,0-1 1,-1 1-1,-1-1 0,6-21 1,-10 11 20,-2 22-30,3 12 7,-1-9-18,-1 0 0,0-1 1,0 1-1,1 0 0,-1-1 0,0 1 1,1 0-1,-1 0 0,1-1 1,-1 1-1,1-1 0,-1 1 0,1-1 1,0 1-1,-1-1 0,1 1 1,0-1-1,-1 1 0,1-1 0,0 0 1,-1 1-1,1-1 0,0 0 0,0 1 1,0-1-1,-1 0 0,1 0 1,0 0-1,0 0 0,0 0 0,-1 0 1,1 0-1,0 0 0,0 0 1,0 0-1,-1-1 0,1 1 0,0 0 1,0 0-1,1-2 0,2 1 15,1-1 0,-1 0 1,1 0-1,-1-1 0,6-3 0,-4 0-3,0 0 0,0 0 1,0 0-1,-1-1 0,0 0 0,0 0 1,-1 0-1,1-1 0,2-7 1,-6 11-9,1 1 0,-1-1 0,0 1 0,-1-1 0,1 1 1,0-1-1,-1 0 0,0 1 0,0-1 0,-1-5 1,1 7-4,-1-1 0,1 1 0,-1 0 1,0 1-1,0-1 0,1 0 0,-2 0 1,1 0-1,0 0 0,0 1 1,0-1-1,-1 0 0,1 1 0,-1 0 1,1-1-1,-1 1 0,0 0 0,0-1 1,-3 0-1,4 1-1,0 0 0,-1 0-1,1 1 1,-1-1 0,1 0 0,-1 1 0,1 0-1,-1-1 1,0 1 0,1 0 0,-1 0 0,1-1 0,-1 1-1,0 1 1,1-1 0,-1 0 0,1 0 0,-1 1 0,0-1-1,1 0 1,-1 1 0,1 0 0,-1-1 0,1 1-1,-1 0 1,1 0 0,0 0 0,-1 0 0,1 0 0,0 0-1,0 0 1,0 0 0,0 0 0,0 1 0,0-1-1,0 0 1,0 1 0,0-1 0,1 1 0,-1-1 0,0 1-1,0 1 1,0 0 0,0 1-1,0-1 1,1 0-1,-1 1 1,1-1-1,-1 0 1,1 1 0,0-1-1,0 1 1,1-1-1,-1 0 1,1 1-1,-1-1 1,1 0-1,0 1 1,1-1-1,-1 0 1,0 0 0,1 0-1,2 4 1,14 10 18,-7-13-8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0.298"/>
    </inkml:context>
    <inkml:brush xml:id="br0">
      <inkml:brushProperty name="width" value="0.05" units="cm"/>
      <inkml:brushProperty name="height" value="0.05" units="cm"/>
      <inkml:brushProperty name="color" value="#E71224"/>
    </inkml:brush>
  </inkml:definitions>
  <inkml:trace contextRef="#ctx0" brushRef="#br0">82 54 18996,'-18'-3'3816,"17"3"-3656,0-1 0,0 1 0,0 0 0,0-1-1,-1 1 1,1 0 0,0 0 0,0 0 0,-1 0 0,1 0 0,0 0-1,0 0 1,0 0 0,-1 0 0,1 1 0,0-1 0,0 1-1,0-1 1,0 0 0,-1 1 0,1 0 0,0-1 0,0 1 0,0 0-1,0-1 1,0 1 0,1 0 0,-1 0 0,0 0 0,0 0-1,-1 2 1,-2 4-65,0 0-1,1 1 1,0 0-1,0 0 1,0 0-1,1 0 1,0 0-1,1 1 1,0-1-1,0 0 1,1 1-1,0-1 1,0 1-1,1-1 1,0 0-1,0 1 1,1-1-1,0 0 1,1 0-1,3 8 1,-5-13-92,1-1 1,-1 0 0,0 0 0,1 0-1,-1 0 1,1 0 0,-1 0 0,1 0-1,0-1 1,0 1 0,0 0-1,0-1 1,0 0 0,0 1 0,0-1-1,1 0 1,-1 0 0,0 0-1,5 1 1,-3-2 3,-1 0 0,0 0 0,1 0-1,-1-1 1,0 1 0,0-1 0,1 0 0,-1 1 0,0-2-1,0 1 1,0 0 0,0 0 0,4-3 0,0-1 15,1-1 0,-1 1 0,0-1 1,-1 0-1,1-1 0,-1 1 0,-1-1 1,1 0-1,-1-1 0,5-10 0,-6 10 4,-1-1 0,0 1 0,0-1-1,-1 0 1,0 1 0,-1-1 0,1-15-1,-2 21-131,0-1 0,0 1 0,0-1 0,0 1 1,-1-1-1,0 1 0,0-1 0,0 1 0,0 0 0,0-1 0,0 1 0,-1 0 0,0 0 0,1 0 0,-1 0 0,0 0 0,-1 0 0,1 0 0,0 1 0,-1-1 0,0 1 0,-3-3 0,6 5 87,-1 0-1,1 0 1,-1 0 0,1 0-1,0-1 1,-1 1-1,1 0 1,0 0-1,-1-1 1,1 1 0,-1 0-1,1 0 1,0-1-1,0 1 1,-1 0-1,1-1 1,0 1 0,0-1-1,-1 1 1,1 0-1,0-1 1,0 1-1,0-1 1,0 1 0,0 0-1,-1-1 1,1 1-1,0-1 1,0 1-1,0-1 1,0 1-1,0 0 1,0-1 0,0 1-1,1-1 1,-1 1-1,0-1 1,0 1-1,0 0 1,0-1 0,1 0-1,7-8-429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1.403"/>
    </inkml:context>
    <inkml:brush xml:id="br0">
      <inkml:brushProperty name="width" value="0.05" units="cm"/>
      <inkml:brushProperty name="height" value="0.05" units="cm"/>
      <inkml:brushProperty name="color" value="#E71224"/>
    </inkml:brush>
  </inkml:definitions>
  <inkml:trace contextRef="#ctx0" brushRef="#br0">28 365 20420,'-12'127'4096,"4"-62"-1939,1 66-1,7-124-2059,0 24 454,6 34 1,-5-56-492,1 0 0,0 0 0,0 0 0,1-1 0,0 1 0,1-1 0,0 0 0,7 12 0,-11-19-57,1 0 0,-1 0 0,1 0 0,0-1 0,-1 1 0,1 0-1,0 0 1,-1-1 0,1 1 0,0 0 0,0-1 0,0 1 0,-1 0 0,1-1 0,0 1-1,0-1 1,0 0 0,0 1 0,0-1 0,0 0 0,0 0 0,0 1 0,0-1-1,0 0 1,2 0 0,-2-1-1,1 1 0,-1-1 0,0 0-1,1 1 1,-1-1 0,0 0 0,0 0 0,1 0-1,-1 0 1,0 0 0,0 0 0,0 0-1,0-1 1,0 1 0,0-2 0,5-7 6,0-1 0,-1 1-1,5-18 1,-9 27-5,68-223-208,19-53-457,-85 270 630,22-52-228,-23 55 226,1-1 0,-1 1-1,1 0 1,0 0 0,0 0 0,1 0 0,-1 0 0,1 1-1,7-6 1,-10 8 27,-1 1 0,1-1 0,0 1 0,0 0 1,-1-1-1,1 1 0,0 0 0,0-1 0,0 1 0,-1 0 0,1 0 0,0 0 0,0 0 0,0 0 0,0 0 0,-1 0 0,1 0 0,0 0 0,0 0 0,0 0 0,0 1 0,-1-1 1,1 0-1,0 0 0,1 1 0,-1 1-3,0-1 0,1 0 0,-1 0 0,0 0 0,0 1 0,0-1 0,0 1 0,0-1 0,0 1 0,0-1 0,0 4-1,2 1-8,-2 1 0,1 0 0,-1 0 0,0 0-1,1 8 1,-3-1 50,0 1 0,-1-1 0,-1 1 0,0-1 1,0 0-1,-2 0 0,0 0 0,0-1 0,-1 1 0,-9 12 0,5-9 91,0-1 0,-2 0 0,0-1 0,-1 0-1,0 0 1,-30 24 0,12-21-25,13-15-274,18-3 156,-1 0 0,1 0 0,-1 0 0,1 0 0,-1-1 0,1 1 1,-1 0-1,1 0 0,-1-1 0,1 1 0,0 0 0,-1-1 0,1 1 1,-1 0-1,1-1 0,0 1 0,-1-1 0,1 1 0,0-1 0,0 1 1,-1 0-1,1-1 0,0 1 0,0-1 0,0 1 0,0-1 0,0 1 0,-1-2 1,1-3-211,0 1 1,0-1-1,0 0 1,0 1 0,1-1-1,0 0 1,0 1-1,2-7 1,17-40-1513,-10 27 931,107-247-5044,-66 158 3130,-46 101 2610,12-25 650,-16 35-404,1 0 1,-1-1-1,0 1 0,1 0 0,0 0 0,-1 0 0,1 0 1,0 0-1,0 1 0,0-1 0,3-2 0,-5 4-98,1 0-1,-1 1 1,0-1-1,1 0 1,-1 0-1,0 0 1,0 0-1,1 0 1,-1 0-1,0 0 1,1 0-1,-1 1 1,0-1-1,0 0 1,1 0-1,-1 0 1,0 1-1,0-1 1,0 0-1,1 0 1,-1 0-1,0 1 1,0-1-1,0 0 1,0 1-1,1-1 1,-1 0-1,0 0 1,0 1 0,0-1-1,0 0 1,0 1-1,0-1 1,0 0-1,0 0 1,0 1-1,0-1 1,0 0-1,0 1 1,1 15 632,-14 182 5792,13-196-6422,2 102 1390,-1-87-1208,1-1 1,0 1 0,1-1 0,6 18 0,-7-30-190,-1-1 0,1 0 1,-1 1-1,1-1 0,0 0 1,0 0-1,0 0 1,1 0-1,3 4 0,-5-6-24,0-1 1,0 1-1,0 0 0,0 0 0,0-1 0,0 1 0,0-1 0,0 1 0,0-1 0,0 0 1,0 1-1,0-1 0,0 0 0,0 1 0,1-1 0,-1 0 0,0 0 0,0 0 0,0 0 1,0 0-1,1-1 0,-1 1 0,0 0 0,0 0 0,0-1 0,0 1 0,0-1 0,0 1 1,0-1-1,0 1 0,2-2 0,1-2 7,0 1 0,-1-1 0,0 0 0,1 0 0,-1 0 0,-1 0 0,1-1 0,-1 1-1,4-9 1,15-48 97,-13 35-73,-4 20-17,2 13 32,2 22 83,-4-17-71,-3-9-45,0-1 0,0 0 1,0 0-1,0 0 0,0 0 0,0-1 1,1 1-1,-1 0 0,1 0 1,-1-1-1,1 1 0,0-1 0,0 1 1,-1-1-1,1 0 0,0 0 0,0 0 1,0 0-1,1 0 0,-1 0 1,0 0-1,0-1 0,0 1 0,1-1 1,-1 0-1,0 1 0,0-1 1,1 0-1,-1 0 0,0-1 0,0 1 1,1 0-1,-1-1 0,0 0 1,4-1-1,8-2 35,-1-2 0,1 0 0,-1-1 0,18-11 0,-18 9-45,12-7 21,-16 10-31,0 0 0,1 0 0,-1 1 0,1 0 0,0 1 0,0 0 0,1 0 1,10-1-1,-19 5 4,-1 0 1,0 0 0,1 0-1,-1 0 1,1 0-1,-1 0 1,0 0 0,1 1-1,-1-1 1,0 1 0,1-1-1,-1 1 1,0-1 0,0 1-1,1 0 1,-1 0 0,0-1-1,0 1 1,0 0 0,0 0-1,0 0 1,0 0 0,0 0-1,0 1 1,-1-1 0,1 0-1,1 3 1,1 3 25,0 0-1,-1 1 1,0-1 0,2 9 0,3 13 172,-6-27-180,0-1 1,-1 0-1,1 1 1,0-1-1,-1 0 1,1 1-1,0-1 0,0 0 1,0 0-1,0 0 1,1 0-1,-1 0 1,0 0-1,0 0 0,0 0 1,1 0-1,-1-1 1,0 1-1,1 0 1,-1-1-1,1 1 0,-1-1 1,1 0-1,-1 1 1,1-1-1,-1 0 1,1 0-1,-1 0 0,1 0 1,-1 0-1,1 0 1,-1-1-1,1 1 1,-1 0-1,1-1 0,-1 1 1,1-1-1,1-1 1,6-2 47,0-1 1,0 0-1,0-1 0,12-10 1,-12 9-32,34-27 102,-23 17-306,1 0-1,1 2 0,39-21 0,-37 29-596,-22 6 526,0 1 0,0 0-1,0 0 1,0-1 0,0 0 0,0 1-1,-1-1 1,1 0 0,0 0 0,0 0-1,-1 0 1,1 0 0,-1 0-1,1 0 1,-1 0 0,1-1 0,-1 1-1,0-1 1,0 1 0,1-1 0,-1 1-1,1-4 1,0 1-328,0-1 1,0 0-1,-1 0 1,1 0-1,-1 0 0,0 0 1,-1 0-1,1 0 1,-1 0-1,0 0 0,0 0 1,-1 0-1,1 0 1,-1 0-1,-3-9 0,2 9 795,0-1 0,0 1-1,-1-1 1,-4-7 0,6 13-50,1 0 0,-1 0 0,1-1 0,0 1 1,-1-1-1,1 1 0,0 0 0,-1-1 0,1 1 0,0-1 1,-1 1-1,1-1 0,0 1 0,0-1 0,0 1 0,-1-1 0,1 1 1,0-1-1,0 1 0,0-1 0,0 1 0,0-1 0,0 1 1,0-1-1,0 0 0,0 1 0,0-1 0,0 1 0,0-1 1,1 1-1,-1-2 0,17 3 3918,-4 1-3912,34 1-729,0-2-1,60-8 1,-60 2-13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1.810"/>
    </inkml:context>
    <inkml:brush xml:id="br0">
      <inkml:brushProperty name="width" value="0.05" units="cm"/>
      <inkml:brushProperty name="height" value="0.05" units="cm"/>
      <inkml:brushProperty name="color" value="#E71224"/>
    </inkml:brush>
  </inkml:definitions>
  <inkml:trace contextRef="#ctx0" brushRef="#br0">115 1 17868,'-14'12'1427,"-3"3"625,1 0-1,-22 28 0,35-39-1777,-1 1-1,1-1 1,0 1 0,1 0-1,-1 0 1,1 0 0,0 1-1,0-1 1,0 0 0,1 1-1,0 0 1,0-1 0,0 1-1,1-1 1,0 8 0,0-11-219,0 0 1,1 0-1,-1 0 1,0 0-1,1 0 0,-1-1 1,1 1-1,0 0 1,0 0-1,0 0 1,0 0-1,0-1 1,0 1-1,0 0 1,0-1-1,0 1 1,1-1-1,-1 0 0,1 1 1,2 1-1,-2-2-23,1 0 0,-1 0-1,1 0 1,-1 0-1,1-1 1,0 1-1,0-1 1,-1 0-1,1 1 1,0-1 0,0 0-1,-1-1 1,4 1-1,3-2-17,0 0 0,-1 0-1,1-1 1,-1 0 0,0-1-1,0 1 1,0-1 0,8-6-1,-3 0-53,-1 1-1,-1-2 1,1 0-1,-2 0 1,1-1-1,-2 0 0,1 0 1,-2-1-1,0-1 1,0 1-1,7-20 1,-17 39-90,1-1 1,0 1 0,1 0 0,-1 0 0,1 0 0,1 9 0,-1-13 86,0 0 0,0 0 0,0 0 0,1 0 0,-1-1 0,0 1 0,1 0 0,0 0 0,-1 0 0,1-1 0,0 1 0,0 0 0,0-1 0,0 1 0,0-1 0,0 1 0,0-1 0,0 1 0,1-1 0,-1 0 0,1 0 0,-1 1 0,1-1 0,-1 0 0,3 0 0,9 0-248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2.554"/>
    </inkml:context>
    <inkml:brush xml:id="br0">
      <inkml:brushProperty name="width" value="0.05" units="cm"/>
      <inkml:brushProperty name="height" value="0.05" units="cm"/>
      <inkml:brushProperty name="color" value="#E71224"/>
    </inkml:brush>
  </inkml:definitions>
  <inkml:trace contextRef="#ctx0" brushRef="#br0">223 63 19644,'-11'0'470,"1"0"-1,-1 1 0,1 0 1,0 1-1,-1 0 0,1 0 1,0 1-1,0 1 0,1-1 1,-1 2-1,1-1 0,-14 10 1,17-10-324,1-1 0,-1 2 0,1-1 0,-1 1 0,1 0 0,1 0 0,-1 0 0,1 1 0,0-1 1,0 1-1,0 0 0,1 0 0,0 1 0,0-1 0,1 1 0,0-1 0,0 1 0,0 0 0,0 8 0,1-13-127,1-1-1,0 1 0,0 0 0,0 0 0,0 0 0,0-1 0,0 1 0,0 0 0,0 0 1,1-1-1,-1 1 0,1 0 0,-1-1 0,1 1 0,0 0 0,0-1 0,0 1 0,-1-1 0,2 1 1,-1-1-1,0 0 0,0 1 0,0-1 0,0 0 0,1 0 0,-1 0 0,1 0 0,-1 0 1,1 0-1,-1 0 0,1 0 0,-1-1 0,1 1 0,0-1 0,0 1 0,-1-1 0,1 1 0,0-1 1,0 0-1,3 0 0,1 0 7,1-1 1,-1 0-1,1 0 1,-1-1-1,1 0 1,-1 0-1,0 0 1,0 0-1,11-8 1,-3 1 7,0 0 1,-1-1-1,0-1 0,-1 0 1,0 0-1,0-2 0,-2 1 1,1-1-1,13-24 0,-22 29-38,-5 7-8,-7 8-7,5 1 26,1 0-1,-1 0 1,1 1 0,1-1 0,-6 18 0,8-22 13,0 1 0,0 0 0,0 0 0,1 0 1,-1 0-1,1 0 0,1 0 0,-1 0 0,1-1 0,-1 1 1,1 0-1,4 9 0,-4-12-8,0 0 0,0-1 0,0 1 0,1 0 0,-1 0 0,1-1 0,-1 1 0,1-1 0,0 0 0,0 1-1,-1-1 1,1 0 0,0 0 0,0 0 0,0 0 0,0 0 0,1-1 0,-1 1 0,0 0 0,0-1 0,0 0 0,0 0 0,1 1 0,-1-1 0,0 0 0,0-1 0,0 1 0,1 0 0,2-1 0,6-2 20,-1 1 0,1-1 1,0-1-1,14-6 0,-8 1-10,-1-1-1,20-15 0,-25 17-21,1-1 1,0 2-1,0 0 1,1 0-1,20-7 1,-33 14-1,1-1 1,0 1 0,0 0 0,-1 0-1,1-1 1,0 1 0,0 0 0,0 0-1,0 0 1,-1 0 0,1 0 0,0 0 0,0 0-1,0 1 1,-1-1 0,1 0 0,0 0-1,0 1 1,0-1 0,-1 0 0,1 1-1,0-1 1,-1 1 0,1-1 0,0 1-1,-1-1 1,1 1 0,0-1 0,-1 1-1,1 0 1,-1-1 0,1 1 0,-1 0 0,0-1-1,1 1 1,-1 0 0,0 0 0,1-1-1,-1 1 1,0 0 0,0 0 0,0 0-1,0-1 1,0 1 0,1 0 0,-2 1-1,2-1 8,-1 1 1,0-1-1,0 0 0,1 1 0,-1-1 0,1 0 0,-1 0 0,1 1 0,0-1 0,-1 0 0,1 0 0,0 0 0,0 0 0,0 0 0,1 2 0,-1-3 3,-1 0 0,1 0-1,-1 0 1,1 0 0,-1 0 0,1 0-1,-1 0 1,0-1 0,1 1 0,-1 0 0,1 0-1,-1 0 1,1 0 0,-1-1 0,0 1 0,1 0-1,-1 0 1,0-1 0,1 1 0,-1 0 0,0-1-1,1 1 1,-1 0 0,0-1 0,1 1 0,-1-1-1,0 1 1,0 0 0,0-1 0,1 1 0,-1-1-1,0 1 1,0-1 0,0 1 0,0 0 0,0-1-1,0 1 1,0-1 0,0 0 0,4-21 202,-3 10-83,-1 0-1,-4-24 1,3 27-279,0 1-1,0-1 1,1 0 0,0 1 0,0-1 0,1 0 0,2-13 0,-2 21 127,-1 0 0,0 0 0,1 0 0,-1 0 0,1 0 0,0 0 0,-1 0-1,1 0 1,0 0 0,-1 0 0,1 0 0,0 0 0,0 0 0,0 0 0,0 1 0,0-1 0,0 0-1,0 1 1,0-1 0,0 1 0,2-1 0,13-2-308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3.426"/>
    </inkml:context>
    <inkml:brush xml:id="br0">
      <inkml:brushProperty name="width" value="0.05" units="cm"/>
      <inkml:brushProperty name="height" value="0.05" units="cm"/>
      <inkml:brushProperty name="color" value="#E71224"/>
    </inkml:brush>
  </inkml:definitions>
  <inkml:trace contextRef="#ctx0" brushRef="#br0">0 279 16363,'14'-1'699,"1"0"0,-1-1 0,0-1 0,-1 0 0,1-1 0,-1 0 0,1-1 0,-1-1 0,-1 0 0,21-13 0,-18 9-403,0-1-1,-1 0 0,0 0 1,-1-2-1,-1 0 1,0 0-1,0-1 1,9-15-1,-19 25-238,0 0 0,0 1 1,0-1-1,0-1 0,-1 1 0,0 0 1,0 0-1,0 0 0,0-1 0,0 1 0,-1 0 1,0-1-1,0-4 0,0 7-34,-1 0 1,1 1-1,-1-1 0,1 0 0,-1 0 0,0 1 1,0-1-1,1 0 0,-1 1 0,0-1 1,-1 1-1,1-1 0,0 1 0,0 0 1,-1-1-1,1 1 0,0 0 0,-1 0 1,1 0-1,-1 0 0,0 0 0,1 0 0,-1 0 1,0 1-1,1-1 0,-1 1 0,0-1 1,0 1-1,0-1 0,0 1 0,1 0 1,-1 0-1,-3 0 0,-1 1 11,0 0 0,0 0 0,0 0 0,1 0 0,-1 1 0,0 0 0,1 0 0,0 0 0,-1 1 0,1 0 0,0 0 0,0 0 0,1 1 0,-7 5 0,2-1-1,0 1 1,1-1 0,0 2 0,1-1 0,0 1 0,-7 12 0,9-13 6,1 1 1,-1 0-1,2 0 1,0 0-1,0 0 0,0 0 1,1 1-1,-1 18 1,3-25-27,0 1 0,0-1 1,1 0-1,-1 0 0,1 0 1,0 0-1,0 0 0,0 0 1,1 0-1,-1 0 0,1-1 1,0 1-1,0-1 0,0 1 1,1-1-1,-1 1 0,1-1 0,0 0 1,0 0-1,0-1 0,0 1 1,0 0-1,0-1 0,1 0 1,5 3-1,0-2-113,-1 0 1,1-1-1,-1 0 1,1 0-1,0-1 1,0 0-1,0 0 0,0-1 1,0 0-1,-1-1 1,1 0-1,11-3 0,5-1-163,-1-2-1,0-1 0,27-13 1,3-6-217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5.032"/>
    </inkml:context>
    <inkml:brush xml:id="br0">
      <inkml:brushProperty name="width" value="0.05" units="cm"/>
      <inkml:brushProperty name="height" value="0.05" units="cm"/>
    </inkml:brush>
  </inkml:definitions>
  <inkml:trace contextRef="#ctx0" brushRef="#br0">65 1 16155,'-8'27'2209,"3"7"-1257,-4-3-352,2 4 1753,0 3-1289,1-1-160,2 0-432,2-5-288,-1-3-792,2-5-376,-1-7 792,-3 0-208,-1-5-120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3.878"/>
    </inkml:context>
    <inkml:brush xml:id="br0">
      <inkml:brushProperty name="width" value="0.05" units="cm"/>
      <inkml:brushProperty name="height" value="0.05" units="cm"/>
      <inkml:brushProperty name="color" value="#E71224"/>
    </inkml:brush>
  </inkml:definitions>
  <inkml:trace contextRef="#ctx0" brushRef="#br0">7 37 21533,'-5'58'1742,"3"1"0,3-1 0,2 0 1,18 102-1,-17-141-1592,39 239 543,-47-379-806,4-1 1,18-130-1,-15 231 35,1 0-1,0 1 1,1-1-1,2 1 1,11-28-1,-16 44 63,1-1-1,-1 1 0,1-1 0,0 1 0,0 0 0,0 0 0,1 1 0,0-1 0,-1 1 1,1 0-1,0 0 0,7-4 0,-8 6 12,1-1 0,-1 1 1,1 0-1,-1 1 0,1-1 0,-1 0 1,1 1-1,0 0 0,-1 0 0,1 0 1,0 0-1,-1 1 0,1 0 0,-1-1 1,1 1-1,0 0 0,-1 1 0,0-1 1,5 3-1,-4-3 5,-1 1 0,0 0 0,0-1 1,0 1-1,0 0 0,0 1 0,0-1 0,-1 0 1,1 1-1,0 0 0,-1-1 0,0 1 0,0 0 1,0 0-1,0 0 0,0 1 0,-1-1 1,0 0-1,1 1 0,-1-1 0,0 1 0,0-1 1,-1 1-1,1-1 0,-1 1 0,0-1 0,0 1 1,0 0-1,0-1 0,-1 1 0,0 3 0,-1 1 31,-1 1 0,0-1 0,0 0 0,0-1 0,-1 1 0,-1 0 0,1-1 0,-1 0 0,0 0 0,0-1 0,-1 1 0,-7 5 0,4-4 13,0-1 1,0 0-1,-1-1 0,0 0 1,-10 4-1,16-8-122,1 0 0,-1-1 0,1 0 0,-1 1 0,0-1 0,1-1 0,-1 1 0,0 0 0,0-1 0,0 0 0,1 0 0,-1 0 0,0 0 0,0-1 0,1 1 0,-1-1 0,0 0 0,-5-3 0,7 4-38,1-1 0,0 0 0,0 0 0,0 1 0,0-1 0,0 0 0,0 0 0,1 0 0,-1 0 0,0 0 0,0-1 0,1 1 1,-1 0-1,1 0 0,-1 0 0,1-1 0,-1 1 0,1 0 0,0-1 0,0 1 0,-1 0 0,1 0 0,0-1 0,0 1 0,0 0 0,1-1 0,-1 1 0,1-3 0,-1 1-41,1-1-1,1 1 1,-1-1-1,1 1 0,-1-1 1,1 1-1,0 0 1,0 0-1,3-4 1,19-17-1001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4.292"/>
    </inkml:context>
    <inkml:brush xml:id="br0">
      <inkml:brushProperty name="width" value="0.05" units="cm"/>
      <inkml:brushProperty name="height" value="0.05" units="cm"/>
      <inkml:brushProperty name="color" value="#E71224"/>
    </inkml:brush>
  </inkml:definitions>
  <inkml:trace contextRef="#ctx0" brushRef="#br0">51 12 16388,'5'-3'467,"6"-6"2270,-14 13 64,-16 22 203,11-12-2394,2-1 0,0 1 0,0 0 0,-6 28-1,10-33-473,0 1 0,1-1 0,0 0 0,0 1 0,1-1 0,0 1 0,1-1 0,0 0 0,3 12 0,-4-20-112,1 0 0,-1 1-1,0-1 1,1 0-1,-1 1 1,1-1-1,-1 0 1,1 0 0,-1 1-1,1-1 1,0 0-1,0 0 1,0 0-1,0 0 1,0 0 0,0 0-1,0 0 1,0 0-1,0 0 1,0 0 0,0-1-1,0 1 1,1 0-1,-1-1 1,0 1-1,1-1 1,-1 0 0,0 1-1,1-1 1,-1 0-1,3 0 1,-2 0-3,0-1 1,0 1 0,0-1-1,0 0 1,0 0 0,0 0-1,0 0 1,0 0-1,0-1 1,-1 1 0,1-1-1,-1 1 1,1-1-1,-1 1 1,1-1 0,-1 0-1,0 0 1,0 1-1,0-1 1,2-3 0,2-8 47,0 1 0,0-1 0,-1 0 0,-1 0 1,0 0-1,1-17 0,-3 22-116,-1 0 0,0 1 1,0-1-1,-1 0 0,0 1 0,0-1 0,-1 0 1,0 1-1,0 0 0,0-1 0,-1 1 0,-5-9 1,7 15-47,1 0 1,-1 0-1,1 1 1,-1-1-1,0 0 1,1 0-1,-1 1 1,0-1 0,1 0-1,-1 1 1,0-1-1,0 1 1,0-1-1,1 1 1,-1-1-1,0 1 1,0-1 0,0 1-1,0 0 1,0 0-1,0-1 1,0 1-1,0 0 1,0 0-1,0 0 1,0 0 0,-1 0-1,1 1 6,0-1-1,1 0 1,-1 1-1,1-1 1,-1 1-1,1-1 1,-1 0-1,1 1 1,-1-1-1,1 1 1,-1-1-1,1 1 1,0 0-1,-1-1 1,1 1-1,0-1 1,-1 1-1,1 0 0,0-1 1,0 1-1,0 0 1,-1-1-1,1 1 1,0 0-1,0-1 1,0 1-1,0 0 1,0-1-1,0 1 1,1 0-1,-1-1 1,0 1-1,0 0 1,0-1-1,1 1 1,-1-1-1,0 1 1,1 0-1,5 8-876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4.742"/>
    </inkml:context>
    <inkml:brush xml:id="br0">
      <inkml:brushProperty name="width" value="0.05" units="cm"/>
      <inkml:brushProperty name="height" value="0.05" units="cm"/>
      <inkml:brushProperty name="color" value="#E71224"/>
    </inkml:brush>
  </inkml:definitions>
  <inkml:trace contextRef="#ctx0" brushRef="#br0">196 5 23333,'-5'-1'291,"0"0"0,-1 0 0,1 0 0,0 1 0,0 0 0,0 0 0,-1 0-1,1 1 1,0-1 0,0 1 0,0 1 0,0-1 0,0 1 0,0 0 0,0 0 0,0 0 0,1 1 0,-7 4 0,1-1-32,0 1 0,0 1 0,1-1 0,0 2 0,0-1 0,-13 20 1,20-26-265,0 0 0,0 1 1,1 0-1,0-1 0,-1 1 1,1 0-1,0 0 0,1 0 1,-1-1-1,0 1 0,0 5 1,1-7-10,0 0 1,1 0-1,-1-1 1,0 1-1,0 0 1,1 0 0,-1 0-1,0 0 1,1 0-1,-1-1 1,1 1-1,-1 0 1,1 0 0,0 0-1,-1-1 1,1 1-1,0-1 1,-1 1-1,1 0 1,0-1-1,0 1 1,-1-1 0,1 1-1,0-1 1,0 0-1,0 1 1,0-1-1,0 0 1,0 0-1,-1 1 1,1-1 0,0 0-1,0 0 1,0 0-1,0 0 1,0 0-1,0-1 1,0 1 0,1 0-1,19-3-308,-1 0 1,0-1-1,0-1 1,28-10-1,-30 8 169,0 2 0,1 0 0,-1 0 0,1 2 0,26-2 0,-43 5 162,-1 0-1,1 0 0,0 0 1,-1 0-1,1 0 1,-1 0-1,1 0 0,0 1 1,-1-1-1,1 1 0,-1-1 1,1 1-1,-1 0 1,1-1-1,-1 1 0,1 0 1,-1 0-1,2 2 1,-2-2 7,-1 0 0,1-1 1,-1 1-1,0 0 0,0 0 0,1 0 1,-1 0-1,0 0 0,0 0 1,0 0-1,0 0 0,0 0 1,0 0-1,0 0 0,0 0 1,-1 0-1,1 0 0,0 0 0,-1 0 1,1 0-1,0 0 0,-1 1 1,-4 5 100,0 1 1,0-1 0,-1 0-1,1 0 1,-9 6-1,-10 12-38,-1-1 0,-2-1 0,-1-1 0,0-2 0,-37 20 0,64-39-179,0 0-1,0-1 1,0 1 0,-1-1-1,1 1 1,0-1 0,0 0-1,-1 0 1,1 1-1,0-1 1,-1 0 0,-1 0-1,3 0 29,-1 0 0,1-1-1,-1 1 1,1 0-1,0 0 1,-1 0 0,1-1-1,-1 1 1,1 0-1,-1 0 1,1-1 0,0 1-1,-1 0 1,1-1 0,0 1-1,-1 0 1,1-1-1,0 1 1,0-1 0,-1 1-1,1-1 1,0 0-1,-1-1-66,1 0 0,0-1-1,-1 1 1,1-1 0,0 1 0,0 0-1,1-1 1,-1 1 0,0-1-1,1 1 1,1-4 0,7-20-996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5.130"/>
    </inkml:context>
    <inkml:brush xml:id="br0">
      <inkml:brushProperty name="width" value="0.05" units="cm"/>
      <inkml:brushProperty name="height" value="0.05" units="cm"/>
      <inkml:brushProperty name="color" value="#E71224"/>
    </inkml:brush>
  </inkml:definitions>
  <inkml:trace contextRef="#ctx0" brushRef="#br0">120 15 23221,'0'0'61,"0"-1"0,1 1 0,-1 0 0,0 0 0,0 0 0,1-1 0,-1 1 0,0 0 0,0 0 0,0-1 0,1 1 0,-1 0-1,0-1 1,0 1 0,0 0 0,0 0 0,0-1 0,0 1 0,1 0 0,-1-1 0,0 1 0,0 0 0,0-1 0,0 1 0,0 0 0,0-1 0,0 1 0,0 0 0,0-1 0,-1 1 0,1 0 0,0-1 0,0 1 0,0 0 0,0 0 0,0-1 0,-1 1 0,1 0 0,0-1-1,0 1 1,0 0 0,-1 0 0,1-1 0,0 1 0,0 0 0,-1 0 0,1 0 0,0 0 0,0-1 0,-1 1 0,1 0 0,0 0 0,-1 0 0,1 0 0,0 0 0,-1 0 0,1 0 0,0 0 0,-1 0 0,1 0 0,0 0 0,-1 0 0,1 0 0,0 0 0,-1 0 0,1 0 0,-25 7 2246,21-5-2224,-1 2 0,1-1 0,0 0 0,0 1 0,0 0 0,0 0 0,1 0 0,-1 0 1,1 1-1,0-1 0,0 1 0,1 0 0,-3 6 0,4-9-105,0 0 0,0 0 0,1 1 0,-1-1 0,1 0 0,-1 0 0,1 0 0,0 0 0,0 0 0,0 1 0,0-1 0,0 0 0,1 0 0,-1 0 0,1 0 0,-1 0 0,1 1 0,0-1 1,0 0-1,-1 0 0,2-1 0,-1 1 0,0 0 0,0 0 0,0 0 0,1-1 0,-1 1 0,1-1 0,0 1 0,-1-1 0,1 0 0,0 1 0,0-1 0,0 0 0,2 1 0,6 1-94,0 1 1,0-2-1,0 1 0,0-2 1,1 1-1,18-1 0,24 4-167,-53-5 287,1 0 1,0 0 0,0 0 0,-1 0-1,1 0 1,0 1 0,-1-1 0,1 0 0,0 0-1,-1 1 1,1-1 0,0 0 0,-1 1 0,1-1-1,0 0 1,-1 1 0,1-1 0,-1 1 0,1-1-1,-1 1 1,1-1 0,-1 1 0,0 0 0,1-1-1,-1 1 1,0-1 0,1 1 0,-1 1-1,0-1 8,0 0-1,0 0 1,0 0-1,-1 0 1,1 1-1,0-1 1,-1 0-1,1 0 1,-1 0-1,0 0 0,1 0 1,-1 0-1,0 0 1,1 0-1,-2 1 1,-5 4 71,0 1 0,0-1 0,-9 6 0,-14 8-81,-2-2-1,-58 27 0,89-45-106,0 1-1,-1 0 1,1-1-1,0 1 1,-1-1 0,1 0-1,0 1 1,-1-1-1,1 0 1,0 0-1,-1 0 1,1 0-1,-3 0 1,4-1 54,-1 1 1,1 0-1,0 0 1,0-1-1,-1 1 1,1 0-1,0 0 1,0-1-1,-1 1 0,1 0 1,0-1-1,0 1 1,0 0-1,0 0 1,0-1-1,0 1 1,-1 0-1,1-1 1,0 1-1,0 0 0,0-1 1,0 1-1,0-1 1,0 1-1,0 0 1,1-1-1,-1 1 1,0 0-1,0-1 1,0 1-1,0 0 1,0-1-1,3-5-408,0 0 0,0 0 0,8-10 0,-9 13 501,17-24-1057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5.548"/>
    </inkml:context>
    <inkml:brush xml:id="br0">
      <inkml:brushProperty name="width" value="0.05" units="cm"/>
      <inkml:brushProperty name="height" value="0.05" units="cm"/>
      <inkml:brushProperty name="color" value="#E71224"/>
    </inkml:brush>
  </inkml:definitions>
  <inkml:trace contextRef="#ctx0" brushRef="#br0">26 1 20708,'-6'14'2321,"-1"3"-1289,0 6-392,3 3 1225,2 0-305,4 0-600,1 0-232,5-3-520,1-4-312,1-8-832,3-5-400,-4-9 1032,0-4-248,2-9-216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5.966"/>
    </inkml:context>
    <inkml:brush xml:id="br0">
      <inkml:brushProperty name="width" value="0.05" units="cm"/>
      <inkml:brushProperty name="height" value="0.05" units="cm"/>
      <inkml:brushProperty name="color" value="#E71224"/>
    </inkml:brush>
  </inkml:definitions>
  <inkml:trace contextRef="#ctx0" brushRef="#br0">56 0 19708,'-11'59'2487,"4"-26"-229,-5 65 0,12-90-2018,0 1 1,0-1 0,1 1 0,0-1 0,0 1-1,1-1 1,0 0 0,1 0 0,-1 1 0,2-2-1,-1 1 1,8 11 0,-8-15-240,-1-1 0,1 0 0,0-1 0,1 1 1,-1-1-1,0 1 0,1-1 0,-1 0 0,1 0 0,0 0 0,0-1 0,-1 1 0,1-1 0,0 0 1,0 0-1,0 0 0,1-1 0,-1 1 0,0-1 0,0 0 0,0-1 0,0 1 0,6-2 1,11-1-275,-1-1 1,0-2-1,25-9 1,-39 13 212,-3 1 27,6-3-78,0 1 0,1 0 1,-1 1-1,1 0 0,-1 0 1,15 0-1,-23 2 117,-1 0-1,1-1 1,-1 1-1,1 0 1,-1 0-1,1 0 1,-1 0 0,1 0-1,-1 0 1,1 0-1,-1 0 1,1 0-1,-1 1 1,1-1 0,-1 0-1,1 0 1,-1 0-1,1 0 1,-1 1-1,1-1 1,-1 0 0,0 1-1,1-1 1,-1 0-1,1 1 1,-1-1-1,0 0 1,0 1 0,1-1-1,-1 1 1,0-1-1,1 0 1,-1 1-1,0-1 1,0 1 0,0-1-1,0 1 1,1-1-1,-1 1 1,0-1-1,0 1 1,0-1 0,0 1-1,0-1 1,0 1-1,0-1 1,0 1-1,0-1 1,-1 1 0,1-1-1,0 1 1,0-1-1,0 1 1,0-1-1,-1 0 1,1 1 0,0-1-1,-1 1 1,1-1-1,0 1 1,-1-1-1,1 1 1,-24 26 471,0-4-241,-2-2 0,-1-1 0,0-1 0,-2-2-1,0 0 1,-46 18 0,68-32-295,-1 0-1,0-1 0,1 0 1,-1-1-1,-14 2 0,20-3-16,1 0 0,0 0-1,-1 0 1,1 0-1,0 0 1,0 0-1,-1 0 1,1 0 0,0-1-1,-1 1 1,1-1-1,0 1 1,0-1 0,0 1-1,-1-1 1,1 0-1,0 0 1,0 1 0,0-1-1,0 0 1,0 0-1,0 0 1,1 0 0,-1 0-1,0 0 1,0 0-1,1-1 1,-1 1-1,0 0 1,1 0 0,0 0-1,-1-1 1,1 1-1,0 0 1,-1-1 0,1 1-1,0 0 1,0-1-1,0 1 1,0 0 0,0-1-1,1-1 1,-1-3-106,1 1 0,1-1 1,-1 1-1,1-1 0,0 1 0,0-1 1,3-5-1,11-16-729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6.372"/>
    </inkml:context>
    <inkml:brush xml:id="br0">
      <inkml:brushProperty name="width" value="0.05" units="cm"/>
      <inkml:brushProperty name="height" value="0.05" units="cm"/>
      <inkml:brushProperty name="color" value="#E71224"/>
    </inkml:brush>
  </inkml:definitions>
  <inkml:trace contextRef="#ctx0" brushRef="#br0">10 20 17740,'-6'-20'3762,"6"34"368,0 8-2964,-2 29 819,1 82 202,2-110-2093,1 0-1,1 0 1,11 38 0,-11-53-225,0 0 0,0 0-1,1-1 1,0 0-1,5 9 1,-8-14-20,0-1 1,0 1-1,0-1 0,0 1 1,1-1-1,-1 1 0,0-1 1,1 0-1,-1 0 1,1 1-1,-1-1 0,1 0 1,-1 0-1,1-1 0,0 1 1,-1 0-1,1-1 0,0 1 1,0-1-1,0 1 0,0-1 1,-1 0-1,1 1 0,0-1 1,0 0-1,0-1 0,0 1 1,0 0-1,2-1 1,-3 0-81,1 0 1,0 0 0,-1 0 0,0 0 0,1 0-1,-1-1 1,0 1 0,1 0 0,-1-1 0,0 1 0,0-1-1,0 0 1,0 1 0,0-1 0,-1 0 0,1 1 0,0-1-1,-1 0 1,1 0 0,-1-1 0,5-41-2473,-5 40 2457,-1-29-1221,1 25 1634,-1 1 1,1-1-1,0 0 1,0 1-1,1-1 0,0 1 1,0-1-1,4-10 1,-5 18-24,1-1 1,-1 0-1,1 1 1,-1-1-1,1 1 1,-1-1-1,1 1 1,-1-1-1,1 1 1,0-1-1,-1 1 1,1 0-1,0-1 1,-1 1-1,1 0 1,0-1-1,-1 1 1,1 0-1,0 0 0,0 0 1,-1 0-1,1 0 1,0 0-1,0 0 1,-1 0-1,1 0 1,1 0-1,24 7 2543,-10-3-1308,-7-4-1149,0 0 0,-1 0 0,1-1 1,0 0-1,-1-1 0,1 0 0,-1 0 1,0-1-1,0 0 0,0 0 0,0-1 0,0 0 1,13-9-1,-15 8-207,1 1 0,-1-1 0,0 0 0,-1-1 0,1 0 1,-1 0-1,0 0 0,0 0 0,-1-1 0,0 1 0,0-1 0,0 0 0,-1-1 0,0 1 0,2-12 0,-4 18-23,-1 0 0,0 0 1,1-1-1,-1 1 0,0 0 0,0-1 0,0 1 0,0 0 0,0-1 0,0 1 0,0 0 0,0-1 0,-1 1 0,1 0 0,-1 0 0,1-1 0,-1 1 0,1 0 0,-1 0 0,-1-2 0,1 3-1,0-1-1,0 1 0,0 0 0,0-1 0,0 1 1,0 0-1,0 0 0,0 0 0,0 0 1,0 0-1,0 0 0,0 0 0,0 0 0,0 0 1,0 1-1,0-1 0,0 0 0,0 1 1,0-1-1,0 0 0,0 1 0,0 0 0,0-1 1,0 1-1,-1 1 0,-3 1-4,0 2 0,0-1 0,0 0 0,1 1 0,-1 0 1,1 0-1,0 0 0,1 1 0,-1-1 0,1 1 0,0 0 0,1 0 0,-3 8 0,1-2 8,1-1-1,0 0 0,1 1 1,0 0-1,1-1 0,0 20 1,2-25 3,-1 0 1,1 0-1,1 0 1,-1 0-1,1 0 1,3 7-1,-4-11-79,0 0-1,0 1 1,0-1-1,0 0 0,1 0 1,-1 0-1,1 0 1,-1-1-1,1 1 1,0 0-1,0-1 1,-1 1-1,1-1 1,0 1-1,1-1 1,-1 0-1,0 0 1,4 1-1,-6-2 65,0 1 0,1-1 0,-1 0 0,0 0 0,0 0 0,1 0 0,-1 0 0,0 0 0,1 0 0,-1 0 0,0 0 0,1 0 0,-1 0 0,0 0 0,0 0 0,1 0 0,-1 0 0,0 0 0,1 0 0,-1 0 0,0-1 0,0 1 0,1 0 0,-1 0 0,0 0 0,0 0 0,1-1 0,-1 1 0,0 0 0,0 0 0,1-1 0,-1 1 0,0 0 0,0 0 0,0-1 0,0 1 0,0 0 0,1 0-1,-1-1 1,0 1 0,0 0 0,0-1 0,0 1 0,0 0 0,0-1 0,0 1 0,0 0 0,0 0 0,0-1 0,0 1 0,0 0 0,0-1 0,-4-14-355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6.775"/>
    </inkml:context>
    <inkml:brush xml:id="br0">
      <inkml:brushProperty name="width" value="0.05" units="cm"/>
      <inkml:brushProperty name="height" value="0.05" units="cm"/>
      <inkml:brushProperty name="color" value="#E71224"/>
    </inkml:brush>
  </inkml:definitions>
  <inkml:trace contextRef="#ctx0" brushRef="#br0">0 1 24525,'2'9'1977,"7"2"-1489,1-5-344,9-1 648,-1-2-728,-6-3-8,-4 0-152,-6-2-160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7.308"/>
    </inkml:context>
    <inkml:brush xml:id="br0">
      <inkml:brushProperty name="width" value="0.05" units="cm"/>
      <inkml:brushProperty name="height" value="0.05" units="cm"/>
      <inkml:brushProperty name="color" value="#E71224"/>
    </inkml:brush>
  </inkml:definitions>
  <inkml:trace contextRef="#ctx0" brushRef="#br0">0 0 15115,'0'12'1521,"5"2"-1145,-5 6-176,0 4 672,0 15-432,6 11-48,5 22-344,-4 5-216,4 11-408,-2 3-128,5 5-953,-3 2 1329,-4-3-264,-5-5-288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0.869"/>
    </inkml:context>
    <inkml:brush xml:id="br0">
      <inkml:brushProperty name="width" value="0.05" units="cm"/>
      <inkml:brushProperty name="height" value="0.05" units="cm"/>
      <inkml:brushProperty name="color" value="#E71224"/>
    </inkml:brush>
  </inkml:definitions>
  <inkml:trace contextRef="#ctx0" brushRef="#br0">1293 170 15011,'-2'-8'124,"0"0"-1,-1 1 1,1-1-1,-1 1 1,-1 0 0,0 0-1,0 0 1,0 0-1,-1 0 1,0 1-1,0 0 1,0 0-1,-1 1 1,0-1 0,0 1-1,-13-8 1,4 5 48,0 1 0,0 0 0,0 1 0,-1 1 0,0 1 0,0 0 1,-1 1-1,1 0 0,-29 1 0,22 2-29,0 2 0,0 0 1,0 2-1,1 1 0,0 0 1,-31 13-1,10 0-35,2 3 0,0 1 1,1 2-1,1 2 0,2 1 0,-53 49 1,41-27-41,1 1 1,3 3 0,2 2 0,2 1-1,3 2 1,2 2 0,4 1 0,-48 124-1,59-127-4,4 2 0,2 0-1,2 0 1,3 2 0,3-1-1,2 1 1,3 0 0,3 0-1,3 0 1,14 75 0,-9-94-61,2-1 0,1 0-1,3-1 1,1 0 0,2-1 0,2-1 0,1-1 0,2-1 0,40 48 0,-39-57-21,1-1 1,1-1-1,1-1 0,2-2 1,0-1-1,1-1 0,1-2 1,1 0-1,1-3 0,0 0 1,55 16-1,-61-25 3,0 0 0,1-2 0,0 0 0,0-2 0,0-2 0,0 0 0,0-2 0,0-1 0,0-1 0,0-1 0,-1-2 0,1 0 0,-1-2 0,-1-1 0,0-2 0,0 0 0,-1-2 0,0 0 0,-1-2 0,-1-1 0,0 0 0,22-22 0,-3-3 82,-1-2 1,-3-2 0,-1-1 0,48-82 0,-49 65 59,-3-2-1,-3-2 1,30-96-1,-36 75 5,-3-1-1,-4-1 0,-4 0 0,-4 0 1,-4-2-1,-10-145 0,2 194-105,-2-1-1,-2 1 1,-15-49-1,17 76-35,-1 1 1,0 0-1,-1 1 0,-17-26 1,19 32-24,-1 0 0,-1 0 0,0 1 0,0 0 1,0 1-1,0-1 0,-1 1 0,-17-9 0,18 11-17,-1 1-1,0 0 0,1 0 1,-1 1-1,0 0 1,0 0-1,0 1 0,-1 0 1,1 0-1,-16 1 0,7 2 1,0 1 0,0 0 0,0 2 0,-17 6 0,-32 13-179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5.445"/>
    </inkml:context>
    <inkml:brush xml:id="br0">
      <inkml:brushProperty name="width" value="0.05" units="cm"/>
      <inkml:brushProperty name="height" value="0.05" units="cm"/>
    </inkml:brush>
  </inkml:definitions>
  <inkml:trace contextRef="#ctx0" brushRef="#br0">123 28 21293,'7'-17'2164,"-7"17"-2106,0-1 1,0 1-1,0 0 0,0-1 1,0 1-1,0-1 1,0 1-1,0-1 1,0 1-1,-1 0 1,1-1-1,0 1 0,0-1 1,0 1-1,-1 0 1,1-1-1,0 1 1,0 0-1,-1-1 1,1 1-1,0 0 0,-1-1 1,0 1-1,0-1 27,0 1-1,0 0 1,0 0-1,-1-1 1,1 1-1,0 0 1,0 0-1,-1 0 1,1 0-1,0 0 1,0 1-1,-1-1 1,1 0-1,0 1 1,0-1-1,0 0 1,-1 1 0,1 0-1,0-1 1,0 1-1,0 0 1,-2 1-1,-4 4 45,-1 1 0,1 0 0,-1 0 1,2 0-1,-1 1 0,1 0 0,1 1 0,-7 10 0,10-15-130,0 0-1,0 0 1,0 0-1,0 0 1,1 0 0,-1 0-1,1 1 1,0-1-1,1 0 1,-1 1-1,1-1 1,0 0 0,0 1-1,0-1 1,0 1-1,1-1 1,0 0 0,0 1-1,0-1 1,3 8-1,0-7-1,0 0 0,0-1 0,0 1 0,1-1 0,0 0 0,0 0 0,0-1 0,0 1 0,0-1 0,10 4 0,-9-4 4,0 0 1,0 0 0,0 1 0,-1 0 0,1 0 0,-1 0-1,0 0 1,6 8 0,-10-11 3,0 0 0,-1 1-1,1-1 1,0 1 0,-1-1 0,1 1 0,-1-1-1,1 1 1,-1-1 0,0 1 0,1 0 0,-1-1-1,0 1 1,0-1 0,0 1 0,0 0 0,-1-1-1,1 1 1,0-1 0,-1 1 0,1-1 0,-1 1-1,1-1 1,-1 1 0,0-1 0,0 1 0,1-1 0,-1 0-1,0 1 1,0-1 0,-1 0 0,1 0 0,-2 2-1,-4 4 9,-1-1 0,0 0-1,0 0 1,-10 5-1,13-8-41,-12 6-248,11-6 131,0 0-1,0 1 1,0 0 0,0 0-1,0 0 1,1 1-1,-9 9 1,9-3-179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1.504"/>
    </inkml:context>
    <inkml:brush xml:id="br0">
      <inkml:brushProperty name="width" value="0.05" units="cm"/>
      <inkml:brushProperty name="height" value="0.05" units="cm"/>
      <inkml:brushProperty name="color" value="#E71224"/>
    </inkml:brush>
  </inkml:definitions>
  <inkml:trace contextRef="#ctx0" brushRef="#br0">136 497 12651,'-131'65'6257,"127"-62"-4457,11-4-761,17-7-26,139-57 163,262-144 0,-376 182-1778,-2-2 1,0-1-1,-2-3 0,66-64 0,-54 32-48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1.875"/>
    </inkml:context>
    <inkml:brush xml:id="br0">
      <inkml:brushProperty name="width" value="0.05" units="cm"/>
      <inkml:brushProperty name="height" value="0.05" units="cm"/>
      <inkml:brushProperty name="color" value="#E71224"/>
    </inkml:brush>
  </inkml:definitions>
  <inkml:trace contextRef="#ctx0" brushRef="#br0">4 1 17844,'-3'32'2024,"3"2"-1352,6 7-176,3-3 1073,5 0-577,6 7-136,-1-1-312,3-1-112,-7-2-136,-3 5-31,-7 0-137,-3 5-32,-7 4-112,-6 4-96,-1 0-745,-2 0 801,11-5-112,0-11-88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2.583"/>
    </inkml:context>
    <inkml:brush xml:id="br0">
      <inkml:brushProperty name="width" value="0.05" units="cm"/>
      <inkml:brushProperty name="height" value="0.05" units="cm"/>
      <inkml:brushProperty name="color" value="#E71224"/>
    </inkml:brush>
  </inkml:definitions>
  <inkml:trace contextRef="#ctx0" brushRef="#br0">312 38 17044,'-2'-3'116,"0"1"0,0-1 0,0 0 0,0 1 0,0-1 0,-1 1 0,1 0 0,-1 0 0,1 0 1,-1 0-1,0 0 0,0 1 0,0-1 0,0 1 0,0 0 0,0 0 0,0 0 0,-1 0 0,1 0 0,0 1 1,0-1-1,-1 1 0,1 0 0,0 0 0,-1 0 0,1 1 0,0-1 0,0 1 0,-1 0 0,1 0 0,0 0 1,0 0-1,0 0 0,0 1 0,0-1 0,0 1 0,0 0 0,1 0 0,-4 3 0,-13 12 125,1 0-1,1 2 1,1 0-1,0 0 1,1 2-1,2 0 0,0 0 1,1 2-1,-11 28 1,17-36-161,1 0 0,0 0-1,1 1 1,0 0 0,1 0 0,1 0 0,0 19 0,2-31-74,0-1 0,0 1 1,0 0-1,1-1 0,0 1 0,-1-1 0,1 1 1,0 0-1,1-1 0,-1 0 0,1 1 1,-1-1-1,1 0 0,0 0 0,0 0 1,1 0-1,-1 0 0,0 0 0,1-1 0,0 1 1,0-1-1,-1 0 0,2 0 0,-1 0 1,0 0-1,0 0 0,0-1 0,1 1 0,-1-1 1,1 0-1,-1 0 0,1 0 0,-1-1 1,1 1-1,0-1 0,7 0 0,10-1-18,1 0 0,0-2-1,-1 0 1,24-8 0,16-2-29,-60 12 42,1 1 1,-1 0 0,1-1-1,-1 1 1,1 0 0,-1 0 0,1 0-1,-1 0 1,1 0 0,-1 1-1,0-1 1,1 0 0,-1 1-1,1-1 1,-1 1 0,0-1 0,1 1-1,-1-1 1,2 2 0,-3-1 7,1 0 0,-1-1 0,1 1 0,-1 0 0,1 0 0,-1 0 0,0 0 0,1 0 0,-1 0 0,0-1 1,0 1-1,0 0 0,0 0 0,0 0 0,0 0 0,0 0 0,0 0 0,0 0 0,0 0 0,0 0 0,-1 1 1,-1 5 70,0-1 1,-1 0 0,0 1-1,0-1 1,-1-1 0,-6 10-1,-7 6 150,0-1-1,-2-1 0,0-1 0,-1-1 0,-1-1 0,0 0 1,-1-2-1,-1 0 0,0-2 0,-1 0 0,-25 8 0,63-36-3267,46-26 1659,-18 14 410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3.052"/>
    </inkml:context>
    <inkml:brush xml:id="br0">
      <inkml:brushProperty name="width" value="0.05" units="cm"/>
      <inkml:brushProperty name="height" value="0.05" units="cm"/>
      <inkml:brushProperty name="color" value="#E71224"/>
    </inkml:brush>
  </inkml:definitions>
  <inkml:trace contextRef="#ctx0" brushRef="#br0">10 58 18556,'-5'73'4247,"0"9"-2222,6-59-1695,1 0 1,8 35-1,-8-47-271,1-1 1,0 0-1,1 0 1,0 0-1,1 0 1,0-1-1,10 16 1,-13-23-53,0 0 0,0 1-1,0-1 1,0 0 0,0 0 0,0 0-1,0 0 1,1-1 0,-1 1 0,1-1 0,0 1-1,-1-1 1,1 0 0,0 0 0,0 0 0,-1 0-1,1-1 1,0 1 0,0-1 0,0 0 0,0 0-1,0 0 1,0 0 0,0 0 0,0 0 0,0-1-1,0 0 1,-1 1 0,1-1 0,0 0-1,0 0 1,-1-1 0,1 1 0,3-3 0,4-2 23,-1-1 0,0 0 0,0-1 0,-1 1-1,0-1 1,-1-1 0,12-16 0,-6 4 70,-1 0 0,-1 0-1,0-1 1,-2-1 0,8-31-1,20-120 746,-33 158-686,0 22-10,1 26-77,11 83-29,-13-100-202,1 0 0,1-1 1,0 0-1,1 0 1,11 22-1,-15-33 5,0 0-1,0-1 1,0 1 0,0-1 0,0 1-1,0-1 1,0 0 0,1 0-1,0 0 1,4 3 0,-5-4 98,-1-1 0,1 1 1,-1-1-1,0 1 0,1-1 0,-1 0 0,1 0 1,-1 0-1,1 1 0,-1-2 0,1 1 0,-1 0 1,1 0-1,-1 0 0,1-1 0,-1 1 1,0-1-1,1 1 0,-1-1 0,0 1 0,1-1 1,-1 0-1,0 0 0,0 0 0,2-1 1,22-24-634,-1-13-252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3.494"/>
    </inkml:context>
    <inkml:brush xml:id="br0">
      <inkml:brushProperty name="width" value="0.05" units="cm"/>
      <inkml:brushProperty name="height" value="0.05" units="cm"/>
      <inkml:brushProperty name="color" value="#E71224"/>
    </inkml:brush>
  </inkml:definitions>
  <inkml:trace contextRef="#ctx0" brushRef="#br0">9 0 20092,'-2'38'1455,"-2"8"-250,2-1 1,2 0-1,9 67 0,-8-104-1080,1 0 0,0-1 0,0 1 0,1-1 0,0 1-1,0-1 1,7 10 0,-8-14-108,0-1 1,0 1-1,0-1 0,0 1 0,1-1 1,-1 0-1,1 0 0,-1 0 1,1 0-1,0 0 0,0-1 0,0 1 1,0-1-1,0 0 0,0 0 1,0 0-1,1 0 0,-1 0 0,0-1 1,4 1-1,7-2-20,-1 0 0,1 0 0,-1-2 0,0 1 1,22-9-1,-22 7-7,1 0 0,-1 1 0,1 0 0,0 1 1,18 0-1,-31 2 21,1 0 0,-1 0-1,1 0 1,-1 0 0,0 0 0,1 0 0,-1 1 0,1-1 0,-1 0-1,0 1 1,1-1 0,-1 1 0,0 0 0,0-1 0,1 1-1,-1 0 1,0 0 0,0 0 0,0 0 0,0 0 0,0 0 0,0 0-1,0 0 1,-1 0 0,1 0 0,1 2 0,-2 0 28,1-1 1,-1 1-1,1 0 0,-1-1 1,0 1-1,0 0 0,0-1 1,0 1-1,-1 0 1,1 0-1,-1-1 0,-1 5 1,-2 4 125,0 0 0,-1 0 0,-1 0 0,1-1 0,-11 13 0,3-7 107,0-1 0,-1 0 0,-19 14 0,26-23-237,0-1 1,0 0 0,-1 0-1,0-1 1,1 0 0,-2 0-1,1-1 1,0 0 0,-15 4-1,20-7-130,1 1 0,0-1 0,-1 0 0,1 0 0,0 0 0,0 0 0,-1 0 0,1-1 0,0 1 0,0-1 0,-1 1 0,1-1 0,0 0 0,0 0-1,0 0 1,0 0 0,0 0 0,0 0 0,0 0 0,0-1 0,1 1 0,-1-1 0,0 0 0,1 1 0,-1-1 0,1 0 0,0 0 0,-1 0 0,1 0 0,0 0 0,0 0 0,0 0 0,1 0 0,-2-5-1,1 1-158,-1-1 0,1 0-1,1 1 1,-1-1 0,1 0 0,1 0-1,-1 1 1,1-1 0,0 0-1,1 1 1,2-8 0,12-22-920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3.944"/>
    </inkml:context>
    <inkml:brush xml:id="br0">
      <inkml:brushProperty name="width" value="0.05" units="cm"/>
      <inkml:brushProperty name="height" value="0.05" units="cm"/>
      <inkml:brushProperty name="color" value="#E71224"/>
    </inkml:brush>
  </inkml:definitions>
  <inkml:trace contextRef="#ctx0" brushRef="#br0">79 6 18396,'8'-5'2204,"-13"7"432,-15 14 1222,18-14-3802,1 0-1,-1 0 1,1 0 0,-1 0-1,1 1 1,0-1 0,0 0 0,0 1-1,0-1 1,0 1 0,1-1 0,-1 1-1,1 0 1,0-1 0,0 1 0,0-1-1,0 1 1,0 0 0,0-1-1,1 1 1,-1-1 0,1 1 0,-1-1-1,1 1 1,0-1 0,0 1 0,1-1-1,-1 0 1,0 1 0,1-1 0,-1 0-1,1 0 1,0 0 0,2 2 0,7 7-158,2-1 1,-1 0 0,1-1-1,23 13 1,-6-4 153,-26-15-48,0 1-1,1-1 1,-2 1 0,1 0-1,0 0 1,-1 0 0,0 0 0,0 0-1,0 1 1,0 0 0,-1-1-1,0 1 1,0 0 0,0 0-1,-1 0 1,1 0 0,-1 1-1,1 6 1,-2-8 19,0 0 1,0 0-1,0 0 0,-1 0 0,1 0 1,-1 0-1,0 0 0,0-1 1,0 1-1,-1 0 0,1 0 0,-1-1 1,0 1-1,0-1 0,0 1 1,0-1-1,-1 0 0,1 0 0,-1 0 1,0 0-1,0 0 0,0-1 1,0 1-1,-5 2 0,5-4-58,1 1 0,-1-1 0,1 0 0,-1 0 1,1 0-1,-1 0 0,0 0 0,0 0 0,1-1 0,-1 0 0,0 1 0,0-1 0,0 0 0,1 0 0,-1 0 0,0-1 0,0 1 0,1-1 0,-1 0 0,-3 0 0,2-2-131,0 1 0,0 0-1,0-1 1,0 0-1,1 0 1,-1 0-1,1 0 1,-1-1-1,1 1 1,-5-9-1,-2-4-304,1-1 0,0-1 0,2 0 0,-10-30 1,-2-31-415,7-10-276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4.625"/>
    </inkml:context>
    <inkml:brush xml:id="br0">
      <inkml:brushProperty name="width" value="0.05" units="cm"/>
      <inkml:brushProperty name="height" value="0.05" units="cm"/>
      <inkml:brushProperty name="color" value="#E71224"/>
    </inkml:brush>
  </inkml:definitions>
  <inkml:trace contextRef="#ctx0" brushRef="#br0">1 144 17468,'3'2'240,"1"1"0,-1 0 1,1 0-1,-1 1 0,0-1 1,0 1-1,0-1 0,-1 1 1,1 0-1,-1 0 0,0 0 1,0 0-1,2 8 0,1 6 256,0 0-1,1 22 0,-2-14 403,14 94 1637,-10-60-1915,1-1-1,4-1 0,20 59 1,-33-116-606,0 1 0,1 0 0,0 0 0,0 0 0,-1-1 0,1 1 1,0 0-1,0-1 0,0 1 0,1-1 0,-1 1 0,0-1 0,2 2 0,-2-3-5,-1 0-1,1 0 0,-1 0 1,1 0-1,-1 0 0,0 0 0,1 0 1,-1-1-1,0 1 0,1 0 0,-1 0 1,1 0-1,-1 0 0,0-1 0,1 1 1,-1 0-1,0 0 0,0-1 0,1 1 1,-1 0-1,0-1 0,1 1 0,-1 0 1,0-1-1,0 1 0,0 0 0,0-1 1,1 1-1,-1-1 0,0 1 0,0 0 1,0-1-1,0 1 0,0-1 0,2-8 97,0 0-1,0 0 1,0-16-1,-1-17 239,-1 0 0,-12-75 0,8 100-266,4 17-76,0 0 0,0 0 0,0 0 0,0 0 0,0-1 0,0 1-1,0 0 1,0 0 0,0 0 0,0 0 0,0 0 0,0 0 0,0 0 0,-1 0 0,1 0 0,0 0 0,0 0 0,0 0 0,0 0 0,0 0 0,0 0 0,0-1 0,0 1 0,0 0 0,0 0 0,0 0 0,0 0-1,0 0 1,-1 0 0,1 0 0,0 0 0,0 0 0,0 0 0,0 0 0,0 0 0,0 0 0,0 0 0,0 0 0,0 0 0,0 0 0,0 0 0,-1 0 0,1 0 0,0 0 0,0 0 0,0 0 0,0 0 0,0 1-1,0-1 1,0 0 0,0 0 0,0 0 0,0 0 0,0 0 0,0 0 0,0 0 0,0 0 0,0 0 0,-1 0 0,1 0 0,0 0 0,0 0 0,0 0 0,0 0 0,0 1 0,0-1 0,0 0 0,0 0 0,-1 27 52,2-10-46,1-1 0,1 0-1,7 20 1,-9-32-8,0 0 1,1 0-1,-1 1 1,1-1-1,0-1 1,0 1-1,1 0 1,-1 0-1,1-1 1,0 1-1,0-1 1,0 0-1,0 0 1,1 0-1,-1 0 1,1-1-1,4 3 1,-6-4 3,0-1-1,0 1 1,0-1 0,0 0-1,0 1 1,0-1 0,0 0 0,0 0-1,0-1 1,0 1 0,0 0 0,0-1-1,0 1 1,0-1 0,0 1 0,0-1-1,0 0 1,0 0 0,-1 0 0,1 0-1,0 0 1,-1-1 0,1 1-1,-1 0 1,1-1 0,-1 1 0,1-1-1,-1 1 1,1-4 0,4-2 19,-2 0 0,1-1 0,-1 0-1,0 1 1,4-13 0,-1-1-104,-1-2-1,0 1 1,-2-1-1,-1 0 1,1-39-1,-4 62 40,0 1-1,0-1 1,0 0-1,0 1 1,0-1-1,0 1 0,0-1 1,0 0-1,1 1 1,-1-1-1,0 0 0,0 1 1,0-1-1,0 0 1,0 1-1,1-1 1,-1 0-1,0 1 0,0-1 1,0 0-1,1 1 1,-1-1-1,0 0 0,0 0 1,1 1-1,-1-1 1,0 0-1,1 0 1,-1 0-1,0 0 0,1 1 1,-1-1-1,0 0 1,1 0-1,-1 0 0,1 0 1,-1 0-1,0 0 1,1 0-1,-1 0 1,0 0-1,1 0 0,-1 0 1,0 0-1,1 0 1,-1 0-1,1 0 0,-1 0 1,0-1-1,1 1 1,-1 0-1,0 0 1,1 0-1,-1 0 0,0-1 1,0 1-1,1 0 1,-1 0-1,1-1 0,20-17-1151,-9-1 984,0-1 1,-1 0-1,-1 0 0,-1-1 0,-1-1 0,-1 1 1,-1-1-1,-1 0 0,0-1 0,-2 1 0,1-39 0,-4 52 334,0-1 0,-1 1 0,-3-15 0,4 22-71,-1-1 1,1 1-1,-1 0 0,0 0 0,0 0 1,0 0-1,0 0 0,-1 0 0,0-2 1,1 3-22,0 1 0,1-1 1,-1 0-1,0 1 0,0-1 1,1 1-1,-1-1 1,0 1-1,0 0 0,0-1 1,1 1-1,-1 0 0,0-1 1,0 1-1,0 0 0,0 0 1,0 0-1,0 0 1,0 0-1,0 0 0,1 0 1,-1 0-1,-1 0 0,0 1 11,1 0 0,-1 0 0,1 0 0,0 0 0,-1 0 0,1 0 0,0 0 0,-1 0 0,1 0 0,0 0-1,0 1 1,0-1 0,0 0 0,0 1 0,1-1 0,-1 1 0,0-1 0,1 1 0,-1-1 0,1 1-1,-1 0 1,1-1 0,0 4 0,-2 1 81,-3 14 95,1 0 0,1 0 0,1 0 1,1 1-1,0-1 0,2 0 0,0 1 1,2-1-1,4 20 0,-2-17-82,1 0-1,1-1 0,1 1 1,1-2-1,2 1 1,-1-1-1,22 29 1,-27-43-100,0-1 1,0 0-1,0-1 1,1 1-1,0-1 1,0 0-1,10 6 1,-15-10-25,1 0 1,-1-1 0,0 1 0,1 0-1,-1-1 1,1 1 0,-1-1 0,1 1-1,0-1 1,-1 0 0,1 0-1,-1 0 1,1 0 0,0 0 0,-1 0-1,1 0 1,-1 0 0,1-1 0,-1 1-1,1 0 1,0-1 0,-1 0 0,0 1-1,1-1 1,-1 0 0,1 0-1,-1 1 1,0-1 0,1 0 0,-1-1-1,0 1 1,0 0 0,0 0 0,0 0-1,0-1 1,0 1 0,0 0 0,-1-1-1,1 1 1,0-1 0,-1 1-1,1-1 1,0-1 0,4-11 94,-1-1 0,0 1-1,-1-1 1,2-26 0,-1-63 284,-4 92-360,1 8-16,-1 0-1,0-1 1,-1 1-1,1 0 0,-3-8 1,5 27 38,-2-6-48,1-1 0,0 1 1,1 0-1,4 15 1,-4-18-10,1 0 0,0 0 0,1-1 0,-1 1 0,1-1 1,0 0-1,0 0 0,9 8 0,-12-12 3,1 0-1,-1 0 1,1 0-1,-1 0 1,1 0 0,-1 0-1,1 0 1,0-1-1,-1 1 1,1 0 0,0-1-1,0 0 1,-1 1-1,1-1 1,0 0 0,0 0-1,0 0 1,-1 0-1,1 0 1,0 0 0,0 0-1,0-1 1,-1 1-1,1-1 1,0 1 0,-1-1-1,1 0 1,0 0-1,-1 0 1,1 1 0,-1-2-1,1 1 1,-1 0-1,1 0 1,-1 0-1,2-3 1,2-2 1,0-1 1,0 0-1,0-1 0,-1 1 1,0-1-1,-1 1 0,6-17 1,11-62 83,-17 73-67,1-1-8,-3 14 9,-1 20 10,0-8-33,0 6-4,5 35 1,-4-48 7,0-1 0,-1 0 0,1 0 0,1 0 0,-1 0 0,1 0 0,-1 0 1,1 0-1,0-1 0,1 1 0,-1-1 0,0 1 0,1-1 0,4 4 0,-6-6 1,1 0 0,-1 0 0,0 0 1,1 0-1,0-1 0,-1 1 0,1-1 1,-1 1-1,1-1 0,0 1 0,-1-1 0,1 0 1,0 0-1,-1 0 0,1 0 0,0 0 1,0 0-1,2-1 0,-1 1 1,1-2 0,-1 1 0,0 0 1,1-1-1,-1 0 0,0 1 0,0-1 0,4-4 0,2-2 4,-1 0 0,0-1 0,0 0 0,8-13 0,11-20 19,37-84 0,-70 141-27,0 0 1,2 1-1,-6 29 1,9-35-90,-1 0-1,2 0 1,-1 0 0,2 0-1,-1 0 1,1 0 0,4 17-1,-5-26 41,0 0-1,0 0 1,0 0-1,1-1 1,-1 1-1,0 0 1,0 0-1,1 0 1,-1-1-1,0 1 0,1 0 1,-1 0-1,1-1 1,-1 1-1,1 0 1,-1 0-1,1-1 1,0 1-1,-1-1 1,1 1-1,0-1 1,-1 1-1,1-1 0,0 1 1,0-1-1,-1 0 1,1 1-1,0-1 1,0 0-1,0 1 1,0-1-1,-1 0 1,1 0-1,0 0 1,0 0-1,0 0 1,0 0-1,0 0 0,-1 0 1,1 0-1,0-1 1,0 1-1,0 0 1,0 0-1,-1-1 1,1 1-1,0-1 1,0 1-1,-1-1 1,2 0-1,1-1-322,0-1 0,1 0 0,-2 0 1,1 0-1,0 0 0,-1 0 0,1 0 0,-1-1 0,3-6 0,0-2-49,-1 0 1,-1 0-1,0 0 0,1-13 0,1-23-761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5.695"/>
    </inkml:context>
    <inkml:brush xml:id="br0">
      <inkml:brushProperty name="width" value="0.05" units="cm"/>
      <inkml:brushProperty name="height" value="0.05" units="cm"/>
      <inkml:brushProperty name="color" value="#E71224"/>
    </inkml:brush>
  </inkml:definitions>
  <inkml:trace contextRef="#ctx0" brushRef="#br0">21 228 17516,'6'-22'3417,"-1"20"-2082,1 13-2221,-14-27-1670,4 11 2516,1-1 0,1 1 1,-1-1-1,-1-7 0,0-3 769,0 0 1,2 0 0,0 0-1,1 0 1,1-1 0,0 1-1,5-29 1,-3 40 1206,0 15-1140,-2 22-93,0 8-32,-3 46 594,13 120 0,27-2-274,-29-172-938,2 0 0,1-1 0,2 0 0,19 34 0,-32-64-53,0 0 0,1 0 0,-1 0 0,0 0 0,1 0 0,-1 0 0,1-1-1,-1 1 1,1 0 0,0 0 0,-1 0 0,1-1 0,0 1 0,0 0 0,0-1 0,-1 1 0,1-1-1,0 1 1,0-1 0,1 1 0,-1-1 0,-1-1 0,1 0 0,-1 1 0,0-1 0,1 1 0,-1-1 0,0 0 0,1 1 0,-1-1 0,0 0 0,0 1 1,0-1-1,1 0 0,-1 0 0,0 1 0,0-1 0,0 0 0,0 0 0,-1-1 0,-3-47-28,4 48 25,-26-135-220,2 15-229,28 123 418,0 0-1,0 1 0,-1-1 0,0 1 1,1-1-1,3 5 0,-3-3 13,1 0 13,1 0 0,-1-1-1,1 1 1,0-1 0,0 0 0,0 0-1,0-1 1,0 1 0,1-2-1,-1 1 1,11 1 0,-12-3 9,-1 0 0,0 1 0,1-2 1,-1 1-1,0-1 0,1 1 0,-1-1 0,0 0 0,0-1 1,0 1-1,0-1 0,0 0 0,0 0 0,0 0 0,0 0 0,-1-1 1,1 1-1,-1-1 0,4-3 0,16-24 62,-11 13 14,-7 14 123,-5 17-148,3 78 132,-2-83-168,0-1 0,1 0 0,0 0 0,0 0 0,1 0 0,0 0 0,0-1 0,7 13 0,-9-19-20,-1 0 0,1 0 0,-1 0 0,0 0 0,1-1 0,-1 1 0,1 0 0,-1-1 0,1 1 1,0 0-1,-1-1 0,1 1 0,0 0 0,0-1 0,-1 1 0,1-1 0,0 0 0,0 1 0,-1-1 1,1 1-1,0-1 0,0 0 0,0 0 0,0 0 0,0 1 0,0-1 0,0 0 0,-1 0 1,1 0-1,0 0 0,0-1 0,0 1 0,0 0 0,0 0 0,0 0 0,-1-1 0,1 1 0,0 0 1,0-1-1,0 1 0,-1-1 0,1 1 0,0-1 0,0 1 0,-1-1 0,1 0 0,0 1 0,-1-1 1,1 0-1,0-1 0,2-2-158,1-1 0,-2 0 0,1 0 0,0 0 1,-1-1-1,2-8 0,2-9-703,-2 0 1,0-1-1,-2 0 0,-1-31 1,-10-94-3898,8 136 4329,-10-80-2268,9 79 2547,-1 0-1,0 1 1,-1-1-1,-8-16 1,12 30 186,0 1 0,0-1 0,0 0 0,0 1 0,0-1 0,0 0 0,0 1 0,0-1 0,-1 0 0,1 1 0,0-1 0,0 0 0,0 1 0,-1-1 0,1 0 0,0 0-1,0 1 1,-1-1 0,1 0 0,0 0 0,-1 0 0,1 1 0,0-1 0,0 0 0,-1 0 0,1 0 0,0 0 0,-1 0 0,1 0 0,-1 0 0,1 0 0,0 0 0,-1 0 0,1 0 0,0 0 0,-1 0 0,1 0 0,0 0 0,-1 0 0,1 0 0,0 0 0,-1 0 0,1 0 0,0 0 0,-1-1 0,1 1 0,0 0 0,0 0 0,-1 0 0,1-1 0,0 1 0,0 0 0,-1 0 0,1-1 0,0 1 0,0 0 0,0 0 0,-1-1 0,1 1 0,0 0 0,0-1 0,0 1 0,0 0 0,0-1 0,0 1 0,-1 0 0,1-1 0,0 1 0,0-1 0,-7 25 1794,6-13-1307,0 1 0,1-1 1,0 0-1,1 0 0,0 1 0,1-1 1,0 0-1,0 0 0,2 0 0,5 14 1,-5-16-704,1-1-1,0 1 1,1-1 0,-1 0 0,2-1 0,-1 1 0,1-1 0,0 0 0,1-1-1,-1 0 1,1 0 0,11 6 0,-13-9-86,0 0-1,0 1 1,-1 0-1,1 1 1,-1-1 0,7 8-1,-10-9 381,-1-1 1,1 1-1,0 0 0,-1 0 0,0 0 1,0 0-1,0 0 0,0 0 0,0 0 1,-1 0-1,1 1 0,-1-1 0,0 0 1,0 0-1,0 1 0,-1 2 0,-1 10 743,1-12-580,0 0-1,0 0 1,1 0-1,0 0 1,-1 0 0,1 0-1,2 6 1,-2-9-261,0-1-1,0 1 1,1-1-1,-1 0 1,0 1 0,1-1-1,-1 0 1,1 1-1,-1-1 1,0 0-1,1 0 1,-1 1 0,1-1-1,-1 0 1,1 0-1,-1 0 1,1 0 0,-1 0-1,1 1 1,-1-1-1,1 0 1,-1 0 0,1 0-1,-1 0 1,1-1-1,-1 1 1,1 0 0,-1 0-1,1 0 1,-1 0-1,1 0 1,-1-1 0,0 1-1,1 0 1,-1 0-1,1-1 1,-1 1 0,0 0-1,1-1 1,0 1-1,23-16-29,-19 12 35,-3 3-14,13-10-16,0 1 1,0 1-1,1 1 1,25-10 0,-36 16 31,-1 1 1,0 0-1,0 0 0,1 0 1,-1 1-1,1-1 0,-1 1 1,1 0-1,-1 0 1,0 1-1,1-1 0,-1 1 1,0 0-1,1 0 0,-1 1 1,0-1-1,0 1 1,0 0-1,0 0 0,0 0 1,-1 1-1,1-1 0,5 6 1,-4-3 46,-1 0 0,0 0 0,0 0 1,-1 1-1,6 9 0,-6-8 11,1-1 0,0 0 1,9 11-1,-13-16-118,1 0 1,0 0-1,0-1 0,0 1 1,0 0-1,0-1 1,0 1-1,0 0 0,0-1 1,0 1-1,0-1 0,0 1 1,0-1-1,0 0 0,0 0 1,0 1-1,1-1 1,-1 0-1,0 0 0,0 0 1,0 0-1,0 0 0,1 0 1,-1 0-1,0-1 1,0 1-1,0 0 0,0-1 1,0 1-1,0-1 0,0 1 1,0-1-1,0 1 1,0-1-1,0 0 0,2-1 1,-3 2 31,0 0 0,0-1 0,0 1 0,0 0 0,0 0 1,0-1-1,0 1 0,0 0 0,0 0 0,0-1 0,0 1 0,0 0 1,0 0-1,0-1 0,0 1 0,0 0 0,0-1 0,0 1 0,0 0 1,0 0-1,0-1 0,0 1 0,-1 0 0,1 0 0,0 0 0,0-1 1,0 1-1,0 0 0,-1 0 0,1-1 0,-14-9-427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7.551"/>
    </inkml:context>
    <inkml:brush xml:id="br0">
      <inkml:brushProperty name="width" value="0.05" units="cm"/>
      <inkml:brushProperty name="height" value="0.05" units="cm"/>
      <inkml:brushProperty name="color" value="#E71224"/>
    </inkml:brush>
  </inkml:definitions>
  <inkml:trace contextRef="#ctx0" brushRef="#br0">6 1066 23437,'-1'1'126,"0"0"0,1 0-1,-1 0 1,1 0 0,-1 0 0,1 0 0,0 0-1,-1 0 1,1 0 0,0 0 0,0 0 0,0 0-1,0 0 1,0 0 0,0 1 0,0-1 0,0 0-1,0 0 1,0 0 0,1 2 0,0-3-46,-1 1 1,1-1-1,-1 1 0,1-1 1,-1 1-1,1-1 1,0 0-1,-1 1 0,1-1 1,0 0-1,-1 0 0,1 1 1,0-1-1,0 0 1,-1 0-1,1 0 0,0 0 1,0 0-1,-1 0 0,1 0 1,0 0-1,1 0 1,3-1 103,0 0 0,0-1 0,0 1 0,0-1 0,-1 0 0,1 0 0,6-5 0,6-4-111,-2-2 0,0 0 1,0-1-1,-1 0 0,-1-1 0,0-1 1,-2 0-1,20-34 0,-25 39-59,0 1 0,-2-1 0,1 1 0,-1-1 0,-1-1-1,0 1 1,0 0 0,-1-1 0,-1 0 0,0 1-1,-1-1 1,0 0 0,0 1 0,-1-1 0,-1 0 0,-4-16-1,5 24-4,-1 0-1,1 1 0,-1-1 1,0 1-1,0-1 0,0 1 1,-1 0-1,1 0 0,-1 0 1,1 0-1,-1 0 1,-6-4-1,7 6-5,1 0 0,-1 0 0,0 0 0,1 1 0,-1-1 0,0 1 0,1-1 0,-1 1 0,0-1 0,1 1 0,-1 0 0,0 0 0,0 0 0,0 0 0,1 0 1,-1 1-1,0-1 0,1 0 0,-1 1 0,0-1 0,1 1 0,-1 0 0,0-1 0,1 1 0,-1 0 0,1 0 0,-1 0 0,1 0 0,0 0 0,-3 3 0,-2 2 2,1 1-1,0 0 0,0 0 1,1 0-1,0 0 1,0 1-1,0 0 0,1-1 1,0 1-1,1 0 0,-2 9 1,-1 10 16,0 1 0,1 29 0,2-24 12,5 57 0,-2-78-29,1 0-1,0 0 1,1-1 0,0 1 0,1-1 0,0 0 0,1 0-1,7 12 1,-11-20-2,1 0 0,0 0 0,0 0 0,1 0 0,-1 0 0,1-1 0,-1 1 0,1-1 0,0 0 0,0 0-1,0 0 1,0 0 0,0 0 0,1-1 0,-1 1 0,0-1 0,8 2 0,-7-2-14,1-1 0,-1 0-1,1 0 1,-1-1 0,1 1 0,-1-1-1,1 0 1,-1 0 0,0 0 0,1-1 0,-1 0-1,7-3 1,0-2-73,1-1 0,-2 0 0,1 0-1,-1-1 1,0 0 0,-1-1 0,0 0 0,13-20-1,-3-3-325,-1-1 0,-1 0-1,-2-2 1,-2 0-1,17-71 1,-12 15-1127,7-116 1,-24 201 1478,0 3 34,0 0 0,-1-1 0,0 1 0,0 0 0,0 0 0,0-1 0,0 1-1,-1 0 1,0 0 0,0-1 0,0 1 0,-3-7 0,3 11 32,1 0-1,0-1 0,0 1 1,0 0-1,0 0 0,0 0 1,0 0-1,0 0 0,-1 0 1,1 0-1,0 0 0,0 0 1,0 0-1,0-1 0,0 1 1,-1 0-1,1 0 1,0 0-1,0 0 0,0 0 1,0 0-1,0 0 0,-1 0 1,1 0-1,0 0 0,0 0 1,0 0-1,0 0 0,0 1 1,-1-1-1,1 0 0,0 0 1,0 0-1,0 0 0,0 0 1,0 0-1,0 0 0,-1 0 1,1 0-1,0 0 0,0 1 1,0-1-1,0 0 0,0 0 1,0 0-1,0 0 0,0 0 1,0 0-1,-1 1 0,-5 11 239,-1 14 138,5-17-233,2-1 1,-1 1-1,1 0 1,0 0-1,1 0 1,2 12-1,-2-17-37,0-1 0,0 1 0,0-1 0,1 0 0,-1 1-1,1-1 1,-1 0 0,4 4 0,-4-6-45,0 1 1,0-1-1,0 0 1,0 0-1,1 0 1,-1 0-1,0 0 0,0-1 1,1 1-1,-1 0 1,1 0-1,-1-1 1,1 1-1,-1-1 1,1 1-1,-1-1 0,1 0 1,-1 0-1,3 0 1,-2 0-18,0 0 0,0 0 1,0-1-1,-1 1 0,1-1 1,0 0-1,0 0 1,0 1-1,-1-1 0,1 0 1,0 0-1,-1-1 0,1 1 1,-1 0-1,0 0 0,1-1 1,-1 1-1,1-3 0,3-1 82,-1-1-1,-1 0 1,7-12-1,2-14 126,0 0 0,-2-1 0,-2 0 0,7-58-1,-8 21 11,-3-88 0,-6 123-217,-2 20-20,4 15-30,0 0 0,0 0 0,0 0-1,0 0 1,0 0 0,0 0-1,0 0 1,0-1 0,0 1-1,0 0 1,0 0 0,0 0 0,0 0-1,0 0 1,0 0 0,-1 0-1,1 0 1,0 0 0,0 0-1,0-1 1,0 1 0,0 0-1,0 0 1,0 0 0,0 0 0,0 0-1,0 0 1,-1 0 0,1 0-1,0 0 1,0 0 0,0 0-1,0 0 1,0 0 0,0 0 0,0 0-1,-1 0 1,1 0 0,0 0-1,0 0 1,0 0 0,0 0-1,0 0 1,0 0 0,0 0-1,0 0 1,-1 0 0,1 0 0,0 0-1,0 1 1,0-1 0,0 0-1,0 0 1,0 0 0,0 0-1,0 0 1,0 0 0,0 0 0,0 0-1,0 0 1,-1 0 0,1 1-1,0-1 1,0 0 0,0 0-1,0 0 1,0 0 0,0 0-1,-3 9 0,0-1-1,1 1 0,0-1 0,0 1 0,1 0 0,0 0 0,1 0 0,0 0 0,1 10 0,-1 20-7,-4 229-389,13 0-1,46 291 1,-52-545-1930,-4-33 466,-7-59 111,3-100 1,7 134 2246,2 1 0,2-1 0,20-79 0,37-57 1496,-5 14-1042,-47 128-823,-2 1 0,7-62 0,-15 94-103,4-77 305,-4 71-223,-2 0 0,1 0 0,-1-1-1,-5-18 1,6 29-100,0 1-1,0 0 0,0 0 1,0-1-1,0 1 0,0 0 1,0 0-1,0-1 0,0 1 1,0 0-1,0 0 0,-1 0 1,1-1-1,0 1 0,0 0 1,0 0-1,0 0 1,0-1-1,0 1 0,-1 0 1,1 0-1,0 0 0,0 0 1,0-1-1,-1 1 0,1 0 1,0 0-1,0 0 0,0 0 1,-1 0-1,1 0 0,0 0 1,0 0-1,0 0 1,-1-1-1,1 1 0,0 0 1,0 0-1,-1 0 0,1 0 1,-6 10 198,0 23-54,1 0 1,0 63-1,3-51-28,-7 242 767,10-195-428,15 105 0,-15-185-436,12 61 62,-11-65-105,0-1 0,0 1 0,1-1 0,0 1 0,1-1 0,-1 0 0,6 6 0,-9-12 9,1 0 0,-1-1 0,0 1 0,1-1-1,-1 1 1,1-1 0,-1 1 0,1-1-1,-1 1 1,1-1 0,0 1 0,-1-1 0,1 0-1,-1 1 1,1-1 0,0 0 0,-1 1-1,1-1 1,0 0 0,-1 0 0,1 0 0,0 0-1,0 0 1,-1 0 0,1 0 0,0 0-1,-1 0 1,2 0 0,-1 0-6,0-1 0,1 0 0,-1 0 0,0 0 0,0 1 1,0-1-1,0 0 0,0 0 0,0-1 0,0 1 0,0 0 0,0 0 0,0-2 0,5-8-79,-1 0 0,6-21 0,-8 24 47,150-391-428,-137 364 548,-2-1 0,-1-1 0,11-55 0,-23 80 93,-6 12 20,-7 20 25,2 4-135,1 2 1,1-1-1,2 1 1,0 0-1,2 0 1,-1 30 0,4-51-62,1-1 0,0 1 0,0 0 0,1 0 1,-1-1-1,1 1 0,0 0 0,0-1 1,1 1-1,1 4 0,-2-8-26,0 0-1,0 1 1,-1-1-1,1 0 1,0 0 0,0 0-1,0 0 1,0 0-1,0 0 1,1 0 0,-1 0-1,0 0 1,0-1-1,1 1 1,-1 0 0,0-1-1,1 1 1,-1-1-1,0 1 1,1-1 0,-1 0-1,1 0 1,-1 0 0,1 1-1,-1-1 1,1-1-1,-1 1 1,1 0 0,-1 0-1,0 0 1,1-1-1,-1 1 1,1-1 0,1 0-1,5-3-403,1 0-1,-1 0 1,0-1-1,0 0 0,0-1 1,-1 1-1,13-14 1,-6 4-1211,1-1 0,14-23 0,-10 10-1501,-2 0 1,23-51-1,-32 59 2893,9-35 1,-14 43 2017,0-1-1,-1 0 0,-2-23 3935,-4 42-3827,-4 9-188,-1 10-659,1-1-1,-9 40 1,14-49-1061,1 0 1,1 0-1,0 0 1,0 0-1,2 0 1,1 17-1,-1-29-17,-1 0-1,0 0 0,1 0 1,-1 0-1,1 0 1,0-1-1,0 1 1,0 0-1,0 0 1,0 0-1,0 0 1,0-1-1,0 1 1,1-1-1,-1 1 1,1-1-1,-1 1 0,1-1 1,2 2-1,-2-2-48,0-1 0,-1 0 0,1 1 0,0-1 0,-1 0 0,1 0 0,0 0 0,0 0 0,-1 0 0,1 0 0,0 0 0,0-1 0,-1 1 0,1 0 0,0-1 0,-1 0 0,1 1-1,-1-1 1,1 0 0,-1 0 0,1 0 0,-1 0 0,1 0 0,1-2 0,9-9-563,0-1 0,-1 0 0,-1 0 0,0-1-1,-1 0 1,0-1 0,10-27 0,3-8-451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28.019"/>
    </inkml:context>
    <inkml:brush xml:id="br0">
      <inkml:brushProperty name="width" value="0.05" units="cm"/>
      <inkml:brushProperty name="height" value="0.05" units="cm"/>
      <inkml:brushProperty name="color" value="#E71224"/>
    </inkml:brush>
  </inkml:definitions>
  <inkml:trace contextRef="#ctx0" brushRef="#br0">72 135 16195,'0'-15'1060,"-4"-47"1237,4 55-1744,-1 1-1,-1-1 0,1 1 0,-1 0 0,0 0 0,-6-12 0,8 18-512,0 0-1,0 0 1,0 0-1,0 0 1,0 0 0,0-1-1,0 1 1,0 0-1,0 0 1,0 0 0,0 0-1,0 0 1,0 0-1,0 0 1,0 0 0,0 0-1,0 0 1,0 0-1,-1 0 1,1 0 0,0-1-1,0 1 1,0 0-1,0 0 1,0 0 0,0 0-1,0 0 1,0 0-1,0 0 1,-1 0 0,1 0-1,0 0 1,0 0-1,0 0 1,0 0 0,0 0-1,0 0 1,0 0-1,0 0 1,0 0 0,-1 0-1,1 0 1,0 0-1,0 1 1,0-1 0,0 0-1,0 0 1,0 0-1,0 0 1,0 0 0,0 0-1,0 0 1,0 0-1,-1 0 1,1 0 0,0 0-1,0 0 1,0 0-1,0 1 1,0-1 0,0 0-1,0 0 1,0 0-1,0 0 1,-3 12 1110,0 17-170,4 48-427,3-1 1,20 102-1,46 148 496,-67-313-968,6 20 62,-6-25-115,0 1-1,-1-1 0,0 1 1,-1-1-1,1 1 1,-2 0-1,1 9 0,-18-49-243,-123-325-800,138 351 1084,0 1-1,1-1 1,0 1 0,0-1 0,0 1-1,-1-10 1,3 13-40,-1 0 0,0-1 0,0 1 0,1 0 0,-1-1 1,0 1-1,1 0 0,-1 0 0,1 0 0,0-1 0,-1 1 0,1 0 0,0 0 0,0 0 0,0 0 0,0 0 0,0 0 1,0 0-1,0 1 0,0-1 0,0 0 0,0 1 0,0-1 0,0 0 0,1 1 0,-1-1 0,2 0 0,18-5 160,0 1 0,36-4 0,-43 7-267,-1 1 1,1-2-1,0 0 0,-1 0 1,0-1-1,0-1 1,0 0-1,22-13 0,-15 1-87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6.217"/>
    </inkml:context>
    <inkml:brush xml:id="br0">
      <inkml:brushProperty name="width" value="0.05" units="cm"/>
      <inkml:brushProperty name="height" value="0.05" units="cm"/>
    </inkml:brush>
  </inkml:definitions>
  <inkml:trace contextRef="#ctx0" brushRef="#br0">86 8 15803,'-2'-4'2081,"1"1"-1257,-5 7-216,-2 10 1345,-4 12-713,0 5-120,-2 12-344,3 3-184,2 3-648,1 3-368,5-8 464,3 0-160,9-5-128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34.733"/>
    </inkml:context>
    <inkml:brush xml:id="br0">
      <inkml:brushProperty name="width" value="0.05" units="cm"/>
      <inkml:brushProperty name="height" value="0.05" units="cm"/>
      <inkml:brushProperty name="color" value="#E71224"/>
    </inkml:brush>
  </inkml:definitions>
  <inkml:trace contextRef="#ctx0" brushRef="#br0">117 184 11827,'-38'-55'3031,"-35"-70"0,73 125-3007,0 0-1,0-1 0,0 1 1,0 0-1,0 0 0,0 0 1,0 0-1,0 0 0,0 0 1,0 0-1,0-1 0,0 1 1,0 0-1,0 0 0,0 0 1,0 0-1,0 0 1,0 0-1,0 0 0,0 0 1,0 0-1,0-1 0,0 1 1,-1 0-1,1 0 0,0 0 1,0 0-1,0 0 0,0 0 1,0 0-1,0 0 0,0 0 1,0 0-1,-1 0 1,1 0-1,0 0 0,0 0 1,0 0-1,0 0 0,0 0 1,0 0-1,0 0 0,0 0 1,-1 0-1,1 0 0,0 0 1,0 0-1,0 0 0,0 0 1,0 0-1,0 0 1,0 0-1,0 0 0,-1 0 1,-1 9 414,2 16 1,20 77 402,58 175 1,-39-165-552,5-2 0,4-1 0,118 189 0,-86-163 195,79 186 0,-103-206 4,130 197-1,-169-291-359,0-1-1,38 35 0,-21-22-21,188 172 759,-168-157-469,3-2 1,113 71-1,-165-114-374,29 16 19,1-1 0,1-1 0,0-3 0,1 0-1,0-3 1,64 12 0,7-4 156,-72-12-86,-16-4-22,-1 0 0,0 2 0,0 0 0,0 1 0,0 1 0,20 11 0,30 29 117,-46-30-136,44 25 0,-60-39-118,-1 0 1,1 0 0,-1-1 0,1 1 0,0-2-1,0 1 1,0-1 0,0 0 0,0 0-1,0-1 1,0 0 0,0 0 0,0-1 0,0 1-1,0-2 1,9-2 0,-25 0-151,-5-9-18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35.594"/>
    </inkml:context>
    <inkml:brush xml:id="br0">
      <inkml:brushProperty name="width" value="0.05" units="cm"/>
      <inkml:brushProperty name="height" value="0.05" units="cm"/>
      <inkml:brushProperty name="color" value="#E71224"/>
    </inkml:brush>
  </inkml:definitions>
  <inkml:trace contextRef="#ctx0" brushRef="#br0">145 47 15331,'-3'-1'8035,"-4"0"-3917,-43-2-3088,44 3-1019,1 1-1,0 0 1,-1 0-1,1 0 1,0 1-1,0 0 1,0 0-1,0 0 0,0 0 1,-8 6-1,12-7-12,-1 0 0,1 1 0,0-1 0,-1 0 0,1 0-1,0 0 1,0 1 0,0-1 0,0 1 0,0-1-1,0 1 1,0-1 0,0 1 0,1-1 0,-1 1 0,0 0-1,1 0 1,0-1 0,-1 1 0,1 0 0,0-1-1,0 1 1,0 0 0,0 0 0,0 0 0,0-1 0,1 1-1,-1 0 1,0-1 0,1 1 0,0 0 0,-1-1-1,1 1 1,0 0 0,0-1 0,1 3 0,-1-3 1,-1 0 0,1 1 0,0-1 1,0 0-1,0 0 0,-1 1 0,1-1 0,0 0 1,0 0-1,1 0 0,-1 0 0,0-1 1,0 1-1,0 0 0,1 0 0,-1-1 0,0 1 1,1 0-1,-1-1 0,0 0 0,1 1 0,-1-1 1,1 0-1,-1 1 0,1-1 0,-1 0 1,1 0-1,-1 0 0,0-1 0,1 1 0,-1 0 1,1 0-1,-1-1 0,1 1 0,-1-1 0,2 0 1,-1 0 5,0-1 0,0 0-1,0 1 1,-1-1 0,1 0 0,0 0 0,-1 0 0,1 0 0,-1 0 0,0 0 0,1 0 0,-1-1 0,0 1 0,-1 0 0,1-1 0,0 1 0,-1-1 0,1 1 0,-1-1-1,1-3 1,-1 2 18,0 0-1,-1-1 1,1 1-1,-1-1 1,0 1-1,0 0 0,0-1 1,-1 1-1,-2-6 1,3 9-14,1 0 0,-1 0 0,1 0 0,-1 0 1,0 0-1,1 0 0,-1 0 0,0 0 0,0 0 1,0 1-1,0-1 0,0 0 0,0 0 0,0 1 1,0-1-1,0 1 0,0-1 0,0 1 0,0-1 1,0 1-1,-1 0 0,1-1 0,0 1 0,0 0 1,0 0-1,-1 0 0,1 0 0,0 0 0,0 0 0,0 0 1,-1 0-1,1 1 0,0-1 0,0 0 0,0 1 1,0-1-1,-1 1 0,0 0 0,-1 1-1,1 0-1,0 0 0,0 0 0,0 0 1,0 0-1,1 0 0,-1 1 0,1-1 1,-1 1-1,1-1 0,0 1 0,0-1 1,0 1-1,0 0 0,0-1 1,1 1-1,-1 0 0,1 0 0,-1 0 1,1-1-1,0 1 0,0 0 0,1 0 1,0 5-1,0-2-10,0 1 0,0-1 0,1 0 1,-1 0-1,1 0 0,1 0 0,-1 0 0,1 0 1,0 0-1,5 5 0,-8-10 2,1 0 0,-1 0 0,0-1 0,1 1-1,0-1 1,-1 1 0,1 0 0,-1-1 0,1 1 0,0-1 0,-1 1 0,1-1 0,0 0-1,0 1 1,-1-1 0,1 0 0,0 1 0,0-1 0,0 0 0,0 0 0,-1 0 0,1 0 0,0 0-1,0 0 1,0 0 0,0 0 0,-1 0 0,1 0 0,0 0 0,0 0 0,0-1 0,-1 1-1,1 0 1,0-1 0,0 1 0,-1 0 0,1-1 0,0 1 0,-1-1 0,1 1 0,0-1 0,-1 1-1,1-1 1,-1 0 0,1 1 0,-1-1 0,1 0 0,-1 1 0,1-1 0,0-1 0,1-3 2,1 0 1,-1 1-1,0-1 1,0 0-1,-1 0 1,3-10 0,-3 0 26,0 0 0,-1 0 1,0 1-1,-1-1 1,0 0-1,-6-21 0,17 61-563,2-1-1,1 0 0,23 33 0,-30-51-974,-5-8 223,-6-10-34,-4 0 453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5:59.580"/>
    </inkml:context>
    <inkml:brush xml:id="br0">
      <inkml:brushProperty name="width" value="0.05" units="cm"/>
      <inkml:brushProperty name="height" value="0.05" units="cm"/>
      <inkml:brushProperty name="color" value="#E71224"/>
    </inkml:brush>
  </inkml:definitions>
  <inkml:trace contextRef="#ctx0" brushRef="#br0">54 0 13819,'-9'16'2168,"-3"26"-1487,-3 0-257,10 4-248,-1-3 1784,0 9-1920,7 3-128,12-2-456,2-2 576,-1-11-104,2 1-96,-2-4-8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0.022"/>
    </inkml:context>
    <inkml:brush xml:id="br0">
      <inkml:brushProperty name="width" value="0.05" units="cm"/>
      <inkml:brushProperty name="height" value="0.05" units="cm"/>
      <inkml:brushProperty name="color" value="#E71224"/>
    </inkml:brush>
  </inkml:definitions>
  <inkml:trace contextRef="#ctx0" brushRef="#br0">1 1 14355,'1'68'1216,"5"0"-936,0-1-336,0-3 488,2-2 25,-3-12-225</inkml:trace>
  <inkml:trace contextRef="#ctx0" brushRef="#br0" timeOffset="1">59 792 14555,'2'133'2501,"5"63"117,-5-168-2580,-1-16-512,1 1 0,0 0 0,0 0 0,6 15 0,-6-18 661,-1-1-1,0 1 0,-1 0 0,0-1 0,-3 17 1,2-7 462,0 13 1247,5 44 0,-3-73-1555,1-10 230,2-14-63,-4 9-344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1.007"/>
    </inkml:context>
    <inkml:brush xml:id="br0">
      <inkml:brushProperty name="width" value="0.05" units="cm"/>
      <inkml:brushProperty name="height" value="0.05" units="cm"/>
      <inkml:brushProperty name="color" value="#E71224"/>
    </inkml:brush>
  </inkml:definitions>
  <inkml:trace contextRef="#ctx0" brushRef="#br0">213 82 16908,'1'-2'293,"13"-39"1788,-13 40-1985,-1 0-1,0-1 1,1 1-1,-1 0 1,0-1 0,0 1-1,0 0 1,0-1-1,0 1 1,0-1-1,0 1 1,0 0-1,-1-1 1,1 1-1,-1 0 1,1-1 0,-1 1-1,1 0 1,-1 0-1,1 0 1,-1-1-1,0 1 1,0 0-1,0 0 1,0 0-1,-1-1 1,1 1-20,0 1-1,0-1 1,1 1-1,-1 0 1,0-1 0,0 1-1,1 0 1,-1 0-1,0 0 1,0 0 0,0 0-1,0 0 1,1 0-1,-1 0 1,0 0 0,0 0-1,0 0 1,1 0-1,-1 0 1,0 1 0,0-1-1,0 0 1,0 1-1,-1 0 15,0 1 0,0-1-1,0 0 1,1 1 0,-1 0-1,0-1 1,1 1 0,-2 2-1,-3 5 32,2-1-1,-1 1 1,-3 9-1,0 5-57,1 0 1,0 1-1,2-1 0,1 2 0,1-1 0,0 28 0,3 7 64,11 82-1,-6-98 20,19 75 0,-20-104-110,0 0-1,1-1 1,1 0-1,0 0 0,0 0 1,2-1-1,-1 0 1,2 0-1,13 15 1,-193-168 108,159 131-147,-41-32 410,53 42-396,0 0 0,0-1 0,0 1-1,-1 0 1,1 0 0,0 0 0,0 0 0,0-1-1,0 1 1,-1 0 0,1 0 0,0 0 0,0-1-1,0 1 1,0 0 0,0 0 0,0-1 0,0 1-1,0 0 1,0 0 0,-1-1 0,1 1 0,0 0 0,0 0-1,0-1 1,0 1 0,1 0 0,-1 0 0,0-1-1,0 1 1,0 0 0,0 0 0,0-1 0,0 1-1,0 0 1,11-5 254,28 1 42,-21 2-162,3-1-249,-1-2 1,1-1 0,-1 0 0,27-13-1,-35 13-34,0 0 0,0-1 0,0-1 0,-1 0-1,0 0 1,0-2 0,16-18 0,4-14-211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1.594"/>
    </inkml:context>
    <inkml:brush xml:id="br0">
      <inkml:brushProperty name="width" value="0.05" units="cm"/>
      <inkml:brushProperty name="height" value="0.05" units="cm"/>
      <inkml:brushProperty name="color" value="#E71224"/>
    </inkml:brush>
  </inkml:definitions>
  <inkml:trace contextRef="#ctx0" brushRef="#br0">103 14 16275,'3'-2'274,"0"0"0,-1 1 0,1-1 0,0 1 0,0 0 0,0 0 0,0 0 0,0 0 0,0 0 0,6 0 0,-8 1-162,0 0 0,0 0 0,1 1 0,-1-1 0,0 0 0,0 0 0,1 1 0,-1-1 0,0 1 0,0-1 0,0 1 0,0 0 0,0-1 0,0 1-1,0 0 1,0 0 0,0 0 0,0-1 0,0 1 0,0 0 0,-1 0 0,1 0 0,0 1 0,-1-1 0,1 0 0,0 0 0,-1 0 0,0 0 0,1 1 0,0 1 0,0 5 256,1 0 1,-1 0 0,-1 1 0,1-1 0,-1 0 0,-2 15 0,-12 50 856,12-65-1101,-3 15 111,-1 0 1,-1 0-1,-1-1 0,-1 0 0,-1 0 1,-24 39-1,34-61-239,0 1-1,-1-1 1,1 1 0,0-1 0,0 1-1,-1-1 1,1 1 0,0-1 0,0 0-1,-1 1 1,1-1 0,-1 1-1,1-1 1,0 0 0,-1 1 0,1-1-1,-1 0 1,1 0 0,-1 1 0,1-1-1,-1 0 1,1 0 0,-1 0-1,1 1 1,-1-1 0,1 0 0,-1 0-1,1 0 1,-1 0 0,1 0-1,-1 0 1,1 0 0,-1 0 0,1 0-1,-1-1 1,1 1 0,-1 0 0,1 0-1,-1 0 1,1 0 0,-1-1-1,1 1 1,-1 0 0,1-1 0,-1 1-1,1 0 1,0-1 0,-1 1-1,1 0 1,-1-1 0,1 1 0,0-1-1,0 1 1,-1-1 0,1 1 0,0-1-1,0 1 1,-1-1 0,1 1-1,0-1 1,0 1 0,0-1 0,0 0-1,-8-40-506,7 37 469,-5-39-463,1 11-84,1 0 0,1-53 0,3 85 585,0 0 0,0 0 0,0-1 0,0 1 0,-1 0 0,1 0 0,0-1 0,0 1 0,0 0 0,0 0 0,0-1 0,0 1 0,0 0 0,1 0 1,-1-1-1,0 1 0,0 0 0,0 0 0,0-1 0,0 1 0,0 0 0,0 0 0,0-1 0,1 1 0,-1 0 0,0 0 0,0 0 0,0-1 0,1 1 0,-1 0 0,0 0 0,0 0 1,0 0-1,1-1 0,-1 1 0,0 0 0,0 0 0,1 0 0,-1 0 0,0 0 0,0 0 0,1 0 0,-1 0 0,0 0 0,0 0 0,1 0 0,-1 0 0,14 11 1,9 23 146,-8-10-5,3 7 180,22 27-1,-35-51-253,0 0 0,1-1-1,0 0 1,1 0 0,-1 0 0,1-1 0,0 0 0,0 0 0,13 6-1,-18-10-55,-1-1 0,1 1 0,-1-1 1,1 1-1,-1-1 0,1 1 0,-1-1 0,1 0 0,0 0 0,-1 0 0,1 0 0,0 0 0,-1 0 0,1 0 0,-1-1 0,3 0 0,-3 1-3,0-1 0,0 1 0,-1-1 0,1 1 0,0-1 0,0 0 0,-1 1 0,1-1 0,0 0 0,-1 0 0,1 1 0,0-1 0,-1 0 0,1 0 0,-1 0 0,0 0 0,1 0 0,-1 0 0,1-1 0,-1-1-4,1 0 1,-1 0 0,0 0 0,0 0 0,0 0-1,-1 0 1,1 1 0,-1-1 0,1 0 0,-1 0-1,0 0 1,0 1 0,0-1 0,0 0 0,-1 1-1,-2-4 1,-3-3-20,-1 1 1,0-1-1,0 2 0,-1-1 0,0 1 1,0 1-1,-1-1 0,0 2 0,-12-6 1,8 4 3,-1 1 0,0 1 1,0 1-1,0 0 0,0 1 0,-19-2 1,12 9 75,18 1 0,14 3-6,-2-5-70,1 0 0,0 0-1,0-1 1,0 0 0,0 0 0,0-1 0,13 0 0,66-4-1410,9-7 728,-46 2 240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1.982"/>
    </inkml:context>
    <inkml:brush xml:id="br0">
      <inkml:brushProperty name="width" value="0.05" units="cm"/>
      <inkml:brushProperty name="height" value="0.05" units="cm"/>
      <inkml:brushProperty name="color" value="#E71224"/>
    </inkml:brush>
  </inkml:definitions>
  <inkml:trace contextRef="#ctx0" brushRef="#br0">9 0 20852,'-6'14'1865,"5"3"-1249,-1-2-256,5 13 952,3-1-375,2 6-417,4 3-96,2-2-352,-2-5-152,-1-3-1073,0-1 1065,2-6-160,1-2-104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7.773"/>
    </inkml:context>
    <inkml:brush xml:id="br0">
      <inkml:brushProperty name="width" value="0.05" units="cm"/>
      <inkml:brushProperty name="height" value="0.05" units="cm"/>
      <inkml:brushProperty name="color" value="#E71224"/>
    </inkml:brush>
  </inkml:definitions>
  <inkml:trace contextRef="#ctx0" brushRef="#br0">2 0 10738,'3'95'1161,"-5"-6"-617,-1-3-232,3-5 536,0-4-56,3-9-352,3 0-144,2-10-1184,-2-5 896,3 0-192,-1-4-72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8.134"/>
    </inkml:context>
    <inkml:brush xml:id="br0">
      <inkml:brushProperty name="width" value="0.05" units="cm"/>
      <inkml:brushProperty name="height" value="0.05" units="cm"/>
      <inkml:brushProperty name="color" value="#E71224"/>
    </inkml:brush>
  </inkml:definitions>
  <inkml:trace contextRef="#ctx0" brushRef="#br0">0 0 13323,'27'727'1903,"-28"-161"-3481,-2-16 4518,8-461-2688,31 172 0,-35-257-399,5 22-358,-6-26 459,0 1 0,1 0 0,-1 0 1,0 0-1,0 0 0,0 0 0,0-1 0,0 1 0,0 0 1,0 0-1,0 0 0,0 0 0,0 0 0,-1-1 0,1 1 1,0 0-1,-1 0 0,1 0 0,-1 1 0,-2-3-275,0-3 114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09.088"/>
    </inkml:context>
    <inkml:brush xml:id="br0">
      <inkml:brushProperty name="width" value="0.05" units="cm"/>
      <inkml:brushProperty name="height" value="0.05" units="cm"/>
      <inkml:brushProperty name="color" value="#E71224"/>
    </inkml:brush>
  </inkml:definitions>
  <inkml:trace contextRef="#ctx0" brushRef="#br0">294 158 12531,'0'-10'506,"0"-18"1273,0 0 1,-8-41 0,8 67-1644,0 1 1,-1-1-1,1 1 1,0-1-1,-1 1 1,1 0 0,-1-1-1,0 1 1,0 0-1,1-1 1,-1 1-1,0 0 1,-1-2-1,1 3-76,1 0 1,0 0-1,-1-1 1,1 1-1,-1 0 0,1 0 1,-1 0-1,1 0 0,0-1 1,-1 1-1,1 0 0,-1 0 1,1 0-1,-1 0 0,1 0 1,-1 0-1,1 0 0,-1 0 1,1 1-1,-1-1 0,1 0 1,0 0-1,-1 0 0,1 0 1,-1 1-1,1-1 1,-1 0-1,-2 3 86,1-1 0,-1 0 1,1 1-1,0-1 0,0 1 1,0 0-1,0 0 0,0 0 0,-2 5 1,-8 21-57,2 1 1,0 0 0,2 0 0,1 1 0,2 0 0,1 0-1,1 0 1,2 36 0,5 14-62,26 156 0,17-35 19,-35-173-156,-11-27 17,-8-16 15,-17-23-86,-2 1-1,-1 1 1,-56-54 0,14 15 245,64 69-47,1-1-1,-1 1 1,1-1-1,1 0 0,-1 0 1,1 0-1,-4-11 1,6 15-20,1 0 0,-1 0 0,1 0 0,-1 0 0,1 0 0,0 0 0,0 0 0,0 0 0,0 0 0,1 0 0,-1 0 0,0 0 0,1 0 0,0 0 0,-1 0 0,1 0 0,0 0 0,0 0 0,0 0 0,0 0 0,0 1 0,0-1 0,1 1 0,-1-1 0,1 1 0,-1-1 0,1 1 0,-1 0 0,1-1 0,2 0 1,14-8-33,0 0 0,1 1 0,31-9 0,24-11-461,-37 10 325,-1-1-29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6.608"/>
    </inkml:context>
    <inkml:brush xml:id="br0">
      <inkml:brushProperty name="width" value="0.05" units="cm"/>
      <inkml:brushProperty name="height" value="0.05" units="cm"/>
    </inkml:brush>
  </inkml:definitions>
  <inkml:trace contextRef="#ctx0" brushRef="#br0">64 1 13259,'-19'43'1392,"4"3"-776,-2 0-208,10 3 697,2-2-289,7 0-216,4-4-112,4-4-208,4-7-80,0-11-96,3-4 0,0-11 0,1-4 16,-4-9-104,-5-5-160,-8-5 176,-2 1-8,-11-4-24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10.527"/>
    </inkml:context>
    <inkml:brush xml:id="br0">
      <inkml:brushProperty name="width" value="0.05" units="cm"/>
      <inkml:brushProperty name="height" value="0.05" units="cm"/>
      <inkml:brushProperty name="color" value="#E71224"/>
    </inkml:brush>
  </inkml:definitions>
  <inkml:trace contextRef="#ctx0" brushRef="#br0">243 1 19404,'-1'6'195,"1"1"-1,-1 0 0,-1-1 1,1 0-1,-1 1 0,0-1 1,-1 0-1,-2 6 0,-10 26-12,-48 252 1266,52-233-1321,10-51-83,0 1 0,-1 0 0,1-1 0,-1 1-1,-1-1 1,-3 8 0,6-13-40,0-1 0,0 0 0,0 0 0,-1 0 0,1 0-1,0 1 1,0-1 0,0 0 0,0 0 0,0 0 0,0 0 0,0 0 0,-1 1 0,1-1 0,0 0 0,0 0-1,0 0 1,0 0 0,-1 0 0,1 0 0,0 0 0,0 0 0,0 0 0,0 0 0,-1 0 0,1 0 0,0 0-1,0 0 1,0 0 0,-1 0 0,1 0 0,0 0 0,0 0 0,0 0 0,0 0 0,-1 0 0,1 0 0,0 0-1,0 0 1,0 0 0,0 0 0,-1 0 0,1 0 0,0 0 0,0-1 0,0 1 0,0 0 0,0 0 0,-1 0-1,1 0 1,0 0 0,0-1 0,0 1 0,-5-12 97,-4-47 113,-3-83 0,10 116-210,-5-77-35,13 141-34,1 0-1,3-1 0,24 64 1,-29-88 75,1 0 1,1-1 0,0 1 0,0-1-1,18 20 1,-21-28-4,-1-1 0,0 0 0,1 0 0,0 0 0,-1 0 0,1 0 0,0-1 0,0 0 0,8 3 0,-10-4 0,1-1 0,0 1 1,-1-1-1,1 0 1,0 1-1,-1-1 0,1 0 1,0-1-1,-1 1 0,1 0 1,0-1-1,-1 1 1,1-1-1,-1 0 0,1 0 1,-1 0-1,5-3 0,-5 3 0,0 0 0,0 0-1,0-1 1,0 1-1,0-1 1,0 1-1,0-1 1,-1 0-1,1 1 1,-1-1-1,1 0 1,-1 0-1,0 0 1,1 0-1,-1 0 1,0-1-1,-1 1 1,1 0-1,0 0 1,-1-1-1,1 1 1,-1-1-1,0 1 1,1 0 0,-1-1-1,0 1 1,-1-1-1,1 1 1,0 0-1,-1-1 1,1 1-1,-1 0 1,0-1-1,0 1 1,0 0-1,0 0 1,-2-4-1,-2-2 13,0 1 0,0 0 0,-1 0 0,1 0 0,-2 1 0,1 0 0,-1 0 0,1 1 0,-11-7 0,-8-1 21,-1 0 1,0 2-1,-49-14 0,-13-5 6,206 72-365,-99-36 238,1-1 0,0-1 0,0-1-1,35 1 1,-1-6-8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10.960"/>
    </inkml:context>
    <inkml:brush xml:id="br0">
      <inkml:brushProperty name="width" value="0.05" units="cm"/>
      <inkml:brushProperty name="height" value="0.05" units="cm"/>
      <inkml:brushProperty name="color" value="#E71224"/>
    </inkml:brush>
  </inkml:definitions>
  <inkml:trace contextRef="#ctx0" brushRef="#br0">40 94 17596,'-2'1'145,"0"0"0,0-1-1,0 1 1,0 0 0,0 0 0,0 0 0,0 1 0,0-1 0,1 0 0,-1 1 0,0-1-1,1 1 1,-1-1 0,1 1 0,0 0 0,0 0 0,-1-1 0,1 1 0,0 0 0,0 0-1,1 0 1,-1 0 0,0 0 0,1 0 0,-1 1 0,1-1 0,0 0 0,-1 2 0,1-1-67,0 0 1,-1 0-1,1-1 1,0 1-1,0 0 1,0 0 0,1-1-1,-1 1 1,1 0-1,-1 0 1,1-1 0,0 1-1,0 0 1,0-1-1,0 1 1,1-1 0,-1 0-1,1 1 1,-1-1-1,1 0 1,0 0-1,2 3 1,-3-5-76,1 1-1,-1-1 1,0 0-1,0 1 1,0-1-1,0 0 1,1 0-1,-1 0 1,0 0 0,0 0-1,0 0 1,1 0-1,-1 0 1,0 0-1,0 0 1,0-1-1,1 1 1,-1 0-1,0-1 1,0 1 0,0-1-1,0 0 1,0 1-1,0-1 1,0 0-1,0 1 1,0-1-1,0 0 1,-1 0-1,2-1 1,3-3-35,0-1 0,-1 1 1,0-1-1,4-6 0,2-9-132,15-38 1,-17 38 78,0 1 1,12-19 0,-18 47 123,-1 0-1,0 0 1,0 1 0,-1 10-1,0 12 19,0 39 133,1-64-284,-1 0-1,1 0 0,0 0 0,1 0 1,0 0-1,-1 0 0,2-1 1,4 10-1,-7-15 83,0 1 1,1-1-1,-1 1 1,1 0-1,-1-1 1,1 1-1,-1-1 1,1 1-1,-1-1 1,1 0-1,0 1 1,-1-1-1,1 0 1,0 1-1,-1-1 1,1 0-1,0 1 1,-1-1-1,1 0 0,0 0 1,-1 0-1,1 0 1,0 0-1,0 0 1,-1 0-1,1 0 1,0 0-1,0 0 1,-1 0-1,1 0 1,0-1-1,1 0 1,7-9-241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11.588"/>
    </inkml:context>
    <inkml:brush xml:id="br0">
      <inkml:brushProperty name="width" value="0.05" units="cm"/>
      <inkml:brushProperty name="height" value="0.05" units="cm"/>
      <inkml:brushProperty name="color" value="#E71224"/>
    </inkml:brush>
  </inkml:definitions>
  <inkml:trace contextRef="#ctx0" brushRef="#br0">738 77 14643,'-217'-22'9386,"-109"31"-7828,298-7-1526,4 1 7,0-1 1,-1-1 0,-43-5 0,66 4-53,1 0 1,-1-1 0,1 1-1,0 0 1,-1-1 0,1 1-1,-1-1 1,1 1 0,0-1-1,-1 0 1,1 0 0,0 1-1,0-1 1,0 0 0,-2-2 0,2 2-42,1 1 0,0-1 0,0 1 0,-1-1 0,1 0 1,0 1-1,0-1 0,0 0 0,0 1 0,0-1 0,0 0 1,0 1-1,0-1 0,0 0 0,0 1 0,0-1 0,0 0 1,0 1-1,1-1 0,-1 1 0,0-1 0,0 0 0,1 0 1,2-3-142,-1 1 1,1 0 0,0 0 0,0 0 0,0 0 0,0 0 0,0 1 0,1-1 0,3-1-1,10-5-451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12.073"/>
    </inkml:context>
    <inkml:brush xml:id="br0">
      <inkml:brushProperty name="width" value="0.05" units="cm"/>
      <inkml:brushProperty name="height" value="0.05" units="cm"/>
      <inkml:brushProperty name="color" value="#E71224"/>
    </inkml:brush>
  </inkml:definitions>
  <inkml:trace contextRef="#ctx0" brushRef="#br0">307 1 14819,'-1'0'151,"1"0"0,-1 0-1,0-1 1,0 1 0,0 0-1,1 0 1,-1 0 0,0 0-1,0 0 1,0 0 0,0 0 0,1 0-1,-1 1 1,0-1 0,0 0-1,0 0 1,1 1 0,-1-1 0,0 0-1,0 1 1,1-1 0,-1 1-1,0-1 1,1 1 0,-1-1-1,1 1 1,-1 0 0,1-1 0,-1 1-1,1 0 1,-1-1 0,1 1-1,-1 1 1,-13 32 1635,7-16-1441,-1-2-189,-1-2 0,0 1-1,-1-1 1,0 0 0,-1-1 0,0-1-1,-2 1 1,1-2 0,-25 18 0,-2-4 213,25-17-180,1 1-1,0 0 1,1 0 0,-23 23 0,35-31-186,-1-1 0,1 0 0,-1 1-1,1-1 1,0 1 0,-1-1 0,1 1-1,-1-1 1,1 1 0,0-1 0,0 1-1,-1 0 1,1-1 0,0 1 0,0-1-1,0 1 1,0 0 0,0-1 0,-1 1-1,1-1 1,0 1 0,1 0 0,-1-1-1,0 1 1,0 0 0,0-1 0,0 1-1,0-1 1,1 1 0,-1 0 0,0-1-1,0 1 1,1-1 0,-1 1 0,0-1-1,1 1 1,-1-1 0,1 1 0,-1-1-1,0 0 1,1 1 0,-1-1 0,1 1-1,0-1 1,-1 0 0,2 1 0,3 1 13,0 0 1,0 0-1,0 0 0,9 1 1,-7-2-14,63 11-251,0-4-1,128-1 1,-196-7 246,67 1-134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12.510"/>
    </inkml:context>
    <inkml:brush xml:id="br0">
      <inkml:brushProperty name="width" value="0.05" units="cm"/>
      <inkml:brushProperty name="height" value="0.05" units="cm"/>
      <inkml:brushProperty name="color" value="#E71224"/>
    </inkml:brush>
  </inkml:definitions>
  <inkml:trace contextRef="#ctx0" brushRef="#br0">13 2 18420,'-12'0'1568,"12"-1"-1080,8 2-144,14 1 561,8-1-105,11 3-264,5-4-136,10 0-200,4 3-216,1 3-664,-4-3-288,-3-2 784,-7-7-208,-4-5-121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12.939"/>
    </inkml:context>
    <inkml:brush xml:id="br0">
      <inkml:brushProperty name="width" value="0.05" units="cm"/>
      <inkml:brushProperty name="height" value="0.05" units="cm"/>
      <inkml:brushProperty name="color" value="#E71224"/>
    </inkml:brush>
  </inkml:definitions>
  <inkml:trace contextRef="#ctx0" brushRef="#br0">89 1 18876,'0'0'101,"-1"1"0,0-1 0,1 1 1,-1 0-1,0-1 0,1 1 0,-1 0 0,1 0 0,-1-1 0,1 1 0,-1 0 1,1 0-1,0 0 0,-1 0 0,1 0 0,0 0 0,0-1 0,-1 1 0,1 0 1,0 0-1,0 0 0,0 0 0,0 0 0,0 0 0,1 0 0,-1 0 1,0 0-1,0 0 0,1 0 0,-1-1 0,0 1 0,1 0 0,-1 0 0,1 0 1,-1 0-1,1-1 0,-1 1 0,1 0 0,1 1 0,3 2 230,0 0 0,0 0-1,1-1 1,12 7 0,1 0-55,-7-2-165,-1-1-27,1 0 0,-1 1 0,-1 0 0,17 18 0,-24-23-74,0 1 0,0 0 1,0 1-1,-1-1 0,0 1 1,1-1-1,-2 1 0,1-1 1,-1 1-1,1 0 0,-1 0 1,-1 0-1,1 0 0,-1 0 1,1 0-1,-2 9 0,-1-2 10,0 0 0,-1 0-1,0 0 1,-1 0-1,0 0 1,-1-1-1,-11 19 1,-53 74 29,54-83-84,-1 1-37,3-2-197,-1-1 0,0 0 0,-2-1 1,-29 26-1,31-34-6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26.297"/>
    </inkml:context>
    <inkml:brush xml:id="br0">
      <inkml:brushProperty name="width" value="0.05" units="cm"/>
      <inkml:brushProperty name="height" value="0.05" units="cm"/>
      <inkml:brushProperty name="color" value="#E71224"/>
    </inkml:brush>
  </inkml:definitions>
  <inkml:trace contextRef="#ctx0" brushRef="#br0">790 61 11082,'-39'-2'12289,"-17"-1"-8986,-78-6-2946,36 7 100,-12 1-184,-219-33 0,313 31-181,25 4-58,28 5-56,-7 1-146,0-2 0,0-1 0,1-1 1,0-2-1,-1-1 0,1-2 0,55-9 0,-58 5-79,-2 1-39,28-3 0,-48 7 258,0 1 0,0 0 1,1 0-1,-1 0 1,0 1-1,0 0 0,0 0 1,0 1-1,0-1 1,7 4-1,-12-4 28,1-1 0,-1 1 0,0-1 0,0 1 0,0-1 0,0 1 0,1 0 0,-1 0 0,0 0 0,0 0 0,0 0 0,-1 0 0,1 0 0,0 0-1,0 0 1,0 0 0,-1 0 0,1 0 0,-1 0 0,1 1 0,-1-1 0,1 0 0,-1 1 0,0-1 0,1 0 0,-1 1 0,0-1 0,0 0 0,0 1 0,0-1 0,-1 2 0,1-1 1,-1 0 1,0 0-1,0 0 1,0 0-1,-1-1 1,1 1-1,0 0 1,-1 0-1,1-1 0,-1 1 1,1-1-1,-1 1 1,0-1-1,0 0 1,0 0-1,1 0 1,-1 0-1,-4 2 1,-7 1 18,-1 0 0,0 0 0,0-1 0,0-1 0,0-1 0,0 1 0,-18-2 0,-103-13 132,91 8-73,-5-2 37,18 3-12,0 0 1,-59 2-1,75 7-27,14-2-100,9-4-136,88-13-2979,-85 13 2718,1 1 1,-1 0 0,0 1 0,1 0 0,-1 1 0,17 4 0,3 5-543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6:26.761"/>
    </inkml:context>
    <inkml:brush xml:id="br0">
      <inkml:brushProperty name="width" value="0.05" units="cm"/>
      <inkml:brushProperty name="height" value="0.05" units="cm"/>
      <inkml:brushProperty name="color" value="#E71224"/>
    </inkml:brush>
  </inkml:definitions>
  <inkml:trace contextRef="#ctx0" brushRef="#br0">328 338 12947,'-1'2'227,"-1"-1"-1,1 0 1,-1 1 0,1 0 0,0-1-1,0 1 1,0 0 0,-1-1 0,2 1 0,-1 0-1,0 0 1,0 0 0,1 0 0,-1 0 0,1 0-1,-1 0 1,1 0 0,0 0 0,0 0 0,0 0-1,0 0 1,0 0 0,0 0 0,0 0-1,1 0 1,-1 0 0,1 0 0,0 0 0,-1 0-1,1-1 1,0 1 0,0 0 0,0 0 0,1-1-1,-1 1 1,3 2 0,4 5 3009,-12-18-2022,-14-20-571,-18-11-391,-2 1-1,-1 2 1,-2 2-1,-2 2 1,-70-43 0,112 74-305,10 2 17,25 4-11,4 0-13,-11-4 60,1-1 1,-1-1 0,0-1-1,0-2 1,50-15 0,-15-2-962,75-38 0,-120 53 637,-1 2-86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5.634"/>
    </inkml:context>
    <inkml:brush xml:id="br0">
      <inkml:brushProperty name="width" value="0.05" units="cm"/>
      <inkml:brushProperty name="height" value="0.05" units="cm"/>
      <inkml:brushProperty name="color" value="#E71224"/>
    </inkml:brush>
  </inkml:definitions>
  <inkml:trace contextRef="#ctx0" brushRef="#br0">1424 12 14483,'-26'-4'592,"0"1"0,-1 0-1,1 2 1,-1 1 0,-36 5 0,-130 30 1197,-47 29-804,196-49-877,1 3 0,0 1-1,-51 33 1,47-21-80,2 2 0,1 2 0,2 1 0,2 3 0,1 1 0,2 2 0,-62 91 0,74-93 6,1 1-1,3 1 1,1 2-1,2 0 1,2 0-1,2 2 1,2 0-1,2 0 1,-7 82-1,15-97 17,2 1-1,1-1 1,2 1-1,1-1 1,1 0-1,18 59 1,-15-68-34,1-1 0,0-1 0,2 1 0,0-2 0,1 1 0,1-2 0,1 1 0,1-2 0,0 0 0,24 20 0,-20-21-22,2-1 1,0-1 0,0 0-1,1-2 1,1 0-1,0-2 1,1 0 0,40 10-1,-33-14-6,-1 0-1,1-2 0,1-2 0,-1-1 1,0-1-1,46-6 0,-30-1 10,0-3 0,-1-2-1,0-2 1,-1-2 0,-1-2-1,0-1 1,-2-3 0,0-1-1,49-38 1,-41 24 83,-3-3-1,0-1 0,-3-3 1,-2-1-1,-2-3 1,43-63-1,-55 65 47,-1 0-1,-2-1 0,-3-2 0,-1 0 0,-3-1 0,-2-1 1,15-83-1,-22 75 28,-2-1 0,-3 1 0,-5-76 0,-1 106-101,-1-1 0,-2 1 0,0 0 1,-2 1-1,-1 0 0,-2 0 0,0 0 0,-23-40 0,27 57-31,-1 0 0,-1 1 0,1 0-1,-2 0 1,1 1 0,-13-11 0,16 16-50,0 1 0,0-1 0,0 1 1,0 0-1,0 1 0,-1-1 1,0 1-1,1 0 0,-1 1 0,0-1 1,0 1-1,0 0 0,0 0 1,-10 1-1,-6 2-176,1 2 1,0 0-1,0 2 1,-40 15-1,21-8 54,-20 7-198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6.802"/>
    </inkml:context>
    <inkml:brush xml:id="br0">
      <inkml:brushProperty name="width" value="0.05" units="cm"/>
      <inkml:brushProperty name="height" value="0.05" units="cm"/>
      <inkml:brushProperty name="color" value="#E71224"/>
    </inkml:brush>
  </inkml:definitions>
  <inkml:trace contextRef="#ctx0" brushRef="#br0">1455 0 15515,'-144'214'4433,"-185"240"-1191,324-448-3216,-258 317 1187,-47 60 237,216-263-931,-3 5 473,-84 139 0,149-200-1367,39-72 307,-1-1 0,0 0 1,-1 0-1,0 0 0,7-18 0,15-54-25,-24 71 15,18-65-233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7.131"/>
    </inkml:context>
    <inkml:brush xml:id="br0">
      <inkml:brushProperty name="width" value="0.05" units="cm"/>
      <inkml:brushProperty name="height" value="0.05" units="cm"/>
    </inkml:brush>
  </inkml:definitions>
  <inkml:trace contextRef="#ctx0" brushRef="#br0">10 62 17948,'-1'0'94,"1"0"0,0 0 0,-1 0 0,1 0 0,0 0 0,-1 0 0,1 0-1,0 0 1,-1 0 0,1 0 0,0 0 0,-1 0 0,1 0 0,0 0 0,-1 0 0,1 0 0,0-1 0,-1 1 0,1 0 0,0 0 0,0 0 0,-1-1 0,1 1 0,0 0 0,0 0 0,-1-1 0,1 1-1,0 0 1,0 0 0,0-1 0,0 1 0,-1 0 0,1-1 0,0 1 0,13-4 1588,22 2-626,288-20-3612,-28 2-8544,-293 20 11178,19 0-233,-7 3 3572,0 1 3901,-12-5-7538,1 1 0,-1-1 0,1 1 0,-1-1 0,0 0 0,1 0 0,-1 1 0,0-2 0,0 1 0,3-2 0,-3 2 427,3-2-718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7.232"/>
    </inkml:context>
    <inkml:brush xml:id="br0">
      <inkml:brushProperty name="width" value="0.05" units="cm"/>
      <inkml:brushProperty name="height" value="0.05" units="cm"/>
      <inkml:brushProperty name="color" value="#E71224"/>
    </inkml:brush>
  </inkml:definitions>
  <inkml:trace contextRef="#ctx0" brushRef="#br0">1 576 17764,'-1'-3'191,"1"0"0,1 0 0,-1 0 0,0-1 0,1 1 0,0 0 0,-1 0 0,1 0 0,1 0 0,-1 0 1,0 0-1,1 0 0,-1 0 0,1 1 0,0-1 0,0 0 0,0 1 0,0 0 0,0-1 0,1 1 0,-1 0 0,1 0 0,0 0 0,-1 0 0,6-1 1,122-66 1108,192-133 1,-221 126-1103,71-50 310,-165 121-446,0 1 0,0 0 0,0 0 0,0 1 0,0 0 0,15-4 0,-20 6-43,0 1 1,0 0 0,0 0 0,-1 0 0,1 0-1,0 0 1,0 0 0,0 0 0,-1 1 0,1-1-1,0 0 1,0 1 0,-1 0 0,1-1 0,0 1 0,-1 0-1,1 0 1,-1 0 0,1 0 0,-1 0 0,1 0-1,-1 0 1,0 1 0,0-1 0,1 0 0,-1 1-1,0-1 1,0 1 0,0-1 0,-1 1 0,1 0-1,0-1 1,-1 1 0,2 2 0,1 7 61,-1 0 0,1 1 0,-2-1 0,1 1 1,-2 22-1,-7 63 160,4-66-161,-27 207-621,24-199 394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7.891"/>
    </inkml:context>
    <inkml:brush xml:id="br0">
      <inkml:brushProperty name="width" value="0.05" units="cm"/>
      <inkml:brushProperty name="height" value="0.05" units="cm"/>
      <inkml:brushProperty name="color" value="#E71224"/>
    </inkml:brush>
  </inkml:definitions>
  <inkml:trace contextRef="#ctx0" brushRef="#br0">7 235 27974,'-7'-21'37,"12"47"4,9 13 24,-14-37-60,1-1 1,-1 1 0,1-1-1,0 0 1,0 1 0,0-1 0,-1 0-1,1 0 1,0 0 0,0 1-1,1-1 1,-1 0 0,0 0-1,0-1 1,0 1 0,1 0-1,-1 0 1,3 0 0,-2-1 1,1 0 0,-1-1 0,1 0 0,-1 1 0,1-1 0,-1 0 0,1 0 0,-1-1 0,0 1 0,1 0 0,-1-1 0,0 1 0,0-1 0,2-2 0,4-3 13,14-10 37,-1-2 0,-1 0 0,23-29 0,-27 29-7,1 1 0,0 0 1,1 1-1,28-19 0,-43 34-39,0 0 1,0 0 0,1 0-1,-1 0 1,1 1 0,0 0-1,-1-1 1,1 1-1,0 1 1,0-1 0,0 0-1,-1 1 1,1 0 0,6 0-1,-8 1 2,1-1 0,0 1 1,-1 0-1,1 0 0,-1 0 0,1 1 0,-1-1 0,1 0 0,-1 1 0,0 0 0,1-1 0,-1 1 0,0 0 1,0 0-1,-1 0 0,1 1 0,0-1 0,-1 0 0,1 1 0,0 2 0,5 10 50,-1 0 0,7 24 0,-8-24-5,-1 0 0,13 24 0,-17-38-54,1 0 0,-1 1-1,1-1 1,-1 0 0,1 0 0,0 0 0,-1 0-1,1 0 1,0 0 0,0 0 0,0 0 0,0 0-1,-1 0 1,1 0 0,1-1 0,-1 1-1,0 0 1,0-1 0,0 1 0,0-1 0,0 1-1,1-1 1,-1 1 0,0-1 0,0 0 0,1 0-1,-1 0 1,0 1 0,0-1 0,1 0 0,-1-1-1,0 1 1,0 0 0,1 0 0,-1 0 0,0-1-1,0 1 1,1-1 0,-1 1 0,0-1 0,0 1-1,0-1 1,0 0 0,0 0 0,0 1-1,0-1 1,2-2 0,4-4 6,0 0 1,-1-1-1,0 0 0,9-16 1,-12 20-8,23-40 0,-12 20 1,1 1 0,30-39 0,-43 60-5,0 0-1,0 0 1,0 0 0,1 0-1,-1 0 1,0 0 0,1 1-1,0-1 1,-1 1 0,1 0-1,0 0 1,3-2 0,-5 3 0,1 0 1,-1 0-1,0 0 1,0 0-1,0 0 1,1 1 0,-1-1-1,0 0 1,0 0-1,0 1 1,0-1-1,1 1 1,-1-1-1,0 1 1,0-1 0,0 1-1,0 0 1,0 0-1,0-1 1,-1 1-1,1 0 1,0 0-1,0 0 1,0 0 0,-1 0-1,1 0 1,-1 0-1,1 0 1,-1 0-1,1 0 1,-1 0-1,1 2 1,2 6-149,-1-1 1,1 1-1,-1 0 0,-1 0 1,0 0-1,0 0 0,-1 0 0,0 1 1,-2 12-1,2-21 80,-1 0 1,1 0-1,0 0 0,0 0 1,0 0-1,-1 0 0,1 0 1,-1 0-1,1 0 0,-1 0 1,1-1-1,-1 1 0,1 0 1,-1 0-1,0 0 0,-1 0 0,2 0 47,-1-1-1,1 0 0,-1 0 0,1 0 0,-1 0 0,1 0 0,-1 0 0,1 0 0,-1 0 0,1 0 0,-1 0 0,1-1 0,-1 1 0,1 0 0,-1 0 0,1 0 0,-1 0 0,1-1 0,-1 1 0,1 0 0,-1-1 0,1 1 0,-1 0 1,1-1-1,0 1 0,-1-1 0,1 1 0,0 0 0,-1-1 0,1 1 0,0-1 0,0 1 0,-1-1 0,1 0 0,-10-18-655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8.336"/>
    </inkml:context>
    <inkml:brush xml:id="br0">
      <inkml:brushProperty name="width" value="0.05" units="cm"/>
      <inkml:brushProperty name="height" value="0.05" units="cm"/>
      <inkml:brushProperty name="color" value="#E71224"/>
    </inkml:brush>
  </inkml:definitions>
  <inkml:trace contextRef="#ctx0" brushRef="#br0">14 1 21517,'-9'11'2096,"7"7"-1352,-1-3-384,3 1 1177,3-1-1401,3-1 136,7-5-168,4-5-296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8.758"/>
    </inkml:context>
    <inkml:brush xml:id="br0">
      <inkml:brushProperty name="width" value="0.05" units="cm"/>
      <inkml:brushProperty name="height" value="0.05" units="cm"/>
      <inkml:brushProperty name="color" value="#E71224"/>
    </inkml:brush>
  </inkml:definitions>
  <inkml:trace contextRef="#ctx0" brushRef="#br0">154 119 17444,'4'-6'759,"0"-1"1,0 1-1,0-1 0,-1 0 1,4-11-1,-7 15-450,1 0 0,0 0-1,-1 0 1,1 0 0,-1-1 0,0 1-1,0 0 1,0 0 0,-1 0-1,1 0 1,-1 0 0,0 0 0,1 0-1,-1 0 1,-1 0 0,0-3 0,1 5-248,0 0 1,1 0-1,-1 0 1,0 0 0,1 1-1,-1-1 1,0 0-1,0 0 1,0 1 0,1-1-1,-1 1 1,0-1-1,0 1 1,0-1-1,0 1 1,0-1 0,0 1-1,0 0 1,0 0-1,0-1 1,0 1 0,-1 0-1,1 0 1,0 0-1,0 0 1,0 0 0,0 0-1,0 1 1,0-1-1,0 0 1,0 0 0,0 1-1,0-1 1,0 1-1,0-1 1,0 1 0,0-1-1,0 1 1,0 0-1,-1 1 1,-3 2 43,-1 0 0,1 0 0,0 1 0,0 0 0,-5 8 0,-4 6 27,1 0 0,1 1 0,1 1-1,-15 39 1,21-46-125,1 0 0,0 0 0,1 0 0,1 0 0,0 0 1,1 1-1,0-1 0,3 30 0,-2-41-56,0 0 1,1 0-1,-1 1 1,1-1-1,0 0 0,0 0 1,0 0-1,0 0 1,1 0-1,-1 0 1,1 0-1,0 0 1,0-1-1,0 1 1,0 0-1,0-1 1,1 0-1,-1 0 1,1 1-1,-1-1 1,1-1-1,0 1 0,0 0 1,0-1-1,-1 1 1,2-1-1,-1 0 1,0 0-1,0 0 1,0-1-1,0 1 1,1-1-1,-1 1 1,0-1-1,1 0 1,-1 0-1,0-1 1,0 1-1,1-1 0,3-1 1,3 0-169,1 0 1,0-1-1,-1 0 0,0-1 1,0-1-1,0 1 0,0-2 1,-1 1-1,1-1 0,10-10 1,16-21-588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9.178"/>
    </inkml:context>
    <inkml:brush xml:id="br0">
      <inkml:brushProperty name="width" value="0.05" units="cm"/>
      <inkml:brushProperty name="height" value="0.05" units="cm"/>
      <inkml:brushProperty name="color" value="#E71224"/>
    </inkml:brush>
  </inkml:definitions>
  <inkml:trace contextRef="#ctx0" brushRef="#br0">66 245 24277,'-23'55'2047,"-9"24"-757,30-71-1081,-1 1 0,2-1-1,-1 0 1,1 1 0,0-1-1,1 1 1,0 11 0,0-18-184,0 1 1,1-1 0,-1 0 0,0 0-1,1 1 1,0-1 0,-1 0 0,1 0-1,0 0 1,0 0 0,0 0 0,0 0-1,1 0 1,-1 0 0,0-1 0,1 1 0,-1 0-1,1-1 1,0 1 0,-1-1 0,1 1-1,0-1 1,0 0 0,0 0 0,0 0-1,0 0 1,0 0 0,0-1 0,0 1-1,1 0 1,-1-1 0,0 0 0,0 1-1,1-1 1,-1 0 0,5-1 0,3 0-14,1 0 0,-1-1 1,0-1-1,0 0 0,0 0 0,15-7 0,11-9-43,-1-1 0,47-35-1,-17 10-19,-60 42 40,0 0-1,0 0 1,0 0-1,0 1 1,10-4-1,-14 6 12,0 0 0,1 0-1,-1-1 1,0 1 0,1 0-1,-1 0 1,0 0 0,1 0 0,-1 0-1,0 0 1,0 1 0,1-1-1,-1 0 1,0 1 0,1-1-1,-1 1 1,0-1 0,0 1-1,0 0 1,0-1 0,0 1-1,0 0 1,0 0 0,0 0-1,0 0 1,0 0 0,0 0-1,0 0 1,0 0 0,0 2-1,14 26 32,-13-22-15,1 0 0,0 0 0,1 0 1,0-1-1,0 1 0,0-1 0,1 0 0,0-1 0,7 7 0,-11-11-10,0 0-1,0-1 0,1 1 0,-1-1 0,0 1 1,1-1-1,-1 0 0,1 1 0,-1-1 0,0 0 0,1 0 1,-1 0-1,1 0 0,-1 0 0,0 0 0,1-1 1,-1 1-1,0 0 0,1-1 0,-1 1 0,0-1 0,1 1 1,-1-1-1,2-1 0,30-24 73,-25 19-60,9-9 14,42-33 29,-53 44-57,0 1 0,1 0 1,-1 0-1,1 1 1,0 0-1,1 0 0,10-3 1,-16 6-5,0-1 0,1 1 0,-1 0 0,0 0 0,1 0 0,-1 0 0,0 0 0,1 0 0,-1 1 0,0-1 0,0 1 0,1 0 0,-1-1-1,0 1 1,0 0 0,0 0 0,0 0 0,0 1 0,3 1 0,0 2 1,0 1 0,0-1 0,0 1 0,6 11 0,-7-11 8,-1-1 0,1 1 0,0-1-1,0 0 1,1-1 0,5 6-1,-8-10-15,-1 1-1,1 0 1,-1-1-1,1 1 0,-1-1 1,1 0-1,-1 0 1,1 1-1,0-1 1,-1 0-1,1 0 1,-1 0-1,1-1 0,0 1 1,-1 0-1,1-1 1,-1 1-1,1-1 1,-1 1-1,1-1 1,-1 0-1,0 1 0,1-1 1,2-2-1,36-29-571,-28 20 319,1 2-99,0 0-1,0 1 1,0 1 0,20-10 0,-23 14 212,0 1 1,-1 0-1,1 0 1,1 1 0,-1 0-1,0 1 1,19-1 0,-22 2 220,-1 0 0,1 0 0,0-1 0,0 0 0,0-1 0,-1 1 0,1-1 0,-1-1 0,1 1 0,-1-1 0,0 0 0,0 0 0,0-1 0,0 0 0,-1 0 1,1 0-1,-1-1 0,8-9 0,7-6 56,-1 0 0,-1-2 0,-1 0 0,-1-1 0,-1 0 0,13-29 1,-27 50-111,0-1 0,0 0 1,0 1-1,0-1 1,0 0-1,-1 0 1,0 1-1,1-1 1,-1 0-1,0-3 1,0 5-15,0 1 0,-1 0 1,1 0-1,0-1 0,0 1 0,0 0 1,0-1-1,0 1 0,0 0 0,0 0 1,-1-1-1,1 1 0,0 0 0,0 0 1,0-1-1,-1 1 0,1 0 0,0 0 1,0-1-1,-1 1 0,1 0 0,0 0 1,0 0-1,-1 0 0,1 0 0,0-1 1,-1 1-1,1 0 0,0 0 0,0 0 1,-1 0-1,-1 0 7,1 1 0,0-1 0,-1 0 0,1 1 0,0-1-1,0 1 1,-1 0 0,1-1 0,0 1 0,0 0 0,0 0 0,-2 1 0,-6 6 76,0 1 1,1 0-1,0 0 0,0 1 1,1 0-1,0 1 0,1 0 1,0 0-1,1 0 1,0 1-1,0-1 0,2 1 1,-1 0-1,2 0 0,-1 1 1,0 18-1,3-26-58,1 0 0,-1 0 1,1-1-1,0 1 0,0-1 0,0 1 1,1-1-1,0 1 0,0-1 0,0 0 0,0 0 1,6 8-1,-7-10-69,0-1 1,1 1-1,-1-1 1,1 1-1,0-1 0,-1 1 1,1-1-1,0 0 1,0 0-1,0 0 1,0 0-1,0 0 0,0 0 1,0-1-1,0 1 1,0-1-1,0 1 1,0-1-1,0 0 0,0 0 1,0 0-1,1 0 1,-1 0-1,0 0 1,0-1-1,0 1 0,0-1 1,0 1-1,0-1 1,3-1-1,0-1-25,0-1 0,0 1 0,0-1-1,-1 0 1,0-1 0,0 1 0,0-1-1,0 1 1,4-8 0,12-23-340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39.640"/>
    </inkml:context>
    <inkml:brush xml:id="br0">
      <inkml:brushProperty name="width" value="0.05" units="cm"/>
      <inkml:brushProperty name="height" value="0.05" units="cm"/>
      <inkml:brushProperty name="color" value="#E71224"/>
    </inkml:brush>
  </inkml:definitions>
  <inkml:trace contextRef="#ctx0" brushRef="#br0">0 350 20692,'0'4'192,"0"-1"-1,0 0 0,0 1 1,1-1-1,-1 1 0,1-1 0,0 0 1,0 1-1,0-1 0,0 0 1,1 0-1,-1 0 0,1 0 1,-1 0-1,1 0 0,0 0 0,0 0 1,1-1-1,-1 1 0,1-1 1,-1 0-1,1 0 0,0 0 0,-1 0 1,1 0-1,0 0 0,0-1 1,1 1-1,-1-1 0,0 0 1,0 0-1,1 0 0,-1-1 0,0 1 1,1-1-1,-1 1 0,1-1 1,-1 0-1,1-1 0,3 0 0,4 0-60,-1-1 0,0-1 0,0 0 0,-1 0 0,1-1 0,0-1 0,-1 1 0,0-1 0,0-1 0,-1 0 0,0 0 0,1 0 0,-2-1 0,1-1 0,9-11 0,-5 5-55,-1-1 0,-1-1 0,0 1-1,-1-2 1,-1 1 0,0-1 0,10-33-1,-16 40-50,0 0-1,0 0 1,-1 0-1,0 0 1,-1 0 0,0 0-1,-2-12 1,2 16-17,-1 1 1,0 0-1,-1 0 1,1 0-1,-1 0 1,0 0 0,0 0-1,0 0 1,-1 0-1,0 1 1,0-1-1,0 1 1,-1 0 0,1 0-1,-5-4 1,6 6-8,0 1 1,0 0-1,0-1 1,0 1-1,0 0 0,0 0 1,0 0-1,0 1 1,0-1-1,0 0 1,0 1-1,-1 0 1,1-1-1,0 1 0,0 0 1,-1 0-1,1 0 1,0 0-1,0 1 1,-1-1-1,1 0 1,0 1-1,0 0 0,0 0 1,0-1-1,0 1 1,0 0-1,0 1 1,0-1-1,0 0 1,-3 3-1,-1 1-2,0 1 0,0 0 0,1 0 0,-1 1 0,1-1 0,1 1 0,-7 11 0,3 0 5,0 1 0,1 0-1,1 0 1,1 1-1,0 0 1,-2 30 0,4-23 27,2 0 0,1 0 0,1 0 1,7 36-1,-7-54-21,1-1 1,0 1 0,1-1-1,0 0 1,0 0-1,0 0 1,1 0-1,10 13 1,-12-18-20,0 0 1,1 0-1,0-1 1,0 1-1,0 0 0,0-1 1,0 0-1,0 0 0,1 0 1,-1 0-1,1 0 0,-1-1 1,1 1-1,0-1 1,-1 0-1,1 0 0,0-1 1,0 1-1,0-1 0,0 0 1,6 0-1,0-2-142,0 0 0,0 0-1,0-1 1,0 0 0,-1 0-1,1-1 1,-1-1 0,0 0 0,0 0-1,0 0 1,-1-1 0,10-9-1,-3 1-231,0-1 0,0 0 0,-2-1-1,0-1 1,11-19 0,9-21-339,-5-2-148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40.614"/>
    </inkml:context>
    <inkml:brush xml:id="br0">
      <inkml:brushProperty name="width" value="0.05" units="cm"/>
      <inkml:brushProperty name="height" value="0.05" units="cm"/>
      <inkml:brushProperty name="color" value="#E71224"/>
    </inkml:brush>
  </inkml:definitions>
  <inkml:trace contextRef="#ctx0" brushRef="#br0">0 880 13563,'0'3'379,"1"-1"-1,-1 1 1,1-1-1,-1 1 1,1-1 0,0 1-1,0-1 1,0 0 0,0 1-1,0-1 1,1 0-1,-1 0 1,1 0 0,-1 0-1,1 0 1,4 3 0,-6-4-198,1-1 0,0 1 0,0-1 0,0 0 0,0 1 0,0-1 0,0 0 0,0 1 0,0-1 0,0 0 0,0 0 0,0 0 0,0 0 0,0 0 1,0 0-1,0 0 0,0 0 0,1-1 0,0 0 5,0 1 0,0-1-1,-1 0 1,1 0 0,0-1 0,0 1 0,-1 0 0,1-1 0,-1 1 0,1-1-1,-1 1 1,2-3 0,18-26 1093,-2-2 0,29-64 1,-15 29-569,35-68 223,97-276 1,-159 390-927,-1 1 1,0-1 0,2-23-1,-7 42-12,0 0 0,0 0 0,0 1 0,0-1 0,0 0 0,0 0-1,0 0 1,-1 0 0,1 0 0,-1 0 0,-1-2 0,2 3 2,0 1 1,0 0-1,-1-1 1,1 1-1,0 0 1,-1 0-1,1-1 1,0 1-1,0 0 1,-1 0-1,1 0 1,0-1 0,-1 1-1,1 0 1,-1 0-1,1 0 1,0 0-1,-1 0 1,1 0-1,0 0 1,-1 0-1,1 0 1,-1 0-1,1 0 1,0 0-1,-1 0 1,1 0-1,0 0 1,-1 0-1,1 0 1,0 0-1,-1 1 1,0-1-1,-1 2-3,-1 0 0,1 0-1,-1 0 1,1 0 0,0 0 0,0 1 0,0-1-1,0 1 1,1 0 0,-1-1 0,0 1-1,-1 5 1,-9 27 8,1 0 1,2 1-1,-8 54 0,0 113 174,14-111-69,4 0 1,4 0 0,29 159-1,-19-200-104,-10-38-10,-1 0 1,3 23-1,-25-60-363,0-6 149,-30-59-436,43 79 608,1 0 0,1 1 0,0-1 0,0-1 0,1 1 0,1 0-1,-1-16 1,2 22 55,0 0 0,0 1 0,1-1-1,0 0 1,0 1 0,0-1-1,0 0 1,1 1 0,-1-1 0,1 1-1,0 0 1,0 0 0,0-1 0,0 1-1,1 1 1,-1-1 0,1 0 0,-1 0-1,6-3 1,5-3 46,1 1 1,-1 0-1,24-9 0,4-2-19,-22 7-69,-1 0 1,-1-2-1,0 0 1,0 0-1,-2-2 0,0 0 1,0-1-1,-2 0 1,0-1-1,-1 0 1,-1-1-1,14-32 1,-3-2 9,-3-1 1,-2 0-1,17-91 1,-28 111 157,5-67 1,-12 89-17,-2 16 12,-5 24 35,-46 304 615,52-315-760,-17 170 177,18-148-149,1-1-1,9 71 1,-8-101-80,0-1 0,1 1-1,0-1 1,1 0 0,-1 0 0,1 0 0,8 12 0,-11-18 23,1 1 0,1-1 0,-1 0 1,0 1-1,0-1 0,0 0 1,1 0-1,-1 0 0,1 0 0,-1 0 1,1 0-1,-1 0 0,1 0 1,-1 0-1,1-1 0,0 1 0,-1-1 1,1 1-1,0-1 0,0 0 0,-1 0 1,1 0-1,0 0 0,0 0 1,-1 0-1,1 0 0,0 0 0,0-1 1,-1 1-1,1-1 0,0 1 1,-1-1-1,1 0 0,0 0 0,-1 0 1,1 1-1,2-4 0,3-1-50,-1 0 0,1-1 0,-1 0 0,0 0-1,-1-1 1,1 1 0,-1-1 0,7-14 0,30-68-266,-28 58 273,-9 20 47,20-45 98,-1 0 0,26-100 1,-47 125 72,-7 19-28,4 12-129,-1 0 0,1 0 0,-1-1 0,1 1 0,0 0 0,-1 0 0,1 0 1,-1 0-1,1 0 0,0 0 0,-1 0 0,1 0 0,-1 0 0,1 0 0,0 0 1,-1 0-1,1 0 0,-1 1 0,1-1 0,0 0 0,-1 0 0,1 0 0,0 1 0,-1-1 1,1 0-1,0 0 0,-1 1 0,1-1 0,0 0 0,-1 1 0,-3 3 29,0 0-1,1 1 1,-1-1 0,1 1-1,0 0 1,0 0-1,0 0 1,1 0 0,-1 0-1,1 1 1,-1 7-1,-3 7 54,-3 38 0,8-46-69,0 0 0,1-1 0,0 1 0,1-1 0,0 1 0,4 13-1,-4-22-35,0 0-1,0 0 0,0 0 0,0 0 0,1 0 0,-1 0 0,1-1 0,0 1 0,0 0 1,0-1-1,4 5 0,-4-6-23,-1 0 1,1 0 0,0 0-1,0 0 1,-1 0 0,1-1-1,0 1 1,0 0 0,0-1-1,0 1 1,0-1 0,0 0-1,0 0 1,0 0 0,1 0-1,-1 0 1,0 0 0,0 0-1,0-1 1,2 0-1,5-2-360,0 0-1,-1 0 1,0-1-1,1-1 0,-1 1 1,13-11-1,42-39-897,-25 18 360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8:41.134"/>
    </inkml:context>
    <inkml:brush xml:id="br0">
      <inkml:brushProperty name="width" value="0.05" units="cm"/>
      <inkml:brushProperty name="height" value="0.05" units="cm"/>
      <inkml:brushProperty name="color" value="#E71224"/>
    </inkml:brush>
  </inkml:definitions>
  <inkml:trace contextRef="#ctx0" brushRef="#br0">77 570 21981,'-29'39'4190,"23"-33"-3844,0 1 0,1 0 1,0 0-1,1 0 0,0 1 0,0-1 1,-3 10-1,5-11-282,1 0 1,-1 0 0,1 1-1,1-1 1,-1 0 0,1 11-1,0-16-72,0 0 1,0 0-1,0 1 0,1-1 0,-1 0 0,0 0 0,0 0 1,1 1-1,-1-1 0,0 0 0,1 0 0,0 0 1,-1 0-1,1 0 0,-1 0 0,1 0 0,0 0 1,0 0-1,0 0 0,0 0 0,-1 0 0,1-1 0,0 1 1,0 0-1,0-1 0,1 1 0,-1 0 0,0-1 1,0 0-1,0 1 0,0-1 0,0 0 0,1 1 1,-1-1-1,0 0 0,0 0 0,1 0 0,-1 0 0,0 0 1,3-1-1,0 0-24,1 0 1,0-1 0,0 0-1,-1 0 1,1 0-1,-1-1 1,0 0-1,1 1 1,-1-1-1,0-1 1,-1 1-1,1-1 1,3-3 0,6-8-81,-1-1 1,11-18-1,1-8 18,-1-1 0,-2-1 0,29-91 1,18-147 825,-66 272-684,1-7 116,0 0-1,-1 0 1,0-19-1,-2 36-151,1-1 0,-1 1 0,0 0 1,0-1-1,0 1 0,0 0 0,0-1 0,0 1 1,0 0-1,0-1 0,0 1 0,0-1 0,0 1 1,0 0-1,0-1 0,0 1 0,0 0 0,0-1 0,0 1 1,-1 0-1,1-1 0,0 1 0,0 0 0,0 0 1,-1-1-1,1 1 0,0 0 0,0-1 0,0 1 1,-1 0-1,1 0 0,0 0 0,-1-1 0,-6 13 219,-5 32-39,-1 13-23,4 1-1,-5 98 1,13-120-102,2-1 0,2 1 1,1-1-1,2 1 1,17 60-1,-17-78-17,1-1 0,1 0 0,11 20 0,-15-31-45,0 0 1,1 1-1,-1-1 1,1-1-1,0 1 1,1-1-1,0 0 1,0 0-1,0 0 1,11 5-1,-16-9-14,0 0 0,0-1 1,0 1-1,0 0 0,0-1 0,0 0 0,1 1 0,-1-1 0,0 1 1,0-1-1,1 0 0,-1 0 0,0 0 0,0 0 0,1 0 1,-1 0-1,0 0 0,0 0 0,1-1 0,-1 1 0,0 0 1,0-1-1,1 1 0,-1-1 0,0 1 0,0-1 0,0 0 1,1 0-1,-1-1-8,0 1 1,0 0-1,-1-1 1,1 1 0,-1-1-1,1 1 1,-1-1-1,1 1 1,-1-1-1,0 1 1,0-1-1,0 1 1,0-1 0,0 1-1,0-1 1,0 0-1,0 1 1,-1-1-1,1 1 1,-1-1 0,1 1-1,-1-1 1,0 0-1,-4-9-57,0 1 0,-1-1 0,0 2 0,-1-1-1,0 1 1,0 0 0,-1 0 0,0 1 0,-12-10 0,-14-8-49,-44-27 0,13 9 447,63 43-293,0 1-1,1-1 0,0 0 0,-1 0 0,1-1 0,0 1 0,-1 0 1,1 0-1,0-1 0,0 1 0,0-1 0,0 1 0,0-1 0,0 1 0,1-1 1,-2-2-1,2 3-6,1-1 0,-1 1 1,1 0-1,-1 0 0,1 0 1,0 0-1,-1 0 0,1 0 0,0 0 1,0 1-1,0-1 0,-1 0 1,1 0-1,0 1 0,0-1 1,0 0-1,0 1 0,1-1 1,-1 1-1,0-1 0,0 1 0,0 0 1,0-1-1,0 1 0,2 0 1,72-21-417,146-20 1,-98 21-120,-63 8 120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04.748"/>
    </inkml:context>
    <inkml:brush xml:id="br0">
      <inkml:brushProperty name="width" value="0.05" units="cm"/>
      <inkml:brushProperty name="height" value="0.05" units="cm"/>
      <inkml:brushProperty name="color" value="#E71224"/>
    </inkml:brush>
  </inkml:definitions>
  <inkml:trace contextRef="#ctx0" brushRef="#br0">61 155 14987,'-18'3'1840,"15"-1"-1439,0-1 0,0-1 0,-1 1-1,1 0 1,-1-1 0,1 0 0,-1 1 0,1-1 0,0-1 0,-7 0 0,11-1-236,1 0 0,-1 1 1,0-1-1,0 0 0,1 1 1,-1-1-1,1 0 0,-1 1 1,1 0-1,0-1 1,3-1-1,30-19-72,1 1 0,1 2-1,1 2 1,0 1 0,1 2 0,49-10-1,-77 21-85,1 1-1,0 1 0,0 0 0,12 0 0,-21 1-2,0 1-1,-1-1 0,1 1 1,0-1-1,0 1 1,0 0-1,0 0 0,-1 0 1,5 3-1,-5-3 0,-1 0-1,0-1 1,0 2-1,0-1 1,0 0-1,0 0 1,0 0-1,0 0 1,0 1-1,-1-1 1,1 0-1,0 1 1,-1-1-1,1 1 1,-1-1-1,1 0 1,-1 1-1,0-1 1,1 3-1,-1 3 21,-1-1 0,1 0 0,-1 1 0,0-1 0,0 0 0,-1 0 0,0 0 0,-3 7 0,-25 48 257,23-47-201,-211 353 2312,174-297-1852,14-23-710,38-52-3016,8-9 2632,1-3-176,2-1-277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05.203"/>
    </inkml:context>
    <inkml:brush xml:id="br0">
      <inkml:brushProperty name="width" value="0.05" units="cm"/>
      <inkml:brushProperty name="height" value="0.05" units="cm"/>
      <inkml:brushProperty name="color" value="#E71224"/>
    </inkml:brush>
  </inkml:definitions>
  <inkml:trace contextRef="#ctx0" brushRef="#br0">187 1 17900,'0'0'59,"0"0"0,0 0 0,-1 0 0,1 0 0,0 0 0,0 0 1,0 0-1,0 0 0,-1 0 0,1 0 0,0 0 0,0 0 0,0 0 0,-1 0 0,1 0 0,0 0 1,0 0-1,0 0 0,-1 0 0,1 0 0,0 1 0,0-1 0,0 0 0,0 0 0,0 0 1,-1 0-1,1 0 0,0 0 0,0 1 0,0-1 0,0 0 0,0 0 0,0 0 0,-1 0 0,1 1 1,0-1-1,0 0 0,0 0 0,0 0 0,0 0 0,0 1 0,0-1 0,0 0 0,0 0 0,0 1 1,-6 11 311,-1 9 178,1 0 0,0 1 0,2-1 0,-3 31 0,0 2-354,-121 507 2493,128-559-2678,-2 5 22,0-1-1,0 1 1,1 0-1,-1 11 1,2-17-33,0-1 1,0 0 0,0 0-1,0 0 1,0 1 0,-1-1-1,1 0 1,0 0 0,0 1-1,0-1 1,0 0-1,0 0 1,0 1 0,1-1-1,-1 0 1,0 0 0,0 0-1,0 1 1,0-1 0,0 0-1,0 0 1,0 1 0,0-1-1,0 0 1,1 0-1,-1 0 1,0 0 0,0 1-1,0-1 1,0 0 0,1 0-1,-1 0 1,0 0 0,0 0-1,0 1 1,1-1 0,-1 0-1,0 0 1,0 0-1,0 0 1,1 0 0,-1 0-1,0 0 1,0 0 0,1 0-1,-1 0 1,0 0 0,0 0-1,1 0 1,-1 0 0,0 0-1,0 0 1,0 0-1,1 0 1,-1 0 0,0 0-1,0-1 1,0 1 0,1 0-1,-1 0 1,0 0 0,0 0-1,0 0 1,1-1 0,-1 1-1,0 0 1,0 0-1,15-15-30,-14 14 31,51-58-945,3 1 0,2 4 0,104-78 0,-107 95 332,-1-2-135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7.739"/>
    </inkml:context>
    <inkml:brush xml:id="br0">
      <inkml:brushProperty name="width" value="0.05" units="cm"/>
      <inkml:brushProperty name="height" value="0.05" units="cm"/>
    </inkml:brush>
  </inkml:definitions>
  <inkml:trace contextRef="#ctx0" brushRef="#br0">74 5 17604,'2'-5'2334,"-9"11"-1349,-8 12 230,7-4-838,1 0 0,0 1 0,0 0 0,2 0-1,0 1 1,1-1 0,-4 24 0,7-32-361,0 1 0,1-1 0,-1 1 0,1-1-1,1 1 1,-1 0 0,2-1 0,-1 1 0,1-1 0,0 0 0,0 0 0,1 1-1,0-1 1,0-1 0,1 1 0,-1 0 0,9 9 0,-9-13-25,0 0-1,0 0 1,1 0 0,-1 0 0,1-1-1,-1 1 1,1-1 0,0 0 0,0 0-1,0-1 1,0 1 0,1-1 0,-1 0-1,0 0 1,1 0 0,-1-1 0,0 1-1,1-1 1,-1 0 0,1 0 0,-1-1-1,0 1 1,1-1 0,-1 0 0,0 0-1,1-1 1,-1 1 0,0-1 0,0 0-1,0 0 1,0 0 0,-1 0 0,1-1-1,-1 0 1,1 1 0,-1-1 0,0-1-1,0 1 1,0 0 0,0-1 0,-1 1-1,0-1 1,1 0 0,1-4 0,12-28-97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05.729"/>
    </inkml:context>
    <inkml:brush xml:id="br0">
      <inkml:brushProperty name="width" value="0.05" units="cm"/>
      <inkml:brushProperty name="height" value="0.05" units="cm"/>
      <inkml:brushProperty name="color" value="#E71224"/>
    </inkml:brush>
  </inkml:definitions>
  <inkml:trace contextRef="#ctx0" brushRef="#br0">10 524 16115,'-8'7'2073,"6"1"-1345,5-8-208,7-9 1489,13-17-977,7-6-104,13-13-296,9-5-176,9-10-472,4-3-264,-3 1-728,-2 2-408,0 11 1048,-7 3-265,-10 9-319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8.128"/>
    </inkml:context>
    <inkml:brush xml:id="br0">
      <inkml:brushProperty name="width" value="0.05" units="cm"/>
      <inkml:brushProperty name="height" value="0.05" units="cm"/>
      <inkml:brushProperty name="color" value="#E71224"/>
    </inkml:brush>
  </inkml:definitions>
  <inkml:trace contextRef="#ctx0" brushRef="#br0">0 334 13451,'0'-1'102,"1"1"1,-1-1-1,0 1 1,0-1-1,1 1 1,-1 0-1,0-1 1,1 1-1,-1-1 1,0 1-1,1 0 1,-1-1-1,1 1 0,-1 0 1,0-1-1,1 1 1,-1 0-1,1 0 1,-1-1-1,1 1 1,-1 0-1,1 0 1,0 0-1,5 7 1235,0 23 817,-1 136 1732,-22 86-2198,14-224-1512,3-27-165,0 0 1,0 0 0,0 0-1,-1 0 1,1 1-1,1-1 1,-1 0 0,0 0-1,0 0 1,0 0-1,0 0 1,1 0 0,-1 0-1,1 0 1,0 1-1,-1-2-1,0 1 0,0-1 0,1 0 0,-1 0 0,0 0 1,1 0-1,-1 0 0,0 0 0,1 0 0,-1 0 0,0 0 0,1 0 0,-1 0 0,0 0 0,1 0 0,-1 0 0,0 0 0,1 0 0,-1 0 0,0 0 0,0 0 0,1 0 0,-1 0 0,0 0 0,1-1 0,-1 1 0,0 0 0,0 0 0,1 0 0,-1-1 0,0 1 0,4-4 47,0 1-1,-1-1 1,0 1-1,0-1 1,4-7-1,20-38 287,39-97 0,-48 100-194,59-179 397,-76 221-460,0 9-25,-3 20 3,-6 37-26,-8 86-66,14-121 15,2 0 1,1 1-1,5 34 0,-5-59 15,-1 0-1,1 0 1,0 0-1,0 0 0,0 0 1,0 0-1,0-1 1,1 1-1,-1 0 1,1-1-1,0 1 1,0-1-1,0 0 1,2 3-1,-3-4 1,0-1 0,0 1 0,0-1 0,1 1 0,-1-1 0,0 1 0,0-1 0,0 0 0,0 1 0,0-1 0,1 0 0,-1 0 0,0 0 0,0 0 0,0 0 0,1 0 0,-1-1 0,0 1 1,0 0-1,0 0 0,1-1 0,-1 1 0,0-1 0,0 1 0,0-1 0,0 0 0,0 1 0,0-1 0,0 0 0,0 0 0,-1 1 0,1-1 0,0 0 0,0 0 0,1-2 0,7-9 14,-1 1 0,0-2 0,0 1-1,-1-1 1,-1 0 0,8-22 0,22-89 131,-30 99-122,8-28 7,-11 76-19,-6 18-32,0 22 6,3-57 16,0 0-1,1 0 1,-1-1-1,1 1 1,1 0-1,-1-1 1,5 12-1,-5-16-1,-1 0 0,1 0 0,0 0 0,0 0-1,0 0 1,0 0 0,0 0 0,0 0 0,0 0 0,0 0 0,0-1 0,1 1 0,-1 0 0,0-1 0,0 1-1,1-1 1,-1 1 0,0-1 0,1 0 0,-1 1 0,1-1 0,-1 0 0,0 0 0,1 0 0,-1 0 0,1 0-1,-1 0 1,0-1 0,1 1 0,-1 0 0,0-1 0,1 1 0,-1-1 0,0 1 0,0-1 0,3-1 0,5-3-2,0 0 1,-1 0 0,14-12 0,-21 17-1,89-82-13,9-7 11,-96 87 1,22-13-11,-25 14 13,1 1-1,0 0 1,-1 0-1,1-1 1,0 1 0,-1 0-1,1 0 1,0 0-1,-1 0 1,1 0-1,0 0 1,0 0-1,-1 0 1,1 0-1,0 0 1,-1 0-1,1 0 1,0 0-1,-1 1 1,1-1 0,0 0-1,-1 0 1,1 1-1,-1-1 1,1 1-1,0-1 1,-1 0-1,1 1 1,-1-1-1,1 1 1,-1-1-1,1 1 1,-1 0 0,0-1-1,1 1 1,-1-1-1,1 2 1,1 6-7,0-1 1,0 1-1,-1 0 1,0 0-1,0 0 1,0 0-1,-2 9 1,1-8 4,0 0 1,0 0-1,1 0 1,0 0-1,5 15 0,-6-23 3,1 0-1,-1 0 1,0 0 0,1 0-1,-1 0 1,1 0 0,0 0-1,-1 0 1,1 0-1,0 0 1,0 0 0,-1 0-1,1-1 1,0 1-1,0 0 1,0-1 0,0 1-1,0-1 1,0 1-1,0-1 1,0 1 0,0-1-1,0 1 1,0-1-1,0 0 1,0 0 0,1 0-1,-1 0 1,0 0-1,0 0 1,0 0 0,0 0-1,0 0 1,0 0-1,1 0 1,-1-1 0,0 1-1,0 0 1,0-1-1,2 0 1,3-2 9,0-1 0,0 1 0,-1-1 0,1 0-1,7-7 1,11-13 24,26-33 0,18-18 46,-67 73-78,1 1 0,-1 0 0,1-1 0,-1 1 0,1 0 0,-1 0 0,1 0 0,0 0 0,0 0 0,-1 0 0,1 1 0,0-1 0,4 0 0,-5 1-4,-1 0 1,1 0-1,0 1 1,0-1 0,-1 1-1,1-1 1,0 0-1,0 1 1,-1-1-1,1 1 1,-1 0-1,1-1 1,0 1 0,-1 0-1,1-1 1,-1 1-1,1 0 1,-1-1-1,0 1 1,1 0-1,-1 0 1,0 0 0,0-1-1,1 1 1,-1 0-1,0 0 1,0 0-1,0-1 1,0 1 0,0 0-1,0 2 1,2 31-53,4 18-87,-6-52 132,0 0 0,0 1-1,0-1 1,0 1 0,0-1 0,0 1 0,0-1-1,0 1 1,0-1 0,1 0 0,-1 1 0,0-1 0,0 1-1,0-1 1,0 0 0,1 1 0,-1-1 0,0 0-1,1 1 1,-1-1 0,0 0 0,0 1 0,1-1 0,-1 0-1,1 1 1,-1-1 0,0 0 0,1 0 0,-1 0-1,1 1 1,-1-1 0,0 0 0,1 0 0,-1 0 0,1 0-1,0 0-23,0-1 0,0 0 0,0 1 0,0-1 0,0 0 0,0 1 0,-1-1 0,1 0 0,0 0 0,0 0 0,-1 0 0,1 0 0,0-1-1,16-35-978,27-95-3450,-24 70 1125,41-91 1,-55 138 4366,-13 24 430,-13 24 608,13-19-1371,-4 8 733,0 0 0,-12 39-1,22-60-1372,1 0 0,-1 1-1,1-1 1,0 1-1,-1-1 1,1 0 0,0 1-1,0-1 1,0 1 0,0-1-1,0 0 1,0 1-1,1-1 1,-1 0 0,0 1-1,1-1 1,-1 0 0,1 1-1,1 1 1,-2-2-28,1 0 0,0-1 0,0 1 0,0 0-1,0 0 1,0-1 0,0 1 0,1-1 0,-1 1 0,0-1 0,0 0 0,0 1 0,0-1 0,1 0 0,-1 0 0,0 0 0,0 0 0,2 0-1,6 0 13,1-2-1,-1 1 0,0-1 0,16-6 0,-15 5-28,2 0-13,5-3 13,0 1 0,34-4 1,-48 9-12,0-1 0,0 1 0,0 0 1,0 0-1,1 0 0,-1 0 0,0 0 1,0 1-1,0-1 0,0 1 0,0 0 1,0 0-1,0 0 0,0 0 0,0 1 1,0-1-1,-1 1 0,1 0 0,-1 0 1,1 0-1,-1 0 0,0 0 0,3 4 1,-3-3 6,0 0 0,-1 1 0,0-1 0,0 1 0,0 0 0,0-1 0,-1 1 1,1 0-1,-1 0 0,0-1 0,0 1 0,0 0 0,0 0 0,-1-1 0,0 1 0,0 0 1,0-1-1,0 1 0,0-1 0,-1 1 0,-3 5 0,-2 4 79,0-1 1,-1 0-1,-1 0 0,-13 13 0,14-16 26,0-1-1,0 0 1,-11 7 0,18-14-131,-1 1 0,1-1 1,0 0-1,-1 0 1,0 0-1,1 0 0,-1 0 1,0-1-1,1 1 1,-1 0-1,0-1 0,0 1 1,0-1-1,1 0 1,-1 1-1,0-1 0,0 0 1,0 0-1,0 0 1,0 0-1,1-1 0,-1 1 1,0 0-1,0-1 1,0 0-1,1 1 0,-4-3 1,4 2-102,0 0-1,1 0 1,-1 0 0,0 0 0,1 0-1,-1 0 1,1-1 0,0 1 0,-1 0 0,1 0-1,0-1 1,0 1 0,0 0 0,-1 0-1,2-1 1,-1 1 0,0 0 0,0-1-1,0 1 1,0 0 0,1 0 0,-1-1 0,1 1-1,-1 0 1,1-1 0,1-3-349,0 1 1,0-1-1,1 1 1,-1 0-1,5-6 1,-2 5-52,-1 1 0,1 0 0,0 0 0,0 0 0,0 0 1,0 1-1,1-1 0,0 1 0,-1 1 0,1-1 0,7-1 1,4 0-319,0 0 0,28-1 0,-26 3 1899,0 0 0,24-7 0,-34 6-268,1 0 1,0-1-1,-1-1 0,0 0 1,0 0-1,0 0 0,-1-1 1,14-12-1,-15 10-395,1 1 0,-1-2 0,0 1 1,-1-1-1,0 0 0,0-1 0,-1 1 0,4-12 0,-17 34-103,7-11-295,1 0 1,-1 0-1,1 0 0,0 0 0,-1 0 0,1 1 1,0-1-1,1 0 0,-1 0 0,0 0 1,0 0-1,1 0 0,-1 0 0,1 0 1,0 0-1,0 0 0,0 0 0,0 0 1,2 3-1,-1-3 0,0 1 0,1-1-1,-1 0 1,1 0 0,0 0 0,0 0 0,-1 0 0,1-1-1,0 1 1,1-1 0,3 1 0,9 2 10,-1-1 0,1-1 0,-1 0 0,20-1 0,-34-1-9,19 1 15,-1 0 57,0-1 0,1-1 0,-1 0 0,29-6 0,-47 7-42,0-1 0,-1 1 1,1 0-1,0-1 0,0 1 0,0-1 1,0 1-1,0-1 0,0 1 1,0-1-1,-1 1 0,1-1 0,0 0 1,0 0-1,-1 1 0,1-1 0,-1 0 1,1 0-1,-1 0 0,1 1 1,-1-1-1,1 0 0,-1 0 0,0 0 1,1 0-1,-1 0 0,0 0 1,0 0-1,0 0 0,0 0 0,0 0 1,0 0-1,0 0 0,0 0 0,0 0 1,0-1-1,-2-5 131,0 0-1,0 1 1,-1-1-1,-4-9 1,-1 0-8,5 9-120,1-1 1,-1 0 0,1-1 0,1 1-1,-1 0 1,1 0 0,1-1 0,0-10-1,0 16-53,0 1 0,1-1 0,-1 1-1,1-1 1,-1 1 0,1 0 0,0-1 0,0 1-1,0 0 1,0 0 0,1-1 0,-1 1-1,0 0 1,1 0 0,-1 1 0,1-1 0,0 0-1,0 0 1,0 1 0,0-1 0,0 1-1,0 0 1,0 0 0,0-1 0,1 1 0,-1 0-1,0 1 1,1-1 0,-1 0 0,0 1-1,6-1 1,53-1-2017,-45 2 1473,0 0-1,27-5 1,-26 1 225,29-11-1,19-11-550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02.690"/>
    </inkml:context>
    <inkml:brush xml:id="br0">
      <inkml:brushProperty name="width" value="0.05" units="cm"/>
      <inkml:brushProperty name="height" value="0.05" units="cm"/>
      <inkml:brushProperty name="color" value="#E71224"/>
    </inkml:brush>
  </inkml:definitions>
  <inkml:trace contextRef="#ctx0" brushRef="#br0">2151 693 4969,'-39'-72'1333,"-3"3"-1,-3 1 1,-3 2-1,-60-64 1,81 101-1164,-1 3 1,0 0-1,-3 2 1,0 1-1,-1 1 1,-1 2-1,-1 1 1,0 2-1,-1 1 1,-66-19-1,57 25-100,0 2 0,-1 2 0,0 1 0,-1 3 1,-87 7-1,65 3-7,0 3 1,1 3 0,-82 28 0,118-30-54,0 1 0,0 1 0,2 2 1,0 1-1,1 1 0,0 1 0,-39 38 1,22-13 6,2 2 0,2 2 0,-41 61 0,47-56-1,2 3 0,2 0-1,3 2 1,2 2-1,3 0 1,3 1-1,2 1 1,3 1 0,3 0-1,3 1 1,2 0-1,3 0 1,9 118-1,-1-147-3,1 0 0,2-1-1,2 0 1,1 0 0,1-1-1,2-1 1,1 1 0,2-2-1,1 0 1,1-1 0,2-1-1,39 45 1,-23-37 6,1-2-1,2-1 1,1-2-1,1-1 1,2-3 0,1-1-1,88 38 1,-52-33-20,2-4-1,1-3 1,162 27 0,-164-42-23,0-3 0,1-3 0,-1-4 0,1-4 0,-1-3 0,101-22-1,-101 11 2,-2-2 0,137-57 0,-172 58 22,-1-3-1,-1-1 1,-1-2-1,-1-2 0,-2-2 1,43-41-1,-56 46 55,-2 0-1,0-2 1,-2-1-1,-1-1 0,-1 0 1,-2-2-1,0 0 0,-3-1 1,0 0-1,-2-1 0,-1-1 1,7-38-1,-10 29 106,-2 0-1,-2 0 1,-2-1 0,-2 0-1,-2 0 1,-1 1-1,-3-1 1,-15-60 0,11 67-64,-2 1 0,-1 1 0,-1 0 0,-2 0 0,-2 1 0,-1 2 1,-1 0-1,-2 0 0,-1 2 0,-28-28 0,8 17-47,-1 2-1,-65-43 1,-109-48-599,207 123 489,-21-11-95,-1 0 0,0 3 0,-53-17 0,43 25-93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4.429"/>
    </inkml:context>
    <inkml:brush xml:id="br0">
      <inkml:brushProperty name="width" value="0.05" units="cm"/>
      <inkml:brushProperty name="height" value="0.05" units="cm"/>
      <inkml:brushProperty name="color" value="#E71224"/>
    </inkml:brush>
  </inkml:definitions>
  <inkml:trace contextRef="#ctx0" brushRef="#br0">9 1 18276,'-8'29'1816,"11"6"-1072,-2 0-287,18-12 711,7 0-176,11-7-240,9-1-224,2-12-656,5 2-392,-4-11-624,1-7 944,-9-8-224,-2-8-152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4.815"/>
    </inkml:context>
    <inkml:brush xml:id="br0">
      <inkml:brushProperty name="width" value="0.05" units="cm"/>
      <inkml:brushProperty name="height" value="0.05" units="cm"/>
      <inkml:brushProperty name="color" value="#E71224"/>
    </inkml:brush>
  </inkml:definitions>
  <inkml:trace contextRef="#ctx0" brushRef="#br0">338 0 18316,'-20'29'1792,"-11"10"-1000,0 2-263,-4 8 895,-5-2-224,4 13-360,-1 4-136,6 4-319,2 4-313,9-2-8,4 4 0,9-7-128,3-3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29.331"/>
    </inkml:context>
    <inkml:brush xml:id="br0">
      <inkml:brushProperty name="width" value="0.05" units="cm"/>
      <inkml:brushProperty name="height" value="0.05" units="cm"/>
      <inkml:brushProperty name="color" value="#E71224"/>
    </inkml:brush>
  </inkml:definitions>
  <inkml:trace contextRef="#ctx0" brushRef="#br0">14 6 12995,'3'-5'1933,"-3"15"-1060,-5 13-78,0 0-1,2 0 1,-1 40 0,25 285 76,25 1-229,-9-77 7,10 206 523,20 152-177,-14-205-366,-35 5 86,-60 178-128,15-295-422,5-75-14,-3 55 57,22 0-18,23-90-2186,-20-188 1619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0.172"/>
    </inkml:context>
    <inkml:brush xml:id="br0">
      <inkml:brushProperty name="width" value="0.05" units="cm"/>
      <inkml:brushProperty name="height" value="0.05" units="cm"/>
      <inkml:brushProperty name="color" value="#E71224"/>
    </inkml:brush>
  </inkml:definitions>
  <inkml:trace contextRef="#ctx0" brushRef="#br0">36 333 14323,'-9'4'653,"-14"9"306,20-10-305,12-3 293,590-89 3358,296 21-3646,7 50-521,852-59 314,-237 20 631,-1006 52-1402,-511 5 291,0 0-1,1 0 0,-1 0 0,0 0 1,0 0-1,0 0 0,0 0 0,1 0 0,-1 0 1,0 0-1,0 0 0,0 0 0,0 0 0,1 0 1,-1 0-1,0 0 0,0 0 0,0 0 1,0 0-1,1 0 0,-1 0 0,0 0 0,0 0 1,0 0-1,0-1 0,1 1 0,-1 0 0,0 0 1,0 0-1,0 0 0,0 0 0,0-1 1,0 1-1,0 0 0,1 0 0,-1 0 0,0 0 1,0 0-1,0-1 0,0 1 0,-6-7-379,-15-7 265,18 13-7,-19-12-298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0.575"/>
    </inkml:context>
    <inkml:brush xml:id="br0">
      <inkml:brushProperty name="width" value="0.05" units="cm"/>
      <inkml:brushProperty name="height" value="0.05" units="cm"/>
      <inkml:brushProperty name="color" value="#E71224"/>
    </inkml:brush>
  </inkml:definitions>
  <inkml:trace contextRef="#ctx0" brushRef="#br0">0 1 15923,'56'0'937,"153"4"975,-176-1-1705,0 1 1,0 2 0,0 1-1,35 13 1,-60-18-140,-1 1-1,0 0 1,0 1 0,0 0 0,0 0 0,-1 0 0,0 1 0,1-1 0,-2 2 0,7 5 0,-10-8-16,1 0-1,-1 1 1,0-1 0,0 0-1,-1 1 1,1-1 0,-1 1-1,0 0 1,1-1 0,-2 1-1,1 0 1,0 0 0,-1 0 0,0-1-1,0 1 1,0 0 0,0 0-1,0 0 1,-1 0 0,0-1-1,-2 8 1,0-2 55,-1 0 0,0 0 1,0-1-1,-1 0 0,0 0 0,-1 0 0,1-1 1,-12 12-1,-6 3 245,-31 23 1,45-38-275,-192 128 906,27-20-867,158-102-135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1.195"/>
    </inkml:context>
    <inkml:brush xml:id="br0">
      <inkml:brushProperty name="width" value="0.05" units="cm"/>
      <inkml:brushProperty name="height" value="0.05" units="cm"/>
      <inkml:brushProperty name="color" value="#E71224"/>
    </inkml:brush>
  </inkml:definitions>
  <inkml:trace contextRef="#ctx0" brushRef="#br0">1 621 14147,'0'2'145,"0"0"-1,0 0 1,0 1 0,0-1-1,0 0 1,1 0 0,-1 0 0,1 0-1,0 0 1,-1 0 0,1 0-1,0 0 1,0 0 0,0 0-1,0 0 1,2 1 0,-2-2-44,1 0 0,-1 0 0,0-1 0,1 1 0,-1 0 0,1-1 0,-1 1 0,1-1 0,-1 0 0,1 1 0,-1-1 0,1 0 0,0 0 0,-1 0 1,1 0-1,-1 0 0,1 0 0,-1-1 0,1 1 0,-1 0 0,1-1 0,-1 1 0,4-2 0,14-7 334,0 0 0,0-1 0,-1 0 0,0-2 0,19-16 0,7-4 133,70-49 683,152-140 0,-185 140-989,-36 34-73,74-59 0,-99 93-141,-20 13-47,0 0-1,1 0 1,-1 0-1,0 0 1,0 0-1,0 0 1,1 0-1,-1 0 1,0 0-1,0 0 1,1 0-1,-1 0 1,0 0-1,0 0 1,1 0-1,-1 0 1,0 0-1,0 0 1,0 0 0,1 0-1,-1 0 1,0 0-1,0 0 1,0 0-1,1 0 1,-1 1-1,0-1 1,0 0-1,0 0 1,0 0-1,1 0 1,-1 1-1,0-1 1,0 0-1,0 0 1,0 0-1,0 1 1,0-1-1,0 0 1,1 0-1,-1 0 1,0 1 0,0-1-1,0 0 1,0 0-1,0 1 1,1 13 0,-2-9 2,2 24 115,0 16-364,9 68 0,-8-101 142,1 0 0,0 0 0,0 0 0,1-1-1,0 1 1,1-1 0,1 0 0,0-1 0,0 1-1,13 15 1,-15-22 70,0 1 1,0-1-1,1 0 0,-1-1 1,1 1-1,7 3 0,-4-3-49,0-1 0,-1-1 0,14 3 1,-21-5 81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1.879"/>
    </inkml:context>
    <inkml:brush xml:id="br0">
      <inkml:brushProperty name="width" value="0.05" units="cm"/>
      <inkml:brushProperty name="height" value="0.05" units="cm"/>
      <inkml:brushProperty name="color" value="#E71224"/>
    </inkml:brush>
  </inkml:definitions>
  <inkml:trace contextRef="#ctx0" brushRef="#br0">54 0 19348,'-3'15'1913,"-1"13"-1361,-1 12-152,-2 7 856,3 13-536,0 1-128,4 5-192,0-2-72,1-10-128,4-8-63,1-14-266,-3-6-247,-3-9-496,0-4-336,-9-9 920,-3-1-224,-8-3-152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8.145"/>
    </inkml:context>
    <inkml:brush xml:id="br0">
      <inkml:brushProperty name="width" value="0.05" units="cm"/>
      <inkml:brushProperty name="height" value="0.05" units="cm"/>
    </inkml:brush>
  </inkml:definitions>
  <inkml:trace contextRef="#ctx0" brushRef="#br0">40 2 18612,'-9'-1'1816,"-6"1"-1224,2 0-255,10 4 751,3 5-312,10-2 824,-1-4-1280,1-10-88,-2-5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2.329"/>
    </inkml:context>
    <inkml:brush xml:id="br0">
      <inkml:brushProperty name="width" value="0.05" units="cm"/>
      <inkml:brushProperty name="height" value="0.05" units="cm"/>
      <inkml:brushProperty name="color" value="#E71224"/>
    </inkml:brush>
  </inkml:definitions>
  <inkml:trace contextRef="#ctx0" brushRef="#br0">94 642 17412,'32'7'1848,"8"-7"-1008,1-7-320,13-6 793,-1-3-145,3-7-552,-3-3-512,-12-8 40,-10-4-40,-16-2-232</inkml:trace>
  <inkml:trace contextRef="#ctx0" brushRef="#br0" timeOffset="1">1 51 18316,'21'0'2136,"4"-3"-1439,8-8-297,7 2 1120,8 0-1176,2 0-392,2 4 16,-3 0 56,-9 5-264,-5 5-120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2.750"/>
    </inkml:context>
    <inkml:brush xml:id="br0">
      <inkml:brushProperty name="width" value="0.05" units="cm"/>
      <inkml:brushProperty name="height" value="0.05" units="cm"/>
      <inkml:brushProperty name="color" value="#E71224"/>
    </inkml:brush>
  </inkml:definitions>
  <inkml:trace contextRef="#ctx0" brushRef="#br0">0 22 13947,'2'45'1912,"-1"-13"-1023,2-12-353,8-16 1952,6-2-1464,10-13-343,4-3-201,6-7-416,2 2-176,-2 0-160,-5-1-136,-9 7-385,-9 6-103,-12 8 576,-4 5-224,-10 7-8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3.173"/>
    </inkml:context>
    <inkml:brush xml:id="br0">
      <inkml:brushProperty name="width" value="0.05" units="cm"/>
      <inkml:brushProperty name="height" value="0.05" units="cm"/>
      <inkml:brushProperty name="color" value="#E71224"/>
    </inkml:brush>
  </inkml:definitions>
  <inkml:trace contextRef="#ctx0" brushRef="#br0">87 0 16852,'-4'5'261,"-12"20"1766,1 0 0,-21 47 0,33-64-1770,0 1-1,0-1 0,1 1 0,0 0 0,1-1 1,0 1-1,0 0 0,1 0 0,0 0 1,1 0-1,0 0 0,0 0 0,4 13 1,-4-19-230,-1-1 1,1 1 0,0 0 0,0-1-1,1 1 1,-1-1 0,0 1-1,1-1 1,-1 1 0,1-1 0,0 0-1,0 0 1,0 0 0,0 0-1,0 0 1,0-1 0,1 1 0,-1 0-1,1-1 1,-1 0 0,1 1 0,-1-1-1,1 0 1,0-1 0,-1 1-1,1 0 1,0-1 0,0 1 0,0-1-1,-1 0 1,1 0 0,0 0-1,3-1 1,2 0 14,1-1 0,-1 0 0,0-1 0,0 0 0,0 0 0,-1-1 0,1 1 0,-1-2 0,0 1 0,7-6 0,19-19 151,33-35 0,-21 20-162,-44 43-31,-1 1 0,1-1 0,-1 0 0,1 1-1,-1-1 1,1 1 0,0-1 0,-1 1 0,1-1-1,0 1 1,-1-1 0,1 1 0,0 0 0,0-1-1,0 1 1,-1 0 0,1 0 0,0 0-1,0-1 1,0 1 0,0 0 0,0 1-1,-1-1 1,1 1-1,-1-1 0,0 0 0,1 1 1,-1-1-1,0 1 0,0-1 1,1 1-1,-1 0 0,0-1 1,0 1-1,0-1 0,0 1 1,0-1-1,0 1 0,1-1 1,-1 1-1,0 0 0,-1-1 1,1 1-1,0 0 0,-9 44-30,7-38 29,-5 19 2,3-13 6,1 1 0,0 0 0,1 0 1,-1 25-1,3-38-23,0 1 1,0-1 0,0 0-1,0 1 1,0-1-1,1 0 1,-1 1-1,0-1 1,1 0 0,-1 0-1,1 0 1,-1 1-1,1-1 1,0 0 0,-1 0-1,1 0 1,0 0-1,0 0 1,0 0 0,0 0-1,0 0 1,0 0-1,0-1 1,0 1-1,0 0 1,0-1 0,1 1-1,-1-1 1,0 1-1,0-1 1,1 1 0,-1-1-1,0 0 1,0 0-1,1 0 1,-1 1-1,0-1 1,1-1 0,-1 1-1,0 0 1,1 0-1,-1 0 1,0-1 0,2 0-1,4 0-147,-1-1 0,0 0 1,1 0-1,-1-1 0,0 0 0,0 0 0,7-6 0,14-13-176,0-9-118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3.621"/>
    </inkml:context>
    <inkml:brush xml:id="br0">
      <inkml:brushProperty name="width" value="0.05" units="cm"/>
      <inkml:brushProperty name="height" value="0.05" units="cm"/>
      <inkml:brushProperty name="color" value="#E71224"/>
    </inkml:brush>
  </inkml:definitions>
  <inkml:trace contextRef="#ctx0" brushRef="#br0">136 61 19636,'-2'2'399,"0"-1"0,-1 0 1,1 0-1,-1-1 0,1 1 0,-1 0 0,0-1 0,1 0 0,-1 1 0,0-1 0,-4-1 0,-18 4 1458,21-1-1742,-1 0 0,0 0 1,1 0-1,-1 1 1,1 0-1,0 0 1,0 0-1,0 1 1,0-1-1,0 1 0,1 0 1,-5 6-1,6-8-111,0 1 0,0 0 0,1 0 1,-1 0-1,1 0 0,-1 0 0,1 0 0,0 1 0,0-1 0,0 0 0,1 1 0,-1-1 0,1 1 0,0-1 0,0 0 0,0 1 0,0-1 0,1 1 0,1 5 0,-1-7-9,0-1 1,0 1-1,0 0 0,0 0 0,1-1 0,-1 1 0,1 0 0,-1-1 0,1 0 1,0 1-1,-1-1 0,1 0 0,0 0 0,0 0 0,0 0 0,0 0 1,0 0-1,0 0 0,0-1 0,0 1 0,0-1 0,4 1 0,4 0-83,0 0 0,1-1-1,13-1 1,1-2-414,0-2 1,-1 0-1,1-2 0,-1-1 1,-1 0-1,27-15 1,-1 3-952,-49 19 1432,1 1 0,0-1-1,0 1 1,0 0 0,0-1-1,0 1 1,0 0 0,0 0 0,0-1-1,0 1 1,0 0 0,0 0-1,0 0 1,0 0 0,0 1 0,0-1-1,0 0 1,0 0 0,0 0-1,0 1 1,0-1 0,1 1 0,9 17 904,-10-15-771,0-1 0,1 1-1,-1-1 1,0 0 0,1 0 0,-1 1 0,1-1 0,0 0 0,0 0 0,3 2-1,0-1-3,0 0 0,0-1 0,1 0 0,-1 0 0,1-1 0,-1 1 0,1-1-1,0 0 1,0-1 0,-1 1 0,1-1 0,0 0 0,0-1 0,9-1 0,11-3-64,45-14 1,-63 17-36,31-11-92,-14 5-78,-1 0 0,1 2 0,27-3 0,-49 9 148,-1 0 0,1 0-1,-1 0 1,1 1 0,-1-1 0,0 1 0,1-1 0,-1 1-1,0 0 1,0 0 0,1 0 0,-1 0 0,2 2-1,23 9 71,-9-10-25,-1 0 0,1-1 0,0-1 0,0 0 0,0-1 0,-1-2 0,1 1 0,28-10 0,-16 3-105,0-2-1,0-1 1,54-32 0,-73 38 40,0-1 1,-1 0 0,0-1 0,17-16-1,-25 19 190,-9 8-63,-12 9 73,12-4-21,-1-1 1,-11 17-1,17-22-125,1 0 1,-1 0-1,1 0 0,0 0 0,0 0 0,0 0 0,0 0 1,0 0-1,0 0 0,0 0 0,1 1 0,-1-1 0,1 0 1,0 1-1,0-1 0,0 0 0,0 1 0,0-1 0,1 4 1,0-4-6,0-1 1,0 1 0,1-1 0,-1 1 0,0-1 0,1 1-1,-1-1 1,1 0 0,0 0 0,-1 1 0,1-1-1,0-1 1,0 1 0,0 0 0,0 0 0,0-1 0,3 2-1,37 4-141,48 0-387,-67-9 386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4.414"/>
    </inkml:context>
    <inkml:brush xml:id="br0">
      <inkml:brushProperty name="width" value="0.05" units="cm"/>
      <inkml:brushProperty name="height" value="0.05" units="cm"/>
      <inkml:brushProperty name="color" value="#E71224"/>
    </inkml:brush>
  </inkml:definitions>
  <inkml:trace contextRef="#ctx0" brushRef="#br0">167 234 12067,'6'-6'1345,"0"0"0,0 0 0,-1-1 0,0 0 0,7-13 0,-12 18-1272,1 1 0,0 0 0,-1 0 0,1 0 0,-1-1 0,1 1-1,-1 0 1,0 0 0,0-1 0,1 1 0,-1 0 0,0-1 0,0 1 0,0 0 0,0-1 0,-1 1 0,1 0-1,0-1 1,0 1 0,-1 0 0,1-1 0,-1 1 0,1 0 0,-1 0 0,0 0 0,1-1 0,-1 1-1,0 0 1,0 0 0,0 0 0,0 0 0,0 0 0,0 1 0,0-1 0,0 0 0,0 0 0,0 1 0,0-1-1,-1 0 1,1 1 0,0-1 0,0 1 0,-1 0 0,1-1 0,0 1 0,-3 0 0,0-1 60,-1 1 0,0 0 0,1 0 0,-1 0 0,0 0 0,1 1 0,-1 0 0,0 0 0,1 0 0,-1 0 0,1 1 0,-1 0 0,1 0 0,0 0 0,0 1 0,0-1 0,0 1 0,-4 3 0,-2 2-60,-1 2 0,1-1-1,1 1 1,0 0-1,-9 13 1,15-18-62,-1 1 0,1-1 1,1 0-1,-1 1 0,1 0 0,-1-1 0,2 1 0,-1 0 1,1 0-1,-2 12 0,3-16-7,0-1 0,0 1-1,1 0 1,-1 0 0,0 0 0,1-1 0,-1 1-1,1 0 1,-1-1 0,1 1 0,0 0 0,0-1-1,0 1 1,0-1 0,0 1 0,2 2 0,-1-3 2,0 1 1,0-1-1,0 0 1,1 1-1,-1-1 1,0 0-1,1 0 1,-1-1-1,0 1 1,1 0-1,-1-1 1,1 1-1,0-1 1,-1 0 0,4 0-1,3-1 29,1 0-1,0 0 1,-1-1-1,1-1 1,-1 1 0,1-2-1,-1 1 1,0-1 0,-1-1-1,1 1 1,-1-1-1,11-9 1,3-3 88,0-1-1,-2-1 1,20-22-1,-21 18 11,0 0 0,-2-1 0,0-1 0,-2-1 0,-1 0 0,12-30 0,-39 92-64,-15 66-1,24-83-49,1 0-1,0 0 1,2 0-1,0 0 1,4 38-1,-2-53-8,0 1 0,0 0 1,0-1-1,0 1 0,1-1 0,-1 1 0,1-1 0,0 1 0,1-1 0,-1 0 0,1 0 1,0 0-1,0-1 0,0 1 0,0-1 0,1 0 0,-1 1 0,1-1 0,0-1 1,4 4-1,-3-4 2,-1-1 0,1 1 0,-1-1 0,1 0 0,-1 0 0,1 0 0,0-1-1,0 0 1,-1 1 0,1-2 0,0 1 0,0-1 0,-1 1 0,1-1 0,0 0 0,-1-1 0,1 1 0,-1-1 0,8-4 0,-1-1 14,0 0-1,-1 0 1,0-1-1,0 0 1,-1 0-1,0-1 0,-1-1 1,0 1-1,0-1 1,10-19-1,-17 27-29,-2 4-9,-8 11-41,-10 18-169,7-9-123,8-15-270,-1 1 0,2 0 0,-1 0 1,1 0-1,-3 11 0,6-17-44,5-9-186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4.791"/>
    </inkml:context>
    <inkml:brush xml:id="br0">
      <inkml:brushProperty name="width" value="0.05" units="cm"/>
      <inkml:brushProperty name="height" value="0.05" units="cm"/>
      <inkml:brushProperty name="color" value="#E71224"/>
    </inkml:brush>
  </inkml:definitions>
  <inkml:trace contextRef="#ctx0" brushRef="#br0">0 0 19548,'6'3'1617,"1"3"-1233,-1 2-416,7 0 544,12 5-816,2-5 200,4 0-224,6-8-121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5.214"/>
    </inkml:context>
    <inkml:brush xml:id="br0">
      <inkml:brushProperty name="width" value="0.05" units="cm"/>
      <inkml:brushProperty name="height" value="0.05" units="cm"/>
      <inkml:brushProperty name="color" value="#E71224"/>
    </inkml:brush>
  </inkml:definitions>
  <inkml:trace contextRef="#ctx0" brushRef="#br0">93 1 18004,'-28'28'2022,"15"-17"-914,-20 26 0,31-34-939,0-1 1,0 1-1,0 0 1,0 0-1,1 0 1,-1 0-1,1 0 1,0 0-1,0 0 1,0 0-1,0 1 0,1-1 1,-1 0-1,1 0 1,0 6-1,1-7-140,-1 0-1,1 0 0,0 0 1,0-1-1,-1 1 0,1 0 1,1-1-1,-1 1 1,0 0-1,0-1 0,1 1 1,-1-1-1,0 0 0,1 1 1,0-1-1,-1 0 0,1 0 1,0 0-1,-1 0 0,1 0 1,0 0-1,0-1 0,0 1 1,2 0-1,8 2-131,-1 0 0,23 1 0,-23-3 15,16 2-143,-18-3 113,-1 1-1,0-1 1,1 2 0,-1-1-1,0 1 1,13 5-1,-20-7 117,-1 1 0,1-1 1,0 0-1,-1 1 0,1-1 0,0 1 0,-1-1 0,1 1 0,-1-1 0,1 1 1,-1-1-1,1 1 0,-1-1 0,1 1 0,-1 0 0,0-1 0,1 1 0,-1 0 1,0-1-1,0 1 0,1 0 0,-1-1 0,0 1 0,0 0 0,0-1 0,0 2 1,0 0 13,0-1-1,-1 0 1,1 1 0,-1-1 0,1 0 0,-1 0 0,1 1 0,-1-1 0,0 0 0,0 0 0,0 0 0,-1 2 0,-3 1 72,0 1 0,0-1 0,0 0 0,-9 4 1,4-1-31,-1-1 0,0-1 0,-1 0 0,1-1 0,-23 6 0,33-10-78,1 0 1,-1 0-1,1 0 1,-1 0-1,1 0 0,-1 0 1,1 0-1,-1 0 1,1 0-1,-1 0 1,0 0-1,1 0 1,-1 0-1,1 0 1,-1 0-1,1-1 0,-1 1 1,1 0-1,0 0 1,-1-1-1,1 1 1,-1 0-1,1 0 1,-1-1-1,1 1 1,0-1-1,-1 1 1,1 0-1,0-1 0,-1 0 1,1 0 3,0 0 0,-1-1 0,1 1 0,0 0 0,0 0 1,0-1-1,0 1 0,0 0 0,0 0 0,1-1 0,-1 1 0,0 0 0,1 0 0,0-2 0,13-24-305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5.641"/>
    </inkml:context>
    <inkml:brush xml:id="br0">
      <inkml:brushProperty name="width" value="0.05" units="cm"/>
      <inkml:brushProperty name="height" value="0.05" units="cm"/>
      <inkml:brushProperty name="color" value="#E71224"/>
    </inkml:brush>
  </inkml:definitions>
  <inkml:trace contextRef="#ctx0" brushRef="#br0">91 1 17668,'-2'19'985,"-2"0"-1,0 0 1,-2-1 0,-14 36 0,-2 7 724,14-36-1361,1 0 0,1 0 0,2 1 0,0-1 0,2 1-1,1 46 1,1-68-343,0-1-1,1 1 0,-1-1 0,1 0 0,0 1 0,0-1 1,1 0-1,-1 1 0,1-1 0,-1 0 0,5 5 0,-5-7-4,0 0-1,0-1 0,0 1 1,0 0-1,0 0 0,0-1 1,0 1-1,0-1 0,0 1 1,1-1-1,-1 1 0,0-1 1,0 0-1,1 0 0,-1 0 0,0 1 1,1-1-1,-1 0 0,0-1 1,0 1-1,1 0 0,-1 0 1,0 0-1,0-1 0,1 1 1,-1-1-1,0 1 0,0-1 1,0 1-1,0-1 0,0 0 0,1 1 1,0-3-1,8-4-8,0-1 0,-1-1 0,0 1 0,0-1-1,-1-1 1,10-14 0,37-66-123,-39 53 57,-21 52-41,1-6 122,1 1 0,0-1 0,1 1 0,-2 12 0,3-16-2,1 1 0,1-1 1,-1 1-1,1-1 0,0 0 1,0 1-1,1-1 0,0 0 1,0 0-1,0 0 0,1 0 1,0 0-1,0 0 0,1-1 1,-1 0-1,1 0 0,0 0 1,0 0-1,6 5 0,-9-10-376,-9-10-2018,5 7 1809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6.183"/>
    </inkml:context>
    <inkml:brush xml:id="br0">
      <inkml:brushProperty name="width" value="0.05" units="cm"/>
      <inkml:brushProperty name="height" value="0.05" units="cm"/>
      <inkml:brushProperty name="color" value="#E71224"/>
    </inkml:brush>
  </inkml:definitions>
  <inkml:trace contextRef="#ctx0" brushRef="#br0">26 272 15955,'-25'40'4432,"35"-47"993,15-11-4250,21-23-354,1 2-1,73-44 1,-119 82-823,0 0-1,1 0 1,-1 0-1,1 1 1,-1-1 0,0 0-1,1 1 1,-1-1 0,1 1-1,-1 0 1,1-1-1,0 1 1,-1 0 0,1 0-1,-1 0 1,1 0-1,2 1 1,-3-1 0,-1 0 0,1 1 0,0-1 0,-1 1 0,1-1 0,-1 1 0,1 0 0,-1-1 0,1 1 0,-1 0 1,1-1-1,-1 1 0,1 0 0,-1-1 0,0 1 0,0 0 0,1 0 0,-1-1 0,0 1 0,0 0 0,0 0 0,0 0 0,0 1 0,0 6-6,-1-1 0,0 1 0,0 0 0,-1-1 0,-3 11 1,-7 17-10,6-23 18,2 1 1,0 0 0,0 0 0,1 0 0,1 1-1,0-1 1,0 18 0,2-30 3,0 0 0,0 0 0,0 0 0,0 0-1,0 0 1,0 0 0,0 0 0,0 0 0,1 0 0,-1 0 0,0 0 0,1 0 0,-1 0 0,1 0 0,-1 0-1,1 0 1,-1 0 0,1-1 0,0 1 0,-1 0 0,1 0 0,0-1 0,0 1 0,-1 0 0,1-1-1,0 1 1,0-1 0,0 1 0,0-1 0,0 0 0,0 1 0,0-1 0,0 0 0,0 1 0,0-1 0,0 0-1,0 0 1,0 0 0,0 0 0,0 0 0,0 0 0,0 0 0,0-1 0,0 1 0,0 0 0,0 0 0,0-1-1,-1 1 1,1-1 0,0 1 0,0 0 0,1-2 0,3 0 22,0-1-1,0 0 1,0 0 0,0-1-1,-1 1 1,1-1 0,6-7-1,-4 1-6,0-1 0,-1 0 0,0 0 0,-1 0-1,0-1 1,-1 0 0,3-14 0,0 1-120,-3-1 0,4-35 0,-9 49-77,-1 17 69,-2 20 38,4-23 66,-1 0 0,1 0 0,0 0 0,1 0 0,-1 0-1,0 0 1,0-1 0,1 1 0,-1 0 0,1 0 0,0 0 0,-1-1-1,1 1 1,0 0 0,0-1 0,0 1 0,0-1 0,1 1 0,-1-1-1,0 1 1,0-1 0,1 0 0,-1 0 0,1 0 0,-1 0 0,1 0 0,0 0-1,-1 0 1,1 0 0,0 0 0,0-1 0,-1 1 0,5 0 0,-2-1-5,0 0 0,0 0 1,1 0-1,-1 0 1,0-1-1,0 0 0,1 0 1,-1 0-1,0 0 1,0-1-1,0 1 1,0-1-1,-1 0 0,5-3 1,5-3-50,-1-1 0,-1-1 1,1 0-1,-2 0 0,1-1 0,-1-1 1,-1 0-1,0 0 0,9-17 0,-30 54-59,1 1-1,-9 30 1,17-43 161,-1 0-1,2 0 1,0 1 0,0-1-1,1 0 1,2 27 0,-1-38-33,0 0 0,0-1 0,1 1 0,-1 0 0,0 0 0,1 0 0,-1-1 0,1 1 0,0 0 0,-1-1 0,1 1 0,0 0 0,0-1 0,0 1 0,0-1 0,1 0 0,-1 1 0,2 1 0,-2-3-18,0 0 0,0 1 0,0-1 0,0 1 0,1-1 0,-1 0 0,0 0 0,0 0 0,0 0 0,0 0 0,0 0 0,1 0 0,-1 0 0,0 0 0,0-1 0,0 1 0,0 0 0,0-1 0,0 1 0,1-1 0,0 0 1,3-2-142,0-1 1,1 1 0,-2-1-1,1-1 1,0 1-1,-1-1 1,0 1 0,0-1-1,4-6 1,11-24-604,-2-1 0,24-70 0,-40 104 724,26-74-719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6.628"/>
    </inkml:context>
    <inkml:brush xml:id="br0">
      <inkml:brushProperty name="width" value="0.05" units="cm"/>
      <inkml:brushProperty name="height" value="0.05" units="cm"/>
      <inkml:brushProperty name="color" value="#E71224"/>
    </inkml:brush>
  </inkml:definitions>
  <inkml:trace contextRef="#ctx0" brushRef="#br0">109 0 15779,'-66'153'5499,"56"-125"-4592,2 1 0,0 0 1,-4 45-1,9-52-531,1 2 0,3 41 0,-1-64-364,0 0 1,0 1-1,0-1 1,0 0-1,1 0 0,-1 1 1,0-1-1,1 0 1,-1 0-1,1 1 0,-1-1 1,1 0-1,0 0 1,-1 0-1,1 0 0,0 0 1,1 2-1,-1-3-6,0 0 0,-1 1 0,1-1 0,0 0 0,0 0 0,-1 0 0,1 1 0,0-1 0,0 0 0,-1 0 0,1 0 0,0 0 0,-1-1 0,1 1 0,0 0 0,0 0 0,-1 0 0,1-1 0,0 1 0,-1 0 0,1 0 0,1-1 0,4-4 5,0 1 0,-1-1-1,1 0 1,8-10 0,-8 10-30,12-14-82,35-27 0,-47 41 64,0 1 0,1-1 0,-1 2 0,1-1 0,0 1 0,0 0 0,0 0 1,1 1-1,-1-1 0,11 0 0,-17 3 25,1-1 0,0 1 0,-1 0 0,1 0 0,-1 0 0,1 1 0,-1-1 0,1 0 0,0 0 0,-1 1 0,1-1 0,-1 1 0,1 0 0,-1-1 0,0 1 0,1 0 0,-1 0 0,0 0 0,1 0 0,-1 0 0,1 1 0,0 0 9,-1 0 0,0 0 0,0 0 0,0 1 0,0-1 0,0 0 0,0 0 0,-1 1 0,1-1-1,-1 1 1,0-1 0,1 4 0,-2 4 31,1-1 1,-2 1-1,1-1 0,-1 1 1,0-1-1,-5 11 0,-1 0 167,-1 0 0,-1 0 0,-18 26 0,22-37-75,0-1 0,0 0-1,-1 0 1,0-1 0,0 0-1,-1 0 1,0 0 0,0-1-1,-16 9 1,23-15-117,0 1-1,-1 0 1,1-1-1,0 1 1,-1-1 0,1 1-1,-1-1 1,1 0 0,0 1-1,-1-1 1,1 0 0,-1 0-1,1 0 1,-1 0-1,1 0 1,0-1 0,-1 1-1,1 0 1,-1-1 0,1 1-1,0-1 1,-1 1 0,1-1-1,-2 0 1,1-1-50,1 0-1,-1 1 1,1-1 0,0 0 0,-1 0-1,1 0 1,0 0 0,0 0-1,0 0 1,1 0 0,-1 0 0,0-1-1,0-3 1,0-5-97,0 1-1,0-1 1,1 0 0,1 1 0,2-17-1,9-18-241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8.964"/>
    </inkml:context>
    <inkml:brush xml:id="br0">
      <inkml:brushProperty name="width" value="0.05" units="cm"/>
      <inkml:brushProperty name="height" value="0.05" units="cm"/>
    </inkml:brush>
  </inkml:definitions>
  <inkml:trace contextRef="#ctx0" brushRef="#br0">0 0 18156,'9'13'1752,"-2"-3"-1008,0 3-255,2 2 759,2 0-240,0 2-192,3-2-192,2 1-504,1-7-360,6-5-760,3-2-240,2-7 904,-1-5-224,1-10-257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7.182"/>
    </inkml:context>
    <inkml:brush xml:id="br0">
      <inkml:brushProperty name="width" value="0.05" units="cm"/>
      <inkml:brushProperty name="height" value="0.05" units="cm"/>
      <inkml:brushProperty name="color" value="#E71224"/>
    </inkml:brush>
  </inkml:definitions>
  <inkml:trace contextRef="#ctx0" brushRef="#br0">1 317 17924,'1'3'452,"1"1"0,0-1 1,0 0-1,1 1 0,-1-1 0,1 0 0,-1 0 1,6 4-1,-5-6-283,-1 0-1,0 0 1,0 0 0,1 0 0,-1 0-1,0-1 1,1 0 0,-1 1 0,0-1-1,1 0 1,-1 0 0,0 0 0,1 0-1,-1-1 1,1 1 0,2-1 0,5-2-131,-1 0 1,0 0-1,0-1 1,0 0-1,0 0 0,-1-1 1,0 0-1,11-9 1,-7 4-125,0-1-1,-1 1 1,-1-2 0,15-19-1,-24 30 73,0 0 0,-1 0 0,1 1 0,0-1 0,-1 0-1,1 0 1,-1 0 0,1 0 0,-1 0 0,0 0 0,1 0 0,-1 0 0,0 0-1,1 0 1,-1 0 0,0 0 0,0-2 0,-1 4 13,0-1 0,0 0 0,0 0-1,1 1 1,-1-1 0,0 1 0,0-1 0,1 1 0,-1-1 0,0 1 0,1-1 0,-1 1 0,0 0 0,1-1-1,-1 1 1,1 0 0,-1 0 0,1-1 0,-1 1 0,0 2 0,-5 8 79,-1 0-1,1 1 1,1 0 0,0 0 0,-6 23 0,9-28-8,0 1 0,1 0 0,0 0 0,0 0 1,1 0-1,0 0 0,0 0 0,1 0 0,0 0 1,3 13-1,-3-18-46,0-1 1,0 0 0,-1 0 0,1 0-1,0 0 1,1 0 0,-1 0-1,0 0 1,1 0 0,-1 0-1,1-1 1,-1 1 0,1-1-1,0 1 1,0-1 0,0 1-1,0-1 1,0 0 0,0 0-1,4 1 1,-2-1 2,-1 0 0,1-1 0,-1 0 1,1 1-1,0-2 0,-1 1 0,1 0 0,0-1 1,-1 1-1,1-1 0,-1 0 0,4-2 0,6-2 5,-1-1 0,0 0 0,-1-1 0,1 0 0,-1-1 0,10-10 0,18-19-329,-3-2 0,-1-1 1,-2-1-1,-2-2 1,-2-2-1,32-63 0,-47 72 49,-14 36 245,0 0 1,1-1 0,-1 1 0,0-1-1,0 1 1,0 0 0,0-1 0,0 1-1,0-1 1,0 1 0,0 0-1,0-1 1,0 1 0,0-1 0,0 1-1,0 0 1,0-1 0,0 1 0,-1 0-1,1-1 1,0 1 0,0-1 0,0 1-1,-1 0 1,1-1 0,-1 1 0,1 0 10,-1 0 1,0 0 0,0 0 0,0 0-1,0 0 1,0 1 0,0-1 0,0 0-1,1 1 1,-1-1 0,0 0 0,0 1-1,0-1 1,1 1 0,-1-1 0,0 1-1,-1 1 1,-3 3 85,0 0 0,0 0 0,0 1 0,1 0 0,-1 0 0,1 0 0,1 0 0,-1 1 0,1-1 0,0 1 0,1 0 0,0 0 0,-2 9 0,0 3 18,1-1 0,0 1 0,2 0-1,1 21 1,1-19-74,1 0-1,1 0 0,1 0 1,1 0-1,1 0 0,0-1 1,2 0-1,0 0 0,2-1 1,16 27-1,-7-28-12,-12-18-38,-8-14-36,-5-8-35,-2 0-1,-1 1 1,-1 0 0,-12-21 0,-57-80-136,49 78 282,-2-1 274,31 45-329,1 0 0,0 0 0,0-1 0,-1 1 1,1 0-1,0 0 0,0 0 0,0-1 0,-1 1 0,1 0 0,0 0 0,0 0 0,0-1 1,0 1-1,0 0 0,0 0 0,0-1 0,0 1 0,-1 0 0,1-1 0,0 1 0,0 0 0,0 0 1,0-1-1,0 1 0,0 0 0,0 0 0,1-1 0,-1 1 0,0 0 0,0-1 0,0 1 1,0 0-1,0 0 0,0-1 0,0 1 0,1 0 0,-1 0 0,0 0 0,0-1 0,0 1 1,0 0-1,1 0 0,-1 0 0,0-1 0,0 1 0,1 0 0,-1 0 0,0 0 0,0 0 0,1 0 1,-1 0-1,0 0 0,0-1 0,1 1 0,-1 0 0,0 0 0,0 0 0,1 0 0,-1 0 1,0 0-1,1 0 0,-1 0 0,1 1 0,17 0 198,-3 4 136,19 5-1036,1 0-1,1-3 1,57 6-1,-40-11 280,-5-2-192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7.624"/>
    </inkml:context>
    <inkml:brush xml:id="br0">
      <inkml:brushProperty name="width" value="0.05" units="cm"/>
      <inkml:brushProperty name="height" value="0.05" units="cm"/>
      <inkml:brushProperty name="color" value="#E71224"/>
    </inkml:brush>
  </inkml:definitions>
  <inkml:trace contextRef="#ctx0" brushRef="#br0">54 0 19092,'-5'20'2153,"-2"8"-1169,-4 2-408,0 9 1280,3 2-407,1 0-529,2-1-256,5-8-328,0-4-128,6-13-336,4-6-168,0-13-808,1-5-321,-3-25 1081,1-7-248,-3-16-208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8.085"/>
    </inkml:context>
    <inkml:brush xml:id="br0">
      <inkml:brushProperty name="width" value="0.05" units="cm"/>
      <inkml:brushProperty name="height" value="0.05" units="cm"/>
      <inkml:brushProperty name="color" value="#E71224"/>
    </inkml:brush>
  </inkml:definitions>
  <inkml:trace contextRef="#ctx0" brushRef="#br0">1 0 19780,'0'6'141,"1"0"0,0 0 0,1 0 0,-1 0 0,1 0-1,0 0 1,0-1 0,1 1 0,0-1 0,0 1 0,0-1 0,0 0 0,1 0-1,0 0 1,0-1 0,9 8 0,7 5-1008,1-1-1,36 21 1,-45-30 466,15 9-518,-18-12 738,0 0-1,-1 1 1,0 1-1,0-1 1,11 12-1,-17-15 300,0 0 1,-1-1-1,1 1 0,-1 1 0,0-1 0,0 0 1,0 0-1,0 0 0,0 1 0,0-1 0,-1 0 1,1 1-1,-1-1 0,1 1 0,-1-1 0,0 0 1,0 1-1,0-1 0,0 1 0,-1-1 0,1 1 1,-1-1-1,1 0 0,-1 1 0,0-1 0,0 0 1,-1 3-1,-17 30 2394,15-30-2147,0 1-1,1 0 1,0 0-1,0 0 1,0 0-1,1 1 1,0-1-1,0 1 1,1-1-1,-1 1 1,1 12 0,1-18-321,0 1 0,1-1 0,-1 1 0,1-1 0,-1 1 0,1-1 1,0 1-1,0-1 0,-1 0 0,1 1 0,0-1 0,0 0 0,0 0 1,1 0-1,-1 1 0,0-1 0,0 0 0,1-1 0,-1 1 1,0 0-1,1 0 0,-1 0 0,1-1 0,-1 1 0,1-1 0,-1 1 1,1-1-1,-1 0 0,4 1 0,6 0 10,-1 0 0,1-1-1,14-1 1,-22 1-38,35-5-89,-1-2 0,1-1 0,-1-2 1,57-23-1,-40 13-122,-53 20 191,0-1 0,1 1 0,-1-1 0,0 1 0,0-1 0,0 1 0,1 0 0,-1 0 0,0 0 0,1-1 0,-1 1 0,0 1 0,0-1 0,1 0 0,-1 0 0,0 0 0,0 1 0,3 0 0,-4 0-15,1-1 0,0 1 0,-1 0 0,1 0 1,-1 0-1,0 0 0,1 1 0,-1-1 1,0 0-1,0 0 0,1 0 0,-1 0 0,0 0 1,0 0-1,0 0 0,0 0 0,-1 1 0,1-1 1,0 0-1,0 0 0,-1 1 0,-1 25-166,2-19 69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9.204"/>
    </inkml:context>
    <inkml:brush xml:id="br0">
      <inkml:brushProperty name="width" value="0.05" units="cm"/>
      <inkml:brushProperty name="height" value="0.05" units="cm"/>
      <inkml:brushProperty name="color" value="#E71224"/>
    </inkml:brush>
  </inkml:definitions>
  <inkml:trace contextRef="#ctx0" brushRef="#br0">90 31 19956,'-5'3'368,"0"1"0,1-1 1,-1 1-1,1 0 0,0 0 0,0 1 0,0-1 0,1 1 0,-1 0 0,1 0 0,0 0 0,-4 10 0,0 3 260,-1 1-1,-5 27 0,11-40-516,1 1 1,0-1-1,0 1 0,0 0 0,1-1 1,0 1-1,1 13 0,0-18-87,-1 0 1,1 0-1,0 0 1,-1 0-1,1 0 0,0 0 1,0 0-1,0 0 0,1 0 1,-1 0-1,0-1 0,1 1 1,-1-1-1,1 1 0,-1-1 1,1 1-1,0-1 0,0 0 1,0 0-1,-1 0 1,1 0-1,0 0 0,0 0 1,0 0-1,1-1 0,-1 1 1,0-1-1,4 1 0,5 0 24,1-1 0,0 0 1,0-1-1,0 0 0,0-1 0,0 0 0,11-4 0,83-30 137,-96 32-167,76-34 107,31-11 1,-115 49-124,-1-1 0,0 1 0,0-1 0,1 1 1,-1-1-1,1 1 0,-1 0 0,0-1 0,1 1 0,-1 0 0,1 0 0,-1 0 0,0 0 0,1 1 0,-1-1 0,1 0 0,-1 0 0,0 1 0,1-1 0,-1 1 0,0-1 1,0 1-1,1 0 0,-1-1 0,0 1 0,0 0 0,1 1 0,0 1 4,-1-1 0,1 1 0,-1 0 1,0 0-1,0 0 0,0 1 0,0-1 0,-1 0 1,1 4-1,-1-3-4,0-1 1,1 0 0,0 1 0,-1-1-1,1 0 1,0 0 0,0 1-1,1-1 1,-1 0 0,1 0 0,0 0-1,3 4 1,-2-5 0,0 0 0,0 0 1,1 0-1,-1-1 0,0 1 0,1-1 0,0 0 1,-1 0-1,1 0 0,0 0 0,-1-1 1,1 1-1,0-1 0,0 0 0,0 0 0,-1-1 1,1 1-1,0-1 0,6-1 0,6-2-121,-1-1 1,1 0-1,17-10 0,-26 12-105,1-1 0,-1 0 1,0 0-1,0-1 0,0 0 0,0 0 0,-1 0 0,0-1 0,0 0 0,-1-1 1,1 1-1,-1-1 0,-1 0 0,1 0 0,-1 0 0,-1-1 0,1 1 1,-1-1-1,0 0 0,-1 0 0,0 0 0,0-1 0,-1 1 0,0 0 0,-1-17 1,-2-8-745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39.675"/>
    </inkml:context>
    <inkml:brush xml:id="br0">
      <inkml:brushProperty name="width" value="0.05" units="cm"/>
      <inkml:brushProperty name="height" value="0.05" units="cm"/>
      <inkml:brushProperty name="color" value="#E71224"/>
    </inkml:brush>
  </inkml:definitions>
  <inkml:trace contextRef="#ctx0" brushRef="#br0">21 3 19516,'-5'3'2185,"1"0"-1209,-1 0-384,-1-2 2561,6 4-2425,5-2-480,7-3 576,2 0-672,4-9-112,3-2-32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0.072"/>
    </inkml:context>
    <inkml:brush xml:id="br0">
      <inkml:brushProperty name="width" value="0.05" units="cm"/>
      <inkml:brushProperty name="height" value="0.05" units="cm"/>
      <inkml:brushProperty name="color" value="#E71224"/>
    </inkml:brush>
  </inkml:definitions>
  <inkml:trace contextRef="#ctx0" brushRef="#br0">144 67 19772,'1'-3'249,"-1"-1"1,1 1-1,-1 0 0,1 0 0,-1 0 0,0 0 0,0 0 1,0-1-1,0 1 0,-1 0 0,0 0 0,1 0 0,-2-3 1,1 4-159,1 1-1,-1 0 1,0 0 0,1 0 0,-1 0 0,0 0 0,0 0 0,0 0 0,0 0 0,0 0-1,0 0 1,0 0 0,0 0 0,0 1 0,0-1 0,0 0 0,0 1 0,-1-1-1,1 1 1,0 0 0,0-1 0,-1 1 0,1 0 0,0 0 0,-1-1 0,1 1 0,0 0-1,-1 0 1,1 1 0,0-1 0,0 0 0,-1 0 0,1 1 0,-2 0 0,-3 1 72,0 0 1,0 1 0,1 0 0,-1 0 0,1 1 0,0-1-1,0 1 1,0 0 0,0 1 0,0-1 0,-6 9-1,8-8-129,-1-1 0,1 1 0,0 0 0,0-1 0,0 1 0,1 1 0,0-1 0,0 0 0,0 0 0,0 1-1,1-1 1,0 1 0,0 8 0,1-13-24,0 0-1,0 1 0,0-1 1,0 1-1,0-1 0,1 0 1,-1 1-1,0-1 0,1 0 1,-1 1-1,1-1 1,0 0-1,-1 0 0,1 0 1,0 0-1,0 1 0,0-1 1,0 0-1,0 0 1,0-1-1,0 1 0,2 1 1,-1-1 1,0 0 1,1 0 0,-1 0 0,0 0 0,1-1-1,-1 1 1,1-1 0,0 0 0,-1 0 0,1 0-1,3 0 1,3-1 11,0-1 1,0 0-1,0 0 0,0-1 0,13-5 0,1-5-1,0-1 0,-2 0 0,0-2 0,0 0 0,22-24 0,-40 36-27,-2 4 3,-1 0 0,0 0 0,0 0 1,0 0-1,0 0 0,0-1 0,0 1 0,0 0 0,1 0 1,-1 0-1,0 0 0,0 0 0,0 0 0,0-1 0,0 1 1,1 0-1,-1 0 0,0 0 0,0 0 0,0 0 0,1 0 0,-1 0 1,0 0-1,0 0 0,0 0 0,0 0 0,1 0 0,-1 0 1,0 0-1,0 0 0,0 0 0,0 0 0,1 0 0,-1 0 1,0 0-1,0 0 0,1 1 0,0 7-49,-5 23-13,1-15 34,3-14 30,0 0 0,0 0 0,0 1-1,1-1 1,-1 0 0,0 0 0,1 0 0,-1 0 0,1 0-1,0 0 1,0-1 0,-1 1 0,1 0 0,1 0-1,-1 0 1,0-1 0,0 1 0,3 2 0,-1-2 3,-1 0 0,1 0 0,0-1 1,0 1-1,0-1 0,0 1 0,0-1 0,0 0 1,0 0-1,6 1 0,6-1 13,-1 0-1,1-1 1,0 0-1,17-4 1,-28 4-15,40-8 13,-1-2 0,0-1 0,0-3 0,51-23 0,-75 29-32,-18 8 15,0 0 0,0 1 1,-1-1-1,1 0 0,0 1 0,-1-1 1,1 0-1,0 1 0,-1-1 0,1 1 0,-1-1 1,1 1-1,-1-1 0,1 1 0,-1 0 1,1-1-1,-1 1 0,0-1 0,1 1 0,-1 0 1,0-1-1,1 2 0,0 0 4,-1-1-1,1 1 0,0-1 1,0 1-1,1-1 1,-1 1-1,0-1 0,0 0 1,1 0-1,-1 1 1,0-1-1,3 1 0,2 0-64,-1-1 0,1 0 0,-1 0 0,1-1 0,0 1 0,-1-1 0,1-1 0,0 1 0,-1-1 0,8-1 0,-10 1-10,0 0-1,0 0 1,0 0-1,-1 0 0,1 0 1,0-1-1,-1 1 1,1-1-1,-1 0 1,0 0-1,0 0 1,1 0-1,-1 0 0,0 0 1,-1 0-1,1-1 1,0 1-1,-1-1 1,1 1-1,1-6 0,1-13-339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0.461"/>
    </inkml:context>
    <inkml:brush xml:id="br0">
      <inkml:brushProperty name="width" value="0.05" units="cm"/>
      <inkml:brushProperty name="height" value="0.05" units="cm"/>
      <inkml:brushProperty name="color" value="#E71224"/>
    </inkml:brush>
  </inkml:definitions>
  <inkml:trace contextRef="#ctx0" brushRef="#br0">6 238 19772,'-1'1'117,"1"0"0,-1-1-1,1 1 1,-1 0 0,1 0-1,0 0 1,-1-1 0,1 1-1,0 0 1,-1 0 0,1 0-1,0 0 1,0 0 0,0 0-1,0-1 1,0 1 0,0 0-1,0 0 1,0 0 0,0 0-1,1 1 1,-1-1-46,1-1 0,-1 1 0,1-1 0,-1 0-1,1 1 1,-1-1 0,1 1 0,0-1 0,-1 0 0,1 1-1,0-1 1,-1 0 0,1 0 0,0 0 0,-1 0 0,1 1 0,0-1-1,-1 0 1,1 0 0,1 0 0,7-1 368,-1 0 0,0-1 1,14-3-1,-20 4-316,29-8 169,-1-1 0,0-1 0,-1-2-1,0-1 1,-1-2 0,0 0 0,-2-2 0,26-22 0,-46 35-285,29-30 14,-34 33-21,1 0-1,-1-1 1,1 1-1,-1 0 0,1-1 1,-1 1-1,0-1 1,0 1-1,0-1 1,-1 1-1,1-1 1,-1 0-1,1 1 1,-1-6-1,0 7-1,0 0 1,0 0-1,0 0 0,-1 0 1,1 0-1,0 0 0,0 0 0,-1 0 1,1 0-1,-1 1 0,1-1 1,-1 0-1,1 0 0,-1 0 0,0 1 1,1-1-1,-1 0 0,0 0 1,1 1-1,-1-1 0,0 1 0,0-1 1,0 1-1,0-1 0,-1 0 1,-1 0-3,0 1-1,0-1 1,1 1 0,-1-1 0,0 1 0,0 0 0,0 0 0,-6 1 0,-1 1-9,0 0 0,0 0 0,0 1 1,-12 6-1,-3 4 17,0 1 0,1 1 0,1 2 1,0 0-1,1 1 0,1 1 0,1 2 1,1 0-1,0 0 0,-20 34 0,34-48 15,1 0 0,1 0-1,-1 0 1,1 0 0,-3 10 0,6-15-21,-1-1 0,1 0 1,0 0-1,0 1 1,-1-1-1,1 0 0,0 1 1,0-1-1,0 1 1,0-1-1,1 0 1,-1 1-1,0-1 0,1 0 1,-1 0-1,0 1 1,1-1-1,0 0 1,-1 0-1,1 0 0,0 1 1,-1-1-1,1 0 1,0 0-1,0 0 1,0 0-1,0 0 0,0-1 1,0 1-1,0 0 1,0 0-1,1-1 0,-1 1 1,0 0-1,0-1 1,1 1-1,-1-1 1,2 1-1,8 1-261,0 0 0,1 0-1,-1-1 1,1-1 0,21-1-1,60-13-1008,-35 4 905,5 2-251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0.894"/>
    </inkml:context>
    <inkml:brush xml:id="br0">
      <inkml:brushProperty name="width" value="0.05" units="cm"/>
      <inkml:brushProperty name="height" value="0.05" units="cm"/>
      <inkml:brushProperty name="color" value="#E71224"/>
    </inkml:brush>
  </inkml:definitions>
  <inkml:trace contextRef="#ctx0" brushRef="#br0">234 1 20924,'-16'5'644,"0"2"0,0 0-1,1 1 1,0 0-1,0 1 1,1 1 0,-23 19-1,28-21-482,1 0 0,-1 1 0,2 0 0,-1 0 0,2 0-1,-1 1 1,1 0 0,0 0 0,1 1 0,1 0 0,-1 0 0,-2 12 0,6-20-149,1 0 0,-1 0 0,1 0 0,-1 0 0,1 0 0,0 0 0,0 0 0,0 0 0,1 0 0,-1 0 0,1 0 0,-1 0 1,1 0-1,0-1 0,0 1 0,1 0 0,-1 0 0,3 3 0,-2-4-84,0 0 0,0 0 0,1 0 0,-1 0 0,1 0 0,0 0 0,-1-1 0,1 0 1,0 1-1,0-1 0,0 0 0,0 0 0,0-1 0,0 1 0,0-1 0,0 1 0,6-1 0,1 0-234,1-1 0,-1 0 0,0-1 0,1 0 0,-1 0-1,0-1 1,0 0 0,-1-1 0,1 0 0,-1-1 0,1 0 0,10-8 0,16-9-633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41.529"/>
    </inkml:context>
    <inkml:brush xml:id="br0">
      <inkml:brushProperty name="width" value="0.05" units="cm"/>
      <inkml:brushProperty name="height" value="0.05" units="cm"/>
      <inkml:brushProperty name="color" value="#E71224"/>
    </inkml:brush>
  </inkml:definitions>
  <inkml:trace contextRef="#ctx0" brushRef="#br0">1 75 17300,'0'1'228,"1"0"0,-1 0 0,1 0 0,-1 0 1,1 0-1,-1 0 0,0 0 0,0 0 0,1 0 1,-1 0-1,0 0 0,0 0 0,0 0 0,0 0 1,0 1-1,3 15 1949,-2-16-2036,0 1 1,0-1 0,1 0 0,-1 0-1,1 1 1,-1-1 0,1 0 0,-1 0 0,1 0-1,0-1 1,-1 1 0,1 0 0,0-1-1,0 1 1,-1-1 0,1 1 0,0-1 0,0 0-1,0 0 1,0 0 0,1 0 0,44-5 605,-38 3-589,102-25 249,-73 16-534,52-8 0,-74 16 75,-7 2-31,0-1-1,0 1 1,17 1-1,-24 0 71,-1 0 0,1 0 0,0 1-1,-1-1 1,1 0 0,0 1 0,-1-1-1,1 1 1,0 0 0,-1-1 0,1 1-1,-1 0 1,1 0 0,-1 0 0,0 0-1,1 0 1,-1 1 0,0-1 0,0 0-1,0 0 1,0 1 0,0-1 0,0 1 0,0-1-1,1 3 1,1 4-4,-3-6 34,1 1 1,-1-1 0,1 0 0,0 1 0,-1-1-1,1 0 1,1 0 0,-1 0 0,0 0 0,0 0 0,1 0-1,-1 0 1,1 0 0,0 0 0,-1-1 0,1 1-1,0-1 1,0 1 0,0-1 0,0 0 0,0 1 0,0-1-1,1 0 1,-1-1 0,0 1 0,1 0 0,3 0-1,9 1-6,0-2-1,-1 1 0,1-2 0,0 0 0,-1-1 0,1 0 0,-1-1 0,24-8 0,-16 5-273,0 0-1,35-2 0,-33 5 44,-19 2 143,1 0 0,-1 1 0,1-1 0,-1 1 0,1 0 0,-1 0 0,1 1 0,-1 0 0,1 0 0,-1 0 0,1 0 0,-1 1 0,0 0 0,8 4 0,-8-4 124,-1 0-1,0 0 0,0 0 0,1-1 0,-1 0 1,1 0-1,-1 0 0,1 0 0,-1-1 0,1 0 1,-1 0-1,7 0 0,56-11 287,-63 11-322,23-7-46,-1-1 1,0-1-1,0-1 1,0-1-1,-2-2 1,45-28-1,-68 40 33,-1 0 0,1 0 0,0 0 0,0 1 0,1-1 0,-1 0 0,0 1 0,0-1 0,0 1-1,0 0 1,0-1 0,1 1 0,-1 0 0,2-1 0,-2 2 6,0-1 0,-1 1 0,1-1-1,0 1 1,-1 0 0,1-1 0,-1 1 0,1 0-1,-1-1 1,1 1 0,-1 0 0,0 0 0,1 0 0,-1-1-1,0 1 1,1 0 0,-1 0 0,0 0 0,0 0-1,1 2 7,0-1 0,1 0 0,-1 0 0,0 0 0,1 0 0,-1 0 0,1 0 0,0 0 0,0 0 0,0-1 0,-1 1 0,1-1 0,1 1 0,-1-1 0,0 0 0,0 0 0,0 0 0,1 0 0,-1 0 0,1-1 0,-1 1 0,4 0 0,5 1-8,-1-1 0,1 0 0,19-2 0,120-16-546,-147 17 524,0 0 0,1 0 0,-1 0 0,0 0 0,0 1 0,0 0 0,0 0 0,1 0 0,-1 0 0,0 0 0,-1 0-1,1 1 1,0 0 0,0-1 0,-1 1 0,1 0 0,-1 0 0,1 0 0,-1 1 0,3 2 0,3 6 10,0 0 0,-1 1-1,10 19 1,-1 0 68,-16-30-57,17 25 78,-2 1-1,-1 1 1,21 57-1,-33-77-29,0 0-1,0 0 1,0 1 0,-1-1-1,0 0 1,-1 0 0,0 1-1,0-1 1,-1 0 0,0 1-1,-1-1 1,0 0-1,0 0 1,0 0 0,-1 0-1,0 0 1,-1-1 0,0 1-1,-9 13 1,7-14 79,0 0 1,0 0 0,-1-1-1,0 0 1,0 0-1,0 0 1,-1-1-1,0 0 1,0-1-1,0 0 1,-15 5 0,19-7-63,0-1 0,0 0 0,0 0 0,0 0 0,-1 0 1,1-1-1,0 0 0,0 0 0,0 0 0,-1 0 0,1-1 1,0 0-1,0 0 0,0 0 0,0 0 0,0 0 0,0-1 1,0 0-1,0 0 0,1 0 0,-1 0 0,1 0 0,-1-1 1,1 0-1,0 1 0,0-1 0,-3-4 0,1 1-50,1-1-1,0 1 0,0-1 0,1 1 1,0-1-1,0 0 0,0 0 1,1 0-1,0-1 0,1 1 0,-1 0 1,2-1-1,-1 1 0,1-1 0,0 1 1,0-1-1,3-14 0,-1 12-162,1 0 0,0 0 0,1 0-1,0 0 1,0 0 0,1 1 0,0-1-1,1 1 1,0 1 0,0-1 0,1 1 0,9-9-1,4 1-223,0 0 0,1 1-1,1 1 1,29-15-1,-2 2-127,0-6 45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54.666"/>
    </inkml:context>
    <inkml:brush xml:id="br0">
      <inkml:brushProperty name="width" value="0.05" units="cm"/>
      <inkml:brushProperty name="height" value="0.05" units="cm"/>
      <inkml:brushProperty name="color" value="#E71224"/>
    </inkml:brush>
  </inkml:definitions>
  <inkml:trace contextRef="#ctx0" brushRef="#br0">22 0 5881,'-6'3'248,"-2"-1"-176,1 1-56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8.930"/>
    </inkml:context>
    <inkml:brush xml:id="br0">
      <inkml:brushProperty name="width" value="0.05" units="cm"/>
      <inkml:brushProperty name="height" value="0.05" units="cm"/>
    </inkml:brush>
  </inkml:definitions>
  <inkml:trace contextRef="#ctx0" brushRef="#br0">141 1 17932,'-18'22'945,"2"2"1,1 0 0,0 1-1,-14 34 1,25-48-924,-1 1 1,2 0-1,-1-1 1,2 1-1,0 0 1,0 0-1,1 1 0,0-1 1,1 0-1,1 0 1,0 1-1,4 18 1,0-17-517,-5-14 475,0 0 1,0 0 0,0 0-1,0 0 1,0 0-1,0 1 1,0-1 0,0 0-1,0 0 1,0 0 0,0 0-1,0 0 1,0 0 0,0 0-1,0 0 1,1 0-1,-1 0 1,0 0 0,0 0-1,0 0 1,0 0 0,0 1-1,0-1 1,0 0-1,0 0 1,0 0 0,0 0-1,0 0 1,1 0 0,-1 0-1,0 0 1,0 0-1,0 0 1,0 0 0,0 0-1,0 0 1,0 0 0,0 0-1,0 0 1,0 0-1,0 0 1,1 0 0,-1 0-1,0-1 1,0 1 0,0 0-1,0 0 1,0 0-1,0 0 1,0 0 0,0 0-1,0 0 1,0 0 0,0 0-1,0 0 1,0 0-1,1 0 1,0-23-1388,-4 3 957,0 0 1,-1 0-1,0 1 0,-2-1 1,-14-32-1,19 51 936,4 6-333,0-1 1,0 1-1,1-1 1,-1 0-1,7 6 1,-1-4-120,0-1 0,0 1 0,1-2 0,0 1 0,0-1 0,0-1 0,1 0 0,-1 0 0,1-1 0,-1 0 0,1-1 0,0 0-1,0-1 1,10 0 0,-7-2-33,0 1-1,0-2 0,0 0 1,0 0-1,-1-1 0,1-1 1,-1 0-1,0-1 0,-1 0 0,15-11 1,-15 11 234,-14 14 163,-2 9-202,3-7-110,1 1-1,0-1 1,1 1-1,0 0 1,0-1 0,1 0-1,1 1 1,0-1 0,6 16-1,5 3-100,31 50-1,6 11-388,-46-79 333,0 1 1,-1-1 0,0 1-1,-1 0 1,0 0-1,1 16 1,-4-22 112,0 0 0,-1 0 0,1 0 1,-1 0-1,0-1 0,-1 1 0,0 0 0,0 0 0,0-1 1,-5 9-1,6-12 10,1 0 0,-1-1 0,0 1 0,0 0 1,0-1-1,-1 1 0,1-1 0,0 1 0,-1-1 0,1 0 1,-1 0-1,1 1 0,-1-1 0,1 0 0,-1 0 0,0 0 1,1-1-1,-1 1 0,0 0 0,0-1 0,0 1 0,0-1 1,0 0-1,1 1 0,-1-1 0,0 0 0,0 0 0,0 0 1,0-1-1,0 1 0,0 0 0,0-1 0,0 1 0,1-1 1,-1 1-1,0-1 0,-2-1 0,0-1 25,1 1-1,-1-1 0,1 0 1,-1 0-1,1-1 1,0 1-1,0 0 0,0-1 1,1 0-1,-1 0 1,1 0-1,-3-7 0,-3-8-145,-8-31 0,16 50 62,-39-176-2843,17 65 1851,5 41 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9.352"/>
    </inkml:context>
    <inkml:brush xml:id="br0">
      <inkml:brushProperty name="width" value="0.05" units="cm"/>
      <inkml:brushProperty name="height" value="0.05" units="cm"/>
    </inkml:brush>
  </inkml:definitions>
  <inkml:trace contextRef="#ctx0" brushRef="#br0">262 1 16540,'-17'18'1968,"-11"13"-1112,-2 3-320,-4 8 1425,2 4-553,0 3-552,1 0-184,8-3-344,3-4-376,11-9 1121,3-8-905,6-7-32,5-6-32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49:55.068"/>
    </inkml:context>
    <inkml:brush xml:id="br0">
      <inkml:brushProperty name="width" value="0.05" units="cm"/>
      <inkml:brushProperty name="height" value="0.05" units="cm"/>
      <inkml:brushProperty name="color" value="#E71224"/>
    </inkml:brush>
  </inkml:definitions>
  <inkml:trace contextRef="#ctx0" brushRef="#br0">2 4 3401,'0'0'232,"-1"-3"-696,1 6 568,0 0-112,0-2-128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1.097"/>
    </inkml:context>
    <inkml:brush xml:id="br0">
      <inkml:brushProperty name="width" value="0.05" units="cm"/>
      <inkml:brushProperty name="height" value="0.05" units="cm"/>
      <inkml:brushProperty name="color" value="#E71224"/>
    </inkml:brush>
  </inkml:definitions>
  <inkml:trace contextRef="#ctx0" brushRef="#br0">1 2339 9354,'-1'7'1038,"2"17"2915,4-19-2420,8-10-1125,-10 2-332,1-1-1,-1 1 0,0-1 1,-1 1-1,1-1 1,0 0-1,-1 0 1,0-1-1,0 1 1,0 0-1,-1-1 1,0 1-1,2-8 0,8-22 112,18-56 297,-26 78-406,0 0 0,-1 0-1,0 0 1,-1-1 0,-1-23 0,4-29-14,24-60 217,-4 20-29,-20 89-206,1 1 0,1-1 0,0 2-1,16-28 1,-11 21-63,11-29 0,2-17 28,67-171 18,-65 172-4,-20 48 61,0 1 1,1 0-1,1 0 0,0 1 0,1 0 0,1 0 1,14-16-1,31-33-29,-48 57-23,0-1 0,-1 1 0,0-1 0,-1 0 0,7-14 0,8-16 80,-3 10-7,-2-1 1,19-50-1,-29 69-36,1 0-1,-1 1 0,14-18 1,9-15 42,18-54-13,-16 42 13,57-76 0,-31 52-52,-36 50-52,2 0-1,1 2 1,1 1 0,2 0-1,51-39 1,-65 58-11,-1 0 1,1 1-1,0 1 1,19-6-1,3-2-13,-17 8 28,1 0 0,0 1-1,22-2 1,-32 4-22,0 0 0,-1 0 0,1 0 0,-1-1 1,11-6-1,6-2-5,-6 1 24,-17 9-8,0 0-1,0 0 1,1 0-1,-1 0 1,0 0-1,1 1 1,-1-1-1,1 0 1,-1 1-1,1-1 1,-1 1-1,1-1 1,-1 1-1,1 0 1,-1 0-1,1 0 1,-1 0-1,1 0 1,0 0-1,-1 0 1,1 0-1,-1 0 0,1 1 1,-1-1-1,1 1 1,-1-1-1,1 1 1,-1 0-1,2 0 1,0 1 4,-2-1-7,-1-1 0,0 1 0,1-1 0,-1 0-1,1 0 1,0 1 0,-1-1 0,1 0 0,-1 0 0,1 0 0,-1 0 0,1 0 0,-1 1 0,1-1-1,0 0 1,-1 0 0,1 0 0,-1 0 0,1-1 0,-1 1 0,1 0 0,0 0 0,-1 0-1,1 0 1,-1-1 0,1 1 0,11-3 9,-9 3-2,0 0 0,-1-1 1,1 1-1,-1 1 0,1-1 0,-1 0 1,1 0-1,-1 1 0,1 0 1,-1-1-1,1 1 0,-1 0 0,0 0 1,1 0-1,-1 1 0,3 1 0,4 4-14,-1-1 0,13 15 0,-13-12 21,13 9-5,-16-14-1,-1 0 1,1 0-1,-1 0 1,0 0 0,0 1-1,0-1 1,-1 1-1,4 7 1,-1-3-9,-1 0 1,1 0-1,0 0 1,1-1 0,0 0-1,0 0 1,1-1-1,0 0 1,11 8 0,-15-12 4,-1 1 1,0-1 0,0 1-1,0-1 1,0 1 0,3 6 0,8 12-24,5 0-4,14 18 75,57 54 1,-64-61-30,-15-18-9,-7-10 4,-1-1-1,0 1 1,0 0 0,0 0-1,0 1 1,-1-1 0,3 11-1,-4-13-4,1 0 0,-1 0-1,0 0 1,1 0 0,0-1 0,4 6-1,-5-6 5,1 0 1,0 0-1,-1 0 0,1 0 0,-1 1 0,0-1 0,0 0 1,0 1-1,0-1 0,0 1 0,0-1 0,0 6 0,0 0 3,1 1 0,0-1 0,0 1 0,0-1 0,2 0 0,-1 0 0,1 0 0,0 0 0,0-1 0,10 13 0,-7-9-14,0 1-1,0-1 0,6 20 1,49 165 59,-55-172-37,-6-19-21,0 0-1,0-1 1,1 1 0,-1 0-1,1-1 1,1 1 0,-1-1 0,0 0-1,1 0 1,0 0 0,5 6-1,-2 0-64,-6-9 60,0 0 0,0-1 1,1 1-1,-1 0 0,1 0 1,-1 0-1,1 0 0,-1-1 1,1 1-1,-1 0 0,1 0 0,0-1 1,-1 1-1,1 0 0,0-1 1,-1 1-1,1-1 0,1 1 1,4 4 12,0-1 0,-1 1 0,1 0 1,-1 0-1,0 1 0,-1 0 1,7 9-1,-3-4-57,-4-5 95,-1 1 0,1 0 1,-1 0-1,-1 0 1,1 0-1,2 12 0,7 19 216,-1-4 44,-9-26-259,1 1 1,0-1 0,0 0-1,6 9 1,52 102 161,-53-108-203,0 0 1,1 0-1,0-1 0,1 0 1,12 9-1,-5-4 44,37 34-39,-33-28 15,-1 0 0,-1 2 0,32 49 0,-45-64-27,0 0 0,0-1 0,12 12 0,16 20 12,86 129 5,-19-33-22,-95-126 3,0 1-1,0 0 0,-1 1 0,7 19 1,-9-23-3,-1 1 0,1 0 0,0-1 0,1 0 1,0 0-1,0 0 0,1 0 0,-1-1 0,2 0 1,-1 0-1,0 0 0,8 6 0,44 30-13,-33-24 6,30 19 0,-29-22 10,1-2 0,0-1-1,46 15 1,-57-23 17,-1 0-18,1 0 0,-1 1 0,0 0 0,0 1 0,-1 0 0,13 10 1,-21-13 8,9 6-11,-1 1 0,-1 0 0,19 19 0,-12-11 3,1 0 0,0-1 0,1-2 0,24 14 0,35 27-50,-57-39 51,1-1-1,0-1 0,1-2 1,1 0-1,0-1 0,1-2 1,43 11-1,-50-15 8,-1 2 0,0 0-1,-1 0 1,33 22 0,-45-26-19,12 5 6,-1-1 0,1 0 1,1-1-1,0-1 0,0-1 0,27 4 1,-41-8-3,1 1 1,-1-1-1,0 1 1,0 0-1,0 1 1,-1-1-1,1 1 1,5 4-1,-6-4 7,0 0 0,0 0 0,0-1 0,1 1 0,-1-1 0,1-1 0,-1 1 0,1 0 0,0-1 0,5 1 0,39-3 11,-41 0-13,0 1 1,0-1 0,0 2-1,0-1 1,0 1 0,0 0-1,0 0 1,0 1 0,0 0-1,-1 1 1,10 3 0,2 3-6,1-2 0,0 0 0,0-1 1,33 5-1,13 4-3,89 17 6,-139-28 11,3 1-8,1-1 0,-1 0 1,1-2-1,0 0 1,0-1-1,29-3 0,-25-1 20,1 1 0,-1 1 0,1 1 0,-1 1 0,1 1 0,-1 1 0,41 11 0,-55-12-21,1 0 0,-1 0-1,1-2 1,-1 1 0,1-1 0,-1 0-1,1-1 1,-1-1 0,1 1-1,16-6 1,8-1-1,-28 7 13,0 1 0,-1 0 0,1 0 0,0 0 0,0 1 0,0 0 0,0 0 0,-1 1-1,1 0 1,0 0 0,-1 1 0,0 0 0,8 4 0,27 10 41,-31-15-43,0 1 0,-1-2 1,14 2-1,-16-3-8,-1 0-1,1 1 0,-1 0 1,0 1-1,1-1 1,-1 1-1,0 0 0,0 1 1,0 0-1,8 4 0,-2 2 4,0 0 0,1-1 0,0-1 0,0 0-1,1-1 1,0 0 0,0-1 0,1 0 0,20 3-1,29-3 34,-48-5-25,0 1 1,-1 1-1,1 0 0,-1 1 0,1 1 0,19 6 0,-34-9-43,-1-1 1,1 0-1,0 0 1,-1 1 0,1-1-1,0 0 1,0 1-1,-1-1 1,1 0-1,0 1 1,-1-1 0,1 1-1,-1-1 1,1 1-1,-1-1 1,1 1-1,-1 0 1,1-1-1,-1 1 1,1 0 0,-1-1-1,0 1 1,0 0-1,1 0 1,-1-1-1,0 1 1,0 0-1,0 0 1,1-1 0,-1 1-1,0 0 1,0 0-1,0-1 1,-1 1-1,1 0 1,0 0-1,0-1 1,0 1 0,0 0-1,-1 0 1,1-1-1,0 1 1,-1 0-1,1-1 1,-1 2 0,-1 0-84,0 0 1,1 0 0,-1 0-1,0-1 1,0 1 0,-1 0-1,1-1 1,0 0 0,0 1-1,-1-1 1,1 0 0,-5 1-1,-18 2-322,-3-1-115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2.966"/>
    </inkml:context>
    <inkml:brush xml:id="br0">
      <inkml:brushProperty name="width" value="0.05" units="cm"/>
      <inkml:brushProperty name="height" value="0.05" units="cm"/>
      <inkml:brushProperty name="color" value="#E71224"/>
    </inkml:brush>
  </inkml:definitions>
  <inkml:trace contextRef="#ctx0" brushRef="#br0">73 1 11723,'-19'116'3039,"-5"228"1,21-268-2511,-3 553 2052,-6 120-2419,8-713-358,2-24 142,1 0 0,0 1-1,1-1 1,0 0 0,4 21-1,-4-33 52,0 0 0,0 0 0,0 1 0,0-1-1,0 0 1,0 0 0,0 0 0,0 0-1,0 1 1,0-1 0,0 0 0,0 0 0,0 0-1,0 0 1,0 0 0,0 1 0,1-1-1,-1 0 1,0 0 0,0 0 0,0 0 0,0 0-1,0 0 1,0 0 0,1 0 0,-1 1-1,0-1 1,0 0 0,0 0 0,0 0 0,0 0-1,1 0 1,-1 0 0,0 0 0,0 0 0,0 0-1,0 0 1,1 0 0,-1 0 0,0 0-1,0 0 1,0 0 0,0 0 0,1 0 0,-1 0-1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3.583"/>
    </inkml:context>
    <inkml:brush xml:id="br0">
      <inkml:brushProperty name="width" value="0.05" units="cm"/>
      <inkml:brushProperty name="height" value="0.05" units="cm"/>
      <inkml:brushProperty name="color" value="#E71224"/>
    </inkml:brush>
  </inkml:definitions>
  <inkml:trace contextRef="#ctx0" brushRef="#br0">88 1 13723,'5'0'1856,"-4"20"-895,-5 10-417,-2 25 2000,-4 8-1400,-2 18-487,3 9-169,-2 4-192,7 1-96,1-8-104,0-6-96,3-21-288,0-8-232,1-25-393,-1-11 713,-4-19-32,-6-13-136,-8-17-200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4.003"/>
    </inkml:context>
    <inkml:brush xml:id="br0">
      <inkml:brushProperty name="width" value="0.05" units="cm"/>
      <inkml:brushProperty name="height" value="0.05" units="cm"/>
      <inkml:brushProperty name="color" value="#E71224"/>
    </inkml:brush>
  </inkml:definitions>
  <inkml:trace contextRef="#ctx0" brushRef="#br0">12 318 14091,'-11'-2'3017,"17"-3"-867,4-3-1709,6-8 101,0-1 1,-2 0 0,0-2-1,-1 1 1,19-39-1,-8 17-78,-8 11-181,-12 20-208,1 0 0,-1 0 0,1 1 0,1 0 0,0 0 0,0 1 0,1-1 0,13-11 0,-19 18-73,0 1 0,0-1 0,1 1 1,-1-1-1,0 1 0,1-1 0,-1 1 0,0 0 0,1-1 1,-1 1-1,0 0 0,1 0 0,-1 0 0,0 0 1,1 0-1,-1 1 0,0-1 0,1 0 0,-1 1 0,0-1 1,0 0-1,1 1 0,-1 0 0,0-1 0,0 1 1,0 0-1,1-1 0,-1 1 0,0 0 0,0 0 0,1 2 1,4 3-2,-1 1 1,0 0 0,0 0 0,4 8-1,-6-11 2,30 57 56,-20-35-377,1-1-1,1-1 0,24 30 0,-35-50 267,-1 0 1,1-1 0,0 1-1,0-1 1,0 0-1,0 0 1,1-1-1,-1 1 1,10 3-1,11-1-261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6.392"/>
    </inkml:context>
    <inkml:brush xml:id="br0">
      <inkml:brushProperty name="width" value="0.05" units="cm"/>
      <inkml:brushProperty name="height" value="0.05" units="cm"/>
      <inkml:brushProperty name="color" value="#E71224"/>
    </inkml:brush>
  </inkml:definitions>
  <inkml:trace contextRef="#ctx0" brushRef="#br0">1 12 15235,'4'11'312,"-1"0"-1,0 0 1,0 1-1,-1-1 1,-1 1-1,0-1 1,0 13-1,0 0 178,0 290 2284,-3-258-2316,3-41-136,1-18 90,3-25-78,10-129 704,-6-179-1,-1 370-885,1-2-1,18 41 1,-22-61-146,0-1-1,1 1 1,0-2-1,1 1 1,0-1-1,1 0 1,16 17 0,-21-25-1,0 1 1,0-1 0,0 1-1,0-1 1,1 0 0,-1 0-1,1-1 1,-1 1 0,1-1-1,0 0 1,-1 0 0,1 0 0,0 0-1,0-1 1,0 1 0,0-1-1,0 0 1,0 0 0,-1-1-1,1 1 1,0-1 0,0 0 0,0 0-1,0 0 1,-1 0 0,1 0-1,-1-1 1,1 0 0,4-3-1,1-1 29,-1 0 0,0-1 0,0 0 0,0 0 0,-1-1 0,0 0 0,0-1 0,-1 1 0,0-1 0,5-11-1,-5 8 29,0 0 0,-1 0 0,-1-1 0,0 0 0,0 1 0,-1-1 0,2-23 0,-5 34-51,0 1 1,0-1-1,0 1 1,0-1-1,0 1 0,0 0 1,0-1-1,0 1 1,0-1-1,-1 1 0,1-1 1,-1 1-1,1-1 1,-1 1-1,1 0 0,-1-1 1,0 1-1,0 0 1,-1-2-1,2 3-7,-1 0-1,1 0 1,0 0-1,0 0 1,-1 0 0,1 0-1,0 0 1,-1 0-1,1 0 1,0 0-1,-1 0 1,1 0 0,0 0-1,-1 0 1,1 0-1,0 0 1,0 0 0,-1 0-1,1 0 1,0 1-1,0-1 1,-1 0-1,1 0 1,0 0 0,0 1-1,-1-1 1,1 0-1,0 0 1,0 0-1,-1 1 1,-8 18 14,0 9 6,2 1 1,-8 55-1,14-67-23,0 0-1,0 0 1,2 0 0,0 0 0,1 0 0,6 25-1,-7-37-13,0 0 0,1-1-1,0 1 1,0-1-1,0 1 1,0-1 0,1 0-1,0 0 1,0 0 0,0 0-1,3 3 1,-4-6-20,0 1 0,0-1 0,0 0 0,0 0 0,0 0-1,0 0 1,1 0 0,-1 0 0,0 0 0,0-1 0,1 1 0,-1-1 0,0 0 0,1 1 0,-1-1 0,0 0 0,1-1 0,-1 1 0,0 0-1,1-1 1,-1 1 0,0-1 0,1 0 0,2-1 0,-1 0-95,1 0 0,0-1 0,-1 1 0,0-1 0,1-1 0,-1 1 0,0 0 0,-1-1 0,1 0 0,-1 0 0,1 0 0,-1 0 0,0-1 0,-1 1 0,4-7 0,-2 1-7,0 0 1,0-1-1,-1 0 0,0 0 1,-1 0-1,1-15 0,-1-38-521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6.825"/>
    </inkml:context>
    <inkml:brush xml:id="br0">
      <inkml:brushProperty name="width" value="0.05" units="cm"/>
      <inkml:brushProperty name="height" value="0.05" units="cm"/>
      <inkml:brushProperty name="color" value="#E71224"/>
    </inkml:brush>
  </inkml:definitions>
  <inkml:trace contextRef="#ctx0" brushRef="#br0">5 1 16227,'-5'9'1497,"5"1"-1017,5 1-192,6-3 472,8 3-528,7-2-936,0 0 760,2-5-328,4 6-104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7.214"/>
    </inkml:context>
    <inkml:brush xml:id="br0">
      <inkml:brushProperty name="width" value="0.05" units="cm"/>
      <inkml:brushProperty name="height" value="0.05" units="cm"/>
      <inkml:brushProperty name="color" value="#E71224"/>
    </inkml:brush>
  </inkml:definitions>
  <inkml:trace contextRef="#ctx0" brushRef="#br0">70 335 13747,'-21'122'3662,"-2"13"-868,22-122-2570,-2 32 355,3-43-541,0 1 0,0-1 0,0 0 0,0 0 0,1 1 0,-1-1 1,1 0-1,-1 0 0,1 1 0,0-1 0,0 0 0,0 0 1,0 0-1,3 3 0,-4-4-29,1-1 0,-1 0-1,1 1 1,-1-1 0,1 0 0,0 0 0,-1 1-1,1-1 1,-1 0 0,1 0 0,-1 0 0,1 0-1,0 0 1,-1 0 0,1 0 0,-1 0 0,1 0-1,-1 0 1,1 0 0,0 0 0,-1 0 0,1-1-1,-1 1 1,1 0 0,-1 0 0,1-1 0,0 1-1,15-14 118,-7 1-77,-1-1 0,0 0 1,-1 0-1,0 0 0,6-22 0,20-83 239,-22 69-97,8-87 1,-17 109-116,-2-1 0,-1 0 0,-1 1 0,-8-45 0,8 66-41,0-1-1,0 1 1,0 0 0,-1-1 0,-1 1 0,-5-9 0,9 15-30,-1 0 0,0 0 1,1 0-1,-1 0 0,0 0 0,0 0 0,0 0 1,0 0-1,0 1 0,0-1 0,0 0 1,0 1-1,0-1 0,0 1 0,0-1 0,0 1 1,0-1-1,0 1 0,-1 0 0,1-1 0,0 1 1,0 0-1,0 0 0,-1 0 0,1 0 1,0 0-1,0 0 0,-1 1 0,1-1 0,0 0 1,0 1-1,0-1 0,0 0 0,0 1 1,-1-1-1,1 1 0,0 0 0,0-1 0,0 1 1,0 0-1,1 0 0,-1 0 0,0-1 0,0 1 1,0 0-1,-1 2 0,-6 7 30,0 1-1,0-1 1,1 1 0,1 1-1,0-1 1,0 1-1,-4 15 1,0 0-3,2 2-1,-5 32 1,13-59-31,-2 6 4,1 0 0,0 0 0,0 0 0,1 0 0,1 9 0,-1-16-3,0 1 0,0 0 0,1-1-1,-1 1 1,1 0 0,-1-1 0,1 1 0,-1-1 0,1 1 0,0-1 0,0 1 0,0-1-1,0 0 1,0 0 0,0 1 0,0-1 0,1 0 0,-1 0 0,0 0 0,1 0 0,-1 0-1,0 0 1,1 0 0,-1-1 0,1 1 0,0-1 0,-1 1 0,1-1 0,-1 1 0,3-1 0,9 1 0,0-1 0,-1-1 0,1 0 0,-1-1 0,1 0 0,21-7 0,18-3 21,-36 9-18,0 1 1,0 1-1,0 0 0,1 1 1,-1 0-1,19 4 1,-30-3-7,1 0 1,-1 1 0,1-1 0,-1 1 0,0 1-1,0-1 1,0 1 0,0-1 0,0 2 0,0-1-1,-1 0 1,1 1 0,-1 0 0,0 0 0,-1 0-1,1 0 1,0 1 0,-1 0 0,0-1 0,0 1-1,2 7 1,0 1-79,-2 1 1,1 0-1,-2-1 0,0 1 0,0 0 0,-1 0 1,-1 0-1,-1 0 0,0 0 0,-4 24 0,1-26-37,1-13-61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8.100"/>
    </inkml:context>
    <inkml:brush xml:id="br0">
      <inkml:brushProperty name="width" value="0.05" units="cm"/>
      <inkml:brushProperty name="height" value="0.05" units="cm"/>
      <inkml:brushProperty name="color" value="#E71224"/>
    </inkml:brush>
  </inkml:definitions>
  <inkml:trace contextRef="#ctx0" brushRef="#br0">1 91 17388,'1'-31'1863,"0"23"-630,0 21 54,3 110 589,7 349-838,-9-520-895,10-50 1,-3 25-105,-7 55-32,45-321 39,-45 328-41,8-31 8,-10 40-12,1 0-1,0 0 0,-1 0 0,1 1 1,0-1-1,0 0 0,0 0 0,0 1 1,0-1-1,1 1 0,-1-1 0,1 1 1,-1-1-1,1 1 0,-1 0 0,4-2 1,-5 3-1,1-1 0,0 1 0,-1 0 1,1 0-1,-1 0 0,1 0 0,0 0 1,-1 0-1,1 0 0,0 0 0,-1 0 1,1 0-1,0 0 0,-1 0 0,1 1 1,-1-1-1,1 0 0,0 0 0,-1 1 1,1-1-1,-1 0 0,1 1 0,-1-1 0,1 1 1,0 0-1,11 17 1,-9-11-4,0 1 1,-1-1-1,3 14 1,-3-8 21,-2 0 1,0 1-1,0-1 1,-1 1-1,-1-1 0,0 1 1,-1-1-1,-5 14 0,5-16 30,-1-1 0,0 0-1,-1 0 1,0 0 0,0-1-1,-1 1 1,-1-1 0,1-1-1,-2 1 1,-9 9 0,16-17-68,-1 0 1,1 0 0,0 0 0,0 0 0,-1 0 0,1 0 0,-1 0-1,1 0 1,-1-1 0,1 1 0,-1 0 0,0-1 0,1 0 0,-1 1-1,0-1 1,-3 0 0,5 0-16,-1 0 1,0-1-1,0 1 0,0 0 0,0-1 1,0 1-1,0-1 0,0 1 0,1-1 1,-1 1-1,0-1 0,0 0 0,1 1 1,-1-1-1,0 0 0,1 0 0,-1 1 1,1-1-1,-1 0 0,1 0 0,-1-1 1,-1-3-50,0 0 1,1 0-1,0-1 1,0 1-1,0-1 0,1 1 1,0 0-1,0-10 1,5-30-313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8.515"/>
    </inkml:context>
    <inkml:brush xml:id="br0">
      <inkml:brushProperty name="width" value="0.05" units="cm"/>
      <inkml:brushProperty name="height" value="0.05" units="cm"/>
      <inkml:brushProperty name="color" value="#E71224"/>
    </inkml:brush>
  </inkml:definitions>
  <inkml:trace contextRef="#ctx0" brushRef="#br0">61 148 16820,'2'2'162,"0"-1"1,0 1 0,0-1 0,0 1-1,0-1 1,0 0 0,0 0-1,0 0 1,0 0 0,1 0 0,-1 0-1,0 0 1,1-1 0,-1 1 0,1-1-1,-1 0 1,1 0 0,-1 0 0,0 0-1,1 0 1,-1 0 0,1-1 0,-1 1-1,0-1 1,1 1 0,-1-1-1,0 0 1,1 0 0,-1 0 0,0 0-1,0-1 1,0 1 0,0-1 0,0 1-1,0-1 1,-1 1 0,1-1 0,2-3-1,2-2-17,-1 0 0,0 0 1,0-1-1,-1 0 0,6-14 0,-8 19-116,-1 0 1,0-1-1,0 1 0,0 0 1,0-1-1,0 1 0,-1-1 1,0 1-1,1-1 0,-1 1 1,-1-1-1,1 1 0,0 0 1,-1-1-1,0 1 1,1-1-1,-3-4 0,2 7-13,0 0 0,1 0 0,-1 0 0,0 0 0,0 0 0,1 0 0,-1 0 0,0 0 0,0 0 0,0 0 0,0 1 0,0-1 0,0 0 0,0 1 1,-1-1-1,1 1 0,0-1 0,0 1 0,0 0 0,-1-1 0,-1 1 0,1 0 7,0 0 1,-1 0 0,1 1-1,0-1 1,0 1 0,-1-1-1,1 1 1,0 0 0,0 0-1,-4 2 1,-1 1 29,0 1 0,0 0-1,1 0 1,0 1 0,-10 10 0,7-5-28,0 1 0,0 0 1,1 0-1,1 1 0,0 0 1,1 0-1,0 0 0,1 1 1,1 0-1,0 0 1,1 0-1,0 1 0,1-1 1,0 26-1,2-36-52,0 1 1,1-1-1,0 0 0,0 0 1,0 1-1,0-1 0,0 0 1,1 0-1,0 0 0,0-1 1,0 1-1,0 0 0,0-1 1,1 1-1,4 4 0,-4-5-48,0-1 1,0 0-1,0 0 0,0 0 0,0-1 0,1 1 0,-1-1 0,0 1 0,1-1 0,-1 0 0,1-1 1,-1 1-1,1-1 0,-1 1 0,1-1 0,-1 0 0,1 0 0,0 0 0,3-2 0,5-1 16,-2 0 0,1-1 0,0 0 0,-1-1 0,0 0 0,0-1 0,0 0 0,-1 0 0,1-1 0,-2 0-1,1-1 1,14-16 0,19-28-446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6.457"/>
    </inkml:context>
    <inkml:brush xml:id="br0">
      <inkml:brushProperty name="width" value="0.05" units="cm"/>
      <inkml:brushProperty name="height" value="0.05" units="cm"/>
    </inkml:brush>
  </inkml:definitions>
  <inkml:trace contextRef="#ctx0" brushRef="#br0">1 1 18956,'4'6'1784,"3"6"-1127,0 2-177,4 1 760,1 7-224,2 2-312,1 2-72,-1 0-271,0-3-33,0-1-376,-1-6-481,1-8 1346,3-6-817,-2-13 0,1-9-24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9.059"/>
    </inkml:context>
    <inkml:brush xml:id="br0">
      <inkml:brushProperty name="width" value="0.05" units="cm"/>
      <inkml:brushProperty name="height" value="0.05" units="cm"/>
      <inkml:brushProperty name="color" value="#E71224"/>
    </inkml:brush>
  </inkml:definitions>
  <inkml:trace contextRef="#ctx0" brushRef="#br0">97 84 15555,'-8'9'578,"1"0"-1,0 0 0,0 1 1,1 0-1,-9 20 0,3-3 642,-8 30 0,18-51-1040,0 1-4,-1 0 0,1-1 0,1 1 0,-1 0 0,1 1 1,0-1-1,1 0 0,0 0 0,0 0 0,1 8 0,-1-14-162,0-1 0,0 1-1,0-1 1,0 1 0,0-1 0,0 1-1,1-1 1,-1 1 0,0-1-1,0 0 1,0 1 0,1-1 0,-1 1-1,0-1 1,1 0 0,-1 1-1,0-1 1,1 0 0,-1 1-1,0-1 1,1 0 0,-1 1 0,1-1-1,-1 0 1,0 0 0,1 0-1,-1 1 1,1-1 0,-1 0 0,1 0-1,-1 0 1,1 0 0,-1 0-1,1 0 1,-1 0 0,1 0 0,1-1 2,-1 1 1,1-1 0,0 0-1,-1 0 1,1 1 0,-1-1-1,1-1 1,-1 1 0,0 0-1,2-2 1,4-4-11,-1 0 1,-1 0-1,6-10 1,7-16-351,-1-1 0,-2-1 0,-2 0 0,-1-1 0,9-45 0,-20 69-143,-4 18 351,-6 22 254,-4 25 196,3 0 0,2 0 1,3 1-1,1 0 1,4 0-1,1 0 0,3 0 1,22 105-1,-8-35-223,-20-171-35,8-92 1,-2 79-38,-1 1-13,28-312-39,-30 357 33,0 8-1,-1-1 0,1 1 0,0 0 0,0 0 0,1 0 0,0 0 0,0 0 0,1 0 0,-1 0 0,5-6 0,-6 11 1,0 0 1,-1 0-1,1 0 1,0 0 0,1 0-1,-1 0 1,0 0-1,0 1 1,0-1-1,0 0 1,1 1-1,-1-1 1,0 0-1,1 1 1,-1 0-1,0-1 1,1 1-1,-1 0 1,0 0-1,1 0 1,2 0-1,-1 0 2,1 1 1,-1-1-1,1 1 0,-1 0 0,0 1 0,1-1 0,-1 0 1,5 4-1,1 0 4,-1 1 0,0 0 0,0 1 0,0 0 0,8 9 1,-12-10 16,1 0 0,-1 0 0,0 0 0,-1 0 0,0 0 1,0 1-1,0 0 0,-1-1 0,1 1 0,-2 0 0,1 0 0,0 14 1,-1-11 37,-2 0 1,1-1 0,-1 1 0,-1 0 0,0 0 0,0-1 0,-1 1 0,-6 14-1,1-7 68,-1-1 0,0 0-1,-1 0 1,-1-1 0,-1 0-1,0-1 1,0-1 0,-2 0-1,-22 18 1,33-28-125,-1-1 1,1 0-1,0 0 1,-1 0-1,1-1 1,-1 1-1,0-1 1,0 0-1,1 0 1,-1 0-1,-6 1 0,9-2-39,0 0-1,-1-1 0,1 1 0,-1 0 0,1 0 0,0 0 0,-1-1 1,1 1-1,0-1 0,-1 1 0,1-1 0,0 0 0,-1 1 0,1-1 1,0 0-1,0 0 0,0 0 0,0 0 0,0 0 0,0 0 0,0 0 1,0 0-1,0 0 0,1-1 0,-1 1 0,0 0 0,1 0 0,-1-1 1,1 1-1,-1 0 0,1-1 0,-1-2 0,0-6-342,0 0 0,0 0 0,1-1 0,0 1 0,1 0 0,0 0 0,0 0 0,1-1 0,5-12 0,4-11-603,22-44 1,-3 16-42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9.477"/>
    </inkml:context>
    <inkml:brush xml:id="br0">
      <inkml:brushProperty name="width" value="0.05" units="cm"/>
      <inkml:brushProperty name="height" value="0.05" units="cm"/>
      <inkml:brushProperty name="color" value="#E71224"/>
    </inkml:brush>
  </inkml:definitions>
  <inkml:trace contextRef="#ctx0" brushRef="#br0">69 0 17284,'7'6'1992,"-7"25"-992,-11 9-336,-3 12 1113,0 6-241,-3 3-392,5 1-215,8-4-361,1-6-128,3-9-192,0-7-152,10-10-376,1-12-248,6-15-600,0-10-289,-2-17 1041,-1-7-264,1-6-256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09.837"/>
    </inkml:context>
    <inkml:brush xml:id="br0">
      <inkml:brushProperty name="width" value="0.05" units="cm"/>
      <inkml:brushProperty name="height" value="0.05" units="cm"/>
      <inkml:brushProperty name="color" value="#E71224"/>
    </inkml:brush>
  </inkml:definitions>
  <inkml:trace contextRef="#ctx0" brushRef="#br0">1 89 15675,'4'15'1115,"-2"-5"-560,1-1 0,0 1 0,7 12 0,-9-19-423,0-1-1,1 0 1,-1 1-1,1-1 1,0 0-1,0 0 1,0 0-1,0 0 1,0 0-1,0-1 0,0 1 1,1-1-1,-1 1 1,0-1-1,1 0 1,-1 0-1,4 1 1,2 0 1,0-1 0,1 0 0,-1-1 0,1 0 0,-1 0 0,1 0 0,-1-1 0,0-1 0,1 1 0,-1-1 0,0-1 0,0 0 0,0 0 0,10-5 0,-9 3-87,0 0 0,0 0 0,0-1 0,-1 0 0,0-1 0,0 1 0,-1-2 0,1 1 0,-2-1 0,1 0 0,7-12 0,-12 17-26,-1 0 0,1 0 0,-1 0 0,0 0 0,0-1 0,0 1 0,0 0 0,-1-1 0,1 1 0,-1 0 0,0-1 0,0-5 0,-1 8-9,1-1-1,0 1 1,-1-1-1,1 1 1,-1-1 0,0 1-1,1 0 1,-1-1-1,0 1 1,0 0-1,0 0 1,0-1 0,0 1-1,0 0 1,0 0-1,0 0 1,-1 0-1,1 0 1,0 1 0,0-1-1,-1 0 1,1 0-1,-1 1 1,1-1-1,-1 1 1,1-1 0,-1 1-1,1 0 1,-3 0-1,-1-1 14,-1 1 0,1 0 0,-1 1 0,1-1 0,0 1 0,-1 0 0,1 1 0,0-1 0,-1 1 0,1 0 0,0 0 0,1 1 0,-1-1-1,0 1 1,1 0 0,-1 0 0,1 1 0,0 0 0,0-1 0,-4 6 0,1-1 51,-1 1 0,1 0 0,1 1 0,0 0 0,0 0 0,1 0 0,0 0 0,-5 20 0,7-21 3,1 1 0,0 0 0,1 1 0,0-1 0,1 0-1,0 0 1,0 0 0,1 0 0,1 0 0,-1 0 0,2 0 0,4 13 0,-6-19-91,1 1-1,0-1 1,0 0-1,1 0 1,-1 0 0,1 0-1,0 0 1,0-1-1,0 1 1,1-1-1,-1 0 1,1 1 0,0-2-1,-1 1 1,1 0-1,1-1 1,-1 0 0,0 0-1,1 0 1,-1-1-1,1 1 1,-1-1-1,1 0 1,-1 0 0,1-1-1,0 1 1,0-1-1,5 0 1,-4-1-14,-1 1-1,0-1 1,0 0-1,0-1 1,1 1 0,-2-1-1,1 0 1,0 0-1,0-1 1,-1 1 0,1-1-1,6-5 1,19-18-187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1.143"/>
    </inkml:context>
    <inkml:brush xml:id="br0">
      <inkml:brushProperty name="width" value="0.05" units="cm"/>
      <inkml:brushProperty name="height" value="0.05" units="cm"/>
      <inkml:brushProperty name="color" value="#E71224"/>
    </inkml:brush>
  </inkml:definitions>
  <inkml:trace contextRef="#ctx0" brushRef="#br0">108 0 14507,'-5'42'1449,"3"0"0,4 77 0,1-50-832,-8 481 2154,1 26-1873,13 490-260,-9-935-672,1 17 52,-6 286-19,-19 278 733,-18 44 252,12-186-137,25-494-706,4 0 0,11 91 0,-10-167-170,0 0 0,0 0 1,0 0-1,0 0 0,0 0 0,0 0 1,0 0-1,0-1 0,0 1 0,0 0 0,0 0 1,0 0-1,0 0 0,0 0 0,1 0 1,-1 0-1,0 0 0,0 0 0,0 0 0,0 0 1,0 0-1,0 0 0,0 0 0,0 0 1,1 0-1,-1-1 0,0 1 0,0 0 0,0 0 1,0 0-1,0 0 0,0 1 0,0-1 1,1 0-1,-1 0 0,0 0 0,0 0 0,0 0 1,0 0-1,0 0 0,0 0 0,0 0 0,1 0 1,-1 0-1,0 0 0,0 0 0,0 0 1,0 0-1,0 0 0,0 0 0,0 1 0,0-1 1,0 0-1,0 0 0,5-11-75,-2-12-263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3.686"/>
    </inkml:context>
    <inkml:brush xml:id="br0">
      <inkml:brushProperty name="width" value="0.05" units="cm"/>
      <inkml:brushProperty name="height" value="0.05" units="cm"/>
      <inkml:brushProperty name="color" value="#E71224"/>
    </inkml:brush>
  </inkml:definitions>
  <inkml:trace contextRef="#ctx0" brushRef="#br0">369 399 5497,'7'-38'1437,"-4"18"-724,1-1 1,1 1-1,0 0 1,2 1-1,0-1 0,15-26 1,19-32 61,-36 68-467,-1 1-1,-1-1 0,0 1 0,0-1 0,-1 0 1,2-16-1,-4 25-229,0 0 0,0 0 0,0 0 0,1 0 1,-1-1-1,0 1 0,-1 0 0,1 0 0,0 0 0,0 0 0,0 0 1,-1 0-1,1-1 0,0 1 0,-1 0 0,1 0 0,-1 0 0,0 0 1,1 0-1,-1 0 0,0 1 0,1-1 0,-1 0 0,0 0 0,0 0 0,0 1 1,0-1-1,0 0 0,0 1 0,0-1 0,0 1 0,0-1 0,0 1 1,0-1-1,0 1 0,0 0 0,0 0 0,0-1 0,0 1 0,-1 0 1,1 0-1,-1 0 0,-4 1 151,1 0 1,-1 0-1,1 0 1,-1 1-1,1 0 1,0 0-1,-7 4 1,-15 9 100,1 1-1,1 1 1,1 2 0,1 0 0,-28 29 0,15-8-124,1 1 0,-33 51 0,50-65-72,1 1 0,-17 42-1,28-57-91,0 1 1,2 0-1,0 1 0,0-1 1,1 1-1,1 0 0,0 22 0,2-33-33,0 0-1,0 0 1,0-1-1,1 1 1,0 0-1,0 0 0,0-1 1,0 1-1,0-1 1,1 1-1,-1-1 1,1 1-1,0-1 1,0 0-1,0 0 0,1 0 1,-1 0-1,1 0 1,0 0-1,0-1 1,-1 1-1,2-1 1,-1 0-1,0 0 0,0 0 1,1 0-1,-1-1 1,1 1-1,-1-1 1,1 0-1,0 0 1,0 0-1,-1-1 0,1 1 1,5-1-1,4 1 24,-1-1 0,1-1 0,-1 0 0,1-1 0,-1 0 0,0-1 0,0 0 0,0-1 0,20-9 0,-22 7 37,0 1-1,0-2 0,-1 1 0,1-1 0,-1 0 1,14-16-1,-21 21-37,-1-1 0,1 1 1,0-1-1,0 1 1,-1-1-1,0 0 0,1 1 1,-1-1-1,0 0 1,0 0-1,-1 0 0,1 0 1,0-4-1,-1 5 0,0 0 0,-1 0 0,1 0 0,-1 0 0,1 0 0,-1 0 0,0 0 0,1 0 0,-1 0 0,0 0 1,-1 0-1,1 0 0,0 0 0,0 0 0,-1 1 0,1-1 0,-1 1 0,1-1 0,-1 1 0,-3-3 0,1 2 7,0 0 1,-1-1-1,1 1 0,-1 1 1,1-1-1,-1 1 0,1 0 1,-1 0-1,0 0 1,0 0-1,0 1 0,1 0 1,-1 0-1,0 0 0,0 1 1,0-1-1,1 1 1,-1 0-1,0 1 0,1-1 1,-1 1-1,1 0 1,0 0-1,-1 0 0,1 1 1,-5 3-1,9-6-35,-1 1 1,1-1-1,-1 0 1,1 1-1,-1-1 0,1 0 1,-1 1-1,1-1 1,-1 1-1,1-1 1,0 1-1,-1-1 0,1 1 1,0-1-1,-1 1 1,1-1-1,0 1 0,0 0 1,-1-1-1,1 1 1,0-1-1,0 1 0,0 0 1,0-1-1,0 1 1,0-1-1,0 1 1,0 0-1,0-1 0,0 1 1,0-1-1,1 1 1,-1 0-1,1 0 1,0 0 0,1 0 0,-1 0 0,0 0 0,0-1 0,1 1 0,-1 0 1,0-1-1,1 1 0,-1-1 0,0 0 0,1 1 0,1-1 0,7 1 5,0 0 0,0-1 0,10-1 0,7-3 16,25-8-1,-33 7-26,-1 1 0,1 1 0,28-2-1,-46 5 3,1 0-1,-1 0 1,1 1-1,-1-1 0,1 0 1,-1 0-1,1 1 1,-1-1-1,0 1 0,1 0 1,-1-1-1,0 1 1,1 0-1,-1 0 0,0 0 1,0-1-1,0 1 1,0 1-1,1-1 0,-2 0 1,1 0-1,0 0 1,0 0-1,0 1 0,0-1 1,-1 0-1,1 1 1,-1-1-1,1 1 0,-1-1 1,1 1-1,-1-1 1,0 0-1,0 1 0,0-1 1,0 1-1,0-1 0,0 4 1,-1 5 0,0 0 1,0 0-1,-1 0 1,-4 12-1,-21 60 106,-7 30-1368,33-109 56,1-10 799,4-14 42,4-9-219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4.213"/>
    </inkml:context>
    <inkml:brush xml:id="br0">
      <inkml:brushProperty name="width" value="0.05" units="cm"/>
      <inkml:brushProperty name="height" value="0.05" units="cm"/>
      <inkml:brushProperty name="color" value="#E71224"/>
    </inkml:brush>
  </inkml:definitions>
  <inkml:trace contextRef="#ctx0" brushRef="#br0">1 141 15923,'15'8'3294,"-13"-7"-3027,0 0 0,0 0 0,-1 0 0,1 0 0,0 0 0,0 0 0,0-1 0,0 1 0,3 0 0,2-1 64,1 0 0,-1-1-1,0 0 1,0 0 0,0 0-1,0-1 1,0 0 0,0 0-1,11-6 1,-15 6-313,0 1 0,0 0 0,0-1 1,-1 1-1,1-1 0,0 0 0,-1 0 0,0 0 0,1 0 1,-1 0-1,0 0 0,0-1 0,0 1 0,-1-1 0,1 1 1,-1-1-1,1 0 0,-1 0 0,0 0 0,0 0 0,0 1 1,0-1-1,0-1 0,0-4 0,-1 7-15,-1 0 0,1 1 0,0-1 0,0 0 0,0 0 0,0 1 0,-1-1 0,1 0 0,0 1 0,-1-1-1,1 1 1,-1-1 0,1 0 0,-1 1 0,1-1 0,-1 1 0,1-1 0,-1 1 0,1-1 0,-1 1 0,1 0 0,-1-1 0,0 1 0,1 0 0,-1-1 0,0 1 0,1 0-1,-1 0 1,0-1 0,0 1 0,1 0 0,-1 0 0,0 0 0,1 0 0,-1 0 0,0 0 0,0 0 0,1 0 0,-1 1 0,0-1 0,1 0 0,-2 1 0,-2 0 12,-1 0 0,1 0 0,0 1 0,0 0 0,-7 3 1,5-1 13,0 1 0,1 0 1,-1 0-1,1 0 0,0 0 1,0 1-1,-6 10 1,8-13-12,1 1 1,0 0 0,0 0 0,0 0 0,0 0 0,1 0-1,0 0 1,0 0 0,0 1 0,0-1 0,1 0-1,-1 1 1,1-1 0,0 5 0,1-8-9,-1 0 1,0 1-1,0-1 0,1 0 0,-1 0 1,0 0-1,1 0 0,-1 0 1,1 0-1,-1 0 0,1 0 1,0-1-1,-1 1 0,1 0 1,0 0-1,0 0 0,0-1 0,0 1 1,-1 0-1,1-1 0,2 2 1,0-1 3,-1-1 1,0 1-1,1 0 1,-1-1-1,1 1 1,-1-1 0,1 0-1,0 0 1,3-1-1,5 0 26,1-1-1,0-1 1,13-5-1,-20 6-25,125-50 195,-100 37-180,2 1-1,-1 2 0,2 1 1,54-10-1,-84 20-30,2 1 7,0-1 0,0 1 0,0-1 0,10 2 0,-14-1-4,0 1 0,0-1 0,1 0 1,-1 1-1,0-1 0,0 1 1,0-1-1,0 1 0,0-1 0,0 1 1,0 0-1,0 0 0,0-1 0,0 1 1,0 0-1,0 0 0,0 0 1,-1 0-1,1 0 0,0 0 0,-1 0 1,1 0-1,0 1 0,-1-1 1,1 2-1,2 33 22,-3-31-13,0-1 0,0 1 0,0 0 0,1-1-1,0 1 1,-1-1 0,2 1 0,1 5 0,-3-10-9,1 1 1,-1 0-1,1-1 0,0 1 1,-1 0-1,1-1 1,0 1-1,-1-1 1,1 1-1,0-1 0,-1 0 1,1 1-1,0-1 1,0 0-1,0 1 0,-1-1 1,1 0-1,0 0 1,0 0-1,0 1 1,0-1-1,-1 0 0,1 0 1,0 0-1,0-1 1,0 1-1,0 0 0,0 0 1,-1 0-1,2-1 1,25-10 23,-24 9-19,30-17 37,45-34 1,-54 35-34,1 1 0,0 1 1,50-22-1,-70 36-10,0 0 1,1 0 0,-1 1 0,1-1-1,-1 2 1,1-1 0,-1 0 0,1 1-1,0 0 1,6 1 0,-10-1-1,0 1 0,0-1-1,-1 1 1,1 0 0,0-1 0,-1 1 0,1 0-1,-1 0 1,1 0 0,-1 0 0,1 0 0,-1 1-1,0-1 1,1 0 0,-1 1 0,0-1 0,0 1-1,0-1 1,0 1 0,0-1 0,0 1 0,-1 0-1,1-1 1,-1 1 0,1 0 0,-1-1 0,1 1-1,-1 0 1,0 0 0,0 0 0,0 0 0,0-1-1,0 1 1,-1 3 0,1 3-91,-1 0 0,-1 0 1,1-1-1,-1 1 0,-4 8 1,5-13-125,0 0 1,0-1 0,0 0-1,-1 1 1,1-1-1,-1 1 1,1-1 0,-1 0-1,0 0 1,0 0 0,0 0-1,0 0 1,0-1 0,0 1-1,0-1 1,-1 1 0,1-1-1,-4 2 1,-7-4-526,3-9-252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5.288"/>
    </inkml:context>
    <inkml:brush xml:id="br0">
      <inkml:brushProperty name="width" value="0.05" units="cm"/>
      <inkml:brushProperty name="height" value="0.05" units="cm"/>
      <inkml:brushProperty name="color" value="#E71224"/>
    </inkml:brush>
  </inkml:definitions>
  <inkml:trace contextRef="#ctx0" brushRef="#br0">78 95 17476,'0'0'35,"0"0"0,0 0-1,0 0 1,0 1 0,0-1 0,0 0 0,0 0 0,0 0 0,0 0 0,0 0 0,0 0 0,0 0-1,0 0 1,0 0 0,-1 0 0,1 0 0,0 0 0,0 0 0,0 0 0,0 0 0,0 0 0,0 0 0,0 0-1,0 0 1,0 0 0,0 0 0,0 0 0,0 0 0,-1 0 0,1 0 0,0 0 0,0 0 0,0 0-1,0 0 1,0 0 0,0 0 0,0 0 0,0 0 0,0 0 0,0 0 0,0 0 0,0 0 0,-1 0-1,1 0 1,0 0 0,0 0 0,0 0 0,0 0 0,0 0 0,0 0 0,0 0 0,0 0 0,0-1 0,0 1-1,0 0 1,0 0 0,0 0 0,0 0 0,0 0 0,0 0 0,0 0 0,0 0 0,0 0 0,0 0-1,0 0 1,0 0 0,0-1 0,-5 11 821,-2 15 97,-17 94 905,-14 191-1,37-307-1839,1 0 0,0 0 0,1 0 0,-1 0-1,0-1 1,1 1 0,0 0 0,1 4 0,-2-7-14,0 1 0,0-1 0,0 0 1,0 0-1,1 1 0,-1-1 1,0 0-1,0 0 0,0 1 0,1-1 1,-1 0-1,0 0 0,0 0 0,1 0 1,-1 1-1,0-1 0,0 0 0,1 0 1,-1 0-1,0 0 0,0 0 1,1 0-1,-1 0 0,0 0 0,1 0 1,-1 0-1,0 0 0,1 0 0,-1 0 1,0 0-1,0 0 0,1 0 1,0-1 5,1 1 1,-1-1-1,0 0 1,0 0-1,0 0 1,1 0 0,-1 0-1,0 0 1,0 0-1,0 0 1,0-2 0,14-18 56,-1-2 0,-2 1 0,0-2 0,11-30 0,28-103 122,-36 105-131,15-93 1,-29 138-52,-1 0 0,0 0-1,0 0 1,-2-11 0,2 17-6,0 1 1,-1-1-1,1 0 0,0 0 0,0 1 1,0-1-1,-1 0 0,1 1 0,0-1 0,-1 0 1,1 1-1,0-1 0,-1 1 0,1-1 1,-1 1-1,1-1 0,-1 0 0,1 1 1,-1 0-1,0-1 0,0 1 0,0 0 0,0 0-1,0 0 1,1 0 0,-1 0 0,0 1-1,0-1 1,1 0 0,-1 1 0,0-1-1,1 0 1,-1 1 0,0-1-1,1 1 1,-1-1 0,0 1 0,1-1-1,-1 1 1,1-1 0,-1 1 0,1 0-1,-1-1 1,1 1 0,-1 0 0,-5 9 6,1-1 0,0 1 1,0 0-1,1 0 0,0 1 1,0-1-1,1 1 0,1 0 1,0 0-1,0-1 0,1 22 1,1-31-5,0 0 1,1 0 0,-1 1 0,0-1-1,1 0 1,-1 0 0,1 0-1,0 0 1,-1 0 0,1 0 0,0 0-1,0 0 1,-1 0 0,1 0 0,0 0-1,0 0 1,0 0 0,0-1-1,0 1 1,0 0 0,0-1 0,1 1-1,-1-1 1,0 1 0,0-1-1,0 0 1,1 1 0,-1-1 0,0 0-1,0 0 1,1 0 0,-1 0 0,0 0-1,0 0 1,1 0 0,-1 0-1,0 0 1,0-1 0,1 1 0,0-1-1,7-1 19,0-1 0,0 0 0,0 0-1,9-6 1,17-10 57,-1-2 1,39-32-1,44-27 120,-117 80-195,1-1-1,0 1 0,0-1 0,-1 1 0,1-1 0,0 1 0,0-1 0,0 1 1,-1 0-1,1-1 0,0 1 0,0 0 0,0 0 0,0 0 0,0-1 0,-1 1 1,1 0-1,0 0 0,0 0 0,0 1 0,0-1 0,1 0 0,-1 1 0,-1 1 0,0-1-1,0 1 1,0-1-1,0 0 1,0 1 0,0-1-1,0 0 1,0 1-1,0-1 1,0 0 0,-1 1-1,1-1 1,-1 0-1,1 1 1,-2 1 0,-41 94 43,-1 6-2,10 8-22,31-100-88,1-1-1,1 1 1,0 0-1,0 0 0,1 0 1,0 0-1,1-1 0,3 17 1,-4-24-15,1-1 0,-1 0 0,1 0 0,0 1 0,-1-1 0,1 0 0,0 0 1,0 0-1,1 0 0,-1 0 0,0 0 0,1-1 0,-1 1 0,1 0 0,-1 0 0,1-1 0,0 1 1,0-1-1,0 0 0,0 0 0,0 1 0,0-1 0,0 0 0,3 0 0,-2 0 16,0-1-1,0 0 1,0 0-1,0-1 1,0 1-1,0-1 1,0 1-1,0-1 0,0 0 1,0 0-1,0 0 1,0-1-1,-1 1 1,1-1-1,-1 1 1,1-1-1,4-4 1,26-26-674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5.710"/>
    </inkml:context>
    <inkml:brush xml:id="br0">
      <inkml:brushProperty name="width" value="0.05" units="cm"/>
      <inkml:brushProperty name="height" value="0.05" units="cm"/>
      <inkml:brushProperty name="color" value="#E71224"/>
    </inkml:brush>
  </inkml:definitions>
  <inkml:trace contextRef="#ctx0" brushRef="#br0">8 196 18012,'0'1'159,"-6"22"1824,6-23-1929,-1 1 0,1-1 0,0 1 0,0 0 0,0-1 0,0 1 0,0 0 0,0-1-1,-1 1 1,1-1 0,1 1 0,-1 0 0,0-1 0,0 1 0,0 0 0,0-1 0,0 1 0,0-1 0,1 1 0,-1-1 0,0 1 0,1 0 0,-1-1-1,0 1 1,1-1 0,-1 1 0,0-1 0,1 0 0,-1 1 0,2 0 0,-1-1 69,0-1 0,0 1 1,0-1-1,0 1 0,0-1 0,0 1 0,0-1 0,0 0 1,0 0-1,0 1 0,0-1 0,0 0 0,0 0 0,0 0 1,-1 0-1,1 0 0,1-2 0,1-1 262,19-22 91,-2-1 0,-1 0 0,-1-2 0,24-52 0,-33 60-432,-9 14 6,-6 11-17,-7 12 10,-2 13 21,1 0-1,1 1 1,1 1 0,2 0 0,2 1 0,0 0 0,-4 59 0,10-80-57,2-1 1,-1 1-1,1-1 1,1 0-1,2 17 1,-3-26-36,0 0 1,1 0 0,-1 0-1,0 0 1,0 0-1,0 0 1,1 0-1,-1 0 1,1 0 0,-1 0-1,0-1 1,1 1-1,0 0 1,-1 0-1,1 0 1,-1-1 0,1 1-1,0 0 1,0-1-1,-1 1 1,1 0-1,0-1 1,0 1 0,0-1-1,-1 0 1,1 1-1,0-1 1,0 0 0,0 1-1,0-1 1,0 0-1,0 0 1,0 0-1,0 0 1,0 0 0,0 0-1,0 0 1,0 0-1,0 0 1,0 0-1,0 0 1,0-1 0,0 1-1,0 0 1,-1-1-1,1 1 1,0-1-1,0 1 1,0-1 0,0 1-1,-1-1 1,1 0-1,1-1 1,5-3-395,0-1-1,-1 0 1,0 0-1,9-13 1,10-17-1209,39-77-1,-63 112 1594,28-57-1174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6.145"/>
    </inkml:context>
    <inkml:brush xml:id="br0">
      <inkml:brushProperty name="width" value="0.05" units="cm"/>
      <inkml:brushProperty name="height" value="0.05" units="cm"/>
      <inkml:brushProperty name="color" value="#E71224"/>
    </inkml:brush>
  </inkml:definitions>
  <inkml:trace contextRef="#ctx0" brushRef="#br0">114 149 15595,'-16'20'1234,"1"-1"0,1 2 0,-14 24 1,21-32-737,1 1 0,0-1 0,1 1 0,0 0 0,1 1 0,-3 20 0,7-33-457,0-1 0,-1 0 0,1 1 0,0-1 0,0 0 0,0 1 0,0-1-1,0 0 1,1 1 0,-1-1 0,0 0 0,1 0 0,-1 1 0,0-1-1,1 0 1,0 0 0,0 2 0,0-3-21,-1 0 1,1 1-1,-1-1 0,1 0 1,-1 1-1,1-1 1,0 0-1,-1 0 0,1 1 1,-1-1-1,1 0 1,0 0-1,-1 0 0,1 0 1,0 0-1,-1 0 0,1 0 1,0 0-1,-1 0 1,1 0-1,0 0 0,-1-1 1,2 1-1,3-3 29,1 1 0,-1-1-1,0 0 1,0-1 0,0 1-1,5-6 1,19-18 2,-2-2 0,0-1 1,25-38-1,59-106 24,-92 140-53,-14 24 11,-12 24 6,-63 132 433,60-120-278,1 1-1,2 0 1,-9 50-1,15-71-138,1 0 0,0 1 0,0-1 0,0 0 0,0 1 0,1-1 0,0 0 0,0 0 0,4 9-1,-4-13-35,-1 0 0,1-1 0,0 1 0,1 0 0,-1 0 0,0-1 0,0 1 0,1 0 0,-1-1 0,1 1 0,0-1 0,-1 0 0,1 0 0,0 0 0,0 1 0,-1-2 0,1 1-1,0 0 1,0 0 0,0 0 0,0-1 0,0 1 0,1-1 0,-1 0 0,0 0 0,0 0 0,0 0 0,0 0 0,0 0 0,4-1 0,4-1 11,0-1 1,0 0 0,0 0-1,0-1 1,-1 0 0,1-1 0,-1 0-1,0-1 1,-1 0 0,0 0-1,13-12 1,2-5 11,0-1-1,25-36 1,-21 27-37,-37 70-27,-2-8 59,2 1 0,1 0 0,-9 60 0,18-88-34,-1-1 0,1 0 0,0 1-1,0-1 1,0 0 0,0 1 0,0-1 0,0 0 0,0 1 0,0-1 0,0 0 0,1 0 0,-1 1-1,1-1 1,-1 0 0,1 0 0,-1 1 0,2 0 0,-2-2-11,1 0 0,0 0 0,-1 0 0,1 0 0,0 0 0,-1 0-1,1 0 1,-1 0 0,1 0 0,0 0 0,-1 0 0,1-1 0,-1 1 0,1 0 0,-1-1 0,1 1 0,0 0 0,-1-1 0,1 1 0,-1 0 0,0-1 0,1 1-1,-1-1 1,1 1 0,0-2 0,6-7-316,0 0 0,11-18 0,1-11-1027,-2-1 0,24-80 0,-27 70 395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6.567"/>
    </inkml:context>
    <inkml:brush xml:id="br0">
      <inkml:brushProperty name="width" value="0.05" units="cm"/>
      <inkml:brushProperty name="height" value="0.05" units="cm"/>
      <inkml:brushProperty name="color" value="#E71224"/>
    </inkml:brush>
  </inkml:definitions>
  <inkml:trace contextRef="#ctx0" brushRef="#br0">42 0 17964,'-7'13'977,"-19"41"950,24-49-1724,1-1 0,-1 1 0,1-1 0,0 1 1,1-1-1,-1 1 0,1-1 0,0 1 0,0 0 0,1 6 0,-1-9-187,1 0 0,0-1 0,-1 1 0,1-1-1,0 1 1,-1-1 0,1 0 0,0 1 0,0-1-1,0 0 1,1 1 0,-1-1 0,0 0 0,0 0 0,1 0-1,-1 0 1,0 0 0,1 0 0,-1-1 0,1 1-1,-1 0 1,1-1 0,0 1 0,-1-1 0,1 1 0,-1-1-1,1 0 1,0 0 0,-1 0 0,1 0 0,0 0 0,1 0-1,8-1-247,0 0 0,0-1-1,17-4 1,-21 4 127,24-7-386,-21 6 302,0-1 0,1 2-1,0-1 1,0 1 0,0 1-1,0 0 1,12 1-1,-22 0 223,1 0-1,0 1 1,-1-1-1,1 1 0,-1-1 1,1 1-1,0 0 1,-1 0-1,1-1 0,-1 1 1,0 0-1,1 0 1,-1 0-1,0 1 1,0-1-1,1 0 0,-1 0 1,0 1-1,0-1 1,0 1-1,-1-1 0,1 1 1,0-1-1,0 1 1,-1-1-1,1 3 0,1 4 324,-1 0 0,1 0 0,-2 0-1,1 11 1,0 7 561,0-21-700,-1 0 1,2 1-1,-1-1 1,0 0-1,1 1 1,0-1-1,0 0 1,0 0 0,4 5-1,-4-8-134,0 1 1,0-1-1,0 0 1,1 1-1,-1-1 1,0 0-1,1-1 1,0 1-1,-1 0 0,1-1 1,0 1-1,0-1 1,0 0-1,-1 0 1,1 0-1,0 0 0,1-1 1,3 1-1,4 0-5,-1-1-1,1-1 1,0 0 0,-1 0-1,1-1 1,-1 0-1,1-1 1,-1 0-1,15-7 1,12-8-494,40-25 1,-35 18-950,-40 23 36,-13 6 853,-16 6-8,-24 3-317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6.872"/>
    </inkml:context>
    <inkml:brush xml:id="br0">
      <inkml:brushProperty name="width" value="0.05" units="cm"/>
      <inkml:brushProperty name="height" value="0.05" units="cm"/>
    </inkml:brush>
  </inkml:definitions>
  <inkml:trace contextRef="#ctx0" brushRef="#br0">128 0 16748,'-19'31'1888,"0"-4"-1248,-4 1-272,1 2 1177,5 1-857,0 0-184,10-5-480,4-5-288,6-6 1560,4-4-1256,9-9 24,-1-4 48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8.105"/>
    </inkml:context>
    <inkml:brush xml:id="br0">
      <inkml:brushProperty name="width" value="0.05" units="cm"/>
      <inkml:brushProperty name="height" value="0.05" units="cm"/>
      <inkml:brushProperty name="color" value="#E71224"/>
    </inkml:brush>
  </inkml:definitions>
  <inkml:trace contextRef="#ctx0" brushRef="#br0">1 46 16476,'6'-10'1151,"0"2"2061,-5 21-1107,-13 256 1653,13-261-3539,3-7-65,7-14 15,9-25-24,13-37-4,49-97-305,-73 159-486,-9 13 598,1-1 0,-1 1 0,0-1 0,1 1 0,-1-1 0,0 1 0,1 0 1,-1-1-1,0 1 0,1 0 0,-1-1 0,1 1 0,-1 0 0,1-1 0,-1 1 1,1 0-1,-1 0 0,1-1 0,-1 1 0,1 0 0,-1 0 0,1 0 0,-1 0 1,1 0-1,0 0 0,3 2-366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9.025"/>
    </inkml:context>
    <inkml:brush xml:id="br0">
      <inkml:brushProperty name="width" value="0.05" units="cm"/>
      <inkml:brushProperty name="height" value="0.05" units="cm"/>
      <inkml:brushProperty name="color" value="#E71224"/>
    </inkml:brush>
  </inkml:definitions>
  <inkml:trace contextRef="#ctx0" brushRef="#br0">30 155 19180,'-5'11'597,"0"1"0,1 0-1,0 0 1,1 0 0,0 1 0,1-1-1,0 1 1,1-1 0,1 1-1,1 20 1,-1-31-580,0-1 1,0 1-1,1-1 0,-1 1 1,0-1-1,1 1 0,-1-1 1,1 0-1,0 1 0,0-1 1,-1 0-1,1 1 0,0-1 1,0 0-1,0 0 0,0 0 1,0 0-1,1 0 0,-1 0 1,0 0-1,2 1 0,-1-1-6,0 0 0,1-1 0,-1 1 0,0-1 0,1 1 0,-1-1 0,1 0 0,-1 0 0,0 0 0,1 0 0,-1 0 0,4-1-1,6-3-2,-1 1 0,1-1 0,-1-1 0,13-7 0,-20 10 3,52-29 61,18-10 5,-65 37-67,0 0 0,1 1 0,-1 0 0,1 0 0,19-2 0,-28 5-8,-1 0 0,1 0 0,0 0-1,0 0 1,0 0 0,-1 0 0,1 0 0,0 0 0,0 0 0,0 0-1,-1 1 1,1-1 0,0 0 0,0 1 0,-1-1 0,1 0 0,0 1-1,-1-1 1,1 1 0,0-1 0,-1 1 0,1-1 0,-1 1-1,1 0 1,-1-1 0,1 1 0,-1 0 0,1-1 0,-1 1 0,0 0-1,1-1 1,-1 1 0,0 0 0,0 0 0,0 0 0,1-1 0,-1 1-1,0 0 1,0 1 0,0 5 4,0-1 0,-1 1-1,0 0 1,-1 7 0,-1 14 72,3-27-76,0-1 0,0 1 0,0-1 0,1 0 0,-1 1 0,0-1 0,0 1 0,1-1-1,-1 0 1,0 1 0,1-1 0,-1 0 0,0 0 0,1 1 0,-1-1 0,1 0 0,-1 0 0,0 0-1,1 1 1,-1-1 0,1 0 0,-1 0 0,1 0 0,-1 0 0,1 0 0,-1 0 0,0 0-1,1 0 1,-1 0 0,1 0 0,-1 0 0,1 0 0,-1 0 0,1 0 0,-1 0 0,0 0 0,1-1-1,-1 1 1,1 0 0,-1 0 0,0-1 0,1 1 0,0-1 0,20-10 0,-20 10-2,25-18-272,-1-1 0,39-40-1,-37 32-703,36-26 0,-62 53 911,0 0-1,0 1 1,0-1-1,0 0 1,0 0-1,0 1 1,0-1-1,0 1 1,0-1-1,1 1 1,-1-1-1,0 1 1,0 0-1,1 0 0,0-1 1,-2 2 47,1-1 0,-1 0-1,0 0 1,1 0 0,-1 1 0,0-1-1,0 0 1,1 0 0,-1 1 0,0-1-1,0 0 1,0 1 0,1-1 0,-1 0-1,0 1 1,0-1 0,0 0 0,0 1-1,0-1 1,0 0 0,0 1 0,0-1 0,0 1-1,0-1 1,0 0 0,0 1 0,0-1-1,0 0 1,0 1 0,0-1 0,0 1-1,-13 39-165,10-32 292,1-4-34,1-1-21,0-1 0,0 0 0,0 1-1,0-1 1,1 0 0,-1 1 0,0-1-1,1 1 1,0-1 0,0 1 0,0-1 0,0 1-1,0 3 1,1-6-29,0 0 0,0 0-1,0 0 1,0-1-1,-1 1 1,1 0 0,0 0-1,0-1 1,0 1-1,0-1 1,-1 1 0,1 0-1,0-1 1,-1 1 0,1-1-1,0 0 1,-1 1-1,1-1 1,0 0 0,-1 1-1,1-1 1,0-1-1,1-1 58,154-142 677,-154 143-751,0 1 1,0-1-1,1 0 0,-1 1 0,0 0 1,1-1-1,-1 1 0,1 0 1,2-1-1,-4 2-1,-1 0-1,0 0 1,1 0 0,-1 0 0,1 0-1,-1 0 1,0 0 0,1 0 0,-1 0 0,0 0-1,1 0 1,-1 0 0,0 0 0,1 1-1,-1-1 1,1 0 0,-1 0 0,0 0-1,0 1 1,1-1 0,-1 0 0,0 0 0,1 0-1,-1 1 1,0-1 0,2 16 186,-10 18 204,6-29-312,0 1 1,1 0 0,-1 0 0,1 0 0,1 0-1,-1 6 1,1-11-70,0 0 0,0 0 0,0 0 0,1 0 0,-1 0 1,0 0-1,0 0 0,1-1 0,-1 1 0,0 0 0,1 0 0,-1 0 0,1-1 0,-1 1 0,1 0 0,-1 0 0,1-1 0,0 1 0,-1 0 0,1-1 0,0 1 0,0-1 0,-1 1 1,1-1-1,0 1 0,0-1 0,0 0 0,0 1 0,-1-1 0,1 0 0,0 0 0,0 0 0,0 1 0,0-1 0,0 0 0,0 0 0,0 0 0,0 0 0,-1-1 0,1 1 0,0 0 0,0 0 1,1-1-1,6-1 34,-1 0 1,0 0-1,14-7 1,-20 8-41,32-16 156,59-42 0,-28 16-97,-62 41-65,3-1 0,-1 1-1,1-1 0,-1 1 0,1 0 0,7-3 0,-11 5-2,-1 0 0,1 0 0,0 0 0,0 0 0,-1 0 0,1 0-1,0 0 1,0 0 0,-1 0 0,1 0 0,0 0 0,0 0 0,0 0 0,-1 1 0,1-1-1,0 0 1,-1 1 0,1-1 0,0 0 0,-1 1 0,1-1 0,0 1 0,-1-1 0,1 1-1,-1-1 1,1 1 0,-1 0 0,1-1 0,-1 1 0,1 0 0,-1-1 0,0 1-1,1 0 1,-1-1 0,0 1 0,0 0 0,0 0 0,1-1 0,-1 1 0,0 0 0,0 0-1,0 0 1,0-1 0,0 2 0,0 18 15,0 1 0,-2-1 0,0 0 0,-1 0 0,-8 27 0,-4 26 270,9-8 165,3 103 0,4-104-123,-12 102 0,2-132-42,1-24-52,7-10-223,1 0 0,-1-1 1,1 1-1,-1 0 1,1 0-1,0-1 1,-1 1-1,1 0 1,-1 0-1,1-1 1,0 1-1,-1 0 1,1-1-1,0 1 1,-1 0-1,1-1 0,0 1 1,0-1-1,-1 1 1,1-1-1,0 1 1,0-1-1,0 1 1,0 0-1,0-1 1,-1 1-1,1-1 1,0 0-1,-4-17 87,0 0-1,1 1 1,-2-33 0,4-58 28,2 80-121,6-98-90,-5 114-25,0 0 0,1 0 0,0 0 0,0 1 0,1-1 1,1 1-1,0 0 0,9-14 0,-12 22 35,0 0 0,0 0 0,1 1 0,-1-1 0,1 1 0,-1-1 0,1 1 0,0 0 0,0 0 0,0 0 0,0 1 1,0-1-1,1 1 0,-1-1 0,1 1 0,-1 0 0,0 0 0,1 1 0,0-1 0,5 1 0,18-2-396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19.758"/>
    </inkml:context>
    <inkml:brush xml:id="br0">
      <inkml:brushProperty name="width" value="0.05" units="cm"/>
      <inkml:brushProperty name="height" value="0.05" units="cm"/>
      <inkml:brushProperty name="color" value="#E71224"/>
    </inkml:brush>
  </inkml:definitions>
  <inkml:trace contextRef="#ctx0" brushRef="#br0">27 350 14283,'-1'0'92,"-1"0"0,1 0 0,0 0 0,0 0 0,0 0 0,-1 0 0,1 0 0,0-1 0,0 1 0,0 0 0,0-1 0,0 1 0,0-1 0,-1 1 0,1-1 0,0 1 0,0-1 0,1 0 0,-1 0 0,-1-1 0,1 1-20,1 0 0,-1 1 0,1-1 0,0 0-1,0 0 1,-1 0 0,1 0 0,0 0 0,0 0 0,0 0-1,0 0 1,0 0 0,0 0 0,0 0 0,1 0 0,-1 0 0,0 0-1,1-2 1,3-4 320,-1 0 0,1 0 0,1 0 0,9-12 0,0 4-128,1 0 0,1 0-1,0 2 1,1 0 0,1 1-1,0 0 1,0 2 0,1 0-1,0 1 1,1 1 0,0 1-1,0 0 1,24-3 0,-33 8-197,0 2-1,-1-1 1,1 1 0,0 1 0,0 0 0,0 1 0,0 0 0,-1 0 0,1 1 0,-1 1 0,0 0 0,0 0 0,0 1 0,-1 0 0,19 13 0,-24-15-25,1-1 1,0 1-1,1-1 1,-1 0-1,0 0 1,1 0-1,-1-1 1,1 0-1,-1 0 1,1 0-1,-1-1 1,1 1-1,0-2 1,-1 1-1,1 0 1,0-1-1,-1 0 1,1-1-1,-1 1 1,0-1-1,1 0 1,5-3-1,-1 0-112,0-1-1,0-1 1,0 0-1,-1 0 1,0-1 0,0 0-1,-1 0 1,0-1-1,12-16 1,-18 22 44,0-1 0,1 1 1,-1-1-1,-1 0 0,1 1 0,-1-1 1,1 0-1,-1 0 0,0 0 0,1-7 1,-2 10 24,0-1 0,0 1 0,-1 0 0,1-1 1,0 1-1,0 0 0,-1 0 0,1-1 0,-1 1 0,1 0 0,-1 0 1,1 0-1,-1 0 0,0 0 0,0 0 0,1 0 0,-1 0 1,0 0-1,0 0 0,0 0 0,0 0 0,0 0 0,0 1 1,0-1-1,-1 0 0,1 1 0,0-1 0,0 1 0,0-1 1,-1 1-1,1 0 0,0 0 0,0-1 0,-1 1 0,-1 0 1,-27-2-298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0.188"/>
    </inkml:context>
    <inkml:brush xml:id="br0">
      <inkml:brushProperty name="width" value="0.05" units="cm"/>
      <inkml:brushProperty name="height" value="0.05" units="cm"/>
      <inkml:brushProperty name="color" value="#E71224"/>
    </inkml:brush>
  </inkml:definitions>
  <inkml:trace contextRef="#ctx0" brushRef="#br0">10 491 15363,'0'0'113,"-1"1"-1,0 0 1,0 0-1,0-1 1,1 1 0,-1 0-1,0 0 1,1 0-1,-1 0 1,1 0-1,-1 0 1,1 0-1,-1 0 1,1 0-1,0 2 1,22-16 1060,103-80 1751,35-25-707,-136 102-1951,1-1 89,35-16 1,-53 29-298,-1 1 1,1 0 0,0 1 0,0 0 0,0 0 0,1 1 0,-1-1 0,0 2 0,1-1 0,11 1 0,-14 1-46,-1 0 1,1 1 0,-1-1-1,1 1 1,-1 0 0,0 0-1,0 1 1,0-1-1,0 1 1,0 0 0,0 0-1,-1 0 1,1 1 0,-1-1-1,0 1 1,0 0 0,4 7-1,-3-6-8,-1 0 0,1 0 0,0 0 0,1 0 0,-1-1 0,1 0 0,0 0 0,0 0 0,7 4-1,-9-8-12,0 1-1,-1 0 0,1-1 0,0 1 0,-1-1 0,1 0 0,0 0 1,0 0-1,-1 0 0,1 0 0,0-1 0,-1 1 0,1-1 0,0 0 1,-1 0-1,1 0 0,-1 0 0,1 0 0,-1-1 0,0 1 0,1-1 1,-1 1-1,0-1 0,0 0 0,0 0 0,3-4 0,4-3-222,-1-1 1,0-1-1,0 0 0,7-14 0,2-9-123,-2-1 1,16-52 0,-14 32-114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0.594"/>
    </inkml:context>
    <inkml:brush xml:id="br0">
      <inkml:brushProperty name="width" value="0.05" units="cm"/>
      <inkml:brushProperty name="height" value="0.05" units="cm"/>
      <inkml:brushProperty name="color" value="#E71224"/>
    </inkml:brush>
  </inkml:definitions>
  <inkml:trace contextRef="#ctx0" brushRef="#br0">44 1 18852,'-1'8'1141,"0"1"0,-1-1-1,0 1 1,-3 9 0,-1 5-26,0-2-530,-12 67 898,17-77-1401,0 0-1,0-1 0,1 1 0,1-1 0,0 1 0,3 14 0,-4-23-95,0 0 0,1 0 0,-1-1-1,1 1 1,0 0 0,-1 0 0,1 0-1,0-1 1,0 1 0,0 0 0,0-1-1,1 1 1,-1-1 0,0 1 0,1-1-1,-1 0 1,0 0 0,1 1-1,0-1 1,-1 0 0,1 0 0,0-1-1,-1 1 1,1 0 0,0 0 0,0-1-1,0 1 1,0-1 0,0 0 0,-1 1-1,1-1 1,0 0 0,0 0 0,0 0-1,0-1 1,0 1 0,0 0 0,0-1-1,0 1 1,-1-1 0,4-1 0,3-1-297,0 0 0,0-1 0,0 0 1,-1 0-1,0-1 0,0 0 0,0 0 1,7-8-1,-4 4-426,27-31-2209,-34 36 2365,0 1-1,0-1 1,0 0 0,-1 0-1,0-1 1,1 1 0,-2 0-1,4-8 1,-11 17-717,-4 13 1721,-9 28 1009,2 1 1,2 0-1,2 1 0,2 1 0,2-1 1,-2 58-1,10-97-1316,1-1-1,0 1 1,1 0-1,0 0 1,0 0 0,5 14-1,-6-21-135,1-1 0,0 1 0,-1-1 0,1 1 0,0-1 0,0 1 0,0-1 0,0 0 0,0 0 0,0 1 0,0-1 0,0 0 1,1 0-1,-1 0 0,0 0 0,1 0 0,2 1 0,-2-2-41,0 1 0,0-1 1,0 0-1,0 0 0,0 0 0,0 0 1,0 0-1,0-1 0,0 1 0,0-1 1,0 1-1,0-1 0,0 1 1,0-1-1,0 0 0,-1 0 0,1 0 1,2-2-1,2-1 88,-1 0-1,0-1 1,0 1 0,0-1 0,-1 0 0,1 0-1,-1-1 1,5-9 0,0-1-264,14-34 1,0-13-267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1.032"/>
    </inkml:context>
    <inkml:brush xml:id="br0">
      <inkml:brushProperty name="width" value="0.05" units="cm"/>
      <inkml:brushProperty name="height" value="0.05" units="cm"/>
      <inkml:brushProperty name="color" value="#E71224"/>
    </inkml:brush>
  </inkml:definitions>
  <inkml:trace contextRef="#ctx0" brushRef="#br0">150 0 16067,'-2'4'1631,"-11"13"-991,-5 7 343,1 0-1,1 1 0,1 1 0,2 1 1,-14 34-1,20-38-512,0 1-1,-5 38 1,11-51-323,0 1-1,1-1 0,0 0 0,1 0 1,0 1-1,0-1 0,1 0 0,4 11 1,-5-19-121,0 0 0,0-1 0,0 1 1,0-1-1,0 0 0,1 1 0,-1-1 1,1 0-1,-1 0 0,1 1 0,0-1 0,0-1 1,0 1-1,0 0 0,0 0 0,0-1 0,1 1 1,-1-1-1,1 0 0,-1 0 0,1 0 1,2 1-1,-1-1-14,-1-1 1,0 0-1,1 0 1,-1 0 0,0 0-1,0 0 1,1-1-1,-1 0 1,0 1-1,0-1 1,0 0-1,0-1 1,0 1-1,0-1 1,0 1 0,0-1-1,0 0 1,3-3-1,5-5 15,0 0-1,-1-1 0,0 0 0,-1-1 1,0 0-1,-1 0 0,11-23 0,-5 4 1,-1-1-1,12-40 1,-25 71-27,22-86-4,-20 77 11,-1 0 1,0 0-1,0-1 0,-1 1 1,0 0-1,-3-15 1,3 23-6,0 1 1,0 0 0,0 0 0,-1-1-1,1 1 1,0 0 0,-1 0-1,1 0 1,-1 0 0,0 0-1,1-1 1,-1 1 0,0 0 0,1 0-1,-1 0 1,0 1 0,0-1-1,0 0 1,-2-1 0,2 2-19,0-1 1,1 1-1,-1 0 1,0 0-1,0 0 1,0 0-1,0 0 1,0 0-1,0 0 1,0 0-1,0 1 1,1-1-1,-1 0 1,0 0-1,0 1 1,0-1-1,0 0 1,1 1-1,-1-1 1,-1 2-1,-2 1-329,0 0 0,0 1 0,0 0 1,0 0-1,1 0 0,-7 9 0,-6 17-741,10-15 374</inkml:trace>
  <inkml:trace contextRef="#ctx0" brushRef="#br0" timeOffset="1">495 63 15067,'0'0'1553,"-5"5"-745,-3-1-248,1 7 856,-3 1-168,1 2-303,0 0-113,0 1-528,1-3-384,1-4 200,7-6-80,-3 1-184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1.533"/>
    </inkml:context>
    <inkml:brush xml:id="br0">
      <inkml:brushProperty name="width" value="0.05" units="cm"/>
      <inkml:brushProperty name="height" value="0.05" units="cm"/>
      <inkml:brushProperty name="color" value="#E71224"/>
    </inkml:brush>
  </inkml:definitions>
  <inkml:trace contextRef="#ctx0" brushRef="#br0">1 340 16772,'2'-1'7440,"-2"0"-7152,-1 0 1,1 0-1,0-1 1,-1 1-1,1 0 0,0 0 1,0 0-1,0 0 1,0 0-1,0-1 0,0 1 1,0 0-1,0 0 0,0 0 1,1-2-1,13-30 215,1 2 1,27-42-1,-18 33-509,-23 39 0,10-17-40,-6 14 11,-5 11-34,-4 9 28,-1 0 0,-11 24 0,-1 5 46,11-30 8,4-11-5,0 1 0,0 0-1,1 0 1,0-1-1,-1 1 1,1 0 0,1 0-1,-1 0 1,1 0-1,0 9 1,0-14-7,0 0 1,0 0-1,0 1 0,1-1 0,-1 0 1,0 0-1,0 0 0,0 0 0,0 0 1,0 0-1,0 0 0,0 0 0,0 0 1,1 1-1,-1-1 0,0 0 0,0 0 1,0 0-1,0 0 0,0 0 0,0 0 1,1 0-1,-1 0 0,0 0 1,0 0-1,0 0 0,0 0 0,0 0 1,1 0-1,-1 0 0,0 0 0,0 0 1,0 0-1,0 0 0,0 0 0,0 0 1,1 0-1,-1-1 0,0 1 0,0 0 1,0 0-1,0 0 0,0 0 0,0 0 1,0 0-1,1 0 0,8-8 31,7-12 6,-3-3-153,0 1-1,-1-2 0,-1 0 0,-2 0 0,0-1 0,-1 0 0,7-45 1,-15 66-96,0 0 1,0 0-1,0 0 0,0 0 1,-1 0-1,1 1 1,-1-1-1,-2-7 1,3 10 114,-1 1 0,1-1 0,0 0 0,-1 0 0,1 1 0,0-1 0,-1 0 0,1 1 0,-1-1 0,1 1 0,-1-1 0,1 1 0,-1-1 0,0 1 0,1-1 0,-1 1 0,0-1 0,1 1 0,-1-1 0,0 1 0,0 0 0,1 0 1,-1-1-1,0 1 0,0 0 0,1 0 0,-1 0 0,0 0 0,0 0 0,0 0 0,1 0 0,-1 0 0,0 0 0,0 0 0,1 0 0,-1 1 0,0-1 0,0 0 0,1 1 0,-1-1 0,0 0 0,1 1 0,-1-1 0,0 1 0,1-1 0,-2 2 0,-6 4-960,4 1-122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1.998"/>
    </inkml:context>
    <inkml:brush xml:id="br0">
      <inkml:brushProperty name="width" value="0.05" units="cm"/>
      <inkml:brushProperty name="height" value="0.05" units="cm"/>
      <inkml:brushProperty name="color" value="#E71224"/>
    </inkml:brush>
  </inkml:definitions>
  <inkml:trace contextRef="#ctx0" brushRef="#br0">97 65 17468,'0'-1'112,"0"0"1,1 0 0,-1 1 0,0-1-1,1 0 1,-1 0 0,0 0-1,0 0 1,0 0 0,0 0 0,0 1-1,0-1 1,0 0 0,0 0-1,0 0 1,0 0 0,-1-1 0,1 2-64,0 0-1,-1 0 1,1 0 0,-1 0 0,1-1 0,0 1 0,-1 0 0,1 0 0,0 0 0,-1 0 0,1 0 0,0 0 0,-1 1 0,1-1 0,-1 0 0,1 0 0,0 0-1,-1 0 1,1 0 0,0 0 0,-1 1 0,1-1 0,0 0 0,0 0 0,-1 1 0,1-1 0,-1 0 0,-3 4 248,0-1 0,1 1 1,-1 0-1,1 0 0,-4 5 0,-3 6 97,2 1 0,0 0 0,0 1 0,-7 28 0,11-34-269,2 0 0,-1 0-1,1 1 1,1-1 0,0 1 0,1-1-1,0 1 1,2 14 0,-1-25-104,-1 1 1,0-1 0,0 1-1,1-1 1,-1 1 0,1-1-1,-1 1 1,1-1-1,0 1 1,-1-1 0,1 0-1,0 0 1,0 1 0,0-1-1,0 0 1,0 0-1,0 0 1,0 0 0,1 0-1,-1 0 1,0 0 0,0 0-1,2 0 1,-1 0-7,0-1 0,1 0 0,-1 0 0,0 1 0,0-1 0,0 0 0,0-1 0,1 1 0,-1 0 0,0-1 0,0 1 0,0-1 0,0 0-1,3-1 1,4-2 4,0-1-1,0 0 0,-1-1 1,1 0-1,10-10 0,-3 0 1,0 0-1,-1-1 0,-1 0 0,0-1 1,-1-1-1,-1 0 0,-1 0 1,-1-1-1,11-29 0,-19 45-19,-1 0 1,0 0-1,0 0 0,-1 1 0,1-1 1,-1 0-1,0 0 0,0 0 1,0 0-1,0 0 0,-2-5 0,2 8 1,-1-1 0,0 1-1,1-1 1,-1 1-1,0-1 1,0 1-1,0 0 1,0 0-1,0-1 1,0 1 0,-1 0-1,1 0 1,0 0-1,-1 0 1,1 0-1,0 0 1,-1 1 0,1-1-1,-1 0 1,1 1-1,-1-1 1,0 1-1,1 0 1,-1-1-1,1 1 1,-1 0 0,0 0-1,-1 0 1,-4 0 3,0 1-1,0 0 1,0 0 0,0 1 0,0 0 0,0 0-1,1 0 1,-1 1 0,1 0 0,0 1 0,-1-1-1,2 1 1,-8 5 0,4-2-6,0 1 1,1-1-1,-1 1 1,1 1-1,1 0 1,0 0-1,-8 14 0,14-21-56,-1 0-1,1 0 0,0 1 0,0-1 0,0 1 0,1-1 0,-1 0 1,1 1-1,-1 0 0,1-1 0,0 1 0,0-1 0,0 1 1,1 4-1,-1-6 44,1 1 1,-1-1-1,1 0 1,0 0-1,-1 0 1,1 1-1,0-1 0,0 0 1,0 0-1,0 0 1,0 0-1,0 0 1,0-1-1,0 1 1,0 0-1,0 0 1,0-1-1,1 1 1,-1-1-1,0 1 0,1-1 1,-1 1-1,0-1 1,1 0-1,-1 1 1,0-1-1,1 0 1,2 0-1,8-1-40,1 0-1,0 0 0,-1-2 1,15-3-1,23-8-323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2.400"/>
    </inkml:context>
    <inkml:brush xml:id="br0">
      <inkml:brushProperty name="width" value="0.05" units="cm"/>
      <inkml:brushProperty name="height" value="0.05" units="cm"/>
      <inkml:brushProperty name="color" value="#E71224"/>
    </inkml:brush>
  </inkml:definitions>
  <inkml:trace contextRef="#ctx0" brushRef="#br0">170 55 20484,'-19'21'925,"-66"75"1549,76-84-2161,0 1 0,0 0 1,2 1-1,-1 0 0,2 0 1,-6 15-1,11-24-213,0-1 0,0 1 0,0 0 0,0-1 0,1 1 0,-1 6 0,1-9-74,0-1 0,1 0 0,-1 0 1,0 0-1,0 1 0,1-1 0,-1 0 1,0 0-1,1 0 0,-1 0 0,1 0 0,0 0 1,-1 0-1,1 0 0,0 0 0,0 0 1,-1 0-1,1 0 0,0 0 0,0 0 0,0-1 1,0 1-1,0 0 0,0-1 0,0 1 1,1-1-1,-1 1 0,0-1 0,0 1 0,2-1 1,2 1-2,1-1 0,-1 0 1,0-1-1,0 1 1,0-1-1,0 0 0,0 0 1,-1-1-1,1 1 0,0-1 1,0 0-1,-1 0 1,1-1-1,6-4 0,3-3-13,-1 0-1,1-1 0,13-14 0,-9 6-12,-1-1 0,0-1 1,18-29-1,-30 41 0,1-1 0,-2 1 0,1-1 0,-1 0 0,0 0 0,-1-1 0,0 1 0,-1-1 0,0 1 1,0-21-1,-2 30 1,0 0 0,0-1 0,0 1-1,0 0 1,0 0 0,0 0 0,0 0 0,-1 0 0,1-1 0,0 1 0,-1 0 0,1 0 0,-1 0 0,1 0 0,-1 0 0,0 0 0,1 0 0,-1 1 0,0-1 0,0 0 0,1 0 0,-1 0 0,0 1 0,-2-2-1,2 2 3,-1-1-1,0 1 1,1-1-1,-1 1 1,0 0-1,0 0 1,1 0-1,-1 0 1,0 0-1,1 0 1,-1 1-1,0-1 1,0 0-1,-1 2 0,-6 1 17,1 0-1,1 1 1,-1 1-1,-14 9 1,14-8-10,0 1 0,0 0 0,1 1 1,-1 0-1,2 0 0,-1 0 0,1 1 1,1 0-1,-1 0 0,-6 17 0,11-25-10,1 0-1,-1 0 1,0 0-1,1 0 1,0 0-1,-1 0 1,1 1-1,0-1 1,-1 0-1,1 0 1,0 0 0,0 1-1,0-1 1,0 0-1,0 0 1,0 0-1,0 1 1,0-1-1,1 0 1,-1 0-1,0 0 1,1 0-1,-1 1 1,1-1-1,0 0 1,-1 0-1,1 0 1,0 0-1,-1 0 1,1 0-1,0-1 1,0 1-1,0 0 1,0 0-1,0 0 1,0-1-1,0 1 1,0-1-1,0 1 1,1 0-1,2 0-86,-1 0-1,1-1 1,-1 0-1,1 1 1,-1-1-1,1 0 1,0-1-1,-1 1 1,1-1-1,-1 1 1,0-1-1,1 0 1,3-2-1,10-5-446,-2-1 0,1-1 0,-2 0 0,1-1 0,-1-1 0,-1 0 0,18-20-1,1-3-525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2.757"/>
    </inkml:context>
    <inkml:brush xml:id="br0">
      <inkml:brushProperty name="width" value="0.05" units="cm"/>
      <inkml:brushProperty name="height" value="0.05" units="cm"/>
      <inkml:brushProperty name="color" value="#E71224"/>
    </inkml:brush>
  </inkml:definitions>
  <inkml:trace contextRef="#ctx0" brushRef="#br0">124 60 14579,'-13'25'2085,"-24"30"1,-9 15 1045,42-61-2753,0-1 0,0 1-1,0 0 1,1 0 0,1 0 0,-3 14-1,4-21-320,1 0 0,0 0 0,0 0 0,0 0 0,0 0 0,0 0 0,0 0 0,0 0 0,0 0 0,1 0 0,-1 0 0,1-1 0,0 1 0,-1 0 0,1 0 0,0 0 0,0-1 0,0 1 0,0 0 0,1-1 0,-1 1 0,0-1 0,3 2 0,-1-1-21,0 0 0,0 0 1,0-1-1,0 1 0,1-1 0,-1 0 0,1 0 1,-1-1-1,1 1 0,-1-1 0,1 1 0,3-1 1,9-1-22,-1 0 1,1-1 0,-1 0 0,28-10 0,-18 4 7,-1-1 0,0-1 0,-1-1 0,0-2 0,24-16 0,-37 22 33,-1 0-1,1-1 1,-1 0-1,-1 0 1,1-1-1,-1 0 1,-1-1-1,0 0 1,0 0-1,-1 0 0,0-1 1,-1 0-1,4-13 1,-7 20-5,-1 0 1,0 0-1,0-1 1,-1 1-1,1 0 0,-1-1 1,0 1-1,0-1 1,-1 1-1,1 0 1,-1-1-1,-1-3 1,1 5-18,0 1 0,0-1 0,-1 1 0,1 0 0,0-1 0,-1 1 0,0 0 0,1 0 0,-1 0 0,0 0 0,0 1 0,0-1 0,0 0 0,0 1 0,-1 0 0,1-1 0,0 1 0,-1 0 0,1 0 0,-1 0 0,-2-1 0,-4 1 25,0-1-1,0 2 0,0-1 1,0 1-1,0 0 0,1 1 0,-1 0 1,0 0-1,0 1 0,1 0 0,-1 1 1,1 0-1,-1 0 0,-8 6 0,8-5-181,0 1 0,1 0-1,0 0 1,0 1-1,1 0 1,0 0 0,0 1-1,0 0 1,0 0 0,1 0-1,1 1 1,-1 0-1,-4 9 1,9-15 59,1 0-1,-1 1 1,0-1-1,0 0 1,1 1 0,-1-1-1,1 0 1,0 1 0,0-1-1,0 4 1,3-1-400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7.247"/>
    </inkml:context>
    <inkml:brush xml:id="br0">
      <inkml:brushProperty name="width" value="0.05" units="cm"/>
      <inkml:brushProperty name="height" value="0.05" units="cm"/>
    </inkml:brush>
  </inkml:definitions>
  <inkml:trace contextRef="#ctx0" brushRef="#br0">128 1 17940,'0'-1'58,"1"1"1,-1 0 0,0 0-1,1 0 1,-1 0-1,0 1 1,1-1 0,-1 0-1,0 0 1,0 0 0,1 0-1,-1 0 1,0 0-1,0 0 1,1 0 0,-1 1-1,0-1 1,0 0-1,1 0 1,-1 0 0,0 1-1,0-1 1,0 0-1,1 0 1,-1 1 0,0-1-1,0 0 1,0 0-1,0 1 1,0-1 0,1 0-1,-1 0 1,0 1-1,0-1 1,0 0 0,0 1-1,0-1 1,-4 18 1244,-18 23 105,15-29-757,-27 49 643,14-28-714,-29 66 0,105-226-2543,-52 116 1754,-1 4 42,0 0 0,0 0 0,-1 0-1,0-1 1,0 1 0,-1-1 0,1 1-1,-1-13 1,-4 18-52,-2 8 177,-2 8 71,1 6 29,2-1-1,0 1 1,1 0-1,1 0 1,1 0-1,1 0 1,0 0 0,2 0-1,0 0 1,2 0-1,9 34 1,-12-51-26,0-1 0,0 1 0,0-1 0,0 0 1,1 1-1,-1-1 0,1 0 0,2 3 0,-4-5-27,0 0-1,0 0 1,0 0-1,0 0 1,0 1-1,0-1 1,0 0-1,0 0 1,0 0-1,0 0 1,1 0-1,-1 0 1,0 0 0,0 0-1,0 0 1,0 0-1,0 0 1,0 0-1,0 0 1,0 0-1,1 0 1,-1 0-1,0 0 1,0 0-1,0 0 1,0 0-1,0 0 1,0 0-1,1 0 1,-1 0 0,0 0-1,0 0 1,0 0-1,0 0 1,0 0-1,0 0 1,0 0-1,0 0 1,1 0-1,-1 0 1,0 0-1,0 0 1,0 0-1,0 0 1,0-1 0,0 1-1,0 0 1,0 0-1,0 0 1,0 0-1,1 0 1,-2-16 190,-5-4-96,0 0 0,-1 0 0,-16-31 0,12 27-67,-13-37 0,25 62-32,-1-1 0,0 0-1,0 0 1,1 0 0,-1 0 0,0 1 0,0-1-1,1 0 1,-1 0 0,0 0 0,1 0 0,-1 0-1,0 0 1,0 0 0,1 0 0,-1 0 0,0 0-1,1 0 1,-1 0 0,0 0 0,0 0 0,1 0-1,-1 0 1,0 0 0,1-1 0,-1 1-1,0 0 1,0 0 0,1 0 0,-1 0 0,0 0-1,0-1 1,0 1 0,1 0 0,-1 0 0,0 0-1,0-1 1,0 1 0,1 0 0,-1 0 0,0-1-1,0 1 1,0 0 0,0 0 0,0-1 0,0 1-1,0 0 1,0-1 0,0 1 0,0 0-1,0 0 1,0-1 0,0 1 0,0 0 0,0-1-1,0 1 1,0 0 0,0 0 0,0-1 0,0 1-1,0 0 1,0-1 0,0 1 0,0 0 0,-1 0-1,1-1 1,0 1 0,0 0 0,-1-1 0,27 17-410,-16-10 119,-7-4 264,0-1 0,0 1-1,1-1 1,-1 0 0,1 0 0,-1 0-1,1 0 1,-1-1 0,1 0-1,-1 1 1,1-1 0,4-1 0,19-2-172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3.318"/>
    </inkml:context>
    <inkml:brush xml:id="br0">
      <inkml:brushProperty name="width" value="0.05" units="cm"/>
      <inkml:brushProperty name="height" value="0.05" units="cm"/>
      <inkml:brushProperty name="color" value="#E71224"/>
    </inkml:brush>
  </inkml:definitions>
  <inkml:trace contextRef="#ctx0" brushRef="#br0">248 49 15043,'2'-3'439,"0"0"-1,-1-1 1,1 1-1,-1-1 1,0 0-1,0 1 1,0-1-1,0 0 1,0-7-1,-1 11-383,0 0-1,0-1 0,0 1 1,0 0-1,0 0 0,0 0 1,0-1-1,0 1 0,0 0 1,0 0-1,0 0 1,0 0-1,-1-1 0,1 1 1,0 0-1,0 0 0,0 0 1,0 0-1,0-1 0,0 1 1,0 0-1,-1 0 1,1 0-1,0 0 0,0 0 1,0 0-1,0-1 0,-1 1 1,1 0-1,0 0 0,0 0 1,0 0-1,-1 0 1,1 0-1,0 0 0,0 0 1,0 0-1,-1 0 0,1 0 1,-10 4 1118,-10 13 63,-6 10-950,2 2 0,1 1 1,1 0-1,1 2 0,2 0 1,2 2-1,1 0 0,1 0 1,-16 61-1,28-84-252,0 0 1,1 0-1,0 1 0,0 22 0,2-32-25,0 1 0,0-1-1,1 1 1,-1-1 0,0 0-1,1 1 1,0-1 0,-1 1-1,1-1 1,0 0 0,0 0 0,0 0-1,0 1 1,1-1 0,-1 0-1,1 0 1,-1-1 0,1 1-1,0 0 1,-1 0 0,1-1 0,0 1-1,0-1 1,0 0 0,0 1-1,1-1 1,-1 0 0,0 0-1,3 0 1,1 1 1,0-1-1,0-1 1,0 1-1,0-1 0,0 0 1,0-1-1,0 1 1,0-1-1,11-3 1,3-3-61,29-12 0,-42 16 29,30-13-434,-2-2 0,0-1 0,35-25 0,-58 35 214,0 0 1,0-1-1,-1-1 0,0 1 1,0-2-1,-1 0 0,-1 0 1,0 0-1,-1-1 0,13-28 1,-10 0-598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3.718"/>
    </inkml:context>
    <inkml:brush xml:id="br0">
      <inkml:brushProperty name="width" value="0.05" units="cm"/>
      <inkml:brushProperty name="height" value="0.05" units="cm"/>
      <inkml:brushProperty name="color" value="#E71224"/>
    </inkml:brush>
  </inkml:definitions>
  <inkml:trace contextRef="#ctx0" brushRef="#br0">178 200 15739,'-45'24'2025,"19"-7"-1073,5-6 1785,36-19-1281,26-6-416,13-10-168,15-7-376,6-4-80,4 0-103,1 1-113,-11 8-448,-8 3-297,-23 10-567,-13 5 1888,-24 8-984,-8 4-104,-21 9-96</inkml:trace>
  <inkml:trace contextRef="#ctx0" brushRef="#br0" timeOffset="1">15 459 18196,'-15'26'1784,"20"-19"-936,11-8-279,32-19 943,12-6-200,15-11-384,6-1-127,6-5-265,-1 2-328,-7 7-896,-8 0-321,-22 4 825,-11-1-216,-15 10-240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4.295"/>
    </inkml:context>
    <inkml:brush xml:id="br0">
      <inkml:brushProperty name="width" value="0.05" units="cm"/>
      <inkml:brushProperty name="height" value="0.05" units="cm"/>
      <inkml:brushProperty name="color" value="#E71224"/>
    </inkml:brush>
  </inkml:definitions>
  <inkml:trace contextRef="#ctx0" brushRef="#br0">77 49 19788,'-2'9'305,"-18"62"1748,3 0-1,-11 116 1,19 43 222,10-241-2186,1-1 0,0 0 0,6-15-1,3-15 43,11-63-481,66-194 1,-86 295 337,4-11-39,0 0 0,11-18 1,-15 30 44,0 0 1,-1 0-1,1 0 1,0 0 0,1 1-1,-1-1 1,0 1-1,1 0 1,-1 0 0,1 0-1,0 0 1,0 0-1,0 0 1,0 1 0,0-1-1,0 1 1,6-2-1,-8 3 6,0 0-1,0 0 1,0-1 0,0 1-1,0 0 1,0 0-1,0 0 1,0 1-1,0-1 1,0 0 0,0 0-1,-1 0 1,1 1-1,0-1 1,0 1-1,0-1 1,0 0 0,0 1-1,0 0 1,0-1-1,-1 1 1,1-1-1,0 1 1,-1 0 0,1 0-1,1 1 1,-1 0-1,0 0 0,0 1 0,-1-1 0,1 0 0,-1 0 1,1 1-1,-1-1 0,0 1 0,0-1 0,0 0 0,0 4 0,-1 3 0,0 1-1,-1 0 0,-1-1 0,-6 18 1,-10 13 79,-45 68 1,-6 11-403,69-118 245,0 1 0,1-1 0,-1 0 1,0 0-1,1 1 0,-1-1 0,1 1 0,0-1 0,-1 0 0,1 1 1,0-1-1,0 1 0,0-1 0,0 2 0,0-3 52,1 1 0,-1-1 0,0 0 1,0 0-1,1 0 0,-1 1 0,0-1 0,1 0 0,-1 0 0,0 0 0,1 0 0,-1 0 0,0 1 1,1-1-1,-1 0 0,0 0 0,1 0 0,-1 0 0,0 0 0,1 0 0,-1 0 0,0 0 0,1-1 1,-1 1-1,1 0 0,-1 0 0,0 0 0,0 0 0,1 0 0,-1 0 0,0-1 0,1 1 0,-1 0 1,8-4-171,-1-1 1,0 1-1,8-8 1,22-18-442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4.650"/>
    </inkml:context>
    <inkml:brush xml:id="br0">
      <inkml:brushProperty name="width" value="0.05" units="cm"/>
      <inkml:brushProperty name="height" value="0.05" units="cm"/>
      <inkml:brushProperty name="color" value="#E71224"/>
    </inkml:brush>
  </inkml:definitions>
  <inkml:trace contextRef="#ctx0" brushRef="#br0">13 15 20508,'0'26'2209,"-3"-10"-1329,-2-3-360,4-3 1201,-2-2-585,3-6-592,4 2-512,4-15-144,1-7 88,3-11-144,-1-6-112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5.318"/>
    </inkml:context>
    <inkml:brush xml:id="br0">
      <inkml:brushProperty name="width" value="0.05" units="cm"/>
      <inkml:brushProperty name="height" value="0.05" units="cm"/>
      <inkml:brushProperty name="color" value="#E71224"/>
    </inkml:brush>
  </inkml:definitions>
  <inkml:trace contextRef="#ctx0" brushRef="#br0">119 16 16708,'2'-12'1731,"-9"9"-513,5 3-1049,0 1-1,0 0 0,0-1 1,0 1-1,0 0 1,0 0-1,0 0 1,1 0-1,-1 1 0,-2 1 1,-5 6 339,0-1-1,1 2 1,0-1 0,0 1-1,1 1 1,-9 16 0,12-18-341,0-1 0,1 1 0,0-1 0,0 1 0,1 0 0,0 0 0,0 0 0,1 0 0,0 16 0,1-23-138,0-1 1,0 1 0,0 0 0,0 0-1,1-1 1,-1 1 0,0 0 0,1-1-1,0 1 1,-1 0 0,1-1 0,0 1-1,0-1 1,-1 1 0,1-1 0,0 1-1,1-1 1,-1 0 0,0 0 0,0 1-1,0-1 1,1 0 0,-1 0 0,1 0-1,-1 0 1,1-1 0,1 2 0,0-1-3,0-1 1,1 1 0,-1-1-1,0 0 1,0 0 0,1 0-1,-1 0 1,0-1 0,0 1-1,1-1 1,-1 0 0,0 0 0,0 0-1,3-1 1,9-6 4,0 0 0,0 0 1,-1-2-1,0 1 0,-1-2 0,16-15 0,-9 6-74,-1-1-1,31-44 0,-50 62-39,-4 5 56,-3 4 8,1 1-1,0 0 1,0 1 0,0-1-1,1 1 1,0 0-1,-4 12 1,1-2 18,1 0-1,-8 32 1,13-42-71,0 0 0,1 1-1,1-1 1,-1 1-1,1-1 1,0 1 0,3 11-1,-3-18 66,0 0 0,1 1 0,-1-1 0,1 0 0,-1 0 0,1 0 0,0 0 0,0-1 0,0 1 0,0 0 0,0 0-1,1 0 1,-1-1 0,0 1 0,1-1 0,-1 1 0,1-1 0,-1 1 0,1-1 0,0 0 0,0 0 0,0 0 0,-1 0 0,1 0 0,0 0-1,0-1 1,0 1 0,0 0 0,1-1 0,-1 0 0,0 1 0,0-1 0,0 0 0,0 0 0,3-1 0,23-7-113,3-9-46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0:25.737"/>
    </inkml:context>
    <inkml:brush xml:id="br0">
      <inkml:brushProperty name="width" value="0.05" units="cm"/>
      <inkml:brushProperty name="height" value="0.05" units="cm"/>
      <inkml:brushProperty name="color" value="#E71224"/>
    </inkml:brush>
  </inkml:definitions>
  <inkml:trace contextRef="#ctx0" brushRef="#br0">46 0 19980,'-6'26'2481,"-1"2"-1649,-6-1-376,3-2 2249,4 1-1833,2-6-432,4-10-352,2-10-16,3-16-104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12.968"/>
    </inkml:context>
    <inkml:brush xml:id="br0">
      <inkml:brushProperty name="width" value="0.05" units="cm"/>
      <inkml:brushProperty name="height" value="0.05" units="cm"/>
      <inkml:brushProperty name="color" value="#E71224"/>
    </inkml:brush>
  </inkml:definitions>
  <inkml:trace contextRef="#ctx0" brushRef="#br0">1553 92 9474,'-82'-26'799,"-1"5"-1,-134-18 1,180 35-697,0 3 0,0 0 0,0 3 0,0 1 0,0 1 0,1 2 0,-1 2 0,-54 19 0,52-10-50,1 1 1,0 1-1,2 2 1,0 2-1,2 2 0,-45 40 1,26-15-30,2 2 1,-84 113-1,102-117-10,2 1-1,2 1 0,2 2 0,3 1 0,-34 109 1,46-118 6,1 1 1,3 1 0,2-1-1,2 1 1,1 0 0,3 0-1,11 92 1,-7-114-10,1-1 0,1 0 0,1 0 0,16 35 0,-17-46-7,1 1 1,1-1-1,0 0 1,0 0-1,1-1 1,1 0-1,0-1 1,21 18 0,-12-15 0,0-1 0,1-1 0,0-1 1,1 0-1,0-2 0,1 0 0,0-2 1,0 0-1,0-1 0,1-2 0,-1 0 1,31 0-1,8-4 6,-1-3 0,0-2 0,84-19 1,69-24 44,259-97 1,-319 88-8,-3-8-1,189-111 0,-277 139 29,-1-3 0,-2-2 0,64-60-1,-98 79-15,-2-1 0,0-1 0,-2-1 0,-1 0-1,-1-2 1,-2 0 0,-1-1 0,-1-1 0,12-34-1,-22 50-22,0 0-1,-2-1 0,1 0 0,-2 0 0,0 0 0,-1-1 0,0 1 0,-1 0 0,-1 0 0,-1 0 0,0-1 0,-1 1 1,-1 1-1,-1-1 0,0 1 0,-1-1 0,-9-17 0,3 12-24,0 0 0,-2 1 0,0 1 0,-1 1 0,-1 0-1,-1 0 1,0 2 0,-1 0 0,-1 1 0,0 1 0,-1 1 0,-1 1 0,0 0 0,0 2 0,-44-15 0,33 16-53,-1 2 1,0 2 0,0 0 0,0 2-1,-47 3 1,34 2 2,-1 3 1,1 2-1,-60 16 1,-5 12-69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13.740"/>
    </inkml:context>
    <inkml:brush xml:id="br0">
      <inkml:brushProperty name="width" value="0.05" units="cm"/>
      <inkml:brushProperty name="height" value="0.05" units="cm"/>
      <inkml:brushProperty name="color" value="#E71224"/>
    </inkml:brush>
  </inkml:definitions>
  <inkml:trace contextRef="#ctx0" brushRef="#br0">1848 1 9242,'-28'3'126,"0"2"0,1 1 0,0 2 0,-31 11 0,-98 54-120,24 1 96,-218 162 0,256-160 51,4 3 1,-141 160-1,-64 149 380,232-290-344,4 3-1,-53 126 1,91-179-120,3 0 0,2 1 0,2 1-1,-8 55 1,19-81-41,1 1-1,0-1 1,2 1-1,1 0 1,1-1-1,1 1 1,1-1-1,1 0 1,2 0-1,13 36 1,-12-41-7,1-1 1,1 0-1,1-1 1,0 0-1,23 26 1,-26-33-9,1-1 0,1-1 1,-1 0-1,1 0 0,1-1 0,0 0 1,0-1-1,0 0 0,1-1 0,16 6 1,-6-6 11,-1 0 0,1-2 0,0-1 0,0 0 0,0-2 0,0 0 1,0-1-1,-1-2 0,44-9 0,-24 0 16,0-1-1,-1-1 1,0-3 0,44-25-1,16-15 33,-3-4 0,-3-4-1,-3-4 1,116-113-1,-68 36-4,-7-6 0,158-237 0,-220 280-40,-4-2 0,-6-4-1,75-202 1,-124 287-16,-1-1 0,-2 0 0,-1-1 0,-2 0 0,3-52 0,-7 72-3,-1 0 0,-1 0 0,0-1 1,-1 1-1,0 0 0,-1 0 0,0 1 0,-1-1 0,0 1 0,-1-1 0,0 1 0,-1 0 0,0 1 1,-1 0-1,0 0 0,-1 0 0,-16-16 0,13 17-10,0 1 1,0 0-1,-1 1 1,0 0-1,0 1 1,0 0-1,-1 1 0,0 0 1,0 1-1,-1 0 1,1 2-1,-1-1 1,1 2-1,-1-1 0,0 2 1,0 0-1,0 1 1,1 0-1,-1 1 1,0 0-1,1 1 0,0 1 1,0 0-1,0 1 1,0 0-1,0 1 1,-12 8-1,-16 19-47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27.436"/>
    </inkml:context>
    <inkml:brush xml:id="br0">
      <inkml:brushProperty name="width" value="0.05" units="cm"/>
      <inkml:brushProperty name="height" value="0.05" units="cm"/>
      <inkml:brushProperty name="color" value="#E71224"/>
    </inkml:brush>
  </inkml:definitions>
  <inkml:trace contextRef="#ctx0" brushRef="#br0">1 391 12507,'15'-3'155,"0"0"0,-1 0 0,17-7 0,13-4-177,-38 13 19,60-17 539,135-18 0,343 32 1833,-292 10-1974,1493-24 210,-224 1-342,-404-8-186,-1-31 69,-546 26-24,948-88 418,-1200 87-774,-346 32-469,1-1-1,-29-3 1,32 1 422,-61-4-342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28.466"/>
    </inkml:context>
    <inkml:brush xml:id="br0">
      <inkml:brushProperty name="width" value="0.05" units="cm"/>
      <inkml:brushProperty name="height" value="0.05" units="cm"/>
      <inkml:brushProperty name="color" value="#E71224"/>
    </inkml:brush>
  </inkml:definitions>
  <inkml:trace contextRef="#ctx0" brushRef="#br0">102 272 15219,'-26'2'755,"-40"0"-1,56-2-645,38-12 56,-17 10-177,0 1 0,1 1 0,-1 0 0,0 0 0,1 1 0,11 3 0,69 19-56,-75-18 66,134 39-7,-32-7 8,152 26-1,-52-36 20,279 1-1,227-40 59,-722 12-75,1941-82 1104,474-12-543,-1929 84-514,772-29 22,-12-93-39,-778 31-507,-444 91 248,-27 10 225,0 0 0,0 0 0,0 0 1,0 0-1,0-1 0,0 1 0,0 0 1,0 0-1,0 0 0,0 0 0,0 0 1,0 0-1,0-1 0,0 1 0,0 0 0,0 0 1,0 0-1,0 0 0,0 0 0,0 0 1,-1-1-1,1 1 0,0 0 0,0 0 1,0 0-1,0 0 0,0 0 0,0 0 0,0 0 1,0 0-1,-1 0 0,1-1 0,0 1 1,0 0-1,0 0 0,0 0 0,0 0 1,0 0-1,-1 0 0,1 0 0,0 0 0,0 0 1,0 0-1,0 0 0,0 0 0,0 0 1,-1 0-1,-19-4-112,-22 0-69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7.773"/>
    </inkml:context>
    <inkml:brush xml:id="br0">
      <inkml:brushProperty name="width" value="0.05" units="cm"/>
      <inkml:brushProperty name="height" value="0.05" units="cm"/>
    </inkml:brush>
  </inkml:definitions>
  <inkml:trace contextRef="#ctx0" brushRef="#br0">46 0 16532,'0'8'2008,"-6"7"-1232,-6 5-280,1 3 1121,3 6-681,1-1-120,5 2-224,4-2-120,8-5-224,3-5-104,5-9-248,2-6-256,0-10-544,-2-7-200,-3-10 848,-5-6-232,-10-3-185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4.772"/>
    </inkml:context>
    <inkml:brush xml:id="br0">
      <inkml:brushProperty name="width" value="0.05" units="cm"/>
      <inkml:brushProperty name="height" value="0.05" units="cm"/>
      <inkml:brushProperty name="color" value="#E71224"/>
    </inkml:brush>
  </inkml:definitions>
  <inkml:trace contextRef="#ctx0" brushRef="#br0">325 22 16916,'-2'-2'109,"0"0"1,1 1-1,-1-1 1,0 0-1,0 1 1,-1-1 0,1 1-1,0 0 1,0-1-1,-1 1 1,1 0-1,-1 0 1,1 1 0,-1-1-1,1 1 1,-1-1-1,-2 1 1,0 0 12,-1 0 1,1 0-1,0 1 1,0 0 0,0 0-1,0 0 1,0 1-1,-6 2 1,-3 3 153,-1 0-1,1 1 1,1 1 0,-23 18 0,22-16-214,1 2 1,0 0-1,1 0 0,1 1 0,0 0 1,0 1-1,2 1 0,0-1 1,0 1-1,-9 28 0,17-41-65,-1 0 0,1 1 0,0-1-1,1 0 1,-1 1 0,0-1 0,1 1 0,0-1-1,0 1 1,0-1 0,0 1 0,1-1-1,-1 1 1,1-1 0,0 1 0,0-1-1,0 0 1,0 1 0,1-1 0,-1 0 0,1 0-1,0 0 1,0 0 0,0 0 0,0 0-1,0-1 1,1 1 0,-1-1 0,1 1 0,0-1-1,0 0 1,0 0 0,0 0 0,0-1-1,0 1 1,0-1 0,7 2 0,11 3-47,0-1 1,24 2-1,-30-6 32,0 2-1,-1-1 0,1 2 1,-1 0-1,0 0 1,21 11-1,-32-14 24,0 1 0,0 0 0,0 0 1,0 0-1,0 1 0,0-1 0,-1 1 0,1 0 0,-1-1 0,0 1 0,0 0 1,0 0-1,0 0 0,-1 1 0,1-1 0,-1 0 0,0 1 0,1 3 1,-1-1 35,0-1 0,-1 1 0,0-1 0,0 1 0,-1-1 0,1 0 0,-1 1 1,0-1-1,-1 0 0,-3 11 0,-2-2 135,0 0 0,0 0 0,-2-1 1,0 0-1,0-1 0,-1 0 0,-17 16 0,14-15 57,-1-2 0,0 0-1,-1 0 1,-19 9 0,30-17-227,-1-1 1,0 1 0,1-1-1,-1 0 1,0-1 0,0 1 0,-1-1-1,1 0 1,0 0 0,0-1-1,-1 1 1,1-1 0,0 0-1,-1-1 1,1 1 0,0-1 0,0 0-1,-9-3 1,13 4-66,0-1 0,1 1 0,-1 0 1,0-1-1,0 1 0,1-1 0,-1 1 0,0-1 0,1 1 1,-1-1-1,0 1 0,1-1 0,-1 0 0,1 1 0,-1-1 0,1 0 1,-1 1-1,1-1 0,0 0 0,-1 0 0,1 1 0,0-1 1,0 0-1,-1 0 0,1-1 0,0 0-29,1 1 1,-1-1-1,0 1 0,1-1 1,-1 1-1,1-1 0,-1 1 1,1 0-1,0-1 1,0 1-1,0 0 0,0-1 1,1 0-1,3-4-189,1 0 1,0 1-1,1 0 1,10-7-1,18-9-603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5.189"/>
    </inkml:context>
    <inkml:brush xml:id="br0">
      <inkml:brushProperty name="width" value="0.05" units="cm"/>
      <inkml:brushProperty name="height" value="0.05" units="cm"/>
      <inkml:brushProperty name="color" value="#E71224"/>
    </inkml:brush>
  </inkml:definitions>
  <inkml:trace contextRef="#ctx0" brushRef="#br0">55 72 18484,'0'0'45,"1"0"0,-1-1 1,0 1-1,1 0 0,-1-1 0,0 1 0,1 0 1,-1-1-1,0 1 0,1 0 0,-1 0 0,1 0 1,-1-1-1,1 1 0,-1 0 0,1 0 0,-1 0 1,1 0-1,-1 0 0,1 0 0,-1 0 1,1 0-1,-1 0 0,0 0 0,1 0 0,-1 0 1,1 0-1,-4 14 481,-2 0-412,-11 45 335,2 1 1,3 1-1,-3 67 0,13-115-434,-1 56 117,2-65-169,0-1-1,0 1 1,0-1 0,1 0-1,0 1 1,0-1 0,0 0-1,0 1 1,0-1 0,0 0-1,1 0 1,0 0 0,0 0-1,0 0 1,3 4 0,-5-7 15,1 0 0,-1 0 1,0 0-1,0 0 1,1 1-1,-1-1 0,0 0 1,1 0-1,-1 0 0,0 0 1,1 0-1,-1 0 1,0 0-1,1 0 0,-1 0 1,0 0-1,1 0 0,-1 0 1,1 0-1,-1 0 1,0 0-1,1 0 0,-1-1 1,0 1-1,0 0 1,1 0-1,-1 0 0,0 0 1,1-1-1,-1 1 0,0 0 1,0 0-1,1 0 1,-1-1-1,0 1 0,0 0 1,1-1-1,7-13-678,-3 2 242,-1-1 0,-1 1 0,0-1 0,0 0 0,-2 0 0,1 0-1,-2-18 1,-9-96-2808,-28-62 3514,36 186 15,0 0 1,0-1-1,1 1 0,-1 0 1,1-1-1,0 1 0,-1 0 0,2-1 1,-1 1-1,1-4 0,-1 6-107,1 0 0,0 0 0,-1 0 0,1 0 0,0 0 0,0 0 0,0 0 0,0 0 0,0 0-1,0 1 1,0-1 0,0 0 0,0 1 0,0-1 0,0 1 0,0-1 0,0 1 0,1-1 0,-1 1 0,0 0 0,0 0-1,0-1 1,1 1 0,-1 0 0,0 0 0,0 0 0,1 1 0,-1-1 0,2 0 0,94-1 1290,134-19 0,-124 8-3179,-89 11 668,-18 1 1021,0 0 0,0 0 1,-1 2-1313,-30 5-26,-12 1 463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5.628"/>
    </inkml:context>
    <inkml:brush xml:id="br0">
      <inkml:brushProperty name="width" value="0.05" units="cm"/>
      <inkml:brushProperty name="height" value="0.05" units="cm"/>
      <inkml:brushProperty name="color" value="#E71224"/>
    </inkml:brush>
  </inkml:definitions>
  <inkml:trace contextRef="#ctx0" brushRef="#br0">11 1 16115,'-11'18'2001,"11"-3"-1249,11-9-152,10 0 1001,17-7-449,4-4-168,14-2-376,6-4-240,3 2-680,-2 1-368,-14 7 1328,-11 1-752,-27 7-120,-9 4-80</inkml:trace>
  <inkml:trace contextRef="#ctx0" brushRef="#br0" timeOffset="1">46 411 17300,'-3'27'1648,"11"-10"-864,4-15-280,14-2 777,9-8-217,14-1-288,8-2-312,10-6-912,0-1-2113,-8-7 2281,-9-1-352,-7-4-336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6.346"/>
    </inkml:context>
    <inkml:brush xml:id="br0">
      <inkml:brushProperty name="width" value="0.05" units="cm"/>
      <inkml:brushProperty name="height" value="0.05" units="cm"/>
      <inkml:brushProperty name="color" value="#E71224"/>
    </inkml:brush>
  </inkml:definitions>
  <inkml:trace contextRef="#ctx0" brushRef="#br0">1 29 17740,'0'0'105,"1"1"0,0 0 0,-1-1 1,1 1-1,0 0 0,-1-1 0,1 1 1,0-1-1,0 1 0,-1-1 0,1 0 0,0 1 1,0-1-1,0 0 0,0 1 0,0-1 0,-1 0 1,3 0-1,65 3 598,0-4 1,131-18-1,-127 9-809,1 3-1,94 4 1,-165 3 89,1 0 0,0 1 0,0-1 1,-1 0-1,1 1 0,-1 0 0,1 0 0,0-1 1,-1 1-1,1 1 0,-1-1 0,0 0 0,1 1 0,2 2 1,-4-3 7,0 1 0,0-1 0,0 1 0,0-1 1,0 1-1,-1-1 0,1 1 0,-1 0 1,1-1-1,-1 1 0,1 0 0,-1-1 1,0 1-1,0 0 0,0 0 0,0-1 1,0 1-1,-1 0 0,1-1 0,0 1 0,-1 0 1,1-1-1,-2 4 0,-2 6 54,-1-1 0,0 0 0,-1 0 0,0 0 0,0-1 1,-1 0-1,-11 12 0,-64 56 623,57-55-437,-101 85 1054,-143 91-1,260-192-1798,15-10 722,19-16 86,2-9-335,7-2-37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9.062"/>
    </inkml:context>
    <inkml:brush xml:id="br0">
      <inkml:brushProperty name="width" value="0.05" units="cm"/>
      <inkml:brushProperty name="height" value="0.05" units="cm"/>
      <inkml:brushProperty name="color" value="#E71224"/>
    </inkml:brush>
  </inkml:definitions>
  <inkml:trace contextRef="#ctx0" brushRef="#br0">0 1 15307,'1'-1'2791,"1"5"-849,0 12 75,2 21-673,30 434 774,-20-373-2793,-14-98 641,0 0 0,0 0 0,0 0 0,0 0 0,0 0 0,0 0 0,0 0 1,0 0-1,0 0 0,0 1 0,0-1 0,0 0 0,0 0 0,0 0 0,0 0 0,0 0 0,0 0 0,0 0 0,0 0 0,0 0 1,0 0-1,-1 0 0,1 0 0,0 0 0,0 0 0,0 1 0,0-1 0,0 0 0,0 0 0,0 0 0,0 0 0,0 0 0,0 0 0,0 0 1,0 0-1,0 0 0,0 0 0,0 0 0,0 0 0,-1 0 0,1 0 0,0 0 0,0 0 0,0 0 0,0 0 0,0 0 0,0 0 0,0 0 1,0 0-1,0 0 0,0 0 0,0 0 0,0 0 0,-1 0 0,1 0 0,0 0 0,0 0 0,0 0 0,0 0 0,0 0 0,0 0 1,0 0-1,0 0 0,0 0 0,0 0 0,0-1 0,0 1 0,0 0 0,0 0 0,-8-7-642,-8-10 544,15 16-18,-11-13-429,-2 0-29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9.451"/>
    </inkml:context>
    <inkml:brush xml:id="br0">
      <inkml:brushProperty name="width" value="0.05" units="cm"/>
      <inkml:brushProperty name="height" value="0.05" units="cm"/>
      <inkml:brushProperty name="color" value="#E71224"/>
    </inkml:brush>
  </inkml:definitions>
  <inkml:trace contextRef="#ctx0" brushRef="#br0">2 116 15243,'-2'13'1705,"5"-2"-753,3-2-344,7-3 1016,3-1-151,7-5-289,5-8-152,4-2-256,0-6-136,2-1-288,-1-1-119,-3 0-666,-6 1-583,-10-2 856,-8 1-152,-9 0-168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39.889"/>
    </inkml:context>
    <inkml:brush xml:id="br0">
      <inkml:brushProperty name="width" value="0.05" units="cm"/>
      <inkml:brushProperty name="height" value="0.05" units="cm"/>
      <inkml:brushProperty name="color" value="#E71224"/>
    </inkml:brush>
  </inkml:definitions>
  <inkml:trace contextRef="#ctx0" brushRef="#br0">16 212 17756,'-13'-8'2216,"10"2"-1432,16-5-311,3 0 1639,17-6-1104,0 2-192,10 1-408,0-2-135,6 2-273,0 0-377,-3 8-751,1 0 1008,-5-2-200,-3 2-120</inkml:trace>
  <inkml:trace contextRef="#ctx0" brushRef="#br0" timeOffset="1">891 0 18764,'11'147'3762,"-3"-25"-2525,31 160 0,-28-245-1833,-16-80-455,-3 7 799,-3-14-68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0.354"/>
    </inkml:context>
    <inkml:brush xml:id="br0">
      <inkml:brushProperty name="width" value="0.05" units="cm"/>
      <inkml:brushProperty name="height" value="0.05" units="cm"/>
      <inkml:brushProperty name="color" value="#E71224"/>
    </inkml:brush>
  </inkml:definitions>
  <inkml:trace contextRef="#ctx0" brushRef="#br0">1 95 18596,'0'-3'264,"-1"0"-1,1 1 1,0-1-1,0 1 1,1-1-1,-1 0 1,0 1 0,1-1-1,1-3 1,-1 5-148,-1 0 0,1 0 0,0 0 0,0 0 0,0 0 0,0 0 0,0 0 0,0 0 0,0 1 0,0-1 0,0 0 0,0 1 1,0-1-1,0 1 0,0-1 0,0 1 0,1-1 0,-1 1 0,0 0 0,0 0 0,3-1 0,141-8 3859,-17 1-3548,-92 5-394,-13 1-455,0 0 0,0-1 0,0-2 1,27-8-1,-50 13 416,-1 0 0,1 0 1,0 0-1,0 0 0,0 0 1,0 0-1,0 0 0,0 0 0,0 0 1,0 0-1,0 0 0,0 0 0,0 0 1,0 0-1,0-1 0,0 1 1,-1 0-1,1 0 0,0 0 0,0 0 1,0 0-1,0 0 0,0 0 0,0 0 1,0 0-1,0 0 0,0 0 1,0 0-1,0 0 0,0 0 0,0 0 1,0 0-1,0-1 0,0 1 0,0 0 1,0 0-1,0 0 0,0 0 1,0 0-1,0 0 0,0 0 0,0 0 1,0 0-1,0 0 0,0 0 0,0 0 1,0 0-1,0 0 0,0-1 1,0 1-1,0 0 0,0 0 0,0 0 1,0 0-1,0 0 0,0 0 1,0 0-1,0 0 0,1 0 0,-10-2-260,-13 3-206</inkml:trace>
  <inkml:trace contextRef="#ctx0" brushRef="#br0" timeOffset="1">137 304 18156,'6'26'1968,"11"-13"-983,5-12-313,14-7 1000,6-3-216,8-8-367,5-1-193,0-1-328,-1 1-176,-8 9-488,-8 4-296,-15 11-816,-6 5-385,-17 10 1193,-8 4-280,-18 5-256</inkml:trace>
  <inkml:trace contextRef="#ctx0" brushRef="#br0" timeOffset="2">154 721 17660,'9'15'2528,"11"-3"-1351,12-12-401,10-1 1904,11-10-1223,2-3-265,5-1-400,-3 1-272,-2 0-464,-8 5-632,-9 0 520,-5 1-112,-13 4-128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1.492"/>
    </inkml:context>
    <inkml:brush xml:id="br0">
      <inkml:brushProperty name="width" value="0.05" units="cm"/>
      <inkml:brushProperty name="height" value="0.05" units="cm"/>
      <inkml:brushProperty name="color" value="#E71224"/>
    </inkml:brush>
  </inkml:definitions>
  <inkml:trace contextRef="#ctx0" brushRef="#br0">157 39 18428,'0'-1'104,"-1"0"0,0 0 0,1 0 1,-1 0-1,0 0 0,0 0 0,0 0 0,1 0 1,-1 0-1,0 0 0,0 0 0,0 1 0,0-1 0,-1 0 1,1 1-1,0-1 0,0 1 0,0-1 0,0 1 1,-1 0-1,1-1 0,0 1 0,0 0 0,-3 0 1,1 0 29,1 1 0,-1-1 0,1 1 0,-1 0 0,1 0 0,-1 0 1,1 0-1,0 0 0,-1 1 0,1-1 0,-3 3 0,-2 2 138,0 1-1,0-1 1,1 2-1,0-1 0,-9 15 1,7-6-214,0 0 0,1 1 1,1 0-1,1 1 1,0-1-1,2 1 0,0 0 1,0 0-1,1 29 1,2-44-53,0-1-1,0 1 1,0-1 0,1 1 0,-1-1 0,0 1 0,1-1 0,0 1-1,0-1 1,0 0 0,0 1 0,0-1 0,0 0 0,0 0 0,3 4 0,-2-5 5,-1-1 0,0 1 0,0-1 1,1 1-1,-1-1 0,0 1 0,1-1 1,-1 0-1,0 0 0,1 1 0,-1-1 1,1 0-1,-1 0 0,0 0 0,1-1 1,-1 1-1,0 0 0,1-1 0,-1 1 1,0 0-1,1-1 0,-1 0 0,0 1 1,0-1-1,1 0 0,-1 1 0,0-1 1,0 0-1,0 0 0,1-1 0,8-6 78,0-1 0,0 0 0,-1-1 0,0 0 0,0 0 0,10-19 0,39-75 578,-43 75-440,4-9 34,-9 17 0,16-27 0,-26 48-256,1 0 0,-1-1 0,0 1 1,0 0-1,0 0 0,0-1 0,0 1 1,0 0-1,1 0 0,-1-1 1,0 1-1,0 0 0,0 0 0,1 0 1,-1-1-1,0 1 0,0 0 0,1 0 1,-1 0-1,0 0 0,0 0 1,1 0-1,-1-1 0,0 1 0,0 0 1,1 0-1,-1 0 0,0 0 0,0 0 1,1 0-1,-1 0 0,4 10 141,2 107 13,-5-71-564,7 48-1,-8-90 277,1 0 0,0 0 0,0-1 0,0 1 1,0-1-1,0 1 0,1-1 0,0 1 0,0-1 0,0 0 0,3 5 0,-4-7 45,0 0-1,0-1 0,0 1 1,1 0-1,-1-1 0,0 1 1,0 0-1,0-1 1,0 1-1,1-1 0,-1 0 1,0 1-1,1-1 1,-1 0-1,0 0 0,0 0 1,1 0-1,-1 0 1,0 0-1,1 0 0,-1 0 1,0 0-1,1-1 0,-1 1 1,0-1-1,0 1 1,0-1-1,1 1 0,-1-1 1,0 0-1,0 1 1,0-1-1,0 0 0,0 0 1,1-1-1,6-5-193,-1-1 1,1-1-1,-1 0 0,-1 1 0,8-15 0,12-25-693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1.904"/>
    </inkml:context>
    <inkml:brush xml:id="br0">
      <inkml:brushProperty name="width" value="0.05" units="cm"/>
      <inkml:brushProperty name="height" value="0.05" units="cm"/>
      <inkml:brushProperty name="color" value="#E71224"/>
    </inkml:brush>
  </inkml:definitions>
  <inkml:trace contextRef="#ctx0" brushRef="#br0">57 0 16396,'0'5'366,"0"0"0,0-1 0,0 1 1,0-1-1,-1 1 0,0-1 1,0 1-1,0-1 0,-1 1 1,1-1-1,-1 0 0,-4 7 1,3-3 474,-5 10 301,2-6-502,0 1 0,1-1 0,1 1 1,-5 25-1,9-37-634,0-1 0,0 0 0,0 0 0,0 1 0,0-1 0,0 0 0,0 0 0,0 0 0,1 1 0,-1-1 0,0 0 0,0 0 0,0 0 0,0 1 0,0-1 0,1 0 0,-1 0 0,0 0 0,0 0 1,0 1-1,0-1 0,1 0 0,-1 0 0,0 0 0,0 0 0,1 0 0,-1 0 0,0 0 0,0 0 0,0 0 0,1 0 0,-1 0 0,0 0 0,0 0 0,1 0 0,-1 0 0,0 0 0,0 0 0,0 0 0,1 0 0,-1 0 1,0 0-1,0 0 0,1 0 0,-1 0 0,0 0 0,0 0 0,1-1 0,12-4-10,-12 5 14,8-4-11,1 0 0,0 1 0,0 0-1,0 1 1,0 0 0,1 0 0,-1 1-1,0 1 1,1 0 0,10 1 0,-16-1 8,0 1 1,0 0 0,0 0-1,0 0 1,0 1 0,0 0-1,-1 0 1,1 0 0,-1 0-1,1 1 1,-1 0 0,0-1-1,0 2 1,0-1 0,0 0-1,0 1 1,-1 0 0,0 0-1,0 0 1,0 0 0,0 0-1,3 8 1,-5-9 26,0 0 0,0 0 0,0 0 0,0 0-1,0 1 1,-1-1 0,0 0 0,0 0 0,0 1 0,0-1 0,0 0 0,-1 1-1,1-1 1,-1 0 0,0 0 0,0 0 0,0 1 0,0-1 0,-1 0 0,1-1-1,-1 1 1,0 0 0,1 0 0,-1-1 0,-1 1 0,1-1 0,0 1 0,-1-1-1,1 0 1,-1 0 0,1 0 0,-6 2 0,5-2-57,-1 0 1,1 0 0,-1 0-1,1 0 1,-1-1-1,0 0 1,0 1-1,0-2 1,0 1-1,0 0 1,0-1-1,0 0 1,0 0-1,0 0 1,0 0-1,0 0 1,0-1-1,0 0 1,0 0-1,0 0 1,0 0-1,0-1 1,1 0-1,-1 1 1,1-1-1,-5-3 1,1-3-242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8.178"/>
    </inkml:context>
    <inkml:brush xml:id="br0">
      <inkml:brushProperty name="width" value="0.05" units="cm"/>
      <inkml:brushProperty name="height" value="0.05" units="cm"/>
    </inkml:brush>
  </inkml:definitions>
  <inkml:trace contextRef="#ctx0" brushRef="#br0">31 0 16468,'-6'16'1792,"-3"4"-1008,1-1-296,2 6 848,5 1-255,1-5-353,1-2-376,10-7-776,0-6-328,-2-7 616,-3-6-192,-6-9-153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2.761"/>
    </inkml:context>
    <inkml:brush xml:id="br0">
      <inkml:brushProperty name="width" value="0.05" units="cm"/>
      <inkml:brushProperty name="height" value="0.05" units="cm"/>
      <inkml:brushProperty name="color" value="#E71224"/>
    </inkml:brush>
  </inkml:definitions>
  <inkml:trace contextRef="#ctx0" brushRef="#br0">166 113 17556,'2'-7'435,"-1"1"1,-1-1 0,1 1 0,-1-1-1,0 0 1,-1 1 0,1-1-1,-1 1 1,-3-9 0,4 13-302,-1 0 1,1 0-1,-1 0 1,0 0-1,0 0 1,0 0-1,0 0 1,0 1 0,0-1-1,0 0 1,0 1-1,-1-1 1,1 1-1,-1-1 1,1 1-1,-1 0 1,0-1-1,1 1 1,-1 0-1,0 0 1,0 0 0,0 1-1,0-1 1,0 0-1,0 1 1,0-1-1,0 1 1,0 0-1,0-1 1,0 1-1,0 0 1,0 0-1,-3 1 1,1 0-34,0 1 0,0-1 1,0 1-1,0 0 0,0 0 0,1 0 0,-1 0 1,1 1-1,0 0 0,0 0 0,0-1 1,0 2-1,0-1 0,0 0 0,1 0 0,0 1 1,-4 7-1,-1 2-26,1 0-1,0 0 1,-7 27-1,9-26-70,1 0 0,0 0 0,1 0 0,0 1 0,1-1-1,1 1 1,1 16 0,-1-31-5,0 1 0,0 0 0,1-1 1,-1 1-1,0 0 0,0-1 0,0 1 0,0-1 0,0 1 0,1 0 1,-1-1-1,0 1 0,1-1 0,-1 1 0,0-1 0,1 1 0,-1-1 0,1 1 1,-1-1-1,1 1 0,-1-1 0,1 1 0,-1-1 0,1 0 0,-1 1 0,1-1 1,-1 0-1,1 0 0,0 1 0,-1-1 0,1 0 0,0 0 0,-1 0 0,1 0 1,-1 0-1,1 0 0,0 0 0,-1 0 0,1 0 0,0 0 0,-1 0 0,1 0 1,0 0-1,-1 0 0,1-1 0,-1 1 0,1 0 0,0-1 0,-1 1 0,1 0 1,0-1-1,3-2-4,0 0 1,1 0-1,-1 0 1,-1-1 0,5-4-1,10-14-9,-2 0 1,18-33-1,16-21-14,-44 71 18,-3 10 0,-4 12 1,1-14 11,-3 45 34,-1-12-6,4 66-1,0-99-28,0 1 1,1 0-1,-1-1 1,1 1-1,0-1 1,1 1-1,-1-1 1,0 1-1,1-1 1,0 0-1,3 6 1,-4-8 1,1 0 0,-1 0 0,0 0 0,0 0 0,1 0 0,-1 0 0,1 0 0,-1 0 0,1-1 0,-1 1 0,1-1 0,-1 1 0,1-1 0,-1 1 0,1-1 0,0 0 0,-1 0 0,1 0 0,0 0 0,-1 0 0,1 0 0,0 0 0,-1 0 0,1-1 0,-1 1 0,1-1 0,-1 1 0,4-2 0,3-2 5,-1 0 1,1-1-1,-1 0 0,0 0 0,0 0 0,8-9 1,39-44 134,-41 43-94,13-16 43,-19 21-47,2 0 0,-1 0 1,19-15-1,-26 24-42,-1 1-1,1-1 1,0 0 0,0 1-1,0-1 1,0 0 0,0 1-1,0-1 1,0 1 0,0 0-1,0-1 1,0 1 0,0 0-1,0-1 1,0 1 0,0 0-1,0 0 1,0 0 0,0 0-1,0 0 1,0 0 0,0 0-1,0 0 1,0 1 0,0-1 0,0 0-1,0 1 1,0-1 0,0 1-1,0-1 1,0 1 0,0-1-1,0 1 1,0-1 0,0 1-1,-1 0 1,1 0 0,0-1-1,0 1 1,-1 0 0,1 0-1,-1 0 1,1 0 0,-1 0-1,1 0 1,-1 0 0,1 0-1,-1 1 1,4 8-6,-1-1 1,0 1-1,-1 0 0,2 12 0,-2-10-7,-2-10 5,1 3 3,0 1 0,1 0 0,-1-1 0,1 1 0,5 9 0,-7-14 3,1 0 1,-1 0 0,1-1-1,0 1 1,-1 0-1,1-1 1,-1 1-1,1-1 1,0 1 0,0-1-1,-1 1 1,1-1-1,0 1 1,0-1-1,0 1 1,-1-1 0,1 0-1,2 1 1,-2-1 0,0 0 0,1-1 0,-1 1 0,1 0 0,-1 0 0,0-1 0,1 1 0,-1-1-1,0 1 1,0-1 0,1 0 0,-1 1 0,0-1 0,0 0 0,0 0 0,1-1 0,42-43 64,1-3-2,-41 44-60,0 1 0,0 0 0,0 0 0,1 1 0,-1-1 0,1 1 0,0 0 1,0 0-1,0 0 0,5-1 0,-8 3-2,0 0 0,0-1 0,0 1-1,0 0 1,0 0 0,0 0 0,0 1 0,0-1 0,0 0-1,0 1 1,0-1 0,0 1 0,0 0 0,-1-1 0,1 1 0,0 0-1,0 0 1,2 2 0,-1 0 1,-1 0 0,1-1 0,-1 1 0,1 0 0,-1 0 0,0 0 0,0 1-1,-1-1 1,3 5 0,0 6 10,1 0-1,-2 0 1,3 28 0,-4-29-56,-1-8-73,0 1 0,0 0 1,-1 0-1,0-1 0,0 1 1,0 0-1,-2 7 0,2-13 107,0 0 0,0 1 0,0-1 0,0 0 0,0 1 0,0-1 0,0 0 0,0 1-1,0-1 1,0 0 0,-1 1 0,1-1 0,0 0 0,0 1 0,0-1 0,-1 0 0,1 0-1,0 1 1,0-1 0,0 0 0,-1 0 0,1 0 0,0 1 0,-1-1 0,1 0 0,0 0 0,-1 0-1,1 0 1,0 0 0,0 1 0,-1-1 0,1 0 0,0 0 0,-1 0 0,1 0 0,0 0-1,-1 0 1,1 0 0,0 0 0,-1 0 0,1 0 0,0 0 0,-1-1 0,1 1 0,0 0-1,-1 0 1,-7-7-264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3.822"/>
    </inkml:context>
    <inkml:brush xml:id="br0">
      <inkml:brushProperty name="width" value="0.05" units="cm"/>
      <inkml:brushProperty name="height" value="0.05" units="cm"/>
      <inkml:brushProperty name="color" value="#E71224"/>
    </inkml:brush>
  </inkml:definitions>
  <inkml:trace contextRef="#ctx0" brushRef="#br0">198 125 15139,'1'-3'344,"0"-1"0,0 1 1,0 0-1,-1-1 0,1 1 0,-1-1 0,1 1 0,-1-4 0,0 6-212,-1 0 1,1 0-1,0 0 0,0 0 0,-1 0 0,1 0 0,-1 0 1,1 0-1,-1 0 0,1 1 0,-1-1 0,1 0 0,-1 0 1,0 1-1,1-1 0,-1 0 0,0 1 0,0-1 0,1 1 1,-1-1-1,0 1 0,0-1 0,0 1 0,0-1 0,0 1 1,0 0-1,0 0 0,0-1 0,0 1 0,0 0 1,0 0-1,0 0 0,0 0 0,-1 0 0,-3 0 80,0 1-1,-1 0 0,1 0 0,0 0 1,0 0-1,0 1 0,0 0 1,0 0-1,0 1 0,0-1 1,1 1-1,-1 0 0,1 0 1,0 0-1,-1 1 0,2-1 1,-6 7-1,-1 0-93,1 2 1,1-1-1,-1 1 1,2 0-1,-9 18 1,11-18-85,0 1 1,0 0-1,1 1 1,1-1-1,-3 23 1,6-31-35,0 0-1,0 1 1,0-1 0,0 0-1,1 1 1,0-1 0,3 10 0,-3-13-3,0 0 1,0 1 0,0-1 0,0 0 0,1 0-1,-1 0 1,1 0 0,0 0 0,-1 0 0,1 0-1,0-1 1,0 1 0,0 0 0,0-1 0,0 0-1,0 1 1,3 0 0,-2-1-2,1 0 0,-1 0 1,0 0-1,1-1 0,-1 1 1,0-1-1,1 0 0,-1 0 0,1 0 1,-1-1-1,1 1 0,-1-1 1,0 1-1,1-1 0,-1 0 0,0-1 1,0 1-1,0 0 0,0-1 0,0 0 1,0 0-1,0 0 0,4-3 1,2-4-7,1 0 0,-2 0 0,1 0 0,-1-1 0,7-12 0,2-6 46,-1-1 1,-1 0-1,-2-1 1,-1 0 0,-2-1-1,0-1 1,-2 1-1,3-35 1,-16 151 10,8 100-1,-3-166-248,0-12-1,0 1-1,0-1 0,0 0 1,1 0-1,0 1 1,1-1-1,0 0 0,0 0 1,0 0-1,6 11 0,-8-18 108,0 1-1,1-1 1,-1 1-1,0-1 1,1 1-1,-1-1 1,0 0-1,1 1 1,-1-1-1,0 1 1,1-1 0,-1 0-1,1 0 1,-1 1-1,0-1 1,1 0-1,-1 0 1,1 1-1,-1-1 1,1 0-1,-1 0 1,1 0-1,-1 0 1,1 0-1,0 0 1,-1 0-1,1 0 1,-1 0-1,1 0 1,-1 0-1,1 0 1,0 0-1,0-1-49,1 0 0,-1 0-1,0 0 1,0 0 0,0 0 0,0 0 0,0 0-1,0 0 1,0-1 0,0 1 0,1-2-1,15-39-1452,-7 5 160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4.267"/>
    </inkml:context>
    <inkml:brush xml:id="br0">
      <inkml:brushProperty name="width" value="0.05" units="cm"/>
      <inkml:brushProperty name="height" value="0.05" units="cm"/>
      <inkml:brushProperty name="color" value="#E71224"/>
    </inkml:brush>
  </inkml:definitions>
  <inkml:trace contextRef="#ctx0" brushRef="#br0">16 4 17132,'0'0'79,"0"0"0,0-1 0,0 1 0,0 0 0,1 0 0,-1 0 0,0-1 0,0 1 0,0 0 0,0 0 0,0 0 0,0 0 0,1 0 0,-1-1 0,0 1 0,0 0 0,0 0 0,0 0 0,1 0 1,-1 0-1,0 0 0,0 0 0,0 0 0,1 0 0,-1-1 0,0 1 0,0 0 0,0 0 0,1 0 0,-1 0 0,0 0 0,0 0 0,0 0 0,1 0 0,-1 1 0,0-1 0,0 0 0,0 0 0,0 0 0,1 0 0,-1 0 0,0 0 1,0 12 2264,-12 27 53,6-23-1878,5-12-494,1-1 0,-1 0 0,0 1 0,1-1 1,-1 0-1,1 1 0,0-1 0,0 1 0,1-1 0,-1 0 1,1 1-1,-1-1 0,1 0 0,0 1 0,1-1 0,-1 0 1,3 5-1,-2-5-38,1 1 1,0-1-1,0 0 1,0 0-1,0-1 1,0 1-1,1-1 1,-1 1-1,1-1 1,-1 0-1,1 0 1,0-1-1,0 1 1,5 1-1,33 5-99,-35-7 108,-1 0 0,1 0 0,0 0 0,-1 1 0,0 0 1,1 0-1,-1 1 0,0-1 0,0 1 0,0 1 0,7 4 1,-12-7 26,0 0 0,-1 0 1,1 0-1,0 0 0,0 0 0,-1 0 1,1 0-1,0 0 0,-1 0 1,1 0-1,-1 0 0,1 1 1,-1-1-1,0 0 0,0 0 1,1 1-1,-1-1 0,0 0 1,0 0-1,0 1 0,0 0 1,-1 1 35,0-1 0,1 1 0,-1-1 0,0 1 0,0-1 0,-1 0 0,1 1 0,0-1 0,-4 4 0,0 0 122,-1 0 0,0 0 1,0-1-1,0 0 0,-12 7 1,10-6-55,-1-1 1,0-1 0,0 0 0,-1 0 0,1-1-1,-1 0 1,0-1 0,0 0 0,0 0 0,-18 0-1,27-2-157,0 0-1,0 0 0,0 0 1,0 0-1,0 0 0,0-1 1,0 1-1,0 0 0,0 0 1,0-1-1,0 1 0,0-1 1,1 1-1,-1-1 0,0 1 1,-1-2-1,2 2-21,-1 0-1,1-1 0,0 1 1,0-1-1,0 1 0,0 0 1,-1-1-1,1 1 0,0-1 1,0 1-1,0-1 0,0 1 1,0-1-1,0 1 1,0 0-1,0-1 0,0 1 1,0-1-1,1 1 0,-1-1 1,0 1-1,0 0 0,0-1 1,1 0-1,0-1-193,1 0 0,-1 0 0,1 0 0,0 0-1,-1 0 1,1 0 0,0 0 0,0 1 0,1-1 0,2-1-1,47-25-1442,-18 12 626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5.381"/>
    </inkml:context>
    <inkml:brush xml:id="br0">
      <inkml:brushProperty name="width" value="0.05" units="cm"/>
      <inkml:brushProperty name="height" value="0.05" units="cm"/>
      <inkml:brushProperty name="color" value="#E71224"/>
    </inkml:brush>
  </inkml:definitions>
  <inkml:trace contextRef="#ctx0" brushRef="#br0">147 106 18964,'0'-1'130,"0"0"1,0 0-1,0-1 0,0 1 1,-1 0-1,1 0 0,0 0 0,0-1 1,-1 1-1,1 0 0,-1 0 1,1 0-1,-1 0 0,1 0 1,-1 0-1,0 0 0,1 0 0,-1 0 1,0 0-1,0 0 0,0 0 1,0 1-1,1-1 0,-4-1 1,3 2-1,-1 0 1,1-1-1,-1 1 1,1 0-1,-1 0 1,1 1 0,-1-1-1,1 0 1,-1 0-1,1 1 1,-1-1-1,1 1 1,0-1 0,-1 1-1,1 0 1,-3 1-1,-3 3 293,-1 1-1,1-1 1,0 1-1,1 1 1,-10 11-1,7-6-166,1 0 0,-13 25 0,18-32-242,1 0-1,0 1 0,0 0 1,0-1-1,1 1 0,-1 0 1,1 0-1,1 0 1,-1 11-1,1-16-14,1 0-1,-1 0 1,0 0 0,0-1-1,1 1 1,-1 0 0,1 0-1,-1-1 1,1 1 0,-1 0-1,1 0 1,-1-1 0,1 1-1,0-1 1,-1 1 0,1-1-1,0 1 1,-1-1 0,1 1-1,0-1 1,0 1 0,-1-1-1,1 0 1,0 1 0,0-1 0,0 0-1,0 0 1,-1 0 0,1 0-1,0 0 1,0 0 0,0 0-1,0 0 1,0 0 0,0 0-1,-1 0 1,1 0 0,1-1-1,39-11-67,-36 10 49,7-2-6,0 0-1,1 1 1,-1 0 0,0 1 0,16-1 0,-25 3 22,1 0 0,-1 0-1,0 0 1,0 1 0,0-1 0,0 1-1,0 0 1,0 0 0,0 0 0,0 0-1,4 3 1,-5-3 8,0 1 0,-1-1-1,1 1 1,-1-1 0,0 1-1,1 0 1,-1-1 0,0 1-1,0 0 1,0 0 0,0 0 0,0 0-1,0 0 1,-1 0 0,1 0-1,-1 0 1,1 0 0,-1 0 0,0 2-1,0 4 39,0 0-1,-1-1 1,0 1-1,0-1 1,-1 1-1,0-1 1,0 1-1,-1-1 1,0 0-1,-6 10 1,1-2 71,0-1 1,-2 0 0,-19 23-1,26-34-128,-1 0-1,1 0 1,-1-1-1,1 1 0,-8 3 1,11-6-15,0 1 0,-1-1 0,1 0 1,-1 0-1,1 1 0,-1-1 0,1 0 0,-1 0 0,1 0 1,-1 1-1,1-1 0,-1 0 0,1 0 0,-1 0 0,1 0 1,-1 0-1,1 0 0,-1 0 0,1 0 0,-1 0 0,1 0 1,-1 0-1,1-1 0,-1 1 0,1 0 0,-1 0 0,1 0 1,0-1-1,-1 1 0,1 0 0,-1 0 0,1-1 0,-1 1 1,1 0-1,0-1 0,-1 1 0,1-1 0,0 1 0,-1 0 1,1-1-1,0 1 0,0-1 0,-1 1 0,1-1 0,0 1 1,0-1-1,0 1 0,0-1 0,0 1 0,0-1 0,0 1 1,0-1-1,0 1 0,0-1 0,0 1 0,0-1 0,0 1 1,0-1-1,0 0 0,1-7-407,1 0 0,0 0 0,0 0 0,0 1 0,1-1 0,0 1 0,1 0 0,6-11 0,40-54-2135,20-9-4921,-36 43 6342,-31 34 1420,1 0 0,0 0 0,0 0-1,0 0 1,1 1 0,7-5-1,-11 8-132,0-1-1,0 1 0,0-1 0,0 1 0,0 0 1,0-1-1,0 1 0,0 0 0,0 0 0,0 0 1,0 0-1,0 0 0,0 0 0,0 0 0,0 0 0,0 0 1,0 1-1,0-1 0,0 0 0,0 1 0,0-1 1,0 1-1,0-1 0,0 1 0,0-1 0,0 1 1,0 0-1,-1-1 0,1 1 0,0 0 0,0 0 1,-1 0-1,1-1 0,0 1 0,-1 0 0,1 0 0,-1 0 1,1 0-1,-1 0 0,0 0 0,1 2 0,13 38 3012,-10-28-2569,0 0 1,1-1-1,0 0 0,1 0 1,8 12-1,-12-21-528,-1-1 0,1 1 1,1-1-1,-1 0 0,0 1 0,1-1 0,-1 0 0,1-1 1,-1 1-1,1 0 0,0-1 0,0 1 0,0-1 0,0 0 1,0 0-1,0 0 0,0-1 0,0 1 0,0-1 0,0 1 0,0-1 1,0 0-1,1 0 0,-1-1 0,0 1 0,4-2 0,3 0-18,-1-1 0,0 0 0,0-1 0,-1 0 0,1 0 0,-1-1 0,15-11 0,52-49-13,-53 44 7,97-100 38,-115 118-62,0 0 0,-1 0 0,1 0 0,0 0 0,0 1 0,1-1 1,7-2-1,-10 4-1,-1 1 0,0 0 0,0 0 0,1 0 0,-1-1 0,0 1 0,0 0 0,1 0 0,-1 1 0,0-1 0,1 0 0,-1 0 0,0 1 0,0-1 0,0 1 0,1-1 0,-1 1 0,0-1 0,0 1 0,0 0 0,0-1 0,0 1 0,0 0 0,0 0 0,0 0 0,0 0 0,0 0 0,-1 0 0,1 0 0,0 0 0,0 2 0,13 34 53,0 3-31,-13-38-21,0 0 0,0 0 0,0 0 0,0 0 0,0 0 0,1-1 0,-1 1 0,1 0 0,-1-1 0,1 1 0,0-1 0,-1 1 0,4 1 0,-3-3 2,-1 1 0,1-1 0,0 0 0,-1 0 0,1 0 0,0 0-1,-1 0 1,1 0 0,-1 0 0,1 0 0,0-1 0,-1 1 0,1-1 0,-1 1 0,1-1-1,-1 0 1,1 1 0,-1-1 0,1 0 0,-1 0 0,0 0 0,2-2 0,32-29 4,-26 22-7,5-4-5,0 1 0,1 0 0,1 1 1,29-18-1,-41 28 0,-1 0 0,1 0 0,0 1 0,-1-1 0,1 1 0,0 0 0,0 0 1,0 0-1,0 0 0,0 1 0,0 0 0,0-1 0,0 2 0,1-1 0,-1 0 0,0 1 0,0 0 1,0 0-1,0 0 0,-1 0 0,1 0 0,0 1 0,0 0 0,-1 0 0,1 0 0,-1 0 1,0 1-1,1-1 0,4 6 0,-1 1-6,0 0 1,0 1-1,-1 0 0,10 21 1,-12-21 3,1-1 1,1 1-1,-1-1 1,2 0-1,12 15 1,-18-23 1,0 0 0,0 0 1,1 0-1,-1-1 1,0 1-1,0 0 0,1-1 1,-1 1-1,0-1 1,1 1-1,-1-1 1,0 0-1,1 0 0,-1 1 1,1-1-1,-1 0 1,1 0-1,-1-1 0,0 1 1,1 0-1,-1 0 1,1-1-1,-1 1 1,0 0-1,1-1 0,-1 0 1,0 1-1,0-1 1,1 0-1,-1 1 0,0-1 1,0 0-1,1-1 1,5-4-85,0 0 1,-1-1 0,11-13-1,-14 17 53,12-18-529,23-41 1,-25 39-397,22-30-1,-35 52 917,0 1 0,1-1 0,-1 1 0,0 0 0,1-1 0,-1 1 0,0-1 0,1 1 0,-1-1 0,1 1 0,-1 0 0,1-1 0,-1 1-1,1 0 1,-1 0 0,1-1 0,-1 1 0,1 0 0,-1 0 0,1 0 0,-1 0 0,1-1 0,0 1 0,6 10-520,-4 22 131,-3-29 375,-1 137 176,5 97 1014,2-152-910,-5 0 1,-11 108 0,10-176 372,5-38 246,28-155 856,-11 50-789,42-138 1,-56 241-814,16-35-1,-22 53-104,0 0-1,1 0 1,0 0 0,0 1-1,0-1 1,1 1-1,-1 0 1,1 0-1,0 0 1,0 1-1,1-1 1,8-4-1,-12 7 3,0 0-1,0 0 1,1 1 0,-1-1-1,0 1 1,0-1-1,1 1 1,-1-1-1,0 1 1,1 0-1,-1 0 1,0 0-1,1-1 1,-1 1-1,0 0 1,1 1-1,-1-1 1,0 0-1,1 0 1,-1 1-1,0-1 1,1 0-1,-1 1 1,0 0-1,0-1 1,0 1-1,1 0 1,-1-1-1,0 1 1,0 0-1,0 0 1,0 0-1,0 0 1,0 0-1,-1 0 1,1 0-1,0 0 1,0 0-1,-1 0 1,1 1-1,-1-1 1,1 0-1,-1 0 1,1 1 0,-1 1-1,1 4 5,0-1 1,0 0-1,0 0 1,-1 0-1,0 0 0,-1 1 1,1-1-1,-4 11 1,0-2 62,-1 1 1,-1-1 0,-1-1 0,0 1-1,-1-1 1,0 0 0,-1-1 0,-1 0-1,0 0 1,0-1 0,-2 0-1,1-1 1,-17 12 0,25-21-139,0 0 1,0 0-1,-1 0 1,1-1-1,-1 1 1,1-1-1,-1 0 1,-5 1-1,8-2 30,0 0 0,1 0 0,-1 0 0,0 0 0,0 0 0,0 0 0,0 0 0,0 0 0,1 0 0,-1 0 0,0-1 0,0 1 0,0 0-1,1-1 1,-1 1 0,0-1 0,0 1 0,1-1 0,-1 1 0,0-1 0,1 0 0,-1 1 0,1-1 0,-1 1 0,0-1 0,1 0 0,0 0 0,-1 1 0,1-1 0,-1 0 0,1 0 0,0 0 0,0 0 0,-1 1 0,1-1 0,0 0 0,0 0-1,0 0 1,0 0 0,0 0 0,0 1 0,0-1 0,1-2 0,2-27-435,6-7-171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5.983"/>
    </inkml:context>
    <inkml:brush xml:id="br0">
      <inkml:brushProperty name="width" value="0.05" units="cm"/>
      <inkml:brushProperty name="height" value="0.05" units="cm"/>
      <inkml:brushProperty name="color" value="#E71224"/>
    </inkml:brush>
  </inkml:definitions>
  <inkml:trace contextRef="#ctx0" brushRef="#br0">101 0 19484,'0'0'64,"1"0"-1,-1 0 0,1 0 1,0 0-1,-1 0 0,1 0 1,-1 0-1,1 1 0,-1-1 1,1 0-1,-1 0 0,1 0 1,-1 1-1,0-1 0,1 0 1,-1 0-1,1 1 0,-1-1 1,0 0-1,1 1 0,-1-1 1,1 1-1,-1-1 0,0 0 1,0 1-1,1-1 0,-1 1 1,0-1-1,0 1 1,1-1-1,-1 1 0,0-1 1,0 1-1,0-1 0,0 1 1,0-1-1,0 1 0,0-1 1,0 1-1,0-1 0,0 1 1,0-1-1,0 1 0,0-1 1,-1 1-1,1-1 0,0 2 1,-11 35 539,7-25-191,-5 15 447,-58 205 2872,60-199-3568,1 0 0,2 1 0,1 0 1,1 0-1,4 38 0,-1-68-148,-1 0 0,1 0 0,0 1 0,0-1 0,0 0 0,1 0 0,0 0 0,3 6 0,-5-9-13,1 0 1,0 0-1,-1 0 1,1-1-1,0 1 0,0 0 1,0 0-1,0 0 1,-1-1-1,1 1 1,0-1-1,0 1 1,0-1-1,0 1 1,1-1-1,-1 1 1,0-1-1,0 0 1,0 0-1,0 1 1,0-1-1,0 0 1,0 0-1,1 0 1,-1 0-1,0-1 1,0 1-1,0 0 1,0 0-1,0-1 1,0 1-1,0 0 1,0-1-1,0 1 1,0-1-1,0 1 1,2-2-1,2-2 1,0 0-1,0-1 0,0 1 0,-1-1 0,1 0 1,-1 0-1,0 0 0,-1 0 0,1-1 1,-1 1-1,0-1 0,2-8 0,3-6 8,-2 0 0,7-31 0,-7 22-6,-2 0 0,0 0 0,-2 0 0,-3-42 0,1 70-7,0 0 0,0 0-1,0 0 1,0 0 0,0 0 0,0 0 0,0 0-1,0 0 1,-1 0 0,1 0 0,0 1-1,-1-1 1,1 0 0,-1 0 0,1 0 0,-2-1-1,2 2 3,-1 0-1,1 0 0,-1 0 0,1 1 0,-1-1 0,1 0 1,0 0-1,-1 1 0,1-1 0,0 0 0,-1 0 0,1 1 1,0-1-1,0 1 0,-1-1 0,1 0 0,0 1 0,0-1 1,-1 0-1,1 1 0,0-1 0,0 1 0,0-1 1,0 1-1,-11 36-61,8-19 53,1 0-1,1 0 1,1 0-1,1 0 1,0 1-1,5 24 1,-5-41 10,-1 0 0,1 0 1,0 0-1,-1 0 0,1 0 0,0 0 1,0 0-1,1 0 0,-1 0 0,0 0 1,1-1-1,-1 1 0,1-1 0,2 4 0,-3-5 1,1 1-1,-1-1 0,0 1 0,0-1 0,0 0 0,1 1 0,-1-1 0,0 0 0,1 0 0,-1 0 1,0 0-1,0 0 0,1 0 0,-1 0 0,0 0 0,0 0 0,1-1 0,1 0 0,2-1 0,0-1-1,0 0 1,0 0-1,-1 0 1,0 0-1,1-1 1,-1 0-1,0 0 0,5-7 1,7-11-3,22-40-1,-25 39 32,25-33-1,-38 55-26,1 0-1,-1 0 1,1 1 0,0-1 0,-1 0 0,1 1-1,0-1 1,-1 1 0,1-1 0,0 1 0,0-1-1,-1 1 1,1-1 0,0 1 0,0 0-1,1-1 1,-2 1 0,0 0-1,1 0 1,-1 0-1,0 0 0,1 1 1,-1-1-1,0 0 1,1 0-1,-1 0 1,0 0-1,1 1 1,-1-1-1,0 0 1,0 0-1,1 1 0,-1-1 1,0 0-1,0 0 1,0 1-1,1-1 1,-1 0-1,0 1 1,0-1-1,0 0 0,0 1 1,0-1-1,0 1 1,3 31 20,-3-26-17,-1 50 38,0-38 17,0 1 0,1 0-1,2-1 1,5 34 0,-7-51-49,0 0 1,0 1 0,1-1 0,-1 0 0,1 0-1,-1 1 1,1-1 0,-1 0 0,1 0-1,-1 0 1,1 1 0,0-1 0,0 0-1,0 0 1,0 0 0,0 0 0,0-1 0,0 1-1,0 0 1,0 0 0,0 0 0,0-1-1,0 1 1,1-1 0,-1 1 0,0-1 0,3 1-1,-1-1 15,0 0-1,0-1 0,0 1 1,0-1-1,0 0 0,0 0 1,-1 0-1,1 0 0,0 0 0,0-1 1,4-3-1,12-8 81,0-2-1,29-30 1,-29 27-136,0 0 0,27-18 1,-49 39-195,2-2 82,0 0 1,0 0-1,0 0 0,1 0 0,-1 0 1,0-1-1,0 1 0,-1 0 1,1 0-1,0-1 0,0 1 1,0 0-1,0-1 0,-1 1 1,1-1-1,0 0 0,0 1 1,-1-1-1,1 0 0,0 0 1,-1 0-1,1 0 0,0 0 1,-1 0-1,1 0 0,0 0 1,0-1-1,-1 1 0,1 0 0,0-1 1,0 1-1,-1-1 0,1 0 1,0 1-1,-2-2 0,-2-4-225,0 0 0,1 0 0,0-1 0,-4-6 0,-5-15-744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6.688"/>
    </inkml:context>
    <inkml:brush xml:id="br0">
      <inkml:brushProperty name="width" value="0.05" units="cm"/>
      <inkml:brushProperty name="height" value="0.05" units="cm"/>
      <inkml:brushProperty name="color" value="#E71224"/>
    </inkml:brush>
  </inkml:definitions>
  <inkml:trace contextRef="#ctx0" brushRef="#br0">191 93 17420,'-2'-3'251,"0"1"1,0-1-1,0 1 1,0 0-1,0 0 1,-1 0-1,1 0 1,-1 0-1,1 1 1,-1-1-1,0 1 1,1 0-1,-1 0 1,0 0-1,0 0 1,0 0-1,-6-1 1,5 2 12,0 0 0,-1 1 0,1-1 0,0 1 1,-1 0-1,1 0 0,0 0 0,0 0 0,0 1 0,0-1 1,-6 4-1,3 0-80,0-1 0,0 1 0,1 0 0,0 0 0,0 1 0,0 0 0,0 0 0,1 0 1,0 0-1,1 1 0,-1 0 0,-6 15 0,11-21-175,-1 1 1,1-1-1,-1 1 1,1-1-1,-1 1 0,1-1 1,0 1-1,0-1 1,0 1-1,0 0 1,0-1-1,0 1 0,1-1 1,-1 1-1,0-1 1,2 4-1,-2-5-8,1 1 0,-1 0 0,1-1 1,0 1-1,-1-1 0,1 1 0,0-1 0,-1 1 0,1-1 0,0 1 0,0-1 1,0 0-1,-1 1 0,1-1 0,0 0 0,0 1 0,0-1 0,0 0 0,-1 0 1,1 0-1,0 0 0,0 0 0,0 0 0,0 0 0,0 0 0,-1-1 0,1 1 1,0 0-1,0 0 0,0-1 0,-1 1 0,2-1 0,15-6 7,-1-1 0,29-18-1,-29 16 4,0 0 0,21-8 0,-30 15-10,-1 1 1,1 0-1,-1 0 1,1 1-1,0 0 1,-1 0-1,1 1 1,0 0-1,0 0 1,7 1-1,31 12-6,-37-9 3,0-2-1,0 1 0,14 2 1,-19-5 1,0 0 1,0 0-1,0 0 1,-1 0-1,1 0 1,0-1-1,0 1 1,0-1-1,0 0 1,-1 0 0,1 0-1,0 0 1,-1 0-1,6-4 1,3-4 10,0 0 0,0-1 0,12-15 0,-17 18-8,0-1 0,1 1 1,0 1-1,0-1 1,0 1-1,1 0 0,0 1 1,0 0-1,18-8 1,-25 13-2,0-1 1,1 1 0,-1 0 0,1-1-1,-1 1 1,0 0 0,1 0-1,-1 0 1,1 1 0,-1-1 0,0 0-1,1 0 1,-1 1 0,0-1 0,1 1-1,-1-1 1,0 1 0,1-1 0,-1 1-1,0 0 1,0 0 0,0 0-1,0-1 1,0 1 0,0 0 0,0 0-1,0 1 1,0-1 0,0 0 0,-1 0-1,1 0 1,0 1 0,-1-1 0,1 0-1,-1 0 1,1 1 0,-1 1 0,3 6 6,0 1 1,-1 0 0,0 1 0,0 9-1,-1-10 11,5 73-990,-5-76 708,0-14 68,-1-9-55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7.306"/>
    </inkml:context>
    <inkml:brush xml:id="br0">
      <inkml:brushProperty name="width" value="0.05" units="cm"/>
      <inkml:brushProperty name="height" value="0.05" units="cm"/>
      <inkml:brushProperty name="color" value="#E71224"/>
    </inkml:brush>
  </inkml:definitions>
  <inkml:trace contextRef="#ctx0" brushRef="#br0">14 7 21741,'-3'25'1310,"-2"2"161,0 41 0,5-59-1280,0-1-1,1 0 1,0 1 0,1-1 0,-1 0-1,2 0 1,-1 0 0,1 0 0,4 9 0,-6-14-165,1-1 0,-1 1-1,1-1 1,-1 0 0,1 1 0,0-1 0,-1 0 0,1 0 0,1 0 0,-1 0 0,0-1 0,0 1 0,0 0 0,1-1 0,-1 0 0,1 0 0,-1 1 0,1-1-1,0-1 1,-1 1 0,1 0 0,0-1 0,0 1 0,0-1 0,-1 0 0,1 0 0,0 0 0,0 0 0,0 0 0,-1-1 0,1 1 0,0-1 0,0 0-1,3-2 1,6-2 1,0 0-1,-1-1 0,0-1 1,0 0-1,0-1 1,11-10-1,62-62 35,14-11 19,-96 88-77,1 1 0,0 0 0,0-1 1,0 1-1,1 1 0,-1-1 0,0 0 0,1 1 0,-1 0 0,1 0 0,-1 0 0,1 0 0,0 0 0,4 0 0,-6 2 1,0-1-1,0 1 0,0-1 0,-1 1 0,1 0 0,0 0 0,0 0 0,0 0 0,-1 0 0,1 0 0,0 0 0,-1 1 0,1-1 1,-1 0-1,0 1 0,1 0 0,-1-1 0,0 1 0,0 0 0,0-1 0,0 1 0,0 0 0,0 0 0,-1 0 0,1 0 1,0 3-1,4 16 22,0 1 1,-2-1-1,0 1 1,-1 33 0,3 19 48,-5-71-68,0-1 0,0 0 0,1 1 0,-1-1 0,1 0 0,0 0-1,0 0 1,0 1 0,0-1 0,1 2 0,-2-4-4,1 1 0,0-1 0,-1 0 0,1 1 0,0-1-1,-1 0 1,1 1 0,0-1 0,-1 0 0,1 0 0,0 1 0,-1-1 0,1 0 0,0 0 0,0 0 0,-1 0 0,1 0 0,0 0 0,0 0-1,-1 0 1,1-1 0,0 1 0,0 0 0,-1 0 0,1-1 0,0 1 0,-1 0 0,1-1 0,0 1 0,-1 0 0,1-1 0,-1 1 0,1-1 0,-1 1-1,1-1 1,0 0 0,13-11 5,-1 0-1,15-18 1,3-3-87,-21 23-1,65-59-791,-63 59 138,-1 2-1,2 0 1,-1 0 0,26-11-1,-36 16-23,-5-5-172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7.722"/>
    </inkml:context>
    <inkml:brush xml:id="br0">
      <inkml:brushProperty name="width" value="0.05" units="cm"/>
      <inkml:brushProperty name="height" value="0.05" units="cm"/>
      <inkml:brushProperty name="color" value="#E71224"/>
    </inkml:brush>
  </inkml:definitions>
  <inkml:trace contextRef="#ctx0" brushRef="#br0">0 1 21773,'5'3'1944,"0"15"-1352,1 2-264,3 2 1105,0-1-617,0 1-816,0-3-648,-5-2 568,-4-1-88,-4-9-129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48.529"/>
    </inkml:context>
    <inkml:brush xml:id="br0">
      <inkml:brushProperty name="width" value="0.05" units="cm"/>
      <inkml:brushProperty name="height" value="0.05" units="cm"/>
      <inkml:brushProperty name="color" value="#E71224"/>
    </inkml:brush>
  </inkml:definitions>
  <inkml:trace contextRef="#ctx0" brushRef="#br0">218 84 12115,'-17'-27'3630,"13"20"-2672,0 1 1,0-1 0,-1 1-1,0 0 1,-7-7-1,11 12-809,-1 0 0,1-1 0,-1 1 0,1 0 0,-1 0 0,0 0-1,0 1 1,0-1 0,1 0 0,-1 1 0,0-1 0,0 1 0,0-1-1,0 1 1,0 0 0,0 0 0,0 0 0,0 0 0,0 0 0,0 1-1,0-1 1,0 1 0,0-1 0,0 1 0,-2 1 0,-1 0-10,0 1 0,0 0 0,0 1 0,1-1 0,0 1 0,-1 0 0,1 0 1,1 0-1,-1 1 0,0 0 0,1-1 0,0 1 0,-2 5 0,-4 7 20,2 1-1,-10 29 1,10-24-115,2-1-1,-6 44 1,10-53-39,1 0-1,0-1 0,0 1 0,2 0 1,-1 0-1,7 22 0,-7-32-9,1 1 0,-1-1 0,0 1 0,1-1 0,0 0 0,0 0-1,0 1 1,0-1 0,0-1 0,1 1 0,2 3 0,-3-5 1,0 0 1,-1 0-1,1 0 0,0 0 1,-1 0-1,1-1 1,0 1-1,0 0 0,0-1 1,-1 1-1,1-1 1,0 0-1,0 0 0,0 0 1,0 0-1,0 0 1,0 0-1,0 0 0,0 0 1,-1-1-1,1 1 0,0-1 1,3-1-1,1-1-1,0-1 0,1 0 0,-2 0 0,1 0 0,0-1 0,-1 0-1,0 0 1,0 0 0,0-1 0,-1 0 0,6-9 0,6-12-32,16-35 1,-29 56 30,14-35-28,14-48-1,-20 53 20,-8 32 11,-1 5 1,0 14 3,-1 32 10,-1-36-6,0 16 19,-1-15-14,1-1 0,0 1 1,1-1-1,0 1 0,1-1 1,0 0-1,7 20 0,-9-30-8,0-1 1,0 1-1,1-1 0,-1 1 0,0-1 1,0 1-1,1-1 0,-1 1 0,0-1 1,1 0-1,-1 1 0,0-1 0,1 0 1,-1 1-1,1-1 0,-1 0 0,0 1 1,1-1-1,-1 0 0,1 0 0,-1 0 1,1 1-1,-1-1 0,1 0 0,-1 0 1,1 0-1,-1 0 0,1 0 0,-1 0 1,1 0-1,-1 0 0,1 0 0,-1 0 1,1 0-1,-1 0 0,1-1 0,-1 1 1,1 0-1,-1 0 0,1 0 0,-1-1 1,1 1-1,-1 0 0,1 0 0,-1-1 1,0 1-1,1-1 0,-1 1 0,0 0 1,1-1-1,19-25 61,-17 22-54,32-53 98,-20 31-38,1 1 0,1 0 0,2 1-1,30-32 1,-45 52-56,0 1 0,0 0-1,0 0 1,0 1 0,0-1 0,1 1 0,6-3-1,-9 4-6,-1 1-1,1-1 0,0 1 1,0 0-1,-1 0 0,1-1 1,0 1-1,0 0 0,0 0 1,-1 1-1,1-1 0,0 0 1,0 1-1,-1-1 0,1 1 1,0-1-1,-1 1 0,1 0 1,0 0-1,-1 0 0,1 0 1,-1 0-1,1 0 0,1 2 1,0 1-1,1 0 1,-1 1 0,1-1-1,-1 1 1,-1 0 0,1 0-1,-1 1 1,3 6 0,12 49-7,-11-33 12,-3-16 5,-1-5-11,-1 0-1,1-1 1,0 0 0,6 12-1,-8-17-2,1 0-1,-1 0 0,1-1 1,-1 1-1,1 0 0,-1 0 1,1-1-1,0 1 1,-1 0-1,1-1 0,0 1 1,-1-1-1,1 1 0,0-1 1,0 1-1,0-1 1,0 1-1,0-1 0,-1 0 1,1 0-1,0 1 0,0-1 1,0 0-1,0 0 1,0 0-1,0 0 0,0 0 1,0 0-1,0 0 0,0 0 1,0-1-1,0 1 0,0 0 1,-1 0-1,1-1 1,0 1-1,0-1 0,0 1 1,0-1-1,1 0 0,7-7 12,0 0-1,-1 0 0,0-1 0,0 0 0,-1 0 0,0-1 1,6-11-1,15-19 25,-17 25-28,18-21 21,-27 34-23,1 0 0,-1 0 0,0 0 1,1 1-1,-1-1 0,1 1 0,-1-1 0,1 1 0,0 0 1,0 0-1,0 0 0,4-1 0,-5 2-4,-1 0 0,1 0 0,0 0 0,0 1 0,0-1 0,-1 1 0,1-1 0,0 1 0,0-1 0,-1 1 0,1 0 0,0 0 0,-1 0 0,1 0 1,-1 0-1,0 0 0,1 0 0,-1 1 0,0-1 0,1 1 0,-1-1 0,0 0 0,0 1 0,0 0 0,0-1 0,-1 1 0,1 0 0,1 2 0,1 6-27,1-1 0,-1 1 1,3 17-1,-3-5-465,0 0 0,-1 34 0,-3-47 225,-1-11-88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0.084"/>
    </inkml:context>
    <inkml:brush xml:id="br0">
      <inkml:brushProperty name="width" value="0.05" units="cm"/>
      <inkml:brushProperty name="height" value="0.05" units="cm"/>
      <inkml:brushProperty name="color" value="#E71224"/>
    </inkml:brush>
  </inkml:definitions>
  <inkml:trace contextRef="#ctx0" brushRef="#br0">1 0 4769,'40'3'224,"4"0"-168,-1 0-16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8.647"/>
    </inkml:context>
    <inkml:brush xml:id="br0">
      <inkml:brushProperty name="width" value="0.05" units="cm"/>
      <inkml:brushProperty name="height" value="0.05" units="cm"/>
    </inkml:brush>
  </inkml:definitions>
  <inkml:trace contextRef="#ctx0" brushRef="#br0">175 0 14779,'0'0'52,"1"0"-1,-1 1 1,0-1-1,0 0 1,0 0 0,0 0-1,1 0 1,-1 0-1,0 1 1,0-1-1,0 0 1,0 0-1,0 0 1,0 0 0,0 1-1,1-1 1,-1 0-1,0 0 1,0 0-1,0 1 1,0-1 0,0 0-1,0 0 1,0 1-1,0-1 1,0 0-1,0 0 1,0 0-1,0 1 1,0-1 0,0 0-1,0 0 1,0 0-1,-1 1 1,1-1-1,0 0 1,0 0 0,0 0-1,0 1 1,0-1-1,0 0 1,0 0-1,-1 0 1,1 0-1,0 0 1,0 1 0,0-1-1,0 0 1,-1 0-1,1 0 1,0 0-1,-10 13 609,-30 35 1966,-36 60 0,67-94-2416,1-3-69,1 0 0,0 0-1,-8 22 1,14-32-141,1-1-1,0 0 1,0 1-1,0-1 1,-1 0-1,1 1 1,0-1 0,0 0-1,0 1 1,0-1-1,0 1 1,0-1-1,0 0 1,0 1-1,0-1 1,0 0-1,0 1 1,0-1 0,0 1-1,0-1 1,0 0-1,0 1 1,0-1-1,0 0 1,1 1-1,-1-1 1,0 0-1,0 1 1,0-1 0,1 0-1,-1 1 1,0-1-1,13-1-162,14-16-222,-22 13 314,-1 0 0,0-1 0,-1 1 0,1-1 0,-1 0 0,0 0 0,0 0-1,0 0 1,-1-1 0,3-8 0,-2 4-9,0 0 1,-1 0-1,-1 0 0,0-1 1,1-11-1,-4 13 90,-1 13 21,-3 16 21,5 3 41,0-1 0,2 1 0,0-1 0,2 1-1,0-1 1,11 39 0,-13-58-69,0 0 0,0-1 0,0 1 1,0-1-1,0 1 0,0-1 0,1 0 0,-1 1 1,1-1-1,0 0 0,0 0 0,-1 0 0,1 0 0,5 3 1,-7-5-22,0 0 1,0 0 0,0 0 0,0-1 0,0 1-1,0 0 1,0 0 0,0 0 0,0 0-1,0 0 1,0 0 0,0 0 0,0 0 0,0 0-1,0 0 1,0 0 0,0 0 0,0 0-1,0-1 1,0 1 0,0 0 0,0 0 0,0 0-1,0 0 1,0 0 0,0 0 0,0 0-1,0 0 1,0 0 0,0 0 0,0 0 0,0 0-1,0 0 1,0 0 0,0 0 0,0 0-1,0 0 1,1 0 0,-1-1 0,0 1 0,0 0-1,0 0 1,0 0 0,0 0 0,0 0-1,0 0 1,0 0 0,0 0 0,0 0 0,0 0-1,0 0 1,1 0 0,-1 0 0,0 0-1,0 1 1,0-1 0,0 0 0,0 0 0,0 0-1,0 0 1,0 0 0,0 0 0,-4-11 128,-10-14 12,-13-11-56,-11-15-39,35 46-50,0-1 0,0 1 0,1 0 0,0-1 0,0 0 0,0 0 0,0 1 0,0-8 0,2 12 0,0 1 1,0-1-1,0 0 0,0 1 0,0-1 0,0 0 0,0 1 0,0-1 0,0 0 0,0 0 0,1 1 0,-1-1 0,0 0 0,0 1 0,1-1 0,-1 1 0,1-1 0,-1 0 0,0 1 0,1-1 0,-1 1 0,1-1 0,-1 1 0,1-1 0,-1 1 0,1-1 0,0 1 0,-1 0 0,1-1 0,-1 1 0,1 0 0,0 0 0,-1-1 0,1 1 0,0 0 0,-1 0 0,1 0 0,0 0 0,0 0 0,-1 0 0,1 0 0,0 0 0,-1 0 0,1 0 0,0 0 0,-1 0 0,1 0 0,0 1 0,0-1 0,8 2-17,-1 1 0,1-1-1,9 6 1,-8-4-41,98 36-3588,-79-31 2977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0.620"/>
    </inkml:context>
    <inkml:brush xml:id="br0">
      <inkml:brushProperty name="width" value="0.05" units="cm"/>
      <inkml:brushProperty name="height" value="0.05" units="cm"/>
      <inkml:brushProperty name="color" value="#E71224"/>
    </inkml:brush>
  </inkml:definitions>
  <inkml:trace contextRef="#ctx0" brushRef="#br0">590 123 11715,'-2'-5'358,"-1"0"1,0 0 0,0 1-1,0-1 1,0 0 0,-1 1 0,1 0-1,-1 0 1,-1 0 0,1 0 0,0 1-1,-1 0 1,1 0 0,-1 0 0,0 0-1,-7-2 1,-1-1 397,-1 1-1,1 1 1,-1 0-1,1 1 1,-22-2-1,13 3-260,0 2-1,1 1 0,-1 0 1,0 2-1,1 0 1,-1 2-1,1 0 1,-29 12-1,37-12-447,0 0 0,0 1 0,1 1 1,0 0-1,0 0 0,1 1 0,0 1 0,1 0 0,-1 0 0,2 1 1,-1 0-1,1 1 0,1 0 0,-10 17 0,14-19-49,1 0 1,0 0-1,0 0 0,1 0 0,0 0 1,1 1-1,0-1 0,0 0 0,1 1 0,2 17 1,-2-22-5,1-1 1,0 0 0,0 1-1,0-1 1,1 0 0,0 1 0,0-1-1,0 0 1,0 0 0,5 6-1,-5-7 0,1-1 0,-1 0 0,0 0-1,0-1 1,1 1 0,-1 0 0,1-1-1,0 1 1,-1-1 0,1 0-1,0 0 1,0 0 0,-1 0 0,1-1-1,0 1 1,0-1 0,6 1-1,-2-2-1,0 0 0,0 0 0,0-1-1,0 1 1,0-1 0,0-1-1,0 0 1,-1 1 0,1-2 0,-1 1-1,0-1 1,11-8 0,3-5-17,-1 0 1,22-25-1,17-26 252,98-146 0,-156 214-221,1 0 0,-1 0 0,0 0 1,0 0-1,1 0 0,-1 1 1,0-1-1,0 0 0,1 0 1,-1 1-1,0-1 0,0 0 1,1 0-1,-1 1 0,0-1 0,0 0 1,0 0-1,0 1 0,1-1 1,-1 0-1,0 1 0,0-1 1,0 0-1,0 1 0,0-1 0,0 0 1,0 1-1,0-1 0,0 0 1,0 1-1,0-1 0,0 1 1,6 61 155,-4-37-132,8 38-1,-10-63-28,5 23 20,16 42 0,-19-59-24,1-1 1,-1 0 0,1 0 0,0 0 0,0-1 0,0 1 0,0 0 0,1-1-1,0 0 1,0 0 0,0 0 0,0-1 0,1 1 0,5 2 0,-7-5 2,-1 0 0,1 0 0,0 0 0,0-1 0,0 1 0,0-1 0,0 0 0,0 0 0,-1 0 0,1 0 0,0 0 0,0-1 0,0 1 0,0-1 0,0 0 0,-1 0 0,1 0 0,0 0 0,-1 0 0,1-1 0,-1 1 0,1-1 0,-1 1 0,4-4 0,2-3 0,1 0-1,-2 0 0,1 0 0,-1-1 0,6-10 1,-2 0 25,0-1 0,-2 0 1,13-40-1,2-4 75,-24 64-99,0 0-1,0 0 0,0 0 1,0 0-1,0 0 1,0 0-1,1 0 1,-1 1-1,0-1 1,0 0-1,0 0 1,0 0-1,0 0 1,0 0-1,0 0 1,0 0-1,0 0 1,0 0-1,0 0 1,0 0-1,0 0 1,0 0-1,0 0 1,0 0-1,0 0 1,0 0-1,1 0 1,-1 0-1,0 0 1,0 0-1,0 0 0,0 0 1,0 0-1,0 0 1,0 0-1,0 0 1,0 0-1,0 0 1,0 0-1,0 0 1,0 0-1,0 0 1,0 0-1,0 0 1,0 0-1,0 0 1,1 0-1,-1-1 1,0 1-1,0 0 1,0 0-1,0 0 1,0 0-1,0 0 1,0 0-1,0 0 1,0 0-1,0 0 0,0 0 1,0 0-1,0 0 1,0 0-1,0 0 1,0 0-1,0-1 1,2 10 14,0 15 4,-2-22-14,3 41 94,7 73-463,-8-96 298,2 0 0,0 0-1,11 28 1,-15-47 69,0-1-1,0 1 1,0-1-1,1 1 0,-1-1 1,0 1-1,0-1 1,1 1-1,-1-1 1,0 1-1,1-1 1,-1 0-1,0 1 0,1-1 1,-1 1-1,0-1 1,1 0-1,-1 1 1,1-1-1,-1 0 0,1 0 1,0 1-1,-1-1-5,1 0-1,-1-1 0,1 1 0,-1 0 1,1 0-1,-1-1 0,0 1 1,1 0-1,-1-1 0,0 1 0,1 0 1,-1-1-1,0 1 0,1 0 1,-1-1-1,0 1 0,0-1 0,1 1 1,-1-1-1,0 1 0,0-1 1,1 0-1,6-23-116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1.435"/>
    </inkml:context>
    <inkml:brush xml:id="br0">
      <inkml:brushProperty name="width" value="0.05" units="cm"/>
      <inkml:brushProperty name="height" value="0.05" units="cm"/>
      <inkml:brushProperty name="color" value="#E71224"/>
    </inkml:brush>
  </inkml:definitions>
  <inkml:trace contextRef="#ctx0" brushRef="#br0">206 258 13051,'2'-2'242,"-1"0"-1,0-1 1,1 1 0,-1 0 0,0-1-1,0 1 1,-1-1 0,1 1 0,0-1-1,-1 0 1,0 1 0,1-1 0,-1 0-1,0 1 1,0-1 0,-1 1 0,1-1-1,0 0 1,-1 1 0,0-1 0,-1-3-1,1 5-62,0-1 0,0 0 0,0 0-1,0 1 1,-1-1 0,1 1 0,0-1-1,-1 1 1,1 0 0,-1 0 0,0-1-1,1 1 1,-1 0 0,0 0 0,0 1-1,0-1 1,0 0 0,0 1 0,0-1-1,0 1 1,0-1 0,0 1 0,0 0-1,0 0 1,0 0 0,0 0 0,0 0-1,-2 1 1,-2 0 5,1 1 1,-1-1-1,1 1 0,0 0 1,0 1-1,0-1 0,0 1 0,0 0 1,0 1-1,1-1 0,-1 1 1,1 0-1,0 0 0,-6 8 0,0 0-61,2 0-1,-1 1 1,2 0-1,-9 18 1,8-12-65,-10 36 0,17-49-60,-1 0 1,1 0-1,0 0 0,0 0 1,1 1-1,0-1 1,0 0-1,0 0 0,3 12 1,-3-18 0,0 1 1,0-1-1,0 0 1,1 0-1,-1 1 1,0-1-1,0 0 1,0 0-1,1 1 1,-1-1-1,0 0 1,0 0-1,0 0 1,1 1-1,-1-1 1,0 0-1,1 0 1,-1 0-1,0 0 1,0 0-1,1 1 1,-1-1-1,0 0 1,1 0-1,-1 0 1,0 0-1,1 0 1,-1 0-1,0 0 1,0 0-1,1 0 1,-1 0-1,0 0 1,1 0-1,-1-1 1,0 1-1,1 0 1,-1 0-1,0 0 1,0 0 0,1 0-1,-1 0 1,0-1-1,0 1 1,1-1-1,13-10 1,-2-5 21,0-1-1,-1 0 1,0-1-1,11-26 1,29-84 192,-35 84-106,2-5 23,21-51 236,-32 90-237,-2 14-44,-1 18-20,-4-19-64,7 72 23,-2-18-20,2-2 0,2 1 0,19 59 0,-25-106 0,0 0 1,1 0-1,0-1 1,0 1-1,1-1 1,0 0-1,1-1 0,8 10 1,-12-15-5,0 0 0,0 0 0,0 0 0,0-1 0,1 1-1,-1 0 1,0-1 0,1 0 0,-1 0 0,1 0 0,-1 0 0,1 0 0,0 0 0,-1-1 0,1 1 0,0-1 0,0 0 0,-1 1 0,1-1-1,0-1 1,0 1 0,-1 0 0,1-1 0,0 1 0,-1-1 0,1 0 0,0 0 0,-1 0 0,1 0 0,-1 0 0,0-1 0,1 1-1,2-3 1,5-4 7,1-2-1,-1 1 0,0-1 1,-1-1-1,0 1 0,-1-2 1,0 1-1,12-25 0,-7 9 4,-1-2 1,-1 1-1,7-32 0,-5 1 110,-12 58-116,-1 0 1,0 1-1,0-1 1,0 0 0,0 1-1,0-1 1,0 0-1,0 1 1,0-1 0,0 0-1,0 0 1,0 1-1,0-1 1,0 0-1,0 1 1,-1-1 0,1 0-1,-1 0 1,-6 4 43,-10 20 11,9-9-34,-44 91 97,45-89-94,2 0 0,-1 0 0,2 0 0,-5 31 0,8-43-35,1 0-1,0 0 1,0 0-1,0 0 1,0 0-1,1 0 1,-1 0-1,1 0 1,0 0 0,0 0-1,0 0 1,1-1-1,0 1 1,-1 0-1,1-1 1,0 0-1,1 1 1,-1-1-1,1 0 1,-1 0-1,1 0 1,0 0-1,0-1 1,0 1-1,0-1 1,1 0 0,-1 0-1,1 0 1,-1 0-1,1 0 1,0-1-1,-1 0 1,1 0-1,7 1 1,-3 0-381,-1 0 1,1-1 0,0 0-1,14 0 1,-20-1 266,1-1 1,0 1 0,-1-1 0,1 1-1,0-1 1,-1 0 0,1 0-1,-1 0 1,0 0 0,1-1 0,-1 1-1,0 0 1,0-1 0,0 0-1,1 0 1,-2 1 0,4-5 0,7-12-678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2.026"/>
    </inkml:context>
    <inkml:brush xml:id="br0">
      <inkml:brushProperty name="width" value="0.05" units="cm"/>
      <inkml:brushProperty name="height" value="0.05" units="cm"/>
      <inkml:brushProperty name="color" value="#E71224"/>
    </inkml:brush>
  </inkml:definitions>
  <inkml:trace contextRef="#ctx0" brushRef="#br0">1 121 15219,'4'2'351,"0"-1"0,0 1-1,1 0 1,-1 0-1,0 1 1,0-1 0,-1 1-1,1 0 1,-1 0 0,1 0-1,-1 1 1,0-1 0,0 1-1,0-1 1,-1 1 0,1 0-1,-1 0 1,0 0 0,0 1-1,-1-1 1,3 9-1,1 6 122,-1 1-1,-1 0 1,2 33-1,-4-36-525,-1-10 91,0 3 34,1 1 1,1 0-1,4 17 1,-6-26-54,1 0-1,0-1 1,0 1 0,-1 0-1,1 0 1,0 0-1,1-1 1,-1 1 0,0 0-1,0-1 1,3 2-1,-3-2-4,-1 0-1,1-1 0,0 1 0,0-1 0,0 0 0,0 1 0,0-1 1,0 0-1,0 1 0,0-1 0,0 0 0,1 0 0,-1 0 0,0 0 1,0 0-1,0 0 0,0 0 0,0 0 0,0-1 0,0 1 0,0 0 1,2-1-1,4-3 35,0 1 1,-1-1 0,1 0-1,-1-1 1,0 1 0,0-1-1,0-1 1,0 1-1,6-10 1,43-62 193,-43 59-190,-7 10-29,4-4 37,-1 0-1,-1 0 0,0 0 1,0-1-1,-2 0 1,1-1-1,4-18 0,-13 43 165,1-2-176,0 0 1,0 0 0,0 17-1,2-25-44,0 1-1,-1-1 0,1 0 0,0 0 0,1 1 0,-1-1 0,0 0 0,0 0 0,0 1 0,1-1 1,-1 0-1,1 0 0,-1 0 0,1 1 0,-1-1 0,1 0 0,0 0 0,-1 0 0,1 0 0,0 0 1,0 0-1,0 0 0,0 0 0,0-1 0,0 1 0,0 0 0,0-1 0,0 1 0,0 0 0,0-1 1,0 1-1,1-1 0,-1 0 0,0 1 0,0-1 0,2 0 0,0 0 16,0 0 0,-1-1 1,1 1-1,0-1 0,-1 0 0,1 0 0,-1 0 0,1 0 0,-1 0 0,0-1 1,1 1-1,-1-1 0,0 1 0,0-1 0,0 0 0,2-3 0,30-36 290,-32 39-290,14-20 139,-2-1 1,0-1 0,-1 0 0,-1-1 0,10-32 0,-50 117 2,0 46-95,26-92-55,0 0 1,1 1-1,0-1 1,1 1-1,3 22 1,-3-35-3,0 0 0,0-1 0,0 1 1,1 0-1,-1-1 0,1 1 0,-1 0 1,1-1-1,0 1 0,0-1 1,-1 1-1,1-1 0,0 1 0,0-1 1,1 0-1,-1 1 0,0-1 0,0 0 1,2 1-1,-1-1-41,-1-1 1,0 1-1,1-1 1,-1 0-1,0 1 1,1-1-1,-1 0 1,1 0-1,-1 0 0,0 0 1,1 0-1,-1-1 1,0 1-1,1 0 1,-1 0-1,0-1 1,1 1-1,1-2 0,4-2-91,-1 0-1,0 0 0,0 0 0,0-1 0,-1 0 0,0 0 0,8-9 0,19-27-267,-18 21 15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2.958"/>
    </inkml:context>
    <inkml:brush xml:id="br0">
      <inkml:brushProperty name="width" value="0.05" units="cm"/>
      <inkml:brushProperty name="height" value="0.05" units="cm"/>
      <inkml:brushProperty name="color" value="#E71224"/>
    </inkml:brush>
  </inkml:definitions>
  <inkml:trace contextRef="#ctx0" brushRef="#br0">26 1 18924,'-6'40'2951,"-4"38"-1923,3 0-1,5 125 0,2-190-1028,1 1-1,1-1 1,0 0-1,1 0 1,0-1-1,1 1 1,6 12-1,-9-22-39,0 0 1,1-1-1,-1 1 0,1-1 1,-1 1-1,1-1 0,0 0 1,0 0-1,0 0 1,0 0-1,0 0 0,1 0 1,-1-1-1,1 1 0,-1-1 1,1 1-1,-1-1 0,1 0 1,0 0-1,-1 0 0,1 0 1,0-1-1,0 1 0,0-1 1,0 0-1,0 1 0,-1-1 1,1-1-1,0 1 1,0 0-1,0-1 0,0 1 1,0-1-1,-1 0 0,1 0 1,0 0-1,-1 0 0,3-2 1,8-4-334,-1 0 0,0 0-1,0-2 1,-1 1 0,0-1 0,-1-1 0,0 0 0,15-19 0,-12 11 22,0 0 0,-1 0 0,-2-1 0,18-41 0,-27 59 415,-1 0 0,1 0 1,-1 0-1,0 0 0,1 0 0,-1 0 0,0 0 0,1 0 0,-1-1 0,0 1 0,0 0 0,0 0 0,0 0 1,0 0-1,0 0 0,-1-1 0,1 1 0,0 0 0,-1 0 0,1 0 0,-1-1 0,-7 2 1209,-3 13-447,1 4-27,0 1 1,2 0-1,-8 20 1,12-28-642,1-1-1,1 1 1,0 0 0,0 0 0,1 0 0,0-1-1,1 1 1,0 12 0,0-21-139,0 1 0,0-1 0,0 0-1,0 0 1,1 1 0,-1-1 0,0 0 0,0 1 0,1-1-1,-1 0 1,1 0 0,-1 0 0,1 1 0,0-1 0,-1 0 0,1 0-1,0 0 1,0 0 0,0 0 0,0 0 0,0 0 0,0 0-1,0-1 1,0 1 0,0 0 0,0-1 0,0 1 0,0 0 0,0-1-1,1 1 1,-1-1 0,0 0 0,0 1 0,1-1 0,-1 0-1,0 0 1,1 0 0,-1 0 0,0 0 0,1 0 0,-1 0 0,0 0-1,0-1 1,1 1 0,-1 0 0,0-1 0,0 1 0,1-1-1,-1 0 1,0 1 0,0-1 0,0 0 0,0 0 0,2-1-1,4-3 49,-1-1 0,0 0 0,0 0 0,-1 0 0,1 0 0,-1-1-1,-1 0 1,1 0 0,-1-1 0,3-7 0,2-7 118,-1 1 0,7-31 0,-17 57-150,-8 44-168,10-44 59,-1-1-1,1 0 1,0 1 0,0-1 0,1 0-1,-1 0 1,1 1 0,0-1 0,0 0-1,0 0 1,3 7 0,-3-10 45,-1 0 0,1 0 0,-1-1-1,1 1 1,-1-1 0,1 1 0,0 0 0,-1-1 0,1 1 0,0-1 0,0 1 0,-1-1-1,1 0 1,0 1 0,0-1 0,0 0 0,-1 0 0,1 1 0,0-1 0,0 0-1,0 0 1,0 0 0,0 0 0,0 0 0,-1 0 0,1 0 0,0 0 0,0-1 0,0 1-1,0 0 1,-1 0 0,1-1 0,0 1 0,0 0 0,0-1 0,-1 1 0,1-1-1,0 1 1,-1-1 0,1 0 0,0 0 0,5-3-134,-1-1 1,0 1-1,8-11 1,5-10-244,19-33-1,1-1 245,-38 58 167,1 1-1,-1-1 0,1 0 0,-1 0 1,1 0-1,0 1 0,-1-1 0,1 0 1,0 1-1,-1-1 0,1 0 0,0 1 1,0-1-1,0 1 0,-1-1 0,1 1 1,0-1-1,0 1 0,1 0 0,-2 0 1,1 0 1,-1 0-1,1 1 0,-1-1 0,0 0 0,1 1 1,-1-1-1,0 1 0,1-1 0,-1 0 0,0 1 1,1-1-1,-1 1 0,0-1 0,0 1 1,0-1-1,1 1 0,-1-1 0,0 1 0,0-1 1,0 1-1,0-1 0,0 1 0,0 0 0,-2 48 207,1-41-181,0 12 53,-6 106 671,8-107-576,0-1 0,1 0 0,0 0 0,10 34 0,-11-49-141,1 1-1,-1-1 1,0 1 0,1-1-1,0 0 1,0 0-1,0 0 1,0 0 0,0 0-1,1 0 1,-1 0-1,1-1 1,0 1 0,4 3-1,-5-5-24,0-1-1,0 1 0,0 0 0,1 0 0,-1-1 1,0 0-1,0 1 0,0-1 0,0 0 1,0 0-1,1 0 0,-1 0 0,0 0 1,0 0-1,0-1 0,0 1 0,1-1 1,-1 0-1,0 0 0,0 1 0,0-1 1,0 0-1,-1-1 0,1 1 0,3-2 1,2-3-15,0 0 1,0-1-1,0 1 1,-1-1-1,0-1 1,-1 1-1,7-12 1,28-62-48,-20 38 9,-8 18-20,9-33 1,-16 47 29,-2 10 20,-4 20 77,-4-3 94,-1 0 1,0-1 0,-1 0 0,-1 0 0,0 0 0,-1-1-1,0-1 1,-1 1 0,-16 15 0,25-28-143,-1 0 0,1 0 0,0 1-1,-1-1 1,1 0 0,-1-1 0,1 1 0,-1 0 0,1 0 0,-1-1 0,1 1-1,-1-1 1,0 1 0,1-1 0,-4 1 0,4-1-23,0 0 0,0-1 0,0 1 0,0 0 0,0 0 0,1-1 0,-1 1 0,0 0 0,0-1 0,0 1 0,1-1 0,-1 1 0,0-1 0,1 0 0,-1 1 0,0-1 0,1 0 0,-1 1 0,1-1 0,-1 0 0,1 0 0,-1 0 0,0-2-95,0 0-1,0 1 1,0-1 0,1 0-1,-1 0 1,1 0-1,-1 0 1,1 0-1,0 0 1,0 0 0,1 0-1,-1 0 1,1 1-1,-1-1 1,1 0-1,0 0 1,2-3 0,0-1-279,1 0 1,1 1 0,-1 0 0,1 0 0,0 0 0,1 1 0,-1 0 0,1 0 0,0 0 0,0 1 0,13-7 0,8-4-609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3.352"/>
    </inkml:context>
    <inkml:brush xml:id="br0">
      <inkml:brushProperty name="width" value="0.05" units="cm"/>
      <inkml:brushProperty name="height" value="0.05" units="cm"/>
      <inkml:brushProperty name="color" value="#E71224"/>
    </inkml:brush>
  </inkml:definitions>
  <inkml:trace contextRef="#ctx0" brushRef="#br0">70 23 19044,'-1'0'367,"0"0"1,0 0-1,0 0 0,0 0 1,1 1-1,-1-1 0,0 0 0,0 0 1,0 0-1,0 1 0,0-1 1,0 1-1,1-1 0,-1 0 0,-1 2 1,2-2-331,0 0-1,0 1 1,-1-1 0,1 0 0,0 1-1,0-1 1,0 1 0,0-1 0,0 1-1,0-1 1,0 0 0,0 1 0,0-1-1,0 1 1,0-1 0,0 1 0,0-1-1,0 0 1,0 1 0,0-1 0,0 1-1,1-1 1,-1 0 0,0 1 0,0-1-1,0 1 1,1-1 0,-1 0 0,0 1-1,1-1 1,-1 0 0,1 1 0,-1-1-35,0 1 1,0-1 0,1 0 0,-1 0 0,0 1 0,0-1 0,0 0 0,1 0 0,-1 0 0,0 1 0,0-1 0,1 0 0,-1 0-1,0 0 1,1 0 0,-1 1 0,0-1 0,1 0 0,-1 0 0,0 0 0,1 0 0,-1 0 0,0 0 0,1 0 0,-1 0-1,0 0 1,1 0 0,-1 0 0,0 0 0,1 0 0,-1 0 0,0-1 0,1 1 0,8-11 148,1-13 47,-10 23-198,0 1 0,0 0 0,0 0 1,0-1-1,0 1 0,0 0 0,0 0 1,0-1-1,0 1 0,0 0 0,0 0 1,0-1-1,0 1 0,0 0 0,0 0 1,0-1-1,0 1 0,0 0 0,0 0 0,0-1 1,0 1-1,0 0 0,-1 0 0,1 0 1,0-1-1,0 1 0,0 0 0,0 0 1,0 0-1,-1-1 0,1 1 0,0 0 1,0 0-1,0 0 0,-1 0 0,1-1 1,0 1-1,0 0 0,-1 0 0,1 0 0,-11 6 24,-10 13 27,15-9-8,-1 0 0,1 1 1,0-1-1,1 1 1,-5 16-1,8-20 13,0 1 0,0-1 0,0 1 0,1 0 0,0-1 0,1 1 0,0 0 0,0 0 0,2 10 0,-2-17-71,0 0 1,0 0-1,0 0 0,0 0 1,1 1-1,-1-1 0,0 0 1,0 0-1,1 0 0,-1-1 1,1 1-1,-1 0 1,1 0-1,-1 0 0,1 0 1,-1 0-1,1 0 0,0-1 1,-1 1-1,1 0 0,0 0 1,0-1-1,0 1 1,0-1-1,-1 1 0,1-1 1,0 1-1,0-1 0,0 1 1,0-1-1,0 0 0,0 0 1,0 1-1,0-1 0,0 0 1,0 0-1,0 0 1,0 0-1,1 0 0,-1 0 1,0-1-1,0 1 0,0 0 1,0 0-1,0-1 0,0 1 1,1-1-1,5-3-347,-1 0 0,1 0 0,-1 0 0,0-1-1,7-5 1,-10 7 331,14-11-559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3.735"/>
    </inkml:context>
    <inkml:brush xml:id="br0">
      <inkml:brushProperty name="width" value="0.05" units="cm"/>
      <inkml:brushProperty name="height" value="0.05" units="cm"/>
      <inkml:brushProperty name="color" value="#E71224"/>
    </inkml:brush>
  </inkml:definitions>
  <inkml:trace contextRef="#ctx0" brushRef="#br0">188 250 20724,'-4'-1'242,"1"0"0,-1-1 0,0 1 0,0 1 0,0-1 0,0 0 0,1 1 0,-1 0 0,0 0 0,0 0 0,0 1 0,0-1 0,0 1 0,0 0 0,1 0 0,-6 2 0,3 0-75,1 0 0,0 0 0,-1 0-1,1 1 1,1-1 0,-1 2 0,0-1-1,1 0 1,-6 9 0,2-2-107,0 1 1,1 1 0,0-1-1,1 1 1,1 0-1,0 0 1,0 1 0,-2 19-1,5-25-41,1-1-1,0 1 0,0 0 1,1 0-1,1-1 0,-1 1 1,3 12-1,-3-19-15,0 0 1,1 1-1,-1-1 0,1 0 1,-1 0-1,1 0 0,0 0 0,-1 0 1,1 0-1,0 0 0,0 0 0,-1 0 1,1 0-1,0 0 0,0-1 0,0 1 1,0 0-1,0 0 0,0-1 0,0 1 1,2 0-1,0-1 1,-1 0-1,1 1 1,-1-2-1,1 1 1,-1 0-1,1 0 1,-1-1 0,0 1-1,1-1 1,-1 0-1,0 1 1,1-1-1,-1 0 1,0-1 0,3-1-1,9-5 7,-1-2 0,0 1 0,-1-2 0,0 1-1,-1-2 1,12-14 0,57-83 84,4-30 104,-72 114-128,0-1 0,-2 0 0,14-50-1,-20 52-1,-4 25-67,0-1-1,0 0 1,0 0 0,0 0-1,0 0 1,0 0-1,0 0 1,0 0 0,0 0-1,0 0 1,-1 0-1,1 0 1,0 0-1,0 0 1,0 0 0,0 0-1,0 0 1,0 0-1,0 0 1,0 0-1,-1 0 1,1 0 0,0 0-1,0 0 1,0 0-1,0-1 1,0 1-1,0 0 1,0 0 0,0 0-1,0 0 1,0 0-1,0 0 1,-1 0-1,1 0 1,0 0 0,0 0-1,0 0 1,0 0-1,0-1 1,0 1 0,0 0-1,0 0 1,0 0-1,0 0 1,0 0-1,0 0 1,0 0 0,0 0-1,0 0 1,0-1-1,0 1 1,0 0-1,0 0 1,0 0 0,0 0-1,0 0 1,0 0-1,0 0 1,0 0-1,-5 7 11,-4 14-27,1-1 1,0 2 0,2-1-1,-6 37 1,-4 91-907,14-130 789,2-1 1,2 35-1,5-25-145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4.330"/>
    </inkml:context>
    <inkml:brush xml:id="br0">
      <inkml:brushProperty name="width" value="0.05" units="cm"/>
      <inkml:brushProperty name="height" value="0.05" units="cm"/>
      <inkml:brushProperty name="color" value="#E71224"/>
    </inkml:brush>
  </inkml:definitions>
  <inkml:trace contextRef="#ctx0" brushRef="#br0">46 217 18644,'-5'5'283,"0"0"0,1 1 0,0-1 0,0 1 0,1 0 0,-1 0 0,1 0 0,1 0 1,-1 1-1,1-1 0,0 1 0,-2 9 0,4-13-187,0 0 1,0 0-1,-1 0 1,2 0 0,-1 0-1,0 0 1,1 0-1,-1 0 1,1 0-1,0 0 1,0 0 0,0 0-1,0 0 1,0-1-1,1 1 1,0 0-1,-1-1 1,1 1 0,0-1-1,0 0 1,0 1-1,0-1 1,1 0-1,-1 0 1,0-1 0,1 1-1,0 0 1,-1-1-1,1 0 1,4 2-1,-1-1-15,1 0 0,0-1 0,-1 0 0,1 0 0,0-1 0,0 1 0,-1-1-1,1-1 1,0 0 0,0 1 0,-1-2 0,1 1 0,-1-1 0,1 0 0,-1-1-1,12-5 1,0-1 44,-1-1-1,0-1 0,-1 0 1,23-22-1,-22 18-1,-1-2 1,-1 1 0,18-28-1,-26 35-56,-1-1-1,0 0 1,-1 0-1,0-1 1,-1 0 0,0 0-1,-1 0 1,3-17-1,-5 24-38,-1 0-1,1 0 0,-1 0 0,0 1 0,-1-1 0,1 0 0,-1 0 0,1 0 0,-1 1 1,0-1-1,-1 0 0,1 1 0,-1-1 0,1 1 0,-1-1 0,-4-4 0,4 6-12,0-1 0,0 1 0,0 0 0,-1 1 0,1-1 0,-1 0 0,1 1 0,-1-1 0,0 1 0,1 0 0,-1-1 0,0 2-1,0-1 1,0 0 0,0 0 0,0 1 0,0 0 0,0-1 0,0 1 0,0 0 0,-4 1 0,-1 1-1,0-1 0,0 1 0,1 1-1,-1-1 1,1 1 0,-1 0 0,1 1 0,0 0 0,1 0 0,-1 1 0,1 0-1,0 0 1,0 0 0,0 0 0,1 1 0,-1 0 0,1 1 0,1-1 0,0 1-1,-1 0 1,-3 9 0,0 1-64,1 0-1,1 1 1,0 0 0,1 0 0,1 0-1,1 1 1,-2 37 0,4-45-130,1 0 1,1 0-1,0 0 1,1 0 0,0 0-1,4 11 1,-5-19 102,0 1 1,0-1-1,0 0 1,1 0-1,0 0 1,-1 0-1,1 0 1,0 0-1,1 0 1,-1-1-1,0 1 1,1-1-1,-1 1 1,1-1-1,0 0 1,0 0-1,0 0 1,0 0-1,0-1 1,0 1-1,1-1 1,5 2-1,-4-3-3,0 1 0,0-1 0,0 0-1,0 0 1,0-1 0,9-1 0,38-13-598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4.825"/>
    </inkml:context>
    <inkml:brush xml:id="br0">
      <inkml:brushProperty name="width" value="0.05" units="cm"/>
      <inkml:brushProperty name="height" value="0.05" units="cm"/>
      <inkml:brushProperty name="color" value="#E71224"/>
    </inkml:brush>
  </inkml:definitions>
  <inkml:trace contextRef="#ctx0" brushRef="#br0">205 9 17444,'-1'-1'138,"-1"0"1,1 0 0,-1 0-1,1 0 1,-1 1 0,1-1 0,-1 0-1,0 1 1,1-1 0,-1 1-1,0 0 1,1 0 0,-1 0-1,0 0 1,0 0 0,1 0-1,-1 0 1,0 0 0,1 0-1,-1 1 1,0-1 0,1 1-1,-1 0 1,1-1 0,-1 1-1,1 0 1,-3 1 0,-3 3 416,-1 0 0,1 0 0,-13 12 1,8-5-167,0 1 0,1 0 1,0 1-1,1 0 0,0 0 0,1 1 1,-9 20-1,14-25-362,1-1 0,-1 1 0,1-1 0,1 1 0,0 0 0,0 0 0,1 0 0,0 0 0,1 0 0,0 0 0,0 0 0,1 0 0,5 18 0,-6-25-26,1-1-1,-1 0 0,1 0 1,0 0-1,0 0 0,0 0 0,0 0 1,0 0-1,1 0 0,-1 0 0,1 0 1,-1 0-1,1-1 0,0 1 0,3 2 1,-4-3-2,1-1 0,-1 1 1,1-1-1,0 1 0,-1-1 0,1 0 1,-1 1-1,1-1 0,0 0 1,-1 0-1,1 0 0,0 0 0,-1 0 1,1-1-1,-1 1 0,1-1 0,2 0 1,2-2-3,0 0 0,1 0 1,-1-1-1,-1 0 0,1 0 0,0-1 1,-1 1-1,8-10 0,8-12-10,-2 0 0,17-30 1,-20 31 9,1-1 1,33-36 0,-49 61 0,0-1 1,0 1-1,0 0 0,-1 0 1,1 1-1,1-1 0,-1 0 1,0 0-1,0 0 1,0 1-1,0-1 0,1 1 1,-1-1-1,0 1 0,0-1 1,1 1-1,-1 0 1,0-1-1,1 1 0,-1 0 1,0 0-1,1 0 0,1 0 1,-2 1-1,1 0 1,-1 0 0,0-1-1,1 1 1,-1 0 0,0 1-1,1-1 1,-1 0-1,0 0 1,0 0 0,0 1-1,0-1 1,0 1-1,-1-1 1,1 1 0,0-1-1,0 1 1,0 1-1,6 15-12,-3-7 9,0 1-1,2-1 1,-1 0 0,1 0-1,11 14 1,-15-23 5,0 1-1,0-1 1,1 0-1,-1 0 1,1 0-1,-1 0 1,1-1-1,0 1 1,-1-1 0,1 1-1,0-1 1,0 0-1,0 0 1,0 0-1,0 0 1,0-1-1,0 1 1,0-1-1,1 0 1,-1 0-1,0 0 1,0 0 0,0-1-1,0 1 1,0-1-1,6-2 1,12-5 8,0-1 0,-1-2 0,-1 0 1,37-26-1,-5 2 24,-47 32-26,0 1 0,0 0 0,0 0 1,0 0-1,1 0 0,-1 0 0,1 1 0,-1 0 0,1 0 0,-1 0 0,1 1 1,-1-1-1,1 1 0,5 0 0,-8 1 5,1 0 0,-1-1 0,0 1 0,1 0 0,-1 0 0,0 1 0,1-1 0,-1 0 1,0 1-1,0-1 0,0 1 0,0 0 0,-1 0 0,1 0 0,0 0 0,-1 0 0,1 0 0,-1 0 0,0 0 0,0 0 0,0 1 0,0-1 1,0 0-1,0 1 0,-1-1 0,2 5 0,1 17 123,5 13 272,-8-37-395,0 0-1,0 1 1,0-1 0,1 0-1,-1 1 1,0-1 0,0 0-1,0 1 1,1-1 0,-1 0-1,0 0 1,0 1 0,1-1-1,-1 0 1,0 0 0,0 0-1,1 1 1,-1-1 0,0 0-1,1 0 1,-1 0 0,0 0-1,1 0 1,-1 1 0,0-1-1,1 0 1,-1 0 0,0 0-1,1 0 1,-1 0 0,0 0-1,1 0 1,-1 0 0,0 0-1,1 0 1,-1-1 0,0 1-1,1 0 1,-1 0 0,0 0-1,1 0 1,-1 0 0,0-1-1,1 1 1,-1 0 0,0 0-1,0 0 1,1-1 0,-1 1-1,0 0 1,0-1 0,1 1-1,-1 0 1,0 0 0,0-1-1,1 0 1,13-21 190,-12 19-135,5-10-9,-2 4-202,0 0 1,1 1-1,-1-1 0,2 1 0,-1 0 0,1 0 0,13-10 0,-20 17 132,0 1-1,1 0 0,-1 0 1,0-1-1,1 1 1,-1 0-1,0 0 1,0-1-1,1 1 0,-1 0 1,0 0-1,1 0 1,-1 0-1,0 0 0,1-1 1,-1 1-1,0 0 1,1 0-1,-1 0 1,0 0-1,1 0 0,-1 0 1,1 0-1,-1 0 1,0 0-1,1 0 0,-1 1 1,0-1-1,1 0 1,-1 0-1,0 0 0,1 0 1,-1 0-1,0 1 1,0-1-1,1 0 1,-1 0-1,0 1 0,1-1 1,-1 0-1,0 0 1,0 1-1,0-1 0,1 0 1,-1 0-1,0 1 1,0 0-1,5 5-383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1:55.820"/>
    </inkml:context>
    <inkml:brush xml:id="br0">
      <inkml:brushProperty name="width" value="0.05" units="cm"/>
      <inkml:brushProperty name="height" value="0.05" units="cm"/>
      <inkml:brushProperty name="color" value="#E71224"/>
    </inkml:brush>
  </inkml:definitions>
  <inkml:trace contextRef="#ctx0" brushRef="#br0">185 291 15547,'0'-2'142,"0"1"0,0-1-1,0 1 1,0-1-1,-1 0 1,1 1-1,0-1 1,-1 1 0,1-1-1,-1 1 1,1-1-1,-1 1 1,0-1 0,1 1-1,-1 0 1,0-1-1,0 1 1,0 0 0,0 0-1,0-1 1,-1 1-1,1 0 1,0 0 0,0 0-1,-1 1 1,1-1-1,-1 0 1,1 0-1,-1 1 1,1-1 0,-1 1-1,1-1 1,-1 1-1,1 0 1,-1 0 0,1-1-1,-1 1 1,0 0-1,1 0 1,-1 1 0,1-1-1,-1 0 1,-2 1-1,-2 1 184,0 0 0,0 0 0,1 0 0,-1 0 0,1 1 0,0 0 0,0 0 0,0 1 0,0-1 0,-7 8 0,4-1-96,0-1 0,1 1 0,1 0 0,-1 1 0,2-1 0,-1 1 0,-4 15 1,7-17-185,0-1 1,1 1 0,0-1 0,0 1 0,1 0 0,1-1 0,-1 1 0,1 0 0,1 0 0,1 13 0,-1-19-41,-1-1-1,1 1 1,0 0 0,0-1 0,0 1-1,0-1 1,0 1 0,1-1-1,-1 0 1,1 1 0,0-1 0,-1 0-1,1 0 1,0 0 0,0 0 0,0-1-1,1 1 1,-1 0 0,0-1 0,1 0-1,-1 1 1,1-1 0,-1 0-1,1 0 1,-1 0 0,1-1 0,0 1-1,-1-1 1,1 1 0,0-1 0,0 0-1,3 0 1,1-1-2,0 0 1,1 0-1,-1 0 0,0-1 0,0 0 1,0-1-1,-1 1 0,1-1 0,0-1 1,11-7-1,13-14 32,-1-1-1,-2-1 1,31-38-1,16-15 56,-69 73-75,1 1-1,0 0 1,1 0-1,-1 0 1,1 1-1,1 0 1,10-5-1,-16 9-14,0 0 0,0 1 0,0-1 0,0 0 0,-1 1 0,1-1 0,0 1 0,0 0 0,0 0 0,0 0 0,0 1 0,0-1 0,0 1 0,0-1 0,-1 1 0,1 0 0,0 0 0,0 0 0,-1 0 0,1 1 0,-1-1 0,1 1 0,-1 0 0,1-1 0,-1 1 0,3 4 0,18 23 40,-19-23-44,0 0 0,1 0 0,0 0 1,0 0-1,10 7 0,-14-11 2,1-1-1,-1 0 1,1-1-1,0 1 1,0 0-1,0 0 1,-1-1-1,1 1 1,0-1-1,0 0 1,0 1 0,0-1-1,0 0 1,0 0-1,0 0 1,0 0-1,0-1 1,0 1-1,-1 0 1,1-1-1,0 1 1,0-1 0,0 0-1,-1 0 1,1 1-1,3-3 1,10-8 2,-1 0 0,0 0 1,-1-1-1,18-21 0,-14 14 5,28-23 0,-39 37-3,1 0 0,0 1 0,0 0 0,0 0 1,0 0-1,1 1 0,0 0 0,11-3 0,-16 5-1,1 1 0,-1-1-1,0 1 1,0 0-1,0 0 1,0 0 0,1 1-1,-1-1 1,0 1-1,0-1 1,0 1 0,0 0-1,0 0 1,0 1 0,5 2-1,0 1-18,0 1 1,-1 0-1,12 12 1,-4-4-13,-13-12 28,0-1-1,0 0 1,0 0 0,0 1 0,0-1 0,0 0 0,0-1 0,0 1-1,0 0 1,0-1 0,0 1 0,0-1 0,1 0 0,-1 1 0,0-1-1,0 0 1,1 0 0,-1-1 0,0 1 0,0 0 0,1-1 0,-1 1-1,0-1 1,0 0 0,0 0 0,0 0 0,0 0 0,0 0-1,0 0 1,0 0 0,2-3 0,7-5-16,0 0 0,0-1-1,17-21 1,-15 16 12,8-7-28,-1 0-58,29-26-1,-43 43 61,1 0 1,-1 0-1,1 1 1,0 0-1,0 0 1,1 0 0,-1 1-1,1 0 1,13-3-1,-17 6 15,0-1-1,0 1 0,0 0 0,0 0 1,0 1-1,-1-1 0,1 1 1,0 0-1,0 0 0,0 0 1,-1 0-1,1 1 0,-1-1 1,1 1-1,-1 0 0,0 0 0,1 1 1,-1-1-1,0 1 0,0-1 1,2 4-1,7 8-25,0 0 1,-1 1-1,12 22 1,6 7 42,7 0 57,47 42-1,18 20-2,-87-89-64,-1 0 1,-1 1-1,0 1 1,14 31-1,-22-41 24,-1 1-1,0 0 1,0 0 0,-1 0-1,0 0 1,-1 1 0,-1-1-1,1 0 1,-1 1 0,-3 16-1,3-23 4,-1-1 0,0 1-1,1-1 1,-1 0-1,-1 1 1,1-1 0,0 0-1,-1 0 1,0 0 0,1 0-1,-1 0 1,0 0-1,-1 0 1,1 0 0,0-1-1,-1 1 1,0-1 0,1 0-1,-1 0 1,0 0-1,0 0 1,0 0 0,0-1-1,-1 1 1,1-1 0,0 0-1,-1 0 1,1 0-1,0-1 1,-1 1 0,1-1-1,-1 1 1,1-1 0,-7-1-1,2 0 17,1-1 0,-1 0-1,0 0 1,1 0 0,0-1 0,-1 0-1,1-1 1,0 0 0,1 0 0,-1 0-1,1-1 1,-1 0 0,-8-9 0,-3-5 30,0-1 1,-27-39 0,36 47-40,1-1 0,1 0 1,0 0-1,1-1 1,0 0-1,1 0 0,-5-21 1,9 28-23,0-1 0,0 1 0,1-1 1,-1 1-1,2 0 0,-1-1 1,1 1-1,0-1 0,0 1 0,1 0 1,0 0-1,1 0 0,-1 0 0,1 0 1,1 0-1,6-10 0,1 4-4,-1 0 1,2 1-1,0 0 0,0 1 0,1 0 1,25-16-1,93-44-286,-78 44 39,92-46 17,-78 40 73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07.612"/>
    </inkml:context>
    <inkml:brush xml:id="br0">
      <inkml:brushProperty name="width" value="0.05" units="cm"/>
      <inkml:brushProperty name="height" value="0.05" units="cm"/>
      <inkml:brushProperty name="color" value="#E71224"/>
    </inkml:brush>
  </inkml:definitions>
  <inkml:trace contextRef="#ctx0" brushRef="#br0">570 51 10586,'-19'-4'462,"1"0"0,0 1-1,-1 1 1,0 1 0,1 1-1,-1 0 1,1 1 0,-23 5-1,13-1 0,1 2-1,0 0 0,0 2 0,-44 22 0,59-25-342,-1 1-1,2 1 1,-1 0 0,1 1-1,0 0 1,1 1-1,0 0 1,0 0 0,-11 18-1,10-12 8,2 0-1,0 0 1,1 1 0,1 0-1,0 1 1,-6 30 0,7-20-29,2 0 1,1 0-1,1 0 0,2 1 1,0-1-1,2 1 1,1-1-1,2 0 1,11 42-1,-11-54-75,1 1 1,1-1-1,1 0 1,0-1-1,0 0 1,2 0-1,0-1 0,1 0 1,0-1-1,1 0 1,0-1-1,1 0 1,20 14-1,-16-15-10,1 0 0,0-1 0,1-1 0,0 0 0,0-2-1,1 0 1,0-1 0,1-1 0,-1-1 0,41 2 0,-31-5-10,0-2 0,0-2 0,0 0 0,0-2 0,-1-1 0,0-2 0,0-1 0,48-21 0,-28 7 19,0-3 1,-2-2-1,83-65 1,-103 71 26,-1-2 1,-1 0-1,-1-1 0,-1-1 1,-2-2-1,28-43 1,-38 51 30,0-1 1,-1-1 0,-2 0-1,0 0 1,-1-1 0,-1 1 0,-1-1-1,-1-1 1,-1 1 0,-1-35-1,-2 49-45,0-1 0,0 1-1,-1-1 1,-1 1 0,0-1 0,0 1-1,-1 0 1,0 0 0,0 0-1,-1 1 1,0-1 0,-1 1-1,0 0 1,0 0 0,-1 0-1,0 1 1,0 0 0,0 0 0,-1 0-1,0 1 1,-1 0 0,1 0-1,-1 1 1,0 0 0,-1 1-1,-9-5 1,-4 2-21,-1 0 0,0 1 0,0 1 0,0 2 0,-1 0 0,1 1 0,-1 2 0,-41 3 0,24 2-127,1 2 0,-1 1 0,2 2-1,-48 18 1,-14 18 1017,44-18-861,18-12 35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3.637"/>
    </inkml:context>
    <inkml:brush xml:id="br0">
      <inkml:brushProperty name="width" value="0.05" units="cm"/>
      <inkml:brushProperty name="height" value="0.05" units="cm"/>
    </inkml:brush>
  </inkml:definitions>
  <inkml:trace contextRef="#ctx0" brushRef="#br0">176 51 18012,'1'-1'170,"-1"-1"0,1 0 0,-1 1 0,0-1 0,0 0 0,0 1 0,0-1 0,0 0 0,0 1 0,0-1 0,-1 0 0,1 1 0,-1-1 0,1 1 0,-1-1 0,1 0 0,-1 1 0,0-1 0,0 1 0,0 0 0,0-1 0,0 1 0,0 0 0,0-1 0,0 1 0,0 0 0,-1 0 0,1 0 0,0 0 0,-1 0 0,1 0 0,-1 1 0,1-1 0,-1 0 0,0 1 0,1-1 0,-1 1 0,1-1 0,-1 1 0,-2 0 0,-1 0-28,0-1 0,1 1 0,-1 1 0,0-1 0,0 1 0,0 0-1,1 0 1,-1 0 0,1 1 0,-1-1 0,1 1 0,-1 0 0,-4 4-1,4-3-134,1 0 0,0 1-1,0 0 1,0-1 0,0 2-1,1-1 1,-1 0 0,1 1-1,-3 5 1,5-9-22,1 0-1,-1 0 1,1 0 0,0 1 0,-1-1-1,1 0 1,0 0 0,0 1 0,-1-1-1,1 0 1,0 1 0,0-1 0,1 0 0,-1 0-1,0 1 1,0-1 0,1 2 0,0-1-11,0-1 1,0 0 0,0 1 0,0-1 0,0 0 0,0 0 0,1 0-1,-1 0 1,0 0 0,1 0 0,-1 0 0,0 0 0,1-1 0,-1 1 0,1 0-1,0-1 1,-1 0 0,2 1 0,7 2-94,0 0 1,0 1-1,17 9 1,-25-12 114,0-1 1,0 1 0,0 0 0,-1 1-1,1-1 1,-1 0 0,1 0 0,0 1-1,-1-1 1,0 1 0,1-1 0,-1 1-1,0 0 1,0-1 0,0 1 0,0 0-1,0 0 1,0 0 0,-1 0 0,1 0-1,-1-1 1,1 1 0,-1 0 0,0 0-1,0 1 1,0-1 0,0 2-1,-1-2 18,0 1-1,0-1 0,0 0 0,0 1 0,-1-1 0,1 0 0,-1 0 1,0 0-1,0 0 0,1-1 0,-1 1 0,0 0 0,-1-1 0,1 1 0,0-1 1,0 0-1,0 0 0,-6 2 0,-3 1 76,0 0 0,-20 4 0,22-6 285,-26 6-1440,30-8-117,22-7-90,5 0 722,2-1-219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12.716"/>
    </inkml:context>
    <inkml:brush xml:id="br0">
      <inkml:brushProperty name="width" value="0.05" units="cm"/>
      <inkml:brushProperty name="height" value="0.05" units="cm"/>
      <inkml:brushProperty name="color" value="#E71224"/>
    </inkml:brush>
  </inkml:definitions>
  <inkml:trace contextRef="#ctx0" brushRef="#br0">0 2610 12939,'18'-11'3207,"67"-40"-1681,332-155 562,-243 124-2012,97-47-55,377-184 29,205-117-38,-465 221-6,-266 136 3,122-99 1,-51-8 95,-26 21-7,-79 90 54,173-101 0,-160 104 168,101-85-1,-118 86-227,-75 58 6,-6 5-175,1 0-1,-1-1 1,0 1-1,0-1 1,5-6-1,-8 9 59,1-1 0,-1 0 0,1 0 0,-1 0-1,1 0 1,-1 0 0,0 0 0,0 0 0,1 0-1,-1 0 1,0 0 0,0 0 0,0 0 0,0 0 0,0 0-1,0 0 1,0 0 0,0 0 0,-1 0 0,1 0-1,0 1 1,-1-1 0,1 0 0,0 0 0,-1 0 0,1 0-1,-1 0 1,-1-1 0,-11-15-164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29.970"/>
    </inkml:context>
    <inkml:brush xml:id="br0">
      <inkml:brushProperty name="width" value="0.05" units="cm"/>
      <inkml:brushProperty name="height" value="0.05" units="cm"/>
      <inkml:brushProperty name="color" value="#E71224"/>
    </inkml:brush>
  </inkml:definitions>
  <inkml:trace contextRef="#ctx0" brushRef="#br0">2 1 14067,'-1'1'58,"1"0"1,0 0-1,0 0 0,0 0 0,0 0 1,0 0-1,0 0 0,0 0 1,0 0-1,0 0 0,1 0 0,-1 0 1,0 0-1,1 0 0,-1 0 1,1 0-1,-1-1 0,1 1 1,-1 0-1,1 0 0,-1 0 0,1 0 1,0-1-1,0 1 0,-1 0 1,1-1-1,0 1 0,0-1 0,0 1 1,0-1-1,0 1 0,0-1 1,0 1-1,1-1 0,42 16 504,-31-13-249,114 48 1360,-90-34-1455,1-2 0,0-2 1,71 16-1,-14-19-169,153-3 1,-103-6-39,683-3 31,465-79 1,-503 50-44,0 35 5,741 13 34,-831-15 443,-4-31 101,-634 24-375,81-4 960,-152 10-1265,5 0-65,0-1-1,1 1 0,-1-1 1,1 0-1,-1-1 1,0 1-1,1 0 0,-1-1 1,-5-1-1,-3-4-259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15.732"/>
    </inkml:context>
    <inkml:brush xml:id="br0">
      <inkml:brushProperty name="width" value="0.05" units="cm"/>
      <inkml:brushProperty name="height" value="0.05" units="cm"/>
      <inkml:brushProperty name="color" value="#E71224"/>
    </inkml:brush>
  </inkml:definitions>
  <inkml:trace contextRef="#ctx0" brushRef="#br0">2 0 13611,'-1'5'271,"1"0"1,-1-1-1,1 1 0,0 0 1,1 0-1,-1 0 0,1-1 1,0 1-1,0 0 0,0-1 1,1 1-1,2 4 1,0 4 109,31 100 528,5-2 1,5-2-1,5-3 1,74 120-1,93 165-497,-152-269-404,-45-83 34,2-2-1,2 0 0,1-2 0,1-1 0,3 0 1,0-3-1,2 0 0,37 28 0,176 97 730,-99-69-160,100 55 26,68 46-139,-207-107-137,-55-41-90,78 48 0,-39-38-63,198 125 473,-96-52 1370,-152-101-1768,2-2 1,83 29-1,-37-26-261,50 17 301,-125-36-265,0 2 0,0 0 0,0 1 0,-1 0 0,0 0-1,-1 1 1,19 17 0,-29-24-225,0 0 0,0 0 0,0 0 0,0 0-1,0 0 1,-1 0 0,1 0 0,0 0 0,0 1 0,-1-1 0,1 0 0,-1 0 0,1 1 0,-1-1 0,1 0-1,-1 3 1,-4-6-989,-7-6 395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18.070"/>
    </inkml:context>
    <inkml:brush xml:id="br0">
      <inkml:brushProperty name="width" value="0.05" units="cm"/>
      <inkml:brushProperty name="height" value="0.05" units="cm"/>
      <inkml:brushProperty name="color" value="#E71224"/>
    </inkml:brush>
  </inkml:definitions>
  <inkml:trace contextRef="#ctx0" brushRef="#br0">706 7 14107,'0'0'35,"0"0"1,0 0-1,1 0 0,-1 0 0,0 0 1,0 0-1,0-1 0,1 1 0,-1 0 1,0 0-1,0 0 0,0 0 0,0 0 1,1 0-1,-1-1 0,0 1 0,0 0 1,0 0-1,0 0 0,0-1 1,1 1-1,-1 0 0,0 0 0,0 0 1,0-1-1,0 1 0,0 0 0,0 0 1,0 0-1,0-1 0,0 1 0,0 0 1,0 0-1,0 0 0,0-1 1,0 1-1,0 0 0,-10 0 488,-27 9 5,20-2-329,0 0 0,0 1 1,0 0-1,1 2 0,0 0 0,-18 15 0,-81 82 555,105-97-704,-29 31 179,2 2-1,2 2 1,1 1 0,3 1 0,2 2-1,-28 63 1,30-46 40,2 0 0,3 2 0,3 1 0,-16 109 0,28-118-146,2 1-1,3 0 1,3-1 0,2 1-1,12 65 1,-8-87-99,2 0 0,1-1 0,2 0-1,2-1 1,1 0 0,2-1 0,2-1 0,41 60 0,-47-78-7,1-1-1,0-1 1,1 0 0,1 0-1,22 14 1,-26-20 2,1-2 0,0 0-1,0 0 1,1-1 0,-1-1 0,1 0 0,1-1-1,20 4 1,-16-6 21,0-1-1,0-1 0,0-1 1,0 0-1,0-1 0,0-1 1,-1-1-1,1-1 1,-1 0-1,0-2 0,0 0 1,-1-1-1,28-16 0,-9 1 71,-1-2 0,-2 0 0,-1-3 0,-1 0 0,32-39 0,-21 17-10,-2-2 0,-3-2 1,-2-1-1,-3-2 0,-2-1 0,-3-2 0,-2 0 0,-3-2 1,-3 0-1,-3-1 0,-2-1 0,-3-1 0,-3 0 1,-2 0-1,-4 0 0,-2 0 0,-15-108 0,11 148-106,-1 0-1,-1 0 1,-2 1 0,0 0-1,-1 0 1,-21-37 0,23 49-34,-1 1 0,0-1 0,0 2 0,-2-1 0,1 1 0,-1 0 1,-1 1-1,1 0 0,-2 1 0,1 0 0,-1 1 0,0 0 0,-21-9 0,19 12-88,1-1 0,-1 2-1,0-1 1,1 2-1,-1 0 1,-1 1-1,1 0 1,0 1 0,0 0-1,0 2 1,0-1-1,0 2 1,0 0 0,1 0-1,-1 2 1,-21 9-1,12-2-20,1 0-1,1 2 1,0 1-1,1 0 0,-22 22 1,-16 26-407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7.719"/>
    </inkml:context>
    <inkml:brush xml:id="br0">
      <inkml:brushProperty name="width" value="0.05" units="cm"/>
      <inkml:brushProperty name="height" value="0.05" units="cm"/>
      <inkml:brushProperty name="color" value="#E71224"/>
    </inkml:brush>
  </inkml:definitions>
  <inkml:trace contextRef="#ctx0" brushRef="#br0">732 3 12979,'-10'-1'251,"0"0"1,-1 1-1,1 0 0,-1 0 1,1 1-1,-1 1 0,1 0 1,0 0-1,0 1 1,0 0-1,0 1 0,0 0 1,-10 6-1,-14 8 127,0 2-1,1 1 1,2 2 0,0 1-1,1 1 1,-36 41-1,35-30-197,0 2 1,3 1-1,1 2 0,-37 75 0,38-58-32,3 1 0,2 2 0,3 0 0,3 0 1,2 2-1,3 0 0,3 0 0,1 83 0,7-109-24,1 1 1,2 0-1,2 0 0,14 50 0,-11-60-58,1 0 0,1-1 0,2 0 0,0-1-1,2 0 1,21 28 0,-17-30-32,1 0 1,1-1 0,1-1-1,1-1 1,1-1-1,1-1 1,0-1-1,1-1 1,36 16-1,-43-24-26,0-1 0,1-1 0,0-1 0,0-1-1,0-1 1,1 0 0,-1-2 0,1 0 0,0-1 0,0-1-1,0-1 1,0-1 0,-1-1 0,35-9 0,-27 2-6,0 0 1,-1-2 0,0 0 0,-1-2 0,0-1 0,-1-2 0,-1 0 0,-1-1 0,0-1-1,-2-2 1,0 0 0,-1-1 0,17-25 0,-9 6 28,-2-1 1,-1-1-1,-3-1 1,-1-2-1,-3 0 1,-1-1-1,10-49 1,-10 20 83,-3-1 1,5-95-1,-16 111 68,-3 0-1,-3 1 0,-14-86 1,12 115-67,-2 1 0,0 1 0,-3-1 0,-16-36 0,22 57-76,0 1 1,0 0-1,-1 0 0,0 0 1,-1 1-1,0 0 0,0 0 0,0 0 1,-1 1-1,0 0 0,0 0 1,-1 0-1,1 1 0,-1 1 0,0-1 1,-1 1-1,1 0 0,-18-4 0,9 5-111,0 1-1,0 0 0,0 2 1,0 0-1,0 1 0,1 0 0,-31 8 1,15-1-295,1 1 1,1 1 0,-36 18-1,8 4-6,8 0-137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8.357"/>
    </inkml:context>
    <inkml:brush xml:id="br0">
      <inkml:brushProperty name="width" value="0.05" units="cm"/>
      <inkml:brushProperty name="height" value="0.05" units="cm"/>
      <inkml:brushProperty name="color" value="#E71224"/>
    </inkml:brush>
  </inkml:definitions>
  <inkml:trace contextRef="#ctx0" brushRef="#br0">8 68 13291,'-1'-3'223,"-1"-1"1,1 0-1,0 0 0,0 0 1,0 1-1,1-1 1,-1 0-1,1 0 0,1-8 1,-1 11-174,0 0 0,0 0 1,1 0-1,-1 0 0,0 0 0,1 0 0,-1 0 1,1 0-1,-1 0 0,1 0 0,-1 0 0,1 0 1,0 1-1,0-1 0,-1 0 0,1 0 1,0 1-1,0-1 0,0 0 0,0 1 0,-1-1 1,1 1-1,0-1 0,0 1 0,0 0 1,0-1-1,0 1 0,0 0 0,1 0 0,-1 0 1,0 0-1,0 0 0,0 0 0,0 0 1,0 0-1,0 0 0,0 0 0,0 0 0,0 1 1,0-1-1,0 0 0,0 1 0,1 0 0,9 4 206,0 0 0,0 0-1,-1 1 1,1 1-1,-2-1 1,1 2 0,11 11-1,0-2 4,382 279 1614,-344-259-1803,2-3-1,1-3 1,2-2 0,0-4 0,82 21 0,-134-42-95,69 13-126,-74-16 15,1 0-1,-1-1 1,0 1 0,0-2 0,0 1 0,0-1 0,0 0 0,13-3-1,-20 4 132,0 0 0,1 0-1,-1 0 1,0 0-1,0 0 1,0-1-1,0 1 1,1 0-1,-1 0 1,0 0-1,0 0 1,0 0 0,0 0-1,0 0 1,1 0-1,-1 0 1,0 0-1,0 0 1,0-1-1,0 1 1,0 0-1,0 0 1,1 0-1,-1 0 1,0 0 0,0 0-1,0-1 1,0 1-1,0 0 1,0 0-1,0 0 1,0 0-1,0-1 1,0 1-1,0 0 1,0 0 0,0 0-1,0 0 1,0-1-1,0 1 1,0 0-1,0 0 1,0 0-1,0 0 1,0 0-1,0-1 1,0 1-1,0 0 1,0 0 0,0 0-1,-1 0 1,1 0-1,0-1 1,0 1-1,0 0 1,0 0-1,0 0 1,0 0-1,0 0 1,-1 0-1,1 0 1,0-1 0,0 1-1,0 0 1,-1 0-1,-11-6-174,11 6 156,-27-11-368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8.775"/>
    </inkml:context>
    <inkml:brush xml:id="br0">
      <inkml:brushProperty name="width" value="0.05" units="cm"/>
      <inkml:brushProperty name="height" value="0.05" units="cm"/>
      <inkml:brushProperty name="color" value="#E71224"/>
    </inkml:brush>
  </inkml:definitions>
  <inkml:trace contextRef="#ctx0" brushRef="#br0">0 676 15763,'10'9'307,"-1"1"-1,2-2 1,-1 1-1,1-1 1,1-1-1,-1 0 1,1-1-1,0 0 1,1 0-1,-1-2 1,1 1-1,0-2 1,0 1-1,1-2 1,-1 0-1,1-1 1,-1 0-1,1-1 1,-1 0-1,19-3 1,-19 1-171,0-1 1,1 0-1,-2 0 1,1-2 0,0 1-1,-1-1 1,0-1-1,0-1 1,0 1 0,-1-2-1,0 0 1,0 0-1,-1-1 1,0 0 0,-1 0-1,0-1 1,0-1-1,-1 0 1,-1 0-1,10-18 1,-10 12-18,0 0 0,-2-1 0,0 0 0,-1 0 0,-1 0 0,-1-1 0,0 1 0,-1-1 0,-1 1 0,-1-1 0,-1 1 0,-6-31 0,0 14-57,-2 0 0,-1 0 0,-1 2 0,-2-1 0,-28-47 0,41 79-69,-32-49-635,30 48 585,1 1-1,0-1 1,0 1 0,-1-1-1,1 1 1,-1 0-1,0 0 1,0 0 0,0 0-1,0 1 1,0-1 0,0 1-1,0-1 1,-5 0-1,7 2 43,0 0-1,1 0 0,-1 0 0,0 0 1,0 0-1,0 0 0,1 0 0,-1 0 1,0 0-1,0 0 0,1 0 0,-1 0 1,0 1-1,0-1 0,1 0 0,-1 1 1,0-1-1,1 1 0,-1-1 0,-1 1 1,-8 19-415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9.657"/>
    </inkml:context>
    <inkml:brush xml:id="br0">
      <inkml:brushProperty name="width" value="0.05" units="cm"/>
      <inkml:brushProperty name="height" value="0.05" units="cm"/>
      <inkml:brushProperty name="color" value="#E71224"/>
    </inkml:brush>
  </inkml:definitions>
  <inkml:trace contextRef="#ctx0" brushRef="#br0">181 39 17780,'-11'-7'989,"5"3"-671,0 0 0,1 1 0,-1-1 0,-1 2 0,-6-4 1,10 6-242,1-1 0,0 1 0,-1 0 0,1-1 0,0 1 0,-1 0 0,1 1 0,0-1 0,-1 0 0,1 1 0,0-1 0,0 1 0,-1 0 0,1-1 0,0 1 0,0 0 0,0 1 0,0-1 0,-3 2 0,-1 2 99,1 0-1,-1 1 1,1 0-1,0 0 1,0 0-1,1 1 1,0 0-1,0-1 1,0 2-1,1-1 1,0 0-1,1 0 1,-3 13 0,-1 3 32,2 1 1,1 0 0,-1 27 0,3-32-75,1 1-1,5 36 1,-4-51-109,0-1 0,-1 0 0,1 0 0,0 1 0,1-1 0,-1 0 0,1 0 0,0 0 0,0-1 0,0 1 0,1 0-1,-1-1 1,1 1 0,0-1 0,0 0 0,0 0 0,0 0 0,0 0 0,6 3 0,-7-5-9,0 0 0,0 0 1,1-1-1,-1 1 0,0-1 0,1 1 0,-1-1 0,1 0 1,-1 0-1,0 0 0,1 0 0,-1 0 0,1 0 0,-1-1 1,0 1-1,3-2 0,0 0 9,0 0 1,0 0-1,-1-1 0,1 1 0,-1-1 1,0 0-1,5-4 0,2-5 42,1 1 0,-2-2-1,18-24 1,-13 13 22,0-1 1,-2-1-1,-1 0 1,-1-1-1,-1 0 0,-2 0 1,0-1-1,6-49 0,-14 74-75,0 0-1,0 0 0,0 0 0,0 0 1,-1 0-1,1 0 0,-2-5 1,-4 3 35,-2 15 11,5-2-39,1 0-1,0 0 1,0 0-1,1 1 1,0-1-1,0 0 1,1 1-1,1 10 1,10 69-19,-9-76-16,1 0-1,1 1 0,0-1 1,1-1-1,0 1 1,0-1-1,1 1 1,10 11-1,-14-19-43,1-1 0,-1 0 0,1-1 0,0 1 0,0 0-1,0-1 1,0 1 0,0-1 0,1 0 0,-1 0 0,1-1 0,0 1 0,3 1 0,-4-3-50,0 1 1,1-1-1,-1 0 1,0 0-1,0 0 1,0 0-1,0-1 1,0 1-1,0-1 0,0 0 1,0 0-1,0 0 1,0 0-1,0 0 1,0-1-1,0 1 1,-1-1-1,5-3 1,-1 0 6,0 0 0,0-1 0,-1 0 0,0 0 0,0 0 0,-1 0 0,0-1 0,0 0 0,0 0 0,3-9 0,15-43-686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0.107"/>
    </inkml:context>
    <inkml:brush xml:id="br0">
      <inkml:brushProperty name="width" value="0.05" units="cm"/>
      <inkml:brushProperty name="height" value="0.05" units="cm"/>
      <inkml:brushProperty name="color" value="#E71224"/>
    </inkml:brush>
  </inkml:definitions>
  <inkml:trace contextRef="#ctx0" brushRef="#br0">0 0 18428,'7'121'6092,"-1"-81"-4967,10 40 0,-8-51-1156,0-1 1,2 0-1,2-1 1,0 0-1,1-1 1,20 29-1,-28-49-239,0 0 0,0 0 0,11 11 0,-15-16 183,0 0-1,0-1 0,0 1 0,0 0 0,0 0 1,1-1-1,-1 1 0,0-1 0,1 1 0,-1-1 1,0 1-1,0-1 0,2 0 0,-2 0 29,0 0-1,0 0 0,-1 0 1,1-1-1,0 1 0,0 0 1,-1 0-1,1-1 1,0 1-1,-1 0 0,1-1 1,-1 1-1,1-1 0,0 1 1,-1-1-1,1 1 1,-1-1-1,1 0 0,-1 1 1,1-1-1,-1 1 0,0-1 1,1 0-1,-1 1 1,1-2-1,5-19-566,0-7-56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0.541"/>
    </inkml:context>
    <inkml:brush xml:id="br0">
      <inkml:brushProperty name="width" value="0.05" units="cm"/>
      <inkml:brushProperty name="height" value="0.05" units="cm"/>
      <inkml:brushProperty name="color" value="#E71224"/>
    </inkml:brush>
  </inkml:definitions>
  <inkml:trace contextRef="#ctx0" brushRef="#br0">214 6 21677,'-8'-2'239,"-1"0"0,1 1 1,-1 1-1,0-1 0,1 1 0,-1 1 1,1-1-1,-1 1 0,1 1 1,-1 0-1,1 0 0,0 1 1,-1-1-1,1 2 0,1-1 1,-1 1-1,1 1 0,-1-1 0,1 1 1,0 0-1,1 1 0,-1 0 1,1 0-1,-8 11 0,13-16-238,0 1-1,0-1 1,0 1-1,0-1 1,0 1-1,0 0 1,1 0-1,-1-1 1,1 1 0,-1 0-1,1 0 1,0-1-1,-1 1 1,1 0-1,0 0 1,0 0-1,1 0 1,-1-1-1,0 1 1,0 0-1,1 0 1,-1 0-1,2 2 1,-1-2-11,1-1 0,-1 1 1,1 0-1,0 0 0,-1-1 1,1 1-1,0-1 0,0 1 0,0-1 1,0 0-1,0 0 0,0 0 1,0 0-1,0 0 0,1 0 0,-1-1 1,0 1-1,4 0 0,17 1-38,-1-1-1,0-1 1,1 0-1,-1-2 1,23-4-1,-13 1-37,48 1 0,-77 4 88,0 0-1,0 0 0,0 0 0,0 1 0,0-1 0,0 1 1,0 0-1,0 0 0,0 0 0,0 0 0,0 1 0,0-1 0,2 3 1,-4-3 2,0 0 0,1 0 1,-1 1-1,-1-1 0,1 0 1,0 1-1,0-1 0,0 0 1,-1 1-1,1-1 0,-1 1 1,1-1-1,-1 1 0,1 0 1,-1-1-1,0 1 0,0-1 1,0 1-1,0 0 0,0-1 1,0 1-1,0-1 0,-1 1 1,1-1-1,-1 1 0,0 2 1,-4 8 5,0-1 1,-1 1-1,0-1 0,-1 0 1,-1-1-1,1 0 0,-1 0 1,-1-1-1,0 0 0,0 0 1,-1-1-1,0 0 0,-1-1 1,1 0-1,-1 0 0,-13 4 1,23-10-72,-1 0-1,1-1 1,0 1 0,-1-1-1,1 1 1,0-1 0,-1 0 0,1 1-1,0-1 1,-1 0 0,1 0 0,-1 0-1,1 0 1,0 0 0,-1 0-1,1-1 1,-1 1 0,1 0 0,0-1-1,-1 1 1,1-1 0,0 1-1,0-1 1,-1 0 0,1 0 0,0 1-1,0-1 1,-1-1 0,0-1-34,1 1 0,0 0 1,0 0-1,0 0 1,1-1-1,-1 1 0,1 0 1,-1-1-1,1 1 0,0 0 1,0-1-1,0 1 0,0-1 1,0 1-1,0 0 0,1-4 1,10-29-517,10-6-217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4.148"/>
    </inkml:context>
    <inkml:brush xml:id="br0">
      <inkml:brushProperty name="width" value="0.05" units="cm"/>
      <inkml:brushProperty name="height" value="0.05" units="cm"/>
    </inkml:brush>
  </inkml:definitions>
  <inkml:trace contextRef="#ctx0" brushRef="#br0">92 1 20644,'-7'2'385,"1"1"0,0 0 0,0 0-1,0 1 1,0 0 0,1 0 0,-1 0-1,-8 10 1,11-11-304,0 1 0,0-1 0,1 0 0,-1 0 0,1 1-1,0 0 1,0-1 0,0 1 0,1 0 0,-1 0 0,1 0 0,0 0 0,0 0 0,0 0 0,0 7-1,1-10-72,0 0-1,1 0 0,-1 1 1,0-1-1,1 0 0,-1 0 0,1 0 1,-1 0-1,1 0 0,0 0 1,-1 0-1,1 0 0,0 0 1,-1 0-1,1 0 0,0 0 0,0-1 1,0 1-1,0 0 0,0 0 1,0-1-1,0 1 0,0-1 0,0 1 1,0-1-1,1 1 0,-1-1 1,0 0-1,0 0 0,0 1 0,1-1 1,-1 0-1,0 0 0,0 0 1,0 0-1,2-1 0,4 1 0,0-1-1,0 0 0,0 0 1,14-5-1,-4-1 24,0-1 0,0-1 0,0 0 0,-1-1-1,-1-1 1,0-1 0,0 0 0,15-17 0,-35 38 87,-1 1 0,1-1 0,1 1 1,-7 19-1,-18 62-16,29-91-100,-9 33 33,2 1-1,2 0 0,1 1 0,2-1 0,1 1 0,2-1 1,7 51-1,-8-85-27,0 1 1,0 0-1,0 0 1,0-1-1,-1 1 1,1 0-1,0-1 1,0 1 0,-1 0-1,1-1 1,0 1-1,-1 0 1,1-1-1,0 1 1,-1-1-1,1 1 1,-1-1-1,1 1 1,-1-1-1,1 1 1,-1-1 0,0 1-1,1-1 1,-1 0-1,0 1 1,1-1-1,-1 0 1,0 0-1,1 1 1,-1-1-1,0 0 1,1 0-1,-1 0 1,0 0-1,-1 0 1,-29 1 104,25-1-61,-25 1 74,21 0-100,0 0-1,0-1 0,0 0 1,-10-2-1,19 2-20,0 0 0,1 0-1,-1-1 1,0 1 0,1 0-1,-1-1 1,0 1 0,1 0-1,-1-1 1,1 1 0,-1-1 0,0 1-1,1-1 1,-1 1 0,1-1-1,0 1 1,-1-1 0,1 0-1,-1 1 1,1-1 0,0 0 0,-1 1-1,1-1 1,0-1 0,-1-21-77,16-26-902,-13 44 663,11-35-228,-8 17 211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0.930"/>
    </inkml:context>
    <inkml:brush xml:id="br0">
      <inkml:brushProperty name="width" value="0.05" units="cm"/>
      <inkml:brushProperty name="height" value="0.05" units="cm"/>
      <inkml:brushProperty name="color" value="#E71224"/>
    </inkml:brush>
  </inkml:definitions>
  <inkml:trace contextRef="#ctx0" brushRef="#br0">115 102 15315,'-11'6'3452,"2"3"-2639,1 0 1,0 0-1,0 1 1,1 0 0,-11 21-1,10-16-414,1 0 1,1 1-1,0 0 0,1 1 0,1-1 1,-4 30-1,8-43-359,-1 0 0,1 0 0,0 0 0,0 1 0,0-1 0,0 0 0,1 0 0,0 0 0,-1 0 0,1 0 0,0 0-1,0 0 1,1 0 0,-1 0 0,1 0 0,2 4 0,-3-6-16,1 1-1,0-1 0,0 0 1,0 1-1,0-1 0,0 0 0,0 0 1,0 0-1,0 0 0,0-1 1,1 1-1,-1-1 0,0 1 1,1-1-1,-1 0 0,0 0 1,0 0-1,1 0 0,-1 0 1,0 0-1,1-1 0,-1 1 1,3-2-1,9-2 30,-1 0 0,0-2 1,0 1-1,0-2 0,-1 0 0,0 0 1,0-1-1,-1 0 0,19-19 0,-15 13 11,-2 0 0,0-1 0,-1-1 0,-1 1-1,0-2 1,13-27 0,-21 38-49,0-1 0,-1 0 0,0 0 1,0 1-1,-1-1 0,1 0 0,-2 0 1,1-1-1,-1 1 0,0 0 0,0 0 1,-1 0-1,0 0 0,-3-11 0,3 15-37,-1-1-1,1 1 0,-1-1 0,0 1 1,0 0-1,0 0 0,0 0 1,0 0-1,-1 0 0,1 0 1,-1 0-1,0 1 0,0-1 1,0 1-1,0 0 0,0 0 1,-1 0-1,1 1 0,0-1 1,-1 1-1,1-1 0,-1 1 0,0 0 1,0 1-1,1-1 0,-1 1 1,0-1-1,-4 1 0,3 0-52,0 1 0,0-1 0,1 1 0,-1 0 0,0 0 0,0 0 0,0 1 0,1 0 0,-1 0 0,1 0 0,0 0 0,-1 1 0,1 0 0,0 0 0,0 0 0,1 0 0,-1 0 0,-4 6 0,-12 14-365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2.034"/>
    </inkml:context>
    <inkml:brush xml:id="br0">
      <inkml:brushProperty name="width" value="0.05" units="cm"/>
      <inkml:brushProperty name="height" value="0.05" units="cm"/>
      <inkml:brushProperty name="color" value="#E71224"/>
    </inkml:brush>
  </inkml:definitions>
  <inkml:trace contextRef="#ctx0" brushRef="#br0">92 474 18300,'-6'3'199,"0"0"0,0 1 0,1 0 1,-1 0-1,1 0 0,0 1 0,0 0 0,0 0 1,1 0-1,0 1 0,0 0 0,0-1 0,1 1 1,-4 9-1,4-8-76,0 1-1,0 0 1,1-1 0,0 1 0,1 0 0,0 0 0,0 0 0,0 0 0,1 0-1,1 0 1,1 16 0,-2-22-100,1 0 0,-1 0 0,0 0 0,1 0 0,-1-1 0,1 1 0,0 0 0,0 0 0,0 0 0,0 0 0,0-1 0,0 1 0,0 0 0,0-1 0,1 1 0,-1-1-1,0 1 1,1-1 0,2 2 0,-3-3 5,0 0 0,0 1 0,1-1 0,-1 0 0,0 0 0,1 0 0,-1 0 0,0 0 0,1 0 0,-1-1 0,0 1 0,0 0 0,1-1 0,-1 1 0,0-1 0,0 1 0,1-1 0,-1 1 0,0-1 0,0 0 0,2-1 0,4-4 101,0-1 0,0 0 0,0-1-1,-1 1 1,0-1 0,6-11 0,4-10 199,-2-1 1,-1 0 0,-1 0 0,-2-2 0,11-51 0,-11 23 257,-2 0-1,0-70 1,-8 115-460,0-55 390,0 64-448,-1 1-1,1-1 1,-1 1 0,0 0-1,-1 0 1,1-1 0,-1 1-1,0 0 1,-4-7 0,6 12-63,0 0-1,-1 0 1,1 0 0,0 0 0,0-1 0,0 1 0,0 0 0,-1 0 0,1 0-1,0 0 1,0 0 0,0 0 0,0-1 0,-1 1 0,1 0 0,0 0 0,0 0-1,0 0 1,-1 0 0,1 0 0,0 0 0,0 0 0,0 0 0,-1 0-1,1 0 1,0 0 0,0 0 0,-1 0 0,1 0 0,0 0 0,0 0 0,0 0-1,0 1 1,-1-1 0,1 0 0,0 0 0,0 0 0,0 0 0,-1 0 0,1 0-1,0 1 1,0-1 0,0 0 0,0 0 0,0 0 0,0 0 0,-1 1 0,1-1-1,0 0 1,0 0 0,0 0 0,0 1 0,0-1 0,0 0 0,0 0-1,0 0 1,0 1 0,0-1 0,0 0 0,0 0 0,0 0 0,0 1 0,-4 19 121,7 22-95,1 0 0,2 0 0,2-1 0,2 0 0,1 0 0,2-1 0,21 42 0,-28-66-59,2-1 1,18 26-1,-23-37-61,-1 0-1,1-1 1,0 1 0,1-1 0,-1 0 0,0 0 0,1 0 0,0 0 0,0-1-1,-1 1 1,2-1 0,-1 0 0,0 0 0,9 2 0,-12-4-17,0 0-1,1 0 1,-1 1 0,0-1 0,0-1 0,1 1-1,-1 0 1,0 0 0,0 0 0,1-1 0,-1 1-1,0-1 1,0 1 0,0-1 0,0 1 0,0-1-1,1 0 1,-1 1 0,0-1 0,0 0-1,-1 0 1,1 0 0,0 0 0,1-1 0,0-1-46,-1 1 0,0 0 0,1-1 0,-1 1 0,0-1 0,0 0 0,0 1 0,-1-1 0,1 0 1,0-3-1,-3-12-878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3.053"/>
    </inkml:context>
    <inkml:brush xml:id="br0">
      <inkml:brushProperty name="width" value="0.05" units="cm"/>
      <inkml:brushProperty name="height" value="0.05" units="cm"/>
      <inkml:brushProperty name="color" value="#E71224"/>
    </inkml:brush>
  </inkml:definitions>
  <inkml:trace contextRef="#ctx0" brushRef="#br0">1 951 18756,'1'0'117,"0"0"0,0 0-1,1 0 1,-1-1 0,0 1 0,0 0 0,0 0 0,1-1-1,-1 1 1,0 0 0,0-1 0,0 1 0,0-1-1,0 0 1,0 1 0,0-1 0,0 0 0,0 0 0,0 1-1,0-1 1,0 0 0,0 0 0,-1 0 0,1 0-1,0 0 1,0-1 0,20-36 811,-16 27-281,15-29-30,-1-2 1,-3-1-1,-1 0 1,-2-1-1,9-58 1,-21 96-599,0 2-7,0 0 0,0 1 1,-1-1-1,0 0 0,1 0 0,-1 0 0,-1 0 1,1 0-1,-1 0 0,-1-7 0,2 10-11,-1 1-1,1 0 0,0 0 1,0 0-1,0 0 0,0 0 1,0-1-1,0 1 0,0 0 1,-1 0-1,1 0 0,0 0 1,0 0-1,0 0 1,0 0-1,0 0 0,-1 0 1,1 0-1,0-1 0,0 1 1,0 0-1,0 0 0,-1 0 1,1 0-1,0 0 1,0 0-1,0 0 0,0 0 1,-1 0-1,1 0 0,0 1 1,0-1-1,0 0 0,0 0 1,-1 0-1,1 0 0,0 0 1,0 0-1,0 0 1,0 0-1,-1 0 0,-5 9 7,-2 10 30,-6 40 615,14-59-636,0 0-1,0 0 1,0 0 0,0 1-1,0-1 1,0 0 0,0 0 0,0 1-1,0-1 1,0 0 0,0 0-1,0 1 1,0-1 0,-1 0-1,1 0 1,0 0 0,0 0-1,0 1 1,0-1 0,-1 0 0,1 0-1,0 0 1,0 0 0,0 1-1,-1-1 1,1 0 0,0 0-1,0 0 1,0 0 0,-1 0-1,1 0 1,0 0 0,0 0-1,-1 0 1,1 0 0,0 0 0,0 0-1,-1 0 1,1 0 0,0 0-1,0 0 1,-1 0 0,1 0-1,0 0 1,0 0 0,0 0-1,-1 0 1,1-1 0,0 1 0,0 0-1,0 0 1,-1 0 0,1 0-1,0 0 1,0-1 0,-1 1-1,1 0 0,0 0 1,-1-1-1,1 1 1,0 0-1,-1 0 0,1 0 1,0 0-1,-1-1 0,1 1 1,-1 0-1,1 0 1,0 0-1,-1 0 0,1 0 1,-1 0-1,1 0 0,0 0 1,-1 0-1,1 0 1,0 0-1,-1 0 0,1 1 1,-1-1-1,1 0 0,0 0 1,-1 0-1,1 0 1,0 1-1,-1-1 0,1 0 1,0 0-1,-1 1 0,1-1 1,0 0-1,0 0 1,-1 1-1,-2 6 14,0 0 1,0 0-1,1 1 0,0-1 0,0 1 1,1-1-1,0 1 0,0 0 1,0 10-1,6 70 1,-5-87-28,1 6 3,0 0-1,0 0 0,1 0 0,-1-1 0,4 8 0,-4-13-3,-1 0 0,0 0-1,1 0 1,-1 0 0,1 0-1,-1 0 1,1-1 0,-1 1-1,1 0 1,-1 0 0,1-1 0,0 1-1,-1 0 1,1-1 0,0 1-1,0-1 1,0 1 0,-1-1-1,1 1 1,0-1 0,0 0-1,0 1 1,0-1 0,0 0-1,0 0 1,0 0 0,0 1 0,0-1-1,-1 0 1,1 0 0,0 0-1,0-1 1,0 1 0,0 0-1,0 0 1,0 0 0,0-1-1,0 1 1,0 0 0,0-1 0,-1 1-1,1-1 1,0 1 0,0-1-1,0 1 1,-1-1 0,1 0-1,1-1 1,4-3-11,0-1 0,-1 0 0,1-1 0,-1 1 0,0-1 1,7-14-1,22-51-394,-29 61 300,14-39-1056,-2 0 1,-3-1 0,15-94-1,-1-162-8564,-27 288 8904,0 7 638,-1-1 1,0 1 0,-2-22-1,1 34 204,1 0 0,0 0 0,0 0-1,0 0 1,0 0 0,0 0 0,0 0-1,0 0 1,0 0 0,0 1 0,0-1 0,0 0-1,0 0 1,0 0 0,0 0 0,-1 0-1,1 0 1,0 0 0,0 0 0,0 0 0,0 0-1,0 0 1,0 0 0,0 0 0,0 0-1,-1 0 1,1 0 0,0 0 0,0 0 0,0 0-1,0 0 1,0 0 0,0 0 0,0 0 0,0 0-1,-1 0 1,1 0 0,0 0 0,0 0-1,0 0 1,0 0 0,0 0 0,0 0 0,0 0-1,0 0 1,0 0 0,0-1 0,-1 1-1,1 0 1,0 0 0,0 0 0,0 0 0,0 0-1,0 0 1,0 0 0,0 0 0,0 0-1,0-1 1,0 1 0,0 0 0,0 0 0,0 0-1,0 0 1,0 0 0,0 0 0,0 0-1,0-1 1,-5 10 490,0 8 374,0 0 0,1 1 1,1-1-1,-1 21 0,0 75 988,4-97-1719,6 214 1492,-1-174-1355,3 0 0,15 58 0,-21-109-275,16 53 167,-16-54-162,-1 0 0,1-1 0,0 1 0,0-1 0,0 0 0,1 0 0,-1 1 0,1-1 0,0-1 0,-1 1 0,1 0 0,6 3 0,-8-5-9,0-1 0,1 1 0,-1-1 1,1 0-1,-1 1 0,0-1 0,1 0 0,-1 0 1,1 0-1,-1 0 0,1 0 0,-1 0 0,0 0 1,1 0-1,-1-1 0,1 1 0,-1 0 1,0-1-1,1 0 0,-1 1 0,0-1 0,1 0 1,-1 1-1,0-1 0,0 0 0,0 0 0,2-2 1,2-2 42,0-1 1,0 1-1,0-1 0,3-6 1,7-16 150,0 0 1,-2-1-1,-2 0 1,16-59-1,5-15 391,-29 93-520,-2 7-50,-1 1-1,1 0 1,0 0-1,0 0 1,-1 0-1,1 0 1,1 0-1,-1 0 1,0 0-1,0 0 1,1 0-1,3-3 1,-5 5-20,0 0 0,0 0 0,1 0 1,-1 0-1,0 0 0,0 0 0,1 0 0,-1 0 0,0 0 1,0 0-1,1 0 0,-1 0 0,0 1 0,0-1 0,1 0 0,-1 0 1,0 0-1,0 0 0,1 0 0,-1 0 0,0 1 0,0-1 1,0 0-1,1 0 0,-1 0 0,0 0 0,0 1 0,0-1 1,0 0-1,0 0 0,1 1 0,-1-1 0,0 0 0,0 0 1,0 1-1,0-1 0,0 0 0,0 0 0,0 1 0,5 12 75,-5-12-53,4 11 77,-1 1-38,1 0 0,1 0 0,0-1 0,7 13 0,-11-23-62,0 0 0,0 0 0,0 0 0,1 0 0,-1 0 0,1 0 0,-1 0 0,1-1 0,0 1 0,0-1 0,-1 1 0,1-1 0,0 0 0,0 0 0,1 1 0,-1-1 0,0-1 0,0 1 0,0 0 0,1-1 0,-1 1 0,0-1 0,1 1 0,-1-1 0,0 0 0,1 0 0,-1 0 0,0 0 0,1-1 0,2 0 0,3-1-2,0-1 0,0-1 0,-1 1-1,1-1 1,-1-1 0,0 1 0,12-11 0,3-4 25,18-23 0,-28 28-12,1 0-1,1 0 1,1 2-1,17-13 1,-30 23-14,0 1 1,0 0-1,0 0 1,0 0-1,0 0 1,0 0 0,1 0-1,-1 0 1,0 1-1,0-1 1,1 1-1,-1 0 1,0-1-1,1 1 1,-1 0-1,1 0 1,-1 1-1,0-1 1,0 0-1,1 1 1,-1 0 0,0-1-1,0 1 1,3 1-1,1 2 36,-1 1 0,1-1 1,-1 1-1,0 0 0,-1 0 0,8 9 0,-7-6 43,1-1-1,0-1 0,0 1 1,9 6-1,-13-11-51,0-1 0,1 1 0,-1-1-1,0 0 1,1 0 0,-1 0 0,1 0-1,0 0 1,-1 0 0,1-1 0,-1 0-1,1 1 1,0-1 0,-1 0 0,1 0 0,0 0-1,-1-1 1,5 0 0,0-1-1,-2 0 0,1-1 0,0 0-1,0 0 1,-1 0 0,0 0 0,0-1 0,0 0 0,0 0 0,0-1 0,-1 1 0,1-1 0,-1 0-1,4-7 1,-3 5-329,0-1 0,-1 0 0,1 0 0,-2-1-1,1 1 1,-1-1 0,-1 0 0,1 0 0,1-13 0,-5 18 123,1-1 0,0 1 0,-1-1 1,0 1-1,0-1 0,0 1 0,-1-1 1,1 1-1,-1 0 0,0 0 0,0 0 1,-1 0-1,1 0 0,-1 0 0,0 1 0,0 0 1,0-1-1,-7-5 0,-22-20-984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3.480"/>
    </inkml:context>
    <inkml:brush xml:id="br0">
      <inkml:brushProperty name="width" value="0.05" units="cm"/>
      <inkml:brushProperty name="height" value="0.05" units="cm"/>
      <inkml:brushProperty name="color" value="#E71224"/>
    </inkml:brush>
  </inkml:definitions>
  <inkml:trace contextRef="#ctx0" brushRef="#br0">7 1 18044,'-5'1'2392,"4"4"-1463,5-3-417,9-1 1856,10 1-1360,3-2-327,10-3-1106,4 0 1386,5-1-945,5 4-16,1 0-48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3.915"/>
    </inkml:context>
    <inkml:brush xml:id="br0">
      <inkml:brushProperty name="width" value="0.05" units="cm"/>
      <inkml:brushProperty name="height" value="0.05" units="cm"/>
      <inkml:brushProperty name="color" value="#E71224"/>
    </inkml:brush>
  </inkml:definitions>
  <inkml:trace contextRef="#ctx0" brushRef="#br0">1 321 20692,'0'2'338,"0"1"0,0-1 0,0 1 0,1 0-1,-1-1 1,1 1 0,0-1 0,-1 0 0,3 4-1,-3-5-272,0-1 0,1 0 0,-1 1 0,0-1-1,0 0 1,1 1 0,-1-1 0,0 0 0,1 1-1,-1-1 1,1 0 0,-1 0 0,0 1 0,1-1-1,-1 0 1,1 0 0,-1 0 0,0 0 0,1 1-1,-1-1 1,1 0 0,0 0 0,0 0 49,0-1 1,0 1-1,0 0 1,0-1 0,0 1-1,0 0 1,0-1-1,0 1 1,0-1-1,0 0 1,-1 1-1,1-1 1,0 0 0,1 0-1,9-11 35,0 0 0,-1-1 0,0 0 0,-1 0 1,0-1-1,-1 0 0,-1-1 0,0 0 0,-1 0 0,0 0 0,-2-1 0,1 0 0,2-27 0,-9 28-105,1 15-42,1 0 0,0 0 0,0-1 0,0 1 0,-1 0 0,1 0 0,0 0 0,0 0 0,0 0 0,-1 0 0,1 0 0,0 0 0,0 0 0,-1 0 0,1-1 0,0 1 0,0 0 1,-1 0-1,1 0 0,0 0 0,0 1 0,0-1 0,-1 0 0,1 0 0,0 0 0,0 0 0,-1 0 0,1 0 0,0 0 0,0 0 0,0 0 0,-1 0 0,1 1 0,-2 1 8,0-1-1,-1 1 1,1 0-1,1 1 1,-1-1-1,0 0 1,0 1-1,-1 2 1,-4 9 69,0 1 0,1 0 0,0 1 0,1-1 0,1 1-1,0 0 1,1 0 0,1 1 0,0-1 0,2 0 0,2 34 0,-2-48-65,0 1 1,1 0-1,-1 0 0,1 0 1,0-1-1,0 1 1,0 0-1,0-1 0,1 1 1,-1-1-1,1 1 1,-1-1-1,1 1 0,0-1 1,0 0-1,0 0 1,0 0-1,0 0 0,0 0 1,1-1-1,4 4 1,-4-4-64,1 0 0,-1 0 1,1-1-1,-1 1 0,1-1 1,-1 1-1,1-1 0,-1 0 1,1-1-1,-1 1 1,1-1-1,-1 1 0,1-1 1,-1 0-1,1 0 0,-1 0 1,4-2-1,5-4-463,0 1 0,0-1 1,-1-1-1,0 0 0,0-1 0,-1 0 0,11-12 0,2-6-730,31-45-1,-20 23-53</inkml:trace>
  <inkml:trace contextRef="#ctx0" brushRef="#br0" timeOffset="1.35">477 1 20068,'-8'8'682,"0"1"1,1 0-1,0 1 0,1 0 0,0 0 0,0 0 0,1 0 0,0 1 1,1 0-1,1 0 0,-5 19 0,8-29-656,0 1-1,0-1 1,0 0 0,0 0 0,0 0-1,0 0 1,0 0 0,0 1 0,0-1-1,1 0 1,-1 0 0,0 0-1,1 0 1,-1 0 0,1 0 0,-1 0-1,1 0 1,0 0 0,-1 0 0,1 0-1,0 0 1,0 0 0,1 0 0,0 1-17,0-1 0,0 0 1,0 0-1,0 0 1,1 0-1,-1-1 1,0 1-1,1-1 1,-1 1-1,5-1 1,4 0-62,0 0 0,0-1 0,22-5-1,15-6-89,-26 6 71,0 1 1,0 1 0,24-1-1,-45 5 78,1-1 0,0 1 0,-1 0 0,1 1 0,0-1 0,-1 0 0,1 0 0,0 1-1,-1-1 1,1 1 0,-1-1 0,1 1 0,-1 0 0,1-1 0,-1 1 0,1 0 0,1 1-1,-3 0 13,1-1 0,0 0 0,-1 0 0,1 0 0,-1 0 0,1 0 0,-1 1 0,0-1 0,1 0 0,-1 0 0,0 1 0,0-1 0,0 0 0,0 0 0,0 1 0,0-1 0,0 0 0,0 0-1,-1 1 1,1-1 0,0 0 0,-1 0 0,0 2 0,-3 7 125,-1-1 0,1 0 1,-2 0-1,1 0 0,-1 0 0,-1-1 0,-13 14 0,6-9-107,0 0 0,-1-1 0,-24 15-1,32-23-141,-1 0 0,1 0-1,-1-1 1,1 0 0,-1 0-1,0-1 1,0 0 0,-12 2-1,-2-4-274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5.304"/>
    </inkml:context>
    <inkml:brush xml:id="br0">
      <inkml:brushProperty name="width" value="0.05" units="cm"/>
      <inkml:brushProperty name="height" value="0.05" units="cm"/>
      <inkml:brushProperty name="color" value="#E71224"/>
    </inkml:brush>
  </inkml:definitions>
  <inkml:trace contextRef="#ctx0" brushRef="#br0">14 2 21405,'0'-1'54,"0"1"0,-1 0 0,1 0 0,0 0 1,0 0-1,0 0 0,0 0 0,0 0 0,-1 0 0,1 0 1,0 0-1,0 0 0,0-1 0,0 1 0,-1 0 1,1 0-1,0 0 0,0 0 0,0 0 0,-1 0 1,1 1-1,0-1 0,0 0 0,0 0 0,0 0 1,-1 0-1,1 0 0,0 0 0,0 0 0,0 0 0,0 0 1,0 0-1,-1 0 0,1 1 0,0-1 0,0 0 1,0 0-1,0 0 0,0 0 0,0 0 0,-1 1 1,1-1-1,0 0 0,0 0 0,0 0 0,0 0 0,0 1 1,0-1-1,0 0 0,0 0 0,0 0 0,0 0 1,0 1-1,0-1 0,0 0 0,0 0 0,0 0 1,0 1-1,0-1 0,0 0 0,0 0 0,-1 17 102,1-15 217,-1 11 369,-2 21-62,1 0-1,2 0 0,2 0 0,6 37 1,-8-68-666,1 0 1,0 0 0,0 0 0,0 0 0,0 0 0,0 0-1,1-1 1,2 5 0,-3-6-11,0 0 0,-1 0 0,1-1 0,0 1 0,0 0 0,0-1-1,-1 1 1,1-1 0,0 0 0,0 1 0,0-1 0,0 1 0,0-1 0,0 0 0,0 0 0,0 0 0,0 1 0,0-1-1,0 0 1,0 0 0,0-1 0,0 1 0,0 0 0,0 0 0,0 0 0,0-1 0,0 1 0,0 0 0,0-1-1,0 1 1,1-2 0,10-6 16,0-1 1,0-1-1,-1 0 0,0 0 0,-1-1 0,16-23 0,1 2 7,-9 10-14,-11 14-5,0-1-1,0 1 0,0 1 1,1-1-1,1 1 0,17-11 0,-25 17-2,0 0-1,0 1 1,0-1-1,0 1 1,0-1-1,0 1 1,0 0-1,0-1 1,0 1-1,0 0 1,1 0-1,-1 0 1,0 0-1,0 0 1,0 0-1,0 0 1,0 0-1,1 0 0,-1 0 1,0 1-1,0-1 1,0 0-1,0 1 1,0-1-1,0 1 1,0-1-1,0 1 1,0 0-1,0-1 1,0 1-1,0 0 1,0 0-1,-1 0 1,1 0-1,0-1 1,0 1-1,-1 0 1,1 0-1,-1 0 0,1 1 1,-1-1-1,1 0 1,-1 0-1,1 2 1,2 7 60,-1 0 1,0 1-1,0-1 1,0 12-1,-1-11-5,0 8 43,0-10-38,-1 0 1,1 0-1,1 0 1,0 0-1,3 10 1,-4-18-53,0 1 0,-1 0 1,1-1-1,0 1 0,0-1 0,0 1 1,0-1-1,0 0 0,0 1 0,1-1 1,-1 0-1,0 0 0,1 0 0,-1 0 1,1 0-1,-1 0 0,1 0 0,-1 0 1,1-1-1,0 1 0,-1 0 0,1-1 1,0 0-1,0 1 0,-1-1 0,1 0 1,0 0-1,0 0 0,-1 0 0,1 0 1,0 0-1,1-1 0,5-1 6,0 0 0,0-1 1,0 0-1,0 0 0,-1 0 0,0-1 0,11-7 0,48-39 59,-53 39-69,6-5 10,-5 4-6,-1 1-1,1 1 1,1 0 0,15-8 0,-29 18-15,1-1 0,-1 0 0,0 1 0,0-1 0,0 1 0,0 0 0,1-1 0,-1 1 0,0 0 0,0 0-1,1 0 1,-1 0 0,0 0 0,1 0 0,-1 0 0,0 0 0,0 0 0,1 1 0,-1-1 0,0 0 0,0 1 0,0-1 0,0 1 0,1 0 0,-1-1 0,0 1 0,0 0 0,0-1 0,0 1 0,0 0 0,-1 0 0,1 0 0,0 0 0,0 0 0,0 0 0,-1 0 0,1 0 0,-1 0 0,1 1 0,-1-1 0,1 0 0,-1 0 0,1 3-1,1 6-23,0 1-1,0-1 0,-1 1 0,0 15 0,-1-6-115,1-14-69,0 1 0,0-1 0,0 1 0,1-1 0,-1 0 0,5 10 0,-5-15 120,-1 0-1,1 0 1,0 0 0,-1 0-1,1-1 1,0 1-1,-1 0 1,1 0 0,0 0-1,0-1 1,0 1-1,0 0 1,0-1 0,0 1-1,0-1 1,0 1-1,0-1 1,1 1 0,0-1 9,0 0 1,-1 0 0,1 0 0,0 0-1,-1-1 1,1 1 0,-1 0 0,1-1 0,-1 1-1,1-1 1,-1 0 0,1 1 0,-1-1 0,1 0-1,-1 0 1,3-2 0,19-19-711,2-9-186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5.887"/>
    </inkml:context>
    <inkml:brush xml:id="br0">
      <inkml:brushProperty name="width" value="0.05" units="cm"/>
      <inkml:brushProperty name="height" value="0.05" units="cm"/>
      <inkml:brushProperty name="color" value="#E71224"/>
    </inkml:brush>
  </inkml:definitions>
  <inkml:trace contextRef="#ctx0" brushRef="#br0">175 1 17252,'-66'95'5508,"1"-1"-1432,58-82-3697,0 1 1,1 1-1,0-1 1,1 1-1,-6 23 1,11-36-362,0 0 0,-1 0 0,1 0-1,0 0 1,0 0 0,0 0 0,0 0 0,0 0 0,0 0 0,0 0 0,0 0 0,0 0 0,0 0-1,0 0 1,1 0 0,-1 0 0,0 0 0,1 0 0,-1-1 0,0 1 0,1 0 0,0 0-1,0 1 1,0-2-12,0 1 0,0-1 0,0 0 0,-1 1 0,1-1 0,0 0 0,0 0 0,0 0 0,0 0 0,0 0 0,0 0 0,0 0-1,0 0 1,0 0 0,0 0 0,0 0 0,0-1 0,0 1 0,1-1 0,5-2-32,1-1 0,-1 1 0,0-2-1,11-7 1,-3 0-40,-1-2 0,-1 0 0,13-16 0,21-22-238,-46 52 297,-1-1-1,1 1 0,-1-1 1,1 0-1,-1 1 0,1-1 1,-1 1-1,1-1 0,0 1 1,0-1-1,-1 1 0,1 0 1,0-1-1,-1 1 0,1 0 1,0 0-1,0-1 0,0 1 1,-1 0-1,1 0 0,0 0 1,0 0-1,0 0 0,0 0 1,0 1 4,0-1 0,-1 1 1,1 0-1,-1-1 0,1 1 0,-1 0 1,1-1-1,-1 1 0,1 0 1,-1-1-1,0 1 0,0 0 0,1 0 1,-1 0-1,0-1 0,0 1 1,0 0-1,0 0 0,0 1 0,1 10 44,-2 0-1,-2 19 0,2-16 29,0-8-15,1 0-1,0 0 0,1 0 1,-1 0-1,1 0 1,1 0-1,3 13 1,-4-18-32,0 1 1,1-1-1,-1 0 1,1 0-1,-1 1 1,1-1-1,-1 0 0,1 0 1,0-1-1,0 1 1,0 0-1,0-1 1,0 1-1,1-1 1,-1 0-1,0 1 1,1-1-1,-1 0 1,1 0-1,-1-1 1,1 1-1,-1-1 1,1 1-1,0-1 1,2 0-1,2 1 11,0-1-1,1-1 0,-1 1 1,0-1-1,0-1 1,0 1-1,0-1 0,0 0 1,8-4-1,5-4 10,32-20 0,-40 21-57,1 1 0,0 1 1,1 0-1,0 1 1,26-8-1,-39 13 12,0 1 0,0 0 0,1 0-1,-1 0 1,0 0 0,0 0-1,0 0 1,1 0 0,-1 0-1,0 0 1,0 0 0,0 1-1,0-1 1,0 0 0,1 1-1,-1-1 1,0 1 0,0-1 0,0 1-1,0 0 1,0-1 0,1 3-1,13 21 34,-14-21-10,0-1-1,0 1 1,0-1 0,1 1 0,-1-1 0,1 0 0,3 4-1,-4-5-7,0 0-1,0-1 0,0 1 0,0-1 1,0 0-1,0 1 0,0-1 0,0 0 1,0 0-1,0 1 0,0-1 1,0 0-1,0 0 0,0 0 0,0 0 1,0 0-1,0 0 0,0-1 0,0 1 1,0 0-1,0 0 0,0-1 0,0 1 1,0-1-1,0 1 0,1-1 1,18-11 103,0-1 0,0-1 0,19-17 0,11-8-42,-40 31-89,0 1 0,1 1 0,0 0 0,1 0 0,-1 2 0,25-8 0,-32 11 7,0 0 0,0 0 0,0 1 0,0-1 0,0 1 0,0 0 0,0 0 0,0 1 0,0-1 0,-1 1 0,1 0 0,0 0 0,0 0 0,0 0 0,0 1 0,-1-1 0,1 1 0,-1 0 0,1 0-1,-1 1 1,0-1 0,0 1 0,0-1 0,0 1 0,3 4 0,7 11-73,-10-13 86,0 0 1,0-1-1,1 1 1,-1-1 0,1 0-1,0 0 1,5 3-1,-8-6-61,0-1-1,1 1 0,-1-1 1,0 1-1,1-1 1,-1 1-1,1-1 1,-1 0-1,0 0 0,1 0 1,-1 0-1,1 0 1,-1 0-1,1 0 1,-1 0-1,1-1 1,-1 1-1,0 0 0,1-1 1,-1 1-1,0-1 1,1 0-1,-1 1 1,0-1-1,0 0 0,0 0 1,1 0-1,-1 0 1,0 0-1,0 0 1,0 0-1,1-1 1,0-2-75,1 1 1,-1 0-1,0 0 1,0-1-1,0 1 1,0-1-1,-1 0 1,1 1-1,-1-1 1,0 0-1,0 0 1,-1 0-1,1 0 1,-1 0-1,1 0 1,-1 0-1,-1 0 1,1 0-1,-2-6 1,-8-31-730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6.314"/>
    </inkml:context>
    <inkml:brush xml:id="br0">
      <inkml:brushProperty name="width" value="0.05" units="cm"/>
      <inkml:brushProperty name="height" value="0.05" units="cm"/>
      <inkml:brushProperty name="color" value="#E71224"/>
    </inkml:brush>
  </inkml:definitions>
  <inkml:trace contextRef="#ctx0" brushRef="#br0">1 1 22485,'3'0'1760,"-1"1"-1432,4 1-360,6-2 32,6 0 424,16 0-408,7 0-208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6.740"/>
    </inkml:context>
    <inkml:brush xml:id="br0">
      <inkml:brushProperty name="width" value="0.05" units="cm"/>
      <inkml:brushProperty name="height" value="0.05" units="cm"/>
      <inkml:brushProperty name="color" value="#E71224"/>
    </inkml:brush>
  </inkml:definitions>
  <inkml:trace contextRef="#ctx0" brushRef="#br0">67 169 19148,'-11'18'1613,"0"0"0,-12 27 0,19-35-962,0-1-1,1 1 0,0 0 0,1 0 0,0 0 0,-2 19 0,4-27-628,0 0 1,0 0-1,1-1 0,-1 1 1,0 0-1,1 0 0,-1 0 0,1-1 1,-1 1-1,1 0 0,0-1 0,0 1 1,-1-1-1,1 1 0,1-1 1,-1 1-1,0-1 0,0 0 0,0 1 1,1-1-1,-1 0 0,0 0 1,1 0-1,0 0 0,-1 0 0,1 0 1,-1 0-1,1-1 0,0 1 1,-1-1-1,1 1 0,0-1 0,0 0 1,0 1-1,-1-1 0,1 0 1,0 0-1,3-1 0,2 1-144,1-1-1,-1 0 1,1 0-1,-1-1 1,0 1-1,0-2 1,0 1-1,9-6 1,-1-1 13,-1 0 1,0-2-1,-1 1 0,0-2 1,-1 0-1,0 0 1,-1-1-1,0-1 1,-1 0-1,-1 0 0,10-19 1,-2-1 907,-16 31-789,1 1-1,-1 0 1,0 0 0,0 0 0,0-1 0,0 1 0,-1-1 0,1 1 0,0 0 0,-1-1 0,0 1 0,0-1 0,1 1-1,-2-5 1,-9-34-1109,1 11-1707,8 27 2510,0-1 0,-1 1 1,1 0-1,-1 0 1,1-1-1,-1 1 0,0 0 1,0 0-1,0 1 0,-1-1 1,1 0-1,-5-3 0,-5-4-444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7.192"/>
    </inkml:context>
    <inkml:brush xml:id="br0">
      <inkml:brushProperty name="width" value="0.05" units="cm"/>
      <inkml:brushProperty name="height" value="0.05" units="cm"/>
      <inkml:brushProperty name="color" value="#E71224"/>
    </inkml:brush>
  </inkml:definitions>
  <inkml:trace contextRef="#ctx0" brushRef="#br0">150 0 18556,'-107'286'10570,"96"-246"-10000,1 1 0,2 0 0,2 1 0,1-1 0,2 51 0,3-92-570,1 10 49,-1 0 0,1 0 0,5 18 1,-6-26-52,0-1 1,0 0 0,1 1 0,-1-1 0,1 0-1,-1 0 1,1 1 0,-1-1 0,1 0 0,0 0 0,-1 0-1,1 0 1,0 0 0,0 0 0,0 0 0,0 0-1,0 0 1,0 0 0,0 0 0,0 0 0,0-1 0,0 1-1,1-1 1,-1 1 0,0-1 0,0 1 0,1-1-1,-1 1 1,0-1 0,1 0 0,-1 0 0,0 0-1,1 0 1,-1 0 0,0 0 0,1 0 0,-1 0 0,3-1-1,0-1-38,0 0-1,1 0 1,-1-1 0,0 1-1,-1-1 1,1 0-1,0 0 1,-1-1-1,0 1 1,1 0-1,2-6 1,33-50-553,-27 39 383,74-127-1546,-86 147 1737,0-1 0,0 1 0,1-1 0,-1 1 0,0-1 0,0 1 0,1-1 0,-1 1 0,0 0 0,1-1 0,-1 1 1,1-1-1,-1 1 0,1 0 0,-1-1 0,0 1 0,1 0 0,-1-1 0,1 1 0,-1 0 0,2-1 0,0 11-80,-6 24 188,4-32-102,-3 13 65,0 6 125,-3 41 1,6-57-145,0 0 1,0 0-1,1 0 0,-1-1 0,1 1 0,0 0 1,1 0-1,-1 0 0,1-1 0,0 1 0,0-1 1,0 1-1,1-1 0,3 5 0,-5-7-18,1 0 1,0-1-1,0 1 0,0 0 1,0-1-1,0 1 0,0-1 1,1 0-1,-1 0 1,0 0-1,1 0 0,-1 0 1,1 0-1,-1-1 0,1 1 1,2 0-1,1-1-20,-1 0 0,0-1 0,0 1-1,0-1 1,1 0 0,-1 0 0,7-3 0,5-3-109,0-1-1,0 0 1,20-15 0,-13 6-177,24-22 0,13-10-408,-60 48 688,-1 1 0,1-1 0,0 1 0,0-1 0,-1 1 0,1-1-1,0 1 1,0 0 0,0-1 0,0 1 0,-1 0 0,1 0 0,0 0-1,0 0 1,0-1 0,0 1 0,0 0 0,0 1 0,-1-1 0,3 0-1,-3 0 12,1 1-1,-1-1 0,1 1 0,-1-1 0,1 1 0,-1-1 1,1 1-1,-1-1 0,1 1 0,-1-1 0,0 1 0,1 0 1,-1-1-1,0 1 0,1 0 0,-1-1 0,0 1 0,0 0 1,0 0-1,1 6 43,-1-1 1,1 1 0,-2-1 0,0 9-1,0-11-21,-20 133 1078,1-17 59,6 48 109,10-93-942,-23 122 1,25-190-325,0 1 0,0-1 0,-1 1 1,0-1-1,-5 8 0,8-14-1,-1 0 0,1 0 0,-1 0 0,0 0 1,1 0-1,-1 0 0,0 0 0,1 0 0,-1 0 0,0 0 0,0 0 0,0 0 0,0-1 0,0 1 0,0 0 0,0-1 0,0 1 0,0-1 0,-1 1 0,1-1 0,0 1 0,0-1 0,0 0 0,-1 0 0,1 1 0,0-1 0,0 0 1,-1 0-1,1 0 0,0 0 0,0-1 0,0 1 0,-1 0 0,1 0 0,0-1 0,0 1 0,0-1 0,0 1 0,-2-2 0,-3-2-11,1-1 0,0 0 0,0 0 0,1 0 1,-1-1-1,1 1 0,0-1 0,1 0 0,0 0 0,-5-12 0,-3-9-98,-7-32 1,14 44 46,1 1 0,0-1 1,1 0-1,0 0 1,2 0-1,-1 0 1,2 0-1,4-28 1,-3 32-32,1 1 1,1-1 0,0 1 0,0 0 0,1 0 0,0 0-1,0 1 1,1 0 0,0 0 0,1 0 0,0 1-1,16-15 1,9-5-479,83-80-118,-64 52 382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5.268"/>
    </inkml:context>
    <inkml:brush xml:id="br0">
      <inkml:brushProperty name="width" value="0.05" units="cm"/>
      <inkml:brushProperty name="height" value="0.05" units="cm"/>
    </inkml:brush>
  </inkml:definitions>
  <inkml:trace contextRef="#ctx0" brushRef="#br0">171 1 18492,'-3'3'3132,"-13"18"-1396,-7 34-530,2 2 1,-18 74-1,-14 122-1209,40-189 409,10-44-157,13-60 224,1 0-1,33-74 0,-33 86-370,52-116-150,-50 118-64,1 0 1,2 1-1,24-30 0,-39 53 71,1 0 0,0-1-1,-1 1 1,1 1 0,0-1-1,0 0 1,0 0 0,0 1-1,0-1 1,1 1 0,-1 0-1,0-1 1,1 1 0,-1 0-1,1 1 1,-1-1 0,4 0-1,-5 1 35,-1 0 0,0 0 0,0 0 0,0 0 0,1 0 0,-1 1-1,0-1 1,0 0 0,0 0 0,0 0 0,0 1 0,1-1 0,-1 0-1,0 0 1,0 1 0,0-1 0,0 0 0,0 0 0,0 1 0,0-1 0,0 0-1,0 0 1,0 1 0,0-1 0,0 0 0,0 0 0,0 1 0,0-1 0,0 0-1,0 0 1,0 1 0,0-1 0,0 0 0,0 0 0,0 0 0,-1 1-1,1-1 1,0 0 0,0 0 0,0 0 0,0 1 0,-1-1 0,1 0 0,0 0-1,-8 12-48,8-12 52,-19 21-182,-1-1 0,-1-1 0,-1 0 0,-44 27 0,53-39-2174,21-17 1371,19-15 137,-3 5-142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7.892"/>
    </inkml:context>
    <inkml:brush xml:id="br0">
      <inkml:brushProperty name="width" value="0.05" units="cm"/>
      <inkml:brushProperty name="height" value="0.05" units="cm"/>
      <inkml:brushProperty name="color" value="#E71224"/>
    </inkml:brush>
  </inkml:definitions>
  <inkml:trace contextRef="#ctx0" brushRef="#br0">44 102 11707,'64'-102'7493,"-73"119"-5022,1 0-1,-7 22 1,-8 45-345,-5 91-1479,23-120-401,2 0 0,2 0 1,3 0-1,16 97 0,-17-146-230,11 38 93,-12-43-105,1 1-1,0 0 1,-1 0-1,1-1 1,0 1-1,0-1 1,0 1 0,0-1-1,0 1 1,0-1-1,0 0 1,1 1-1,-1-1 1,0 0-1,1 0 1,-1 0 0,1 0-1,-1 0 1,1 0-1,3 1 1,-4-2-7,0 0 0,0 0 0,0-1-1,0 1 1,0 0 0,-1 0 0,1-1 0,0 1 0,0 0 0,0-1 0,0 1 0,0-1-1,-1 1 1,1-1 0,0 0 0,-1 1 0,1-1 0,0 0 0,-1 1 0,1-1 0,-1 0-1,1 0 1,-1 0 0,1 1 0,-1-1 0,1 0 0,-1 0 0,0 0 0,0 0 0,1 0-1,-1 0 1,0 0 0,0 0 0,0 1 0,0-3 0,1-35-129,-4 9 28,-1 1 0,-1 0 0,-1 1 0,-2-1 0,-1 1 0,-1 1 0,-1 0 0,-1 0 0,-18-26 0,31 52 102,-1 0 1,0 0-1,0 0 1,0 0-1,1 0 0,-1 0 1,0 0-1,0 0 1,0 0-1,1 0 1,-1 0-1,0 0 1,0 0-1,0 0 1,1 0-1,-1 0 1,0-1-1,0 1 0,0 0 1,0 0-1,1 0 1,-1 0-1,0 0 1,0 0-1,0-1 1,0 1-1,0 0 1,0 0-1,1 0 1,-1 0-1,0 0 1,0-1-1,0 1 0,0 0 1,0 0-1,0 0 1,0-1-1,0 1 1,0 0-1,0 0 1,0 0-1,0-1 1,0 1-1,0 0 1,0 0-1,0 0 0,0-1 1,0 1-1,0 0 1,0 0-1,0 0 1,0 0-1,0-1 1,0 1-1,-1 0 1,30 12-83,-5-1-132,5-4-256,1-1 0,0-2 0,1-1 0,-1-1 0,0-2 0,1-1 0,34-5-1,-5-3-291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8.329"/>
    </inkml:context>
    <inkml:brush xml:id="br0">
      <inkml:brushProperty name="width" value="0.05" units="cm"/>
      <inkml:brushProperty name="height" value="0.05" units="cm"/>
      <inkml:brushProperty name="color" value="#E71224"/>
    </inkml:brush>
  </inkml:definitions>
  <inkml:trace contextRef="#ctx0" brushRef="#br0">160 71 18468,'-24'24'1839,"2"0"-1,0 2 1,-20 33 0,35-49-1580,1 1 0,0 0-1,0 1 1,2-1 0,-1 1 0,1 0 0,1 0 0,0 0-1,1 1 1,0-1 0,1 19 0,1-30-228,0 1 0,0 0 0,0 0 0,0 0 0,0 0 0,1 0 0,-1 0-1,1 0 1,-1-1 0,1 1 0,0 0 0,0 0 0,0-1 0,0 1 0,2 2 0,-2-3-16,0 0-1,0 0 1,0-1-1,0 1 1,0-1-1,1 1 1,-1-1 0,0 1-1,0-1 1,0 1-1,1-1 1,-1 0-1,0 0 1,0 0-1,0 0 1,1 0 0,-1 0-1,2 0 1,2-1 0,0 0 1,-1-1-1,1 0 0,-1 1 1,0-1-1,1-1 1,-1 1-1,0-1 1,0 1-1,6-7 0,-2 1-6,0 0-1,-1-1 1,0 0-1,0 0 1,-1-1-1,0 0 0,-1 0 1,0 0-1,0 0 1,-1-1-1,-1 0 1,0 0-1,3-16 1,-4 13-225,-1-1 1,0 0 0,-1 0-1,-1 1 1,0-1 0,-1 0-1,0 1 1,-1-1 0,-9-25-1,-12 0-3080,24 37 2570,1-1-66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8.997"/>
    </inkml:context>
    <inkml:brush xml:id="br0">
      <inkml:brushProperty name="width" value="0.05" units="cm"/>
      <inkml:brushProperty name="height" value="0.05" units="cm"/>
      <inkml:brushProperty name="color" value="#E71224"/>
    </inkml:brush>
  </inkml:definitions>
  <inkml:trace contextRef="#ctx0" brushRef="#br0">73 133 21117,'-1'9'577,"0"-1"0,-1 0 0,1 0 0,-2 0 0,1 0 0,-5 9 0,-5 16 742,-1 17-122,2 0 0,-4 51 0,12-69-978,2-1-1,1 1 1,1-1 0,8 46 0,-8-69-214,0-1 1,1 0-1,0 1 1,0-1-1,0 0 1,1 0-1,0 0 1,0-1-1,1 1 0,0-1 1,8 11-1,-12-16-6,1-1-1,-1 1 1,0-1-1,1 0 1,-1 1-1,0-1 1,1 0-1,-1 1 1,1-1-1,-1 0 1,1 0-1,-1 1 1,0-1-1,1 0 1,-1 0-1,1 0 1,-1 0-1,1 0 1,-1 0-1,1 0 1,-1 1-1,1-1 1,-1-1-1,1 1 1,-1 0-1,1 0 1,-1 0-1,1 0 1,-1 0-1,1 0 0,-1 0 1,1-1-1,-1 1 1,1 0-1,0-1 1,0 0-4,0-1-1,0 1 1,0-1 0,0 1 0,0-1-1,0 1 1,0-1 0,-1 0-1,1 1 1,0-4 0,7-43-109,-8 7-36,-1 0 1,-2 0 0,-11-52-1,1 47-39,13 45 185,0 1 0,0 0 1,0 0-1,0 0 0,0 0 1,0-1-1,0 1 0,0 0 0,0 0 1,-1 0-1,1-1 0,0 1 1,0 0-1,0 0 0,0 0 0,0-1 1,0 1-1,0 0 0,0 0 1,1 0-1,-1-1 0,0 1 0,0 0 1,0 0-1,0 0 0,0-1 1,0 1-1,0 0 0,0 0 0,0 0 1,1 0-1,-1-1 0,0 1 1,0 0-1,0 0 0,0 0 0,0 0 1,1 0-1,-1 0 0,0 0 1,0-1-1,0 1 0,1 0 1,-1 0-1,0 0 0,0 0 0,0 0 1,1 0-1,-1 0 0,0 0 1,0 0-1,0 0 0,1 0 0,-1 0 1,0 0-1,0 0 0,0 0 1,1 0-1,-1 0 0,13 5-181,-11-5 146,21 8-675,1-1 0,1 0 0,-1-2-1,1-1 1,33 1 0,-40-5 122,0 0 0,0-1 0,0 0 0,0-2-1,0 0 1,-1-1 0,1-1 0,17-7 0,-12-5 138,-18 8 734,-5 9-238,-1-1 0,1 1 0,-1 0 0,1-1 0,0 1 0,-1 0 0,1 0 0,-1-1 0,1 1 0,0 0 0,-1 0-1,1 0 1,-1 0 0,1-1 0,-1 1 0,1 0 0,-1 0 0,1 0 0,-1 0 0,1 0 0,-1 0 0,1 0 0,-1 0 0,0 1 0,-4 0 151,1 0-1,-1 0 1,1 0 0,0 1 0,0 0-1,-1 0 1,1 0 0,0 0 0,1 1-1,-1-1 1,0 1 0,1 0 0,-1 0-1,1 0 1,-4 5 0,-2 4 360,-1 0 0,2 0 0,-11 19 0,15-24-358,1 1 1,0 0 0,0 0 0,1 0 0,0 0 0,0 0 0,1 1-1,0-1 1,0 11 0,1-17-164,0 0 1,0 0-1,0 0 0,0 0 0,0 0 1,1 0-1,-1 0 0,1 0 0,-1 0 1,1 0-1,0 0 0,0 0 0,0 0 1,0 0-1,0-1 0,0 1 0,0 0 1,1-1-1,-1 1 0,0-1 0,1 1 0,0-1 1,-1 0-1,1 1 0,0-1 0,-1 0 1,1 0-1,0 0 0,0-1 0,0 1 1,0 0-1,0-1 0,0 1 0,0-1 1,0 0-1,0 1 0,0-1 0,1 0 1,-1 0-1,0-1 0,3 1 0,4-2-4,1 0 0,0 0-1,-1 0 1,0-1 0,1-1-1,-1 0 1,10-6-1,7-5-81,23-20-1,19-10-147,-67 44 192,0 0 0,1 0 1,-1 0-1,1 0 0,-1 1 0,1-1 1,0 1-1,-1-1 0,1 1 1,-1 0-1,1-1 0,0 1 0,-1 0 1,1 0-1,0 0 0,-1 0 1,1 1-1,0-1 0,-1 0 0,1 1 1,0-1-1,-1 1 0,1-1 1,1 2-1,1 1 4,-1 0 0,1 0 0,-1 0-1,1 1 1,-1 0 0,5 6 0,-6-6 22,0-1 0,0 0 0,0 0 0,1 0 0,0 0 0,-1 0 0,1-1-1,0 1 1,0-1 0,1 0 0,-1 0 0,0 0 0,7 2 0,-6-3 4,0-1-1,0 0 1,0 0 0,-1 0-1,1 0 1,0-1-1,0 1 1,0-1 0,0 0-1,0-1 1,0 1 0,-1 0-1,1-1 1,-1 0 0,5-3-1,4-2 48,0-2-1,21-18 0,-16 10-45,0-1-1,-1 0 0,-1-1 0,-1-1 0,-1 0 1,0-1-1,17-42 0,-22 43-39,0 0 0,-2-1 0,-1 0 0,0 0 0,-2 0-1,0 0 1,-1-1 0,-2 1 0,-1-26 0,0 42 2,1-1 1,-1 0-1,-1 1 1,1-1-1,-1 1 1,0 0-1,0-1 0,0 1 1,-7-9-1,8 13 12,0-1-1,0 1 1,0 0 0,0 0-1,0-1 1,-1 1-1,1 0 1,-1 0-1,1 1 1,-1-1 0,1 0-1,-1 0 1,1 1-1,-1-1 1,1 1-1,-1-1 1,0 1 0,1 0-1,-1-1 1,0 1-1,0 0 1,1 0-1,-1 0 1,0 1 0,1-1-1,-1 0 1,0 1-1,1-1 1,-1 1-1,0-1 1,1 1-1,-1 0 1,1 0 0,-1-1-1,1 1 1,-2 2-1,-6 3 11,0 1-1,1 0 0,0 1 0,0 0 1,1 0-1,0 0 0,1 1 1,-1 0-1,-8 20 0,7-13 51,0 1 0,2 0 0,0 0 1,1 0-1,-5 26 0,9-34-30,0 2 1,0-1 0,1 0-1,0 0 1,1 0 0,0 0 0,0 0-1,1 0 1,1 0 0,0-1-1,7 18 1,-7-21-11,0 0-1,1-1 1,-1 0-1,1 0 1,0 0 0,1 0-1,-1 0 1,1-1-1,0 0 1,0 0 0,0 0-1,1-1 1,-1 0-1,1 0 1,0 0-1,-1-1 1,2 1 0,-1-1-1,10 1 1,27 4-28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9.710"/>
    </inkml:context>
    <inkml:brush xml:id="br0">
      <inkml:brushProperty name="width" value="0.05" units="cm"/>
      <inkml:brushProperty name="height" value="0.05" units="cm"/>
      <inkml:brushProperty name="color" value="#E71224"/>
    </inkml:brush>
  </inkml:definitions>
  <inkml:trace contextRef="#ctx0" brushRef="#br0">13 21 17596,'2'-2'339,"19"-15"2683,-21 17-2969,0-1 1,1 1-1,-1 0 1,0 0 0,0 0-1,1 0 1,-1 0-1,0 0 1,0 0-1,1 0 1,-1 0 0,0 0-1,1 0 1,-1 0-1,0 0 1,0 0 0,1 0-1,-1 0 1,0 0-1,0 0 1,1 0-1,-1 0 1,0 0 0,0 1-1,1-1 1,-1 0-1,0 0 1,0 0-1,1 1 1,1 13 1690,-22 232 3458,0-11-4141,18-191-854,0-22-77,1 0 0,1 1 0,1-1 0,4 23 0,-5-43-112,0 0 0,1 0 0,-1 0 0,1 0 0,0-1 0,0 1 0,-1 0 0,1 0 0,0 0 0,1-1 0,-1 1 0,0 0-1,0-1 1,1 1 0,1 1 0,-1-2-6,-1-1 0,0 1 0,1 0 1,-1-1-1,0 0 0,1 1 0,-1-1 0,1 0 0,-1 0 0,0 1 0,1-1 0,-1 0 0,1-1 0,-1 1 0,1 0 0,-1 0 0,0-1 0,1 1 0,-1 0 0,1-1 0,-1 0 0,0 1 0,3-2 0,3-3 4,-1 0 0,1 0 0,-1 0 0,0 0-1,0-1 1,0 0 0,-1-1 0,0 1 0,-1-1 0,6-9-1,38-83-59,-39 79 20,28-74-621,36-146 0,-62 206 265,-11 33 354,0 0 1,0 0-1,1 0 0,-1 0 1,0 0-1,1 0 0,-1 1 1,1-1-1,-1 0 0,1 0 0,0 0 1,-1 1-1,1-1 0,0 0 1,0 0-1,0 1 16,-1 0 0,0 0 0,0 0 0,1 0 0,-1 0 0,0 0 0,0 0 0,1 0 0,-1 0 0,0 0 1,1 1-1,-1-1 0,0 0 0,0 0 0,1 0 0,-1 0 0,0 0 0,0 1 0,0-1 0,1 0 0,-1 0 0,0 0 0,0 1 0,0-1 0,0 0 0,1 0 0,-1 1 0,0-1 0,0 0 0,0 0 0,0 1 0,8 26-318,-8-15 310,0-1 0,-1 0-1,0 0 1,-1 0 0,0 1 0,-1-1-1,0-1 1,-1 1 0,0 0-1,-1-1 1,0 0 0,-9 13 0,2-3 67,-1-2 0,-1 0 1,-1 0-1,0-1 1,-21 17-1,31-31-37,-27 22 116,30-24-132,1 0 0,-1 0-1,1 0 1,-1 0 0,0 0 0,0 0 0,1-1 0,-1 1 0,0-1 0,0 1 0,0-1 0,0 0 0,0 0 0,0 0 0,1 0 0,-1 0 0,-3 0 0,4-1-48,0 0 0,0 0 0,0 1 1,0-1-1,0 0 0,1 0 1,-1 0-1,0 0 0,0 0 0,0 0 1,1-1-1,-1 1 0,1 0 0,-1 0 1,1 0-1,-1-1 0,1 1 1,0 0-1,0 0 0,-1-1 0,1 1 1,0 0-1,0-1 0,0 1 1,0 0-1,1-1 0,-1 1 0,0 0 1,0 0-1,1-1 0,0-1 0,1-5-392,0 0-1,1 0 0,6-12 1,2 0 152,0 1 1,1 0-1,26-30 1,-4 15-404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0.162"/>
    </inkml:context>
    <inkml:brush xml:id="br0">
      <inkml:brushProperty name="width" value="0.05" units="cm"/>
      <inkml:brushProperty name="height" value="0.05" units="cm"/>
      <inkml:brushProperty name="color" value="#E71224"/>
    </inkml:brush>
  </inkml:definitions>
  <inkml:trace contextRef="#ctx0" brushRef="#br0">102 0 21645,'-36'82'2906,"23"-57"-2127,2 0 0,0 0 0,2 1 0,1 1 0,-4 27 0,11-49-665,0-1 0,1 0 0,0 1-1,0-1 1,0 1 0,1-1 0,1 6 0,-2-9-100,0 0 0,0 0 0,1-1 0,-1 1 1,1 0-1,-1 0 0,1 0 0,-1-1 0,1 1 0,-1 0 0,1-1 0,-1 1 0,1 0 1,0-1-1,0 1 0,-1-1 0,1 1 0,0-1 0,0 1 0,-1-1 0,1 0 0,0 1 1,0-1-1,0 0 0,0 0 0,0 0 0,0 1 0,-1-1 0,1 0 0,0 0 0,0 0 1,0 0-1,0-1 0,0 1 0,0 0 0,0 0 0,-1 0 0,1-1 0,0 1 0,1-1 1,3-1-6,-1-1 0,0 1 0,0-1 1,1 1-1,-2-1 0,1-1 0,0 1 0,-1 0 1,1-1-1,-1 0 0,0 0 0,0 0 1,-1 0-1,1 0 0,-1 0 0,0-1 1,0 1-1,0-1 0,1-9 0,1 0 8,-1 1 0,-1-1 0,0 0-1,-1 0 1,-1-26 0,-1 28-11,-1-1 0,-1 1-1,0-1 1,0 1 0,-8-18 0,14 34-98,-1-1 0,1 1 0,1-1 0,-1 0 1,0 0-1,1-1 0,0 1 0,-1-1 0,1 0 1,0 0-1,0 0 0,1 0 0,-1 0 0,5 0 1,8 4-834,0-2 0,33 5 0,-35-8 464,0 0 0,1-1 1,-1-1-1,0-1 0,0 0 0,25-7 0,1-5-663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0.674"/>
    </inkml:context>
    <inkml:brush xml:id="br0">
      <inkml:brushProperty name="width" value="0.05" units="cm"/>
      <inkml:brushProperty name="height" value="0.05" units="cm"/>
      <inkml:brushProperty name="color" value="#E71224"/>
    </inkml:brush>
  </inkml:definitions>
  <inkml:trace contextRef="#ctx0" brushRef="#br0">181 0 17780,'-17'15'836,"-1"1"1,2 0 0,1 1-1,0 1 1,1 0 0,0 1-1,2 0 1,0 1-1,2 0 1,0 1 0,-11 33-1,20-48-665,-1-1 0,1 1 0,0-1 0,0 1 0,1-1 0,-1 1 0,2 10 0,-1-15-145,0 0 1,0 0-1,1 1 0,-1-1 0,0 0 1,1 0-1,-1 1 0,1-1 1,-1 0-1,1 0 0,-1 0 0,1 0 1,0 0-1,0 0 0,0 0 0,0 0 1,-1 0-1,1 0 0,0 0 0,0-1 1,1 1-1,-1 0 0,0-1 0,0 1 1,0-1-1,0 1 0,1-1 1,-1 1-1,0-1 0,0 0 0,1 0 1,-1 1-1,0-1 0,0 0 0,1 0 1,-1-1-1,3 1 0,1-1-11,1-1-1,-1 1 1,1-1-1,-1 0 1,1 0-1,-1-1 0,0 0 1,0 0-1,0 0 1,-1 0-1,1-1 1,-1 0-1,0 0 1,0 0-1,0 0 1,0 0-1,4-9 1,-1 3-46,0-1 0,-1 0-1,-1 0 1,0-1 0,0 1 0,-1-1 0,2-14 0,-3 16-244,-2-1 1,1 0-1,-1 0 1,-1 0-1,0 1 0,0-1 1,-1 0-1,-1 0 1,0 0-1,0 1 0,-1-1 1,-7-18-1,4 22-1071,7 11-462,7 15-6,-2-13 1478,0 1-1,0-1 1,0 0-1,0-1 1,1 1-1,0-1 1,0-1-1,1 1 1,-1-1-1,1-1 1,0 1-1,0-1 1,0-1-1,0 1 1,1-1-1,-1-1 1,17 2-1,18-3-430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1.048"/>
    </inkml:context>
    <inkml:brush xml:id="br0">
      <inkml:brushProperty name="width" value="0.05" units="cm"/>
      <inkml:brushProperty name="height" value="0.05" units="cm"/>
      <inkml:brushProperty name="color" value="#E71224"/>
    </inkml:brush>
  </inkml:definitions>
  <inkml:trace contextRef="#ctx0" brushRef="#br0">203 150 16075,'0'-1'91,"0"0"0,0-1 0,0 1 0,0 0 0,0 0-1,0 0 1,0 0 0,0 0 0,-1 0 0,1-1 0,0 1-1,-1 0 1,1 0 0,-1 0 0,1 0 0,-1 0 0,1 0-1,-1 0 1,0 1 0,0-1 0,1 0 0,-1 0 0,0 0-1,0 1 1,0-1 0,0 0 0,0 1 0,0-1 0,0 1-1,0-1 1,0 1 0,0-1 0,0 1 0,0 0 0,0 0-1,0-1 1,0 1 0,0 0 0,-1 0 0,1 0 0,0 0-1,0 0 1,0 1 0,0-1 0,0 0 0,0 0-1,0 1 1,-2 0 0,-3 0 284,0 2 1,0-1-1,1 0 1,-1 1-1,0 0 0,1 1 1,-10 7-1,4-1-70,1 0 0,0 0 0,1 1 0,1 1 0,0-1 0,0 1 0,1 1 1,0-1-1,1 1 0,1 0 0,0 1 0,1-1 0,0 1 0,1 0 0,-1 15 0,3-26-253,1 0 0,0 0 0,0-1-1,0 1 1,0 0 0,1 0 0,-1 0 0,1 0-1,-1 0 1,1 0 0,0-1 0,0 1 0,1 0-1,-1-1 1,0 1 0,1-1 0,-1 1 0,1-1 0,3 3-1,-3-3-28,0-1 0,0 1-1,1-1 1,-1 0-1,0 0 1,1 0 0,-1 0-1,1-1 1,-1 1-1,1-1 1,-1 1 0,1-1-1,0 0 1,-1 0 0,1 0-1,-1 0 1,1 0-1,-1-1 1,1 1 0,0-1-1,-1 0 1,3-1-1,7-2-7,0-1 0,-1-1 0,0 0 0,0-1 0,-1 0 0,0 0 0,0-1 0,0-1 0,9-10 0,-1-1-8,-1-1 0,-1 0 0,18-32 0,-22 32-56,-1-2 1,0 1 0,-1-2-1,-2 1 1,-1-1-1,7-33 1,-14 55 35,1 0 0,-1-1 0,0 1 0,0 0 0,0 0 1,0 0-1,0 0 0,0 0 0,0 0 0,-1 0 0,1 0 0,-1 0 0,0 0 0,1 0 0,-1 0 0,-1-2 0,1 4 9,1 0 0,0 0-1,0-1 1,-1 1 0,1 0 0,0 0-1,-1 0 1,1 0 0,0 0-1,0 0 1,-1-1 0,1 1-1,0 0 1,-1 0 0,1 0-1,0 0 1,-1 0 0,1 0-1,0 0 1,-1 0 0,1 0-1,0 1 1,-1-1 0,1 0-1,0 0 1,-1 0 0,1 0-1,0 0 1,0 0 0,-1 1-1,1-1 1,-1 0 0,-13 19-66,5 2 115,0 0 0,1 0 0,1 1-1,1 0 1,0 0 0,-1 27 0,5-34 15,1 0 0,0 0 0,2 1 0,-1-1 0,2 0 0,0 0 0,1 0 0,1 0 0,0 0 0,7 16-1,-10-27-41,1-1 0,0 1-1,0 0 1,1 0 0,-1-1-1,1 0 1,-1 1 0,1-1-1,0 0 1,0 0-1,1-1 1,-1 1 0,1 0-1,-1-1 1,1 0 0,0 0-1,-1 0 1,1-1 0,0 1-1,1-1 1,4 1-1,-4-1-7,0-1-1,0 0 0,1 0 0,-1 0 1,0-1-1,0 0 0,1 0 1,-1 0-1,0-1 0,0 0 0,0 0 1,-1 0-1,1 0 0,0-1 0,-1 0 1,8-6-1,2-2-1,-1-2 1,-1 1-1,0-2 0,-1 0 1,0 0-1,10-18 1,-5 3-27,-1 0 0,16-44 0,-25 59-20,-11 28 25,-1 10 52,1-2 54,0 1-1,0 23 0,4-40-64,1-1 1,-1 1-1,2 0 0,-1 0 0,1-1 0,0 1 0,0 0 0,0-1 0,1 1 1,0-1-1,0 1 0,0-1 0,7 10 0,-7-13-15,0 1 0,0-1 0,1 0 0,-1 0 1,1 0-1,-1-1 0,1 1 0,0-1 0,0 1 0,0-1 0,0 0 0,0 0 0,0 0 0,0 0 0,0-1 0,0 1 1,0-1-1,0 0 0,1 0 0,-1 0 0,0 0 0,0-1 0,0 1 0,0-1 0,0 0 0,0 0 0,4-1 1,6-3-15,-1 0 0,1-1 0,-1 0 0,-1-1 0,13-9 0,0-3-92,40-42-1,-15 13-304,-54 64-485,0-1 0,-12 21 0,-12 6 43,17-37 307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1.859"/>
    </inkml:context>
    <inkml:brush xml:id="br0">
      <inkml:brushProperty name="width" value="0.05" units="cm"/>
      <inkml:brushProperty name="height" value="0.05" units="cm"/>
      <inkml:brushProperty name="color" value="#E71224"/>
    </inkml:brush>
  </inkml:definitions>
  <inkml:trace contextRef="#ctx0" brushRef="#br0">163 468 19212,'-1'0'156,"0"-1"1,-1 1-1,1-1 0,0 1 1,-1 0-1,1-1 1,0 1-1,-1 0 0,1 0 1,-1 0-1,1 0 0,0 0 1,-1 1-1,1-1 0,-1 0 1,1 1-1,0-1 0,0 0 1,-1 1-1,1 0 0,0-1 1,0 1-1,-1 0 0,1 0 1,0 0-1,0-1 1,0 1-1,0 0 0,0 1 1,-1 1-1,-31 37 2116,33-39-2191,-17 23 690,2 1-1,-18 40 1,29-55-671,0 0 1,0 0-1,1 1 1,0-1-1,1 1 1,0-1-1,1 1 1,0 0-1,1 0 1,0 11-1,0-20-90,0-1 1,1 0-1,-1 0 1,0 1-1,0-1 1,1 0-1,-1 0 0,0 1 1,1-1-1,-1 0 1,1 0-1,0 0 1,-1 0-1,1 0 0,0 1 1,0-1-1,0-1 1,0 1-1,0 0 1,0 0-1,0 0 0,0 0 1,0-1-1,0 1 1,0 0-1,0-1 1,0 1-1,1-1 0,-1 0 1,0 1-1,1-1 1,-1 0-1,0 0 1,0 1-1,1-1 0,-1 0 1,0 0-1,1-1 1,-1 1-1,0 0 0,2-1 1,4-1-37,0 0 0,0 0 0,0-1 0,-1 0 0,1 0 0,6-6 0,12-8-357,-1-1-1,-1-2 1,-1 0 0,-1-1-1,-1-1 1,0-1 0,30-49-1,-9 3-2059,54-126-1,-88 180 2155,42-107-1955,-44 107 1989,-1-1 0,0-1 0,-1 1 1,0-1-1,0-27 0,-3 42 271,0 1 0,0-1 0,0 1 0,0 0 0,0-1 0,-1 1 0,1-1 0,0 1 0,-1-1 0,1 1 0,-1 0 0,1-1-1,-1 1 1,1 0 0,-1-1 0,0 1 0,0 0 0,-1-1 0,1 2 31,0 0-1,0-1 0,0 1 1,0 0-1,0 0 0,0 1 1,0-1-1,0 0 0,0 0 1,0 0-1,0 1 0,0-1 1,0 0-1,0 1 0,0-1 1,0 1-1,0 0 0,1-1 1,-1 1-1,0-1 0,0 1 1,1 0-1,-1 0 0,0-1 1,1 1-1,-1 0 1,0 0-1,0 1 0,-14 17 581,1 0-1,1 1 1,0 1-1,2 0 1,0 1-1,2 0 0,0 0 1,1 1-1,-8 42 1,8-22-38,2 1 0,2 0 0,1 0 0,6 66 0,-1-80-292,8 36 1,-9-60-268,0 1 1,1 0-1,0-1 1,1 1 0,-1-1-1,1 1 1,1-1-1,-1 0 1,1 0 0,0-1-1,5 7 1,-8-12-29,-1 1 1,0-1 0,0 1 0,1-1-1,-1 0 1,0 1 0,1-1-1,-1 1 1,1-1 0,-1 0 0,0 0-1,1 1 1,-1-1 0,1 0-1,-1 0 1,1 0 0,-1 1 0,1-1-1,-1 0 1,1 0 0,-1 0-1,1 0 1,-1 0 0,0 0 0,1 0-1,-1 0 1,1 0 0,-1 0-1,1 0 1,-1 0 0,1 0 0,-1-1-1,1 1 1,-1 0 0,1 0 0,-1 0-1,1-1 1,-1 1 0,0 0-1,1-1 1,-1 1 0,1 0 0,-1-1-1,0 1 1,0 0 0,1-1-1,-1 1 1,0-1 0,1 1 0,-1 0-1,0-2 1,6-24 66,-4 4-64,-2 0-1,-1-1 0,-1 1 0,-1 0 0,-1 0 0,-1 0 0,0 1 0,-2-1 1,0 1-1,-18-33 0,6 28-63,18 26 56,1-1 0,0 1 0,-1-1 1,1 1-1,-1-1 0,1 1 0,-1-1 0,1 1 1,0-1-1,-1 1 0,0 0 0,1-1 0,-1 1 1,1 0-1,-1-1 0,1 1 0,-1 0 0,0 0 0,1-1 1,-1 1-1,1 0 0,-1 0 0,0 0 0,1 0 1,-1 0-1,0 0 0,1 0 0,-1 0 0,0 0 1,1 0-1,-1 1 0,1-1 0,-1 0 0,0 0 1,1 0-1,-1 1 0,1-1 0,-1 0 0,1 1 1,-1-1-1,1 1 0,-1-1 0,1 1 0,-1-1 1,0 1-1,0 3-4,-1-1 0,1 1 1,0 0-1,0 0 1,0-1-1,1 1 0,-1 0 1,1 0-1,0 0 0,0 0 1,1 0-1,-1 0 0,1-1 1,0 1-1,0 0 0,0 0 1,0-1-1,3 7 1,-1-4 5,0 0 1,0 1-1,0-1 1,1 0-1,0 0 1,1-1-1,-1 1 1,1-1-1,10 9 1,-10-11 4,0 1-1,1-1 1,-1 0 0,1-1-1,0 1 1,0-1 0,0 0 0,0-1-1,0 1 1,0-1 0,1 0-1,5-1 1,-1 0 4,-1 0-1,0-1 1,1-1 0,-1 0-1,0 0 1,17-7 0,-5 0 8,-1-1 1,0-2 0,-1 0-1,0 0 1,30-28-1,32-40 10,-81 79-26,6-2-8,-6 10 6,-3 13 5,-9 24 37,-17 77 253,25-102-197,1-1-1,0 1 1,2 0-1,2 28 1,-2-43-70,1-1 0,-1 1-1,1-1 1,0 1 0,0-1 0,0 0 0,1 1 0,-1-1-1,1 0 1,0 0 0,0 0 0,0 0 0,0-1-1,0 1 1,4 3 0,-4-5-45,-1 0-1,0 0 1,1-1-1,-1 1 1,1 0-1,-1-1 1,1 1-1,-1-1 1,1 0-1,0 1 1,-1-1-1,1 0 1,-1 0-1,1 0 1,0 0-1,-1 0 1,1 0-1,0-1 1,-1 1-1,1 0 1,-1-1-1,1 1 1,-1-1-1,1 0 1,-1 0-1,1 1 1,-1-1-1,0 0 1,1 0 0,-1 0-1,0 0 1,0 0-1,2-3 1,1-1-187,0 0 0,0 0 1,0 0-1,-1 0 0,0-1 1,0 0-1,-1 1 1,1-1-1,-1 0 0,-1 0 1,3-12-1,0-7-243,0-40 1,-3 54 326,1-59-728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2.403"/>
    </inkml:context>
    <inkml:brush xml:id="br0">
      <inkml:brushProperty name="width" value="0.05" units="cm"/>
      <inkml:brushProperty name="height" value="0.05" units="cm"/>
      <inkml:brushProperty name="color" value="#E71224"/>
    </inkml:brush>
  </inkml:definitions>
  <inkml:trace contextRef="#ctx0" brushRef="#br0">7 0 18692,'-2'6'232,"1"-1"-1,-1 1 1,1-1 0,1 1 0,-1 0-1,1 0 1,0-1 0,1 1 0,-1 0-1,1 0 1,0-1 0,0 1 0,1-1-1,0 1 1,0-1 0,0 0 0,4 7-1,1 2-255,2 0-1,0-1 0,0 0 1,1-1-1,12 12 1,-10-11-447,2-1 0,-1-1 0,2 0 0,-1-1 1,30 16-1,-37-23 171,0 1 0,0-2 0,0 1 0,0-1 0,1 0 0,-1 0 1,1-1-1,-1 0 0,1 0 0,-1-1 0,1 0 0,0 0 0,-1-1 0,1 0 0,-1 0 0,9-3 0,-11 1 2734,-17 6-789,2 3-616,1 1 1,1 0 0,-1 0-1,1 1 1,0 0-1,-8 11 1,3-1-6,0-1 0,-12 26 0,22-37-847,1-1 0,-1 1 0,1-1 0,0 1 0,0 0 0,1 0 1,-2 9-1,3-13-147,0-1 1,0 1 0,0-1 0,1 1-1,-1-1 1,0 1 0,0-1 0,1 0-1,-1 1 1,1-1 0,-1 0-1,1 1 1,0-1 0,-1 0 0,1 1-1,0-1 1,0 0 0,0 0 0,0 0-1,0 0 1,0 0 0,0 0 0,0 0-1,1 0 1,-1-1 0,0 1 0,0 0-1,1-1 1,-1 1 0,0-1 0,1 1-1,-1-1 1,1 0 0,-1 1 0,1-1-1,-1 0 1,2 0 0,7 0 14,0 0 0,0 0 0,-1-1 0,1 0 0,0-1 0,0 0 0,14-5 0,69-30-86,-75 29 27,52-25-80,-28 13-83,61-21-1,-99 39 161,0 1 1,1 0-1,-1 0 1,0 0-1,1 1 1,-1-1-1,1 1 1,-1 0-1,7 1 1,-10-1 18,1 1 1,0 0 0,0-1-1,-1 1 1,1 0 0,-1 0 0,1 0-1,-1 0 1,1 0 0,-1 0-1,1 0 1,-1 1 0,0-1 0,0 1-1,0-1 1,0 1 0,0-1-1,0 1 1,0-1 0,0 1 0,0 0-1,-1-1 1,1 1 0,0 2-1,5 44 202,-5-38-135,0 0-1,0 0 0,1-1 0,4 17 1,-5-24-64,0 1 1,0-1 0,0 0 0,1 0-1,-1 0 1,0 0 0,1 0-1,0 0 1,-1 0 0,1-1 0,0 1-1,0 0 1,0-1 0,0 1 0,0-1-1,0 0 1,0 0 0,0 0 0,0 0-1,1 0 1,-1 0 0,0-1-1,5 1 1,4 0-121,1-1-1,-1-1 1,1 0-1,-1-1 1,0 0-1,1 0 1,-1-1 0,17-8-1,27-5-540,-47 14 532,5-2-141,-1 2 0,22-2 0,-32 3 241,0 1 0,-1 0 0,1 0 0,-1 0 0,1 0 0,-1 0 0,1 0 0,-1 0 0,1 1 0,-1-1 0,1 0 0,-1 1 0,1-1 0,-1 1 0,1 0 0,-1-1 0,0 1 0,1 0 0,-1 0 0,0 0 0,0 0 0,0 0 0,1 0 0,-1 0 0,0 0 0,0 0 0,-1 1 0,1-1 0,0 0 0,1 4 0,-2-3-34,0 0 0,0 0 0,0 0 0,0 0 0,0 0-1,0 0 1,-1 0 0,1 0 0,-1 0 0,1 0 0,-1 0 0,0 0 0,0 0-1,0 0 1,0 0 0,-2 3 0,-24 23-275,10-14 146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2.853"/>
    </inkml:context>
    <inkml:brush xml:id="br0">
      <inkml:brushProperty name="width" value="0.05" units="cm"/>
      <inkml:brushProperty name="height" value="0.05" units="cm"/>
      <inkml:brushProperty name="color" value="#E71224"/>
    </inkml:brush>
  </inkml:definitions>
  <inkml:trace contextRef="#ctx0" brushRef="#br0">37 1 21421,'2'20'2528,"-4"12"-1600,-10 18-296,3 7 1217,-2 15-817,8 0-24,1 4-592,4-1-416,9-7-1040,-1-10 976,6-9-280,-6-9-144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9.304"/>
    </inkml:context>
    <inkml:brush xml:id="br0">
      <inkml:brushProperty name="width" value="0.05" units="cm"/>
      <inkml:brushProperty name="height" value="0.05" units="cm"/>
    </inkml:brush>
  </inkml:definitions>
  <inkml:trace contextRef="#ctx0" brushRef="#br0">0 37 17308,'5'-13'728,"1"8"-712,0-1-16,5-6 328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5.699"/>
    </inkml:context>
    <inkml:brush xml:id="br0">
      <inkml:brushProperty name="width" value="0.05" units="cm"/>
      <inkml:brushProperty name="height" value="0.05" units="cm"/>
    </inkml:brush>
  </inkml:definitions>
  <inkml:trace contextRef="#ctx0" brushRef="#br0">141 30 15691,'0'-1'76,"1"1"1,-1 0-1,0 0 0,1 0 0,-1 0 0,0 0 0,1 0 0,-1 0 0,0 1 0,1-1 0,-1 0 1,0 0-1,1 0 0,-1 0 0,0 0 0,0 0 0,1 1 0,-1-1 0,0 0 0,1 0 0,-1 0 1,0 1-1,0-1 0,0 0 0,1 0 0,-1 1 0,0-1 0,0 0 0,0 0 0,1 1 0,-1-1 0,0 0 1,0 1-1,0-1 0,0 0 0,0 1 0,0-1 0,0 0 0,0 0 0,0 1 0,0-1 0,0 0 1,0 1-1,0-1 0,0 0 0,0 1 0,0-1 0,0 0 0,0 1 0,-1-1 0,1 0 0,0 1 1,0-1-1,0 0 0,0 0 0,-1 1 0,1-1 0,-12 28 1849,7-19-1162,-28 75 154,4 2 1,3 1-1,-16 105 1,63-265-214,35-80 0,-38 105-791,2 2 0,2 0-1,55-83 1,-74 125 60,0 1-1,1-1 1,-1 1 0,0 0 0,1 0 0,0 1-1,-1-1 1,6-2 0,-8 5 19,0 0 0,-1-1 0,1 1 1,0 0-1,0-1 0,-1 1 0,1 0 0,0 0 1,0 0-1,0 0 0,0 0 0,-1 0 0,1 0 0,0 0 1,0 0-1,0 0 0,-1 1 0,1-1 0,1 0 1,-1 1 1,0 0 1,-1-1 0,1 1 0,-1 0 0,1 0-1,-1-1 1,1 1 0,-1 0 0,1 0-1,-1 0 1,0 0 0,1 0 0,-1 0 0,0-1-1,0 1 1,0 0 0,1 0 0,-1 0-1,0 0 1,0 0 0,-1 1 0,1 5 7,-1-1 1,0 1 0,-1-1-1,1 1 1,-1-1-1,-1 0 1,1 0 0,-1 0-1,0 0 1,0 0-1,-1-1 1,0 1 0,0-1-1,0 0 1,-8 8-1,7-9 38,0 1-1,0-1 1,-1 1 0,1-1-1,-1-1 1,0 1-1,0-1 1,0 0 0,-1-1-1,1 1 1,-1-1-1,1 0 1,-1-1-1,0 0 1,-7 1 0,13-2-95,1 0 1,-1 0 0,0 0 0,0 0 0,0 0-1,0 0 1,1 0 0,-1 0 0,0 0-1,0 0 1,0 0 0,1-1 0,-1 1 0,0 0-1,0-1 1,1 1 0,-1-1 0,0 1 0,0 0-1,1-1 1,-1 0 0,1 1 0,-1-1-1,0 1 1,1-1 0,-1 0 0,1 1 0,-1-1-1,1 0 1,0 0 0,-1 1 0,1-1 0,0 0-1,-1 0 1,1 1 0,0-1 0,0-1-1,0 0-70,0 1 0,0-1-1,1 0 1,-1 1 0,1-1-1,-1 1 1,1-1-1,0 1 1,-1-1 0,1 1-1,0-1 1,0 1 0,0 0-1,0 0 1,0-1-1,0 1 1,0 0 0,2-1-1,9-6-811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3.243"/>
    </inkml:context>
    <inkml:brush xml:id="br0">
      <inkml:brushProperty name="width" value="0.05" units="cm"/>
      <inkml:brushProperty name="height" value="0.05" units="cm"/>
      <inkml:brushProperty name="color" value="#E71224"/>
    </inkml:brush>
  </inkml:definitions>
  <inkml:trace contextRef="#ctx0" brushRef="#br0">3 1 23133,'-1'29'1744,"-1"-9"-1448,2-8-216,8-16 513,-3-10-73,8-12-304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6.281"/>
    </inkml:context>
    <inkml:brush xml:id="br0">
      <inkml:brushProperty name="width" value="0.05" units="cm"/>
      <inkml:brushProperty name="height" value="0.05" units="cm"/>
    </inkml:brush>
  </inkml:definitions>
  <inkml:trace contextRef="#ctx0" brushRef="#br0">196 0 16404,'0'3'406,"-1"1"0,0-1 0,1 0 0,-1 1 0,-1-1 0,1 0 0,-2 4 0,-4 7 136,-70 191 4824,-13 42-3312,89-247-2057,-1 8 45,-1 1 1,1-1-1,1 0 1,-1 10 0,1-17-67,1 0 1,0-1-1,0 1 1,0 0-1,0 0 1,0 0 0,0 0-1,0-1 1,0 1-1,0 0 1,1 0 0,-1 0-1,0-1 1,0 1-1,1 0 1,-1 0 0,1-1-1,-1 1 1,0 0-1,1-1 1,-1 1-1,1 0 1,0-1 0,-1 1-1,1-1 1,-1 1-1,1-1 1,0 1 0,-1-1-1,1 1 1,0-1-1,0 0 1,-1 1-1,1-1 1,0 0 0,0 0-1,0 1 1,0-1-1,-1 0 1,1 0 0,0 0-1,0 0 1,0 0-1,-1 0 1,1 0-1,0-1 1,0 1 0,0 0-1,-1 0 1,1-1-1,0 1 1,0 0 0,-1-1-1,1 1 1,1-1-1,5-3-375,0 0-1,1 0 0,-2-1 0,1 0 0,0 0 1,-1 0-1,0-1 0,10-12 0,5-5-429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6.751"/>
    </inkml:context>
    <inkml:brush xml:id="br0">
      <inkml:brushProperty name="width" value="0.05" units="cm"/>
      <inkml:brushProperty name="height" value="0.05" units="cm"/>
    </inkml:brush>
  </inkml:definitions>
  <inkml:trace contextRef="#ctx0" brushRef="#br0">105 0 18300,'-19'28'2393,"-9"16"-93,26-41-2019,0 1 1,0 0-1,0 0 1,1 0-1,0 0 0,-1 0 1,2 0-1,-1 0 0,0 5 1,1-9-253,0 1-1,0 0 1,1 0 0,-1-1 0,0 1-1,0 0 1,1 0 0,-1-1-1,1 1 1,-1 0 0,0-1 0,1 1-1,0 0 1,-1-1 0,1 1 0,-1-1-1,1 1 1,-1-1 0,1 1-1,0-1 1,0 1 0,-1-1 0,1 0-1,0 1 1,-1-1 0,1 0 0,0 0-1,0 0 1,0 1 0,-1-1 0,1 0-1,0 0 1,0 0 0,0 0-1,-1 0 1,1 0 0,0-1 0,0 1-1,0 0 1,1-1 0,35-8 196,-12-2-228,0 0 1,28-19 0,-20 12-10,-18 13-34,-15 5 46,0 0-1,0 0 1,0 0 0,1 0-1,-1 0 1,0 1 0,0-1-1,0 0 1,0 0 0,0 0-1,0 0 1,0 1 0,1-1-1,-1 0 1,0 0 0,0 0-1,0 0 1,0 1 0,0-1-1,0 0 1,0 0 0,0 0-1,0 1 1,0-1 0,0 0-1,0 0 1,0 0 0,0 1-1,0-1 1,0 0 0,0 0-1,0 0 1,-1 0 0,1 1-1,0-1 1,0 0 0,0 0-1,-16 28 37,9-18-8,-70 145 519,70-138-446,1 1 0,0-1 0,2 1 0,0 1 0,0-1 0,2 1 0,0 23 0,9 8 0,-4-41-112,-2-1 0,1 1-1,-1 0 1,-1 0 0,0 14 0,0-20 7,-1 0 0,0 0 1,1 0-1,-1-1 0,0 1 0,-1 0 1,1 0-1,0-1 0,-1 1 0,0-1 1,1 0-1,-1 1 0,0-1 0,0 0 0,0 0 1,-1 0-1,1 0 0,0 0 0,-1-1 1,1 1-1,-5 1 0,5-2 4,0 0-1,0 0 1,0 0 0,0 0-1,0-1 1,0 1-1,0-1 1,0 1 0,0-1-1,0 0 1,-1 0-1,1 0 1,0 0 0,0 0-1,0-1 1,-1 1-1,1 0 1,0-1 0,0 0-1,0 1 1,0-1-1,0 0 1,0 0 0,0 0-1,0 0 1,1-1-1,-1 1 1,0 0 0,1-1-1,-1 0 1,1 1 0,-1-1-1,1 0 1,0 1-1,-3-5 1,0-1-2,1 0-1,-1-1 1,1 1-1,1-1 1,-1 1-1,1-1 1,0 0 0,0-14-1,1 9-132,1-1 0,0 1 0,1 0 0,1 0 0,0 0 0,1 0 0,0 0 0,1 1 0,0-1 0,1 1 0,1 0 0,-1 0 0,2 1 0,0 0 0,0 0 0,1 0 0,1 1 0,-1 0 0,2 1 0,-1 0 0,14-10 0,5 3-372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7.164"/>
    </inkml:context>
    <inkml:brush xml:id="br0">
      <inkml:brushProperty name="width" value="0.05" units="cm"/>
      <inkml:brushProperty name="height" value="0.05" units="cm"/>
    </inkml:brush>
  </inkml:definitions>
  <inkml:trace contextRef="#ctx0" brushRef="#br0">193 0 18044,'-3'2'292,"1"-1"1,-1 0-1,1 0 1,0 1 0,0-1-1,0 1 1,0 0-1,0 0 1,0 0-1,0 0 1,0 0-1,-2 3 1,-16 32 1087,14-26-428,-27 54 590,-25 73 1,48-108-1386,0 0 0,3 0 0,0 0 0,2 1 0,-2 36 0,7-58-202,0 1 0,1 0 0,-1 0 0,2 0 0,0 0 0,0-1 0,5 14 0,-6-20-53,0 0-1,0-1 1,0 1-1,1-1 1,-1 1-1,1-1 1,0 1-1,0-1 1,0 0-1,0 0 1,0 0 0,0 0-1,1 0 1,-1-1-1,1 1 1,-1 0-1,1-1 1,-1 0-1,1 0 1,0 0-1,0 0 1,0 0-1,-1 0 1,1-1 0,0 0-1,0 1 1,0-1-1,6 0 1,16-4-470,0-6-170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7.831"/>
    </inkml:context>
    <inkml:brush xml:id="br0">
      <inkml:brushProperty name="width" value="0.05" units="cm"/>
      <inkml:brushProperty name="height" value="0.05" units="cm"/>
    </inkml:brush>
  </inkml:definitions>
  <inkml:trace contextRef="#ctx0" brushRef="#br0">238 4 14387,'11'-3'3936,"-26"13"-813,-3 5-1520,-27 36-502,3 3 0,-54 86 0,87-127-1085,6-9-62,0-1 0,1 1 0,-1 0 0,1 0 0,0 0 0,0 1 0,0-1 0,0 0 0,0 6 0,21-23-1194,2-12 1157,-1 0 0,19-33 0,-5 6-331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8.218"/>
    </inkml:context>
    <inkml:brush xml:id="br0">
      <inkml:brushProperty name="width" value="0.05" units="cm"/>
      <inkml:brushProperty name="height" value="0.05" units="cm"/>
    </inkml:brush>
  </inkml:definitions>
  <inkml:trace contextRef="#ctx0" brushRef="#br0">181 1 18300,'-22'39'1696,"1"3"-1024,1-2-263,6 1 711,1-3-240,13-6-296,1-1-296,10-8-848,6-3-400,-4-11 784,1-4-192,-12-5-192</inkml:trace>
  <inkml:trace contextRef="#ctx0" brushRef="#br0" timeOffset="1">0 112 17284,'3'-9'1664,"8"3"-1304,12 1-112,6 4 616,9-1-1032,5-1-104,9-7 216,0-7-136,2-6-128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8.610"/>
    </inkml:context>
    <inkml:brush xml:id="br0">
      <inkml:brushProperty name="width" value="0.05" units="cm"/>
      <inkml:brushProperty name="height" value="0.05" units="cm"/>
    </inkml:brush>
  </inkml:definitions>
  <inkml:trace contextRef="#ctx0" brushRef="#br0">198 1 18916,'-11'11'615,"2"1"1,-1 1-1,2-1 0,-1 1 1,2 1-1,0 0 0,1 0 1,0 0-1,-5 21 1,8-23-536,1 1 0,0 0 1,1-1-1,1 1 1,0 0-1,0 0 1,2 0-1,-1-1 1,2 1-1,-1 0 0,9 19 1,-3-10-94,-3-12-11,-1 1 0,0 0 0,-1-1 0,2 15-1,-4-23 26,-1 0 1,0 1-1,0-1 0,0 0 0,0 0 0,0 1 1,0-1-1,0 0 0,-1 0 0,1 0 0,-1 1 1,0-1-1,0 0 0,0 0 0,0 0 0,0 0 1,0 0-1,0 0 0,-1-1 0,1 1 0,-1 0 1,1-1-1,-1 1 0,0-1 0,1 1 0,-4 1 1,-5 1-109,0 0 1,-1-1 0,1 0 0,-1 0 0,1-1 0,-1 0-1,0-1 1,0-1 0,-18 0 0,24-1-81,9-5-109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8.995"/>
    </inkml:context>
    <inkml:brush xml:id="br0">
      <inkml:brushProperty name="width" value="0.05" units="cm"/>
      <inkml:brushProperty name="height" value="0.05" units="cm"/>
    </inkml:brush>
  </inkml:definitions>
  <inkml:trace contextRef="#ctx0" brushRef="#br0">183 0 16796,'6'23'2008,"-3"12"-936,0 5-376,0 11 1305,-2 2-425,-1 5-400,-1 4-207,-8-1-345,-7-1-128,-5-4-424,-7-5-176,-4-7-1024,-3-4 1032,6-11-208,1-6-81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2.259"/>
    </inkml:context>
    <inkml:brush xml:id="br0">
      <inkml:brushProperty name="width" value="0.05" units="cm"/>
      <inkml:brushProperty name="height" value="0.05" units="cm"/>
    </inkml:brush>
  </inkml:definitions>
  <inkml:trace contextRef="#ctx0" brushRef="#br0">256 41 15195,'14'-23'1977,"0"10"-1065,-2 9 1928,-29 25-1959,-9 22-289,-2 9-112,-4 17-344,-1 6-208,-3 3-96,1-1-48,6-10-136,5-7-160,5-24-369,5-10 929,11-29-272,3-14-32,13-28-48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2.663"/>
    </inkml:context>
    <inkml:brush xml:id="br0">
      <inkml:brushProperty name="width" value="0.05" units="cm"/>
      <inkml:brushProperty name="height" value="0.05" units="cm"/>
    </inkml:brush>
  </inkml:definitions>
  <inkml:trace contextRef="#ctx0" brushRef="#br0">157 1 13747,'5'4'1840,"-7"12"-1104,-13 14-247,-4 12 1743,1 13-1368,6 4-224,-2 9-224,5 1-95,6-4-161,3-3-144,4-13-288,4-5-177,1-13-367,2-7-176,-7-13 664,-4-10-176,-1-2-176</inkml:trace>
  <inkml:trace contextRef="#ctx0" brushRef="#br0" timeOffset="1">10 399 13235,'-6'-28'1728,"3"8"-840,3 0-343,4 10 1295,6 0-728,10 4-296,6 0-256,15 3-800,3-3-352,8-5 520,0-1-152,3-5-120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9.799"/>
    </inkml:context>
    <inkml:brush xml:id="br0">
      <inkml:brushProperty name="width" value="0.05" units="cm"/>
      <inkml:brushProperty name="height" value="0.05" units="cm"/>
    </inkml:brush>
  </inkml:definitions>
  <inkml:trace contextRef="#ctx0" brushRef="#br0">11 13 15299,'-3'6'529,"2"-1"-1,-1 1 0,0 0 0,1 0 1,0 0-1,1 0 0,-1 0 0,1 10 1,8 49 2233,-7-59-2650,0-1 1,0 0 0,1 1-1,-1-1 1,1 0 0,0 0 0,1 0-1,-1 0 1,1-1 0,0 1-1,4 4 1,-5-7-94,1 0 0,-1 0 0,1 0-1,-1-1 1,1 1 0,0 0 0,-1-1 0,1 0 0,0 0 0,0 0-1,0 0 1,0 0 0,0 0 0,0-1 0,0 0 0,0 1-1,1-1 1,-1 0 0,0-1 0,0 1 0,4-1 0,5-2-9,1-1 1,0 0-1,-1 0 1,0-2 0,0 1-1,0-1 1,-1-1 0,1 0-1,12-12 1,9-8-6,43-48 0,-66 66-15,-4 3-21,0-1 0,0 1 0,0-1 0,-1-1 0,5-7 0,-22 40-28,4-10 53,0 1 0,2 1 0,-1-1 0,2 1-1,0 0 1,-4 33 0,9-48 8,-1-1 0,1 1 0,0 0 0,0-1 0,0 1 0,0-1 0,1 1 0,-1 0 0,0-1 0,1 1 0,-1-1 0,1 1 0,-1 0 0,1-1 0,0 0 0,0 1 0,-1-1 0,1 1 0,0-1 0,0 0 0,1 0 0,-1 1 0,0-1 0,0 0 0,1 0 0,-1 0 0,0 0 0,1-1 0,-1 1 0,1 0 0,-1-1 0,1 1 0,-1 0 0,1-1 0,-1 0 0,1 1 0,0-1 0,-1 0 0,1 0 0,0 0 0,1 0 0,5-1-19,0 0-1,0 0 1,0-1-1,-1 0 1,1-1-1,-1 0 1,8-3-1,18-12-518,0-2 1,58-47-1,-51 37-785,-40 30 1290,0-1 1,0 1 0,0 0-1,0 0 1,0 0 0,0 0-1,0 0 1,0 0 0,1 0-1,-1 0 1,0 0 0,0 0-1,0-1 1,0 1 0,0 0-1,0 0 1,0 0 0,0 0-1,1 0 1,-1 0 0,0 0-1,0 0 1,0 0 0,0 0-1,0 0 1,0 0 0,1 0-1,-1 0 1,0 0 0,0 0-1,0 0 1,0 0 0,0 0-1,0 0 1,0 0 0,1 0-1,-1 1 1,0-1 0,0 0-1,0 0 1,0 0 0,0 0-1,0 0 1,0 0 0,0 0-1,0 0 1,0 0 0,1 0-1,-1 1 1,0-1 0,0 0-1,0 10-872,-8 22 470,4-15 642,3-12-222,0 1 0,0-1 0,1 1 1,0-1-1,0 1 0,0-1 0,2 8 0,8 6 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3.095"/>
    </inkml:context>
    <inkml:brush xml:id="br0">
      <inkml:brushProperty name="width" value="0.05" units="cm"/>
      <inkml:brushProperty name="height" value="0.05" units="cm"/>
    </inkml:brush>
  </inkml:definitions>
  <inkml:trace contextRef="#ctx0" brushRef="#br0">180 1 17692,'-4'0'138,"1"0"0,0 0-1,0 0 1,-1 0 0,1 1 0,0-1 0,0 1 0,-1 0 0,1 0 0,0 0-1,0 0 1,0 0 0,0 1 0,1-1 0,-1 1 0,0 0 0,0 0 0,1 0-1,0 0 1,-1 0 0,1 1 0,0-1 0,-3 4 0,-2 4 167,-1 0 0,2 1 0,-1 0 0,-8 20 0,13-26-304,0 0 0,0 0 0,0 0 0,0 0-1,1 1 1,0-1 0,0 1 0,0-1 0,1 0 0,0 1-1,0-1 1,0 1 0,1-1 0,-1 1 0,1-1 0,1 0 0,-1 1-1,1-1 1,0 0 0,0 0 0,0 0 0,1 0 0,0-1-1,0 1 1,0-1 0,0 1 0,1-1 0,0 0 0,7 6-1,24 17-298,-23-19 223,0 1 0,-1 0 1,0 1-1,0 0 0,12 15 1,-21-22 87,-1 0 0,1-1 0,0 1-1,-1 0 1,0 0 0,1 0 0,-1 0 0,0 0 0,-1 0 0,1 1 0,0-1-1,-1 0 1,0 0 0,0 0 0,0 1 0,0-1 0,0 0 0,-1 0 0,1 0 0,-1 1-1,0-1 1,0 0 0,0 0 0,0 0 0,-1 0 0,1 0 0,-1-1 0,0 1 0,-3 3-1,-1 1 66,0 1 0,0-2 0,-1 1 0,0-1 0,-1 0-1,1-1 1,-1 1 0,-11 4 0,5-3-3,0-1 0,0 0 0,-1-1 1,-20 4-1,33-8-100,0-1 0,1 0 1,-1 1-1,0-1 0,0 0 1,0 0-1,0 0 0,1 0 1,-1 0-1,0 0 0,0-1 1,0 1-1,1-1 0,-1 1 1,0-1-1,0 0 0,1 1 1,-3-3-1,3 2 43,0 0-1,0 0 1,1 0-1,-1 0 1,0-1 0,1 1-1,-1 0 1,1-1-1,0 1 1,-1 0 0,1-1-1,0 1 1,0 0-1,0-1 1,0 1 0,0-1-1,0 1 1,0 0-1,0-1 1,0 1 0,1 0-1,-1-1 1,1 1-1,-1 0 1,1-1 0,0 0-1,15-34-87,9-13-41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3.498"/>
    </inkml:context>
    <inkml:brush xml:id="br0">
      <inkml:brushProperty name="width" value="0.05" units="cm"/>
      <inkml:brushProperty name="height" value="0.05" units="cm"/>
    </inkml:brush>
  </inkml:definitions>
  <inkml:trace contextRef="#ctx0" brushRef="#br0">198 3 15731,'15'-3'1113,"-11"8"-175,-4-2-786,-1 0 0,0-1 1,0 1-1,0 0 0,0 0 0,-1 0 1,-2 4-1,-25 55 1202,2 1 0,-27 98 1,46-138-1186,-16 59-111,3 1 1,-19 167 0,38-208-1198,10-67 848,1-5-74</inkml:trace>
  <inkml:trace contextRef="#ctx0" brushRef="#br0" timeOffset="1">512 99 15467,'4'-2'660,"12"-5"958,-12 8-873,-6 5 5,-30 52 1675,-40 101 0,50-107-2107,-61 182-566,82-228 161,30-75-3919,16-50 2408,-18 52 693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3.885"/>
    </inkml:context>
    <inkml:brush xml:id="br0">
      <inkml:brushProperty name="width" value="0.05" units="cm"/>
      <inkml:brushProperty name="height" value="0.05" units="cm"/>
    </inkml:brush>
  </inkml:definitions>
  <inkml:trace contextRef="#ctx0" brushRef="#br0">153 1 15211,'1'3'164,"0"1"-1,0 0 0,-1 0 1,0 0-1,0-1 0,0 1 1,0 0-1,0 0 0,-1 0 1,0-1-1,1 1 0,-2 0 1,1-1-1,-2 6 0,-3 9 240,-35 176 2957,37-165-3013,1 0 0,2 1 0,1-1-1,6 54 1,-6-82-342,0 5 5,1-1 0,0 0 1,0 1-1,0-1 0,1 0 1,0 0-1,0 0 0,0 0 0,1 0 1,-1 0-1,4 4 0,-6-9-24,0-1-1,0 1 1,0 0-1,0 0 1,0 0 0,0 0-1,0-1 1,0 1-1,0 0 1,0 0-1,0 0 1,0 0-1,0-1 1,0 1-1,0 0 1,0 0 0,0 0-1,0 0 1,0-1-1,1 1 1,-1 0-1,0 0 1,0 0-1,0 0 1,0 0-1,0-1 1,0 1 0,0 0-1,1 0 1,-1 0-1,0 0 1,0 0-1,0 0 1,0 0-1,0-1 1,1 1-1,-1 0 1,0 0 0,0 0-1,0 0 1,0 0-1,1 0 1,-1 0-1,0 0 1,0 0-1,0 0 1,0 0-1,1 0 1,-1 0 0,0 0-1,0 0 1,0 0-1,0 0 1,1 0-1,-1 0 1,0 1-1,0-1 1,0 0-1,0 0 1,1 0 0,-1 0-1,-3-16-568,-11-22-705,-21-40-1,7 19 507,16 33 677,-14-37 304,23 57-18,1 0 1,1-1-1,-1 1 0,1-1 0,0 0 1,1 1-1,0-12 0,0 17-97,0-1 0,1 1 0,-1-1 0,1 1 0,0-1 0,-1 1 0,1 0 0,0-1 0,0 1 0,0 0 0,0 0 0,0 0 0,0 0 0,0 0 0,0 0 0,0 0 0,1 0 0,-1 0 0,0 0-1,1 1 1,-1-1 0,0 0 0,3 0 0,39-9 546,-33 8-697,27-6 275,0-2 0,42-17 0,-38 11-253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4.292"/>
    </inkml:context>
    <inkml:brush xml:id="br0">
      <inkml:brushProperty name="width" value="0.05" units="cm"/>
      <inkml:brushProperty name="height" value="0.05" units="cm"/>
    </inkml:brush>
  </inkml:definitions>
  <inkml:trace contextRef="#ctx0" brushRef="#br0">232 55 17188,'-5'26'1520,"-3"12"-992,-2 3-232,4 13 688,1 3-247,5 1-457,0-3-208,6-3-448,0-6-225,0-13-7,0-5 376,-7-19-168,-7-6-184</inkml:trace>
  <inkml:trace contextRef="#ctx0" brushRef="#br0" timeOffset="1">11 128 13067,'-2'-8'399,"0"-2"56,0 0 0,0-1 0,0 1 0,1-20 0,1 28-330,0 0 0,1 0 1,-1 0-1,0 0 1,1 0-1,-1 0 1,1 0-1,-1 1 1,1-1-1,0 0 0,0 0 1,0 0-1,0 1 1,0-1-1,0 0 1,1 1-1,-1-1 1,0 1-1,1 0 0,-1-1 1,1 1-1,0 0 1,-1 0-1,1 0 1,0 0-1,0 0 1,-1 0-1,1 1 0,0-1 1,0 1-1,0-1 1,3 0-1,8 0 243,0 1 1,0 0-1,0 0 0,1 2 0,-1-1 0,0 2 0,0 0 1,0 0-1,12 6 0,-2 0-228,-1 0-1,-1 2 1,0 1-1,22 15 1,-36-22-127,0 0 0,0 1 0,-1 0 1,0 0-1,0 0 0,0 1 0,-1 0 1,0 0-1,0 0 0,-1 1 0,0 0 0,4 10 1,-6-11 8,0 0 0,0 0 0,-1 0 0,0 1 0,-1-1 0,0 1 0,0-1 0,0 0 0,-1 1 0,0-1 0,0 0 0,-1 0 0,0 1 1,-5 10-1,-1 1 6,-1-1 0,-1 0 0,0-1 0,-1 0 0,-1-1 1,-1 0-1,-1-1 0,0-1 0,0 0 0,-1-1 0,-1 0 1,-1-1-1,1-1 0,-2 0 0,1-2 0,-29 12 0,44-20-43,0 0 0,0 0 0,0-1 0,0 1 0,0 0 0,-1-1 0,1 1 0,0-1 0,0 0 0,-1 0 0,1 0 0,0 0-1,0 0 1,-1 0 0,1-1 0,0 1 0,0-1 0,-1 1 0,-3-3 0,-8-16-216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5.926"/>
    </inkml:context>
    <inkml:brush xml:id="br0">
      <inkml:brushProperty name="width" value="0.05" units="cm"/>
      <inkml:brushProperty name="height" value="0.05" units="cm"/>
    </inkml:brush>
  </inkml:definitions>
  <inkml:trace contextRef="#ctx0" brushRef="#br0">1 59 17748,'1'-5'2168,"4"1"-1352,12 1-247,7-4 1447,13 0-1000,7-2-200,7 3-304,4-1-119,0 4-441,-3 0-393,-6 0-263,-9 2 560,-5 2-168,-9 4-72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1.555"/>
    </inkml:context>
    <inkml:brush xml:id="br0">
      <inkml:brushProperty name="width" value="0.05" units="cm"/>
      <inkml:brushProperty name="height" value="0.05" units="cm"/>
    </inkml:brush>
  </inkml:definitions>
  <inkml:trace contextRef="#ctx0" brushRef="#br0">15 54 17324,'1'-5'2057,"-2"6"-646,-5 12 591,2 9-537,-1 39-1,5-55-1416,0 0 0,0 0-1,1 0 1,0 0 0,0 0-1,0 0 1,1 0-1,0 0 1,0 0 0,0-1-1,6 10 1,-8-14-26,1 0 1,0 0-1,0 0 0,0 0 0,0-1 1,0 1-1,-1 0 0,2 0 1,-1-1-1,0 1 0,0-1 0,0 1 1,0-1-1,0 1 0,0-1 1,0 1-1,1-1 0,-1 0 0,0 0 1,3 0-1,-2 0 22,1 0-1,0-1 1,0 1 0,0-1-1,-1 0 1,1 0 0,0 0-1,4-2 1,2-2 100,-1-1 0,1 0 0,14-13 1,5-11 213,0-2 0,30-45 0,-55 73-332,-3 3-18,1 0 1,-1 0-1,1 0 1,0 0-1,-1 1 1,1-1-1,0 0 1,-1 0-1,1 1 1,0-1-1,0 1 1,0-1-1,0 1 1,0-1-1,0 1 1,1-1-1,-2 1-4,0 0-1,1 0 1,-1 0 0,0 0-1,1 1 1,-1-1 0,0 0-1,1 0 1,-1 0 0,0 1 0,0-1-1,1 0 1,-1 0 0,0 1-1,0-1 1,1 0 0,-1 1-1,0-1 1,0 0 0,0 1-1,0-1 1,1 0 0,-1 1-1,0-1 1,0 0 0,0 1 0,0-1-1,0 0 1,0 1 0,1 38 110,-1-30-108,-1 7 0,0-11-3,1 0 0,-1 0 0,1 0 0,0-1 0,1 1 0,-1 0 0,1 0 0,0-1 0,3 10 0,-4-14-4,1 1 0,-1-1 0,1 0 0,0 0 0,-1 1 0,1-1 0,-1 0 0,1 0 0,0 0 0,-1 0 0,1 0 0,0 1 0,-1-1 0,1-1 0,0 1 0,-1 0 0,1 0 0,-1 0 0,1 0 0,0 0 0,-1 0 0,1-1 0,-1 1 0,1 0 0,0 0 0,-1-1 0,1 1 0,-1-1 0,1 1 0,-1 0 0,1-1 0,18-14-7,-18 14 8,48-50-17,-36 36 25,0 0 1,2 1-1,0 1 1,30-22-1,-44 35-6,1-1 0,-1 0 0,0 1 0,0-1 0,0 0 0,0 1 0,1-1 0,-1 1 0,0 0 0,0-1 0,1 1 0,-1 0 0,0 0 0,1 0 0,-1 0 0,0 0 0,1 0 0,-1 0 0,0 0 0,0 1 0,1-1 0,-1 0 0,2 1 0,-2 0 2,0 1 0,0-1 0,0 0 0,0 0-1,0 0 1,0 1 0,-1-1 0,1 0 0,0 1 0,-1-1 0,1 0-1,-1 1 1,1-1 0,-1 1 0,0-1 0,0 1 0,1-1 0,-1 1-1,0 2 1,-1 9-53,1 1 0,-2-1-1,0 0 1,0 1 0,-1-1-1,-1 0 1,-5 13 0,2-16-1166,0-11 72,5-1 1034,1 1 0,0-1-1,-1 0 1,1 1-1,0-1 1,0 0-1,0 0 1,1 0 0,-2-2-1,-4-20-673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1.986"/>
    </inkml:context>
    <inkml:brush xml:id="br0">
      <inkml:brushProperty name="width" value="0.05" units="cm"/>
      <inkml:brushProperty name="height" value="0.05" units="cm"/>
    </inkml:brush>
  </inkml:definitions>
  <inkml:trace contextRef="#ctx0" brushRef="#br0">2 0 20972,'-2'0'2401,"4"3"-2249,0-1 512,1 1-536,1 0-248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2.387"/>
    </inkml:context>
    <inkml:brush xml:id="br0">
      <inkml:brushProperty name="width" value="0.05" units="cm"/>
      <inkml:brushProperty name="height" value="0.05" units="cm"/>
    </inkml:brush>
  </inkml:definitions>
  <inkml:trace contextRef="#ctx0" brushRef="#br0">72 1 19340,'0'0'52,"1"0"1,-1 0-1,0 0 0,1 0 0,-1 0 1,0-1-1,1 1 0,-1 0 1,0 0-1,1 0 0,-1 0 0,1 0 1,-1 0-1,0 0 0,1 0 0,-1 0 1,0 0-1,1 1 0,-1-1 0,1 0 1,-1 0-1,0 0 0,1 0 0,-1 1 1,0-1-1,1 0 0,-1 0 1,0 0-1,0 1 0,1-1 0,-1 0 1,0 1-1,0-1 0,1 0 0,-1 0 1,0 1-1,0-1 0,0 0 0,0 1 1,1-1-1,-1 1 0,0-1 0,0 0 1,0 1-1,0-1 0,0 0 1,0 1-1,0-1 0,0 1 0,1 27 617,-1-17-54,60 477 1755,-59-487-2377,-1-1 0,0 0 1,0 1-1,0-1 0,1 1 0,-1-1 1,0 0-1,0 1 0,0-1 1,0 1-1,0-1 0,0 1 0,0-1 1,0 0-1,0 1 0,0-1 1,0 1-1,0-1 0,0 0 0,0 1 1,0-1-1,0 1 0,-1-1 1,1 0-1,0 1 0,0-1 0,0 1 1,-1-1-1,1 0 0,0 1 0,0-1 1,-1 0-1,1 0 0,0 1 1,-1-1-1,1 0 0,-1 1 0,-14-11-188,-18-27-114,31 35 278,-6-8-49,-5-5 105,0 0 1,1-1 0,1-1-1,1 1 1,-15-35-1,25 51-4,0-1-1,-1 0 0,1 1 1,0-1-1,0 0 0,0 1 0,0-1 1,0 0-1,0 1 0,0-1 1,0 1-1,0-1 0,0 0 1,1 1-1,-1-1 0,0 0 0,0 1 1,1-1-1,-1 1 0,0-1 1,1 1-1,-1-1 0,0 1 1,1-1-1,-1 1 0,1-1 1,-1 1-1,1-1 0,-1 1 0,1-1 1,-1 1-1,1 0 0,-1 0 1,1-1-1,0 1 0,-1 0 1,1 0-1,-1-1 0,1 1 0,0 0 1,-1 0-1,1 0 0,0 0 1,-1 0-1,1 0 0,0 0 1,-1 0-1,1 0 0,0 1 0,43 3-145,-33-2-281,3-1 76,1 0 0,-1 0 0,1-2 0,19-2-1,-3-5-202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2.805"/>
    </inkml:context>
    <inkml:brush xml:id="br0">
      <inkml:brushProperty name="width" value="0.05" units="cm"/>
      <inkml:brushProperty name="height" value="0.05" units="cm"/>
    </inkml:brush>
  </inkml:definitions>
  <inkml:trace contextRef="#ctx0" brushRef="#br0">20 51 20388,'-5'16'955,"1"0"0,0 0-1,1 1 1,-1 24-1,5 66 1215,-1-105-2135,0 3 23,0 1 0,0-1-1,1 0 1,-1 0-1,1 0 1,1 0 0,-1 0-1,1 0 1,-1 0 0,4 5-1,-5-9-53,1-1-1,-1 0 0,0 0 0,0 1 0,0-1 1,0 0-1,1 1 0,-1-1 0,0 0 1,0 0-1,0 1 0,1-1 0,-1 0 0,0 0 1,0 0-1,1 1 0,-1-1 0,0 0 1,1 0-1,-1 0 0,0 0 0,1 0 0,-1 0 1,0 1-1,1-1 0,-1 0 0,0 0 1,1 0-1,-1 0 0,0 0 0,1 0 0,-1 0 1,7-10 15,-2-18 14,-2-3 12,-2 1 0,-2-1 0,0 0 0,-8-35 0,10 71-588,1 0 0,0 1 0,0-1 0,0 0 0,0 0 0,6 9-1,-6-11 391,0 0-1,0 0 1,1 0-1,-1-1 1,1 1-1,-1 0 1,1-1-1,0 0 1,0 0-1,0 0 1,0 0-1,0 0 1,0 0-1,5 1 1,16-1-822</inkml:trace>
  <inkml:trace contextRef="#ctx0" brushRef="#br0" timeOffset="1">294 20 14899,'0'-1'119,"0"1"-1,0-1 1,0 0 0,0 0-1,0 1 1,0-1 0,0 0-1,0 1 1,0-1-1,-1 0 1,1 0 0,0 1-1,-1-1 1,1 0 0,0 1-1,-1-1 1,1 1-1,-1-2 1,1 2-53,-1 0 0,1 0 1,-1 0-1,1 0 0,0 0 0,-1-1 0,1 1 0,0 0 0,-1 0 1,1 0-1,-1 0 0,1 0 0,0 0 0,-1 0 0,1 0 1,-1 0-1,1 1 0,0-1 0,-1 0 0,1 0 0,0 0 1,-1 0-1,0 1 0,-2 1 229,1 0 0,-1 0 0,1 0 0,-1 0 0,1 1 0,0-1 0,-2 3 0,-4 7 363,0-1 1,2 1-1,0 0 1,0 1-1,-8 25 1,12-29-537,-1 0 0,2 0 0,-1 0 1,1 0-1,0 0 0,1 0 0,0 0 1,1 0-1,0 0 0,2 10 0,-3-18-108,1 1-1,-1 0 0,0 0 0,1-1 1,0 1-1,-1 0 0,1-1 1,0 1-1,0 0 0,0-1 0,0 1 1,0-1-1,0 1 0,0-1 1,0 0-1,0 0 0,1 1 1,-1-1-1,1 0 0,-1 0 0,1 0 1,-1 0-1,1-1 0,0 1 1,-1 0-1,1-1 0,0 1 0,-1-1 1,1 1-1,0-1 0,0 0 1,0 0-1,-1 0 0,1 0 0,0 0 1,0 0-1,-1 0 0,1-1 1,0 1-1,0-1 0,-1 1 1,1-1-1,0 0 0,-1 1 0,1-1 1,1-1-1,3-2-1,0 1 0,-1-1 0,1 0 0,-1 0 0,0 0 0,0-1 0,0 0 1,-1 0-1,0 0 0,0-1 0,6-9 0,-7 6-131,1 0 0,-2 1 0,1-1 0,-1 0 1,0-1-1,-1 1 0,0 0 0,-1-17 0,0 19-274,-1 0 0,0 0 0,0 0 0,0 0 0,-1 0 0,0 0 0,-1 0 1,1 1-1,-1-1 0,-1 1 0,-7-12 0,4 10-560,2 7-159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3.223"/>
    </inkml:context>
    <inkml:brush xml:id="br0">
      <inkml:brushProperty name="width" value="0.05" units="cm"/>
      <inkml:brushProperty name="height" value="0.05" units="cm"/>
    </inkml:brush>
  </inkml:definitions>
  <inkml:trace contextRef="#ctx0" brushRef="#br0">116 169 18812,'-2'1'150,"-1"-1"0,1 1 0,-1 0-1,1-1 1,-1 1 0,1 0 0,-1 1 0,1-1 0,0 0-1,0 1 1,-1-1 0,1 1 0,0-1 0,0 1 0,-1 2-1,-26 31 872,23-26-871,0 0 1,1 1-1,0-1 0,0 1 0,1 0 1,0 0-1,1 0 0,0 1 0,1-1 1,0 1-1,-1 21 0,3-31-137,0 1-1,0 0 1,0-1-1,0 1 1,0 0 0,0-1-1,0 1 1,1 0-1,-1-1 1,0 1-1,1-1 1,-1 1-1,1-1 1,0 1 0,0-1-1,0 1 1,-1-1-1,1 1 1,0-1-1,1 0 1,-1 0 0,0 0-1,0 1 1,0-1-1,1 0 1,-1-1-1,0 1 1,1 0-1,-1 0 1,1 0 0,-1-1-1,1 1 1,0-1-1,-1 1 1,1-1-1,-1 0 1,1 0-1,0 0 1,-1 1 0,1-1-1,0-1 1,-1 1-1,1 0 1,2-1-1,4-1 17,-1 0 0,0 0 0,0-1 0,0 0 0,0 0 0,-1-1 0,1 0 0,-1 0 0,6-5 0,9-10 137,-2-1 1,0 0-1,-2-1 1,0-1-1,-1-1 1,-1-1-1,-2 0 1,0 0-1,-1-2 1,-2 1-1,-1-1 1,8-32-1,-17 55-114,1 0 1,0 0-1,-1 0 0,0 0 0,0 0 0,0 0 0,0 0 0,0 0 0,-1 0 0,0-3 0,1 6-42,0 0-1,0-1 1,-1 1-1,1 0 1,0 0-1,0-1 1,0 1-1,0 0 0,0 0 1,-1-1-1,1 1 1,0 0-1,0 0 1,-1 0-1,1 0 1,0-1-1,0 1 1,-1 0-1,1 0 1,0 0-1,0 0 1,-1 0-1,1 0 1,0 0-1,-1-1 1,1 1-1,0 0 1,0 0-1,-1 0 1,1 0-1,0 0 1,-1 0-1,1 1 1,-2-1 4,1 1 0,-1 0 1,1 0-1,0-1 0,-1 1 0,1 0 1,0 0-1,0 1 0,0-1 0,-2 2 1,-7 11 5,1-1 0,1 1 0,0 1 0,0 0 0,2 0 0,0 0 0,1 1 0,0 0 1,1 0-1,1 0 0,0 0 0,2 1 0,-1 25 0,3-35-155,0 0 0,0 0 0,0 0 0,1 0 0,0 0 0,0-1 0,0 1 0,1 0 0,0-1 0,5 7 0,-7-11 50,0 0 1,1 0 0,-1 0 0,1 0 0,0 0 0,0 0 0,-1-1 0,1 1 0,0-1 0,0 1 0,1-1 0,-1 0 0,0 1 0,0-1 0,1 0 0,-1-1-1,0 1 1,1 0 0,-1-1 0,1 1 0,-1-1 0,1 0 0,-1 0 0,1 0 0,-1 0 0,1 0 0,-1-1 0,1 1 0,-1-1 0,1 1 0,3-3 0,17-8-690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0.212"/>
    </inkml:context>
    <inkml:brush xml:id="br0">
      <inkml:brushProperty name="width" value="0.05" units="cm"/>
      <inkml:brushProperty name="height" value="0.05" units="cm"/>
    </inkml:brush>
  </inkml:definitions>
  <inkml:trace contextRef="#ctx0" brushRef="#br0">149 28 17948,'-19'12'919,"0"0"1,-31 29 0,43-35-739,1 1 0,0-1 0,0 1 0,1 0 0,0 0 0,0 1 0,0 0 0,1 0 0,-6 16 0,9-23-163,1 0 0,0 0-1,0 1 1,0-1 0,0 0 0,-1 0 0,1 0 0,1 0-1,-1 0 1,0 0 0,0 1 0,0-1 0,0 0 0,1 0 0,-1 0-1,1 0 1,-1 0 0,1 0 0,-1 0 0,1 0 0,-1 0 0,1 0-1,0 0 1,0-1 0,-1 1 0,1 0 0,0 0 0,0-1 0,0 1-1,0 0 1,0-1 0,0 1 0,0-1 0,0 1 0,0-1 0,0 0-1,2 1 1,5 1-21,0 0 0,0-1 0,1 0 0,9 0 0,0 1 39,139 28 196,-156-30-212,0 0 0,0 0 0,-1 1 0,1-1 0,0 0-1,0 0 1,-1 0 0,1 0 0,0 0 0,0 0 0,-1 0 0,1 0 0,0-1 0,0 1 0,-1 0 0,1 0 0,0-1 0,0 1 0,-1 0 0,1-1 0,0 1 0,-1 0 0,1-1 0,0 1 0,-1-1 0,1 1 0,-1-1 0,1 0 0,-1 1 0,1-1 0,-1 0 0,0 1 0,1-1 0,-1 0 0,0 1 0,1-1 0,-1 0 0,0 0 0,0 1-1,1-2 1,-1-4 82,1 0-1,-1 1 0,0-1 0,-1-10 0,1 2-18,-5-151 193,5 164-303,0 1 0,-1-1 0,1 0 0,0 1 0,0-1 0,0 1 0,0-1 0,0 0 0,0 0 0,0 1 1,0-1-1,0 0 0,0 1 0,0-1 0,0 1 0,1-1 0,-1 0 0,0 1 0,0-1 0,1 0 0,-1 1 0,0-1 0,1 1 1,-1-1-1,1 1 0,-1-1 0,1 1 0,-1-1 0,1 1 0,-1-1 0,1 1 0,-1 0 0,1-1 0,-1 1 0,1 0 0,0-1 1,2 2-187,-1-1 0,0 0 0,1 1 0,-1 0 0,0 0 0,0 0 0,0 0 1,4 2-1,8 3-325,-2-1 106,0-1 0,24 4 1,1-3-343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3.592"/>
    </inkml:context>
    <inkml:brush xml:id="br0">
      <inkml:brushProperty name="width" value="0.05" units="cm"/>
      <inkml:brushProperty name="height" value="0.05" units="cm"/>
    </inkml:brush>
  </inkml:definitions>
  <inkml:trace contextRef="#ctx0" brushRef="#br0">25 34 19212,'-4'10'608,"0"-1"0,0 1 0,1 0 0,0 1 0,1-1 0,0 0 0,0 15 0,2-21-489,0 0 0,0-1 0,0 1 0,1 0 0,0-1-1,-1 1 1,1 0 0,1-1 0,-1 1 0,3 5 0,-2-7-90,-1 0 0,0-1 0,1 1 0,-1 0 0,1-1 0,0 1 0,-1-1 0,1 1 0,0-1 1,0 0-1,0 0 0,0 0 0,0 0 0,0 0 0,1 0 0,-1 0 0,0-1 0,5 1 0,-2 0-3,0-1-1,0-1 1,0 1-1,0-1 1,0 0-1,0 0 1,0 0-1,0 0 1,0-1-1,-1 0 1,1 0-1,-1-1 1,1 1-1,-1-1 1,0 0-1,5-4 1,9-8 84,-2 0-1,20-23 1,-25 26-33,-1 2 26,0-1-1,-1 0 1,-1 0-1,0 0 1,12-24-1,-21 35-90,1 0-1,0 0 1,-1 0-1,1 0 1,-1 0-1,1 0 1,0 0-1,-1 0 1,1 0-1,0 0 1,-1 0-1,1 0 1,0 0-1,-1 0 1,1 0-1,0 1 1,-1-1-1,1 0 1,0 0-1,0 0 1,-1 0-1,1 1 1,0-1-1,-1 0 1,1 0-1,0 1 1,0-1-1,-1 0 1,-7 10 73,-1 0 0,2 0 1,-1 0-1,1 1 1,1 0-1,0 1 1,0-1-1,1 1 1,1 0-1,0 0 1,1 1-1,-3 14 0,6-24-151,0 0 0,0 0 0,0 0 0,1 0 0,-1 0 0,1 0 0,-1 0 0,1 0 0,0 0 0,0-1 0,0 1 0,3 5 0,-3-7 5,-1 0 0,1 0-1,-1 0 1,1-1 0,0 1 0,-1 0 0,1 0 0,0-1 0,0 1 0,-1 0-1,1-1 1,0 1 0,0-1 0,0 1 0,0-1 0,0 1 0,0-1 0,0 1-1,0-1 1,0 0 0,0 0 0,0 0 0,0 0 0,0 1 0,0-1 0,0 0 0,0-1-1,0 1 1,0 0 0,0 0 0,0 0 0,0-1 0,0 1 0,0 0 0,0-1-1,0 1 1,0-1 0,0 1 0,-1-1 0,2 0 0,8-12-542,-3-5-236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3.981"/>
    </inkml:context>
    <inkml:brush xml:id="br0">
      <inkml:brushProperty name="width" value="0.05" units="cm"/>
      <inkml:brushProperty name="height" value="0.05" units="cm"/>
    </inkml:brush>
  </inkml:definitions>
  <inkml:trace contextRef="#ctx0" brushRef="#br0">141 26 17772,'1'-8'1634,"0"-7"2516,-1 15-4075,-1 0 1,1 0 0,0-1 0,0 1-1,-1 0 1,1 0 0,0 0-1,-1-1 1,1 1 0,0 0 0,-1 0-1,1 0 1,0 0 0,-1 0-1,1 0 1,0 0 0,-1 0 0,1 0-1,0 0 1,-1 0 0,1 0-1,0 0 1,-1 0 0,1 0 0,0 0-1,-1 0 1,1 0 0,0 0-1,-1 0 1,1 0 0,0 1 0,-1-1-1,1 0 1,0 0 0,0 0-1,-1 1 1,1-1 0,0 0 0,0 0-1,-1 1 1,1-1 0,0 0-1,0 1 1,-21 13 777,11-9-657,0 1 1,1 1 0,0 0 0,1 0 0,-1 1 0,1-1-1,-7 11 1,11-12-127,0 0 0,1 0 0,-1 0 0,1 0 0,1 1 0,-1-1-1,1 1 1,-2 12 0,3-17-98,1 0 0,0 0 0,0 0-1,0 0 1,0 0 0,0 0 0,0 0-1,0 0 1,0 0 0,1-1 0,-1 1 0,1 0-1,0 0 1,-1 0 0,1 0 0,0 0 0,0-1-1,0 1 1,0 0 0,0-1 0,1 1-1,-1-1 1,0 0 0,1 1 0,-1-1 0,1 0-1,0 0 1,-1 1 0,1-1 0,0-1 0,-1 1-1,1 0 1,0 0 0,0-1 0,3 1 0,0 0-218,0 0 1,0 0-1,0-1 1,1 0 0,-1 0-1,0 0 1,0-1-1,1 0 1,-1 0 0,0 0-1,0-1 1,0 0-1,0 1 1,-1-2 0,7-3-1,8-7-670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4.401"/>
    </inkml:context>
    <inkml:brush xml:id="br0">
      <inkml:brushProperty name="width" value="0.05" units="cm"/>
      <inkml:brushProperty name="height" value="0.05" units="cm"/>
    </inkml:brush>
  </inkml:definitions>
  <inkml:trace contextRef="#ctx0" brushRef="#br0">14 68 17988,'-1'0'128,"1"0"-1,-1 0 1,1 1 0,-1-1 0,1 0-1,-1 0 1,0 0 0,1 1 0,-1-1-1,1 0 1,-1 0 0,1 1 0,-1-1-1,1 0 1,-1 1 0,1-1 0,0 1-1,-1-1 1,1 1 0,-1-1 0,1 0-1,0 1 1,0 0 0,-1-1-1,1 1 1,0-1 0,0 1 0,-1-1-1,1 1 1,0-1 0,0 1 0,0 0-1,0-1 1,0 1 0,0-1 0,0 1-1,0 0 1,0-1 0,0 1 0,1 0-1,-1 2 103,0-1 0,1 0-1,-1 1 1,1-1 0,0 1-1,0-1 1,0 0-1,2 4 1,-1-3-188,1 0 0,-1 0 1,1-1-1,-1 1 0,1-1 0,0 0 0,0 1 0,0-2 0,0 1 1,0 0-1,0 0 0,1-1 0,-1 0 0,1 0 0,-1 0 0,5 1 1,-2-1-27,0-1 1,0 0-1,1 0 1,-1 0-1,0-1 1,0 0-1,1 0 1,10-4-1,-7 2-4,0-1-1,0-1 1,0 0-1,0 0 1,-1-1-1,0 0 1,0-1 0,-1 1-1,0-2 1,11-11-1,-17 16 21,1 0 0,-1 0-1,-1 0 1,1 0 0,0 0 0,-1-1-1,1 1 1,-1-1 0,0 1-1,1-7 1,-2 9-19,0 1 0,0-1 0,0 0 0,0 0 0,0 1 0,0-1 0,0 0 0,-1 0 0,1 0 0,0 1 0,0-1 0,-1 0-1,1 1 1,-1-1 0,1 0 0,0 1 0,-1-1 0,1 0 0,-1 1 0,0-2 0,-1 2 4,1-1 0,0 0-1,-1 1 1,1-1 0,-1 1 0,1-1-1,0 1 1,-1-1 0,1 1 0,-1 0-1,1 0 1,-1 0 0,1 0 0,-4 0-1,-2 2 33,0-1-1,0 1 1,0 0-1,0 0 1,0 1-1,1 0 1,-1 0-1,1 1 1,0 0-1,0 0 1,0 0-1,0 1 1,1 0-1,-8 8 1,8-8-25,0 0 0,1 1 0,-1 0 0,1 0 0,1 0 0,-1 0-1,1 1 1,0-1 0,0 1 0,1 0 0,0 0 0,0 0 0,1 0 0,-2 11 0,3-15-130,0 0 0,1 0-1,-1 0 1,1 0 0,-1 0-1,1 0 1,0 0-1,0 0 1,0-1 0,0 1-1,1 0 1,-1-1 0,1 1-1,-1-1 1,1 1-1,0-1 1,0 0 0,0 1-1,1-1 1,-1 0 0,0-1-1,1 1 1,-1 0-1,1-1 1,-1 1 0,1-1-1,0 0 1,0 0 0,0 0-1,-1 0 1,1 0-1,0-1 1,0 0 0,0 1-1,0-1 1,0 0 0,5-1-1,12-2-705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4.774"/>
    </inkml:context>
    <inkml:brush xml:id="br0">
      <inkml:brushProperty name="width" value="0.05" units="cm"/>
      <inkml:brushProperty name="height" value="0.05" units="cm"/>
    </inkml:brush>
  </inkml:definitions>
  <inkml:trace contextRef="#ctx0" brushRef="#br0">116 91 19012,'-7'3'422,"-1"0"0,1 0 0,0 0 0,0 1 0,1 0 0,-1 1 1,1-1-1,0 1 0,0 0 0,0 1 0,-5 5 0,8-7-250,-1 1 0,1-1 0,0 0 1,1 1-1,-1-1 0,1 1 0,0 0 0,0 0 1,0 0-1,1 0 0,-1 0 0,1 0 0,0 1 1,1-1-1,0 0 0,-1 0 0,2 6 0,-1-9-148,0-1-1,0 0 0,1 1 0,-1-1 0,0 1 1,1-1-1,-1 0 0,1 0 0,0 1 0,-1-1 1,1 0-1,0 0 0,0 0 0,-1 1 0,1-1 1,0 0-1,0 0 0,0-1 0,1 1 0,-1 0 1,2 1-1,-1-1-5,1 0-1,-1 0 1,0-1 0,1 0-1,-1 1 1,1-1 0,-1 0 0,0 0-1,1 0 1,-1 0 0,5-1 0,1-1-4,1-1-1,-1 1 1,0-1 0,0-1 0,-1 1 0,10-7 0,1-3 0,-1 0 0,0-1 0,-1-1 0,-1-1 1,17-22-1,-12 12 11,-1-2 0,26-50 0,-45 76-36,-3 5-5,-6 7-4,0 5-12,2 0-1,0 1 1,0-1 0,2 2 0,0-1-1,0 0 1,-1 18 0,3-12 12,1-1 1,1 1-1,0 0 0,2 0 1,4 22-1,-5-39 22,1 0-1,0 0 1,0 0 0,0 0-1,1 0 1,0-1 0,0 1-1,0-1 1,0 1 0,1-1-1,5 7 1,8-2-102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5.351"/>
    </inkml:context>
    <inkml:brush xml:id="br0">
      <inkml:brushProperty name="width" value="0.05" units="cm"/>
      <inkml:brushProperty name="height" value="0.05" units="cm"/>
    </inkml:brush>
  </inkml:definitions>
  <inkml:trace contextRef="#ctx0" brushRef="#br0">162 38 18740,'-4'-4'365,"0"0"1,-1 1-1,1 0 0,-1 0 1,0 0-1,0 0 0,0 1 0,0 0 1,0 0-1,0 0 0,-9-1 1,12 2-258,-1 1 1,0 0-1,0 0 0,0 1 1,1-1-1,-1 1 1,0-1-1,0 1 1,1 0-1,-1 0 1,0 0-1,1 0 0,-1 0 1,1 1-1,0-1 1,-1 1-1,1 0 1,0 0-1,0-1 1,0 1-1,0 1 1,0-1-1,1 0 0,-3 4 1,-1 1 4,0 1 0,1 0 0,1-1 1,-1 2-1,1-1 0,-2 11 0,3-14-69,1 0 1,0 0-1,1 1 0,-1-1 0,1 0 1,0 1-1,1-1 0,-1 0 0,1 1 0,0-1 1,3 8-1,-4-12-28,0 1 0,1-1 0,-1 0 1,1 0-1,0 1 0,-1-1 0,1 0 0,0 0 1,0 0-1,0 0 0,0 0 0,0 0 0,0 0 1,0 0-1,0 0 0,0-1 0,0 1 1,0 0-1,1-1 0,-1 1 0,0-1 0,0 1 1,1-1-1,1 1 0,0-1 11,0 0 0,-1 0-1,1-1 1,0 1 0,0-1 0,-1 1-1,1-1 1,-1 0 0,1 0 0,-1 0-1,5-3 1,2-2 45,0 0-1,-1 0 1,0-1 0,0 0-1,10-12 1,-10 11-17,-1-1 0,0-1 1,0 1-1,-1-1 0,0 0 0,-1-1 1,0 0-1,-1 1 0,6-24 0,-10 34-54,0 0-1,0-1 1,1 1 0,-1-1-1,0 1 1,0-1-1,0 1 1,0 0 0,0-1-1,0 1 1,0-1 0,0 1-1,0-1 1,0 1-1,0 0 1,0-1 0,0 1-1,0-1 1,0 1-1,-1-1 1,1 1 0,0 0-1,0-1 1,0 1-1,-1 0 1,1-1 0,0 1-1,-1 0 1,1-1 0,0 1-1,0 0 1,-1-1-1,-10 9 27,-9 21 5,15-21-172,1 1 1,0 0-1,1 1 1,0-1 0,1 1-1,-3 16 1,4-24 105,1 0 0,0 1 0,0-1 0,0 0 0,0 1 0,0-1 0,0 0 0,1 1 0,-1-1 0,1 0 0,0 1 0,0-1 0,0 0 0,0 0 0,0 0 0,0 0 1,0 0-1,0 0 0,1 0 0,-1 0 0,1 0 0,0-1 0,0 1 0,-1 0 0,1-1 0,0 0 0,0 1 0,0-1 0,0 0 0,0 0 0,1 0 0,3 1 0,3-1-19,0 1-1,-1-1 0,1-1 0,0 0 1,0 0-1,15-2 0,3-2-364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5.800"/>
    </inkml:context>
    <inkml:brush xml:id="br0">
      <inkml:brushProperty name="width" value="0.05" units="cm"/>
      <inkml:brushProperty name="height" value="0.05" units="cm"/>
    </inkml:brush>
  </inkml:definitions>
  <inkml:trace contextRef="#ctx0" brushRef="#br0">124 1 16291,'0'0'119,"-1"0"0,1 0 0,-1-1 0,0 1-1,1 0 1,-1 0 0,0 0 0,1 0 0,-1 0-1,1 0 1,-1 0 0,0 0 0,1 1 0,-1-1-1,1 0 1,-1 0 0,0 0 0,1 1 0,-1-1-1,1 0 1,-1 1 0,1-1 0,-1 0-1,1 1 1,-1-1 0,1 1 0,-1-1 0,1 1-1,-15 17 814,13-16-661,-8 12 886,1 2 0,0-1 0,0 1 0,-9 28 0,10-19-820,0 0-1,2 1 0,1-1 1,-3 52-1,8-68-313,0 0 0,0 0 0,1 0 0,0-1 1,0 1-1,1 0 0,6 13 0,-8-20-118,1 0 0,0 0 0,0 0 0,0-1 0,0 1 0,0 0 0,0-1 0,0 1 0,0-1 0,1 0 0,-1 1 0,1-1 0,-1 0 0,1 0 0,0 0 0,-1 0 0,1 0 0,0 0 1,0 0-1,-1 0 0,1-1 0,0 1 0,0-1 0,0 1 0,0-1 0,0 0 0,0 0 0,0 0 0,0 0 0,0 0 0,0 0 0,-1-1 0,1 1 0,0-1 0,0 1 0,0-1 0,0 1 0,0-1 0,-1 0 0,3-1 0,4-3-501,0 1 0,0-1 1,0 0-1,-1-1 0,8-7 0,3-4-626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6.298"/>
    </inkml:context>
    <inkml:brush xml:id="br0">
      <inkml:brushProperty name="width" value="0.05" units="cm"/>
      <inkml:brushProperty name="height" value="0.05" units="cm"/>
    </inkml:brush>
  </inkml:definitions>
  <inkml:trace contextRef="#ctx0" brushRef="#br0">72 12 16099,'8'-12'3743,"-15"14"-626,-20 16 222,22-13-2927,-2 2-154,1 0-1,0 0 1,-8 13 0,13-20-261,0 1 0,1 0 0,-1 0 0,0 0 0,1 0 0,-1 0 0,1 0 0,0 0 0,-1 0 0,1 0 0,0 0 0,-1 0 0,1 1 0,0-1 0,0 0 0,0 0 0,0 0 0,0 0 0,0 0 0,0 0 0,0 0 0,1 1 0,-1-1 0,0 0 0,1 0 0,-1 0 0,1 0 0,-1 0 0,1 0 0,-1 0 0,1 0 0,0-1 0,-1 1 0,1 0 0,0 0 0,0 0 1,0-1-1,1 2 0,16 7-622,31 11 0,-31-13 122,0 1 0,17 9-1,-34-16 483,2 0-5,0 0-1,-1 1 0,1 0 0,0 0 0,-1 0 1,0 0-1,4 3 0,-6-5 37,0 0-1,0 1 1,0-1 0,0 0-1,0 1 1,0-1 0,0 0-1,0 0 1,0 1 0,1-1-1,-1 0 1,0 0 0,0 1-1,0-1 1,0 0-1,-1 0 1,1 1 0,0-1-1,0 0 1,0 1 0,0-1-1,0 0 1,0 0 0,0 1-1,0-1 1,-1 0 0,1 0-1,0 0 1,0 1 0,-1-1-1,-14 8 398,-9-2-23,1-1 0,-1 0 0,-30 0 0,52-5-443,1 0 0,-1 1-1,1-1 1,-1 0-1,1 0 1,-1 0 0,1-1-1,-1 1 1,1 0-1,0-1 1,-1 1 0,1 0-1,-2-2 1,2 2-3,1 0 0,0-1-1,0 1 1,0 0 0,-1-1 0,1 1 0,0 0 0,0 0 0,0-1-1,0 1 1,0 0 0,0-1 0,0 1 0,0 0 0,0-1 0,0 1 0,0 0-1,0-1 1,0 1 0,0 0 0,0-1 0,0 1 0,0 0 0,0-1-1,1 1 1,-1 0 0,0 0 0,0-1 0,0 1 0,0 0 0,1-1-1,-1 1 1,0 0 0,1 0 0,2-4-576,1 0 1,0 1-1,0 0 1,0 0-1,8-5 0,41-20-3181,59-21 1,-43 21 2955,-3-4 5404,-56 25 219,-31 20-1539,15-7-2884,1-1 0,-1 1 0,1 0 1,0 0-1,1 1 0,-5 7 0,8-12-307,-1 0 1,1 1-1,0-1 1,0 0-1,0 1 1,1-1 0,-1 0-1,0 1 1,1-1-1,-1 1 1,1-1-1,0 1 1,0-1-1,0 1 1,0-1 0,1 1-1,-1-1 1,0 0-1,1 1 1,0-1-1,0 1 1,0-1 0,1 4-1,0-5-20,-1 1-1,0-1 1,1 0-1,0 1 1,-1-1-1,1 0 1,0 0-1,-1 0 1,1 0-1,0 0 1,0 0-1,0-1 1,0 1-1,0 0 1,0-1-1,0 0 1,0 1-1,0-1 1,0 0-1,0 0 1,0 0-1,0-1 1,0 1-1,0 0 1,0-1-1,0 1 1,0-1-1,0 0 1,0 1-1,2-2 1,1 0 3,0-1 1,-1 1 0,1-1 0,-1 0 0,0 0-1,1 0 1,-1 0 0,-1-1 0,1 1 0,-1-1-1,4-5 1,-6 8-91,0-1 0,0 0 0,0 0 1,-1 0-1,1 0 0,0 0 0,-1 0 0,1 0 0,-1 0 0,0 0 0,0 0 0,0 0 0,0 0 0,0 0 0,0 0 1,-1 0-1,1-1 0,-1 1 0,1 0 0,-1 1 0,0-1 0,0 0 0,0 0 0,0 0 0,0 0 0,0 1 0,0-1 1,-1 0-1,1 1 0,0-1 0,-1 1 0,1 0 0,-1-1 0,0 1 0,0 0 0,-2-1 0,-2 1-479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7.047"/>
    </inkml:context>
    <inkml:brush xml:id="br0">
      <inkml:brushProperty name="width" value="0.05" units="cm"/>
      <inkml:brushProperty name="height" value="0.05" units="cm"/>
    </inkml:brush>
  </inkml:definitions>
  <inkml:trace contextRef="#ctx0" brushRef="#br0">103 37 10066,'0'0'29,"7"-30"8053,-7 29-7972,0 1 0,0 0-1,0 0 1,0-1 0,0 1 0,0 0 0,0 0 0,0 0 0,0-1-1,0 1 1,0 0 0,-1 0 0,1 0 0,0-1 0,0 1 0,0 0-1,0 0 1,0 0 0,0 0 0,0-1 0,-1 1 0,1 0 0,0 0 0,0 0-1,0 0 1,0 0 0,-1-1 0,1 1 0,0 0 0,0 0 0,0 0-1,-1 0 1,1 0 0,0 0 0,0 0 0,-1 0 0,1 0 0,0 0-1,0 0 1,-1 0 0,-16 10 1892,9-3-1769,0 1 0,0 0 0,1 0 0,0 0 1,1 1-1,0 0 0,0 1 0,1-1 0,0 1 1,0 0-1,2 0 0,-1 1 0,-3 19 0,6-28-228,1 0-1,0 0 0,-1 0 0,1 0 0,0 0 1,1 0-1,-1-1 0,0 1 0,0 0 0,1 0 1,-1 0-1,1 0 0,1 2 0,-2-4-1,1 1 1,-1 0-1,1 0 0,-1-1 1,1 1-1,0 0 0,-1-1 1,1 1-1,0-1 0,0 1 0,-1-1 1,1 1-1,0-1 0,0 0 1,0 1-1,0-1 0,-1 0 1,1 1-1,2-1 0,0 0 4,0 0-1,0 0 0,1-1 1,-1 1-1,0-1 1,0 0-1,0 0 0,0 0 1,0 0-1,0-1 1,0 1-1,0-1 1,4-2-1,10-11 92,0-1 1,-1-1-1,-1 0 0,0-1 1,-1 0-1,14-26 1,-17 28 83,-16 26-254,0-1-1,1 1 1,1 0 0,-1 1 0,2-1 0,-1 1-1,2-1 1,-1 1 0,1-1 0,1 1-1,0 0 1,2 13 0,-2-23 49,0 0 1,0 0-1,0 0 0,1 0 1,-1 0-1,1 1 0,-1-1 1,0 0-1,1 0 0,0 0 1,-1 0-1,1 0 0,0 0 1,-1 0-1,1-1 0,0 1 1,0 0-1,0 0 0,0 0 1,0-1-1,0 1 0,0-1 1,0 1-1,0-1 0,0 1 1,0-1-1,2 1 0,13-2-390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8.977"/>
    </inkml:context>
    <inkml:brush xml:id="br0">
      <inkml:brushProperty name="width" value="0.05" units="cm"/>
      <inkml:brushProperty name="height" value="0.05" units="cm"/>
    </inkml:brush>
  </inkml:definitions>
  <inkml:trace contextRef="#ctx0" brushRef="#br0">0 68 22597,'5'14'1504,"-5"-8"-1832,-2-6-432,7-20 1168,13-9-512,27-9-192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2.489"/>
    </inkml:context>
    <inkml:brush xml:id="br0">
      <inkml:brushProperty name="width" value="0.05" units="cm"/>
      <inkml:brushProperty name="height" value="0.05" units="cm"/>
    </inkml:brush>
  </inkml:definitions>
  <inkml:trace contextRef="#ctx0" brushRef="#br0">39 2 15563,'-27'6'2797,"16"0"-1377,11-6-1353,0 0 1,0 1 0,0-1 0,0 0 0,0 0 0,0 1 0,0-1 0,0 0-1,0 0 1,0 0 0,0 1 0,0-1 0,0 0 0,0 0 0,0 1 0,0-1-1,0 0 1,0 0 0,0 0 0,1 1 0,-1-1 0,0 0 0,0 0 0,0 0-1,0 1 1,0-1 0,1 0 0,-1 0 0,0 0 0,0 0 0,0 1 0,1-1-1,-1 0 1,0 0 0,0 0 0,0 0 0,1 0 0,-1 0 0,0 0 0,0 0-1,1 0 1,-1 0 0,7 2 285,0 0-1,0-1 0,0-1 0,0 1 1,0-1-1,1 0 0,-1-1 1,13-2-1,-1 1 10,70-8 731,-52 5-1131,0 1 0,1 2 0,60 4 0,-87 1-144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0.612"/>
    </inkml:context>
    <inkml:brush xml:id="br0">
      <inkml:brushProperty name="width" value="0.05" units="cm"/>
      <inkml:brushProperty name="height" value="0.05" units="cm"/>
    </inkml:brush>
  </inkml:definitions>
  <inkml:trace contextRef="#ctx0" brushRef="#br0">57 1 16388,'-13'39'1668,"-21"79"1960,31-103-3342,0-1 0,2 1 0,-1 0 0,2 0-1,0 0 1,2 15 0,3-15-170,1-21-62,2-21-65,25-211-3966,-31 222 3402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3.990"/>
    </inkml:context>
    <inkml:brush xml:id="br0">
      <inkml:brushProperty name="width" value="0.05" units="cm"/>
      <inkml:brushProperty name="height" value="0.05" units="cm"/>
    </inkml:brush>
  </inkml:definitions>
  <inkml:trace contextRef="#ctx0" brushRef="#br0">8 1 17196,'-2'38'4383,"-3"52"-2138,10 143-822,-1 15-810,-4-232-193,3-36 51,-1-1-358,88-409 709,-88 420-818,0 2-7,0 0 0,0 1 0,0-1 0,1 1 0,0 0 0,0 0 0,1 0 0,7-10 0,-10 17 2,0-1-1,0 0 0,0 0 0,0 1 1,0-1-1,0 1 0,0-1 0,1 1 1,-1 0-1,0-1 0,0 1 1,1 0-1,-1 0 0,0 0 0,0 0 1,1 0-1,-1 0 0,0 0 1,0 0-1,1 0 0,-1 1 0,0-1 1,0 1-1,1-1 0,-1 1 1,0-1-1,0 1 0,0-1 0,0 1 1,0 0-1,0 0 0,0 0 0,2 1 1,3 4-11,0-1 1,-1 1 0,10 11-1,-12-13 10,0 0-1,0 0 1,-1 0 0,1 0-1,-1 1 1,0-1-1,0 1 1,-1-1-1,1 1 1,-1 0 0,0 0-1,0 0 1,0 5-1,-1-7 3,-1 0 1,1 0-1,-1 0 0,0 0 0,0 0 0,0-1 0,0 1 0,0 0 0,0-1 0,-1 1 0,1-1 0,-1 1 0,0-1 0,0 0 1,0 1-1,0-1 0,0 0 0,0 0 0,-1-1 0,1 1 0,-1 0 0,1-1 0,-4 2 0,-1 0-156,1 0 0,-1 0 0,0-1 0,0 0 0,0 0 0,0-1 0,0 0 0,-13 0 0,20 0 99,-1-1-1,1 0 1,0 0 0,-1 0-1,1 0 1,-1 0 0,1 0-1,0 0 1,-1 0 0,1 0-1,0 0 1,-1 0 0,1 0-1,0 0 1,-1-1 0,1 1-1,0 0 1,-1 0 0,1 0-1,0 0 1,0-1 0,-1 1-1,1 0 1,0 0 0,-1 0-1,1-1 1,0 1 0,0 0-1,0-1 1,-1 1 0,1 0-1,0 0 1,0-1 0,0 1-1,0 0 1,0-1 0,-1 1 0,1 0-1,0-1 1,0 1 0,0 0-1,0-1 1,0 1 0,0 0-1,0-1 1,0 1 0,0-1-1,1 1 1,-1-2-44,1 1 0,-1-1 0,1 1 0,0 0 1,-1 0-1,1-1 0,0 1 0,0 0 0,0 0 0,0 0 0,1-1 0,15-9-877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4.425"/>
    </inkml:context>
    <inkml:brush xml:id="br0">
      <inkml:brushProperty name="width" value="0.05" units="cm"/>
      <inkml:brushProperty name="height" value="0.05" units="cm"/>
    </inkml:brush>
  </inkml:definitions>
  <inkml:trace contextRef="#ctx0" brushRef="#br0">156 82 19212,'1'-1'150,"0"0"0,0-1 0,0 1 0,0 0 0,0-1-1,0 1 1,-1 0 0,1-1 0,0 1 0,-1-1 0,1 1 0,-1-1 0,0 1 0,1-1-1,-1 1 1,0-1 0,0 0 0,0 1 0,0-1 0,0 1 0,0-1 0,-1-2 0,0 3-53,0 0 0,1 0-1,-1 0 1,0 0 0,1 0 0,-1 0 0,0 1 0,0-1 0,0 0 0,0 0 0,0 1 0,0-1 0,0 0 0,0 1 0,0-1 0,0 1 0,0 0 0,-1-1 0,1 1 0,0 0 0,0 0-1,0-1 1,-1 1 0,1 0 0,0 0 0,0 0 0,0 0 0,-1 1 0,1-1 0,0 0 0,0 1 0,-2-1 0,-3 2 66,0 1 0,-1-1 0,1 1 0,0 0 0,1 0-1,-1 1 1,1 0 0,-1 0 0,1 0 0,0 0 0,-8 11 0,6-7-112,0 0-1,1 1 0,0-1 1,1 2-1,-1-1 1,-6 19-1,11-26-46,0 0 0,1 0 0,-1 0 1,1 1-1,-1-1 0,1 0 0,0 0 0,-1 0 0,1 1 0,1-1 0,-1 0 0,0 0 0,0 0 0,1 1 0,-1-1 0,1 0 0,1 3 0,-1-4 0,0 0 1,0 1-1,0-1 0,0 0 1,0 0-1,1 0 0,-1 0 1,0 0-1,1 0 0,-1 0 1,1 0-1,-1 0 0,1-1 1,-1 1-1,1 0 0,0-1 1,2 1-1,7 0 7,1 0-1,-1-1 1,0 0 0,0-1 0,16-3-1,-23 3-13,58-9 20,-18 3 12,77-4 0,-105 9 81,-21-6 79,-4-2-129,-8-14 36,1-1 0,-16-34 1,31 59-98,1 0-10,0-1 0,-1 1 0,1-1 0,0 1-1,-1 0 1,1-1 0,0 1 0,0 0 0,-1-1 0,1 1 0,0-1 0,0 1 0,0-1 0,-1 1 0,1-1 0,0 1-1,0-1 1,0 1 0,0-1 0,0 1 0,0-1 0,0 1 0,0-1 0,0 1 0,0-1 0,0 1 0,1 0-1,-1-1 1,0 1 0,0-1 0,0 1 0,1-1 0,-1 1 0,0-1 0,0 1 0,1 0 0,-1-1 0,0 1 0,1 0-1,0-1 1,21 0-1503,-10 2 597,-4-1 608,-1 0 1,0-1-1,1 0 1,-1-1-1,0 1 1,0-1-1,0-1 1,0 1-1,-1-1 0,9-5 1,18-13-788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4.968"/>
    </inkml:context>
    <inkml:brush xml:id="br0">
      <inkml:brushProperty name="width" value="0.05" units="cm"/>
      <inkml:brushProperty name="height" value="0.05" units="cm"/>
    </inkml:brush>
  </inkml:definitions>
  <inkml:trace contextRef="#ctx0" brushRef="#br0">56 44 16155,'0'0'49,"0"0"0,0-1-1,0 1 1,0 0-1,-1 0 1,1 0-1,0 0 1,0-1-1,0 1 1,-1 0 0,1 0-1,0 0 1,0 0-1,0 0 1,-1 0-1,1 0 1,0 0-1,0-1 1,-1 1 0,1 0-1,0 0 1,0 0-1,0 0 1,-1 0-1,1 0 1,0 0-1,0 0 1,-1 1-1,1-1 1,0 0 0,0 0-1,0 0 1,-1 0-1,1 0 1,0 0-1,0 0 1,0 0-1,-1 1 1,1-1 0,0 0-1,0 0 1,0 0-1,-1 0 1,1 1-1,0-1 1,0 0-1,0 0 1,0 0 0,0 1-1,0-1 1,0 0-1,0 0 1,-1 0-1,1 1 1,0-1-1,0 0 1,0 0 0,0 1-1,0-1 1,-8 19 681,-1 9 698,2-1 0,-7 46-1,10-38-1000,1 1 1,2 0-1,6 55 0,-5-88-405,8 43 292,-7-44-303,-1 0-1,1-1 1,-1 1 0,1-1 0,-1 1 0,1-1 0,0 1-1,0-1 1,0 1 0,0-1 0,0 0 0,0 1 0,0-1 0,0 0-1,1 0 1,-1 0 0,0 0 0,1 0 0,-1 0 0,1 0-1,-1 0 1,1-1 0,2 2 0,-3-2-9,0 0 1,0 0-1,0-1 0,0 1 1,0 0-1,0 0 0,0-1 1,0 1-1,0-1 0,0 1 1,0-1-1,0 1 0,0-1 1,-1 0-1,1 1 0,0-1 1,0 0-1,-1 1 0,1-1 1,0 0-1,-1 0 0,1 0 1,-1 0-1,1 0 0,-1 0 1,0 0-1,1 0 0,-1 0 1,0 0-1,1 0 0,-1 0 1,0 0-1,0-1 0,4-41 47,-4 39-44,1-5 11,-1 0 0,1 0-1,-2 1 1,0-1-1,0 0 1,0 1 0,-1-1-1,0 0 1,-5-11-1,7 20-13,0 0-1,0 0 1,0 0-1,0-1 1,0 1-1,0 0 1,0 0-1,0 0 1,-1 0-1,1-1 1,0 1-1,0 0 1,0 0-1,0 0 1,0 0-1,0 0 0,0 0 1,0 0-1,0-1 1,-1 1-1,1 0 1,0 0-1,0 0 1,0 0-1,0 0 1,0 0-1,0 0 1,-1 0-1,1 0 1,0 0-1,0 0 1,0 0-1,0 0 1,0 0-1,-1 0 1,1 0-1,0 0 1,0 0-1,0 0 1,0 0-1,-1 0 0,1 0 1,0 0-1,0 0 1,0 0-1,0 0 1,0 0-1,-1 0 1,1 0-1,-3 10 30,4 14-1,-1-23-31,0 1 0,0-1 0,1 1 0,-1-1-1,1 1 1,0-1 0,-1 0 0,1 1 0,0-1 0,0 0 0,-1 0 0,1 1 0,0-1-1,0 0 1,1 0 0,-1 0 0,0 0 0,0 0 0,0-1 0,1 1 0,-1 0 0,0 0-1,1-1 1,1 1 0,0 0 0,0-1 0,0 0 0,0 1 0,1-1 0,-1-1 0,0 1 0,0 0 0,0-1 1,0 0-1,0 1 0,3-3 0,7-2-1,0-1 0,0 0 0,-1-1 1,14-10-1,-2-2 1,-1-2 0,25-27 0,-20 20-16,-28 28 17,0 0 0,0-1-1,0 1 1,0 0 0,0 0 0,0 0 0,1-1 0,-1 1-1,0 0 1,0 0 0,0 0 0,0 0 0,1-1-1,-1 1 1,0 0 0,0 0 0,0 0 0,0 0-1,1 0 1,-1 0 0,0 0 0,0 0 0,0-1 0,1 1-1,-1 0 1,0 0 0,0 0 0,1 0 0,-1 0-1,0 0 1,0 0 0,0 0 0,1 0 0,-1 0-1,0 0 1,0 1 0,1-1 0,-1 0 0,0 0-1,0 0 1,0 0 0,1 0 0,-1 0 0,0 1 0,1 12-1,-10 27 17,7-31-7,-13 74 93,14-75-112,1-1-1,-1 0 0,2 0 0,-1 1 1,1-1-1,0 0 0,0 0 0,1 0 0,2 9 1,-3-15-35,-1 0-1,0-1 1,1 1 0,-1 0 0,0 0 0,1 0-1,-1 0 1,1-1 0,-1 1 0,1 0 0,0 0-1,-1-1 1,1 1 0,0-1 0,-1 1 0,1 0-1,0-1 1,0 1 0,0-1 0,-1 0 0,1 1-1,0-1 1,0 0 0,0 1 0,0-1 0,0 0-1,0 0 1,-1 0 0,1 0 0,0 0 0,0 0-1,0 0 1,0 0 0,0 0 0,0 0 0,0-1-1,0 1 1,0 0 0,-1 0 0,1-1 0,0 1-1,0-1 1,0 1 0,-1-1 0,1 1 0,0-1 0,0 1-1,-1-1 1,1 0 0,0 1 0,0-2-1,2-2-455,1 1 0,-1-1 0,1 0 0,-1 0-1,-1 0 1,1-1 0,4-8 0,-3-3-153,0 0 0,0 0 1,-1 0-1,0-24 0,-2-69-3777,-2 83 3210,1 8 667,-2-47 1175,1 56 182,-1 0-1,1 1 1,-1-1-1,-6-16 1,8 25-744,0 0 0,0-1 0,0 1 0,0 0 0,0-1 0,0 1 1,-1-1-1,1 1 0,0 0 0,0-1 0,0 1 0,-1 0 0,1-1 0,0 1 1,0 0-1,-1-1 0,1 1 0,0 0 0,-1 0 0,1-1 0,0 1 0,-1 0 1,1 0-1,0 0 0,-1 0 0,1-1 0,-1 1 0,-3 9 1759,1 15-596,3-22-1262,0 1 0,1-1 0,-1 0 0,1 0 0,-1 0 0,1 0 0,0 0 0,0 0 0,0 0 0,0 0-1,0 0 1,0 0 0,0 0 0,1-1 0,-1 1 0,1-1 0,-1 1 0,3 1 0,8 5-323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5.395"/>
    </inkml:context>
    <inkml:brush xml:id="br0">
      <inkml:brushProperty name="width" value="0.05" units="cm"/>
      <inkml:brushProperty name="height" value="0.05" units="cm"/>
    </inkml:brush>
  </inkml:definitions>
  <inkml:trace contextRef="#ctx0" brushRef="#br0">162 10 17476,'0'-1'206,"-1"0"0,0 0 1,0 0-1,-1 1 1,1-1-1,0 0 0,0 1 1,0-1-1,0 0 0,-1 1 1,1 0-1,0-1 0,0 1 1,-1 0-1,1-1 0,0 1 1,-1 0-1,1 0 1,0 0-1,-1 0 0,1 0 1,-3 1-1,1 0 71,0 1-1,0-1 1,-1 0 0,1 1-1,0 0 1,1 0 0,-1 0 0,-5 4-1,-1 4 143,-1 0 0,1 1-1,-10 16 1,12-16-310,0 0 0,0 1 0,2 0 0,-1 0 0,2 1 1,0 0-1,0-1 0,1 1 0,-2 20 0,5-31-98,0 0 0,-1 0 1,1 0-1,0 0 0,1 0 1,-1-1-1,0 1 0,1 0 0,-1 0 1,1 0-1,-1 0 0,1-1 1,0 1-1,0 0 0,-1-1 0,1 1 1,1-1-1,-1 1 0,0-1 1,2 3-1,-2-4-5,1 1 0,-1 0 0,1 0 0,-1-1 0,1 1 0,-1-1 0,1 1 0,-1-1 0,1 0 0,0 1 0,-1-1 0,1 0 0,0 0 0,-1 0 0,1 0 0,0-1 0,-1 1 0,1 0 0,-1-1 0,1 1 0,-1-1 0,1 1 0,2-2 0,3-3-1,1 1 0,-2-1 0,1 0 0,0-1-1,-1 1 1,0-1 0,0 0 0,-1-1 0,7-9 0,4-7 23,17-37 1,-15 19-19,-15 31-8,1 1 1,0-1 0,11-16 0,-19 55-11,2-11 8,-3 9-94,-3 51 1,7-71 68,1 0 1,0 0 0,1 0-1,0 0 1,0 0-1,0 0 1,1 0 0,0 0-1,1 0 1,-1 0 0,1-1-1,6 11 1,-8-17 29,-1 1-7,0 0 1,1-1-1,-1 1 1,0 0-1,1 0 1,-1-1 0,1 1-1,-1 0 1,1-1-1,-1 1 1,1-1-1,-1 1 1,1-1-1,0 1 1,-1-1-1,1 1 1,0-1-1,-1 0 1,1 1 0,0-1-1,0 0 1,-1 0-1,1 1 1,0-1-1,0 0 1,0 0-1,-1 0 1,1 0-1,0 0 1,0 0-1,0 0 1,-1 0-1,1 0 1,0-1 0,0 1-1,0 0 1,0-1-1,13-11-111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7.227"/>
    </inkml:context>
    <inkml:brush xml:id="br0">
      <inkml:brushProperty name="width" value="0.05" units="cm"/>
      <inkml:brushProperty name="height" value="0.05" units="cm"/>
    </inkml:brush>
  </inkml:definitions>
  <inkml:trace contextRef="#ctx0" brushRef="#br0">4 53 16452,'1'0'102,"-1"-1"0,0 1 1,1-1-1,-1 1 1,1-1-1,-1 1 1,1-1-1,-1 1 1,1 0-1,-1-1 1,1 1-1,0 0 1,-1 0-1,1-1 1,-1 1-1,1 0 1,0 0-1,-1 0 1,1 0-1,0 0 0,0 0-45,-1 0-1,0 0 1,1 1-1,-1-1 1,0 0 0,1 0-1,-1 1 1,0-1-1,0 0 1,1 1-1,-1-1 1,0 0-1,0 1 1,0-1-1,1 1 1,-1-1-1,0 0 1,0 1-1,0-1 1,0 1-1,0-1 1,0 0-1,0 1 1,-1 35 1432,0-26-1015,-8 90 1075,3-42-984,3 103-1,3-154-543,1-1 0,0 1 0,0 0-1,0-1 1,1 0 0,4 9 0,-6-14-20,0 0 1,1-1-1,-1 1 1,1 0 0,0 0-1,-1 0 1,1 0-1,0 0 1,-1-1-1,1 1 1,0 0 0,0-1-1,0 1 1,0-1-1,0 1 1,-1-1-1,1 1 1,0-1 0,2 1-1,-2-1-3,0 0 0,1 0 0,-1 0 0,1 0-1,-1-1 1,0 1 0,1-1 0,-1 1 0,0-1 0,1 1-1,-1-1 1,0 1 0,0-1 0,1 0 0,-1 0 0,0 0 0,0 0-1,2-2 1,8-9-40,-1 0 0,0 0 1,-1-1-1,0-1 0,-1 0 0,9-19 0,35-96-182,-49 120 208,13-33 22,-2 0 0,-2-1 0,7-51 0,-20 88 137,-2 11-86,-9 30 18,1 2 0,2 0 1,2 0-1,-3 45 0,7-63-61,2 0 0,0 0 0,1 0 0,1 0 0,1 0 1,4 23-1,-5-40-10,-1 0 0,1 0 1,-1 0-1,1-1 0,0 1 1,0 0-1,0 0 0,0 0 1,0-1-1,0 1 0,0 0 1,0-1-1,1 1 0,-1-1 1,1 0-1,-1 1 0,1-1 0,-1 0 1,4 1-1,-4-1-2,1-1 0,-1 0 0,1 1 0,-1-1 0,1 0-1,-1 0 1,1-1 0,0 1 0,-1 0 0,1 0 0,-1-1 0,1 1 0,-1-1 0,1 1-1,-1-1 1,1 0 0,-1 1 0,3-3 0,3-2-1,-1-1-1,1 0 1,-1 0-1,0 0 1,0-1-1,-1 0 1,5-9-1,5-11-34,0-1 0,-3-1 0,0 0 0,13-53 0,-22 68-6,-5 16-10,-5 23-6,6-22 54,-5 21-6,1-1 0,1 1 0,1 0 0,1 0 0,2 30 0,0-52 10,0-1 0,0 0 1,0 1-1,0-1 0,0 0 1,1 0-1,-1 1 0,0-1 1,1 0-1,-1 0 0,1 1 1,-1-1-1,1 0 1,0 0-1,-1 0 0,1 0 1,0 0-1,0 0 0,0 0 1,0 0-1,0 0 0,0 0 1,0 0-1,0 0 0,0-1 1,0 1-1,0 0 0,1-1 1,-1 1-1,0-1 1,0 0-1,1 1 0,-1-1 1,0 0-1,0 0 0,1 0 1,-1 0-1,0 0 0,1 0 1,-1 0-1,0 0 0,1 0 1,-1 0-1,0-1 0,1 1 1,-1-1-1,0 1 0,0-1 1,0 1-1,0-1 1,1 0-1,-1 0 0,0 1 1,1-2-1,7-5 19,1-1 0,-1 0 0,-1 0 0,1-1 0,12-16 0,20-22 57,-41 47-77,0 0 0,1 0 0,-1 0-1,0 0 1,0-1 0,0 1 0,0 0 0,0 0 0,1 0 0,-1 0 0,0 0-1,0 0 1,0-1 0,1 1 0,-1 0 0,0 0 0,0 0 0,0 0-1,1 0 1,-1 0 0,0 0 0,0 0 0,1 0 0,-1 0 0,0 0 0,0 0-1,0 0 1,1 0 0,-1 0 0,0 0 0,0 0 0,1 0 0,-1 1-1,0-1 1,0 0 0,0 0 0,0 0 0,1 0 0,-1 0 0,0 0 0,0 1-1,5 11 9,-4 20-7,-1-31 2,-1 115 41,8 195 55,0-245 8,-1-10 200,-1 58 0,-5-108-213,0 0 0,-1 0-1,0 0 1,-3 9 0,4-14-78,0 0 0,0 0 0,0-1 1,0 1-1,-1 0 0,1-1 0,0 1 0,0 0 0,-1-1 1,1 1-1,0-1 0,-1 1 0,1 0 0,0-1 1,-1 1-1,1-1 0,-1 1 0,1-1 0,-1 1 0,1-1 1,-1 0-1,1 1 0,-1-1 0,0 0 0,1 1 0,-1-1 1,0 0-1,1 1 0,-1-1 0,0 0 0,1 0 1,-1 0-1,0 0 0,1 0 0,-1 0 0,0 0 0,1 0 1,-1 0-1,0 0 0,1 0 0,-1 0 0,0-1 1,1 1-1,-1 0 0,0 0 0,1-1 0,-1 1 0,0 0 1,1-1-1,-1 1 0,0-1 0,-5-5 83,1 1-1,0-1 1,0 0-1,0 0 0,1-1 1,-1 1-1,2-1 1,-1 0-1,-4-12 1,0-4 123,-10-43-1,15 51-183,0-1 0,1 1-1,1-1 1,1 1-1,1-26 1,0 33-147,1 1-1,-1-1 1,1 0 0,0 1 0,1 0 0,0-1 0,0 1-1,1 0 1,-1 0 0,1 1 0,1-1 0,0 1 0,5-6 0,41-32-1664,-31 28 1330,5-6-260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9.842"/>
    </inkml:context>
    <inkml:brush xml:id="br0">
      <inkml:brushProperty name="width" value="0.05" units="cm"/>
      <inkml:brushProperty name="height" value="0.05" units="cm"/>
    </inkml:brush>
  </inkml:definitions>
  <inkml:trace contextRef="#ctx0" brushRef="#br0">58 128 15619,'2'-9'746,"1"-4"94,-1 1 1,0-1-1,0 0 1,-1 1 0,-1-1-1,-2-20 1,-2 23 516,-2 11-329,-5 19-182,4 13-708,1 1-1,1 0 1,2 0-1,2 58 1,0-59-72,0 33 232,3-1 0,2 0 0,20 99 0,-23-157-226,0-5-45,-1-1 0,0 1-1,0-1 1,1 1-1,-1 0 1,1-1 0,-1 1-1,1-1 1,0 0 0,-1 1-1,1-1 1,0 1 0,0-1-1,0 0 1,2 2 0,-2-2-18,-1-1 0,0 0 0,1 0 0,-1 0 0,0 0-1,0 0 1,1 0 0,-1 0 0,0 0 0,1-1 0,-1 1 0,0 0 0,0 0 0,1 0 0,-1 0 0,0 0 0,0 0 0,1 0 0,-1-1 0,0 1 0,0 0 0,1 0 0,-1 0 0,0-1 0,0 1 0,0 0 0,0 0 0,1 0 0,-1-1 0,0 1 0,0 0 0,0 0 0,0-1 0,0 1 0,0 0 0,0-1 0,0 1 0,0 0 0,0 0 0,1-1 0,-1 1 0,-1 0 0,1 0 0,0-1 0,0 1 0,0-1-1,2-16 133,-3-1-104,-1-1 0,0 1-1,-2 0 1,-7-25-1,-30-69 81,27 79-129,15 32-26,3 3 15,11 7 5,-6-4 8,-4-2 7,0-1-1,1 0 1,-1 0-1,0 0 0,1-1 1,-1 0-1,1 0 1,0 0-1,-1-1 1,1 1-1,0-1 1,-1-1-1,9 0 1,-6-1 1,0 0 0,-1-1 0,1 0 1,-1 0-1,1 0 0,-1-1 0,0 0 1,11-9-1,-7 4 2,0-1 0,0-1 1,-1 0-1,-1 0 0,0-1 0,0 0 1,-1 0-1,-1-1 0,12-26 0,-13 26 7,-2 0-1,1 0 0,-2 0 0,0-1 0,0 1 0,-1-1 0,-1 0 0,0-18 0,-1 31-6,0 0 0,0 0 0,0 0 0,0 0 0,0 1 0,0-1 0,0 0 0,-1 0 0,1 0 0,0 0 0,0 1 0,-1-1 0,1 0 0,0 0 0,-1 1 0,1-1 0,-1 0 0,1 1 0,-1-1 0,1 0 0,-1 1 0,0-1 0,1 1 0,-1-1 0,0 1 0,1-1 0,-1 1 0,0 0 0,0-1 0,1 1 0,-1 0 0,0-1 0,0 1 0,-1 0 0,1 0-1,-1 1-1,1-1 0,0 0 1,-1 1-1,1-1 0,0 1 1,0 0-1,0 0 0,-1-1 1,1 1-1,0 0 0,0 0 1,0 0-1,0 0 0,0 0 1,0 0-1,1 0 0,-1 0 1,0 1-1,-1 1 0,-6 15-9,1 0 0,0 1 0,2 0 0,0 0 0,1 0 0,0 1 0,2-1 0,1 1 0,0-1 0,1 1 0,1 0-1,5 23 1,-5-36 12,1 0-1,0 0 1,0 0 0,0-1-1,1 1 1,0-1-1,1 0 1,-1 0-1,1 0 1,0-1-1,8 10 1,-9-13-1,0 1 0,0-1 1,0 0-1,0 0 0,0 0 0,0 0 1,0 0-1,1-1 0,-1 0 1,1 1-1,-1-1 0,1 0 1,0-1-1,-1 1 0,1-1 0,0 1 1,-1-1-1,1 0 0,0-1 1,-1 1-1,1-1 0,0 1 0,4-2 1,0-1 2,-1 0 0,1 0 0,-1-1 0,0 1 0,0-2 1,0 1-1,-1-1 0,1 0 0,-1 0 0,0-1 0,-1 0 0,1 0 0,-1 0 1,0 0-1,5-11 0,-5 9-1,-1 0 0,0-1 0,-1 0 0,0 1 0,0-2 0,0 1 0,-1 0 1,-1 0-1,0-1 0,0 1 0,-1-1 0,-1-17 0,1 25-2,-1 0 0,1 0 0,0-1-1,-1 1 1,0 0 0,1 0 0,-1 0 0,0 0 0,0 0-1,0 0 1,0 0 0,-1 0 0,1 0 0,0 0 0,-1 1-1,0-1 1,1 0 0,-1 1 0,0-1 0,-2 0-1,3 1 2,0 1-1,-1 0 0,1-1 0,-1 1 1,1 0-1,0 0 0,-1 0 0,1 0 0,-1 0 1,1 0-1,0 0 0,-1 1 0,1-1 1,0 0-1,-1 1 0,1-1 0,0 1 1,-1 0-1,1-1 0,0 1 0,0 0 0,0 0 1,0 0-1,0 0 0,0 0 0,0 0 1,0 0-1,0 0 0,0 0 0,0 0 0,1 0 1,-1 0-1,0 3 0,-4 4 2,1 0 0,0 1 0,0 0-1,1 0 1,0 0 0,1 0 0,0 1 0,1-1-1,-1 1 1,1 11 0,1-14-85,0 1-1,1-1 1,-1 0-1,1 1 1,1-1-1,-1 0 1,2 1-1,-1-1 1,0 0 0,1 0-1,1-1 1,-1 1-1,7 9 1,-8-14-130,-1 0 0,1 0-1,0-1 1,-1 1 0,1-1 0,0 1 0,0-1 0,0 0-1,0 1 1,0-1 0,0 0 0,1 0 0,-1-1 0,0 1-1,0 0 1,3 0 0,-3-1 65,0 0 0,-1 0 0,1 0 0,0-1 0,-1 1 0,1 0 0,0-1 0,-1 1-1,1-1 1,-1 0 0,1 1 0,-1-1 0,1 0 0,-1 0 0,0 0 0,1 0 0,-1 0 0,0 0 0,0 0 0,1 0 0,-1-1-1,0 1 1,1-3 0,12-20-1196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0.246"/>
    </inkml:context>
    <inkml:brush xml:id="br0">
      <inkml:brushProperty name="width" value="0.05" units="cm"/>
      <inkml:brushProperty name="height" value="0.05" units="cm"/>
    </inkml:brush>
  </inkml:definitions>
  <inkml:trace contextRef="#ctx0" brushRef="#br0">194 2 17244,'0'0'67,"1"-1"1,-1 1-1,1 0 1,0 0-1,-1 0 0,1 0 1,-1 0-1,1 0 1,0 0-1,-1 0 1,1 0-1,-1 0 1,1 0-1,-1 0 1,1 0-1,0 0 1,-1 1-1,1-1 1,-1 0-1,1 0 0,-1 1 1,1-1-1,-1 0 1,1 1-1,-1-1 1,1 0-1,-1 1 1,1-1-1,-1 1 1,0-1-1,1 1 1,-1-1-1,0 1 1,1-1-1,-1 1 0,0-1 1,0 1-1,0-1 1,1 1-1,-1 0 1,0-1-1,0 1 1,0-1-1,0 1 1,0 0-1,0-1 1,0 1-1,0-1 1,0 1-1,0 0 0,0-1 1,-1 1-1,1-1 1,0 2-1,-3 5 369,0 0 0,0 0 0,-8 12 0,1-3 303,-46 102 839,-33 64-1642,78-167-551,11-15 579,-1 0 0,1 0 0,0 0 1,0 0-1,0 1 0,0-1 0,0 0 0,-1 0 0,1 0 0,0 0 0,0 0 0,0 0 1,0 0-1,-1 0 0,1 0 0,0 0 0,0 0 0,0 0 0,0 0 0,-1 0 1,1 0-1,0 0 0,0 0 0,0 0 0,0 0 0,-1-1 0,1 1 0,0 0 0,0 0 1,0 0-1,0 0 0,0 0 0,-1 0 0,1 0 0,0-1 0,0 1 0,0 0 1,0 0-1,0 0 0,0 0 0,0 0 0,0-1 0,0 1 0,-1 0 0,-3-32-2735,3 24 2756,-1-29-1218,-7-93-1148,7 47 4645,7 86-144,0 7-1546,0 5-523,0 0-1,1-1 1,0 1-1,1-1 0,1 0 1,0-1-1,0 0 1,2-1-1,0 1 1,0-2-1,13 12 1,2-5-259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0.624"/>
    </inkml:context>
    <inkml:brush xml:id="br0">
      <inkml:brushProperty name="width" value="0.05" units="cm"/>
      <inkml:brushProperty name="height" value="0.05" units="cm"/>
    </inkml:brush>
  </inkml:definitions>
  <inkml:trace contextRef="#ctx0" brushRef="#br0">37 1 17724,'-11'21'2352,"4"5"-1416,-1 3-399,2 5 1935,1 1-1464,5 3-191,5-5-593,2-4-272,6-14-657,2-6-399,0-10-400,-1-9 1120,-3-10-384,0-7-297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1.056"/>
    </inkml:context>
    <inkml:brush xml:id="br0">
      <inkml:brushProperty name="width" value="0.05" units="cm"/>
      <inkml:brushProperty name="height" value="0.05" units="cm"/>
    </inkml:brush>
  </inkml:definitions>
  <inkml:trace contextRef="#ctx0" brushRef="#br0">37 18 18476,'2'-17'1528,"-2"17"-1498,0 0-1,0 0 1,0 0 0,0 0-1,0 0 1,0 0 0,0 0-1,0 0 1,0 0 0,0 0-1,0 1 1,0-1 0,0 0-1,0 0 1,0 0 0,0 0-1,0 0 1,0 0 0,1 0-1,-1 0 1,0 0 0,0 0-1,0 0 1,0 0 0,0 0-1,0 0 1,0 0 0,0 0-1,0 0 1,0 0 0,0 0-1,0 1 1,0-1 0,0 0-1,0 0 1,1 0 0,-1 0-1,0 0 1,0 0 0,0 0-1,0 0 1,0 0 0,0 0-1,0 0 1,0 0-1,0 0 1,0-1 0,0 1-1,0 0 1,0 0 0,0 0-1,1 0 1,-1 0 0,0 0-1,2 36 1890,-19 143 358,10-123-1872,1-1 1,3 78-1,4-130-393,-1 0 1,0 0-1,1 0 0,-1-1 0,1 1 1,0 0-1,1 3 0,-1-5-8,-1 0 0,0-1 1,1 1-1,-1 0 0,1-1 0,-1 1 0,1-1 0,-1 1 0,1-1 0,-1 1 1,1-1-1,0 1 0,-1-1 0,1 0 0,-1 1 0,1-1 0,0 0 0,0 1 0,-1-1 1,2 0-1,1 0 3,-1 0 0,1-1 0,-1 1 1,1-1-1,0 0 0,-1 0 0,0 0 0,1 0 1,-1 0-1,1-1 0,-1 1 0,0 0 1,0-1-1,0 0 0,2-2 0,35-28 7,-20 15-29,1 1 0,0 1 0,2 0 0,29-15 0,-48 29 10,1-1-1,-1 1 1,0 0 0,1 0 0,-1 0 0,0 1-1,1-1 1,-1 1 0,1 0 0,-1 0-1,1 0 1,-1 0 0,1 1 0,-1-1 0,6 2-1,-8-1 3,1 0 0,0 0 0,0 0 0,-1 0 0,1 0 0,0 0 0,-1 1 0,1-1 0,-1 1 0,0-1 0,1 1 0,-1-1 0,0 1 0,0 0 0,0 0 0,0-1 0,0 1 0,-1 0 0,1 0 0,0 0 0,-1 0 0,1 0 0,-1 0 0,0 0 0,0 0 0,0 0 0,0 0 0,0 3 0,-1 3 5,0 0 1,-1 0-1,0 0 0,-1 0 1,1 0-1,-1 0 0,-1-1 0,1 1 1,-1-1-1,-1 0 0,1 0 1,-1 0-1,0-1 0,-1 0 1,-8 8-1,2-3 44,-1 0-1,0-1 1,0 0 0,-1-1 0,0-1 0,-28 12 0,34-17-43,-1 0 0,1 0 1,0-1-1,0-1 0,-1 1 1,1-1-1,-1-1 1,-14 0-1,20 0-82,1 0 1,-1-1 0,1 1-1,0-1 1,-1 0-1,1 1 1,0-1-1,0 0 1,-1 0-1,1 0 1,0-1 0,0 1-1,0 0 1,0-1-1,1 1 1,-1-1-1,0 0 1,1 0-1,-1 1 1,1-1-1,-1 0 1,1 0 0,0-1-1,0 1 1,0 0-1,0 0 1,0 0-1,1-1 1,-1 1-1,1 0 1,-1-1-1,1 1 1,0-1 0,0 1-1,0-4 1,1-6-297,1-1 0,0 1 0,1-1 1,0 1-1,1 0 0,1 1 0,7-16 1,9-15-663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1.462"/>
    </inkml:context>
    <inkml:brush xml:id="br0">
      <inkml:brushProperty name="width" value="0.05" units="cm"/>
      <inkml:brushProperty name="height" value="0.05" units="cm"/>
    </inkml:brush>
  </inkml:definitions>
  <inkml:trace contextRef="#ctx0" brushRef="#br0">58 0 19276,'5'13'1977,"-10"10"-1041,-5 6-320,0 10 1040,-3 4-375,4 8-441,-1-1-112,6-1-360,2-4-224,2-10-472,5-8-328,2-13-745,4-9 1978,-3-14-849,1-10-161,-3-10-55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2.082"/>
    </inkml:context>
    <inkml:brush xml:id="br0">
      <inkml:brushProperty name="width" value="0.05" units="cm"/>
      <inkml:brushProperty name="height" value="0.05" units="cm"/>
    </inkml:brush>
  </inkml:definitions>
  <inkml:trace contextRef="#ctx0" brushRef="#br0">27 85 15291,'2'-3'1971,"-1"12"-1302,-2 16 103,-8 54 291,-10 147-382,19-222-625,0 1 0,0 0 0,1 0 0,-1-1-1,1 1 1,0 0 0,3 6 0,-4-10-31,0 0 0,1-1 0,-1 1 0,0 0 0,1-1 0,-1 1 0,1 0 0,0-1 0,-1 1 0,1 0 0,-1-1 0,1 1 0,0-1 0,-1 0-1,1 1 1,0-1 0,0 1 0,-1-1 0,2 1 0,0-1 5,-1 0 0,0 0 1,1 0-1,-1-1 0,1 1 0,-1 0 0,0 0 0,0-1 0,1 1 0,-1-1 0,0 1 0,0-1 0,1 1 0,-1-1 0,0 0 1,1-1-1,17-14 315,0 0 1,-2-2-1,0 0 1,27-39-1,-12 16-11,188-255-1116,-220 296 770,0 0 0,0 0 0,0 0 0,0 0 0,1 0 0,-1-1 0,0 1 0,0 0 0,0 0 0,0 0 0,0 0 0,0-1 0,0 1 0,0 0 0,0 0 0,0 0 0,0 0 0,0-1 0,0 1 0,0 0 0,0 0 0,0 0 0,0 0 0,0-1 0,0 1 0,0 0 0,0 0 0,0 0 0,0 0 0,0 0 0,0-1 0,0 1 0,0 0 0,0 0 0,-1 0 0,1 0 0,0 0 0,0-1 0,0 1 0,0 0 0,0 0 0,0 0 0,-1 0 0,1 0 1,0 0-1,0 0 0,0 0 0,0 0 0,0 0 0,-1 0 0,1 0 0,0-1 0,0 1 0,0 0 0,0 0 0,-1 0 0,1 0 0,0 0 0,0 0 0,0 1 0,-1-1 0,-7 4-456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1.029"/>
    </inkml:context>
    <inkml:brush xml:id="br0">
      <inkml:brushProperty name="width" value="0.05" units="cm"/>
      <inkml:brushProperty name="height" value="0.05" units="cm"/>
    </inkml:brush>
  </inkml:definitions>
  <inkml:trace contextRef="#ctx0" brushRef="#br0">104 0 15627,'-14'27'1140,"2"0"0,1 0 0,1 1 0,1 1 0,-5 35-1,9-44-919,5-20-217,-9 34 360,2-1-1,2 2 1,-3 41 0,12-47-210,-4-29-147,0 1 0,0 0 0,0-1 0,0 1 0,0-1 0,1 1 0,-1-1 0,0 1 0,0-1 0,1 1 0,-1-1 0,0 1 0,1-1 0,-1 1 0,0-1 0,1 1 0,-1-1 0,1 0 0,-1 1 0,1-1 0,-1 0 0,1 1 0,-1-1 0,1 0 0,-1 0 0,1 0 0,-1 1 0,1-1 0,-1 0 0,1 0 0,-1 0 0,1 0 0,0 0 0,-1 0 0,1 0 0,-1 0 0,1 0 0,-1 0 0,1 0 0,0 0 0,-1-1 0,1 1 0,-1 0 0,1 0 0,-1-1 0,1 1 0,0-1 0,6-4 73,-1-1 0,1 1-1,-1-1 1,0-1 0,-1 1 0,0-1-1,7-11 1,5-5 91,45-64 396,-38 51-640,2 1 0,1 1 0,36-35 0,-53 63-1584,-17 12 1134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1.865"/>
    </inkml:context>
    <inkml:brush xml:id="br0">
      <inkml:brushProperty name="width" value="0.05" units="cm"/>
      <inkml:brushProperty name="height" value="0.05" units="cm"/>
    </inkml:brush>
  </inkml:definitions>
  <inkml:trace contextRef="#ctx0" brushRef="#br0">502 442 16884,'5'6'389,"-1"0"-1,1-1 1,1 1 0,-1-1 0,1 0 0,-1 0 0,2-1 0,-1 0 0,0 0 0,1 0 0,-1-1-1,1 0 1,0 0 0,0 0 0,1-1 0,-1 0 0,0-1 0,12 1 0,-10-1-228,-1-1 1,0 0-1,0 0 0,1-1 1,-1 0-1,0-1 1,0 0-1,0 0 0,0 0 1,-1-1-1,1-1 0,-1 1 1,1-1-1,-1 0 1,0-1-1,11-9 0,-16 13-127,-1 0 0,0-1 0,1 1-1,-1 0 1,0-1 0,0 1-1,0-1 1,0 1 0,0-1 0,0 1-1,0-1 1,-1 0 0,1 0-1,0-1 1,-1 2-18,0 0-1,0 1 1,0-1 0,0 1-1,0-1 1,0 0-1,0 1 1,-1-1-1,1 0 1,0 1 0,0-1-1,-1 1 1,1-1-1,0 0 1,-1 1 0,1-1-1,0 1 1,-1-1-1,1 1 1,-1-1 0,1 1-1,-1 0 1,1-1-1,-1 1 1,-1-1-1,0 0 5,-1 0-1,1 0 0,-1 1 0,1-1 1,-1 1-1,1-1 0,-1 1 1,0 0-1,1 0 0,-1 0 0,0 0 1,1 1-1,-1-1 0,1 1 0,-1 0 1,1-1-1,-5 3 0,0 1-4,-1 0 0,1 1 0,0 0 0,0 0 1,0 1-1,1 0 0,0 0 0,0 0 0,0 1 0,1 0 0,0 0 0,1 0 0,-1 1 0,-5 13 1,9-18-77,-1 1 0,1 0 0,-1 1 1,1-1-1,0 0 0,1 0 1,-1 0-1,1 1 0,0-1 0,0 0 1,0 1-1,0-1 0,1 0 1,0 0-1,-1 1 0,2-1 0,-1 0 1,0 0-1,1 0 0,0 0 1,0 0-1,0-1 0,0 1 0,1-1 1,0 1-1,-1-1 0,1 0 1,0 0-1,1 0 0,-1 0 0,4 2 1,-6-4-48,14 7-878,-15-7 953,0-1 0,1 0 0,-1 0 0,0 1 0,1-1 0,-1 0 0,1 0 0,-1 0 0,1 0 0,-1 0 0,1 1-1,-1-1 1,0 0 0,1 0 0,-1 0 0,1 0 0,-1 0 0,1 0 0,-1 0 0,1-1 0,-1 1 0,1 0 0,-1 0 0,0 0 0,1 0 0,-1-1 0,1 1 0,-1 0 0,0 0 0,1-1 0,0 1 0,1-14-697</inkml:trace>
  <inkml:trace contextRef="#ctx0" brushRef="#br0" timeOffset="1">11 77 17428,'-9'-24'2000,"7"9"-1600,7 6 680,6-1 1161,4 3-1649,0-4-72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2.431"/>
    </inkml:context>
    <inkml:brush xml:id="br0">
      <inkml:brushProperty name="width" value="0.05" units="cm"/>
      <inkml:brushProperty name="height" value="0.05" units="cm"/>
    </inkml:brush>
  </inkml:definitions>
  <inkml:trace contextRef="#ctx0" brushRef="#br0">46 48 18788,'-5'23'900,"1"0"1,1 0-1,0 44 0,1-15 9,-25 279 1977,27-330-2870,0-1-1,0 0 0,0 1 0,0-1 1,-1 0-1,1 1 0,0-1 0,0 0 1,0 1-1,0-1 0,0 1 1,0-1-1,0 0 0,0 1 0,0-1 1,0 0-1,0 1 0,0-1 0,0 1 1,0-1-1,0 0 0,1 1 0,-1-1 1,0 0-1,0 1 0,0-1 1,1 0-1,-1 1 0,0-1 0,0 0 1,1 0-1,-1 1 0,9-16 320,47-146 278,-21 53-546,-14 45-63,20-52-37,-35 100 11,1 0 0,1 1 0,0 1 0,0-1 0,13-13 0,-20 25 20,0 1 1,0 0 0,0-1-1,0 1 1,0 0-1,0 0 1,0 0 0,0 0-1,1 0 1,-1 0-1,0 0 1,1 1-1,-1-1 1,1 0 0,-1 1-1,1-1 1,-1 1-1,1-1 1,-1 1 0,1 0-1,0 0 1,-1 0-1,1 0 1,-1 0-1,1 0 1,0 0 0,-1 0-1,1 0 1,-1 1-1,1-1 1,-1 1 0,1-1-1,-1 1 1,1 0-1,-1 0 1,1-1-1,0 2 1,1 1-2,0-1-1,-1 1 1,0 0 0,0 0 0,1 0-1,-2 0 1,1 0 0,0 0-1,-1 0 1,1 1 0,-1-1-1,0 0 1,0 1 0,0-1-1,0 5 1,-1 0 11,0 0-1,0 0 0,-1 0 1,0 0-1,-1 0 1,0 0-1,0 0 0,-1 0 1,0 0-1,0-1 1,0 0-1,-7 11 0,0-3 15,-1 0 0,0-1 0,0 0 0,-21 19 0,28-29-61,0 0 1,0-1-1,0 0 1,0 1 0,0-1-1,-1-1 1,1 1-1,-1-1 1,0 1-1,1-1 1,-1-1 0,0 1-1,0-1 1,-6 1-1,11-2-7,-1 0 0,1 0 0,-1 0 0,1 0-1,-1 0 1,1 0 0,-1 0 0,0 0 0,1 0-1,-1 0 1,1 0 0,-1-1 0,1 1-1,0 0 1,-1 0 0,1-1 0,-1 1 0,1 0-1,-1-1 1,1 1 0,0 0 0,-1-1 0,1 1-1,0-1 1,-1 1 0,1 0 0,0-1 0,-1 0-1,2-16-390,15-18 290,3 8-300,4 1-89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2.954"/>
    </inkml:context>
    <inkml:brush xml:id="br0">
      <inkml:brushProperty name="width" value="0.05" units="cm"/>
      <inkml:brushProperty name="height" value="0.05" units="cm"/>
    </inkml:brush>
  </inkml:definitions>
  <inkml:trace contextRef="#ctx0" brushRef="#br0">94 7 18772,'1'-1'190,"0"0"0,0 1-1,0-1 1,0 1 0,0-1 0,1 1 0,-1-1-1,0 1 1,0 0 0,0-1 0,1 1-1,-1 0 1,0 0 0,0 0 0,1 0 0,1 0-1,-12 17 3003,-3 2-2442,-2 4-414,0 2-1,2 0 0,0 1 1,2 0-1,1 0 1,1 1-1,-6 43 0,13-65-317,1 0-1,0 0 1,0 0-1,1 0 1,1 7-1,-2-11-14,0-1-1,0 1 0,0-1 0,0 1 1,0-1-1,1 1 0,-1-1 0,0 0 0,0 1 1,1-1-1,-1 1 0,0-1 0,1 1 0,-1-1 1,0 0-1,1 1 0,-1-1 0,0 0 1,1 0-1,-1 1 0,1-1 0,-1 0 0,1 0 1,0 1-1,0-1 1,-1-1 1,1 1-1,0 0 1,0 0 0,0-1-1,0 1 1,0 0-1,-1-1 1,1 1-1,0-1 1,0 1 0,-1-1-1,1 0 1,0 1-1,-1-1 1,1 0-1,0 1 1,0-3-1,4-4 12,0 0-1,0-1 0,-1 0 0,0 1 0,-1-2 0,4-10 0,13-58 46,-15 58-57,12-69-106,-17 94 81,2 1 1,-1-1-1,1 0 0,0 0 0,0 0 1,0 0-1,1-1 0,0 1 1,5 6-1,-6-10 21,0 0 0,0 0-1,0 0 1,1 0 0,-1 0 0,0-1 0,1 1 0,0-1 0,-1 0 0,1 0 0,0 0-1,0 0 1,0 0 0,-1-1 0,5 1 0,-1 0 3,0-1-1,-1-1 1,1 1 0,0-1 0,-1 0-1,1 0 1,8-3 0,-1-1 2,0-1-1,-1 0 1,0-1 0,0 0 0,19-15-1,-22 15-3,0-1 0,-1 0 0,0 0 0,-1-1 0,1 0 0,-2 0 0,9-15 0,-13 16-22,-7 11 3,-10 14-6,9-3 17,0 0-1,0 0 1,1 0 0,-4 21 0,7-26 1,0 0-1,1 0 1,0 1 0,1-1-1,0 0 1,1 1 0,-1-1-1,4 13 1,-3-20-7,-1 0 0,1 0 0,-1 0 0,1 1 0,0-1 0,0 0 0,0 0 0,1 0 0,-1 0 0,0-1 0,1 1 0,-1 0 0,1 0 0,1 1 0,-2-3-59,0 1 0,0 0 1,1-1-1,-1 1 0,0-1 0,0 0 1,0 1-1,0-1 0,1 0 1,-1 0-1,0 0 0,0 0 0,0 0 1,1 0-1,-1 0 0,0 0 0,0 0 1,0 0-1,2-1 0,1-1-89,0 0 0,-1 0 0,1 0 0,-1 0 0,0-1-1,0 1 1,0-1 0,0 0 0,0 0 0,0 0 0,-1 0 0,0 0-1,1-1 1,1-4 0,1-3-83,0 0 1,-1 0-1,0-1 0,2-13 0,1-17-551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3.330"/>
    </inkml:context>
    <inkml:brush xml:id="br0">
      <inkml:brushProperty name="width" value="0.05" units="cm"/>
      <inkml:brushProperty name="height" value="0.05" units="cm"/>
    </inkml:brush>
  </inkml:definitions>
  <inkml:trace contextRef="#ctx0" brushRef="#br0">28 36 13123,'-8'-22'2216,"2"13"-1039,0 4-537,1 8 2264,2 8-1407,3 3-793,0 3-600,2-2-24,4 3-112,1 2-120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3.791"/>
    </inkml:context>
    <inkml:brush xml:id="br0">
      <inkml:brushProperty name="width" value="0.05" units="cm"/>
      <inkml:brushProperty name="height" value="0.05" units="cm"/>
    </inkml:brush>
  </inkml:definitions>
  <inkml:trace contextRef="#ctx0" brushRef="#br0">238 20 18964,'-2'-2'166,"1"0"0,-1 1 0,0-1 0,0 1 0,0-1-1,1 1 1,-2 0 0,1 0 0,0 0 0,0 0 0,0 0 0,0 0 0,-1 0 0,1 1-1,0-1 1,-1 1 0,1 0 0,0 0 0,-1 0 0,1 0 0,0 0 0,-1 0 0,1 1 0,0-1-1,-1 1 1,1-1 0,0 1 0,-3 1 0,-4 2 177,1-1 1,-1 1-1,1 1 0,0 0 1,-14 10-1,12-6-189,-1 0 0,2 2 0,-1-1 1,1 1-1,1 0 0,-12 21 0,15-23-135,0-1-1,1 1 0,1 0 0,-1 1 1,2-1-1,-1 0 0,1 1 0,1-1 1,-1 1-1,1 14 0,1-21-28,0 0-1,1-1 0,-1 1 1,0-1-1,1 1 1,0-1-1,-1 1 0,1-1 1,0 0-1,0 1 1,1-1-1,-1 0 0,0 0 1,1 0-1,-1 0 1,1 0-1,0 0 0,-1 0 1,1 0-1,0-1 1,0 1-1,0-1 0,1 1 1,-1-1-1,0 0 1,0 0-1,1 0 0,-1 0 1,1 0-1,-1-1 1,1 1-1,-1-1 0,1 1 1,-1-1-1,6 0 1,2 0-266,1-1 1,-1 0 0,0 0 0,1-1 0,-1-1-1,0 0 1,15-6 0,1-3-470,0-2 0,-1-1-1,23-18 1,-8 5-210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4.195"/>
    </inkml:context>
    <inkml:brush xml:id="br0">
      <inkml:brushProperty name="width" value="0.05" units="cm"/>
      <inkml:brushProperty name="height" value="0.05" units="cm"/>
    </inkml:brush>
  </inkml:definitions>
  <inkml:trace contextRef="#ctx0" brushRef="#br0">26 120 18300,'-1'1'170,"1"-1"0,-1 1 0,0 0-1,1-1 1,-1 1 0,1 0 0,-1 0 0,1-1 0,0 1 0,-1 0 0,1 0-1,0 0 1,0 0 0,-1 0 0,1-1 0,0 1 0,0 0 0,0 0 0,0 0 0,0 0-1,0 0 1,0 0 0,1 1 0,0-1-43,0 0 0,0-1 0,0 1 0,0-1 0,0 1 0,1-1 0,-1 0 0,0 1 1,0-1-1,0 0 0,1 0 0,-1 0 0,0 0 0,0 0 0,1 0 0,-1 0 0,3-1 0,10-1 130,0-1 0,0 0 0,-1-1 1,1-1-1,-1 0 0,0 0 0,0-2 0,0 0 0,-1 0 0,18-15 1,-28 21-216,0-1 0,0 0 0,0 0 0,0 0 0,-1 0 0,1 0 0,0-1 0,-1 1 0,0 0 0,0-1 0,0 1 0,2-5 0,-3 6-27,0 1 0,0-1 0,0 1 0,0-1 0,0 0 0,0 1 0,0-1 0,0 1-1,0-1 1,0 1 0,0-1 0,0 1 0,0-1 0,-1 0 0,1 1 0,0-1 0,0 1 0,-1-1 0,1 1-1,0 0 1,-1-1 0,1 1 0,0-1 0,-1 0 0,-1 1 2,1-1 1,0 1-1,0-1 0,-1 1 0,1-1 1,0 1-1,-1 0 0,1 0 1,0 0-1,-1 0 0,1 0 1,0 0-1,-1 0 0,1 0 0,-2 1 1,-6 0 23,0 2 1,0 0 0,1 0-1,-1 0 1,1 1-1,0 0 1,0 1-1,0 0 1,0 0 0,-10 10-1,7-5-39,0 0 1,1 1-1,0 1 0,0-1 0,-12 23 1,17-26-61,1 1 1,0 0-1,-6 16 1,10-22 18,-1 0 1,1-1 0,-1 1 0,1-1-1,0 1 1,0 0 0,0-1-1,1 5 1,-1-6 7,0 0 0,1 0 0,-1 0 0,0 0 0,1 0 0,-1 0 0,1 0 0,-1 0 0,1 0 0,-1-1 0,1 1 0,0 0 0,0 0 0,-1-1 0,1 1 0,0 0 1,0-1-1,0 1 0,-1-1 0,1 1 0,0-1 0,2 1 0,2 0-184,0 0-1,0 0 1,0-1 0,1 0 0,-1 0 0,0 0 0,0-1 0,0 0 0,0 0-1,1 0 1,-1 0 0,-1-1 0,8-3 0,10-4-1290,31-19-1,-52 28 1478,167-108-5717,-60 30 4974,-105 75 872,1 1 281,0-1-1,0 0 0,0-1 1,-1 1-1,7-8 1,-10 11-347,0 0 1,0 0 0,0 0 0,0 0-1,0 0 1,0 0 0,0 0-1,0 0 1,0 0 0,-1 0-1,1 0 1,0 0 0,0 0-1,0 0 1,0 0 0,0 0-1,0 0 1,0 0 0,0 0 0,0 0-1,0 0 1,0 0 0,0 0-1,0 0 1,0 0 0,0 0-1,0 0 1,-1 0 0,1 0 142,0 0-142,0 0-1,0 0 1,0 0 0,0 0 0,0 0-1,0 0 1,0-1 0,0 1-1,0 0 1,0 0 0,0 0-1,0 0 1,0 0 0,0 0-1,0 0 1,0 0 0,0 0-1,0 0 1,0 0 0,0 0 0,0 0-1,0 0 1,0 0 0,0 0-1,0-1 1,0 1 0,0 0-1,0 0 1,0 0 0,0 0-1,0 0 1,0 0 0,0 0-1,0 0 1,-7 3 1079,-8 4-54,9-3-802,0 0 0,1 0 0,0 1-1,0 0 1,0 0 0,0 0 0,1 0 0,0 1 0,0 0-1,-4 7 1,7-11-259,0 0 1,0 0-1,1 1 0,-1-1 0,0 0 0,1 1 0,-1-1 1,1 0-1,0 1 0,0-1 0,0 0 0,0 1 0,0-1 1,0 0-1,1 1 0,-1-1 0,1 0 0,0 1 0,-1-1 1,1 0-1,0 0 0,0 0 0,1 0 0,-1 0 0,0 0 1,1 0-1,-1 0 0,1 0 0,0 0 0,-1-1 0,1 1 1,3 1-1,34 19-251,-33-20 269,0 1 0,0 0-1,-1 0 1,1 0-1,-1 1 1,0 0-1,0 0 1,0 0-1,5 7 1,-9-10 17,-1 0-1,1 0 1,-1 0 0,0 1 0,1-1-1,-1 0 1,0 0 0,0 1 0,0-1-1,0 0 1,0 0 0,0 0 0,0 1-1,0-1 1,-1 0 0,1 0-1,0 0 1,-1 1 0,1-1 0,-1 0-1,1 0 1,-1 0 0,0 0 0,1 0-1,-1 0 1,0 0 0,0 0-1,1 0 1,-1 0 0,0-1 0,0 1-1,0 0 1,0 0 0,0-1 0,-2 1-1,-4 5 181,-1-2 0,0 1 0,-12 4 0,6-3-248,0 0 0,-1-2 0,1 0 0,-1 0 0,0-1 0,0-1 1,0-1-1,-20 0 0,33-1 0,0 0 1,0 0-1,0 0 1,0-1-1,1 1 1,-1-1-1,0 1 1,0-1-1,1 1 1,-1-1-1,0 0 1,1 0 0,-1 0-1,1 0 1,-1 0-1,-1-2 1,-4-6-328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48.363"/>
    </inkml:context>
    <inkml:brush xml:id="br0">
      <inkml:brushProperty name="width" value="0.05" units="cm"/>
      <inkml:brushProperty name="height" value="0.05" units="cm"/>
    </inkml:brush>
  </inkml:definitions>
  <inkml:trace contextRef="#ctx0" brushRef="#br0">60 80 11723,'-5'1'569,"-1"0"0,1 0 0,-1 1 0,1 0 0,-1 0 1,1 0-1,0 0 0,0 1 0,-6 4 0,11-7-514,0 0 0,0 0 0,0 0 0,0 1 0,0-1 0,0 0 0,-1 0 0,1 0 0,0 0 0,0 0 0,0 1 0,0-1 0,0 0 0,0 0 0,0 0-1,0 0 1,0 1 0,0-1 0,0 0 0,0 0 0,0 0 0,0 0 0,0 1 0,0-1 0,0 0 0,1 0 0,-1 0 0,0 0 0,0 0 0,0 1 0,0-1 0,0 0-1,0 0 1,0 0 0,0 0 0,0 0 0,1 0 0,-1 0 0,0 1 0,0-1 0,0 0 0,0 0 0,0 0 0,1 0 0,-1 0 0,0 0 0,0 0 0,0 0 0,0 0-1,1 0 1,-1 0 0,0 0 0,0 0 0,0 0 0,0 0 0,0 0 0,1 0 0,-1 0 0,13 2 1096,17-3-146,0-2 0,0 0-1,54-15 1,-12 3-373,44-1-181,1 5 1,163 6 0,-247 5-433,87-2-1109,-118 2 910,0 0 0,0 0 0,0-1 0,0 1 0,0-1 0,0 1 0,0-1 0,0 0 0,0 0 0,2-1 0,-4 1 69,1 1 0,0-1 0,0 0 0,-1 0 0,1 0 0,0 0 1,-1 0-1,1 0 0,-1 0 0,1 0 0,-1 0 0,0-1 0,0 1 1,1 0-1,-1 0 0,0 0 0,0-2 0,1-6-890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48.779"/>
    </inkml:context>
    <inkml:brush xml:id="br0">
      <inkml:brushProperty name="width" value="0.05" units="cm"/>
      <inkml:brushProperty name="height" value="0.05" units="cm"/>
    </inkml:brush>
  </inkml:definitions>
  <inkml:trace contextRef="#ctx0" brushRef="#br0">0 1 17460,'28'3'7295,"29"8"-5618,-26-5-981,24 2-91,-35-6-519,-1 1 0,1 1 0,-1 0 1,0 1-1,34 15 0,-52-19-81,0-1-1,1 1 1,-1 0 0,0 0 0,0 0-1,0 0 1,0 0 0,0 0-1,0 0 1,0 1 0,0-1 0,0 0-1,0 0 1,-1 1 0,1-1-1,-1 0 1,1 1 0,-1-1-1,1 1 1,-1-1 0,0 1 0,0-1-1,0 1 1,0-1 0,0 1-1,0-1 1,0 1 0,0-1 0,0 0-1,-1 1 1,1-1 0,0 1-1,-1-1 1,0 1 0,1-1-1,-2 2 1,-3 7 63,-1 0 0,0-1 1,-14 18-1,10-13 13,-52 68 109,-53 78 321,49-47-4837,68-118 3434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2.013"/>
    </inkml:context>
    <inkml:brush xml:id="br0">
      <inkml:brushProperty name="width" value="0.05" units="cm"/>
      <inkml:brushProperty name="height" value="0.05" units="cm"/>
    </inkml:brush>
  </inkml:definitions>
  <inkml:trace contextRef="#ctx0" brushRef="#br0">230 39 16820,'14'-17'1957,"4"-5"1397,-26 32-601,-127 195-319,81-120-2339,-6 12-446,56-89-171,8-11-223,9-11-323,63-95-1659,-76 108 2714,31-50-849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2.419"/>
    </inkml:context>
    <inkml:brush xml:id="br0">
      <inkml:brushProperty name="width" value="0.05" units="cm"/>
      <inkml:brushProperty name="height" value="0.05" units="cm"/>
    </inkml:brush>
  </inkml:definitions>
  <inkml:trace contextRef="#ctx0" brushRef="#br0">3 0 15811,'1'3'544,"0"0"0,-1 0 0,1 0 0,-1 0-1,0 0 1,0 0 0,0 0 0,-1 0 0,1 0-1,-2 5 1,-1 18 1779,26 254 2216,-23-279-4539,1 14-58,0 1-1,1 0 0,5 21 1,-4-31-644,0-9-709,-3-12-877,-16-14 585,4 15 607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1.462"/>
    </inkml:context>
    <inkml:brush xml:id="br0">
      <inkml:brushProperty name="width" value="0.05" units="cm"/>
      <inkml:brushProperty name="height" value="0.05" units="cm"/>
    </inkml:brush>
  </inkml:definitions>
  <inkml:trace contextRef="#ctx0" brushRef="#br0">1 1 13707,'3'24'1504,"6"-6"-952,-1-4-320,4-6 1737,-1 0-1401,-1-4-112,-1-2-72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2.760"/>
    </inkml:context>
    <inkml:brush xml:id="br0">
      <inkml:brushProperty name="width" value="0.05" units="cm"/>
      <inkml:brushProperty name="height" value="0.05" units="cm"/>
    </inkml:brush>
  </inkml:definitions>
  <inkml:trace contextRef="#ctx0" brushRef="#br0">0 19 19148,'6'0'2001,"8"0"-1057,5 0-344,4-3 992,4-2-272,4 2-535,1 0-281,-2 0-936,-2 1-577,-5 2 849,-6 5-240,-5 3-176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3.941"/>
    </inkml:context>
    <inkml:brush xml:id="br0">
      <inkml:brushProperty name="width" value="0.05" units="cm"/>
      <inkml:brushProperty name="height" value="0.05" units="cm"/>
    </inkml:brush>
  </inkml:definitions>
  <inkml:trace contextRef="#ctx0" brushRef="#br0">69 33 17396,'-4'-29'2915,"1"25"-1137,-1 19-282,-13 98 1260,-19 153-1131,35-262-1602,-1 15 72,1-1 0,1 26 0,0-41-72,0 1-1,0 0 0,1-1 0,-1 1 1,1-1-1,0 1 0,0 0 0,0-1 1,1 0-1,-1 1 0,1-1 0,0 0 0,-1 0 1,2 0-1,-1 0 0,0 0 0,1 0 1,4 4-1,-3-6 2,-1 1 1,0-1 0,1 0-1,-1 0 1,1 0-1,-1 0 1,1-1-1,-1 0 1,1 1-1,-1-1 1,1 0 0,0-1-1,-1 1 1,1-1-1,-1 0 1,1 1-1,4-3 1,5-2 5,0 0 0,0-1 0,13-8 1,-14 7-519,0 0 0,0 0 0,-1-1 1,0-1-1,0 1 0,-1-2 1,0 0-1,-1 0 0,12-16 1,-13 9-459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4.647"/>
    </inkml:context>
    <inkml:brush xml:id="br0">
      <inkml:brushProperty name="width" value="0.05" units="cm"/>
      <inkml:brushProperty name="height" value="0.05" units="cm"/>
    </inkml:brush>
  </inkml:definitions>
  <inkml:trace contextRef="#ctx0" brushRef="#br0">124 0 18732,'-3'1'291,"1"-1"0,-1 1-1,1 0 1,-1-1 0,1 1 0,-1 0 0,1 0-1,0 1 1,0-1 0,-1 0 0,1 1 0,0 0-1,0-1 1,-2 3 0,-24 28 1560,17-17-1351,1 0-1,-10 20 1,17-30-459,0 0-1,1 1 1,0-1 0,0 1 0,0 0 0,1 0 0,0-1 0,0 1 0,0 0 0,1 10 0,0-15-36,0 0-1,1 0 1,-1 0 0,0-1 0,0 1 0,1 0 0,-1 0-1,0 0 1,1-1 0,-1 1 0,1 0 0,-1 0-1,1-1 1,-1 1 0,1 0 0,-1-1 0,1 1 0,0-1-1,-1 1 1,1-1 0,0 1 0,0-1 0,-1 1-1,1-1 1,0 0 0,0 0 0,0 1 0,-1-1 0,1 0-1,0 0 1,0 0 0,0 0 0,0 0 0,0 0 0,-1 0-1,1 0 1,2 0 0,35-10 101,-36 10-102,26-12 79,-1 0 0,37-24-1,-44 24-14,1 0 0,0 1 0,1 1 0,43-13 0,-64 23-58,0-1 0,0 1 0,0 0 0,0-1 0,1 1 0,-1 0 0,0 0 0,0 0 0,0 0 0,0 0 0,0 0 0,0 0 0,0 0 0,1 0 0,-1 1 0,0-1 0,0 0 0,0 1 0,0-1 0,0 1 0,0-1 0,0 1 0,0-1 0,0 1 0,0 0 0,-1-1 0,1 1 0,0 0 0,0 0 0,-1 0 0,1 0 0,0 0 0,-1 0 0,1 1 0,1 3 34,-1 0 1,0 0-1,0 0 0,-1 0 0,0 0 0,0 9 0,0-11-20,-1 1 1,1-1-1,0 1 0,1-1 0,-1 1 0,0-1 1,1 1-1,0-1 0,0 1 0,0-1 0,0 0 1,3 6-1,-3-8-19,0 0 0,0-1-1,0 1 1,0-1 0,0 1 0,0-1 0,0 1 0,0-1 0,0 0 0,0 1-1,0-1 1,0 0 0,0 0 0,0 0 0,1 0 0,-1 0 0,0 0 0,0 0-1,0 0 1,0 0 0,0 0 0,0-1 0,0 1 0,0 0 0,0-1 0,0 1-1,2-2 1,28-17 0,-29 17-5,43-35-329,-31 25-526,1 0 0,0 0 0,27-14 0,-42 26 761,1-1-1,-1 1 0,1 0 1,0-1-1,-1 1 0,1 0 1,0 0-1,-1-1 0,1 1 0,0 0 1,0 0-1,-1 0 0,1 0 1,0 0-1,-1 0 0,1 0 1,0 0-1,0 0 0,-1 0 1,1 1-1,0-1 0,-1 0 0,1 0 1,0 1-1,-1-1 0,1 0 1,-1 1-1,1-1 0,0 1 1,-1-1-1,1 1 0,-1-1 1,1 1-1,-1-1 0,1 1 1,-1-1-1,0 1 0,1-1 0,-1 2 1,1-1 1,-1-1 1,0 1-1,1-1 0,-1 1 1,1 0-1,-1-1 1,1 1-1,-1-1 0,1 1 1,-1-1-1,1 1 1,0-1-1,-1 0 1,1 1-1,0-1 0,-1 0 1,1 1-1,0-1 1,-1 0-1,2 0 0,1-1 151,-1-1 0,0 1 0,0-1 0,1 0 0,-1 0 0,-1 0-1,1 0 1,0 0 0,0 0 0,-1 0 0,1-1 0,0-2-1,5-4 274,-7 8-296,0 1 0,1-1 0,-1 0 0,1 0 0,0 1-1,-1-1 1,1 1 0,-1-1 0,1 0 0,0 1 0,0-1-1,-1 1 1,1-1 0,0 1 0,0 0 0,0-1 0,-1 1-1,1 0 1,0 0 0,0-1 0,0 1 0,0 0 0,0 0 0,0 0-1,0 0 1,0 1-1,0-1 0,0 1 0,0-1-1,0 1 1,-1 0 0,1 0 0,0-1-1,0 1 1,-1 0 0,1 0 0,-1 0-1,1 0 1,-1-1 0,1 1 0,-1 0 0,0 0-1,1 2 1,2 7 125,-1-1-1,-1 1 1,1 13 0,-1-21-134,13 341 2672,-14-335-2594,-3 43 493,3-46-482,-1-1-1,1 0 0,-1 0 0,0 0 0,-1 0 0,1-1 0,-1 1 1,1 0-1,-5 5 0,6-8-84,0-1 1,-1 1-1,1-1 1,0 1-1,-1-1 1,1 0-1,-1 1 1,1-1-1,0 0 1,-1 1-1,1-1 1,-1 0-1,1 1 1,-1-1-1,1 0 1,-1 0-1,1 1 0,-1-1 1,1 0-1,-1 0 1,1 0-1,-1 0 1,1 0-1,-1 0 1,0 0-1,1 0 1,-1 0-1,1 0 1,-1 0-1,1 0 1,-1 0-1,0-1 1,0 0 9,-1 0 1,1 0 0,0 0 0,0 0 0,-1 0-1,1 0 1,0-1 0,0 1 0,0 0-1,-1-4 1,-14-36 300,12 27-292,0 0 0,1-1 1,1 1-1,1-1 1,0 1-1,0-1 1,4-25-1,-2 32-189,0 1-1,1 0 1,0 0-1,0 0 1,1 0-1,0 0 0,0 1 1,1-1-1,-1 1 1,1 0-1,1 0 1,-1 0-1,1 0 0,0 1 1,0 0-1,1 0 1,6-5-1,41-20-861,-22 15 388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6.442"/>
    </inkml:context>
    <inkml:brush xml:id="br0">
      <inkml:brushProperty name="width" value="0.05" units="cm"/>
      <inkml:brushProperty name="height" value="0.05" units="cm"/>
    </inkml:brush>
  </inkml:definitions>
  <inkml:trace contextRef="#ctx0" brushRef="#br0">50 24 17020,'9'-24'4681,"-10"54"-1138,-1-5-3190,-4 109 1390,0 200-376,6-330-1366,0-2-7,0-1 0,0 0-1,0 0 1,0 1 0,0-1 0,0 0 0,0 0 0,1 1-1,-1-1 1,0 0 0,1 0 0,-1 1 0,0-1-1,1 0 1,0 0 0,-1 0 0,1 0 0,0 0-1,-1 0 1,3 2 0,-2-5-216,-1 0 0,1-1-1,0 1 1,-1 0 0,0 0 0,0-1-1,1 1 1,-1 0 0,0 0 0,-1-4 0,-3-24-1878,-2 1 1,-1-1 0,-14-35 0,3 8 1926,19 56 245,-1 1-1,0 0 1,0 0 0,0 0 0,1-1 0,-1 1-1,0 0 1,0 0 0,1 0 0,-1 0 0,0-1-1,0 1 1,1 0 0,-1 0 0,0 0 0,0 0 0,1 0-1,-1 0 1,0 0 0,1 0 0,-1 0 0,0 0-1,1 0 1,-1 0 0,0 0 0,0 0 0,1 0-1,-1 0 1,0 0 0,1 0 0,-1 1 0,0-1 0,0 0-1,1 0 1,-1 0 0,0 0 0,1 1 0,13 3 683,-14-3-610,11 3-74,1-1 1,0 0 0,0 0 0,0-1-1,0 0 1,1-1 0,-1-1 0,0 0-1,1-1 1,-1 0 0,0-1 0,0 0-1,0-1 1,14-4 0,-22 4-71,0 1-1,0 0 1,-1-1 0,1 0 0,-1 0-1,0 0 1,1 0 0,-1 0 0,-1-1 0,1 1-1,2-5 1,-3 6 97,-1 0-1,0 0 0,0 0 1,0 0-1,0 0 1,0 0-1,0 0 0,0 0 1,-1-1-1,1 1 1,-1 0-1,1 0 0,-1-1 1,0 1-1,0 0 1,0-1-1,0 1 1,-1 0-1,1-1 0,-1 1 1,1 0-1,-2-4 1,2 6-60,-1-1 1,1 1 0,0 0-1,0-1 1,-1 1 0,1 0 0,0-1-1,-1 1 1,1 0 0,0-1 0,-1 1-1,1 0 1,-1 0 0,1-1-1,0 1 1,-1 0 0,1 0 0,-1 0-1,1 0 1,-1-1 0,1 1 0,-1 0-1,1 0 1,0 0 0,-1 0-1,1 0 1,-1 0 0,1 0 0,-1 1-1,-14 7 628,-8 18 70,16-17-639,1 0-1,0 0 1,0 1 0,1 0 0,0 0 0,0 0-1,1 0 1,1 1 0,0 0 0,0 0 0,-1 21-1,4-31-90,-1 1-1,1-1 1,0 0-1,1 0 1,-1 0-1,0 1 1,0-1 0,0 0-1,1 0 1,-1 0-1,1 0 1,-1 0-1,1 0 1,-1 1-1,1-1 1,0 0-1,-1-1 1,1 1-1,0 0 1,0 0-1,0 0 1,0 0-1,0 0 1,2 0-1,-1 0 1,0 0 0,0 0 0,1-1 0,-1 1 0,1-1 0,-1 0 0,0 0 0,1 0 1,-1 0-1,1 0 0,4-1 0,6-2 6,1-1 1,-1 0 0,19-9 0,-30 11-11,84-41 21,-59 27-11,0 2 1,54-19-1,-76 31-5,-1 1 0,0 0-1,1 0 1,-1 1 0,1-1-1,-1 1 1,7 0 0,-10 0-1,0 1-1,0-1 1,1 0 0,-1 1 0,0-1 0,0 1-1,0-1 1,0 1 0,0-1 0,0 1 0,0 0-1,0-1 1,0 1 0,0 0 0,0 0 0,0 0-1,0 0 1,-1 0 0,1 0 0,0 0 0,-1 0 0,1 0-1,-1 0 1,1 0 0,-1 0 0,1 0 0,-1 1-1,0-1 1,1 0 0,-1 2 0,1 10 142,0 1 1,-3 25 0,1-26 2,1-12-144,0-1-1,0 1 1,-1-1 0,1 0-1,0 1 1,0-1-1,0 1 1,0-1 0,0 1-1,0-1 1,0 0-1,0 1 1,0-1 0,0 1-1,0-1 1,0 1-1,1-1 1,-1 0 0,0 1-1,0-1 1,0 1-1,1-1 1,-1 0 0,0 1-1,0-1 1,1 0-1,-1 1 1,0-1 0,1 0-1,-1 1 1,0-1-1,1 0 1,-1 0 0,0 1-1,1-1 1,-1 0-1,1 0 1,-1 0 0,0 0-1,1 1 1,-1-1-1,1 0 1,-1 0 0,1 0-1,-1 0 1,0 0-1,1 0 1,-1 0 0,1 0-1,-1 0 1,1 0-1,-1-1 1,0 1 0,1 0-1,-1 0 1,1 0-1,-1 0 1,1-1 0,27-17 97,-21 13-67,8-6 6,29-16 2,-41 25-41,1 0 0,-1 1 0,1-1 0,-1 1 0,1 0 0,0 0-1,-1 1 1,1-1 0,0 1 0,7-1 0,-10 1-3,0 1-1,0-1 1,0 0 0,1 0 0,-1 1-1,0-1 1,0 0 0,0 1-1,0-1 1,0 1 0,0-1 0,0 1-1,0 0 1,0-1 0,0 1 0,0 0-1,0 0 1,-1 0 0,1 0 0,0 0-1,0 0 1,-1 0 0,1 0 0,-1 0-1,1 1 1,1 3 4,-1-1 0,0 1-1,0 0 1,-1 0 0,1 5-1,-1-7 2,0 0-1,0 0 1,0 0-1,1 0 1,-1 0-1,1 0 1,0 0-1,-1 0 1,1 0-1,1 0 0,-1 0 1,0-1-1,3 5 1,-3-7-3,0 1 0,0 0 0,0-1 0,1 1 1,-1-1-1,0 1 0,0-1 0,1 1 0,-1-1 0,0 0 0,1 0 1,-1 1-1,0-1 0,1 0 0,-1 0 0,0 0 0,0-1 0,1 1 1,-1 0-1,0 0 0,1-1 0,-1 1 0,0-1 0,0 1 0,2-1 1,34-21 41,-28 17-31,69-47 1,-40 25-109,47-24 0,-79 47 65,0 1 0,1 1 1,0-1-1,-1 1 0,1 0 0,10-1 1,-15 3 21,-1 0 1,0 0-1,1 0 1,-1 0-1,0 0 1,1 0-1,-1 0 1,0 0-1,1 0 1,-1 1 0,0-1-1,1 1 1,-1-1-1,0 1 1,0-1-1,0 1 1,1 0-1,-1-1 1,0 1-1,0 0 1,0 0-1,0 0 1,0 0-1,0 0 1,0 0-1,-1 0 1,1 0-1,0 0 1,-1 0-1,1 1 1,0-1 0,-1 0-1,0 0 1,1 1-1,-1-1 1,0 0-1,1 1 1,-1-1-1,0 3 1,0 5 25,0 1 0,-1-1-1,0 0 1,-3 11 0,-2 28-57,6-48 12,0 0 0,0 1 0,0-1 1,0 0-1,0 0 0,0 0 0,0 0 1,0 1-1,0-1 0,0 0 1,0 0-1,0 0 0,0 0 0,0 1 1,0-1-1,0 0 0,1 0 0,-1 0 1,0 0-1,0 0 0,0 0 0,0 1 1,0-1-1,1 0 0,-1 0 0,0 0 1,0 0-1,0 0 0,0 0 0,1 0 1,-1 0-1,0 0 0,0 0 0,0 0 1,0 0-1,1 0 0,-1 0 1,0 0-1,0 0 0,0 0 0,0 0 1,1 0-1,-1 0 0,0 0 0,0 0 1,0 0-1,0 0 0,1 0 0,-1 0 1,0 0-1,0 0 0,0-1 0,0 1 1,0 0-1,1 0 0,7-6-290,2-6-24,2-6-112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7.470"/>
    </inkml:context>
    <inkml:brush xml:id="br0">
      <inkml:brushProperty name="width" value="0.05" units="cm"/>
      <inkml:brushProperty name="height" value="0.05" units="cm"/>
    </inkml:brush>
  </inkml:definitions>
  <inkml:trace contextRef="#ctx0" brushRef="#br0">226 99 15699,'38'-35'2234,"-26"24"-1177,0 0-1,0 1 1,1 0-1,19-11 1,-32 21-1021,0 0 0,0 0 0,0 0 1,0 0-1,1 0 0,-1 0 0,0 0 1,0-1-1,0 1 0,0 0 0,0 0 1,0 0-1,0 0 0,0 0 0,1 0 1,-1 0-1,0 0 0,0 0 0,0 0 1,0 0-1,0 0 0,0 0 0,1 0 1,-1 0-1,0 0 0,0 0 0,0 0 1,0 0-1,0 0 0,0 0 0,0 0 1,1 1-1,-1-1 0,0 0 0,0 0 1,0 0-1,0 0 0,0 0 0,0 0 1,0 0-1,0 0 0,0 0 0,0 0 1,1 1-1,-1-1 0,0 0 1,0 0-1,0 0 0,0 0 0,0 0 1,0 0-1,0 0 0,0 1 0,0-1 1,0 0-1,0 0 0,0 0 0,0 0 1,-3 12 852,-8 12-189,-55 89 504,-109 139-1,154-223-1144,15-20-78,-61 76-509,84-120-2515,83-133-3079,51-85 1869,-146 244 4893,1-1 1,14-14-1,-20 24-596,0 0-1,0 1 0,0-1 1,0 0-1,0 0 0,0 0 1,0 0-1,0 0 0,0 0 1,0 1-1,0-1 0,0 0 1,0 0-1,0 0 0,0 0 1,1 0-1,-1 0 0,0 0 1,0 0-1,0 0 0,0 1 1,0-1-1,0 0 0,0 0 1,0 0-1,1 0 1,-1 0-1,0 0 0,0 0 1,0 0-1,0 0 0,0 0 1,0 0-1,0 0 0,1 0 1,-1 0-1,0 0 0,0 0 1,0 0-1,0 0 0,0 0 1,0 0-1,1 0 0,-1 0 1,0 0-1,0 0 0,0 0 1,0 0-1,0 0 0,0 0 1,0-1-1,0 1 0,1 0 1,-1 2 176,-1 14 867,-1 0-1,-4 19 1,-4 32 319,9-39-1084,1 0 0,1-1 0,1 1-1,8 32 1,-8-50-485,0-1 0,1 0 0,0 1 0,1-1 0,-1 0 0,2 0 0,-1-1 0,2 1 0,-1-1-1,1 0 1,0-1 0,0 1 0,1-1 0,0-1 0,11 9 0,-17-14 94,0 0 0,0-1-1,-1 1 1,1-1 0,0 1 0,0-1 0,0 1 0,0-1-1,0 0 1,0 0 0,0 1 0,-1-1 0,1 0-1,0 0 1,0 0 0,2 0 0,-5-2-759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7.843"/>
    </inkml:context>
    <inkml:brush xml:id="br0">
      <inkml:brushProperty name="width" value="0.05" units="cm"/>
      <inkml:brushProperty name="height" value="0.05" units="cm"/>
    </inkml:brush>
  </inkml:definitions>
  <inkml:trace contextRef="#ctx0" brushRef="#br0">1 129 19036,'1'-3'1976,"10"0"-1407,8-5-313,8 2 920,7-8-1344,4-1-488,6-10 528,2-1-256,0-3-144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8.294"/>
    </inkml:context>
    <inkml:brush xml:id="br0">
      <inkml:brushProperty name="width" value="0.05" units="cm"/>
      <inkml:brushProperty name="height" value="0.05" units="cm"/>
    </inkml:brush>
  </inkml:definitions>
  <inkml:trace contextRef="#ctx0" brushRef="#br0">121 1 18572,'-8'3'507,"0"1"0,1 1 0,0-1 0,0 1 1,0 0-1,0 1 0,1-1 0,0 1 0,0 1 0,1-1 0,-9 13 0,10-13-376,0 0-1,0 1 0,1 0 0,0 0 0,0 0 0,0 0 0,1 0 0,0 0 0,1 1 1,-1-1-1,1 1 0,1-1 0,-1 10 0,2-13-153,0 1 0,0-1 0,0 0 0,1 0 0,-1 0 1,1 0-1,0-1 0,0 1 0,0 0 0,1-1 0,-1 1 0,1-1 0,0 0 0,0 0 0,6 5 1,6 3-212,0 0 1,25 12 0,-26-15 67,0 0 0,19 15 0,-31-22 181,0 1 0,0 0 1,0 0-1,0 0 1,0 0-1,0 1 0,-1-1 1,1 0-1,-1 1 1,0-1-1,1 1 0,-1 0 1,0-1-1,0 1 1,0 3-1,-1-4 31,0 1 1,0-1-1,-1 0 0,1 1 1,0-1-1,-1 0 0,0 0 1,0 0-1,1 1 0,-1-1 1,0 0-1,-1 0 0,1 0 1,0-1-1,-1 1 1,1 0-1,-1 0 0,-2 2 1,-10 9 362,0 0 0,-26 17 0,35-26-485,-1-1 0,1 0-1,-1 0 1,0 0 0,0-1 0,0 0 0,0 0 0,0 0-1,0-1 1,0 0 0,-10 1 0,15-2 26,0 0 1,0 0-1,0 0 1,0 0-1,1 0 0,-1 0 1,0-1-1,0 1 1,0 0-1,0-1 0,1 1 1,-1 0-1,0-1 1,0 1-1,1-1 0,-1 1 1,0-1-1,1 1 1,-1-1-1,1 0 1,-1 1-1,0-1 0,1 0 1,-1 1-1,1-1 1,0 0-1,-1 0 0,1 1 1,0-1-1,-1 0 1,1-1-1,-1-1-23,1-1 1,0 1-1,0-1 0,0 1 1,1-1-1,-1 1 0,2-5 1,8-29-646</inkml:trace>
  <inkml:trace contextRef="#ctx0" brushRef="#br0" timeOffset="1">393 149 20932,'11'13'2073,"-8"-3"-1409,1-2-304,6-3 952,5 1-527,3-5-1065,4 1-681,1-7 801,1-4-272,5-2-160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8.698"/>
    </inkml:context>
    <inkml:brush xml:id="br0">
      <inkml:brushProperty name="width" value="0.05" units="cm"/>
      <inkml:brushProperty name="height" value="0.05" units="cm"/>
    </inkml:brush>
  </inkml:definitions>
  <inkml:trace contextRef="#ctx0" brushRef="#br0">179 3 19940,'-4'-3'3452,"-12"5"-2551,8 0-586,1 1 0,0 0 0,0 1-1,0-1 1,0 1 0,0 0 0,1 1 0,0 0 0,0 0-1,0 0 1,1 1 0,-1 0 0,2 0 0,-1 0 0,-4 8-1,1-1-271,0 0 0,1 0 0,1 1 0,0 0 0,1 0-1,-6 29 1,9-32-133,1-1-1,0 1 1,1 0-1,0-1 1,3 22 0,-3-29-3,1-1 0,-1 1 0,1 0 0,0-1 0,0 1 0,0-1 0,0 0 0,1 1 0,-1-1 0,1 0 0,-1 1 0,4 1 0,-4-2 9,1-1 0,-1 0 1,1 0-1,0 0 0,-1-1 0,1 1 0,0 0 1,0-1-1,-1 1 0,1-1 0,0 1 0,0-1 1,0 0-1,0 0 0,0 0 0,-1 0 0,1 0 1,0 0-1,4-1 0,-3 0 10,0 0 0,-1 0 0,1 0 0,0 0 0,0 0 0,0 0 0,2-3 0,25-19-708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9.266"/>
    </inkml:context>
    <inkml:brush xml:id="br0">
      <inkml:brushProperty name="width" value="0.05" units="cm"/>
      <inkml:brushProperty name="height" value="0.05" units="cm"/>
    </inkml:brush>
  </inkml:definitions>
  <inkml:trace contextRef="#ctx0" brushRef="#br0">147 9 19292,'-13'9'640,"1"0"0,0 1-1,0 0 1,1 1 0,1 0 0,-1 1-1,-10 16 1,16-19-354,-1-1 1,1 1-1,0 0 0,1 1 1,0-1-1,1 1 0,0 0 1,0 0-1,1 0 0,0 0 1,0 19-1,2-26-264,0-1 1,0 1-1,1 0 1,-1 0-1,1 0 1,-1-1-1,1 1 0,0 0 1,0-1-1,0 1 1,1-1-1,-1 1 1,1-1-1,-1 1 0,1-1 1,0 0-1,0 0 1,0 0-1,0 0 1,0 0-1,0 0 0,0-1 1,1 1-1,-1-1 1,1 1-1,4 1 1,-3-2-20,-1 0 1,1 0 0,0-1 0,0 1 0,-1-1-1,1 0 1,0 0 0,0 0 0,0 0 0,0-1-1,-1 0 1,1 0 0,0 0 0,-1 0-1,1 0 1,0-1 0,-1 1 0,0-1 0,5-3-1,2-3 14,-1 0-1,0 0 1,0-1-1,-1 0 0,0 0 1,-1-1-1,0 0 1,9-19-1,-8 14 19,-1-1 0,0 0 1,-1 0-1,-1-1 0,4-27 0,-8 41-21,-1 1 0,0-1 0,0 0 0,0 0 0,0 1 0,0-1 0,-1 0 0,0-5 0,0 8-10,1 0 0,0-1 0,0 1-1,0 0 1,0-1 0,0 1 0,-1 0 0,1 0-1,0-1 1,0 1 0,-1 0 0,1 0 0,0-1-1,0 1 1,-1 0 0,1 0 0,0-1 0,-1 1-1,1 0 1,0 0 0,0 0 0,-1 0 0,1 0-1,0 0 1,-1 0 0,0-1 0,0 2 2,0-1 1,0 0-1,1 1 1,-1-1-1,0 0 1,0 1 0,0-1-1,0 1 1,1-1-1,-1 1 1,0-1-1,0 1 1,1 0-1,-2 1 1,-4 5 35,0 0 0,1 1 0,0 0 1,0 0-1,0 0 0,-4 15 0,6-17-28,2-1 1,-1 0-1,0 1 0,1-1 0,0 1 0,1 0 1,-1-1-1,1 1 0,0 0 0,0 0 1,1-1-1,1 7 0,-2-10-12,1 0 1,-1-1-1,1 1 0,0 0 0,-1-1 1,1 1-1,0-1 0,0 1 1,0-1-1,0 1 0,0-1 0,1 0 1,-1 1-1,0-1 0,1 0 1,-1 0-1,1 0 0,-1 0 0,1 0 1,-1 0-1,3 0 0,-1 0-12,0 0-1,0-1 1,0 0-1,0 1 1,0-1-1,0 0 1,0-1-1,0 1 1,0 0-1,0-1 1,5-1-1,1-1-45,0-1 0,0 0 0,0 0 0,-1-1 0,0 0 0,15-12 0,-15 10 25,-1 0 1,1 0-1,-1-1 0,-1 0 1,0 0-1,0 0 0,0-1 1,-1 0-1,0 0 0,6-17 1,-11 25 39,0 0 0,1 0 1,-1 0-1,0 0 0,0 0 1,0 1-1,1-1 1,-1 0-1,0 0 0,0 0 1,0 0-1,-1 0 1,1 0-1,0 0 0,0 1 1,0-1-1,-1 0 0,1-1 1,-1 2-1,1 0 0,0 0 0,-1 0 0,1-1 0,0 1 0,-1 0 0,1 0 0,-1 0 0,1 0 0,0 0 0,-1 0 0,1 0 0,-1 0 0,1 0 1,0 0-1,-1 0 0,1 0 0,0 0 0,-1 0 0,1 1 0,-1-1 0,1 0 0,0 0 0,-1 0 0,1 0 0,0 1 0,-1-1 0,-2 2 50,-1 1 1,1-1-1,0 1 0,0 0 1,0 0-1,-3 4 0,-2 5 82,1-1-1,0 1 1,-8 21-1,13-29-116,0 0 0,1 0 0,-1 1 1,1-1-1,0 1 0,0-1 0,1 1 0,0-1 1,-1 1-1,2-1 0,-1 1 0,0 0 0,1-1 0,1 7 1,-1-10-24,-1 0 1,1 0 0,-1 0 0,1 0-1,-1 0 1,1 0 0,0 0 0,0 0 0,-1 0-1,1-1 1,0 1 0,0 0 0,0-1-1,0 1 1,0-1 0,-1 1 0,1-1 0,0 1-1,1-1 1,-1 1 0,0-1 0,0 0-1,0 0 1,0 0 0,0 1 0,0-1 0,0 0-1,0 0 1,0-1 0,0 1 0,0 0-1,0 0 1,0 0 0,1-1 0,-1 1 0,0 0-1,0-1 1,0 1 0,-1-1 0,1 1 0,0-1-1,2-1 1,4-2-13,-1-1 0,1 0 0,-1 0 0,8-8 0,2-3-23,-1-2-1,0 1 1,-1-2 0,-1 0 0,10-21 0,-38 66-60,-10 18 86,23-41 8,1 1 1,-1 0-1,1 0 0,0 0 1,0 0-1,0 0 1,1 0-1,-1 0 1,1 8-1,0-11 2,0 0-1,1 0 1,-1 0-1,0 0 1,0 0-1,1 0 0,-1-1 1,1 1-1,-1 0 1,1 0-1,-1 0 1,1-1-1,0 1 1,-1 0-1,1 0 1,0-1-1,-1 1 1,1-1-1,0 1 1,0-1-1,0 1 0,0-1 1,0 1-1,-1-1 1,1 0-1,0 1 1,0-1-1,0 0 1,0 0-1,0 0 1,0 0-1,0 0 1,0 0-1,0 0 1,0 0-1,0 0 1,0 0-1,0 0 0,1-1 1,7-1 4,-1 0 0,0 0 0,12-5 0,-17 5-10,71-31-61,-49 21 36,0 1 0,0 1 0,47-12-1,-71 22 36,0 0-1,0-1 1,-1 1-1,1 0 1,0-1-1,0 1 1,0 0-1,0 0 1,0 0-1,0 0 1,0 0-1,-1 0 1,1 0-1,0 0 1,0 0-1,0 1 1,0-1-1,0 0 1,-1 0-1,1 1 1,0-1-1,0 1 1,0-1-1,-1 0 1,1 1-1,0 0 1,-1-1-1,1 1 1,0-1-1,-1 1 1,1 0-1,-1-1 1,1 1-1,0 1 1,-1 0 33,0 0 1,0 1 0,0-1 0,0 0 0,0 0 0,-1 0 0,1 1 0,-1-1 0,1 0 0,-1 0-1,0 0 1,-1 3 0,2-5-28,0 0 0,0 0 0,0 0 0,0 0 0,0 0 0,0 0 0,0 0 0,0 0 0,0 0 0,0 0 0,0 0 0,1 0 0,-1 0-1,0 0 1,0 0 0,0 0 0,0 0 0,0 0 0,0 0 0,0 0 0,0 0 0,0 0 0,0 0 0,0 0 0,0 0 0,0 0 0,0 0 0,0 0 0,0 1 0,0-1 0,0 0-1,0 0 1,0 0 0,0 0 0,0 0 0,0 0 0,8-8 142,9-15-78,-7 10-66,2-3-202,-1 0 0,0 0 0,13-30 0,-24 46 147,1 0 0,-1-1 0,0 1 0,0 0 0,0 0 0,0 0 0,1 0 0,-1 0 0,0 0 0,0 0 0,0 0 1,0-1-1,1 1 0,-1 0 0,0 0 0,0 0 0,0 0 0,1 0 0,-1 0 0,0 0 0,0 0 0,1 0 0,-1 0 0,0 0 1,0 1-1,0-1 0,0 0 0,1 0 0,-1 0 0,0 0 0,0 0 0,0 0 0,1 0 0,-1 0 0,0 1 0,0-1 0,0 0 1,0 0-1,0 0 0,1 0 0,-1 0 0,0 1 0,0-1 0,0 0 0,11 12-1597,-4-6 311,-4-3 899,0-1-1,1 0 0,-1 0 0,1 0 1,-1 0-1,1 0 0,0-1 1,0 1-1,0-1 0,6 1 1,11 0-989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9.701"/>
    </inkml:context>
    <inkml:brush xml:id="br0">
      <inkml:brushProperty name="width" value="0.05" units="cm"/>
      <inkml:brushProperty name="height" value="0.05" units="cm"/>
    </inkml:brush>
  </inkml:definitions>
  <inkml:trace contextRef="#ctx0" brushRef="#br0">0 34 17732,'13'12'5643,"-12"-11"-5508,0 0 1,0 0-1,-1 0 1,1 0 0,0 0-1,0 0 1,0 0-1,0 0 1,0 0 0,0-1-1,0 1 1,0 0 0,1-1-1,-1 1 1,0-1-1,0 1 1,0-1 0,1 0-1,1 1 1,6-1-66,1 0 0,-1-1 0,1 0-1,-1 0 1,0-1 0,0 0 0,0-1 0,0 0 0,0 0 0,0-1 0,-1 0-1,0-1 1,1 0 0,12-11 0,-11 6-45,-17 9 188,-21 13 235,23-8-375,0 0 1,1 0 0,-1 1 0,1 0-1,0 0 1,0 0 0,0 0 0,1 0-1,0 1 1,0 0 0,0 0 0,1 0-1,-1 0 1,1 0 0,1 0 0,-2 9-1,2-12-83,1 0-1,0 1 1,-1-1 0,1 0-1,1 1 1,-1-1-1,0 0 1,1 1-1,-1-1 1,1 0-1,0 1 1,0-1-1,1 0 1,-1 0-1,1 0 1,-1 0-1,1 0 1,0 0-1,0-1 1,0 1-1,0-1 1,1 1 0,-1-1-1,1 0 1,-1 0-1,1 0 1,0 0-1,0 0 1,0-1-1,0 1 1,0-1-1,4 2 1,22 1-114,0-7-51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1.873"/>
    </inkml:context>
    <inkml:brush xml:id="br0">
      <inkml:brushProperty name="width" value="0.05" units="cm"/>
      <inkml:brushProperty name="height" value="0.05" units="cm"/>
    </inkml:brush>
  </inkml:definitions>
  <inkml:trace contextRef="#ctx0" brushRef="#br0">1 281 17628,'0'0'94,"0"1"0,0-1 1,0 1-1,0-1 1,0 1-1,0-1 0,0 1 1,0-1-1,0 0 0,0 1 1,0-1-1,0 1 0,1-1 1,-1 1-1,0-1 1,0 1-1,0-1 0,1 0 1,-1 1-1,0-1 0,0 1 1,1-1-1,-1 0 0,0 1 1,1-1-1,-1 0 0,0 1 1,1-1-1,0 0 1,18 4 1869,26-9-519,-39 4-1540,11-2 96,-1-1 0,1 0-1,-1-1 1,23-11 0,-34 14-51,0-1 0,0 1 0,0-1 1,0-1-1,0 1 0,-1 0 0,1-1 0,-1 0 1,0 0-1,0-1 0,0 1 0,-1-1 0,0 1 1,1-1-1,-2 0 0,5-9 0,-7 12 31,1 1 0,-1 0 0,1 0 0,-1 0 0,0-1 0,0 1 0,1 0 0,-1-1 0,0 1 1,0 0-1,0 0 0,-1-1 0,1 1 0,0 0 0,0 0 0,-1-1 0,1 1 0,-1 0 0,1 0 0,-1 0 0,1-1 0,-1 1 0,0 0 0,1 0 0,-1 0 0,0 0 0,0 0 0,0 0 0,0 1 0,0-1 0,0 0 0,0 0 0,0 1 0,0-1 0,0 1 0,-1-1 0,1 1 0,0-1 0,0 1 0,-3-1 0,-1 0-7,1 1 0,-1-1-1,0 1 1,0 0-1,0 0 1,1 1 0,-1-1-1,0 1 1,0 0-1,-5 2 1,0 1 35,0 1 0,0 0 0,1 0 0,0 1-1,0 1 1,1-1 0,-1 1 0,1 0 0,1 1 0,-8 9 0,9-10 11,1 0 0,0 1 0,0-1 1,0 1-1,1 0 0,0 1 0,1-1 0,0 1 0,0 0 1,1-1-1,0 1 0,-1 12 0,2-18-34,1-1 0,0 0 0,0 0 0,0 1 0,0-1 0,0 0 0,0 1 0,1-1 0,-1 0 0,1 0 0,0 0 0,-1 1 0,1-1 0,0 0 0,0 0 0,0 0 0,1 0 0,-1 0 0,0-1 0,1 1 1,-1 0-1,1-1 0,0 1 0,-1-1 0,1 1 0,0-1 0,0 0 0,0 1 0,0-1 0,0 0 0,0-1 0,0 1 0,1 0 0,3 0 0,0 0-158,1-1 1,-1 0-1,0 0 1,0 0-1,1-1 1,-1 0-1,0-1 1,0 1-1,0-1 1,0 0-1,9-5 1,6-4-94,-1-1 0,0-1 0,19-16 0,14-16-394</inkml:trace>
  <inkml:trace contextRef="#ctx0" brushRef="#br0" timeOffset="1">526 1 17796,'-9'8'216,"0"1"1,1-1-1,0 2 1,0-1-1,1 1 0,0 1 1,1-1-1,0 1 1,1 0-1,0 1 1,1-1-1,0 1 0,1 0 1,0 0-1,1 0 1,0 0-1,0 14 1,1-4-362,1 0 1,1 0-1,1 0 1,1 0-1,1-1 1,1 1-1,1-1 1,14 34-1,-18-50 11,13 26-405,-14-30 469,-1 0 0,1 0 0,-1 0 0,1 0-1,0 0 1,0 1 0,0-1 0,0-1 0,0 1 0,0 0 0,0 0 0,0 0 0,0 0 0,0-1-1,0 1 1,0 0 0,1-1 0,-1 1 0,2 0 0,-3-2 33,1 1-1,-1 0 1,1-1 0,-1 1 0,1-1-1,-1 1 1,0 0 0,1-1 0,-1 1 0,0-1-1,1 1 1,-1-1 0,0 1 0,0-1-1,0 1 1,1-1 0,-1 0 0,0 1-1,0-1 1,0 1 0,0-1 0,0 1-1,0-1 1,0 1 0,0-1 0,0 0 0,0 1-1,0-1 1,0 1 0,-1-1 0,1 1-1,0-1 1,0 1 0,-1-1 0,1 1-1,-1-1 1,-7-25-484,8 26 510,-77-165-924,30 71 2309,44 89-1261,-9-28 980,11 32-1059,1 0 0,0 1 0,0-1 0,0 0 0,0 1 0,0-1 0,0 0 0,0 0 1,0 1-1,0-1 0,0 0 0,0 1 0,0-1 0,1 0 0,-1 1 0,0-1 0,0 0 0,1 1 0,-1-1 0,1 1 0,-1-1 1,0 1-1,1-1 0,-1 0 0,1 1 0,-1 0 0,1-1 0,-1 1 0,1-1 0,0 1 0,-1 0 0,1-1 0,-1 1 0,1 0 1,0-1-1,-1 1 0,1 0 0,0 0 0,0 0 0,-1 0 0,1 0 0,1 0 0,16 0 103,1 1 1,-1 1-1,1 1 0,-1 0 1,22 8-1,25 4 802,11-4-429,-58-10-302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0.371"/>
    </inkml:context>
    <inkml:brush xml:id="br0">
      <inkml:brushProperty name="width" value="0.05" units="cm"/>
      <inkml:brushProperty name="height" value="0.05" units="cm"/>
    </inkml:brush>
  </inkml:definitions>
  <inkml:trace contextRef="#ctx0" brushRef="#br0">15 0 16780,'-9'6'2392,"3"-1"-1336,8-2-272,7 0 1385,17 0-617,3-3-191,11 2-433,4-1-144,7 1-432,2-1-240,-1 2-632,-3 0-456,-9-1-1113,-5-1 1713,-10 1-376,-4-2-336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0.803"/>
    </inkml:context>
    <inkml:brush xml:id="br0">
      <inkml:brushProperty name="width" value="0.05" units="cm"/>
      <inkml:brushProperty name="height" value="0.05" units="cm"/>
    </inkml:brush>
  </inkml:definitions>
  <inkml:trace contextRef="#ctx0" brushRef="#br0">1 1 18700,'3'0'2401,"6"1"-1457,5 5-328,6 2 1896,10 4-1375,1 2-249,4 6-440,-1 1-72,-10 7-144,-2 1-64,-15 5-168,-7 2-56,-14 1-336,-2 0-432,-9-11 680,-2-5-64,-1-10-152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2.850"/>
    </inkml:context>
    <inkml:brush xml:id="br0">
      <inkml:brushProperty name="width" value="0.05" units="cm"/>
      <inkml:brushProperty name="height" value="0.05" units="cm"/>
    </inkml:brush>
  </inkml:definitions>
  <inkml:trace contextRef="#ctx0" brushRef="#br0">261 166 18180,'5'-11'892,"-1"-1"0,0 1 0,-1-1 0,0 0 0,0 0 0,-2 0 0,2-19 0,-3 31-840,0 0 1,0 0-1,0-1 0,0 1 0,0 0 1,0-1-1,0 1 0,0 0 0,1 0 0,-1-1 1,0 1-1,0 0 0,-1 0 0,1-1 1,0 1-1,0 0 0,0 0 0,0-1 1,0 1-1,0 0 0,0 0 0,0-1 1,0 1-1,0 0 0,-1 0 0,1 0 1,0-1-1,0 1 0,0 0 0,-1 0 0,1 0 1,0-1-1,0 1 0,0 0 0,-1 0 1,1 0-1,0 0 0,0 0 0,-1 0 1,1-1-1,0 1 0,0 0 0,-1 0 1,1 0-1,0 0 0,0 0 0,-1 0 1,1 0-1,0 0 0,0 0 0,-1 0 0,1 0 1,-1 1-1,-13 9 529,7-5-70,-10-4 214,16-1-697,0-1-1,-1 1 0,1 0 0,0 0 0,0 1 0,-1-1 1,1 0-1,0 0 0,0 0 0,-1 1 0,1-1 1,0 1-1,0-1 0,0 1 0,0 0 0,0-1 0,-1 1 1,1 0-1,0 0 0,1-1 0,-1 1 0,0 0 0,0 0 1,0 0-1,0 0 0,1 0 0,-1 0 0,0 1 0,1-1 1,-1 0-1,0 2 0,-8 18 32,0 0 0,1 1 0,2 0 0,-8 43 0,-5 94 167,17-128-163,0 0 1,2 0-1,1-1 0,2 1 0,7 37 0,-13-74-153,0 0-1,0 1 0,-1-1 1,1 1-1,-2 0 1,-5-7-1,-6-7-247,-27-33-592,27 34 480,1-1-1,-14-21 0,29 40 452,0 0 1,0 0-1,-1-1 1,1 1-1,0 0 0,0 0 1,0-1-1,-1 1 0,1 0 1,0 0-1,0-1 1,0 1-1,0 0 0,0 0 1,0-1-1,0 1 0,-1 0 1,1-1-1,0 1 0,0 0 1,0 0-1,0-1 1,0 1-1,0 0 0,0-1 1,1 1-1,-1 0 0,0 0 1,0-1-1,0 1 1,0 0-1,0 0 0,0-1 1,0 1-1,1 0 0,-1 0 1,0-1-1,0 1 0,0 0 1,0 0-1,1-1 1,-1 1-1,0 0 0,0 0 1,1 0-1,-1 0 0,0-1 1,0 1-1,1 0 1,-1 0-1,0 0 0,1 0 1,-1 0-1,0 0 0,0 0 1,1 0-1,-1 0 0,0 0 1,1 0-1,-1 0 1,0 0-1,0 0 0,1 0 1,-1 0-1,1 0 0,25 6 253,-18-4-194,32 5 205,53 5 0,-25-13-2419,-53 0-329,0-1 0,20-5 1,-22 1-1636,-13 6 4245,1 0-1,-1-1 1,0 1 0,0 0-1,1 0 1,-1 0 0,0 0-1,1 0 1,-1 0 0,0 0-1,1 0 1,-1 0-1,0 0 1,1 0 0,-1 0-1,0 0 1,0 0 0,1 0-1,-1 0 1,0 0 0,1 0-1,-1 1 1,0-1-1,1 0 1,-1 0 0,0 0-1,0 0 1,1 1 0,-1-1-1,0 0 1,0 0 0,0 0-1,1 1 1,-1-1-1,0 0 1,0 1 0,0-1-1,1 1 166,2 0-19,0 0-1,0 0 0,0 0 1,0 0-1,0 0 0,0 0 1,0-1-1,0 0 0,0 1 0,0-1 1,0-1-1,0 1 0,0 0 1,0-1-1,0 1 0,0-1 1,0 0-1,0 0 0,0 0 0,-1 0 1,1-1-1,0 1 0,-1-1 1,1 1-1,2-3 0,7-5-22,0-1 1,0 0-1,16-17 0,-9 5-59,0-1 0,-1-1 0,-1 0 0,16-33 0,-25 43-151,-2 0 1,0 0 0,-1-1-1,0 1 1,-1-1 0,0 0-1,-2-1 1,0 1 0,1-28-1,-3 41-35,-1 0 0,1 0 0,0 0 0,0 0 0,-1 0 0,1 1 0,-1-1-1,1 0 1,-1 0 0,0 0 0,-2-3 0,3 5-2,-1-1-1,0 1 1,1-1 0,-1 0 0,1 1 0,-1-1-1,0 1 1,1 0 0,-1-1 0,0 1 0,0-1-1,1 1 1,-1 0 0,0 0 0,0-1 0,0 1-1,1 0 1,-1 0 0,-2 0 0,1 0 0,0 1 0,-1 0 0,1-1 0,-1 1 0,1 0 0,0 0 0,0 0 0,0 0 0,0 1 0,0-1 0,0 0 0,0 1 0,0 0 0,0-1 0,0 1 0,-2 3 0,-8 12-4,0 1-1,1 0 1,1 1 0,0 0-1,-10 31 1,10-20 10,2 0 0,0 0 0,-3 37 0,10-59-17,0 1 1,1 0-1,0 0 0,0 0 1,1 0-1,0 0 1,1 0-1,2 10 0,-2-16-107,-1 1-1,0-1 0,1 0 0,0 1 0,0-1 1,0 0-1,0 0 0,1 0 0,-1 0 1,1-1-1,0 1 0,0-1 0,-1 1 1,2-1-1,-1 0 0,0 0 0,0-1 1,1 1-1,-1 0 0,1-1 0,6 2 1,-5-2-138,0 0 0,0 0 0,1-1 0,-1 1 0,1-1 0,-1 0 0,0-1 0,1 1 0,-1-1 0,0 0 0,9-3 0,10-6-755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3.238"/>
    </inkml:context>
    <inkml:brush xml:id="br0">
      <inkml:brushProperty name="width" value="0.05" units="cm"/>
      <inkml:brushProperty name="height" value="0.05" units="cm"/>
    </inkml:brush>
  </inkml:definitions>
  <inkml:trace contextRef="#ctx0" brushRef="#br0">81 1 18612,'1'1'217,"0"0"0,-1 0 0,1 1 0,-1-1 0,1 0-1,-1 0 1,0 1 0,1-1 0,-1 0 0,0 1 0,0-1 0,0 0 0,0 0 0,0 1 0,0-1 0,0 0 0,0 1 0,-1 1-1,-8 29 1277,6-25-870,-62 175 2521,61-177-5215,2-8 177,0-7 359,2 4 543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3.708"/>
    </inkml:context>
    <inkml:brush xml:id="br0">
      <inkml:brushProperty name="width" value="0.05" units="cm"/>
      <inkml:brushProperty name="height" value="0.05" units="cm"/>
    </inkml:brush>
  </inkml:definitions>
  <inkml:trace contextRef="#ctx0" brushRef="#br0">3 264 16460,'0'0'101,"0"0"0,-1 1 1,1-1-1,0 0 0,0 0 1,0 1-1,0-1 1,-1 0-1,1 1 0,0-1 1,0 0-1,0 1 1,0-1-1,0 0 0,0 1 1,0-1-1,0 0 0,0 1 1,0-1-1,0 0 1,0 1-1,0-1 0,0 0 1,0 1-1,0-1 1,0 0-1,0 1 0,1-1 1,-1 0-1,0 0 1,0 1-1,0-1 0,1 0 1,-1 0-1,0 1 0,0-1 1,1 0-1,15 6 2481,18-5 19,-23-3-2342,0 0 0,0 0 0,0-1 0,0 0 0,0-1 0,-1 0 0,1-1 0,-1 0 0,-1 0 0,1-1 0,-1-1 0,0 1 0,11-12 0,-12 11-214,-1 0 0,0-1 0,0 0 1,-1 0-1,0-1 0,0 1 0,-1-1 1,0-1-1,0 1 0,-1-1 1,-1 0-1,0 0 0,0 0 0,2-14 1,-5 20-32,0 0 0,0 1 0,0-1 0,0 0 1,0 1-1,-1-1 0,0 0 0,0 1 0,0-1 0,-2-4 1,2 6-11,1 1 1,-1 0 0,0 0 0,1 0 0,-1 0 0,0 0-1,0 0 1,0 0 0,0 1 0,0-1 0,0 0 0,0 0-1,0 1 1,0-1 0,-1 0 0,1 1 0,0 0-1,0-1 1,0 1 0,-1-1 0,1 1 0,0 0 0,-1 0-1,1 0 1,0 0 0,0 0 0,-1 0 0,1 0 0,0 0-1,0 1 1,-1-1 0,1 0 0,-2 1 0,-3 2 6,0 0 1,0 0-1,0 0 1,1 1-1,-1-1 1,1 1 0,0 1-1,0-1 1,-8 10-1,-4 6 5,-16 26-1,21-28 2,0 2-1,-13 29 1,22-44-19,1 0 1,0 0 0,0 1-1,0-1 1,1 0-1,0 1 1,0-1-1,0 1 1,1 0 0,0-1-1,0 1 1,0-1-1,1 1 1,0-1 0,2 10-1,-2-13-42,1 0 0,-1 1-1,1-1 1,0 0 0,-1 0-1,1-1 1,0 1 0,0 0-1,0-1 1,0 1 0,1-1-1,-1 0 1,0 1 0,1-1-1,-1 0 1,1 0 0,-1-1 0,1 1-1,-1 0 1,1-1 0,-1 0-1,1 1 1,0-1 0,-1 0-1,5-1 1,5 0-564,-1 0-1,1-1 1,-1 0-1,17-5 1,-13 1 87,-1 0 1,24-13-1,-7 2-507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4.123"/>
    </inkml:context>
    <inkml:brush xml:id="br0">
      <inkml:brushProperty name="width" value="0.05" units="cm"/>
      <inkml:brushProperty name="height" value="0.05" units="cm"/>
    </inkml:brush>
  </inkml:definitions>
  <inkml:trace contextRef="#ctx0" brushRef="#br0">189 28 17100,'2'-3'647,"18"-20"2104,-14 21-780,-10 17 897,-23 48-936,-66 107-1,79-146-1795,8-14-158,4-5-106,0 0 0,-1-1 1,0 0-1,0 1 0,0-1 0,0 0 1,-1 0-1,1-1 0,-6 5 1,8-8 43,1 0 1,-1 1 0,1-1 0,-1 0-1,1 0 1,0 0 0,-1 0 0,1 0-1,-1 0 1,1 0 0,-1 0 0,1 0-1,-1 0 1,1 0 0,-1 0 0,1 0-1,-1 0 1,1 0 0,0 0 0,-1 0-1,1-1 1,-1 1 0,1 0 0,-1 0-1,1-1 1,0 1 0,-1 0-1,1 0 1,0-1 0,-1 1 0,1 0-1,0-1 1,-1 1 0,1-1 0,0 1-1,0 0 1,0-1 0,-1 1 0,1-1-1,0 1 1,0-1 0,-7-22-2571,6 20 2230,-4-22-2449,-3-29 0,8 2 2808,0 51 189,0 1-1,0-1 0,0 0 1,0 1-1,0-1 0,0 0 1,1 0-1,-1 1 0,0-1 1,0 0-1,1 1 0,-1-1 1,1 0-1,-1 1 0,0-1 1,1 1-1,-1-1 0,2 0 1,-2 1-24,1-1 1,-1 1-1,0 0 1,1 0-1,-1 0 1,1 0-1,-1 0 0,1 0 1,-1 0-1,0 0 1,1 0-1,-1 0 1,1 0-1,-1 1 1,1-1-1,-1 0 1,0 0-1,1 0 0,-1 0 1,1 1-1,-1-1 1,1 1-1,22 23 3410,-14-15-2825,-2-2-679,1 0 0,1-1 0,0 0 1,-1 0-1,2-1 0,-1 0 0,1-1 0,-1 0 1,1-1-1,0 0 0,0 0 0,1-1 0,19 2 1,-4-3-477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4.511"/>
    </inkml:context>
    <inkml:brush xml:id="br0">
      <inkml:brushProperty name="width" value="0.05" units="cm"/>
      <inkml:brushProperty name="height" value="0.05" units="cm"/>
    </inkml:brush>
  </inkml:definitions>
  <inkml:trace contextRef="#ctx0" brushRef="#br0">27 1 19508,'-5'7'2433,"-1"6"-1585,0 3-408,1 4 1592,4 2-983,-2 1-377,6-3-1136,3-1-545,5-6 833,-4-7-176,4-5-136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4.978"/>
    </inkml:context>
    <inkml:brush xml:id="br0">
      <inkml:brushProperty name="width" value="0.05" units="cm"/>
      <inkml:brushProperty name="height" value="0.05" units="cm"/>
    </inkml:brush>
  </inkml:definitions>
  <inkml:trace contextRef="#ctx0" brushRef="#br0">80 39 19100,'-7'19'3928,"-16"47"-602,9-9-2816,1 2 1,4-1 0,2 1 0,1 64 0,5-120-508,1-1 0,1 1 1,-1 0-1,0-1 1,1 1-1,-1-1 1,1 1-1,0-1 1,0 1-1,0-1 1,0 1-1,0-1 1,0 0-1,1 0 1,1 3-1,-2-4 2,0-1-1,0 1 1,1 0-1,-1-1 1,0 1-1,1-1 0,-1 1 1,0-1-1,1 0 1,-1 1-1,1-1 1,-1 0-1,1 0 1,-1 0-1,0 0 1,1 0-1,-1 0 0,1-1 1,-1 1-1,0 0 1,1-1-1,-1 1 1,1-1-1,-1 1 1,0-1-1,0 0 1,1 1-1,-1-1 0,2-2 1,11-7 20,0 0 0,15-17 0,-17 16-36,1-1 1,0 2-1,1-1 0,19-10 0,-29 19-5,-1 1 0,1-1 0,0 1 0,-1 0 0,1-1 0,0 2 0,0-1 0,0 0 0,0 1 0,0 0 0,0 0 0,0 0-1,0 0 1,-1 0 0,1 1 0,0 0 0,0 0 0,0 0 0,0 0 0,-1 1 0,1-1 0,-1 1 0,5 3 0,-5-3 10,1 0 1,-1 0-1,0 0 1,-1 1-1,1-1 1,0 1-1,-1 0 1,1 0-1,-1 0 1,0 0-1,0 0 1,0 0-1,-1 1 1,1-1-1,-1 1 1,1-1-1,-1 1 1,0-1-1,-1 1 1,1 0-1,-1 0 1,1-1-1,-1 1 0,0 0 1,-1 0-1,0 6 1,-1-4 67,1 1 0,-2-1 0,1 0 0,-1 0 0,0 0 0,0 0 0,0 0 0,-1-1 0,0 1 0,0-1 0,0 0 0,-1 0 0,0-1 0,-7 6 0,1-2 121,1-1 0,-1 0-1,0-1 1,0-1 0,-20 8-1,25-11-169,1-1 0,-1 1 0,1-1 0,-1 0 0,0-1 0,1 1 0,-1-1 0,0 0-1,1-1 1,-1 1 0,0-1 0,1 0 0,-1-1 0,-8-3 0,12 4-144,0 0 0,0 0 0,0 0 1,0-1-1,0 1 0,1 0 0,-1-1 0,1 0 1,-1 1-1,1-1 0,-1 0 0,1 0 0,0 0 0,0 0 1,0 0-1,0 0 0,0 0 0,1 0 0,-1 0 1,1 0-1,-1 0 0,1-1 0,0 1 0,-1 0 0,1 0 1,1-1-1,-1 1 0,0 0 0,0 0 0,1 0 0,-1-1 1,2-1-1,2-10-578,0 1 1,1 0-1,13-24 1,-16 33 696,25-46-1232</inkml:trace>
  <inkml:trace contextRef="#ctx0" brushRef="#br0" timeOffset="1">452 1 21397,'-5'29'2536,"-7"9"-1664,-3 12-336,-2 6 1409,3 5-817,2 2-264,6-5-560,3-5-264,4-14-616,4-9-336,5-18-760,3-7 1848,-4-14-624,0-13-273,0-10-31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5.375"/>
    </inkml:context>
    <inkml:brush xml:id="br0">
      <inkml:brushProperty name="width" value="0.05" units="cm"/>
      <inkml:brushProperty name="height" value="0.05" units="cm"/>
    </inkml:brush>
  </inkml:definitions>
  <inkml:trace contextRef="#ctx0" brushRef="#br0">1 38 17332,'3'8'514,"0"-1"0,1 1 1,0-1-1,0 0 0,1 0 1,0 0-1,0-1 0,0 1 1,12 8-1,-13-12-335,0 0 1,0 0-1,1-1 0,-1 0 1,1 0-1,0 0 0,-1 0 1,1-1-1,0 0 0,0 0 1,0 0-1,0-1 0,0 1 1,0-1-1,0 0 0,0-1 1,7 0-1,-3-1-69,0 0 0,-1 0 0,1 0 0,0-1 0,-1-1 0,0 1 0,0-1 0,0-1 0,0 0 0,-1 0 0,1 0 0,-1-1 0,-1 0 0,1 0 0,-1-1 0,0 1 0,-1-1 0,7-10 0,-11 15-97,0 1 0,-1-1 0,1 1 0,0-1 0,-1 1 0,1-1 0,-1 1 0,1-1 0,-1 1 0,0-1 0,0 1 1,1-1-1,-1 0 0,0 1 0,-1-1 0,1 1 0,0-1 0,-1-1 0,1 2-7,-1 0 0,1 0-1,-1 1 1,0-1 0,1 0-1,-1 1 1,0-1 0,1 1 0,-1-1-1,0 1 1,0-1 0,1 1 0,-1 0-1,0-1 1,0 1 0,0 0 0,0 0-1,1-1 1,-1 1 0,0 0 0,0 0-1,0 0 1,-1 0 0,-4 0 10,1 1 0,-1 0 0,1 0 0,-1 0-1,1 1 1,-1-1 0,1 1 0,-10 6 0,-2 2 53,0 1 0,1 0-1,0 2 1,-21 20 0,29-24-12,-1 0 0,1 1 1,1 0-1,0 0 0,0 1 0,1 0 0,0 0 1,-5 16-1,10-23-34,0-1 1,0 1-1,0-1 1,0 1-1,1-1 1,0 1-1,-1-1 1,1 1-1,1-1 1,-1 1-1,0-1 1,1 1-1,0-1 1,0 1-1,0-1 1,0 1-1,3 5 1,-1-6-8,0 1 0,0 0 0,0 0 0,0-1 0,0 0 0,1 0 0,-1 0 1,1 0-1,0 0 0,0-1 0,0 0 0,1 0 0,4 2 0,3 1-142,0-1-1,0 0 1,17 2 0,-24-5-230,1 0 1,0-1-1,0 0 1,-1 0 0,1 0-1,0 0 1,0-1-1,-1 0 1,10-3 0,-14 4 325,0 0 0,-1 0 0,1 0 0,-1 0 0,1-1 0,0 1 0,-1 0 0,1 0 0,-1 0 0,1-1 0,-1 1 0,1 0 0,-1-1 1,1 1-1,-1 0 0,1-1 0,-1 1 0,1-1 0,-1 1 0,0-1 0,1 1 0,-1-1 0,1 1 0,-1-1 0,0 1 0,0-1 1,1 1-1,-1-1 0,0 1 0,0-1 0,0 0 0,0 1 0,0-1 0,0 1 0,0-1 0,0 0 0,0 1 0,0-1 0,0 0 1,0 1-1,0-1 0,0 1 0,0-1 0,-1 1 0,1-1 0,0 0 0,0 1 0,-1-1 0,1 1 0,0-1 0,-1 1 0,1-1 0,-1 1 1,1 0-1,-1-1 0,0 0 0,-19-24-1069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5.737"/>
    </inkml:context>
    <inkml:brush xml:id="br0">
      <inkml:brushProperty name="width" value="0.05" units="cm"/>
      <inkml:brushProperty name="height" value="0.05" units="cm"/>
    </inkml:brush>
  </inkml:definitions>
  <inkml:trace contextRef="#ctx0" brushRef="#br0">21 8 19948,'-20'-8'1481,"21"8"-1489,7 2-361,16 4 930,2 3-209,6-1-408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2.223"/>
    </inkml:context>
    <inkml:brush xml:id="br0">
      <inkml:brushProperty name="width" value="0.05" units="cm"/>
      <inkml:brushProperty name="height" value="0.05" units="cm"/>
    </inkml:brush>
  </inkml:definitions>
  <inkml:trace contextRef="#ctx0" brushRef="#br0">10 18 20332,'-10'14'1721,"10"-8"-1409,5-6-432,4-6 1240,2-5-608,7-9-352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6.110"/>
    </inkml:context>
    <inkml:brush xml:id="br0">
      <inkml:brushProperty name="width" value="0.05" units="cm"/>
      <inkml:brushProperty name="height" value="0.05" units="cm"/>
    </inkml:brush>
  </inkml:definitions>
  <inkml:trace contextRef="#ctx0" brushRef="#br0">48 95 20652,'1'35'1408,"-3"1"0,0-1 0,-10 44 0,2-15-600,-1 27-17,2 92 0,8-174-711,1-8-61,0 1 0,-1-1 0,1 1 0,0-1 0,0 1 0,0-1 0,0 1 0,0-1 0,0 1 0,1-1-1,-1 1 1,1-1 0,-1 1 0,1-1 0,-1 0 0,1 1 0,0-1 0,-1 0 0,3 3 0,-3-4-14,0 0 0,1 0 1,-1 0-1,0 1 0,0-1 0,1 0 0,-1 0 1,0 0-1,0 0 0,1 0 0,-1 0 1,0 0-1,1 0 0,-1 0 0,0 0 0,0 0 1,1 0-1,-1 0 0,0 0 0,0-1 1,1 1-1,-1 0 0,0 0 0,0 0 0,1 0 1,-1 0-1,0-1 0,0 1 0,0 0 1,1 0-1,-1 0 0,0 0 0,0-1 0,0 1 1,1-1-1,6-9 53,1-1 0,-1 0-1,-1 0 1,0-1 0,4-12 0,2-2-24,45-98 72,-12 23-156,99-164 0,-139 257 32,1 0 0,0 0-1,1 0 1,9-9 0,-15 16 14,0 1-1,0-1 0,0 0 1,0 0-1,0 0 0,-1 1 1,1-1-1,0 0 0,1 1 1,-1-1-1,0 1 0,0-1 0,0 1 1,0 0-1,0-1 0,0 1 1,1 0-1,-1 0 0,0 0 1,0 0-1,0 0 0,1 0 1,-1 0-1,0 0 0,0 1 1,0-1-1,0 0 0,0 1 1,1-1-1,-1 0 0,0 1 1,0 0-1,0-1 0,0 1 1,0 0-1,0-1 0,0 1 1,-1 0-1,1 0 0,0 0 1,0 0-1,-1 0 0,1 0 1,0 0-1,0 2 0,3 4-5,-1 0 0,-1 0 1,1 0-1,-1 0 0,0 1 0,-1-1 0,0 1 0,0-1 0,0 1 0,-1-1 0,0 1 0,-1 0 0,1-1 0,-2 1 1,1-1-1,-1 1 0,0-1 0,-6 13 0,3-7 29,-2 0 0,0 0-1,0 0 1,-1-1 0,-1 0 0,0 0 0,-1-1 0,-20 18 0,15-16 28,-1-1 0,-1-1 1,-26 15-1,35-22-168,0 0-1,0-1 0,0 0 1,-1 0-1,0-1 0,1 0 1,-1-1-1,0 1 1,0-2-1,-9 1 0,17-1 28,0 0 0,0 0-1,0-1 1,0 1 0,0 0-1,0 0 1,0 0 0,0 0-1,1-1 1,-1 1 0,0-1-1,0 1 1,0 0 0,1-1-1,-1 1 1,0-1 0,0 0-1,0 0 1,0 0 30,1 1-1,0-1 1,0 0-1,-1 1 1,1-1-1,0 1 1,0-1 0,0 0-1,0 1 1,0-1-1,0 0 1,0 1 0,0-1-1,0 1 1,0-1-1,0 0 1,1 1 0,-1-1-1,0 1 1,1-2-1,1-1-117,0 0 0,0-1-1,0 1 1,0 0 0,1 0-1,-1 0 1,5-3 0,20-16-957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6.717"/>
    </inkml:context>
    <inkml:brush xml:id="br0">
      <inkml:brushProperty name="width" value="0.05" units="cm"/>
      <inkml:brushProperty name="height" value="0.05" units="cm"/>
    </inkml:brush>
  </inkml:definitions>
  <inkml:trace contextRef="#ctx0" brushRef="#br0">46 211 19596,'0'0'70,"0"0"0,1 0 1,-1 0-1,0 0 0,0 0 0,0 0 0,0 0 0,0 0 1,1 0-1,-1 0 0,0 0 0,0 0 0,0 0 0,0 0 0,1 1 1,-1-1-1,0 0 0,0 0 0,0 0 0,0 0 0,0 0 0,0 0 1,1 0-1,-1 0 0,0 0 0,0 1 0,0-1 0,0 0 0,0 0 1,0 0-1,0 0 0,0 0 0,0 0 0,1 1 0,-1-1 1,0 0-1,0 0 0,0 0 0,0 0 0,0 1 0,-1 10 1167,-6 18-362,5-22-10,2-5-780,-11 39 840,1 1 0,3 0 0,-5 81 0,12-120-909,0 0 0,0-1-1,1 1 1,-1 0 0,1 0-1,0-1 1,-1 1 0,1-1 0,2 5-1,-2-6-12,-1-1 0,0 0 0,0 1 0,1-1 0,-1 0 0,0 1 0,1-1 0,-1 0 0,0 0 0,1 1 0,-1-1 0,0 0 0,1 0 0,-1 0 0,0 1 0,1-1 0,-1 0 0,1 0 0,-1 0 0,0 0 0,1 0 0,-1 0 0,2 0 0,-2 0 0,1 0 0,0-1 1,0 1-1,0 0 0,0-1 0,0 1 1,0-1-1,-1 1 0,1-1 0,0 0 1,-1 1-1,1-1 0,0 0 0,1-1 1,2-4 11,0 0 0,-1 0 0,1 0 1,-1-1-1,-1 1 0,1-1 0,-1 0 1,2-7-1,8-61 75,-9 56-68,0 1-9,-1 10-12,-1 0 1,0 0 0,0 0 0,0-1-1,-1 1 1,-1 0 0,-1-13 0,2 32-26,0-7 20,-1-1 1,1 1 0,0-1-1,0 1 1,1-1 0,-1 1-1,1-1 1,-1 0 0,1 1-1,0-1 1,1 0 0,-1 1-1,0-1 1,1 0 0,0 0-1,0 0 1,0 0 0,0-1-1,4 5 1,-2-4 3,-1-1 0,1 0 0,1 0-1,-1 0 1,0-1 0,0 0 0,1 1 0,-1-1 0,1-1-1,-1 1 1,0-1 0,1 0 0,-1 0 0,1 0-1,-1 0 1,1-1 0,-1 0 0,1 0 0,-1 0 0,0 0-1,1-1 1,5-3 0,6-2 4,-1-1 0,0 0-1,-1-1 1,23-19 0,-23 18 15,-1-1-1,-1 0 1,0-1 0,0 0 0,-1-1 0,-1-1 0,11-17-1,-50 76 65,17-22-130,0 1 1,2 0-1,1 1 0,0 0 1,-6 34-1,16-39-260,-1-20 270,0 1-1,0-1 1,0 0-1,0 1 1,0-1-1,1 1 1,-1-1 0,0 0-1,0 1 1,1-1-1,-1 0 1,0 1 0,1-1-1,-1 0 1,0 0-1,1 1 1,-1-1-1,0 0 1,1 0 0,-1 1-1,0-1 1,1 0-1,0 0 1,0 0-79,1 0-1,-1 0 1,0-1-1,0 1 1,1 0 0,-1-1-1,0 1 1,1-1 0,-1 0-1,0 1 1,0-1 0,0 0-1,0 0 1,0 0-1,0 0 1,0 1 0,0-2-1,0 1 1,0 0 0,1-2-1,7-11-741,0 0-1,0 0 0,-2-1 1,0-1-1,-1 1 1,0-1-1,5-23 1,16-119-2135,-25 139 2877,-2 19 117,2-10 365,-1-1 0,0 1 1,0-1-1,-1 0 1,0 1-1,-1-1 0,-3-15 1,-3 16 1034,1 12 139,5-1-1387,0 0-1,0 0 1,0 0-1,1 0 1,-1 0 0,0 1-1,1-1 1,-1 0-1,1 1 1,0-1 0,-1 0-1,1 3 1,-1-1-176,1-1 1,0 1 0,-1 0 0,1 0-1,0 0 1,1 0 0,-1 0-1,0 0 1,1 0 0,0 0-1,0 0 1,0 0 0,0-1-1,0 1 1,0 0 0,1-1 0,-1 1-1,1-1 1,0 1 0,0-1-1,3 4 1,16 3-314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7.125"/>
    </inkml:context>
    <inkml:brush xml:id="br0">
      <inkml:brushProperty name="width" value="0.05" units="cm"/>
      <inkml:brushProperty name="height" value="0.05" units="cm"/>
    </inkml:brush>
  </inkml:definitions>
  <inkml:trace contextRef="#ctx0" brushRef="#br0">124 0 16251,'1'2'255,"-1"-1"-1,0 1 0,0-1 1,0 1-1,0 0 0,-1-1 0,1 1 1,0-1-1,-1 1 0,1-1 0,-1 1 1,1-1-1,-1 1 0,0-1 0,-1 2 1,-17 23 1246,9-13-1,-45 75 3218,49-77-4443,1 0 1,0 0-1,1 0 1,0 1 0,1-1-1,-3 19 1,6-28-311,0 0 0,0 0 0,0 0 0,0-1 0,0 1-1,0 0 1,0 0 0,1 0 0,-1-1 0,1 1 0,-1 0 0,1-1 0,0 1 0,0 0 0,-1-1 0,1 1 0,0-1 0,0 1 0,1-1 0,-1 0 0,0 1 0,0-1 0,1 0 0,-1 0 0,1 0 0,-1 0 0,1 0 0,-1 0 0,1 0-1,0 0 1,-1-1 0,1 1 0,0-1 0,0 1 0,-1-1 0,1 0 0,0 0 0,2 0 0,2 1-379,1-1 0,-1 0 0,0 0 0,1-1 0,-1 0 0,0 0 0,1 0 0,-1-1 0,11-4 0,-6 0-48,0 0-1,0 0 1,12-9-1,2-11-647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7.510"/>
    </inkml:context>
    <inkml:brush xml:id="br0">
      <inkml:brushProperty name="width" value="0.05" units="cm"/>
      <inkml:brushProperty name="height" value="0.05" units="cm"/>
    </inkml:brush>
  </inkml:definitions>
  <inkml:trace contextRef="#ctx0" brushRef="#br0">6 53 17820,'-1'3'374,"0"0"1,0 0-1,0 0 1,0 0 0,1 0-1,0 0 1,0 0-1,-1 0 1,2 0-1,-1 0 1,0 0-1,1 0 1,0 4 0,0-5-219,0 0 1,0 0-1,1 0 1,-1 0-1,0 0 1,0-1-1,1 1 1,-1-1-1,1 1 1,0-1-1,-1 1 1,1-1-1,0 0 1,0 0-1,0 0 1,0 0-1,0 0 1,0 0-1,4 0 1,1 1-39,0-1 0,0 0 1,1-1-1,-1 1 0,0-1 1,1-1-1,-1 0 0,0 0 1,1 0-1,-1-1 0,0 0 1,0 0-1,9-4 0,-6 1-68,0 1-1,-1-1 1,1-1-1,-1 0 1,0 0-1,-1-1 0,1 0 1,8-10-1,-14 13-15,0 0 0,0 0 0,-1 0 0,1 0 0,2-7-1,-5 11-28,1-1 0,-1 1 0,0-1-1,0 1 1,1-1 0,-1 1-1,0-1 1,0 0 0,0 1 0,0-1-1,0 0 1,1 1 0,-1-1-1,0 1 1,-1-1 0,1 0 0,0 1-1,0-1 1,0 0 0,0 1-1,0-1 1,-1 1 0,1-1 0,0 0-1,0 1 1,-1-1 0,1 1-1,0-1 1,-1 1 0,1-1 0,-1 1-1,1-1 1,-1 1 0,1 0-1,-1-1 1,1 1 0,-1 0 0,1-1-1,-1 1 1,1 0 0,-1-1 0,1 1-1,-1 0 1,0 0 0,1 0-1,-1 0 1,-1-1 0,0 1 3,0 1 1,-1-1-1,1 0 1,0 0-1,-1 1 0,1 0 1,0-1-1,-1 1 1,1 0-1,0 0 1,0 0-1,0 0 0,-3 3 1,-26 21 43,27-21-43,-5 5-14,-1 0 0,1 1 0,0 0 0,1 0 1,1 1-1,-1 0 0,2 0 0,-1 1 0,2 0 1,0 0-1,0 0 0,1 1 0,0 0 0,-3 22 0,7-32-52,0 1 0,-1-1-1,1 0 1,0 0-1,1 0 1,-1 0-1,0 0 1,1 0-1,0 1 1,0-1-1,0 0 1,0-1 0,0 1-1,0 0 1,1 0-1,0 0 1,-1-1-1,1 1 1,2 2-1,-1-3-29,0 0 0,0 1 0,1-1 0,-1-1-1,1 1 1,-1 0 0,1-1 0,-1 1-1,1-1 1,0 0 0,-1 0 0,1-1 0,0 1-1,0-1 1,5 0 0,-1 0-2,-1 0 0,0-1 1,1 1-1,7-3 0,39-17-493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8.471"/>
    </inkml:context>
    <inkml:brush xml:id="br0">
      <inkml:brushProperty name="width" value="0.05" units="cm"/>
      <inkml:brushProperty name="height" value="0.05" units="cm"/>
    </inkml:brush>
  </inkml:definitions>
  <inkml:trace contextRef="#ctx0" brushRef="#br0">52 96 14771,'139'-95'8533,"-149"102"-6875,0 2 1,-16 15 0,18-15-1413,0 1 0,0 0 0,-8 14 0,12-16-281,-1 1 0,1 0 0,0 0-1,1 0 1,0 1 0,1-1 0,0 1-1,0-1 1,1 1 0,0 0 0,1 0-1,1 15 1,0-14-19,1 0 0,1 0-1,0 0 1,0 0 0,1 0 0,7 12-1,37 56-484,-32-54 375,-16-25 168,1 0-1,-1 1 0,0-1 1,0 0-1,0 1 0,1-1 1,-1 1-1,0-1 0,0 0 1,0 1-1,0-1 0,1 1 1,-1-1-1,0 0 1,0 1-1,0-1 0,0 1 1,0-1-1,0 0 0,0 1 1,0-1-1,-1 1 0,1-1 1,0 0-1,0 1 0,0-1 1,0 1-1,0-1 0,-1 0 1,1 1-1,-13 5 154,-26-6 194,31 0-257,-90 4 94,89-6-1611,12-4 715,16-10 312,-12 11 185,23-21-431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8.902"/>
    </inkml:context>
    <inkml:brush xml:id="br0">
      <inkml:brushProperty name="width" value="0.05" units="cm"/>
      <inkml:brushProperty name="height" value="0.05" units="cm"/>
    </inkml:brush>
  </inkml:definitions>
  <inkml:trace contextRef="#ctx0" brushRef="#br0">37 7 19092,'0'0'64,"1"0"0,-1-1 1,0 1-1,0 0 0,0 0 0,0-1 0,-1 1 0,1 0 0,0 0 0,0 0 1,0-1-1,0 1 0,0 0 0,0 0 0,0-1 0,0 1 0,0 0 1,-1 0-1,1 0 0,0 0 0,0-1 0,0 1 0,0 0 0,0 0 1,-1 0-1,1 0 0,0 0 0,0-1 0,0 1 0,-1 0 0,1 0 1,0 0-1,0 0 0,-1 0 0,1 0 0,0 0 0,0 0 0,0 0 1,-1 0-1,-4 10 1371,-1 24 22,5-31-1204,-9 89 1444,1 178 1,31 92-800,2-96-615,18 286-148,-41-526-322,-2-16-265,1 0 0,1 0 0,0 0 0,0 0 0,1 0 0,4 16 0,-6-26 420,0 0 1,0 1-1,0-1 1,0 0-1,0 0 0,0 1 1,1-1-1,-1 0 1,0 0-1,0 0 1,0 1-1,0-1 0,0 0 1,0 0-1,0 1 1,1-1-1,-1 0 1,0 0-1,0 0 0,0 0 1,1 1-1,-1-1 1,0 0-1,0 0 1,0 0-1,1 0 0,-1 0 1,0 0-1,0 0 1,1 0-1,-1 0 1,0 0-1,0 1 0,0-1 1,1 0-1,-1 0 1,0 0-1,0-1 1,1 1-1,-1 0 0,0 0 1,0 0-1,1 0 1,-1 0-1,0 0 1,0 0-1,1 0 0,-1 0 1,0 0-1,0-1 1,0 1-1,0 0 1,1 0-1,-1 0 0,0 0 1,0-1-1,0 1 1,0 0-1,1 0 1,-1 0-1,0-1 0,9-16-870,-9 16 825,9-20-944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9.558"/>
    </inkml:context>
    <inkml:brush xml:id="br0">
      <inkml:brushProperty name="width" value="0.05" units="cm"/>
      <inkml:brushProperty name="height" value="0.05" units="cm"/>
    </inkml:brush>
  </inkml:definitions>
  <inkml:trace contextRef="#ctx0" brushRef="#br0">10 422 16964,'-10'10'1681,"13"-7"-744,11-4-316,35-8 1224,79-26 0,-36 8-905,228-49 735,339-34-1,337 9-753,-874 91-796,230-16-9,73-6 297,-384 27-167,-26 3-31,-13 1-145,-6 2-49,-5 1-775,8-2 439,0 1 0,0-1 1,0 0-1,0 0 0,0 0 0,-1 1 1,1-1-1,0 0 0,0 0 0,0 0 0,0-1 1,0 1-1,0 0 0,0 0 0,-2-1 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9.998"/>
    </inkml:context>
    <inkml:brush xml:id="br0">
      <inkml:brushProperty name="width" value="0.05" units="cm"/>
      <inkml:brushProperty name="height" value="0.05" units="cm"/>
    </inkml:brush>
  </inkml:definitions>
  <inkml:trace contextRef="#ctx0" brushRef="#br0">261 31 17868,'-12'-9'1474,"8"6"-1081,1 1 1,0-1-1,-1 1 0,1 0 1,-1 0-1,1 0 1,-1 1-1,0-1 0,-6-1 1,10 3-341,-1 1 0,1-1 1,0 0-1,0 0 1,0 0-1,-1 0 1,1 0-1,0 0 0,0 0 1,0 0-1,-1 1 1,1-1-1,0 0 1,0 0-1,0 0 0,0 0 1,-1 1-1,1-1 1,0 0-1,0 0 1,0 0-1,0 1 0,0-1 1,0 0-1,0 0 1,-1 0-1,1 1 1,0-1-1,0 0 0,0 0 1,0 1-1,0-1 1,0 0-1,0 0 0,0 1 1,0-1-1,0 0 1,1 0-1,-1 0 1,0 1-1,0-1 0,0 0 1,0 0-1,0 0 1,0 1-1,0-1 1,1 0-1,-1 0 0,0 0 1,0 1-1,0-1 1,7 11 819,36 27 628,-32-30-1342,-1 0 0,0 1 1,0 1-1,-1 0 0,10 13 0,-17-20-134,-1-1-1,1 1 1,-1 0 0,0 0-1,0 0 1,0 0-1,0 0 1,0 0-1,0 0 1,-1 0-1,0 0 1,0 0-1,1 0 1,-2 0-1,1 1 1,0-1 0,-1 0-1,1 0 1,-1 0-1,0 0 1,0 0-1,0 0 1,0 0-1,-1-1 1,1 1-1,-1 0 1,-2 3-1,-6 7 46,0-1-1,-1 0 0,0 0 1,-1-1-1,-14 9 0,-70 45-419,71-48-73,18-12 248,-1 0 1,0-1-1,0 1 0,0-2 0,-1 1 1,1-1-1,-1 0 0,0-1 1,-15 3-1,4-6-305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0.569"/>
    </inkml:context>
    <inkml:brush xml:id="br0">
      <inkml:brushProperty name="width" value="0.05" units="cm"/>
      <inkml:brushProperty name="height" value="0.05" units="cm"/>
    </inkml:brush>
  </inkml:definitions>
  <inkml:trace contextRef="#ctx0" brushRef="#br0">30 535 15803,'-29'36'7865,"43"-40"-6529,22-11-629,-1-2 0,-1-1-1,0-2 1,-2-1 0,39-33 0,-32 20-483,-1-2-1,-3-1 1,46-61 0,-67 79-158,0-2 0,-1 1 1,-1-2-1,-1 1 1,-1-2-1,-1 1 0,8-32 1,-13 40-24,-4 14-43,0 0 1,0 0-1,0 0 1,0 0-1,0 1 1,0-1-1,0 0 1,0 0-1,0 0 1,0 0 0,1 0-1,-1 0 1,0 0-1,0 0 1,0 0-1,0 0 1,0 0-1,0 0 1,0 0-1,0 0 1,0 0-1,0 0 1,0 0-1,0 0 1,0 0-1,0 0 1,0 0 0,0 0-1,0 0 1,0 0-1,1 0 1,-1 0-1,0 0 1,0 0-1,0 0 1,0 0-1,0 0 1,0 0-1,0 0 1,0 0-1,0 0 1,0 0 0,0 0-1,0 0 1,0 0-1,0-1 1,0 1-1,0 0 1,0 0-1,0 0 1,0 0-1,0 0 1,0 0-1,0 0 1,0 0-1,0 0 1,0 0-1,0 0 1,0 0 0,0 0-1,0 0 1,3 23 42,-3-17-38,1 40-279,3 0 1,1 0-1,2-1 1,3 0 0,19 58-1,-15-74-8,-1-10-56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2.494"/>
    </inkml:context>
    <inkml:brush xml:id="br0">
      <inkml:brushProperty name="width" value="0.05" units="cm"/>
      <inkml:brushProperty name="height" value="0.05" units="cm"/>
    </inkml:brush>
  </inkml:definitions>
  <inkml:trace contextRef="#ctx0" brushRef="#br0">26 144 16780,'-4'17'4368,"-1"16"-2863,5 306 2944,5-149-3984,-6-190-463,1 0 0,0 0 0,0 0-1,0 0 1,0 0 0,-1 0 0,1 0-1,0 0 1,0 0 0,0 0 0,0 0 0,-1 0-1,1 0 1,0 0 0,0 0 0,0 0-1,-1 0 1,1 0 0,0 0 0,0 0 0,0 0-1,0 0 1,0 0 0,-1 0 0,1 0-1,0-1 1,0 1 0,0 0 0,0 0 0,0 0-1,-1 0 1,1 0 0,0 0 0,0-1-1,0 1 1,0 0 0,0 0 0,0 0 0,0 0-1,0-1 1,0 1 0,0 0 0,0 0-1,0 0 1,0-1 0,0 1 0,0 0 0,0 0-1,0 0 1,0-1 0,-4-14 4,0-1 0,1 0 1,1-1-1,1 1 0,0-23 0,0 9-27,3-206-291,1 201 240,2 0 0,1 1 0,2 0 0,20-60 0,-24 85 66,0 0 0,1 0 0,0 0 0,0 1 0,1 0 0,0 0 0,8-9 0,-12 15 8,0 0 0,1 0 0,-1 0 0,0 0 0,1 0 0,-1 1 0,1-1 0,-1 1 0,1-1 0,0 1 0,-1 0 0,1 0 0,0 0 0,0 1 0,0-1 0,0 1 0,0-1 0,0 1 0,0 0-1,0 0 1,0 0 0,-1 1 0,1-1 0,0 1 0,0 0 0,0-1 0,0 1 0,4 3 0,-4-2 11,0 0-1,0 0 1,0 1 0,0-1-1,-1 1 1,1 0-1,-1 0 1,0 0 0,1 0-1,-1 0 1,-1 0-1,1 0 1,0 1 0,-1-1-1,0 1 1,0-1 0,0 1-1,0 0 1,0-1-1,-1 1 1,0 0 0,0 0-1,0 6 1,-1 1 55,0 0-1,0 0 1,-1 0 0,0 0 0,-1-1 0,-8 20 0,4-16 10,0 0-1,-1-1 1,0 0 0,-1-1 0,-1 1 0,0-2 0,0 1 0,-1-2 0,-1 1 0,1-2 0,-2 1 0,1-2 0,-19 11 0,28-18-136,1 0 1,0 0 0,-1 0-1,1 0 1,-1 0 0,1-1-1,-1 1 1,0-1 0,1 1 0,-1-1-1,-2 0 1,5 0 43,-1 0 0,1 0 1,0 0-1,0 0 0,-1 0 0,1-1 1,0 1-1,0 0 0,0 0 0,0 0 0,-1 0 1,1 0-1,0-1 0,0 1 0,0 0 1,0 0-1,0 0 0,-1 0 0,1-1 1,0 1-1,0 0 0,0 0 0,0 0 0,0-1 1,0 1-1,0 0 0,0 0 0,0-1 1,0 1-1,0 0 0,0 0 0,0 0 1,0-1-1,0 1 0,0 0 0,0 0 0,0-1 1,10-16-205,11-8-99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7.539"/>
    </inkml:context>
    <inkml:brush xml:id="br0">
      <inkml:brushProperty name="width" value="0.05" units="cm"/>
      <inkml:brushProperty name="height" value="0.05" units="cm"/>
    </inkml:brush>
  </inkml:definitions>
  <inkml:trace contextRef="#ctx0" brushRef="#br0">38 12 15611,'-9'-4'2497,"0"-2"-1289,-2 4-352,2 2 4738,14 5-4538,7-2-184,11 0-360,6-2-104,12 1-184,7-1-192,5-1-488,2-1-376,-4-5-1825,-1 4 2265,-7 2-376,-4-1-312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3.259"/>
    </inkml:context>
    <inkml:brush xml:id="br0">
      <inkml:brushProperty name="width" value="0.05" units="cm"/>
      <inkml:brushProperty name="height" value="0.05" units="cm"/>
    </inkml:brush>
  </inkml:definitions>
  <inkml:trace contextRef="#ctx0" brushRef="#br0">1 12 16820,'1'-1'210,"0"0"1,1 0-1,-1 1 1,0-1 0,1 0-1,-1 0 1,1 1 0,-1-1-1,1 1 1,-1 0-1,1-1 1,-1 1 0,1 0-1,-1 0 1,1 0 0,0 0-1,-1 0 1,1 0-1,-1 0 1,1 1 0,-1-1-1,1 1 1,-1-1 0,1 1-1,-1-1 1,1 1 0,-1 0-1,0 0 1,2 1-1,6 4 594,0 0-1,0 0 0,8 10 0,-11-11-486,5 5-82,-1-1 0,2 0 0,-1-1-1,1 0 1,21 10 0,-26-16-383,0 0-1,-1 0 1,1 0 0,0-1-1,0 0 1,0 0 0,0 0-1,0-1 1,0 0 0,0-1-1,0 0 1,0 0 0,11-3-1,-6 0-347,0 0 0,-1-2 0,1 1 0,-1-1 0,-1-1 0,1 0 0,-1-1 0,0 1 0,-1-2 0,0 0 0,16-19 0,-17 14 49,-8 14 455,0 0 0,0 0-1,0 0 1,0 0-1,0 0 1,0-1-1,0 1 1,0 0-1,0 0 1,0 0-1,0 0 1,0 0-1,0 0 1,0-1-1,0 1 1,0 0-1,0 0 1,0 0-1,-1 0 1,1 0-1,0 0 1,0 0-1,0-1 1,0 1-1,0 0 1,0 0-1,0 0 1,0 0-1,0 0 1,0 0-1,-1 0 1,1 0-1,0 0 1,0 0-1,0 0 1,0 0-1,0 0 1,0 0-1,0-1 1,-1 1-1,1 0 1,0 0-1,0 0 1,0 0-1,0 0 1,0 0-1,0 0 1,0 0-1,-1 1 1,-1-1 139,-1 1 1,1 0-1,0 0 1,0 0 0,-1 1-1,1-1 1,0 0-1,0 1 1,-2 2 0,-37 34 1549,1 3 0,2 1 0,-49 71 0,78-100-1804,0 0 1,1 0-1,1 1 1,0 0-1,1 0 0,1 0 1,0 1-1,-4 20 1,9-20-156,4-6-112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4.290"/>
    </inkml:context>
    <inkml:brush xml:id="br0">
      <inkml:brushProperty name="width" value="0.05" units="cm"/>
      <inkml:brushProperty name="height" value="0.05" units="cm"/>
    </inkml:brush>
  </inkml:definitions>
  <inkml:trace contextRef="#ctx0" brushRef="#br0">0 1932 13595,'2'0'468,"0"0"1,0-1-1,0 1 0,0-1 1,-1 1-1,1-1 0,0 1 1,0-1-1,-1 0 1,1 0-1,0 0 0,-1 0 1,1 0-1,-1 0 0,1 0 1,1-3-1,5-2 462,43-29 694,-2-3-1,-2-2 0,62-67 0,110-151-948,-116 131-208,384-462-14,-459 558-431,1 1 0,43-34 0,71-43 9,-5 4 25,-83 56-47,-2-3 1,-3-2-1,-2-2 0,47-68 1,-85 109-14,-6 9 2,-1 1-1,-1-1 1,1-1 0,0 1-1,-1 0 1,4-9 0,-6 13 2,0-1 0,0 1 1,0 0-1,0 0 1,0 0-1,0 0 1,0 0-1,1-1 1,-1 1-1,0 0 1,0 0-1,0 0 0,0 0 1,0 0-1,0-1 1,0 1-1,0 0 1,0 0-1,0 0 1,0 0-1,0-1 1,0 1-1,0 0 0,-1 0 1,1 0-1,0 0 1,0 0-1,0-1 1,0 1-1,0 0 1,0 0-1,0 0 1,0 0-1,0 0 0,0 0 1,-1-1-1,1 1 1,0 0-1,0 0 1,0 0-1,0 0 1,0 0-1,-1 0 1,1 0-1,0 0 0,0 0 1,0 0-1,0 0 1,0 0-1,-1 0 1,1 0-1,0 0 1,0 0-1,0 0 0,0 0 1,-1 0-1,1 0 1,-14 6 1,-14 15-245,15-1-2810,15-22 2476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6.332"/>
    </inkml:context>
    <inkml:brush xml:id="br0">
      <inkml:brushProperty name="width" value="0.05" units="cm"/>
      <inkml:brushProperty name="height" value="0.05" units="cm"/>
    </inkml:brush>
  </inkml:definitions>
  <inkml:trace contextRef="#ctx0" brushRef="#br0">234 9 17548,'7'-8'4555,"-24"22"-1929,-58 96 504,-23 66-2642,55-96-1084,35-65-1472,14-23-605,3-6 2593,7-14-845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6.763"/>
    </inkml:context>
    <inkml:brush xml:id="br0">
      <inkml:brushProperty name="width" value="0.05" units="cm"/>
      <inkml:brushProperty name="height" value="0.05" units="cm"/>
    </inkml:brush>
  </inkml:definitions>
  <inkml:trace contextRef="#ctx0" brushRef="#br0">111 1 17788,'-6'17'2056,"-1"-1"-1344,0 9-183,1 1 999,1 9-584,4 0-136,1 2-256,1 1-136,5-6-328,2 1-168,-2-7-416,-1-3-192,-1-8 1032,-4-3-512,-1-7-96,-4-5-64</inkml:trace>
  <inkml:trace contextRef="#ctx0" brushRef="#br0" timeOffset="1">13 288 15195,'-8'-6'1929,"5"-1"-1073,2 1-376,5 4 1112,4-1-367,4 0-561,3 0-440,5 0-888,3-2 888,0-1-336,2 0-80,-4-8-112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7.228"/>
    </inkml:context>
    <inkml:brush xml:id="br0">
      <inkml:brushProperty name="width" value="0.05" units="cm"/>
      <inkml:brushProperty name="height" value="0.05" units="cm"/>
    </inkml:brush>
  </inkml:definitions>
  <inkml:trace contextRef="#ctx0" brushRef="#br0">215 21 19468,'-3'-3'330,"1"1"1,-1 0-1,0 0 0,0 0 1,0 1-1,0-1 0,0 1 1,-1 0-1,1 0 0,0 0 0,-1 0 1,1 0-1,-1 1 0,1 0 1,-5 0-1,4 0-227,1 0 0,0 1 0,0 0 1,-1 0-1,1 0 0,0 0 0,0 0 0,0 1 1,0-1-1,0 1 0,0 0 0,0 0 0,1 0 0,-1 0 1,1 0-1,-3 3 0,0 1-85,0 0 0,1 0 0,-1 0 0,1 0 0,1 1 0,-1 0 0,1-1 0,0 1 0,1 0 1,0 0-1,-2 13 0,3-14-21,0-1 1,1 1 0,0 0 0,0-1 0,1 1 0,0 0 0,0-1-1,0 1 1,0-1 0,1 0 0,0 1 0,0-1 0,1 0-1,-1 0 1,1 0 0,4 5 0,24 26 14,-19-24-24,20 29 0,-29-38 25,-1 0 1,0 1-1,0 0 0,0-1 1,-1 1-1,1 0 0,-1 0 1,0 0-1,0 0 0,-1 0 1,1 0-1,-1 0 0,0 6 1,0-7 17,-1 0 0,0-1 0,0 1 0,0-1 0,0 1 0,0 0 0,-1-1 0,1 0 0,-1 1 0,0-1 1,1 0-1,-1 0 0,0 0 0,0 0 0,-1 0 0,1-1 0,0 1 0,-5 2 0,-5 3 123,0-1 0,-19 7 0,-49 13-1372,72-22 952,6 1-118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8.253"/>
    </inkml:context>
    <inkml:brush xml:id="br0">
      <inkml:brushProperty name="width" value="0.05" units="cm"/>
      <inkml:brushProperty name="height" value="0.05" units="cm"/>
    </inkml:brush>
  </inkml:definitions>
  <inkml:trace contextRef="#ctx0" brushRef="#br0">47 11 13923,'-31'-6'4203,"16"2"-184,22 18-1351,50 52-1140,3-1 0,89 72 0,18 19-804,-44-38-320,226 167-1,-281-235-154,-2 4 1,-2 2-1,74 84 0,28 32 181,-165-171-416,0 0 0,-1 0 0,1 0-1,0 0 1,0 0 0,0-1 0,0 1 0,0 0 0,0-1 0,0 1 0,0-1-1,0 1 1,0-1 0,0 0 0,0 1 0,0-1 0,1 0 0,0 0 0,-1 0-166,0-1 1,0 0 0,-1 1-1,1-1 1,0 0 0,0 0-1,-1 1 1,1-1-1,-1 0 1,1 0 0,-1 0-1,1 0 1,-1 0 0,1 0-1,-1 0 1,0 0 0,0 0-1,0 0 1,1-2 0,-1 2-102,1-1 0,0 1 0,0-1 0,0 1 0,0 0 0,0-1 0,0 1 0,0 0 0,1 0 0,0-2 0,4-2-305,8-9-576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9.158"/>
    </inkml:context>
    <inkml:brush xml:id="br0">
      <inkml:brushProperty name="width" value="0.05" units="cm"/>
      <inkml:brushProperty name="height" value="0.05" units="cm"/>
    </inkml:brush>
  </inkml:definitions>
  <inkml:trace contextRef="#ctx0" brushRef="#br0">208 39 16043,'4'-5'924,"-2"4"-652,0-1-1,-1 0 1,1 0 0,0 0-1,-1 0 1,0 0-1,1 0 1,-1-1 0,0 1-1,0 0 1,0-1 0,-1 1-1,2-5 1,-16 23 3389,-53 73-440,31-43-2959,2 1 0,-37 71 0,63-95-3879,13-28 2761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9.601"/>
    </inkml:context>
    <inkml:brush xml:id="br0">
      <inkml:brushProperty name="width" value="0.05" units="cm"/>
      <inkml:brushProperty name="height" value="0.05" units="cm"/>
    </inkml:brush>
  </inkml:definitions>
  <inkml:trace contextRef="#ctx0" brushRef="#br0">103 0 19108,'3'0'1840,"-2"5"-1087,-1 4-289,0 9 992,0 4-216,0 4-408,2 0-215,1 3-201,2 0-48,1-3-104,1-3-88,-1-2-328,-1-2-304,0-4-704,-4-3-329,-1-5 1137,-1-6-256,-7-2-312</inkml:trace>
  <inkml:trace contextRef="#ctx0" brushRef="#br0" timeOffset="1">11 205 18684,'-8'-1'1928,"5"1"-1111,3-2-313,5 1 1008,2 1-272,6 0-424,0 0-263,6 0-513,2 0-336,-1 0-841,-1 0-639,-3-5 1376,-2 4-304,-3-4-329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9.976"/>
    </inkml:context>
    <inkml:brush xml:id="br0">
      <inkml:brushProperty name="width" value="0.05" units="cm"/>
      <inkml:brushProperty name="height" value="0.05" units="cm"/>
    </inkml:brush>
  </inkml:definitions>
  <inkml:trace contextRef="#ctx0" brushRef="#br0">57 1 18260,'0'4'1728,"-3"8"-1008,-5 2-247,0 12 1103,-2 0-376,0 8-464,1 0-136,5 1-95,1-3-73,1-3-184,2-1-208,2-7-528,2-3-257,-1-5-455,5-4-192,-4-6 912,0-3-296,-4-6-265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0.357"/>
    </inkml:context>
    <inkml:brush xml:id="br0">
      <inkml:brushProperty name="width" value="0.05" units="cm"/>
      <inkml:brushProperty name="height" value="0.05" units="cm"/>
    </inkml:brush>
  </inkml:definitions>
  <inkml:trace contextRef="#ctx0" brushRef="#br0">0 29 15251,'0'-1'120,"0"0"0,0-1 0,0 1-1,0 0 1,0 0 0,0 0 0,1 0 0,-1 0-1,0 0 1,0-1 0,1 1 0,-1 0 0,1 0-1,-1 0 1,1 0 0,-1 0 0,1 0 0,0 0-1,0 1 1,-1-1 0,1 0 0,0 0 0,0 0-1,1 0 1,0 0 55,-1 1 0,1-1-1,0 1 1,-1 0 0,1 0 0,0-1 0,-1 1-1,1 0 1,0 0 0,-1 1 0,1-1-1,0 0 1,-1 1 0,4 0 0,6 3 687,0 1-1,0 1 1,18 10 0,-23-12-594,98 65 2280,-92-59-2351,0 0 1,-1 1-1,0 0 0,0 0 1,-1 1-1,8 14 1,-16-23-178,0 0 0,0 0 0,-1 0 0,1 0 0,-1 1 0,0-1 0,0 1 0,0-1 0,0 1 0,0 0 0,-1-1 0,0 1 0,0 0 0,0-1 0,0 1 0,0-1 0,-2 7 0,1-6-4,-1 0 1,0 0-1,0 0 1,0 0-1,-1 0 0,1 0 1,-1 0-1,0-1 1,0 1-1,0-1 0,0 0 1,-6 4-1,-3 1 18,0 0 1,-1-1-1,0 0 0,0-1 0,-1-1 0,0 0 0,-26 5 1,38-9-48,-62 9-416,60-10 144,0 0 0,1 0 0,-1 0 0,0 0 0,0 0 0,0-1-1,0 1 1,1-1 0,-1 0 0,0 0 0,1-1 0,-1 1 0,1-1-1,-5-2 1,1-5-495,4 1-260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8.452"/>
    </inkml:context>
    <inkml:brush xml:id="br0">
      <inkml:brushProperty name="width" value="0.05" units="cm"/>
      <inkml:brushProperty name="height" value="0.05" units="cm"/>
    </inkml:brush>
  </inkml:definitions>
  <inkml:trace contextRef="#ctx0" brushRef="#br0">98 312 14779,'4'-5'459,"1"1"0,-1-1 0,0 0 0,0 0 0,-1 0 0,0-1 0,4-6 0,-6 10-331,0 1-1,-1-1 1,1 0-1,0 0 1,-1 0 0,1 1-1,-1-1 1,1 0-1,-1 0 1,0 0-1,0 0 1,0 0-1,0 0 1,0 0-1,-1 0 1,1 0-1,-1 1 1,1-1-1,-1 0 1,1 0-1,-1 0 1,0 1-1,0-1 1,0 0-1,0 1 1,0-1-1,-2-2 1,1 3-74,0-1 1,0 1-1,1 0 1,-1 0-1,0 0 0,0 0 1,0 0-1,0 1 1,0-1-1,0 1 0,-1-1 1,1 1-1,0 0 1,0-1-1,0 1 0,0 0 1,0 1-1,0-1 0,-1 0 1,1 1-1,0-1 1,0 1-1,0-1 0,0 1 1,0 0-1,0 0 1,0 0-1,0 0 0,1 0 1,-1 0-1,-3 4 1,0-1-38,-1 1 1,1-1-1,0 1 1,0 1 0,1-1-1,0 1 1,0 0-1,-5 9 1,7-11-18,0 0-1,0 0 1,1 0 0,0 0-1,0 1 1,0-1 0,0 0-1,1 10 1,0-13 0,0 0 0,0 0 1,0 1-1,1-1 0,-1 0 0,0 0 0,1 1 1,-1-1-1,1 0 0,-1 0 0,1 0 1,0 0-1,-1 0 0,1 0 0,0 0 1,0 0-1,0 0 0,0 0 0,0 0 1,0 0-1,0 0 0,0-1 0,0 1 1,0-1-1,1 1 0,-1-1 0,0 1 1,0-1-1,1 1 0,-1-1 0,0 0 1,0 0-1,1 0 0,-1 0 0,2 0 0,8 0 14,-1-1-1,1 0 1,-1-1 0,1-1-1,-1 1 1,0-1-1,0-1 1,0 0-1,-1 0 1,1-1-1,14-11 1,1-1 148,0-2 0,39-39 0,-63 58-160,75-82 577,-66 71-444,-2 0-1,1-1 1,-2 0 0,0-1-1,10-22 1,-10 11 203,-7 24-330,0 0-1,0 0 1,0-1 0,0 1 0,0 0 0,0 0 0,0 0 0,0-1 0,0 1-1,0 0 1,0 0 0,0 0 0,0-1 0,0 1 0,0 0 0,0 0 0,0 0-1,0-1 1,0 1 0,0 0 0,0 0 0,0 0 0,0 0 0,-1-1 0,1 1 0,0 0-1,0 0 1,0 0 0,0 0 0,0-1 0,0 1 0,-1 0 0,1 0 0,0 0-1,0 0 1,0 0 0,0 0 0,-1 0 0,1-1 0,0 1 0,0 0 0,0 0-1,-1 0 1,1 0 0,0 0 0,-10 7 135,-6 13-87,3 3-275,1 0 0,1 1 0,1 1 0,1 0 0,1 0 0,1 1 0,-5 44 0,11-67 126,1 1 0,0 0 1,0-1-1,0 1 0,1-1 1,-1 1-1,1-1 0,0 1 0,0-1 1,2 5-1,-2-6 61,0-1-1,0 1 1,0-1-1,0 0 1,0 1-1,1-1 1,-1 0 0,0 0-1,1 0 1,-1 0-1,1 0 1,-1 0-1,1 0 1,-1 0-1,1-1 1,0 1 0,-1 0-1,1-1 1,0 0-1,0 1 1,-1-1-1,3 0 1,21 1-548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2.260"/>
    </inkml:context>
    <inkml:brush xml:id="br0">
      <inkml:brushProperty name="width" value="0.05" units="cm"/>
      <inkml:brushProperty name="height" value="0.05" units="cm"/>
    </inkml:brush>
  </inkml:definitions>
  <inkml:trace contextRef="#ctx0" brushRef="#br0">59 5 13307,'-1'-1'144,"1"1"0,-1-1-1,1 1 1,0 0 0,-1 0 0,1-1 0,-1 1 0,1 0 0,-1 0 0,1-1 0,-1 1-1,1 0 1,-1 0 0,1 0 0,-1 0 0,1 0 0,-1 0 0,1 0 0,-1 0-1,1 0 1,-1 0 0,1 0 0,-1 0 0,1 0 0,-1 0 0,1 0 0,-1 0-1,1 1 1,0-1 0,-1 0 0,1 0 0,-1 1 0,1-1 0,-1 0 0,1 1-1,0-1 1,-1 0 0,1 1 0,0-1 0,-1 1 0,1-1 0,0 0 0,-1 1-1,1-1 1,0 1 0,0-1 0,0 1 0,0-1 0,-1 1 0,1-1 0,0 1 0,0-1-1,0 1 1,0-1 0,0 1 0,0-1 0,0 2 0,-1 44 1687,1-25-1087,-18 186 1470,6-100-1565,5-1 0,8 113-1,29-26 322,0 8-315,-25-48-478,-4-81-66,3 1 0,17 96 1,19 76 58,-3-15 104,-32-206-249,-2-13 48,0 1 0,-1-1 0,0 15 0,-5-43-202,0 8-46,1 1-1,1 0 0,0-1 0,0 1 1,1-16-1,5-18-159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3.283"/>
    </inkml:context>
    <inkml:brush xml:id="br0">
      <inkml:brushProperty name="width" value="0.05" units="cm"/>
      <inkml:brushProperty name="height" value="0.05" units="cm"/>
    </inkml:brush>
  </inkml:definitions>
  <inkml:trace contextRef="#ctx0" brushRef="#br0">150 82 10866,'34'-57'4597,"-23"33"98,-17 28-919,-3 5-3367,-7 10 126,2 1 1,0 1 0,-16 32-1,-26 73-437,44-98-6,6-15-113,0-1-109,1-1-1,0 1 1,1 1 0,1-1-1,0 1 1,-2 14 0,5-27 104,0 0 0,0 0-1,0 0 1,0 1 0,0-1 0,0 0 0,1 0 0,-1 0 0,0 0 0,0 0 0,0 0 0,0 0 0,0 0 0,0 0 0,0 0 0,1 0 0,-1 0 0,0 0 0,0 0 0,0 0 0,0 0 0,0 0 0,0 0 0,0 0 0,1 0 0,-1 0 0,0 0 0,0 0 0,0 0 0,0 0 0,0 0 0,0 0 0,1 0 0,-1 0 0,0 0 0,0 0 0,0 0 0,0 0 0,0 0 0,0 0 0,0-1 0,0 1 0,0 0 0,1 0 0,-1 0 0,0 0 0,0 0 0,0 0 0,0 0 0,0-1 0,0 1 0,0 0 0,0 0 0,0 0 0,7-7-705,32-48-2527,-3-1 0,51-107 0,-80 149 3043,-1 4 671,-1-1 0,-1 0 0,0 0 0,5-18 0,-11 33 1809,-5 8-893,1 0 1,-5 15 0,4 2-852,2 1-1,1 0 1,1-1-1,1 2 1,2-1 0,4 35-1,0-30-1430,2 0 1,16 55-1,-31-109-5065,-15-37 4558,5 6 1279,7 19 1594,-10-38 0,22 67-1361,0 1 0,0 0 1,-1-1-1,1 1 0,0-1 1,0 1-1,0-1 1,1 1-1,-1-1 0,0 1 1,0-1-1,1 1 0,-1-1 1,1 1-1,-1 0 0,1-1 1,0 1-1,0 0 0,-1 0 1,1-1-1,0 1 1,0 0-1,0 0 0,0 0 1,0 0-1,1 0 0,-1 0 1,3-1-1,3-2-178,1 0 1,-1 1-1,1 0 0,10-2 1,10-5-151,4-6-33,1-2-110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3.684"/>
    </inkml:context>
    <inkml:brush xml:id="br0">
      <inkml:brushProperty name="width" value="0.05" units="cm"/>
      <inkml:brushProperty name="height" value="0.05" units="cm"/>
    </inkml:brush>
  </inkml:definitions>
  <inkml:trace contextRef="#ctx0" brushRef="#br0">213 16 16307,'-1'-1'127,"1"0"0,0 1 0,-1-1 0,1 0 0,-1 0-1,1 0 1,-1 0 0,1 1 0,-1-1 0,1 0 0,-1 1-1,0-1 1,1 0 0,-1 1 0,0-1 0,0 1 0,0-1-1,1 1 1,-1-1 0,0 1 0,0 0 0,0-1-1,0 1 1,0 0 0,0 0 0,0-1 0,0 1 0,1 0-1,-1 0 1,0 0 0,0 0 0,-1 1 0,-34 0 1750,24 1-1562,-1 1 0,1 1 0,0 0-1,0 0 1,-14 8 0,21-10-297,0 1-1,1 0 1,0-1 0,-1 1-1,1 1 1,0-1-1,0 0 1,1 1 0,-1 0-1,1 0 1,0 0 0,0 0-1,0 1 1,0-1 0,-2 9-1,4-11-12,1 0 1,-1 0-1,1 1 0,0-1 0,0 1 1,0-1-1,0 0 0,0 1 0,0-1 0,1 0 1,-1 0-1,1 1 0,0-1 0,0 0 1,0 0-1,0 0 0,0 1 0,0-1 0,0 0 1,1-1-1,-1 1 0,1 0 0,-1 0 1,1-1-1,0 1 0,0-1 0,-1 1 0,5 1 1,6 5 20,0-1-1,1-1 1,23 8 0,-13-5-6,-15-6-9,-1 1-1,0 0 1,0-1 0,0 2 0,9 7-1,-15-11 12,0 0-1,1 0 0,-1 0 1,0 1-1,0-1 0,0 0 0,0 1 1,0-1-1,0 1 0,-1-1 1,1 1-1,0 0 0,-1-1 0,1 1 1,-1 0-1,0-1 0,1 1 1,-1 0-1,0-1 0,0 1 0,0 0 1,0 0-1,0-1 0,-1 1 1,1 0-1,0-1 0,-1 1 0,1 0 1,-1-1-1,0 1 0,-1 2 0,-5 5 142,1 0 0,-1-1-1,-1 0 1,0 0-1,0-1 1,0 0-1,-1 0 1,0-1-1,-1 0 1,-11 5 0,6-2-155,0 0 0,1 0 1,-14 14-1,18-10-1293,10-12 1237,0-1-1,0 0 0,0 0 1,0 1-1,1-1 1,-1 0-1,0 0 0,0 0 1,0 1-1,0-1 1,0 0-1,0 0 1,1 0-1,-1 1 0,0-1 1,0 0-1,0 0 1,1 0-1,-1 0 0,0 1 1,0-1-1,1 0 1,-1 0-1,0 0 1,0 0-1,0 0 0,1 0 1,-1 0-1,0 0 1,0 0-1,1 0 0,-1 0 1,0 0-1,1 0 1,32-5-1556,-1-3 615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4.131"/>
    </inkml:context>
    <inkml:brush xml:id="br0">
      <inkml:brushProperty name="width" value="0.05" units="cm"/>
      <inkml:brushProperty name="height" value="0.05" units="cm"/>
    </inkml:brush>
  </inkml:definitions>
  <inkml:trace contextRef="#ctx0" brushRef="#br0">72 16 13355,'0'-15'3759,"-1"26"44,-1 21-1207,-59 317 2888,59-340-5448,0 0-88,1 0 0,-1 0 0,2 0 0,-1 0 0,2 10 0,-1-19 10,0 0 0,0 1-1,0-1 1,0 1 0,0-1 0,0 0 0,0 1 0,0-1 0,1 0 0,-1 1-1,0-1 1,0 0 0,0 1 0,1-1 0,-1 0 0,0 1 0,0-1 0,1 0-1,-1 0 1,0 1 0,1-1 0,-1 0 0,0 0 0,1 0 0,-1 0 0,0 1-1,1-1 1,-1 0 0,0 0 0,1 0 0,-1 0 0,1 0 0,-1 0 0,0 0-1,1 0 1,-1 0 0,1 0 0,-1 0 0,0 0 0,1 0 0,-1 0 0,0 0-1,1-1 1,-1 1 0,0 0 0,1 0 0,-1 0 0,0 0 0,1-1 0,-1 1-1,0 0 1,1-1 0,17-13-2107,-14 9 1867,0 0 0,0-1 0,0 0 0,2-6 0,-2 5 4,11-18-736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4.898"/>
    </inkml:context>
    <inkml:brush xml:id="br0">
      <inkml:brushProperty name="width" value="0.05" units="cm"/>
      <inkml:brushProperty name="height" value="0.05" units="cm"/>
    </inkml:brush>
  </inkml:definitions>
  <inkml:trace contextRef="#ctx0" brushRef="#br0">104 8 14331,'0'0'118,"0"0"1,0 0-1,1 0 0,-1 0 1,0 0-1,0 0 0,0 0 1,0 0-1,1 0 0,-1 0 1,0 0-1,1-1 1065,-1 1-1065,0 0 1,1-1-1,-1 1 0,0 0 1,0 0-1,0 0 0,0 0 1,0-1-1,0 1 0,0 0 1,0 0-1,0 0 0,0 0 1,0-1-1,0 1 0,0 0 1,0 0-1,0 0 0,0 0 1,0-1-1,0 1 0,0 0 1,0 0-1,0 0 0,0 0 1,0-1-1,0 1 0,0 0 0,-1 0 1,1 0-1,0-1 0,0 1 32,-1 0-1,1 0 0,-1 0 0,1 0 0,-1 0 0,1-1 0,-1 1 0,1 0 0,-1 0 0,1 0 0,-1 0 0,1 0 0,-1 1 0,1-1 0,-1 0 0,1 0 0,-1 0 1,1 0-1,-1 0 0,1 1 0,-1-1 0,-5 4 209,1 0-1,1 0 1,-1 1 0,0-1 0,1 1 0,0 0-1,0 0 1,-5 11 0,-23 47 152,28-55-475,2-3-2,0-1 1,0 0-1,0 0 0,1 1 0,0-1 1,0 1-1,0-1 0,-1 8 1,3-12-26,-1 1 0,0-1 0,0 0 1,0 1-1,0-1 0,0 1 1,0-1-1,1 0 0,-1 1 0,0-1 1,0 0-1,0 0 0,1 1 0,-1-1 1,0 0-1,0 1 0,1-1 0,-1 0 1,0 0-1,1 0 0,-1 1 0,0-1 1,1 0-1,-1 0 0,0 0 1,1 0-1,-1 0 0,0 0 0,1 1 1,-1-1-1,1 0 0,-1 0 0,0 0 1,1 0-1,-1 0 0,0-1 0,1 1 1,-1 0-1,0 0 0,1 0 0,-1 0 1,1 0-1,-1 0 0,0 0 1,1-1-1,-1 1 0,0 0 0,0 0 1,1-1-1,20-11 143,-18 11-114,31-29 251,-29 24-277,1 1 0,-1 0 0,1 0 0,0 1-1,0 0 1,1 0 0,7-4 0,-14 8-12,0 0 1,1 0 0,-1 0-1,0 0 1,1-1 0,-1 1-1,0 0 1,1 0-1,-1 0 1,0 0 0,1 0-1,-1 0 1,0 0 0,1 0-1,-1 0 1,1 0-1,-1 0 1,0 0 0,1 0-1,-1 1 1,0-1-1,1 0 1,-1 0 0,0 0-1,1 0 1,-1 1 0,0-1-1,1 0 1,-1 0-1,0 1 1,0-1 0,1 0-1,-1 0 1,0 1-1,0-1 1,1 1 0,2 16-12,-3-16 12,0 0 0,0 0 0,-1 0 0,2 0 0,-1 0 1,0 0-1,0 0 0,0 1 0,0-1 0,1 0 0,-1 0 0,0 0 0,1 0 0,-1 0 0,1 0 0,-1 0 0,1 0 0,0-1 0,-1 1 1,1 0-1,0 0 0,0 0 0,-1-1 0,3 2 0,0-1-7,0-1 0,0 0 0,0 0 0,0 0 0,0 0 0,0 0-1,1 0 1,-1-1 0,0 0 0,0 0 0,4-1 0,33-16-376,-31 13 264,1 0-149,1 0 0,-1-1-1,0 0 1,-1-1 0,0 0-1,0 0 1,0-1 0,-1 0 0,0-1-1,0 0 1,7-12 0,-15 20 273,1 1 1,-1 0 0,0 0-1,0 0 1,0 0 0,1-1-1,-1 1 1,0 0 0,0 0-1,0 0 1,0-1 0,0 1-1,1 0 1,-1 0 0,0-1-1,0 1 1,0 0-1,0 0 1,0-1 0,0 1-1,0 0 1,0-1 0,0 1-1,0 0 1,0 0 0,0-1-1,0 1 1,0 0 0,0 0-1,0-1 1,0 1 0,0 0-1,-1 0 1,1-1 0,0 1-1,0 0 1,0 0 0,0-1-1,-1 1 1,1 0 0,0 0-1,0 0 1,-1-1 0,1 1-3,0 1 1,-1-1 0,1 0 0,-1 0 0,1 0 0,0 1 0,-1-1 0,1 0 0,0 0 0,-1 1 0,1-1 0,0 0 0,-1 1 0,1-1 0,0 0 0,0 1 0,-1-1 0,1 1 0,0-1 0,0 0 0,0 1 0,0-1 0,0 1 0,-1-1 0,1 1 0,0-1 0,0 0 0,0 1 0,0 0 0,-8 141-76,8-105 226,-2 0 0,-2 0 0,-9 48 0,5-55 293,-1-1 1,-1 0 0,-1 0-1,-19 31 1,29-58-356,0 1 1,-1-1-1,0 1 1,0-1-1,1 0 0,-1 0 1,-1 0-1,-2 2 1,5-4-74,0 1 1,0-1-1,-1 0 1,1 0-1,0 0 0,0 0 1,-1 0-1,1 0 1,0 0-1,-1 1 1,1-1-1,0 0 0,0 0 1,-1 0-1,1 0 1,0 0-1,-1 0 0,1 0 1,0 0-1,-1-1 1,1 1-1,0 0 1,0 0-1,-1 0 0,1 0 1,0 0-1,0 0 1,-1-1-1,-4-13 286,4-12-283,1 0 0,1 0 0,1 0 0,1 0 0,1 1 1,2 0-1,0-1 0,19-45 0,-23 68-166,-1-1-1,1 1 1,-1 0 0,1 0-1,0 0 1,0 0 0,1 1 0,-1-1-1,0 0 1,1 1 0,0 0-1,0-1 1,-1 1 0,1 0 0,0 1-1,5-3 1,-3 2-30,0 1 0,0 0-1,1 0 1,-1 1 0,0-1 0,0 1 0,1 0-1,-1 1 1,0-1 0,7 2 0,27 6-624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5.701"/>
    </inkml:context>
    <inkml:brush xml:id="br0">
      <inkml:brushProperty name="width" value="0.05" units="cm"/>
      <inkml:brushProperty name="height" value="0.05" units="cm"/>
    </inkml:brush>
  </inkml:definitions>
  <inkml:trace contextRef="#ctx0" brushRef="#br0">1 104 18500,'0'0'1952,"0"-1"-1376,9-4-207,3 1 895,8-4-440,5 2-152,8-2-320,4 0-144,4 1-560,4-4-512,2-1 760,4-2-104,4-6-136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6.116"/>
    </inkml:context>
    <inkml:brush xml:id="br0">
      <inkml:brushProperty name="width" value="0.05" units="cm"/>
      <inkml:brushProperty name="height" value="0.05" units="cm"/>
    </inkml:brush>
  </inkml:definitions>
  <inkml:trace contextRef="#ctx0" brushRef="#br0">1 107 19740,'6'-4'636,"0"0"0,1 0-1,-1 0 1,1 1 0,0 0 0,13-4 0,33-6-1240,1 1 1,0 4 0,96-5 0,-149 13 580,1 0 1,-1 0-1,1 0 0,-1 0 0,1 1 1,-1-1-1,1 0 0,-1 1 0,1-1 1,-1 1-1,1-1 0,-1 1 1,0-1-1,1 1 0,-1 0 0,2 1 1,10 6-215,-13-8 255,1 0-1,-1 1 0,1-1 1,0 0-1,-1 0 0,1 0 1,-1 0-1,1 0 1,0 0-1,-1 0 0,1 0 1,0 0-1,-1 0 1,1 0-1,0 0 0,-1 0 1,1 0-1,-1-1 0,1 1 1,0 0-1,-1-1 1,1 1-1,-1 0 0,1-1 1,-1 1-1,1 0 1,0-1-1,11-17 739,-7 9-857,8-9 329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6.798"/>
    </inkml:context>
    <inkml:brush xml:id="br0">
      <inkml:brushProperty name="width" value="0.05" units="cm"/>
      <inkml:brushProperty name="height" value="0.05" units="cm"/>
    </inkml:brush>
  </inkml:definitions>
  <inkml:trace contextRef="#ctx0" brushRef="#br0">39 27 15203,'6'-24'4433,"-6"24"-4377,0 0 0,0 0 0,0 0 0,0 0-1,0 0 1,0 0 0,0 0 0,0-1 0,0 1 0,0 0 0,0 0 0,0 0-1,0 0 1,0 0 0,0 0 0,0 0 0,0 0 0,0 0 0,-1-1 447,1 1-448,0 0 1,0 0 0,0 0 0,0 0 0,0 0 0,0 0 0,0 0 0,0 0-1,0 0 1,0 0 0,0 0 0,-1 0 0,1 0 0,0 0 0,0 0 0,0 0-1,0 0 1,0 0 0,0 0 0,0 0 0,0 0 0,0 0 0,0 0 0,-1 0-1,1 0 1,0 0 0,0 0 0,0 0 0,0 0 0,0 0 0,0 0 0,-8 12 1808,2-2-1488,1 1 0,0 0 0,1 1 0,1-1 0,0 1 0,0 0-1,1-1 1,1 1 0,-1 18 0,2-26-360,0 0-1,1 0 1,-1 0-1,1 0 1,0 0-1,0 0 1,1 0 0,-1 0-1,1 0 1,0-1-1,-1 1 1,2 0-1,2 3 1,-3-4-26,1-1 1,-1 0 0,1 0-1,0 0 1,0 0-1,0 0 1,0-1-1,0 1 1,0-1-1,0 0 1,0 0-1,0 0 1,1 0-1,-1 0 1,0-1 0,1 0-1,-1 1 1,5-2-1,-4 1-215,0 0 0,0-1 0,0 0 0,0 0 0,0 0 0,0-1 0,-1 1 0,1-1 0,-1 0-1,1 0 1,-1 0 0,1 0 0,-1-1 0,0 1 0,3-4 0,5-6-398,0 0 1,11-17-1,-22 29 623,22-31-1144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7.233"/>
    </inkml:context>
    <inkml:brush xml:id="br0">
      <inkml:brushProperty name="width" value="0.05" units="cm"/>
      <inkml:brushProperty name="height" value="0.05" units="cm"/>
    </inkml:brush>
  </inkml:definitions>
  <inkml:trace contextRef="#ctx0" brushRef="#br0">280 0 17180,'-15'23'2552,"-7"3"-1376,-2 7-399,-5 3 1903,-2 4-1103,-1 1-289,1 5-496,1 2-224,7-1-208,5-1-168,4-6-288,3-5-216,11-9-584,2-7-536,8-18 1128,4-4-217,4-14-239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7.638"/>
    </inkml:context>
    <inkml:brush xml:id="br0">
      <inkml:brushProperty name="width" value="0.05" units="cm"/>
      <inkml:brushProperty name="height" value="0.05" units="cm"/>
    </inkml:brush>
  </inkml:definitions>
  <inkml:trace contextRef="#ctx0" brushRef="#br0">288 35 19196,'8'-25'3068,"-8"25"-3011,0-1 0,0 1-1,0 0 1,0-1 0,0 1 0,0-1-1,0 1 1,0 0 0,0-1-1,0 1 1,0 0 0,0-1 0,-1 1-1,1-1 1,0 1 0,0 0 0,0-1-1,0 1 1,-1 0 0,1 0-1,0-1 1,0 1 0,-1 0 0,1-1-1,-1 1 32,0 0-1,1 0 0,-1 0 0,0 0 0,0 0 0,1 0 0,-1 0 0,0 0 0,1 0 0,-1 0 0,0 1 0,1-1 1,-1 0-1,0 0 0,1 1 0,-1-1 0,0 0 0,1 1 0,-1 0 0,-15 11 495,2 0 0,0 2 0,0-1 1,1 2-1,-16 22 0,14-18-374,1-1-94,-124 169 536,129-167-640,7-12-66,6-9-158,20-26-404,-1-1 0,-1 0 0,-2-2 0,26-47 0,-36 59 177,0-1-1,12-32 1,-22 49 252,-6 10 219,-5 13 155,6-9-46,1 0-1,1 0 0,-1 1 0,2-1 0,0 1 0,0 0 0,1 24 1,1-31-86,1-1 0,-1 1 0,1 0 0,0 0 0,0 0 1,1-1-1,0 1 0,0 0 0,0-1 0,0 0 0,1 1 1,0-1-1,0 0 0,1-1 0,-1 1 0,1 0 0,0-1 1,0 0-1,5 4 0,5-1 71,-14-7-120,0 0 0,1 0 1,-1 0-1,0-1 0,0 1 1,0 0-1,0 0 0,0 0 0,1 0 1,-1 0-1,0 0 0,0 0 1,0 0-1,0 0 0,0-1 0,0 1 1,0 0-1,1 0 0,-1 0 1,0 0-1,0 0 0,0-1 0,0 1 1,0 0-1,0 0 0,0 0 1,0 0-1,0 0 0,0-1 0,0 1 1,0 0-1,0 0 0,0 0 1,0 0-1,0-1 0,0 1 0,0 0 1,0 0-1,0 0 0,0 0 1,0-1-1,-12-22 204,-10-9-34,4 9-140,2-1 1,0 0 0,2-1 0,1-1 0,-14-36 0,27 60-47,-1 1 1,1-1 0,-1 1 0,1-1-1,0 0 1,-1 1 0,1-1-1,0 1 1,0-1 0,0 0-1,1 1 1,-1-3 0,7 1-218,5 9-89,0 4-47,0-2-1,0 0 1,1 0 0,0-1-1,0-1 1,26 9-1,0-6-146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9.181"/>
    </inkml:context>
    <inkml:brush xml:id="br0">
      <inkml:brushProperty name="width" value="0.05" units="cm"/>
      <inkml:brushProperty name="height" value="0.05" units="cm"/>
    </inkml:brush>
  </inkml:definitions>
  <inkml:trace contextRef="#ctx0" brushRef="#br0">22 88 19492,'-2'0'135,"1"0"0,0 0 0,0 1-1,0-1 1,0 0 0,0 1 0,0-1 0,0 0-1,0 1 1,0-1 0,0 1 0,1 0 0,-1-1 0,0 1-1,0 0 1,0-1 0,-1 3 0,4 2 766,11-3-151,-7-2-696,1-1-1,-1 0 0,0 0 0,0-1 0,1 0 0,-1 0 1,0 0-1,-1-1 0,1 1 0,5-5 0,-7 5-34,-1 0-1,0 0 1,-1 0-1,1 0 1,0 0-1,-1-1 1,1 1-1,-1-1 1,0 0-1,0 1 1,0-1-1,0 0 1,0 0-1,-1-1 1,1 1-1,-1 0 1,0 0-1,0-1 1,1-4-1,-2 7-6,0 1 0,0-1 0,0 0 0,0 0 0,0 0 0,0 0 0,-1 1 0,1-1-1,0 0 1,0 0 0,-1 1 0,1-1 0,-1 0 0,1 0 0,0 1 0,-1-1 0,1 0 0,-1 1 0,0-1 0,1 1-1,-1-1 1,0 1 0,1-1 0,-1 1 0,0-1 0,1 1 0,-1-1 0,0 1 0,0 0 0,1-1 0,-1 1-1,0 0 1,0 0 0,0 0 0,1 0 0,-1 0 0,0 0 0,0 0 0,0 0 0,0 0 0,1 0 0,-1 0 0,0 0-1,-1 1 1,-2 0 24,0 0-1,0 0 1,0 0-1,0 0 0,0 1 1,0-1-1,1 1 1,-6 3-1,2 1-17,1 0 0,-1 1 1,1 0-1,0 0 0,1 0 0,-8 13 0,11-16-21,-1 0 1,1-1-1,1 1 0,-1 0 0,0 0 0,1 0 1,0 1-1,0-1 0,0 0 0,1 0 1,-1 1-1,1-1 0,0 0 0,0 1 1,1-1-1,0 5 0,0-8 0,-1 1 0,1-1-1,0 1 1,0-1 0,0 1 0,0-1 0,1 0-1,-1 1 1,0-1 0,0 0 0,1 0 0,-1 0-1,1 0 1,-1 0 0,1 0 0,-1-1 0,1 1-1,-1-1 1,1 1 0,0-1 0,-1 1 0,1-1-1,0 0 1,0 1 0,-1-1 0,4-1-1,5 1-5,0 0-1,0-1 1,12-2-1,-21 3 10,29-7-15,-1-1 0,50-19 0,54-33 22,-81 35-11,-46 23 3,21-11-8,-26 13 10,1-1-1,-1 1 0,0-1 0,0 1 0,0 0 0,0-1 0,1 1 0,-1 0 0,0 0 1,0 0-1,0 0 0,1 0 0,-1 0 0,0 0 0,0 0 0,0 1 0,3 0 0,-4-1 1,0 1 0,0-1 0,0 1-1,0-1 1,0 1 0,1-1 0,-1 1-1,0-1 1,0 1 0,0 0 0,-1-1-1,1 1 1,0-1 0,0 1 0,0-1-1,0 1 1,0-1 0,-1 1 0,1-1-1,0 1 1,0-1 0,-1 1 0,1-1-1,0 0 1,-1 1 0,0 0 0,-13 17 23,9-12-7,0 1 8,-20 28 53,24-34-70,0 1 1,0 0-1,0-1 1,0 1-1,0 0 1,1 0-1,-1 0 0,0 0 1,1 0-1,0 0 1,-1 0-1,1-1 1,0 1-1,0 0 1,0 0-1,0 3 0,1-4-3,0 0-1,-1 0 1,1-1-1,0 1 1,0 0-1,0 0 1,0-1-1,0 1 1,-1 0-1,1-1 1,0 1-1,0-1 1,0 1-1,1-1 0,-1 0 1,0 1-1,0-1 1,0 0-1,0 0 1,0 0-1,0 0 1,0 0-1,0 0 1,2 0-1,31-3 65,-31 2-61,22-4 34,-1-2 1,45-18 0,-44 15-16,1 1 0,34-8 0,-60 17-24,0 0 0,1 0 0,-1-1 0,0 1 0,1 0 0,-1 0 0,0 0 0,1 0 0,-1 0 0,0 0 0,1 0 0,-1 0 0,1 0 0,-1 0 0,0 0-1,1 0 1,-1 0 0,0 0 0,1 0 0,-1 0 0,0 0 0,1 0 0,-1 0 0,0 0 0,1 1 0,-1-1 0,0 0 0,1 0 0,-1 0 0,0 1 0,0-1 0,1 0 0,-1 0 0,0 1 0,0-1 0,1 0 0,-1 1 0,0-1 0,0 1 0,-5 13 124,0 1 14,5-15-136,0 1 0,0-1 1,0 0-1,0 1 0,0-1 1,0 0-1,0 1 0,0-1 1,0 0-1,0 1 0,0-1 0,0 0 1,0 1-1,0-1 0,0 0 1,0 1-1,1-1 0,-1 0 0,0 1 1,0-1-1,0 0 0,1 0 1,-1 1-1,0-1 0,0 0 0,1 0 1,-1 0-1,0 1 0,0-1 1,1 0-1,-1 0 0,0 0 0,1 0 1,-1 1-1,3-1 16,1 1 0,-1-1 0,0 0 0,0 0 0,0 0 0,0 0 0,0 0 0,0-1 0,0 0 0,0 1 0,4-3 0,37-14 61,-34 12-64,175-81 178,-158 78-217,-27 8 21,0 0-1,1 0 1,-1 0 0,0 0-1,1 0 1,-1 0-1,1 0 1,-1 0-1,0 0 1,1 0-1,-1 0 1,0 0-1,1 0 1,-1 0-1,0 0 1,1 1-1,-1-1 1,1 0-1,-1 0 1,0 0 0,0 1-1,1-1 1,-1 0-1,0 0 1,1 0-1,-1 1 1,0-1-1,0 0 1,1 1-1,-1-1 1,0 0-1,0 1 1,0-1-1,0 0 1,1 1 0,-1-1-1,0 0 1,0 1-1,0-1 1,0 0-1,0 1 1,0-1-1,0 1 1,0-1-1,0 0 1,0 1-1,0-1 1,0 0-1,0 1 1,0-1-1,0 1 1,-1-1 0,1 0-1,0 1 1,0-1-1,0 0 1,0 1-1,-1-1 1,1 0-1,0 0 1,0 1-1,-1-1 1,0 1-1,-7 13-471,-1-1 0,-1 1 0,0-2 0,-18 19 0,25-29 107,-3-2-117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34.968"/>
    </inkml:context>
    <inkml:brush xml:id="br0">
      <inkml:brushProperty name="width" value="0.05" units="cm"/>
      <inkml:brushProperty name="height" value="0.05" units="cm"/>
    </inkml:brush>
  </inkml:definitions>
  <inkml:trace contextRef="#ctx0" brushRef="#br0">756 145 7338,'-1'-8'327,"-1"-1"-1,0 1 1,0-1 0,-1 1 0,0 0 0,0 0 0,-6-11 0,6 16-182,1-1 0,-1 1-1,1-1 1,-1 1 0,0 0-1,0 0 1,-1 1 0,1-1 0,-1 0-1,1 1 1,-1 0 0,0 0-1,0 0 1,0 1 0,0-1 0,-8-1-1,-20-3 23,0 2 0,-1 1 0,1 2 0,-1 1 0,1 1 0,-1 2 0,1 1 0,-58 16 0,67-13-147,1 2-1,0 0 0,0 1 0,1 2 1,0 0-1,-20 16 0,28-19-2,0 2 0,1 0 0,0 0 1,1 1-1,1 1 0,-1-1 0,2 2 0,0-1 0,-12 27 0,16-27-15,0 1 1,1 0-1,1 0 1,1 0-1,0 1 1,0-1-1,2 20 0,11 106 15,-3-66-15,-6-32 8,4 32 6,-5-66-13,0-1 0,1 0 0,0 1 0,0-1 1,1 0-1,0 0 0,6 9 0,-7-12 6,1-1 0,-1 0 0,1 0 0,0 0 0,0 0 0,0-1 0,1 1 1,-1-1-1,1 0 0,-1 0 0,1 0 0,0 0 0,0-1 0,8 2 0,3 1 38,1-1-1,25 1 1,-20-3-12,39 4 69,0 3 0,-1 3 1,0 1-1,104 39 0,-148-44-99,1-1 0,1 0 0,-1-1 0,1-1 0,0 0 0,0-1 0,0-1 0,0-1 0,0 0 0,30-3 0,-37 1 0,150-13 88,-141 15-72,-1 0-1,0 0 1,0 2 0,0 0-1,0 2 1,30 10 0,-36-10-15,1 0 0,-1-1 1,1 0-1,0-1 0,15 2 0,-23-5-5,0 0-1,0 0 1,0-1-1,0 0 1,0 1-1,0-2 1,0 1-1,0 0 1,0-1-1,0 0 1,0 0-1,-1-1 1,1 1-1,-1-1 1,8-6-1,-4 2 22,0 0 0,-1 0 0,0-1 0,0 0 0,-1 0 0,0-1 0,-1 0 0,0 0 0,0 0 0,-1 0 0,0-1 0,0 0 0,-1 0 0,-1 0-1,1 0 1,-2 0 0,2-19 0,-3-8 186,-2 0-1,-1 0 1,-14-60-1,4 19 16,5 12-103,3 21-32,-21-85 0,22 116-78,-1 0 0,-1 0 0,1 1 0,-2 0-1,0 0 1,-1 1 0,0 0 0,-1 0 0,0 1 0,-13-13-1,5 10-11,0 0-1,-1 2 0,0 0 0,-1 1 1,0 1-1,-1 0 0,0 2 0,-1 0 1,0 2-1,0 0 0,0 1 0,-1 1 1,1 1-1,-1 1 0,0 1 0,-35 3 1,49-1-40,0 0 0,1 0 0,-1 1 0,0 0 0,1 0 0,0 1 1,0 0-1,0 0 0,-13 9 0,6 0-99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37.781"/>
    </inkml:context>
    <inkml:brush xml:id="br0">
      <inkml:brushProperty name="width" value="0.05" units="cm"/>
      <inkml:brushProperty name="height" value="0.05" units="cm"/>
    </inkml:brush>
  </inkml:definitions>
  <inkml:trace contextRef="#ctx0" brushRef="#br0">6668 0 10426,'-76'26'3442,"66"-23"-3217,-1-1 0,1 0-1,-1-1 1,0 0 0,-12-1 0,23 0-186,-1 0 1,0 0 0,0 0-1,0 0 1,1 0 0,-1-1-1,0 1 1,0 0 0,1-1-1,-1 1 1,0 0 0,1-1-1,-1 1 1,1-1 0,-1 1-1,0-1 1,1 1 0,-1-1-1,1 1 1,-1-1 0,1 0-1,0 1 1,-1-1 0,0-1-1,1 2-13,0-1-1,-1 0 1,1 0-1,-1 1 1,1-1-1,-1 0 1,1 1-1,-1-1 1,0 0 0,1 1-1,-1-1 1,0 1-1,1-1 1,-1 1-1,0 0 1,0-1-1,1 1 1,-1 0-1,0-1 1,0 1-1,0 0 1,0 0-1,0 0 1,-1-1-1,-4 2 37,-1 1-1,0-1 1,1 1-1,-1 0 1,1 1 0,-11 4-1,-14 6 118,7-8-4,0-1 0,0-1 0,0-1 0,-43-1 0,-14 0-175,-160 4 36,75-3-46,64 2 7,-355-6 44,-98-17-45,269 8-10,-66 2-47,193 17 60,-250 19-3,107-2 21,-105 11 12,-388 44 61,235-28 0,401-35-75,-246 29-6,275-25 34,-139 41 0,252-57-38,-150 47 70,139-41-56,1 1 0,0 1 0,-46 30 0,67-39-20,1 0 1,0 0 0,0 0 0,1 1 0,-1 0 0,1 0-1,0 0 1,0 0 0,-4 10 0,6-13-1,1 1 0,0 0 0,0 0 0,0 0 0,1 0 0,-1-1 0,1 1 0,0 0 0,-1 0-1,1 0 1,0 0 0,1 0 0,-1 0 0,1 0 0,-1 0 0,1 0 0,0 0 0,0 0 0,0-1 0,0 1 0,0 0 0,1-1 0,2 4 0,3 3-3,1 0 0,-1-1-1,2 0 1,-1-1 0,1 0 0,0 0 0,1-1-1,0 0 1,13 6 0,17 6-9,44 13 0,-64-24 6,75 22-8,188 35-1,103-21-9,317-4 37,1-46-44,1248-195 43,-1174 74-28,-589 97 12,231-45-19,-299 48 16,166-60 1,-233 68 6,6-2-2,-2-1-1,73-42 1,-126 62 29,1-1 0,0 0 0,-1 0 0,0-1 0,0 1 0,9-12 0,-13 15-21,-1 0 0,1 0 0,0 0-1,-1 0 1,1 0 0,0 0 0,-1 0 0,0 0 0,1 0 0,-1-1 0,1 1 0,-1 0 0,0 0 0,0 0 0,0-1 0,0 1 0,0 0 0,0 0 0,0-1 0,0 1 0,0 0 0,-1 0 0,1-1-1,0 1 1,-1 0 0,1 0 0,-1 0 0,0 0 0,1 0 0,-1 0 0,0 0 0,1 0 0,-1 0 0,0 0 0,0 0 0,0 0 0,0 0 0,0 1 0,0-1 0,0 0 0,0 1 0,0-1 0,0 1 0,0-1-1,-2 0 1,-14-6 55,-1 1-1,-1 1 0,1 0 0,-32-3 0,3-1-64,-492-64-2043,400 61 1764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1:50.836"/>
    </inkml:context>
    <inkml:brush xml:id="br0">
      <inkml:brushProperty name="width" value="0.05" units="cm"/>
      <inkml:brushProperty name="height" value="0.05" units="cm"/>
    </inkml:brush>
  </inkml:definitions>
  <inkml:trace contextRef="#ctx0" brushRef="#br0">0 118 12435,'26'-4'830,"-1"0"0,1 2 0,43 2 0,-24 0-567,-25-1-226,608-23 1286,671-17-1024,-732 88-314,-198-9 27,263 14 58,188-44-90,-591-12 17,-59 2 9,243-9 15,127-9-24,-450 16 5,103-18 0,6-1 11,155 8-6,69-5 4,-290 3 86,-103 11-79,1 1 1,46-1-1,-38 5-5,0-3 1,63-13-1,-102 16-20,-1 1-1,1 0 1,0 0 0,0 0 0,0 0-1,0 0 1,0 0 0,-1 0 0,1 0 0,0-1-1,0 1 1,0 0 0,0 0 0,0 0-1,0 0 1,0-1 0,0 1 0,0 0-1,-1 0 1,1 0 0,0 0 0,0-1 0,0 1-1,0 0 1,0 0 0,0 0 0,0 0-1,0-1 1,0 1 0,0 0 0,0 0-1,1 0 1,-1 0 0,0-1 0,0 1 0,0 0-1,0 0 1,0 0 0,0 0 0,0-1-1,0 1 1,0 0 0,1 0 0,-1 0-1,0 0 1,0 0 0,0 0 0,0 0 0,0-1-1,1 1 1,-1 0 0,0 0 0,0 0-1,0 0 1,0 0 0,1 0 0,-1 0-1,0 0 1,0 0 0,0 0 0,0 0 0,1 0-1,-1 0 1,-8-2-82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3:03.343"/>
    </inkml:context>
    <inkml:brush xml:id="br0">
      <inkml:brushProperty name="width" value="0.05" units="cm"/>
      <inkml:brushProperty name="height" value="0.05" units="cm"/>
    </inkml:brush>
  </inkml:definitions>
  <inkml:trace contextRef="#ctx0" brushRef="#br0">5 69 12131,'-1'-1'104,"1"1"1,-1-1 0,1 0 0,0 0-1,-1 1 1,1-1 0,0 0 0,0 0 0,-1 1-1,1-1 1,0 0 0,0 0 0,0 0-1,0 0 1,0 1 0,0-1 0,0 0 0,0 0-1,0 0 1,1 1 0,-1-1 0,0 0-1,0 0 1,1 1 0,-1-1 0,1 0 0,-1 0-1,1 1 1,-1-1 0,1 0 0,-1 1-1,1-1 1,-1 1 0,1-1 0,0 1 0,-1-1-1,1 1 1,0-1 0,-1 1 0,1 0-1,0-1 1,0 1 0,-1 0 0,1-1 0,0 1-1,1 0 1,7-2 119,-1 1 1,0 0-1,0 1 1,9 0-1,-3-1 110,26 1 355,69 8 0,15 1-34,-33-9-312,246-8 189,-9-15-276,-139 8-100,197 11 0,-246 15-121,162 35-1,34 5 9,162-21 166,3-21 522,-471-9-688,554-25 109,-516 22-116,-1 3-1,78 9 1,-126-7-44,-15-1 5,-3-1 2,0 0 1,1 0-1,-1 0 0,0 0 0,0 0 0,0 0 0,0 0 0,0 0 0,1-1 0,-1 1 0,0 0 0,0-1 0,0 1 0,0-1 1,1 0-1,-1 1-118,-1 0 1,0 0 0,0 0-1,0-1 1,1 1 0,-1 0-1,0 0 1,0 0 0,1 0-1,-1 0 1,0 0 0,1 0-1,-1 0 1,0 0 0,0 0-1,1 0 1,-1 0 0,0 0-1,0 0 1,1 0 0,-1 0-1,0 0 1,1 0 0,-1 0-1,0 0 1,0 0 0,1 0-1,-1 0 1,0 1 0,0-1-1,1 0 1,-1 0 0,0 0-1,0 1 1,0-1 0,1 0-1,-1 0 1,6 5-29,7 4-617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3:16.731"/>
    </inkml:context>
    <inkml:brush xml:id="br0">
      <inkml:brushProperty name="width" value="0.05" units="cm"/>
      <inkml:brushProperty name="height" value="0.05" units="cm"/>
    </inkml:brush>
  </inkml:definitions>
  <inkml:trace contextRef="#ctx0" brushRef="#br0">562 1148 13515,'-1'-1'86,"1"1"0,0-1 1,0 1-1,-1 0 0,1-1 0,0 1 1,0-1-1,0 1 0,0-1 0,-1 1 1,1-1-1,0 1 0,0-1 1,0 1-1,0-1 0,0 1 0,0-1 1,0 1-1,0-1 0,1 1 0,-1-1 1,0 1-1,0 0 0,0-1 0,0 1 1,1-1-1,-1 1 0,0-1 0,0 1 1,1 0-1,-1-1 0,0 1 0,1-1 1,20-10 1078,27 1-463,4 7-498,0 2 0,1 2 1,60 10-1,3 0-105,368 10 128,116 8-106,-149-1-65,1-33 63,305-21 13,-152 33 194,7 1-151,132-19-139,-490-14 28,-126 10-53,185 2 1,-131 5 38,-93 1-36,332-35-56,-388 38 21,1-1-1,-1-2 0,-1-2 0,45-17 0,-75 25 26,0-1 1,0 1-1,0-1 0,0 1 1,0-1-1,-1 0 0,1 0 1,0 0-1,-1 0 1,0 0-1,1 0 0,-1 0 1,0 0-1,0 0 0,0-1 1,-1 1-1,1 0 0,0-1 1,-1 1-1,1-1 0,-1-3 1,1-7 14,-1 0 0,-2-24 0,1 28-24,-1-12 44,-1 0 1,0 0-1,-2 1 0,-1 0 1,0 0-1,-1 0 0,-2 1 1,0 0-1,-16-27 0,-1 5 231,10 13-60,-24-30 0,34 49-193,-2 1 0,1 0 0,-1 1 0,-1-1 0,1 2 0,-1-1 0,-14-7 0,-13-3-6,-1 2 1,-1 2-1,-43-11 0,25 9 11,-183-51-32,-392-71-525,286 70 326,181 37 85,-175-9 0,-165 15-260,325 18 317,-34-3-50,-268-8-652,0 25-201,-87 44 757,62-3 190,334-36-25,-262 12-143,327-22 110,1 5-1,-1 5 1,-114 28 0,88-9 2,-181 49-52,237-56 125,-332 122-32,408-146 38,-14 5-7,0 1 1,0 1-1,1 1 0,-20 14 0,31-21 5,0 1 0,0 0 1,0 0-1,0 1 0,0-1 0,1 0 0,-1 1 0,1 0 0,0-1 0,0 1 1,1 0-1,-1 0 0,1 0 0,0 0 0,0 1 0,0-1 0,0 0 0,1 0 1,-1 1-1,1-1 0,0 0 0,2 7 0,0 1-4,1 1 1,1 0-1,0-1 1,1 0-1,1 0 0,9 16 1,48 67-32,-55-83 32,14 17-27,1 0 1,1-1 0,1-1 0,1-2-1,1 0 1,2-2 0,54 34 0,-66-47 124,1-1 0,1 0 0,-1-1 1,1-1-1,1-1 0,-1-1 1,1-1-1,0 0 0,0-2 1,0 0-1,0-1 0,0-1 1,1-1-1,-1 0 0,32-8 1,5-8 644,-35 7-355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7:48.346"/>
    </inkml:context>
    <inkml:brush xml:id="br0">
      <inkml:brushProperty name="width" value="0.05" units="cm"/>
      <inkml:brushProperty name="height" value="0.05" units="cm"/>
    </inkml:brush>
  </inkml:definitions>
  <inkml:trace contextRef="#ctx0" brushRef="#br0">1 263 14507,'8'6'98,"1"-1"1,1-1-1,-1 1 0,1-2 0,0 1 0,0-1 1,0-1-1,0 1 0,0-2 0,0 0 0,11 1 1,11-2-59,-1-2 0,41-6 0,-19-2 39,-1-1 0,67-25 0,97-48 62,42-15-52,-214 86-78,0 1 1,0 3-1,1 1 1,50-1-1,184 13 9,-118 2-8,99-7-9,153 6 34,-317 1 51,-1 5 1,124 29 0,-191-33-73,7 2-117,56 7 0,-81-15 83,0 0 0,0-1 1,0 0-1,0 0 0,0-1 1,0-1-1,-1 0 0,1 0 1,0-1-1,13-5 0,21-19-66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1.145"/>
    </inkml:context>
    <inkml:brush xml:id="br0">
      <inkml:brushProperty name="width" value="0.05" units="cm"/>
      <inkml:brushProperty name="height" value="0.05" units="cm"/>
    </inkml:brush>
  </inkml:definitions>
  <inkml:trace contextRef="#ctx0" brushRef="#br0">338 33 13419,'12'-33'2424,"-10"40"-775,-2 27-566,-8 64 1,2-39-805,-55 1110 2032,21-5-1990,-16-463 99,-38-3 335,72-571-688,-37 187-1336,55-306-1051,3-16 1336,1-18 172,5-4-123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1.874"/>
    </inkml:context>
    <inkml:brush xml:id="br0">
      <inkml:brushProperty name="width" value="0.05" units="cm"/>
      <inkml:brushProperty name="height" value="0.05" units="cm"/>
    </inkml:brush>
  </inkml:definitions>
  <inkml:trace contextRef="#ctx0" brushRef="#br0">2 42 14699,'0'0'19,"0"0"1,0 0-1,0 0 0,0 0 0,0 1 1,0-1-1,0 0 0,0 0 0,0 0 1,0 0-1,0 0 0,0 0 0,0 0 1,0 0-1,0 0 0,0 0 0,0 0 1,0 0-1,0 0 0,0 0 0,0 0 1,0 1-1,0-1 0,0 0 0,0 0 1,0 0-1,0 0 0,0 0 0,0 0 1,0 0-1,0 0 0,0 0 0,0 0 1,0 0-1,0 0 0,0 0 0,0 0 1,0 0-1,0 1 0,0-1 0,0 0 1,0 0-1,0 0 0,0 0 0,0 0 1,0 0-1,0 0 0,-1 0 0,1 0 1,0 0-1,0 0 0,0 0 0,0 0 1,0 0-1,0 0 0,0 0 0,0 0 1,0 0-1,0 0 0,0 0 0,0 0 1,0 0-1,0 0 0,-1 0 0,1 0 1,0 0-1,0 0 0,0 0 0,7 5 333,12 6-49,4-4-115,-1 0-1,1-2 0,0-1 0,24 2 1,96 1 75,-125-7-217,638 6 236,-204-3-220,524-12 141,-197-1-210,681-27 450,-401 4-55,0 28-7,-873 10-231,66 0-1628,-244-5 1396,-1-1 1,0 1-1,0-2 1,0 1-1,0-1 1,10-3-1,2-5-295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2.306"/>
    </inkml:context>
    <inkml:brush xml:id="br0">
      <inkml:brushProperty name="width" value="0.05" units="cm"/>
      <inkml:brushProperty name="height" value="0.05" units="cm"/>
    </inkml:brush>
  </inkml:definitions>
  <inkml:trace contextRef="#ctx0" brushRef="#br0">56 20 13611,'-9'-5'775,"6"3"-663,1 1 0,0-1 1,-1 1-1,0 0 0,1-1 1,-1 1-1,0 0 0,1 0 1,-1 1-1,0-1 0,0 1 0,0-1 1,-5 1-1,8 0-89,0 0 0,0 0-1,-1 0 1,1 0 0,0 1-1,0-1 1,-1 0 0,1 0 0,0 0-1,0 0 1,0 1 0,0-1 0,-1 0-1,1 0 1,0 0 0,0 1 0,0-1-1,0 0 1,0 0 0,0 0-1,-1 1 1,1-1 0,0 0 0,0 0-1,0 1 1,0-1 0,0 0 0,0 0-1,0 1 1,0-1 0,0 0 0,0 0-1,0 1 1,0-1 0,0 0-1,7 11 451,13 6-14,-20-16-431,8 5 42,0-1 1,0 0 0,0-1-1,0 0 1,1 0-1,0-1 1,0 0 0,0 0-1,0-1 1,0 0-1,10 1 1,9-2 57,1-1 1,35-3-1,12-1 49,-71 4-139,0 0 0,0 0-1,-1 0 1,1 1 0,-1 0-1,1 0 1,0 0 0,-1 0-1,0 1 1,1 0 0,-1 0-1,0 0 1,7 5-1,-7-4 14,-1 0-1,0 0 0,0 1 0,-1-1 0,1 1 0,-1 0 0,0 0 0,0 0 1,0 0-1,0 0 0,-1 0 0,0 1 0,1-1 0,0 7 0,0 10 128,0-1 1,-2 0-1,0 1 0,-1-1 0,-1 0 0,-7 33 0,-3-3-26,-27 69-1,37-113-218,0 0 0,-1 0-1,1-1 1,-1 1 0,0-1 0,-7 10-1,9-15 66,1 0-1,0 0 1,0 0-1,0 0 1,0 0-1,0 0 1,-1 1-1,1-1 0,0 0 1,0 0-1,0 0 1,0 0-1,-1 0 1,1 0-1,0 0 1,0 0-1,0 0 1,0 0-1,-1 0 1,1 0-1,0 0 1,0 0-1,0 0 0,0 0 1,-1 0-1,1 0 1,0 0-1,0-1 1,0 1-1,0 0 1,-1 0-1,1 0 1,0 0-1,0 0 1,0 0-1,0 0 1,0-1-1,0 1 0,-1 0 1,1 0-1,0 0 1,0 0-1,0 0 1,0-1-1,0 1 1,0 0-1,0 0 1,0 0-1,0-1 1,-5-14-162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3.005"/>
    </inkml:context>
    <inkml:brush xml:id="br0">
      <inkml:brushProperty name="width" value="0.05" units="cm"/>
      <inkml:brushProperty name="height" value="0.05" units="cm"/>
    </inkml:brush>
  </inkml:definitions>
  <inkml:trace contextRef="#ctx0" brushRef="#br0">34 831 14587,'-24'21'1107,"15"-17"-675,9-4-409,0-1 1,0 1 0,-1-1 0,1 1-1,0-1 1,0 0 0,0 1-1,0-1 1,1 1 0,-1-1 0,0 1-1,0-1 1,0 1 0,0-1 0,0 1-1,1-1 1,-1 1 0,0-1 0,0 1-1,1-1 1,-1 1 0,1-1 0,117-197 1670,-36 66-1088,-12 8-86,117-198 482,-180 312-978,15-25 34,-20 33-54,-1 0-1,1 0 0,0 0 1,0 0-1,0 1 1,0-1-1,0 0 0,0 1 1,0-1-1,0 1 1,1 0-1,2-1 0,-4 2-2,0 0 0,-1 0 0,1 0-1,0 0 1,-1 0 0,1 0 0,0 0-1,-1 1 1,1-1 0,-1 0 0,1 0-1,0 1 1,-1-1 0,1 0 0,-1 1-1,1-1 1,0 1 0,-1-1-1,1 1 1,-1-1 0,0 1 0,1-1-1,-1 1 1,1-1 0,-1 1 0,0 0-1,1-1 1,-1 1 0,0-1 0,0 1-1,1 1 1,6 23 7,-6-22-5,18 89 335,29 104-1617,-41-174 961,0-1 0,2 0-1,1-1 1,1 0 0,0 0 0,24 30-1,0-14-283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0.177"/>
    </inkml:context>
    <inkml:brush xml:id="br0">
      <inkml:brushProperty name="width" value="0.05" units="cm"/>
      <inkml:brushProperty name="height" value="0.05" units="cm"/>
    </inkml:brush>
  </inkml:definitions>
  <inkml:trace contextRef="#ctx0" brushRef="#br0">177 40 11202,'1'-2'394,"-1"-1"-1,-1 1 0,1-1 1,0 1-1,0-1 1,-1 1-1,0-1 0,1 1 1,-1 0-1,-2-4 0,3 6-246,-1-1 0,1 0 0,-1 0 0,0 1 1,0-1-1,1 0 0,-1 1 0,0-1 0,0 1 0,0-1 0,0 1 0,0-1 0,0 1 0,0 0 0,0-1 0,0 1 0,0 0 0,0 0 0,0 0 0,0 0 0,0 0 0,0 0 0,0 0 0,0 0 0,0 0 0,0 0 0,0 1 1,-1 0-1,-9 2 90,1 2 1,0-1 0,1 1-1,-1 1 1,1 0 0,0 0-1,0 1 1,1 0 0,0 0-1,0 1 1,1 0 0,0 1-1,-10 14 1,16-22-231,0 1 0,0-1 0,0 0 0,0 1 0,0-1 1,0 1-1,0-1 0,1 1 0,-1 0 0,1-1 0,-1 1 0,1 0 0,-1-1 0,1 1 0,0 0 0,0 0 1,0-1-1,0 1 0,0 0 0,0 0 0,1-1 0,-1 1 0,1 0 0,-1-1 0,1 1 0,-1 0 0,2 1 1,0-1-3,-1-1 0,1 0 0,0 1 0,0-1 0,-1 0 0,1 0 0,0 0 0,0 0 0,0-1 1,0 1-1,0-1 0,0 1 0,0-1 0,0 1 0,1-1 0,-1 0 0,0 0 0,0 0 0,0 0 0,0-1 1,4 0-1,10-2 47,0-2 0,-1 1 1,1-2-1,-1 0 0,0-1 1,-1 0-1,0-2 0,0 1 1,0-2-1,-1 0 0,-1 0 0,15-16 1,-23 25 461,-4 7-194,-10 23-60,6-18-174,1 0 0,-4 18 0,7-28-73,0 1 0,0-1 0,0 0 0,0 0 0,0 0 0,0 0 0,0 0 0,1 0 0,-1 0 0,0 0 0,1 0 0,-1 0 0,1 0 0,-1 0 0,1 0 0,0 0 0,-1-1 0,1 1 0,0 0 0,-1 0 0,1 0 0,0-1 0,0 1 0,0-1 0,0 1 0,0 0 0,0-1 0,-1 1 0,1-1 0,0 0 0,1 1 0,-1-1 0,0 0 0,0 0 0,0 0 0,0 1 0,0-1-1,0 0 1,2-1 0,5 1 59,0-1 0,-1 0-1,1 0 1,10-3 0,38-14 326,81-36 0,-60 21-249,-73 32-141,1-1 0,-1 1 0,1-1-1,-1 1 1,1 1 0,7-2 0,-12 2-6,0 0-1,1 0 1,-1 0 0,1 0 0,-1 0-1,0 0 1,1 0 0,-1 1-1,1-1 1,-1 0 0,0 0 0,1 0-1,-1 0 1,0 0 0,1 1 0,-1-1-1,0 0 1,1 0 0,-1 1 0,0-1-1,0 0 1,1 1 0,-1-1 0,0 0-1,0 0 1,1 1 0,-1-1 0,0 1-1,0-1 1,0 1 2,0 1-1,0-1 1,0 0 0,0 0-1,-1 0 1,1 1 0,0-1-1,-1 0 1,1 0 0,-1 0-1,1 0 1,-1 0 0,0 0-1,1 0 1,-2 1 0,-3 5 16,2-4-5,1 0 1,0 0 0,0 0-1,0 0 1,0 1 0,0-1-1,1 1 1,-1-1 0,1 1-1,0-1 1,-1 8 0,2-11-15,0 1 1,0-1 0,0 0 0,0 1 0,1-1 0,-1 0 0,0 1 0,0-1 0,0 0 0,1 1 0,-1-1 0,0 0 0,1 0-1,-1 1 1,0-1 0,1 0 0,-1 0 0,0 0 0,1 0 0,-1 1 0,0-1 0,1 0 0,-1 0 0,0 0 0,1 0 0,-1 0-1,1 0 1,-1 0 0,0 0 0,1 0 0,-1 0 0,0 0 0,1 0 0,-1 0 0,1 0 0,-1-1 0,18-3 24,-16 3-15,37-16 56,-32 13-160,-1 1 1,1 0-1,-1 0 1,1 0 0,0 1-1,0 0 1,0 1-1,0-1 1,13 0-1,-19 3 43,0-1 1,0 1-1,0 0 0,0-1 1,0 1-1,0 0 0,0 0 0,-1 0 1,1 0-1,0 0 0,0 0 1,-1 0-1,1 0 0,-1 0 1,1 0-1,-1 0 0,1 0 0,-1 0 1,1 1-1,-1-1 0,0 0 1,0 2-1,5 10-282,2-3 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3.923"/>
    </inkml:context>
    <inkml:brush xml:id="br0">
      <inkml:brushProperty name="width" value="0.05" units="cm"/>
      <inkml:brushProperty name="height" value="0.05" units="cm"/>
    </inkml:brush>
  </inkml:definitions>
  <inkml:trace contextRef="#ctx0" brushRef="#br0">4 165 11979,'-4'-12'2826,"5"20"-684,5 21-440,15 42-274,10 76-1,-23-102-1271,-3 1 0,-2 88-1,-4-124-122,1 0-1,-2 0 1,0 0 0,-4 16-1,-1-15 72,-1-12 0,7 0-92,0-1-1,-1 1 1,1-1 0,0 0-1,0 0 1,0 1 0,0-1 0,1 0-1,-1 0 1,1 0 0,-1 0-1,0-4 1,-2-20 57,0 0 0,2 0 0,4-45 0,16-83 94,13-14-128,-25 138-34,2 0 0,1 0 0,18-37 0,-26 63-4,1-1 0,-1 0 0,1 1 0,0-1 1,1 1-1,-1 0 0,1 0 0,-1 0 1,8-5-1,-9 8 1,-1 1 1,0-1 0,0 0 0,1 1-1,-1-1 1,1 1 0,-1 0-1,0-1 1,1 1 0,-1 0-1,1 0 1,-1 0 0,1 0 0,-1 0-1,0 0 1,1 0 0,-1 0-1,1 1 1,-1-1 0,0 1-1,1-1 1,-1 1 0,0-1 0,1 1-1,-1 0 1,0 0 0,0-1-1,0 1 1,1 0 0,-1 0-1,0 0 1,0 0 0,0 1-1,-1-1 1,2 2 0,3 4 0,0 0 0,-1 0 0,0 1 1,-1 0-1,0 0 0,0 0 0,-1 0 0,1 0 1,-2 0-1,2 11 0,-1 4 22,-1 1 0,-2 32-1,0-35 11,-2 1 0,0-1 0,-12 37-1,12-47-44,-1-1 0,0 1 0,-1-1 0,0 1 0,-1-1 0,0-1 0,-1 1-1,-12 13 1,15-19-63,-1-1-1,1 0 1,0 1 0,-1-2-1,0 1 1,-5 2-1,9-4 99,0-1-1,0 1 1,0-1 0,0 1-1,0-1 1,0 1 0,0-1-1,0 0 1,0 0-1,0 1 1,-1-1 0,1 0-1,0 0 1,0 0-1,0 0 1,0 0 0,0-1-1,0 1 1,-1 0-1,1 0 1,0-1 0,0 1-1,0-1 1,0 1-1,0-1 1,0 1 0,0-1-1,0 0 1,0 1 0,0-1-1,1 0 1,-1 0-1,-1 0 1,2 0-23,0 1 0,0-1 0,0 1 0,0 0 0,0-1 0,0 1 0,0-1-1,0 1 1,0 0 0,0-1 0,0 1 0,0 0 0,0-1 0,0 1 0,0-1 0,0 1 0,0 0 0,1-1 0,-1 1 0,0 0 0,0-1 0,0 1 0,1-1 0,9-7-41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4.787"/>
    </inkml:context>
    <inkml:brush xml:id="br0">
      <inkml:brushProperty name="width" value="0.05" units="cm"/>
      <inkml:brushProperty name="height" value="0.05" units="cm"/>
    </inkml:brush>
  </inkml:definitions>
  <inkml:trace contextRef="#ctx0" brushRef="#br0">1 8 18540,'0'0'104,"1"0"0,0 1 0,0-1 1,0 0-1,-1 1 0,1-1 0,0 1 0,0-1 0,-1 1 0,1-1 0,0 1 1,-1-1-1,1 1 0,-1 0 0,1-1 0,-1 1 0,1 0 0,-1-1 1,1 1-1,-1 0 0,0 0 0,1 1 0,7 22-81,-5-17 285,26 73 860,53 102 1,-61-141-1122,3-2 0,1 0 0,2-2 0,36 39 0,-60-73-48,30 29 31,-31-30-35,-1-1 0,1 0 0,0 0 0,-1 0 0,1 0 0,0 0 0,0 0 0,-1 0 0,1-1 0,0 1 0,0 0 0,0-1 0,0 0 0,0 1 0,0-1 0,0 0 0,0 0 0,3-1 0,-4 1-17,0 0 1,-1-1-1,1 1 0,0-1 1,0 1-1,-1-1 1,1 1-1,-1-1 0,1 0 1,0 1-1,-1-1 1,1 0-1,-1 1 0,1-1 1,-1 0-1,0 0 1,1 0-1,-1 1 1,0-1-1,0 0 0,1 0 1,-1 0-1,0 0 1,0 1-1,0-1 0,0 0 1,0 0-1,0 0 1,0 0-1,0 0 0,0 1 1,-1-3-1,-9-28-883,3 18 376,-1 0 0,0 0 0,0 1 0,-2 0 0,1 1 0,-1 0 0,-1 0 0,-13-10 0,17 16 251,0-1-1,0 1 1,-1 0-1,1 1 1,-1 0 0,0 0-1,0 1 1,-1 0 0,1 0-1,-1 1 1,0 0 0,1 0-1,-1 1 1,-18 0-1,13 6 362,11-1 2580,172-117 3096,-118 74-5613,-2-2 1,78-86-1,-78 67-318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5.792"/>
    </inkml:context>
    <inkml:brush xml:id="br0">
      <inkml:brushProperty name="width" value="0.05" units="cm"/>
      <inkml:brushProperty name="height" value="0.05" units="cm"/>
    </inkml:brush>
  </inkml:definitions>
  <inkml:trace contextRef="#ctx0" brushRef="#br0">1 3249 13907,'37'-25'2315,"-3"0"-1540,97-52 659,134-75-950,117-66-471,-140 78 14,-73 43-14,195-108 15,1095-604 57,-565 279-103,53-36 294,-202 179 947,-722 377-1563,-18 5 165,-10 3 92,-22 2-85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6.531"/>
    </inkml:context>
    <inkml:brush xml:id="br0">
      <inkml:brushProperty name="width" value="0.05" units="cm"/>
      <inkml:brushProperty name="height" value="0.05" units="cm"/>
    </inkml:brush>
  </inkml:definitions>
  <inkml:trace contextRef="#ctx0" brushRef="#br0">20 0 14131,'-3'4'77,"1"-1"0,0 1 0,0-1 0,0 1 0,0 0-1,1 0 1,-1 0 0,1 0 0,0 0 0,1 0 0,-1 0 0,1 0 0,-1 0 0,1 0-1,0 0 1,1 1 0,-1-1 0,1 0 0,0 0 0,1 6 0,4 6 20,0-1-1,0 1 1,16 26 0,216 307 1244,-189-283-1139,215 293 405,143 197-353,137 182 574,166 122 1029,-336-452-1626,-313-344-194,3-3 0,138 102 1,-174-143-103,-4-5-139,-2 1 0,0 2-1,-1 0 1,23 25 0,-44-43 195,0 1 0,0-1 0,0 0 0,0 0 0,1 1-1,-1-1 1,0 0 0,0 0 0,0 1 0,0-1 0,1 0 0,-1 0 0,0 1 0,0-1 0,1 0 0,-1 0-1,0 0 1,0 1 0,1-1 0,-1 0 0,0 0 0,0 0 0,1 0 0,-1 0 0,0 0 0,1 0-1,-1 0 1,0 0 0,0 0 0,1 0 0,-1 0 0,0 0 0,1 0 0,-1 0 0,0 0 0,1 0 0,-1 0-1,0 0 1,1 0 0,-1 0 0,0 0 0,0 0 0,1-1 0,-1 1 0,0 0 0,0 0 0,1 0-1,-1-1 1,0 1 0,0 0 0,0 0 0,1-1 0,-1 1 0,0 0 0,0 0 0,0-1 0,0 1 0,0 0-1,1 0 1,-1-1 0,6-15-319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7.576"/>
    </inkml:context>
    <inkml:brush xml:id="br0">
      <inkml:brushProperty name="width" value="0.05" units="cm"/>
      <inkml:brushProperty name="height" value="0.05" units="cm"/>
    </inkml:brush>
  </inkml:definitions>
  <inkml:trace contextRef="#ctx0" brushRef="#br0">234 8 19332,'16'-7'1616,"-13"8"-1175,-6 1-185,-13 21 552,-6 16-112,-9 21-208,-1 4-168,-1 7-184,0-1-24,3-6-104,5-4-160,7-22-328,9-13-216,9-31-392,6-16-137,9-28 761,1-11-256,8-11-168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8.057"/>
    </inkml:context>
    <inkml:brush xml:id="br0">
      <inkml:brushProperty name="width" value="0.05" units="cm"/>
      <inkml:brushProperty name="height" value="0.05" units="cm"/>
    </inkml:brush>
  </inkml:definitions>
  <inkml:trace contextRef="#ctx0" brushRef="#br0">79 1 10562,'0'0'62,"0"0"-1,0 0 1,1 0 0,-1 0-1,0 0 1,1 0 0,-1 0-1,0 0 1,0 0-1,1 0 1,-1 0 0,0 0-1,1 0 1,-1 0 0,0 0-1,1 0 1,-1 0-1,0 0 1,0 0 0,1 0-1,-1 0 1,0 0-1,1 1 1,-1-1 0,0 0-1,0 0 1,1 0 0,-1 1-1,0-1 1,0 0-1,0 0 1,1 0 0,-1 1-1,0-1 1,5 16 1218,-5 26 385,-1-32-780,8 218 3858,-3-187-4633,2 1 1,2-1-1,18 57 1,-16-75-1562,-16-34-1150,-22-37 1390,-9-15 2666,-38-90-1,74 150-1278,0 0-1,0 0 1,0 1-1,0-1 1,0 0-1,1 0 1,-1 0-1,1 0 1,0-4-1,0 6-123,1 0 0,-1 0 0,0 1 1,1-1-1,-1 0 0,1 1 0,-1-1 0,0 0 0,1 1 0,0-1 0,-1 0 1,1 1-1,-1-1 0,1 1 0,0 0 0,-1-1 0,1 1 0,0-1 0,-1 1 0,1 0 1,0-1-1,0 1 0,-1 0 0,1 0 0,0 0 0,0 0 0,0 0 0,-1 0 1,1 0-1,0 0 0,0 0 0,0 0 0,-1 0 0,1 0 0,0 0 0,0 1 1,1-1-1,56 12-148,-41-8-108,0 0-1,0-2 1,0 0 0,1 0-1,17-2 1,18-8-233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8.488"/>
    </inkml:context>
    <inkml:brush xml:id="br0">
      <inkml:brushProperty name="width" value="0.05" units="cm"/>
      <inkml:brushProperty name="height" value="0.05" units="cm"/>
    </inkml:brush>
  </inkml:definitions>
  <inkml:trace contextRef="#ctx0" brushRef="#br0">311 1 18316,'-15'7'513,"0"2"1,0-1 0,1 2-1,1 0 1,-1 1-1,2 0 1,0 0-1,0 2 1,1-1 0,-19 29-1,29-39-507,0-1 1,0 1-1,1-1 0,-1 1 1,1 0-1,-1-1 0,1 1 0,0 0 1,-1-1-1,1 1 0,0 0 1,0-1-1,0 1 0,0 0 0,1-1 1,-1 1-1,0 0 0,1-1 1,-1 1-1,1 0 0,-1-1 0,1 1 1,0-1-1,0 1 0,0-1 1,0 1-1,0-1 0,0 0 0,0 0 1,0 1-1,0-1 0,1 0 1,-1 0-1,0 0 0,1 0 1,-1 0-1,2 0 0,9 6-26,-1-1-1,1-1 1,25 8-1,-16-5 47,-6-2-20,7 2-8,26 15 0,-43-20 13,1 0 0,-1 0 0,0 1 0,0 0 0,-1 0 0,1 0 0,-1 0 0,0 1 0,7 10 0,-9-13 1,-1 0 0,0 0 0,0 1 0,0-1 0,-1 0 0,1 1 0,0-1 0,-1 1 0,0-1 0,1 0 0,-1 1 0,0-1 0,0 1 0,-1-1 0,1 1 0,-1 3 0,-1-2 11,1 0 0,-1 1 0,0-1 0,0 0 0,0 0 1,-1 0-1,1 0 0,-5 4 0,-4 3 36,0 0 0,0-1 0,-1 0 1,-15 9-1,-15 6-888,0-2 1,-49 18-1,-1 1-268,50-19 348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8.937"/>
    </inkml:context>
    <inkml:brush xml:id="br0">
      <inkml:brushProperty name="width" value="0.05" units="cm"/>
      <inkml:brushProperty name="height" value="0.05" units="cm"/>
    </inkml:brush>
  </inkml:definitions>
  <inkml:trace contextRef="#ctx0" brushRef="#br0">174 63 19364,'-20'37'1504,"-8"7"-1119,5 4-161,-1 1 408,-1-2-96,2-4-264,8-5-248,6-10-488,3-8-200,7-26-665,6-22 841,2-6-160</inkml:trace>
  <inkml:trace contextRef="#ctx0" brushRef="#br0" timeOffset="1">151 5 14315,'14'-5'2353,"-5"7"-1273,-6 15-400,5 9 2257,-7 7-1641,2 3-248,2 2-392,1 0-176,3-4-288,3-2-176,1-6-344,2-3-232,0-6-456,-3 0 640,-4-5 40,-3-3-200,-5-4-88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9.368"/>
    </inkml:context>
    <inkml:brush xml:id="br0">
      <inkml:brushProperty name="width" value="0.05" units="cm"/>
      <inkml:brushProperty name="height" value="0.05" units="cm"/>
    </inkml:brush>
  </inkml:definitions>
  <inkml:trace contextRef="#ctx0" brushRef="#br0">0 314 17612,'0'-6'2424,"3"-2"-1456,17 1-423,5-1 1695,7 0-1224,4 2-400,7-1-896,-1-1-488,-3 2 608,3-2-200,-12 3-168</inkml:trace>
  <inkml:trace contextRef="#ctx0" brushRef="#br0" timeOffset="1">563 0 18284,'14'0'1784,"0"11"-1128,-2 7-287,-1 8 1143,0 3-576,1 8-432,-1 0-176,-1 4-312,4-1-160,-5-6-560,-1-2-232,-3-11 720,-5-4-144,-13-12-192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9.794"/>
    </inkml:context>
    <inkml:brush xml:id="br0">
      <inkml:brushProperty name="width" value="0.05" units="cm"/>
      <inkml:brushProperty name="height" value="0.05" units="cm"/>
    </inkml:brush>
  </inkml:definitions>
  <inkml:trace contextRef="#ctx0" brushRef="#br0">1 24 16676,'2'-2'200,"0"0"-1,0 0 1,1 0 0,-1 0 0,1 0 0,0 1 0,-1-1 0,1 1 0,0-1 0,0 1 0,0 0 0,0 0 0,0 1 0,0-1 0,0 1 0,0-1 0,0 1 0,1 0 0,4 0 0,8 2 307,1 0 0,25 6 0,-15-2 223,60 10 536,155 52-1,-229-64-1260,0 1 0,-1 0 0,1 1-1,-1 1 1,13 9 0,-22-14-6,-1 0 1,0-1 0,0 1-1,0 0 1,0 0 0,0 1-1,0-1 1,0 0-1,-1 1 1,1-1 0,-1 1-1,0-1 1,1 1 0,-1 0-1,-1-1 1,1 1 0,0 0-1,-1 0 1,1 0 0,-1 0-1,0-1 1,0 1 0,0 0-1,0 0 1,0 0 0,-1 0-1,1 0 1,-1 0-1,0-1 1,-2 6 0,0-1-2,-1 0 0,0-1 0,-1 1 0,0-1-1,0 0 1,0 0 0,0 0 0,-1-1 0,0 0 0,0 0 0,-1 0 0,-7 3 0,-10 6-40,-1-1 0,-27 8 1,16-7-514,-69 17 0,92-28 403,0 0-1,0-1 0,0-1 0,-1 0 0,1-1 1,0-1-1,-1 0 0,-24-5 0,6-8-360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0.627"/>
    </inkml:context>
    <inkml:brush xml:id="br0">
      <inkml:brushProperty name="width" value="0.05" units="cm"/>
      <inkml:brushProperty name="height" value="0.05" units="cm"/>
    </inkml:brush>
  </inkml:definitions>
  <inkml:trace contextRef="#ctx0" brushRef="#br0">224 117 18028,'-2'-2'148,"0"0"-1,-1 1 1,1-1 0,-1 1 0,1 0-1,-1 0 1,0 0 0,1 0 0,-1 1 0,0-1-1,0 1 1,1-1 0,-1 1 0,0 0-1,0 0 1,0 0 0,0 1 0,1-1 0,-1 1-1,0-1 1,-4 2 0,-2 1 242,-1 0-1,1 1 1,0 0 0,-16 10 0,13-6 10,0 1 1,1 0 0,-21 21-1,29-27-336,0 0 0,1 0 0,-1 0 0,0 1 0,1-1 0,0 1 0,0-1 0,0 1 0,0 0 0,1 0 0,-1 0 0,1 0 0,0 0 0,0 0 0,0 1 0,1-1 0,0 0 0,0 5 0,0-7-45,0-1 1,1 0-1,-1 0 1,0 0-1,1 1 1,-1-1-1,1 0 0,0 0 1,-1 0-1,1 0 1,0 0-1,0 0 1,0 0-1,0 0 1,0 0-1,0 0 1,0 0-1,0-1 1,0 1-1,2 1 1,0-1 1,0 0-1,0 0 1,0-1 0,0 1-1,0 0 1,0-1 0,0 0-1,5 0 1,3-1 6,1 0 0,-1-1 0,20-5-1,-8 0-3,0-1-1,0-2 0,-1 0 0,0-1 1,-1-1-1,30-23 0,-37 25-18,-1-2 1,0 1-1,-1-2 0,0 1 1,-1-2-1,0 0 0,-1 0 1,-1-1-1,15-29 0,-16 21-31,-8 23 26,0 0 0,0-1 0,0 1 0,0 0 0,0 0-1,0 0 1,1-1 0,-1 1 0,0 0 0,0 0-1,0-1 1,0 1 0,0 0 0,0 0 0,0-1 0,0 1-1,0 0 1,0 0 0,0-1 0,0 1 0,-1 0 0,1 0-1,0-1 1,0 1 0,0 0 0,0 0 0,0 0-1,0-1 1,-1 1 0,1 0 0,0 0 0,0 0 0,0-1-1,0 1 1,-1 0 0,1 0 0,0 0 0,-9 5-45,-8 12-34,2 1-172,2 1 0,0 0 0,-16 32 0,24-39 95,0 0 1,0 0-1,1 0 0,1 0 1,0 1-1,1-1 0,0 1 1,0 14-1,4 3-274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0.776"/>
    </inkml:context>
    <inkml:brush xml:id="br0">
      <inkml:brushProperty name="width" value="0.05" units="cm"/>
      <inkml:brushProperty name="height" value="0.05" units="cm"/>
    </inkml:brush>
  </inkml:definitions>
  <inkml:trace contextRef="#ctx0" brushRef="#br0">469 1 12467,'-5'15'602,"1"-1"1,1 1 0,0 0-1,-2 28 1,5 63 1741,1-37-1481,-100 1446 5029,66-1107-5171,-5 43-589,12-198 51,-64 403 398,74-585-572,-45 221 23,25 3 25,25 419 664,11-699-781,0-15 48,0 0 1,0 0-1,0 0 1,0 0-1,0 0 1,0 0-1,0 0 1,0 0-1,0 0 0,0 0 1,0 0-1,0 0 1,0 0-1,0 0 1,-1 0-1,1 0 0,0 0 1,0 0-1,0 0 1,0 0-1,0 0 1,0 0-1,0 0 1,0 0-1,0 0 0,0 0 1,0 0-1,0 0 1,0 0-1,0 0 1,0 0-1,0 0 1,0 0-1,0 0 0,0 0 1,-1 0-1,1 0 1,0 0-1,0 0 1,0 0-1,0 0 1,0 0-1,0 0 0,0 0 1,0 0-1,0 0 1,0 0-1,0 0 1,0 0-1,0 0 1,0 0-1,0 0 0,0 0 1,0 1-1,-8-25-1668,2 5 1412,-5-9-155,-1-14-96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2.045"/>
    </inkml:context>
    <inkml:brush xml:id="br0">
      <inkml:brushProperty name="width" value="0.05" units="cm"/>
      <inkml:brushProperty name="height" value="0.05" units="cm"/>
    </inkml:brush>
  </inkml:definitions>
  <inkml:trace contextRef="#ctx0" brushRef="#br0">1 2 18164,'4'-1'6656,"-4"1"-6553,10 13 2493,11 21-1274,-20-33-1086,21 40 600,41 64 87,-56-95-926,0-1-1,1 0 0,-1 0 0,2-1 0,-1 0 0,1-1 0,0 0 0,12 7 0,-18-12-87,0-1 1,0 0-1,0 1 0,0-1 0,0 0 1,0-1-1,0 1 0,0-1 0,1 1 1,-1-1-1,0 0 0,0 0 0,1 0 1,-1-1-1,0 1 0,0-1 0,0 1 0,0-1 1,0 0-1,0-1 0,0 1 0,0 0 1,0-1-1,0 0 0,0 1 0,-1-1 1,1 0-1,-1 0 0,1-1 0,-1 1 0,0 0 1,2-4-1,5-5-274,0-1 0,-2-1-1,1 0 1,-1 0 0,8-22 0,2-11-485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2.503"/>
    </inkml:context>
    <inkml:brush xml:id="br0">
      <inkml:brushProperty name="width" value="0.05" units="cm"/>
      <inkml:brushProperty name="height" value="0.05" units="cm"/>
    </inkml:brush>
  </inkml:definitions>
  <inkml:trace contextRef="#ctx0" brushRef="#br0">167 0 15531,'0'0'2864,"-3"10"-2020,-65 226 7158,-10 127-6690,76-353-1411,-8 29-1237,6-45-738,2-10 1777,2-17-461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2.949"/>
    </inkml:context>
    <inkml:brush xml:id="br0">
      <inkml:brushProperty name="width" value="0.05" units="cm"/>
      <inkml:brushProperty name="height" value="0.05" units="cm"/>
    </inkml:brush>
  </inkml:definitions>
  <inkml:trace contextRef="#ctx0" brushRef="#br0">1 33 18780,'1'-5'336,"10"-21"2726,-10 26-3025,-1 0-1,0 0 0,0 0 0,0-1 0,0 1 1,0 0-1,0 0 0,0 0 0,1 0 1,-1 0-1,0 0 0,0 0 0,0 0 0,0 0 1,1 0-1,-1 0 0,0 0 0,0 0 0,0 0 1,0-1-1,0 1 0,1 0 0,-1 1 0,0-1 1,0 0-1,0 0 0,0 0 0,1 0 0,-1 0 1,0 0-1,0 0 0,0 0 0,0 0 0,0 0 1,1 0-1,-1 0 0,0 0 0,0 0 0,0 1 1,0-1-1,0 0 0,0 0 0,0 0 1,1 0-1,-1 1 0,6 17 1444,3 29-478,-3 1 0,0 58 0,-2-11-371,0-72-400,-4-23-226,0 0 1,0 1-1,0-1 1,0 0-1,0 0 1,0 0-1,0 1 1,0-1 0,0 0-1,0 0 1,0 0-1,0 1 1,0-1-1,0 0 1,0 0-1,0 0 1,0 1 0,1-1-1,-1 0 1,0 0-1,0 0 1,0 0-1,0 1 1,0-1-1,1 0 1,-1 0-1,0 0 1,0 0 0,0 0-1,1 0 1,-1 0-1,0 1 1,0-1-1,0 0 1,1 0-1,-1 0 1,0 0 0,0 0-1,0 0 1,1 0-1,-1 0 1,0 0-1,0 0 1,0 0-1,1 0 1,-1 0 0,0-1-1,1 1 1,6-10 171,25-75 227,-27 67-360,2-1 0,0 1 0,0 1-1,2-1 1,0 1 0,19-26 0,-27 42-44,0 0-1,0-1 1,1 1 0,-1 0-1,0-1 1,1 1 0,-1 0-1,0 0 1,1 0 0,0 0 0,-1 0-1,1 1 1,-1-1 0,1 0-1,0 1 1,-1-1 0,1 1 0,0 0-1,2-1 1,-3 1-1,1 1 0,-1-1 0,0 1 0,1-1 0,-1 1-1,0-1 1,1 1 0,-1 0 0,0-1 0,0 1 0,0 0 0,0 0 0,0 0 0,0 0 0,0 0 0,0 0 0,0 0-1,1 2 1,2 4-5,0 1 0,-1-1 0,0 0 0,-1 1 0,1 0 0,1 12-1,1 5-313,-2-1 0,-1 1 0,0-1 0,-2 1 0,-1-1 0,-6 39 0,7-63 314,0 1 0,0-1 0,0 0 0,0 0 0,0 0 0,0 0 0,0 0 0,0 0 0,0 0 0,0 0 0,0 0 0,0 0 0,0 1 0,0-1 0,0 0 0,0 0 0,0 0 0,0 0 0,0 0 0,0 0 0,0 0 0,0 0 0,0 0 0,0 1 0,0-1 1,0 0-1,0 0 0,0 0 0,0 0 0,0 0 0,0 0 0,0 0 0,0 0 0,-1 0 0,1 0 0,0 0 0,0 0 0,0 0 0,0 0 0,0 0 0,0 0 0,0 0 0,0 0 0,0 0 0,0 0 0,-1 0 0,1 0 0,0 0 0,0 0 0,0 0 0,0 0 0,0 0 0,0 0 0,0 0 0,0 0 0,0 0 0,0 0 0,-1 0 0,1 0 0,0 0 0,0 0 0,0 0 0,0 0 0,-8-10-487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4.356"/>
    </inkml:context>
    <inkml:brush xml:id="br0">
      <inkml:brushProperty name="width" value="0.05" units="cm"/>
      <inkml:brushProperty name="height" value="0.05" units="cm"/>
    </inkml:brush>
  </inkml:definitions>
  <inkml:trace contextRef="#ctx0" brushRef="#br0">1 137 15835,'0'11'923,"0"1"-1,1-1 1,1 1-1,-1-1 1,2 1 0,0-1-1,0 0 1,1 0-1,7 14 1,-9-21-834,1-1 1,-1 1 0,1-1-1,-1 1 1,1-1 0,0 0-1,0 0 1,0 0-1,0 0 1,1-1 0,-1 1-1,1-1 1,0 0 0,0 0-1,-1-1 1,1 1 0,0-1-1,1 1 1,-1-1 0,0 0-1,0-1 1,0 1 0,1-1-1,-1 0 1,0 0 0,0 0-1,1-1 1,5-1 0,3-1-315,0 0 0,-1-2 0,0 1 0,0-2 1,0 1-1,0-2 0,-1 0 0,0 0 0,0-1 1,-1 0-1,17-18 0,-2-1-1365,-1-1 0,39-61 1,-57 80 1272,-1 2-44,0-1 1,-1 1 0,1-1 0,-1-1 0,-1 1 0,5-16 0,-14 47 1468,-2-1 0,-13 29 0,5-13-59,-21 53 1015,-87 232 1533,117-301-3720,0 1-1,-5 38 1,11-52-56,1 0-1,-1 1 1,1-1-1,1 1 1,0-1-1,0 0 1,1 1-1,0-1 1,5 13-1,-3-13-282,-2-1-80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4.928"/>
    </inkml:context>
    <inkml:brush xml:id="br0">
      <inkml:brushProperty name="width" value="0.05" units="cm"/>
      <inkml:brushProperty name="height" value="0.05" units="cm"/>
    </inkml:brush>
  </inkml:definitions>
  <inkml:trace contextRef="#ctx0" brushRef="#br0">27 16 18196,'1'-16'2970,"-4"21"-343,-4 27-349,-10 90-746,16-109-1499,1 1 0,0-1-1,1 0 1,1 0 0,0 0 0,0 0 0,6 16 0,-7-27-48,0 0 1,-1 0-1,1 0 0,0 0 1,0-1-1,1 1 0,-1 0 1,0 0-1,0-1 0,1 1 1,-1-1-1,1 1 0,0-1 1,-1 1-1,1-1 0,0 0 1,0 0-1,0 0 0,2 1 1,-1-1-118,0-1 0,1 1-1,-1-1 1,0 0 0,0 1 0,0-2 0,0 1 0,1 0 0,-1-1 0,0 1 0,5-2-1,6-4-481,-1 1-1,0-1 0,0-1 1,17-12-1,-2 0-172,-3-2-167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5.752"/>
    </inkml:context>
    <inkml:brush xml:id="br0">
      <inkml:brushProperty name="width" value="0.05" units="cm"/>
      <inkml:brushProperty name="height" value="0.05" units="cm"/>
    </inkml:brush>
  </inkml:definitions>
  <inkml:trace contextRef="#ctx0" brushRef="#br0">94 73 11610,'-2'0'375,"-1"0"-1,0 0 0,1 0 0,-1 0 0,0 0 0,1 1 0,-1-1 0,0 1 1,1 0-1,-1-1 0,1 1 0,-1 0 0,1 1 0,0-1 0,-1 0 0,1 1 1,-4 2-1,2 0 128,-1 0 0,1 0 1,0 0-1,0 0 0,0 0 1,0 1-1,-3 7 0,5-10-359,1 1-1,0 0 0,0 0 0,0 1 1,0-1-1,0 0 0,1 0 0,0 0 0,-1 0 1,1 1-1,0-1 0,1 0 0,-1 0 0,2 5 1,-2-7-110,0 0 0,0 0 0,1 0 1,-1-1-1,1 1 0,-1 0 0,1 0 1,-1 0-1,1-1 0,-1 1 0,1 0 0,0-1 1,-1 1-1,1 0 0,0-1 0,-1 1 1,1-1-1,0 1 0,0-1 0,1 1 1,0-1-11,0 0 1,-1 1 0,1-1-1,-1 0 1,1-1 0,0 1-1,-1 0 1,1 0 0,-1-1 0,1 1-1,0-1 1,-1 1 0,1-1-1,-1 0 1,0 1 0,3-2-1,6-5 172,1 0-1,-1-1 0,0 0 0,-1 0 0,0-1 0,0 0 1,0-1-1,-2 0 0,1 0 0,-1-1 0,10-21 0,-16 31-131,0 0 0,0 0 0,1 0 0,-1 0 0,0 1-1,0-1 1,1 0 0,-1 1 0,0-1 0,1 0 0,-1 1 0,1 0 0,-1-1-1,1 1 1,2 0 0,33-5-212,-24 3 222,-5 1-69,0 0 0,1 1 1,-1-1-1,0 2 0,1-1 1,-1 1-1,0 1 0,10 2 1,-14-3-5,0 0 1,0 1 0,-1 0 0,1 0-1,0 0 1,-1 1 0,1-1-1,-1 1 1,0-1 0,0 1 0,0 0-1,0 1 1,0-1 0,-1 0 0,0 1-1,1-1 1,2 9 0,2 12 0,-6-20-1,0 0-1,0 0 1,0 1-1,1-1 1,-1 0 0,1-1-1,0 1 1,5 7-1,-7-11 1,1 0 1,-1 1-1,1-1 0,-1 0 1,1 0-1,-1 0 0,1 0 0,-1 0 1,1 0-1,-1 0 0,1-1 1,-1 1-1,1 0 0,-1 0 0,1 0 1,-1 0-1,0-1 0,1 1 1,-1 0-1,1 0 0,-1-1 0,1 1 1,-1 0-1,0-1 0,1 1 1,-1 0-1,0-1 0,1 1 0,-1 0 1,0-2-1,13-14-69,-12 15 54,36-61-682,-27 42-334,2 1 0,13-18 0,-25 37 949,0-1 0,0 1 0,0-1 0,1 1 0,-1-1 0,0 1 0,0 0 0,1-1 0,-1 1 0,0-1 0,1 1 0,-1 0 0,0-1 0,1 1 0,-1 0 0,0 0 0,1-1 0,-1 1 0,1 0 0,-1 0 0,1-1 0,-1 1 0,0 0 0,1 0 0,-1 0 0,1 0 0,-1 0 0,1 0 0,-1 0 0,1 0 0,-1 0 0,1 0 0,-1 0 0,1 0-1,-1 0 1,1 0 0,-1 0 0,1 0 0,-1 1 0,1-1 0,-1 0 0,0 0 0,1 1 0,-1-1 0,1 0 0,-1 0 0,0 1 0,1-1 0,-1 0 0,0 1 0,1-1 0,-1 1 0,0-1 0,0 0 0,1 1 0,-1-1 0,0 1 0,0-1 0,0 1 0,1-1 0,-1 1 0,0-1 0,0 1 0,6 9-1930,-5-10 2001,-1 0 0,0 0 0,1 0 1,-1 1-1,0-1 0,1 0 0,-1 0 0,0 0 0,1 0 0,-1 0 0,0 0 0,1 0 0,-1 0 0,0 0 0,1 0 0,-1-1 1,0 1-1,1 0 0,-1 0 0,0 0 0,1 0 0,-1 0 0,0 0 0,1-1 0,-1 1 0,0 0 0,0 0 0,1-1 0,-1 1 1,0 0-1,0 0 0,1-1 0,-1 0 69,0 1-1,1 0 1,-1-1 0,0 1 0,1 0 0,-1 0 0,1-1 0,-1 1 0,1 0-1,-1 0 1,0-1 0,1 1 0,-1 0 0,1 0 0,-1 0 0,1 0-1,-1 0 1,1 0 0,-1 0 0,1 0 0,-1 0 0,1 0 0,-1 0 0,1 0-1,-1 0 1,1 0 0,-1 0 0,1 1 0,-1-1 0,0 0 0,1 0-1,-1 0 1,1 1 0,-1-1 0,0 0 0,1 1 0,-1-1 0,1 0 0,-1 1-1,0-1 1,0 0 0,1 1 0,-1-1 0,0 1 0,0-1 0,1 1 0,12 27 1087,-10-19-935,19 36 359,30 46 0,19 36-284,-64-111-153,0 0 0,-2 0 0,0 0 0,0 1-1,-2-1 1,3 26 0,-6-35 12,0 1 0,-1-1 0,0 1 0,0-1 0,0 0 0,-1 1-1,0-1 1,-4 10 0,5-15-92,0-1 0,1 1 0,-1 0 0,0-1 0,0 1 0,0-1 0,0 1 0,0-1-1,0 1 1,0-1 0,-1 0 0,1 1 0,0-1 0,-1 0 0,1 0 0,-1 0 0,1 0 0,-1 0 0,1-1-1,-1 1 1,0 0 0,0-1 0,1 1 0,-1-1 0,0 0 0,0 1 0,1-1 0,-1 0 0,0 0 0,0 0-1,0 0 1,1-1 0,-1 1 0,0 0 0,0-1 0,1 1 0,-1-1 0,0 0 0,1 1 0,-3-3-1,0 1 12,0-1-1,1 0 0,0 0 0,0 0 0,0 0 1,0 0-1,0-1 0,0 0 0,1 1 0,0-1 1,0 0-1,0 0 0,-3-8 0,0-4 21,0 1 1,-3-26-1,4 22-96,2-1 1,1 1-1,0-1 1,1 1-1,1-1 1,4-20-1,-4 32-44,1 1-1,0-1 1,0 0-1,1 1 1,0-1 0,0 1-1,1 0 1,0 0-1,0 0 1,1 0-1,0 1 1,0 0-1,0 0 1,1 0 0,0 1-1,0 0 1,10-7-1,66-35-238,-33 22 79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7.014"/>
    </inkml:context>
    <inkml:brush xml:id="br0">
      <inkml:brushProperty name="width" value="0.05" units="cm"/>
      <inkml:brushProperty name="height" value="0.05" units="cm"/>
    </inkml:brush>
  </inkml:definitions>
  <inkml:trace contextRef="#ctx0" brushRef="#br0">854 12 15515,'-43'-6'547,"0"3"0,0 1-1,0 2 1,0 2 0,0 2 0,0 2-1,-83 22 1,101-20-365,0 0 1,1 2-1,0 1 1,1 1-1,0 1 0,1 1 1,0 0-1,1 2 0,1 1 1,1 0-1,0 2 1,1 0-1,1 1 0,-19 29 1,23-28-87,1 1 0,1 0 0,1 1 0,1 0-1,1 1 1,1-1 0,1 2 0,2-1 0,0 0 0,1 1 0,2 0 0,1 30 0,3-19-51,2-1-1,1 0 1,2-1 0,1 1 0,1-2 0,2 1 0,33 62 0,-12-40-58,2 0 0,3-3 0,2-1 0,2-2 1,3-2-1,1-1 0,2-3 0,3-2 0,70 45 0,-95-70 0,2 0 0,0-3 0,1 0-1,0-1 1,1-2 0,53 13 0,-65-21 11,0 0 1,0-1 0,0-1 0,1 0 0,-1-2 0,0 0-1,0-1 1,0-1 0,0 0 0,0-2 0,0 0-1,-1-1 1,18-8 0,-12 1 38,0-1-1,-1 0 1,0-2 0,-1-1-1,-1 0 1,-1-1 0,0-2-1,22-29 1,-12 10 72,-2-2-1,-2-1 1,35-76-1,-44 78-37,-1 0-1,-3-1 0,-1-1 1,-1 0-1,-3-1 0,-2 0 1,-1 1-1,-3-2 0,-6-75 1,1 88-45,-1 1 0,-1 1 0,-2-1 0,-1 1 0,-2 0 0,-16-33 0,16 41-19,-1 1-1,-1 1 0,0 0 1,-2 1-1,0 0 0,-1 1 1,0 1-1,-35-26 0,39 33-6,0 1-1,-1 0 0,0 0 1,-1 2-1,0-1 0,0 2 1,0 0-1,-1 0 1,1 2-1,-1 0 0,0 0 1,0 2-1,0 0 0,0 0 1,0 1-1,-25 4 0,18 1-132,0 0-1,0 2 0,1 1 1,0 0-1,0 1 0,1 2 0,1 0 1,-22 15-1,11-3-92,1 1 0,0 2 0,2 0 0,-25 32 0,-2 10-221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7.727"/>
    </inkml:context>
    <inkml:brush xml:id="br0">
      <inkml:brushProperty name="width" value="0.05" units="cm"/>
      <inkml:brushProperty name="height" value="0.05" units="cm"/>
    </inkml:brush>
  </inkml:definitions>
  <inkml:trace contextRef="#ctx0" brushRef="#br0">61 2958 11650,'-3'0'71,"0"0"-1,0 0 1,0-1-1,1 1 1,-1-1-1,0 0 1,0 0-1,0 0 1,1 0-1,-1 0 1,1-1-1,-1 1 1,1-1-1,-1 0 1,1 0-1,-3-2 1,3 2-43,1 0 0,0 0 0,0 0 0,-1-1-1,1 1 1,1 0 0,-1 0 0,0-1 0,0 1 0,1 0 0,0-1 0,-1 1 0,1 0 0,0-1-1,0 1 1,0-1 0,0 1 0,1 0 0,-1-1 0,2-3 0,2-7 130,1 1 0,1 0 0,0 0 0,1 1 0,0-1 0,1 1 0,17-19 0,3-4 185,359-408 1723,-312 361-1872,580-552 369,-160 222-542,19 24-22,122-7 537,-468 308 380,348-124-1,-300 147-118,-169 53-508,1 1 1,74-4 0,-114 15-761,-16 3 344,-16 3 257,-63 14-269,38-9-39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8.246"/>
    </inkml:context>
    <inkml:brush xml:id="br0">
      <inkml:brushProperty name="width" value="0.05" units="cm"/>
      <inkml:brushProperty name="height" value="0.05" units="cm"/>
    </inkml:brush>
  </inkml:definitions>
  <inkml:trace contextRef="#ctx0" brushRef="#br0">237 5 14187,'0'0'54,"0"-1"0,-1 1 0,1 0 0,0-1 0,-1 1 0,1 0 0,-1-1 0,1 1 0,0 0 0,-1 0 0,1-1 0,-1 1 0,1 0 0,-1 0 0,1 0 0,-1-1 0,1 1 0,0 0 0,-1 0 0,1 0 0,-1 0 0,1 0 0,-1 0 0,1 0 0,-1 0 0,1 0 0,-1 1 0,0-1 0,-14 10 610,-7 22 453,-3 17 388,-29 78-1,-7 58 466,59-177-1867,-10 26 328,3 1 0,1-1 0,-6 59 0,13-82-354,1 0 0,0 0 0,1 0 0,1 0 0,-1 0 0,7 20 0,-5-25-55,-1 1 1,1-1 0,0-1-1,1 1 1,-1 0 0,1-1-1,0 0 1,0 1 0,1-2-1,0 1 1,-1 0 0,10 5-1,-6-5-9,0-1-1,0 0 0,0-1 0,0 1 0,1-1 0,-1-1 0,1 0 0,0 0 0,0-1 1,0 0-1,0 0 0,0-1 0,0-1 0,-1 1 0,15-3 0,6-3-17,0-2-1,-1 0 1,36-16-1,177-92-608,-164 76 488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1.237"/>
    </inkml:context>
    <inkml:brush xml:id="br0">
      <inkml:brushProperty name="width" value="0.05" units="cm"/>
      <inkml:brushProperty name="height" value="0.05" units="cm"/>
    </inkml:brush>
  </inkml:definitions>
  <inkml:trace contextRef="#ctx0" brushRef="#br0">202 47 19924,'1'-1'129,"-1"0"0,1 0-1,-1 0 1,0 0 0,1 0-1,-1 0 1,0 0 0,0 0-1,1-1 1,-1 1 0,0 0 0,0 0-1,0 0 1,-1 0 0,1 0-1,0-1 1,0 1 0,-1 0-1,1 0 1,0 0 0,-1 0-1,1 0 1,-2-2 0,1 2 22,-1 0-1,1-1 1,-1 1 0,0 0 0,1 0-1,-1 0 1,0 0 0,0 0 0,1 0-1,-1 0 1,0 0 0,-3 0 0,-4-1 183,0 1-1,-1 0 1,1 0 0,-17 1 0,17 1-300,0 0-1,1 0 1,-1 1 0,0 0 0,-8 4 0,13-5-55,0 1 1,1 0-1,-1 0 0,0 0 1,1 0-1,-1 0 1,1 1-1,0 0 1,0 0-1,0 0 1,0 0-1,-4 6 1,6-8 4,1 0 1,0 0-1,-1 0 1,1 0 0,0 0-1,-1 0 1,1 1-1,0-1 1,0 0-1,0 0 1,0 0-1,0 0 1,0 0 0,0 1-1,1-1 1,-1 0-1,0 0 1,1 0-1,-1 0 1,0 0 0,1 0-1,-1 0 1,1 0-1,0 0 1,-1 0-1,1 0 1,0 0 0,0 0-1,-1-1 1,1 1-1,0 0 1,0 0-1,0-1 1,0 1 0,0-1-1,0 1 1,2 0-1,6 4-85,0-1 1,0 0-1,12 3 0,-18-6 77,33 10-190,-21-7 140,0 0 0,0 1-1,-1 1 1,0 0-1,25 15 1,-38-20 72,0-1-1,1 1 1,-1 0 0,0 0-1,0 0 1,0 0 0,1 0 0,-1 0-1,-1 1 1,1-1 0,0 0-1,0 0 1,0 1 0,-1-1-1,1 1 1,0-1 0,-1 1-1,1-1 1,-1 0 0,0 1-1,0 0 1,1 1 0,-2-1 8,1 0 0,-1-1 0,1 1 0,-1-1 1,0 1-1,0-1 0,0 1 0,0-1 0,0 1 0,0-1 1,0 0-1,0 1 0,0-1 0,-1 0 0,1 0 0,-3 1 1,-6 5 58,0-2 0,-1 1 1,0-2-1,-16 6 1,-98 25 55,149-43-536,37-18 0,-27 10 136,19-8-27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1.605"/>
    </inkml:context>
    <inkml:brush xml:id="br0">
      <inkml:brushProperty name="width" value="0.05" units="cm"/>
      <inkml:brushProperty name="height" value="0.05" units="cm"/>
    </inkml:brush>
  </inkml:definitions>
  <inkml:trace contextRef="#ctx0" brushRef="#br0">3 125 18140,'-1'13'878,"0"0"0,0 0 1,1 0-1,1 0 0,3 18 0,18 65 8,-15-71-669,-7-25-216,5 22 75,1-1-1,0 0 1,2 0 0,13 25 0,-20-44-64,0 0 1,0 0-1,0-1 0,1 1 1,-1 0-1,1 0 1,-1-1-1,1 1 0,0-1 1,-1 1-1,1-1 0,0 0 1,0 0-1,0 1 0,3 0 1,-3-2 3,0 1 0,0-1-1,0 0 1,0 0 0,0 0 0,0-1 0,0 1 0,-1 0 0,1-1-1,0 1 1,0-1 0,0 1 0,0-1 0,-1 0 0,1 0-1,0 0 1,-1 0 0,1 0 0,-1 0 0,3-2 0,8-8 71,0-1 1,-1 0 0,0-1-1,10-14 1,36-63 311,-34 51-205,2-2 22,-11 16-69,1 1 0,1 0 0,1 1 1,30-31-1,-46 53-133,-1 0 0,2 0 0,-1 0 0,0 1 1,0-1-1,0 0 0,0 0 0,0 1 0,1-1 0,-1 1 0,0-1 0,1 1 1,-1-1-1,0 1 0,1 0 0,2-1 0,-3 2-6,-1-1 1,1 0-1,0 0 0,0 1 1,0-1-1,0 0 0,-1 1 1,1-1-1,0 1 0,0-1 1,-1 1-1,1-1 0,0 1 1,-1 0-1,1-1 0,0 1 0,-1 0 1,1 0-1,0 1 0,2 4 18,-1 0 0,1 1 0,-1 0 0,0 0 0,1 9 0,0 0-13,-3-14-7,1 1 0,0-1-1,0 1 1,0-1 0,0 0 0,0 1 0,0-1 0,0 0 0,2 2 0,-2-3-3,-1-1-1,1 0 1,0 1-1,-1-1 1,1 0-1,0 0 1,-1 0-1,1 1 1,-1-1-1,1 0 1,0 0 0,0 0-1,-1 0 1,1 0-1,0 0 1,-1 0-1,1 0 1,0 0-1,-1-1 1,1 1-1,-1 0 1,1 0 0,0-1-1,-1 1 1,1 0-1,-1-1 1,1 1-1,0 0 1,-1-1-1,1 1 1,-1-1-1,1 1 1,-1-1 0,0 1-1,1-1 1,-1 1-1,0-1 1,1 0-1,10-13-1,0 0 0,-1 0-1,10-21 1,-13 23-13,0 0 0,0 0 0,1 0 0,1 1 0,18-19 0,-26 29 10,-1 1-1,1-1 1,0 0 0,0 0-1,-1 1 1,1-1 0,0 0 0,0 1-1,0-1 1,0 1 0,0-1-1,0 1 1,0-1 0,0 1-1,0 0 1,0 0 0,0-1 0,0 1-1,0 0 1,0 0 0,0 0-1,0 0 1,0 0 0,0 0-1,0 0 1,0 0 0,0 1-1,0-1 1,0 0 0,0 1 0,0-1-1,0 1 1,0-1 0,0 1-1,-1-1 1,1 1 0,0-1-1,0 1 1,0 0 0,-1 0 0,1-1-1,0 1 1,-1 0 0,1 0-1,0 0 1,-1 0 0,0 0-1,1-1 1,-1 1 0,1 0-1,-1 0 1,0 0 0,1 2 0,2 7-74,-1 1 0,0-1 0,0 1 0,0 11 1,-1-12-102,0 1-80,0-3-230,0 0-1,-1 1 0,0 15 1,-2-23 36,-1-7-132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2.024"/>
    </inkml:context>
    <inkml:brush xml:id="br0">
      <inkml:brushProperty name="width" value="0.05" units="cm"/>
      <inkml:brushProperty name="height" value="0.05" units="cm"/>
    </inkml:brush>
  </inkml:definitions>
  <inkml:trace contextRef="#ctx0" brushRef="#br0">10 0 20476,'-6'20'1609,"4"-6"-1521,1-3 1792,6-17-1320,1-5-80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3.510"/>
    </inkml:context>
    <inkml:brush xml:id="br0">
      <inkml:brushProperty name="width" value="0.05" units="cm"/>
      <inkml:brushProperty name="height" value="0.05" units="cm"/>
    </inkml:brush>
  </inkml:definitions>
  <inkml:trace contextRef="#ctx0" brushRef="#br0">165 444 9226,'5'-4'190,"0"1"0,-1-1 0,1 0 1,-1 0-1,0 0 0,-1-1 0,1 1 0,-1-1 0,5-8 0,-2 3 618,0-1-1,-1 1 0,6-21 0,-10 29-457,0-1-1,0 1 0,-1 0 0,1 0 0,-1 0 1,0-1-1,0 1 0,1 0 0,-1 0 0,-1-1 0,1 1 1,0 0-1,-1 0 0,1-1 0,-1 1 0,1 0 1,-1 0-1,0 0 0,0 0 0,-2-3 0,1 4-153,0-1 0,0 1 1,0-1-1,0 1 0,0 0 0,0 0 0,-1 0 0,1 0 0,0 0 0,-1 0 0,1 1 0,-1 0 0,1-1 0,-1 1 0,1 0 1,-1 0-1,-2 0 0,-3 0-166,0 1 0,0-1 0,0 1 0,0 1 1,0-1-1,0 1 0,1 1 0,-1 0 0,1 0 1,-1 0-1,1 1 0,0 0 0,1 0 0,-1 1 1,1-1-1,0 2 0,0-1 0,0 1 0,1 0 0,0 0 1,0 0-1,0 1 0,1-1 0,0 1 0,0 0 1,1 1-1,0-1 0,0 0 0,1 1 0,-1 0 1,2 0-1,-2 10 0,2-7-12,0 0 0,0 0-1,1 0 1,1-1 0,2 16 0,-3-23-14,1 0 0,0 0 0,0 0 0,0 0 0,0 0 0,1 0 0,-1 0 0,1 0 0,0 0 0,2 2 1,-3-4-5,0 0 1,0 0 0,0 0 0,1 0-1,-1 0 1,1 0 0,-1 0 0,1 0 0,-1-1-1,1 1 1,-1 0 0,1-1 0,-1 0-1,1 1 1,0-1 0,-1 0 0,1 0 0,0 0-1,-1 0 1,4 0 0,-1-1-1,0 0-1,0-1 1,0 1 0,0-1 0,-1 0 0,1 0-1,0 0 1,-1 0 0,1-1 0,-1 0-1,0 1 1,0-1 0,0 0 0,4-7-1,6-5-5,16-30 0,-29 45 6,14-24-3,-2 0 0,16-42 0,13-74-16,-40 210 16,0-51 29,1 0-1,1 0 0,0 0 1,1 0-1,1 0 0,1-1 1,1 0-1,10 21 1,13 17 63,42 59 1,-47-75-68,-5-10 10,4 6 44,25 51 0,-45-77-34,1 0 1,-1 1-1,0-1 0,-1 1 0,-1 0 1,1 0-1,-2 0 0,1 0 1,-2 0-1,0 14 0,0-23-20,0 0 1,0 0-1,0 0 0,-1 0 1,1 0-1,-1 0 0,1 0 1,-1 0-1,0 0 0,0-1 0,1 1 1,-1 0-1,-1 0 0,1-1 1,0 1-1,0-1 0,-1 1 0,1-1 1,0 0-1,-1 1 0,-3 1 1,3-2 5,-1 0 0,1-1 0,-1 1 0,1 0 0,-1-1 0,1 0 0,-1 0-1,1 0 1,-1 0 0,0 0 0,1 0 0,-1-1 0,1 1 0,-5-2 0,-3-2 50,0 0-1,0 0 1,0-1-1,1 0 1,-1-1-1,-14-12 1,13 9-50,1-1 0,0 0 0,1 0 0,0-1 0,0 0 0,1-1 0,1 0 0,0 0 0,0-1 0,-7-21 0,11 25-96,1-1 1,0 1-1,0-1 1,1 1-1,0-1 1,1 1-1,0-1 1,0 1-1,1-1 1,0 0-1,1 1 1,0 0 0,1-1-1,0 1 1,0 0-1,7-13 1,52-91-1330,-27 52 777,49-122 0,-72 153 688,-2-1-1,-2 0 1,-1 0-1,7-63 0,-14 93-55,0 0 0,0-1-1,0 1 1,0 0 0,0 0-1,0 0 1,0 0 0,0 0-1,0 0 1,-1 0 0,1 0-1,0 0 1,-1 0 0,1 0-1,-1 0 1,1 0-1,-1 0 1,1 0 0,-1 0-1,0 0 1,0 0 0,1 0-1,-1 1 1,-1-2 0,1 2-3,0 0 1,0 0 0,0 0 0,0 0 0,0 0-1,0 0 1,0 0 0,0 0 0,0 1-1,0-1 1,0 0 0,0 1 0,0-1 0,0 1-1,1-1 1,-1 1 0,0-1 0,0 1-1,0 0 1,1-1 0,-1 1 0,0 0 0,1-1-1,-1 1 1,1 0 0,-1 0 0,1 0 0,-1 0-1,-7 11 10,1 0 0,1 1-1,0 0 1,0 0 0,1 0-1,1 0 1,0 1 0,1 0-1,0 0 1,2-1 0,-1 2-1,1-1 1,1 0 0,1 0-1,0 0 1,5 24 0,-5-36-18,-1 0 1,1 0-1,-1 0 1,1 0-1,0 0 1,0 0 0,0-1-1,0 1 1,0 0-1,1 0 1,-1-1-1,0 1 1,1 0-1,-1-1 1,1 0 0,0 1-1,-1-1 1,1 0-1,0 0 1,0 0-1,3 2 1,-2-3 1,0 1-1,0-1 1,-1 0 0,1 0 0,0 0-1,0 0 1,0-1 0,0 1 0,0-1-1,-1 1 1,1-1 0,0 0 0,0 0-1,2-2 1,6-3 8,0 0 0,-1-1 1,1-1-1,-2 1 0,1-2 0,9-10 0,40-54 87,-40 47-10,28-29 1,-47 54-85,1 1-1,-1-1 1,1 0 0,-1 1 0,1-1 0,-1 1 0,1-1 0,0 1-1,-1 0 1,1-1 0,0 1 0,-1 0 0,1-1 0,0 1-1,-1 0 1,1 0 0,0-1 0,0 1 0,-1 0 0,1 0 0,0 0-1,0 0 1,-1 0 0,1 0 0,0 0 0,0 1 0,-1-1-1,1 0 1,0 0 0,0 0 0,-1 1 0,1-1 0,0 0 0,-1 1-1,1-1 1,0 1 0,-1-1 0,1 1 0,-1-1 0,1 1-1,-1-1 1,1 1 0,-1-1 0,1 1 0,-1 0 0,1-1 0,-1 1-1,0 0 1,0-1 0,1 2 0,3 6 16,-1 0-1,0-1 1,3 16-1,-3-12 3,-3-9-21,12 23 41,-12-25-39,0 0-1,1 1 1,-1-1-1,1 1 0,-1-1 1,1 0-1,-1 0 0,1 1 1,-1-1-1,1 0 0,-1 0 1,1 1-1,-1-1 0,1 0 1,0 0-1,-1 0 0,1 0 1,-1 0-1,1 0 0,-1 0 1,1 0-1,0 0 1,-1 0-1,1 0 0,-1 0 1,1 0-1,-1-1 0,1 1 1,-1 0-1,1 0 0,0-1 1,-1 1-1,0 0 0,1-1 1,-1 1-1,1 0 0,-1-1 1,1 1-1,-1-1 0,0 1 1,1-1-1,-1 1 1,0-1-1,1 0 0,9-12 43,-1 0 0,-1 0 0,0-1 0,11-27 0,-13 27-19,1 0-1,0 0 0,0 1 0,1 0 0,17-20 0,-24 32-23,0 0-1,0 0 0,-1 0 1,1 0-1,0 1 0,0-1 1,0 0-1,0 0 0,0 1 1,0-1-1,0 1 0,0-1 1,0 1-1,0-1 0,0 1 1,1 0-1,-1 0 0,0-1 1,0 1-1,2 0 1,-2 0 0,0 1 0,0-1 1,0 1-1,0-1 0,0 1 1,0-1-1,-1 1 1,1 0-1,0-1 0,0 1 1,-1 0-1,1-1 0,0 1 1,-1 0-1,1 0 0,-1 0 1,1 0-1,0 1 1,2 7 14,0-1 1,-1 0-1,0 1 1,2 11-1,-4-14-10,12 103-2567,-14-119 2062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4.423"/>
    </inkml:context>
    <inkml:brush xml:id="br0">
      <inkml:brushProperty name="width" value="0.05" units="cm"/>
      <inkml:brushProperty name="height" value="0.05" units="cm"/>
    </inkml:brush>
  </inkml:definitions>
  <inkml:trace contextRef="#ctx0" brushRef="#br0">20 393 17164,'1'1'154,"1"-1"0,-1 0 0,0 1 0,0-1 0,1 0 0,-1 0 0,0 0 0,0 0 0,1 0 0,-1 0 0,0 0 0,0-1 0,1 1 0,-1 0 0,0-1 0,0 1 0,0-1 0,3 0 0,-1-1 164,1-1-1,-1 1 1,0-1 0,1 0-1,4-5 1,0-2 453,0-1 0,12-19 0,-15 21-523,0-1 0,-1 0 0,-1 0 0,1 0-1,-1 0 1,2-16 0,-5 22-210,1 0 0,0 1 0,-1-1 0,0 0 0,0 0 0,0 0 0,0 0 0,-1 1 0,0-1 0,0 0 0,0 0 0,0 1 0,0-1 0,-1 1 0,1-1 0,-1 1 0,0-1 0,0 1 0,0 0 0,-5-5 0,6 7-30,0 0 0,0 0 0,0 0 0,0 1 0,0-1 0,-1 1 0,1-1 0,0 1 0,0-1 0,0 1 0,0 0 1,-1-1-1,1 1 0,0 0 0,0 0 0,-1 0 0,1 0 0,0 0 0,0 0 0,-1 0 0,-1 1 0,1 0 2,0 0 0,0 0 0,-1 0 0,1 0 0,0 0 0,0 1 0,0-1 0,0 1 0,0 0 0,-1 2 0,-3 3 4,0 0 1,1 1 0,0 0 0,-7 13 0,6-7-13,0 0-1,-4 20 1,8-29-2,1 0 0,0 0 1,0 0-1,1 0 0,-1 0 0,1 0 0,0 0 0,0 0 0,1 0 1,2 9-1,-3-13 1,0-1 0,0 1 0,1-1 0,-1 1 1,0-1-1,1 1 0,-1-1 0,0 1 0,1-1 0,-1 0 0,0 1 1,1-1-1,-1 0 0,1 1 0,-1-1 0,1 0 0,-1 1 0,1-1 1,-1 0-1,1 0 0,-1 0 0,1 1 0,-1-1 0,1 0 1,0 0-1,-1 0 0,1 0 0,-1 0 0,1 0 0,-1 0 0,1 0 1,0 0-1,-1 0 0,2-1 0,20-8 22,-19 7-20,58-31 46,-36 17-21,1 2 0,33-12 0,-51 23-27,0 0 1,1 1 0,-1 0 0,1 0-1,0 1 1,0 0 0,-1 0 0,1 1 0,0 1-1,0-1 1,15 4 0,-17-1 7,0 0 0,0 0 0,0 1 0,0-1 0,-1 1 0,0 1 0,0 0 1,0-1-1,0 2 0,7 8 0,-11-12 11,-2-2-12,0 0 0,1 0 0,-1 0 1,0 0-1,0 0 0,0 0 0,0 0 0,1 0 0,-1 0 0,0 0 1,0 0-1,0 0 0,1 0 0,-1-1 0,0 1 0,0 0 0,0 0 1,0 0-1,0 0 0,1 0 0,-1 0 0,0 0 0,0-1 1,0 1-1,0 0 0,0 0 0,0 0 0,0 0 0,1-1 0,-1 1 1,0 0-1,0 0 0,0 0 0,0 0 0,0-1 0,0 1 1,0 0-1,0 0 0,0 0 0,0-1 0,0 1 0,0 0 0,0 0 1,0 0-1,0 0 0,0-1 0,0 1 0,0 0 0,0 0 0,-1 0 1,2-12 170,-3-8 69,-1 0 0,0 0 1,-2 1-1,-10-31 1,-36-71 205,45 109-451,0-1-1008,9 13 220,5 5-86,-6-3 681,1-1 0,-1 1 0,1-1-1,-1 1 1,1-1 0,0 0 0,-1 0 0,1 0-1,0 0 1,0-1 0,0 1 0,0-1 0,0 1-1,0-1 1,0 0 0,0 0 0,0-1 0,-1 1-1,1-1 1,3 0 0,15-5-714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5.051"/>
    </inkml:context>
    <inkml:brush xml:id="br0">
      <inkml:brushProperty name="width" value="0.05" units="cm"/>
      <inkml:brushProperty name="height" value="0.05" units="cm"/>
    </inkml:brush>
  </inkml:definitions>
  <inkml:trace contextRef="#ctx0" brushRef="#br0">108 580 17892,'-3'0'237,"0"0"-1,1-1 1,-1 1 0,0 0 0,1 1-1,-1-1 1,0 0 0,1 1 0,-1-1-1,1 1 1,-1 0 0,1 0 0,-1 0-1,1 0 1,-1 0 0,-3 3 0,2-1-4,1 0 0,0 1 0,-1-1 0,1 1 0,0-1 0,1 1 0,-1 0 0,-3 8 0,0 0-9,2 1 0,0-1-1,0 1 1,1 0-1,-2 26 1,4-34-179,0 4 20,0 0 1,1 0-1,0 0 0,2 9 1,-2-16-53,0-1 1,0 1 0,1-1-1,-1 1 1,0-1-1,1 1 1,0-1 0,-1 0-1,1 1 1,0-1-1,-1 0 1,1 1 0,0-1-1,0 0 1,0 0-1,0 0 1,0 0 0,0 0-1,0 0 1,1 0-1,-1 0 1,0 0 0,0 0-1,1-1 1,-1 1-1,1-1 1,-1 1 0,0-1-1,1 1 1,-1-1-1,2 0 1,0 0 5,0 0-1,-1 0 1,1-1 0,0 1 0,-1-1-1,1 0 1,-1 0 0,1 0-1,-1 0 1,0 0 0,1 0 0,-1-1-1,0 1 1,0-1 0,0 0-1,2-1 1,29-34 184,-32 35-191,13-17 106,-1 0 0,-1 0 0,-1-1 0,11-29 0,23-87 349,-43 192-410,-2-38-59,0-1 1,2 1-1,0-1 0,1 1 0,1-1 1,10 27-1,-14-42 4,1 0-1,0 0 1,0 0-1,0 0 1,0 0 0,0-1-1,0 1 1,0 0 0,1-1-1,-1 1 1,1 0-1,-1-1 1,1 0 0,0 1-1,-1-1 1,1 0 0,3 1-1,-3-1 4,-1-1 0,1 0 0,0 1 0,-1-1 0,1 0 0,0 0 0,-1 0 0,1-1 0,0 1 0,-1 0 0,1-1-1,-1 1 1,1-1 0,0 1 0,-1-1 0,1 0 0,1-1 0,4-3 24,0 0 0,0-1 0,-1 0-1,1 0 1,-2-1 0,10-12 0,4-9 78,-2 0-1,-1 0 1,-2-2-1,0 0 0,17-62 1,-18 43 31,-3-1 1,-1 0-1,1-58 0,-8 91-109,-1 1-1,-1-1 1,-1 1-1,0-1 1,-1 1-1,-1-1 1,-9-29-1,12 44-26,-1 0-1,1 1 0,-1-1 0,0 0 1,0 1-1,0-1 0,0 0 0,0 1 1,0-1-1,0 1 0,0 0 0,-1-1 1,1 1-1,0 0 0,-1 0 1,-2-2-1,3 3-2,0 0 1,-1 0-1,1 0 0,0 0 1,0 0-1,0 1 0,-1-1 1,1 0-1,0 1 0,0-1 1,0 0-1,0 1 0,0-1 1,0 1-1,0 0 0,0-1 1,0 1-1,0 0 0,0 0 1,0 0-1,0-1 1,1 1-1,-1 0 0,0 0 1,0 0-1,1 0 0,-1 0 1,0 2-1,-9 13-14,1 0 0,1 0-1,0 1 1,1 1 0,-5 21 0,2-1-13,-8 60 0,16-83 28,1 0-1,0 0 0,1 0 1,1 0-1,0 0 0,1 0 1,6 21-1,-6-29-41,0 0-1,1-1 1,0 1-1,0-1 1,0 0-1,1 0 0,0 0 1,0 0-1,1-1 1,0 1-1,-1-1 1,2 0-1,-1-1 1,1 1-1,-1-1 1,1 0-1,13 6 0,-11-7-281,0 1-1,0-1 0,1 0 0,-1-1 1,1 0-1,0 0 0,-1-1 0,1 0 0,0 0 1,0-1-1,0-1 0,0 1 0,0-1 1,8-3-1,8-4-694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7.225"/>
    </inkml:context>
    <inkml:brush xml:id="br0">
      <inkml:brushProperty name="width" value="0.05" units="cm"/>
      <inkml:brushProperty name="height" value="0.05" units="cm"/>
    </inkml:brush>
  </inkml:definitions>
  <inkml:trace contextRef="#ctx0" brushRef="#br0">27 568 18028,'-5'-8'365,"2"0"1,-1 0-1,1 0 1,0 0-1,1-1 1,0 1-1,1-1 1,-1 0-1,1 1 0,1-1 1,0-12-1,1 16-217,-1 0-1,0 0 0,1 0 1,0 0-1,0 0 0,1 1 1,-1-1-1,1 0 0,0 1 1,0-1-1,0 1 0,1 0 1,0 0-1,0 0 0,0 0 1,0 0-1,0 1 0,1-1 1,-1 1-1,1 0 0,7-5 1,-8 7-126,-1 0 0,0 0 0,0 0 0,0 0 0,1 1 0,-1-1 0,0 1 0,1-1 0,-1 1 0,1 0 0,-1 0 0,0 0 0,1 0 0,-1 0 0,1 1 1,-1-1-1,0 1 0,4 1 0,-2 0-11,0 0 0,-1 0 0,1 0 0,-1 1 0,1-1 0,-1 1 1,0 0-1,0 0 0,4 6 0,3 5-12,-2 1 1,0-1-1,0 1 0,6 20 1,32 110 54,-45-144-51,-1 1-1,1 0 0,0-1 1,-1 1-1,1-1 0,0 1 0,0-1 1,0 0-1,0 1 0,0-1 1,0 0-1,0 1 0,1-1 1,-1 0-1,2 1 0,-3-2 1,1 0 0,0 0 0,-1 0 0,1 0-1,-1 0 1,1 0 0,0 0 0,-1 0 0,1 0-1,-1 0 1,1 0 0,-1 0 0,1 0 0,-1-1 0,1 1-1,0 0 1,-1 0 0,1-1 0,-1 1 0,0 0-1,1-1 1,-1 1 0,1-1 0,-1 1 0,1 0 0,-1-1-1,1 0 1,3-6 27,0 1 0,-1-1 0,0 0 0,5-13 0,-8 19-29,16-48 284,-3-1 0,15-99 0,-26 135-174,-2 14-108,0 0-1,0 0 0,0 0 1,0 0-1,0 0 0,0 0 1,0 0-1,0 0 0,0 0 1,0 1-1,0-1 0,0 0 1,0 0-1,0 0 1,0 0-1,0 0 0,1 0 1,-1 0-1,0 0 0,0 0 1,0 0-1,0 0 0,0 0 1,0 0-1,0 0 0,0 0 1,0 0-1,0 0 1,0 0-1,0 0 0,0 0 1,0 0-1,0 0 0,0 0 1,0 0-1,0 0 0,0 0 1,1 0-1,-1 0 0,0 0 1,0 0-1,0 0 1,0 0-1,0 0 0,0 0 1,0 0-1,0 0 0,0 0 1,0 0-1,0 0 0,0 0 1,0 0-1,0 0 0,0 0 1,0 0-1,0-1 1,0 1-1,0 0 0,0 0 1,4 22 200,-3-15-203,1 9 22,1 0 0,0-1 0,1 1 1,1-1-1,0 0 0,1-1 0,1 1 0,0-1 0,11 15 0,-18-28-16,1 0 0,0 1 0,0-1 0,0 0 0,0 0 1,0 0-1,0 0 0,0 0 0,1 0 0,-1 0 0,0 0 0,0 0 0,1-1 0,-1 1 0,1 0 0,-1-1 0,1 1 0,-1-1 0,1 0 0,-1 1 0,1-1 0,-1 0 0,1 0 0,-1 0 0,1 0 0,-1 0 0,1 0 0,-1 0 0,1-1 0,-1 1 0,1-1 0,-1 1 0,1-1 0,-1 1 0,0-1 1,1 0-1,-1 0 0,0 0 0,0 1 0,1-1 0,-1 0 0,0-1 0,0 1 0,0 0 0,1-2 0,4-4 45,-1 0-1,0-1 1,-1 0-1,0 1 1,0-2 0,3-9-1,1-5 78,-2 0 0,-1-1 0,-1 1 0,-1-1-1,-1 0 1,0 0 0,-2 0 0,-2 0-1,-5-38 1,2 46-70,3 20-43,2 0-21,1 1 0,-1-1 0,1 0-1,0 0 1,2 8 0,-1-7-12,0 0-1,1 0 1,-1 0 0,1 0-1,0-1 1,0 1 0,0-1-1,1 0 1,0 0 0,-1 0 0,1 0-1,7 4 1,-9-7 11,1 0-1,-1 0 1,0 0 0,1 0 0,0 0-1,-1-1 1,1 1 0,-1-1 0,1 0-1,0 0 1,-1 0 0,1 0 0,-1 0 0,1 0-1,0-1 1,-1 1 0,1-1 0,-1 0-1,1 0 1,-1 0 0,1 0 0,-1 0-1,0 0 1,0-1 0,1 1 0,-1-1-1,0 1 1,2-4 0,6-4 14,0-1 1,-1-1-1,0 0 0,-1 0 1,0 0-1,-1-1 0,0 0 1,-1-1-1,-1 1 0,0-1 1,0 0-1,-1-1 0,-1 1 1,0-1-1,1-23 0,-4 33 2,0 0-1,0 1 0,-1-1 1,0 0-1,1 1 0,-2-1 1,0-4-1,2 8-8,-1-1 0,1 1 0,0-1 0,0 1 0,-1 0 0,1-1 0,0 1 0,-1-1 1,1 1-1,0 0 0,-1-1 0,1 1 0,0 0 0,-1-1 0,1 1 0,-1 0 0,1 0 0,-1-1 0,1 1 0,-1 0 0,1 0 0,-1 0 0,0 0-1,0 0 0,0 0-1,0 0 1,0 1 0,1-1 0,-1 0-1,0 1 1,0-1 0,1 1 0,-1-1-1,0 1 1,1-1 0,-1 1 0,0 0-1,1-1 1,-1 1 0,1 0 0,-1 1-1,-3 4-3,0 0-1,1 0 0,0 1 1,1 0-1,-1-1 0,1 1 1,1 0-1,-1 0 0,1 0 1,0 0-1,1 1 0,0 7 1,1 10-4,0 1 0,7 25 0,-7-40 4,2 1 0,0-2-1,0 1 1,1 0 0,0-1-1,1 1 1,0-1 0,9 12-1,-12-20 1,-1 1-1,1-1 0,0 0 1,0 1-1,0-1 0,0 0 1,1 0-1,-1 0 0,0-1 1,1 1-1,0-1 0,-1 1 1,1-1-1,0 0 0,-1 0 1,1 0-1,0 0 0,0-1 1,0 1-1,0-1 0,0 1 1,0-1-1,0 0 0,0 0 1,0-1-1,0 1 0,0-1 1,0 1-1,0-1 1,-1 0-1,1 0 0,0 0 1,0 0-1,-1-1 0,1 1 1,2-3-1,5-3 1,-1 0 0,0 0 0,0-1-1,-1-1 1,11-12 0,9-17-87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7.767"/>
    </inkml:context>
    <inkml:brush xml:id="br0">
      <inkml:brushProperty name="width" value="0.05" units="cm"/>
      <inkml:brushProperty name="height" value="0.05" units="cm"/>
    </inkml:brush>
  </inkml:definitions>
  <inkml:trace contextRef="#ctx0" brushRef="#br0">5 21 17212,'-1'-1'213,"0"0"1,1 0 0,-1 0-1,1 0 1,-1 0-1,1-1 1,0 1 0,0 0-1,-1 0 1,1 0-1,0-1 1,0-1 0,4-1 1156,5 9 77,-2 1-983,0 1 0,0 0-1,-1 1 1,0-1 0,0 1 0,5 11-1,26 56 199,-24-47-382,0 0-102,-4-7-50,0-1 0,2-1 0,0 0 0,18 22 1,-29-39-122,1-1 0,0 0 1,0 0-1,0 0 1,0 0-1,1 0 0,-1 0 1,0-1-1,0 1 1,1 0-1,-1-1 0,0 1 1,1-1-1,-1 1 1,0-1-1,1 1 1,-1-1-1,1 0 0,-1 0 1,1 0-1,-1 0 1,0 0-1,1 0 0,-1 0 1,1 0-1,-1-1 1,1 1-1,-1 0 0,0-1 1,1 1-1,-1-1 1,0 0-1,1 1 0,-1-1 1,0 0-1,0 0 1,0 0-1,0 0 1,2-1-1,3-5 15,1 0 1,-1 0-1,-1 0 0,9-15 1,-11 18-15,17-32 34,-16 27-36,1-1-1,0 1 1,1 0 0,0 1 0,0 0 0,12-12-1,-17 19-5,0 0 0,0 0 1,0 1-1,0-1 0,0 0 0,0 1 0,0-1 0,0 1 0,0 0 0,0-1 0,0 1 0,0 0 0,1-1 0,-1 1 0,0 0 0,0 0 0,0 0 0,0 0 0,1 0 0,-1 1 0,0-1 0,0 0 1,0 0-1,0 1 0,0-1 0,0 1 0,0-1 0,0 1 0,0-1 0,0 1 0,0-1 0,0 1 0,0 0 0,0 0 0,0 0 0,0-1 0,-1 1 0,1 0 0,1 2 0,3 5 4,0-1 0,0 1 0,-1 1-1,4 8 1,-5-11-1,10 23 9,-3-6-176,20 34 0,-30-56 108,1 0-1,-1 0 0,0-1 1,1 1-1,-1 0 0,1-1 1,-1 1-1,1 0 0,0-1 1,-1 1-1,1-1 1,-1 1-1,1-1 0,0 1 1,0-1-1,-1 1 0,1-1 1,0 0-1,0 1 0,-1-1 1,1 0-1,0 0 0,1 1 1,-1-2-43,-1 1 1,1 0 0,0-1-1,-1 1 1,1 0 0,-1-1-1,1 1 1,0-1 0,-1 1-1,1-1 1,-1 0 0,1 1-1,-1-1 1,1 1 0,-1-1-1,0 0 1,1 1 0,-1-1-1,1-1 1,1-5-306,0 1 1,-1-1-1,1 0 1,0-7 0,1-23-526,5-4-198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8.154"/>
    </inkml:context>
    <inkml:brush xml:id="br0">
      <inkml:brushProperty name="width" value="0.05" units="cm"/>
      <inkml:brushProperty name="height" value="0.05" units="cm"/>
    </inkml:brush>
  </inkml:definitions>
  <inkml:trace contextRef="#ctx0" brushRef="#br0">76 120 16548,'-18'30'1922,"10"-17"-1288,0-1 0,1 1 0,0 1 1,1-1-1,1 1 0,0 0 0,1 0 0,-4 22 0,8-33-545,0 0-1,0-1 0,0 1 1,1 0-1,-1-1 0,1 1 1,-1 0-1,1-1 1,0 1-1,0-1 0,0 1 1,2 3-1,-2-5-65,-1-1 1,1 1-1,0 0 0,-1 0 0,1 0 0,0 0 0,0-1 1,0 1-1,0 0 0,-1-1 0,1 1 0,0-1 0,0 1 1,0-1-1,1 1 0,-1-1 0,0 0 0,0 1 0,0-1 1,0 0-1,0 0 0,0 0 0,0 0 0,0 0 1,1 0-1,-1 0 0,0 0 0,0 0 0,0-1 0,0 1 1,0 0-1,2-1 0,2-2 12,0 0 0,0 0 1,0-1-1,0 1 0,-1-1 0,0 0 0,1-1 1,-1 1-1,-1 0 0,1-1 0,-1 0 1,1 0-1,3-10 0,1 0 38,-2 0 0,0-1 0,6-28 0,-8 26-34,0 0 0,-1 0-1,-1 0 1,-1 0 0,0 0-1,-2 0 1,-2-23 0,3 40-37,0 0 1,0 0-1,-1 0 1,1 0-1,0 0 1,-1 0-1,1 0 1,0 0-1,-1 0 1,1 0-1,-1 0 1,0 1-1,1-1 0,-1 0 1,0 0-1,0-1 1,0 2-2,1 0 1,-1 0 0,1 0-1,0 0 1,-1 0-1,1 0 1,0 0-1,-1 0 1,1 0-1,0 1 1,-1-1 0,1 0-1,0 0 1,-1 0-1,1 0 1,0 1-1,-1-1 1,1 0-1,0 0 1,-1 0-1,1 1 1,0-1 0,0 0-1,-1 1 1,1-1-1,0 0 1,0 1-1,0-1 1,-1 1-1,-1 2 6,0 1-1,1 0 1,-1 0-1,1 0 0,-1 0 1,0 8-1,-1 11-6,1 0 0,1 0 0,2 0 0,0 0-1,1 0 1,1 0 0,9 31 0,-11-50-83,1 1 0,0-1-1,0 1 1,0-1 0,1 0 0,0 0 0,5 7 0,-7-10 26,0 0-1,0 0 1,-1 0 0,1 0 0,0-1 0,0 1 0,0 0 0,0 0 0,0-1 0,0 1 0,0-1 0,0 1 0,0-1 0,1 1 0,-1-1 0,0 0 0,0 0 0,0 1 0,0-1 0,1 0 0,-1 0 0,0 0 0,0 0 0,0 0 0,1-1 0,-1 1 0,0 0 0,0 0 0,0-1 0,0 1 0,0-1 0,0 1 0,1-1 0,-1 1 0,0-1 0,1-1 0,3-3-98,-1 0 0,0 0 0,0-1 0,0 1 0,-1-1 0,5-11 0,8-26-594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8.648"/>
    </inkml:context>
    <inkml:brush xml:id="br0">
      <inkml:brushProperty name="width" value="0.05" units="cm"/>
      <inkml:brushProperty name="height" value="0.05" units="cm"/>
    </inkml:brush>
  </inkml:definitions>
  <inkml:trace contextRef="#ctx0" brushRef="#br0">0 176 19540,'2'1'317,"-1"0"0,0 0-1,1 0 1,-1-1 0,1 1-1,-1 0 1,1-1 0,-1 1-1,1 0 1,-1-1 0,4 1-1,-3-1-187,-1 0-1,1 0 0,-1 1 0,1-1 0,0 1 1,-1-1-1,0 1 0,1 0 0,-1-1 0,1 1 1,-1 0-1,0 0 0,0 0 0,1 0 1,-1 0-1,0 0 0,2 2 0,0 4-69,1 0 0,-2 1 0,1-1-1,-1 0 1,0 1 0,0 0 0,-1-1 0,0 1-1,0 11 1,0-8-28,0 0-1,0 0 0,6 17 1,-7-27-23,0 0 0,0 0 1,1 0-1,-1 0 1,0 0-1,1 0 0,-1 0 1,0 0-1,1 0 0,-1 0 1,1-1-1,0 1 1,-1 0-1,1 0 0,0 0 1,-1-1-1,1 1 1,0 0-1,0-1 0,0 1 1,-1 0-1,1-1 0,0 0 1,0 1-1,0-1 1,0 1-1,0-1 0,0 0 1,0 0-1,0 1 1,0-1-1,0 0 0,0 0 1,0 0-1,0 0 0,0 0 1,0-1-1,0 1 1,0 0-1,0 0 0,0-1 1,0 1-1,0 0 1,0-1-1,2 0 0,2-3 30,0 1-1,0-1 0,0 0 1,-1-1-1,1 1 0,4-6 0,6-9 28,0-1-1,-2 0 1,0 0-1,-1-2 1,-1 1-1,-1-2 0,-1 1 1,-1-1-1,7-33 1,-13 47-54,-1 1 1,-1-1 0,0-11 0,1 19-10,-1 0 0,0 0 0,0 0 0,0 0 0,0-1 0,0 1 0,-1 0 0,1 0 0,0 0 0,0 0 1,-1-1-1,1 1 0,-1 0 0,1 0 0,-1 0 0,1 0 0,-1 0 0,0 0 0,0 0 0,1 0 0,-1 0 0,0 1 0,0-1 0,0 0 0,0 0 0,0 1 0,0-1 0,0 1 0,0-1 0,0 1 0,0-1 0,0 1 0,0-1 0,-2 1 0,1 0 0,1 0-1,-1 1 1,1-1-1,-1 1 1,1 0-1,-1-1 0,1 1 1,-1 0-1,1 0 1,0-1-1,-1 1 1,1 1-1,0-1 1,0 0-1,-1 0 1,1 0-1,0 0 1,0 1-1,1-1 0,-1 1 1,0-1-1,0 0 1,1 1-1,-1-1 1,1 1-1,-1 0 1,1-1-1,-1 1 1,1-1-1,0 3 0,-1 2 1,0 1-1,1-1 1,-1 0-1,1 0 0,1 0 1,1 11-1,-2-14 2,1 1-1,0-1 1,0 0-1,0 0 1,1 0 0,-1 0-1,1 0 1,-1 0-1,1 0 1,0 0-1,0 0 1,0-1 0,1 1-1,-1-1 1,1 0-1,-1 0 1,1 0 0,0 0-1,-1 0 1,1 0-1,0-1 1,0 1 0,1-1-1,-1 0 1,0 0-1,4 0 1,-3 0 1,1-1 0,0 0 0,0 0 0,0 0 1,-1 0-1,1-1 0,0 0 0,-1 0 0,1-1 0,0 1 0,-1-1 0,0 0 0,1 0 1,-1 0-1,0-1 0,0 1 0,6-6 0,-3 2 5,-1 0 0,0 0 0,-1-1 0,1 1 0,-1-1 0,4-8 0,-6 11-7,-1-1 0,0 1 0,0 0 0,-1-1 1,1 0-1,-1 1 0,0-1 0,0 0 0,0 0 0,-1 1 0,0-10 0,0 13-2,0 1 1,0-1-1,0 0 1,0 1-1,0-1 1,0 0-1,0 1 1,0-1-1,0 0 1,-1 1-1,1-1 1,0 0-1,0 1 1,-1-1-1,1 1 1,0-1-1,-1 1 1,1-1-1,-1 1 1,1-1-1,-1 1 1,1-1-1,-1 1 1,1-1-1,-1 1 1,1 0-1,-2-1 1,1 1-1,1 0 1,-1 0-1,0 0 1,0 0-1,0 1 1,0-1-1,0 0 1,0 1-1,1-1 1,-1 0 0,0 1-1,0-1 1,0 1-1,1-1 1,-1 1-1,-1 1 1,-2 1-6,0 1 0,1 0-1,0 0 1,-1 1 0,-3 6 0,4-3-15,-1 0 0,2 1-1,-1 0 1,1-1 0,0 1 0,1 0-1,-1 11 1,2-16-66,0 0 0,0-1 0,0 1 1,0 0-1,1-1 0,-1 1 0,1 0 0,0-1 0,0 1 0,0-1 0,1 1 0,-1-1 0,1 1 1,0-1-1,0 0 0,0 0 0,0 0 0,1 0 0,-1 0 0,4 2 0,-4-4 47,1 1 1,-1-1-1,0 0 0,1 0 0,-1-1 0,0 1 0,1 0 1,-1-1-1,1 1 0,-1-1 0,1 0 0,-1 0 1,1 0-1,-1 0 0,1 0 0,-1-1 0,5-1 0,27-4-433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9.309"/>
    </inkml:context>
    <inkml:brush xml:id="br0">
      <inkml:brushProperty name="width" value="0.05" units="cm"/>
      <inkml:brushProperty name="height" value="0.05" units="cm"/>
    </inkml:brush>
  </inkml:definitions>
  <inkml:trace contextRef="#ctx0" brushRef="#br0">4 0 18540,'-1'3'164,"0"0"1,1 1-1,-1-1 0,1 0 1,0 0-1,0 1 0,0-1 1,0 0-1,1 0 0,-1 1 1,1-1-1,0 0 0,2 6 1,-1 1 123,9 31 182,1 0 1,2 0 0,1-1 0,3-1-1,1-1 1,2 0 0,38 52 0,-56-86-447,26 30 159,-27-32-164,0 0 1,0 0 0,0-1-1,1 1 1,-1 0 0,0-1-1,1 0 1,0 1 0,-1-1-1,1 0 1,-1 0 0,6 0-1,-8-1-17,1 0-1,-1 0 0,1 0 0,-1 0 0,1 0 0,-1 0 0,1 0 1,-1 0-1,1 0 0,-1-1 0,1 1 0,-1 0 0,0 0 0,1-1 1,-1 1-1,1 0 0,-1 0 0,0-1 0,1 1 0,-1-1 0,0 1 1,1 0-1,-1-1 0,0 1 0,1-1 0,-1 1 0,0 0 0,0-1 0,0 1 1,1-1-1,-1 1 0,0-1 0,0 1 0,0-1 0,0 1 0,0-1 1,0 1-1,0-1 0,0 1 0,0-1 0,0 1 0,0-1 0,0 1 1,-1-1-1,1 1 0,0-1 0,0 1 0,0-1 0,-1 1 0,1-1 1,-10-25-46,-7-3-24,-1 1-1,-2 1 1,0 1-1,-2 1 1,-48-44-1,64 63 46,5 5 19,0 0 1,0-1-1,0 1 0,-1 0 1,1 0-1,0 0 0,-1 0 0,1 0 1,-1 0-1,1 0 0,-1 1 0,1-1 1,-1 1-1,1-1 0,-1 1 0,-2-1 1,1 4 4,7 5-14,7 6-91,-5-10-34,0 1 1,1-2 0,-1 1 0,1-1-1,-1 0 1,1 0 0,0 0 0,0-1 0,0 0-1,1-1 1,-1 0 0,0 0 0,1 0-1,12-1 1,-3-1-87,1-1-1,-1-1 1,0 0 0,0-1-1,20-8 1,18-8-422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2.494"/>
    </inkml:context>
    <inkml:brush xml:id="br0">
      <inkml:brushProperty name="width" value="0.05" units="cm"/>
      <inkml:brushProperty name="height" value="0.05" units="cm"/>
    </inkml:brush>
  </inkml:definitions>
  <inkml:trace contextRef="#ctx0" brushRef="#br0">1 1 16468,'4'24'1728,"-1"-7"-1128,0-3-224,5 4 704,1 1-191,5 2-577,1 5-392,2-1-753,2-3 193,4-5 408,0-4-232,3-23-192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1.619"/>
    </inkml:context>
    <inkml:brush xml:id="br0">
      <inkml:brushProperty name="width" value="0.05" units="cm"/>
      <inkml:brushProperty name="height" value="0.05" units="cm"/>
    </inkml:brush>
  </inkml:definitions>
  <inkml:trace contextRef="#ctx0" brushRef="#br0">102 1 17180,'-2'12'2256,"-7"4"-1312,-8 6-320,0 3 1921,0 6-1425,2-2-312,3-2-527,3-4-354,6-3-719,3-5-352,7-12 856,4-3-248,1-4-256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9.774"/>
    </inkml:context>
    <inkml:brush xml:id="br0">
      <inkml:brushProperty name="width" value="0.05" units="cm"/>
      <inkml:brushProperty name="height" value="0.05" units="cm"/>
    </inkml:brush>
  </inkml:definitions>
  <inkml:trace contextRef="#ctx0" brushRef="#br0">76 149 15131,'-2'0'191,"-1"1"0,1 0-1,0 0 1,0 0 0,0 1-1,-1-1 1,1 0 0,0 1-1,1 0 1,-1-1 0,0 1-1,0 0 1,1 0 0,-1 0-1,-2 4 1,-16 35 1449,15-30-1097,1 1 1,0 0 0,-3 17 0,6-24-384,1 1 0,-1-1 0,1 1 1,0 0-1,0-1 0,1 1 0,0 0 0,0-1 0,3 11 0,-4-15-127,1 0 0,-1 0-1,0 0 1,1 1 0,-1-1-1,1 0 1,0 0-1,-1 0 1,1 0 0,0 0-1,0 0 1,-1 0 0,1 0-1,0-1 1,0 1-1,0 0 1,0 0 0,0-1-1,0 1 1,0-1 0,1 1-1,-1-1 1,0 1-1,0-1 1,0 0 0,1 1-1,-1-1 1,0 0 0,0 0-1,0 0 1,1 0-1,-1 0 1,0 0 0,0 0-1,1-1 1,-1 1 0,2-1-1,1-1 45,0 0 1,0 0-1,0 0 0,0-1 0,0 1 1,0-1-1,-1 0 0,1 0 1,3-5-1,4-5 78,0-2 0,-1 0 1,0 0-1,-1 0 0,-1-1 0,0-1 1,-2 1-1,0-1 0,0 0 1,-2-1-1,0 1 0,-1-1 0,1-32 1,-4 46-169,0-1 0,0 1 0,-1-1 0,0 1 0,0 0 0,0 0 1,0 0-1,-1-1 0,1 1 0,-1 0 0,0 1 0,-1-1 0,1 0 1,-3-3-1,4 6-30,0 0-1,-1 0 1,1 0 0,0 0 0,-1 0-1,1 0 1,-1 0 0,1 0 0,-1 1-1,1-1 1,-1 0 0,1 1 0,-1-1-1,0 1 1,1 0 0,-1 0 0,0 0 0,1-1-1,-1 1 1,0 1 0,1-1 0,-1 0-1,1 0 1,-1 1 0,0-1 0,1 1-1,-1-1 1,1 1 0,-1 0 0,1-1-1,-1 1 1,1 0 0,0 0 0,-1 0-1,1 0 1,0 0 0,0 1 0,-2 1 0,-9 10-328,5 1-119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0.359"/>
    </inkml:context>
    <inkml:brush xml:id="br0">
      <inkml:brushProperty name="width" value="0.05" units="cm"/>
      <inkml:brushProperty name="height" value="0.05" units="cm"/>
    </inkml:brush>
  </inkml:definitions>
  <inkml:trace contextRef="#ctx0" brushRef="#br0">0 120 16179,'9'14'1257,"-1"0"-1,0 1 0,6 19 0,12 22 981,-13-31-1585,-3-5 124,25 36 0,-32-52-693,0 0-1,0 0 1,1 0 0,-1-1-1,1 0 1,0 1-1,-1-1 1,1 0 0,1-1-1,-1 1 1,0-1 0,1 0-1,-1 0 1,8 2-1,-9-4-51,-1 1 0,1-1 0,0 0 0,-1-1 0,1 1 0,-1 0 0,1-1-1,-1 0 1,1 1 0,-1-1 0,1 0 0,-1 0 0,0 0 0,0-1 0,1 1-1,-1 0 1,0-1 0,0 0 0,0 1 0,-1-1 0,1 0 0,0 0 0,0 0 0,-1 0-1,0 0 1,2-3 0,4-7 106,0 0-1,-2-1 1,8-19-1,-13 32-134,13-42 441,12-73 0,-11 43-121,-14 71-314,1 0-1,-1 1 0,0-1 0,0 0 0,0 0 1,0 0-1,1 1 0,-1-1 0,0 0 0,1 0 1,-1 0-1,0 1 0,1-1 0,-1 0 1,1 1-1,-1-1 0,1 1 0,-1-1 0,1 0 1,0 1-1,1-1 0,-2 1-5,1 0-1,-1 0 1,1 0-1,-1 0 1,1 1-1,0-1 1,-1 0 0,1 0-1,-1 1 1,1-1-1,-1 0 1,1 1-1,-1-1 1,0 1 0,1-1-1,-1 0 1,1 1-1,-1-1 1,0 1-1,1-1 1,-1 1 0,0 0-1,19 40-60,-17-35 59,2 5-9,14 32-37,-17-40 44,0-1 0,0 0-1,0 0 1,0 0 0,1 0 0,-1 0 0,1 0-1,0-1 1,-1 1 0,1 0 0,0-1 0,0 1-1,0-1 1,0 0 0,2 2 0,-2-3 2,-1 0 1,0 0 0,0 0 0,1 0-1,-1-1 1,0 1 0,0 0-1,1 0 1,-1-1 0,0 1 0,0-1-1,0 1 1,0-1 0,0 0 0,1 1-1,-1-1 1,0 0 0,0 0-1,0 1 1,-1-1 0,1 0 0,0 0-1,0 0 1,0 0 0,-1 0 0,1 0-1,0-3 1,18-36 29,-15 32-28,8-23 5,-7 16-7,1 1-1,0-1 1,17-24-1,-23 38-7,0 0 0,1 0 0,-1 1 0,1-1 0,-1 0 0,1 1 0,-1-1 0,1 0 0,-1 1 0,1-1 0,0 1 1,-1-1-1,1 1 0,0-1 0,0 1 0,-1-1 0,1 1 0,0 0 0,0 0 0,0-1 0,-1 1 0,1 0 0,0 0 0,0 0 0,0 0 0,0 0 0,1 0 0,-1 0-15,0 1 0,0 0 1,0-1-1,0 1 0,0 0 0,0 0 0,-1 0 0,1 0 0,0 0 0,0 0 0,-1 0 1,1 0-1,0 0 0,-1 0 0,1 0 0,0 2 0,2 6-544,0 0-1,0 1 1,1 13-1,-4-22 404,2 17-868,-2-18 1007,0 0 0,0 0 1,1 1-1,-1-1 0,0 0 1,0 0-1,0 1 0,0-1 1,0 0-1,0 0 0,0 1 1,0-1-1,0 0 1,0 1-1,0-1 0,0 0 1,0 0-1,0 1 0,0-1 1,0 0-1,-1 0 0,1 1 1,0-1-1,0 0 0,0 0 1,0 0-1,0 1 0,-1-1 1,1 0-1,0 0 0,0 0 1,0 1-1,-1-1 0,1 0 1,0 0-1,0 0 0,0 0 1,-1 0-1,1 1 0,0-1 1,0 0-1,-1 0 0,1 0 1,0 0-1,0 0 0,-1 0 1,1 0-1,0 0 1,0 0-1,-1 0 0,1 0 1,-1 0-1,-5-6-802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0.794"/>
    </inkml:context>
    <inkml:brush xml:id="br0">
      <inkml:brushProperty name="width" value="0.05" units="cm"/>
      <inkml:brushProperty name="height" value="0.05" units="cm"/>
    </inkml:brush>
  </inkml:definitions>
  <inkml:trace contextRef="#ctx0" brushRef="#br0">6 1 18780,'-5'12'1480,"5"-1"-1088,2 5-248,5 1 369,4-1-537,3-3 72,3-4-104,2-1-120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1.196"/>
    </inkml:context>
    <inkml:brush xml:id="br0">
      <inkml:brushProperty name="width" value="0.05" units="cm"/>
      <inkml:brushProperty name="height" value="0.05" units="cm"/>
    </inkml:brush>
  </inkml:definitions>
  <inkml:trace contextRef="#ctx0" brushRef="#br0">187 44 18748,'-1'-2'187,"1"-1"1,0 1-1,-1 0 1,1 0-1,-1 0 1,1-1-1,-1 1 1,0 0-1,0 0 1,0 0-1,0 0 1,0 1-1,-1-1 1,1 0-1,-1 0 1,1 1-1,-1-1 1,1 1-1,-4-3 1,3 3-61,0 1 0,0-1 0,0 1 0,0-1 1,1 1-1,-1 0 0,0 0 0,0 0 0,0 0 1,0 0-1,0 1 0,1-1 0,-1 0 0,0 1 1,0-1-1,0 1 0,1 0 0,-1 0 0,0 0 1,1 0-1,-1 0 0,1 0 0,-1 0 0,-2 3 0,-6 5 87,0 0 0,1 1 0,1 1-1,-1 0 1,1 0 0,1 0-1,0 1 1,1 0 0,-7 18 0,7-14-209,0 0 1,2 0-1,0 0 1,1 0 0,0 1-1,1 0 1,1 21-1,1-33-7,0 0-1,1 0 1,0 0-1,0 1 0,0-1 1,1-1-1,-1 1 1,1 0-1,0 0 1,1-1-1,4 8 1,-6-10-7,1-1 1,-1 1 0,0-1 0,1 0-1,0 1 1,-1-1 0,1 0 0,0 0-1,-1 0 1,1 0 0,0 0 0,0-1-1,0 1 1,0 0 0,0-1 0,0 1-1,-1-1 1,1 0 0,0 0 0,0 0-1,0 0 1,0 0 0,0 0 0,0 0-1,0-1 1,0 1 0,0-1 0,0 0 0,0 1-1,0-1 1,0 0 0,3-2 0,3-2-171,0 0 0,0-1 1,-1 1-1,0-2 0,0 1 1,0-1-1,10-14 0,-2 1-124,22-42 0,-9 4-117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1.660"/>
    </inkml:context>
    <inkml:brush xml:id="br0">
      <inkml:brushProperty name="width" value="0.05" units="cm"/>
      <inkml:brushProperty name="height" value="0.05" units="cm"/>
    </inkml:brush>
  </inkml:definitions>
  <inkml:trace contextRef="#ctx0" brushRef="#br0">1 187 17628,'2'13'4585,"9"18"-2262,-1 0-1360,-1 2-374,3 12-168,21 54 1,-33-98-408,1 0 1,-1 1-1,1-1 0,-1 0 0,1 0 1,-1 0-1,1 0 0,0 1 0,-1-1 0,1 0 1,0 0-1,0 0 0,0 0 0,0-1 1,0 1-1,0 0 0,1 1 0,-2-3-2,1 1-1,-1 0 0,1-1 1,-1 1-1,1-1 0,-1 1 0,0-1 1,1 1-1,-1 0 0,0-1 1,1 1-1,-1-1 0,0 0 1,0 1-1,1-1 0,-1 1 1,0-1-1,0 1 0,0-1 0,0 0 1,0 1-1,0-1 0,0 1 1,0-2-1,1-8 104,-1 0 0,-1-19 0,-8-17 90,-2 1 0,-19-47 1,25 76-236,7 15-197,4 5 104,10 10-3,-11-11 59,0 2 22,1-1 1,0 0-1,1 0 0,-1-1 0,1 0 1,-1 0-1,1 0 0,0-1 0,0 0 1,0 0-1,0-1 0,0 0 1,1 0-1,-1 0 0,0-1 0,0-1 1,1 1-1,-1-1 0,0 0 1,0-1-1,0 1 0,0-1 0,14-6 1,-13 4 52,-1 0 0,1 0 0,-1-1 0,0 0 0,0 0 0,0 0 0,0-1 0,-1 0 0,0 0 0,-1-1 0,1 0 0,-1 0 0,0 0 0,-1 0 0,0-1-1,0 0 1,0 0 0,-1 0 0,-1 0 0,3-9 0,-4 13 22,-1-1-1,1 1 0,-1-1 0,0 1 0,0-1 0,-1 1 0,1 0 0,-1-1 0,0 1 0,0-1 0,0 1 1,-1 0-1,1 0 0,-1 0 0,-4-6 0,5 8-15,0 0 1,-1 1-1,1-1 0,-1 0 1,1 1-1,-1 0 0,0-1 1,0 1-1,0 0 0,0 0 1,0 0-1,0 0 0,0 0 1,0 0-1,0 0 0,0 1 1,0-1-1,-1 1 0,1 0 1,0 0-1,0-1 0,-1 1 1,1 1-1,0-1 1,0 0-1,0 0 0,-1 1 1,1 0-1,0-1 0,0 1 1,0 0-1,-2 1 0,-2 1-5,0 1 0,1-1 0,-1 1-1,1 0 1,0 1 0,0-1-1,1 1 1,0 0 0,-1 0 0,1 1-1,1-1 1,-1 1 0,1 0 0,0 0-1,-3 9 1,-1 3-7,1 1 0,1-1 0,1 1 0,-2 21 0,4-32-12,2 1 0,-1 0 1,1 0-1,1 0 0,-1 0 1,2 0-1,2 11 1,-4-17-33,1-1 0,0 0 0,0 0 1,0 0-1,0 0 0,0 0 1,0 0-1,0 0 0,0 0 1,1-1-1,-1 1 0,1 0 1,-1-1-1,1 1 0,0-1 1,0 0-1,0 1 0,0-1 1,-1 0-1,1 0 0,1 0 1,-1-1-1,0 1 0,0 0 0,0-1 1,0 1-1,1-1 0,-1 0 1,0 0-1,0 0 0,0 0 1,1 0-1,-1 0 0,0 0 1,3-1-1,6-2-298,0-1 1,0 0-1,-1 0 0,1-1 1,-1 0-1,0-1 0,-1 0 1,1-1-1,-1 0 0,8-9 1,8-7-381,-1-2 0,23-30 0,-11 6-228,-4 3 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2.123"/>
    </inkml:context>
    <inkml:brush xml:id="br0">
      <inkml:brushProperty name="width" value="0.05" units="cm"/>
      <inkml:brushProperty name="height" value="0.05" units="cm"/>
    </inkml:brush>
  </inkml:definitions>
  <inkml:trace contextRef="#ctx0" brushRef="#br0">88 80 14851,'0'0'104,"-1"-1"-1,1 1 1,0 0-1,-1-1 1,1 1 0,0 0-1,-1-1 1,1 1-1,-1 0 1,1-1-1,-1 1 1,1 0 0,-1 0-1,1 0 1,-1-1-1,1 1 1,-1 0-1,1 0 1,-1 0 0,1 0-1,-1 0 1,1 0-1,-1 0 1,1 0-1,-1 0 1,1 0 0,-1 0-1,0 1 1,-16 10 1642,-10 22 974,23-25-2497,-1 0 0,2 0 0,-1 1 0,1-1 0,1 1 0,-1 0 0,1 0 0,1 0 0,0 0 0,0 0 0,1 0 0,0 0 0,0 0 0,4 15-1,-4-22-217,0-1-1,0 1 0,1 0 1,-1-1-1,0 1 0,1-1 0,0 0 1,-1 1-1,1-1 0,0 1 0,0-1 1,-1 0-1,1 1 0,0-1 0,1 0 1,-1 0-1,0 0 0,0 0 0,0 0 1,1 0-1,-1 0 0,0 0 1,1-1-1,-1 1 0,0 0 0,1-1 1,-1 1-1,1-1 0,-1 0 0,3 1 1,-2-1-3,0-1 0,1 1 0,-1-1 0,1 1 0,-1-1 0,0 0 0,0 0 0,1 0 0,-1 0 0,0 0 0,0 0 0,0-1 0,0 1 0,0-1 0,-1 1 0,1-1 0,0 0 0,-1 1 0,3-5 0,3-4 14,0-1 1,-1 0 0,-1 0 0,0-1 0,0 0 0,-1 0-1,3-16 1,-2 7 29,-2 0-1,-1 0 0,0-33 1,-5 23-3,-2 17-20,5 13-22,0 1 0,-1 0 0,1 0 0,0-1 0,0 1 0,0 0 0,0 0 0,0-1 0,-1 1 0,1 0 0,0 0 0,0 0 0,0-1 0,-1 1 0,1 0 0,0 0 0,0 0 0,-1 0 0,1 0 0,0 0 0,0-1 0,-1 1 0,1 0 0,0 0 0,-1 0 0,1 0 0,0 0 0,0 0 0,-1 0 0,1 0 0,0 0 0,-1 0 0,1 1 0,-1-1 1,-1 1 0,1 0 1,0 0-1,0 0 0,0 0 1,0 0-1,0 1 1,1-1-1,-1 0 0,0 0 1,0 1-1,1-1 0,-1 0 1,1 1-1,-1-1 0,1 1 1,-1 1-1,-5 30 15,6-28-14,-3 17 11,1-1-1,2 23 1,0-36-43,0-1-1,1 0 1,0 1 0,0-1 0,1 0-1,0 0 1,0 0 0,1 0 0,7 12-1,-10-18-17,1 0-1,-1 0 0,1 0 1,0 0-1,-1 0 1,1 0-1,0 0 1,0-1-1,0 1 0,0 0 1,0-1-1,0 1 1,0 0-1,0-1 0,0 1 1,0-1-1,0 0 1,0 1-1,0-1 0,0 0 1,0 1-1,0-1 1,1 0-1,-1 0 1,0 0-1,1 0 0,1-1-33,-1 0 0,0 0 0,0 0 0,1 0-1,-1 0 1,0 0 0,0 0 0,0-1-1,0 1 1,-1-1 0,4-3 0,3-3-110,-1-1-1,-1 0 1,0 0 0,8-16 0,5-22-485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2.558"/>
    </inkml:context>
    <inkml:brush xml:id="br0">
      <inkml:brushProperty name="width" value="0.05" units="cm"/>
      <inkml:brushProperty name="height" value="0.05" units="cm"/>
    </inkml:brush>
  </inkml:definitions>
  <inkml:trace contextRef="#ctx0" brushRef="#br0">48 0 16331,'-19'56'2677,"13"-41"-1779,0 0 0,2 0 0,0 0 0,-4 30 0,8-44-861,-1 0 0,1 0 0,1 0 0,-1-1-1,0 1 1,0 0 0,0 0 0,0 0 0,1-1-1,-1 1 1,0 0 0,1 0 0,-1-1 0,0 1-1,1 0 1,-1-1 0,1 1 0,-1 0 0,1-1-1,-1 1 1,1-1 0,0 1 0,-1 0 0,1-1-1,0 0 1,-1 1 0,1-1 0,0 1 0,0-1-1,0 0 1,-1 0 0,1 1 0,0-1 0,0 0-1,0 0 1,-1 0 0,1 0 0,0 0 0,0 0-1,0 0 1,-1 0 0,1 0 0,1-1 0,7 0-15,0-1 0,0 0 0,12-4 0,-4 1 17,-7 3-57,1 0 0,0 1 0,0 1 0,0 0 0,0 0 0,0 1 0,-1 0 0,1 1 0,0 0 0,18 7 0,-24-7 13,-1 0 1,0-1 0,0 1 0,0 0 0,0 1 0,0-1 0,-1 1 0,1 0 0,-1 0 0,0 0 0,0 0 0,0 0-1,0 1 1,0 0 0,-1-1 0,1 1 0,-1 0 0,0 0 0,0 0 0,-1 0 0,1 1 0,-1-1 0,0 0-1,0 1 1,0-1 0,-1 1 0,0-1 0,0 7 0,0-6 15,-1-1 1,0 0-1,0 0 1,0 1-1,0-1 1,-1 0-1,0 0 1,0 0-1,0 0 0,0-1 1,0 1-1,-1 0 1,0-1-1,0 0 1,0 1-1,0-1 1,0-1-1,0 1 1,-1 0-1,0-1 0,1 1 1,-1-1-1,0 0 1,-5 1-1,5-1-45,1-1-1,-1 0 1,0 0-1,1 0 1,-1-1-1,0 1 1,1-1-1,-1 0 1,0 0-1,0 0 1,1 0-1,-1-1 0,0 0 1,1 1-1,-1-1 1,0-1-1,1 1 1,0 0-1,-1-1 1,1 0-1,0 0 1,0 0-1,-1 0 1,2 0-1,-1-1 1,0 1-1,0-1 1,-3-5-1,2 3 2,1-1 0,0 1 0,0-1 0,0 1 0,1-1 1,0 0-1,0 0 0,1 0 0,-2-9 0,2-24-358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2.989"/>
    </inkml:context>
    <inkml:brush xml:id="br0">
      <inkml:brushProperty name="width" value="0.05" units="cm"/>
      <inkml:brushProperty name="height" value="0.05" units="cm"/>
    </inkml:brush>
  </inkml:definitions>
  <inkml:trace contextRef="#ctx0" brushRef="#br0">120 196 15739,'7'-5'609,"-1"0"-1,1-1 1,-1 1 0,0-1-1,0-1 1,-1 1-1,0-1 1,8-13-1,-10 15-274,0-1 1,-1 1-1,0-1 0,0 1 0,0-1 0,-1 0 0,0 1 0,0-1 0,0 0 0,-1 0 0,1 0 0,-2 0 0,0-9 1,1 13-289,0 1 0,-1-1 0,1 0 0,-1 0 0,1 0 0,-1 1 0,1-1 0,-1 0 0,0 1 0,0-1 1,0 1-1,0-1 0,0 1 0,0-1 0,-1 1 0,1 0 0,0-1 0,-1 1 0,1 0 0,-1 0 0,1 0 0,-1 0 1,1 0-1,-1 0 0,0 1 0,1-1 0,-1 0 0,0 1 0,0 0 0,1-1 0,-1 1 0,0 0 0,0 0 1,0 0-1,0 0 0,1 0 0,-1 0 0,-2 1 0,-2 0-13,1 0 0,-1 1 1,1 0-1,-1 0 0,1 0 0,0 1 1,0-1-1,0 1 0,0 1 0,1-1 1,-5 5-1,0 0-27,1 1 0,1 1 0,0 0 0,0 0 0,1 0-1,0 0 1,1 1 0,0 0 0,1 0 0,-4 16 0,6-20-5,0 0 0,1 0 0,0 0 0,0 0 0,0 0 0,1 1 0,0-1-1,1 0 1,-1 0 0,1 0 0,1 0 0,-1 0 0,1 0 0,1 0 0,-1 0 0,1-1 0,0 1 0,7 9 0,-8-13 4,1 0 0,-1 0 0,1-1 0,0 1 1,0-1-1,0 0 0,0 1 0,0-1 0,0-1 1,1 1-1,-1 0 0,0-1 0,1 0 0,0 1 1,-1-1-1,7 0 0,-3 0-52,-1-1 0,0 0 0,1-1 0,-1 1 0,0-1 0,1-1 0,-1 1 0,0-1 0,8-3 0,-3 0-52,0 0 0,0-1 0,0-1 0,0 0 0,-1 0 0,-1-1 1,1 0-1,-1 0 0,13-17 0,2-11-177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6.541"/>
    </inkml:context>
    <inkml:brush xml:id="br0">
      <inkml:brushProperty name="width" value="0.05" units="cm"/>
      <inkml:brushProperty name="height" value="0.05" units="cm"/>
    </inkml:brush>
  </inkml:definitions>
  <inkml:trace contextRef="#ctx0" brushRef="#br0">19 363 15243,'-2'-8'548,"0"-4"295,0 0-1,-1 1 0,-6-16 0,43 103 3727,19 47-2922,36 79-1303,-86-194-281,-2-7-47,-1 0 1,0 1-1,1-1 0,-1 0 1,1 0-1,-1 1 1,1-1-1,0 0 1,-1 0-1,1 0 1,0 0-1,0 0 1,0 0-1,0 0 1,0 0-1,0 0 0,1 1 1,-1-3 3,-1 0 1,1 1-1,-1-1 1,1 0-1,-1 0 1,0 0-1,0 1 0,1-1 1,-1 0-1,0 0 1,0 0-1,0 0 1,0 0-1,0 0 0,0 0 1,0 1-1,0-1 1,0 0-1,-1-1 1,1 2-18,-4-30 264,-2 1-1,-2 0 1,0 0 0,-2 1 0,-1 0-1,-16-29 1,-7-3-71,34 58-573,7 5 227,6 7 53,11 29 46,-19-30 100,0 1 1,0-2-1,11 13 1,-15-19-41,1 0 0,-1-1 0,1 1 0,-1-1 0,1 0 0,0 1 0,0-1 0,0 0 1,0 0-1,0 0 0,0 0 0,0 0 0,0-1 0,0 1 0,0-1 0,0 1 0,0-1 0,0 0 0,0 0 1,1 0-1,2 0 0,-3-1-6,0 1 0,0-1-1,0 0 1,0 0 0,0 0 0,0-1 0,0 1 0,-1 0 0,1-1 0,0 1 0,-1-1 0,1 1 0,-1-1 0,1 0-1,0-2 1,19-31 77,-3-5-17,-2 0-1,-2-1 0,-2 0 0,12-74 0,-20 93-44,1-43 0,-5 59-15,0-1 0,0 1 1,-1-1-1,0 0 0,0 1 0,-1-1 0,0 1 0,0 0 0,0-1 1,-6-10-1,8 16-2,-1 1 0,1-1 0,-1 0 0,1 0 0,0 0 0,-1 1 0,1-1 0,-1 0 0,0 1 0,1-1 0,-1 0 0,0 1 0,1-1 0,-1 1 0,0-1 0,1 1 0,-1-1 0,0 1 0,0 0 0,0-1 0,0 1 0,1 0 0,-1 0 0,0-1 0,0 1 0,0 0 0,0 0 0,0 0 0,0 0 0,0 0 0,1 0 0,-1 0 0,0 1 0,0-1 0,0 0 0,0 0 0,0 1 0,1-1 0,-1 0 0,0 1 0,0-1 0,1 1 0,-1-1 0,0 1 0,0 0 0,1-1 0,-1 1 0,0 1 0,-2 1 3,0 1 0,1-1 0,-1 1 0,1 0 0,0 0 0,0 0 0,1 0 0,-3 9 0,1 4-1,0 1 0,2 0 0,0 0 0,1 0 0,1 0 0,4 27 0,-1-21-10,1-1 0,2 0 0,0 0 1,14 30-1,-20-51 3,2 4-6,0 0 0,0 0 0,1 0 0,5 6 0,-9-11 8,1 0 1,-1-1 0,1 1-1,0 0 1,0 0 0,-1-1-1,1 1 1,0 0 0,0-1-1,0 1 1,0-1 0,0 1-1,0-1 1,0 1-1,0-1 1,0 0 0,0 1-1,0-1 1,0 0 0,0 0-1,0 0 1,0 0 0,0 0-1,1 0 1,-1 0 0,0 0-1,0-1 1,0 1 0,0 0-1,0 0 1,0-1 0,0 1-1,0-1 1,1 0-1,5-6-5,-1 1-1,0-1 0,0-1 0,0 1 0,-1-1 0,-1 0 0,1 0 0,6-17 1,6-8 8,-15 29-1,-1 1 0,1 0 0,0 0 0,1 0 0,-1 0 0,0 0 0,1 1 0,4-5 0,-6 7-1,-1-1 0,1 1 0,-1 0 1,1 0-1,0 0 0,-1-1 0,1 1 1,-1 0-1,1 0 0,-1 0 0,1 0 0,0 0 1,-1 0-1,1 0 0,-1 0 0,1 0 1,-1 0-1,1 0 0,0 1 0,-1-1 1,1 0-1,0 1 0,0 0-2,1 0-1,-1 0 1,0 0-1,1 0 1,-1 1-1,0-1 1,0 1-1,0-1 1,0 1 0,1 2-1,17 42-11,-15-34-5,0-1 0,1 0 0,8 14 0,-13-24 12,1 0 0,-1-1-1,0 1 1,1 0 0,-1-1-1,1 1 1,-1-1-1,1 1 1,-1-1 0,1 1-1,-1-1 1,1 1 0,-1-1-1,1 0 1,-1 1 0,1-1-1,0 0 1,-1 1-1,1-1 1,0 0 0,-1 0-1,1 1 1,0-1 0,0 0-1,-1 0 1,1 0 0,0 0-1,-1 0 1,1 0-1,0 0 1,-1 0 0,1-1-1,0 1 1,0 0 0,-1 0-1,1-1 1,0 1-1,-1 0 1,1-1 0,-1 1-1,1 0 1,0-1 0,-1 1-1,1-1 1,-1 1 0,1-1-1,-1 1 1,0-1-1,1 1 1,-1-1 0,1 0-1,-1 0 1,5-6-217,-1 1 0,0-1-1,4-12 1,-7 17 169,49-126-4885,-43 104 3193,0 0-1,-2-1 1,4-39 0,-12-13 10167,2 103-7306,-7 37 1,4-37-567,-1 38 1,4-54-468,2 0 1,0 0-1,0 0 0,0 0 1,1 0-1,4 10 1,-5-18-72,-1 0 1,1-1 0,0 1 0,0-1 0,0 0 0,-1 1 0,1-1 0,1 1 0,-1-1 0,0 0 0,0 0 0,0 0 0,1 0 0,-1 0-1,0 0 1,1 0 0,2 1 0,-2-1-6,0-1 0,0 0 0,0 0 0,0 0 0,0 0-1,0 0 1,0-1 0,0 1 0,0 0 0,-1-1 0,1 0 0,0 1 0,0-1-1,0 0 1,-1 0 0,1 0 0,0 0 0,-1 0 0,3-2 0,8-8-200,-1 0 0,1 0 1,-2-1-1,0 0 1,-1-1-1,0 0 0,0-1 1,10-25-1,-11 11-88,-7 3-67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8.056"/>
    </inkml:context>
    <inkml:brush xml:id="br0">
      <inkml:brushProperty name="width" value="0.05" units="cm"/>
      <inkml:brushProperty name="height" value="0.05" units="cm"/>
    </inkml:brush>
  </inkml:definitions>
  <inkml:trace contextRef="#ctx0" brushRef="#br0">0 103 16892,'5'19'686,"1"0"1,0-1 0,2 1 0,0-1 0,20 33 0,-6-12-146,63 133 1581,-79-165-982,-8-21-562,-10-25-2,5 19-280,-1 1 1,-1 0-1,-1 1 1,-21-30 0,26 44-119,4 8-64,5 9-25,-3-10-87,1 1 1,0-1-1,0 1 1,1-1-1,-1 0 1,1 0-1,-1 0 1,1 0-1,0 0 1,0 0-1,0-1 1,1 0-1,-1 1 1,0-1-1,1-1 1,0 1-1,-1 0 0,1-1 1,0 0-1,0 0 1,0 0-1,0 0 1,0 0-1,0-1 1,0 0-1,0 0 1,0 0-1,0 0 1,0-1-1,0 1 1,0-1-1,0 0 1,0-1-1,-1 1 0,1 0 1,0-1-1,-1 0 1,1 0-1,-1 0 1,5-4-1,4-3 25,-1-1 1,0-1-1,0 0 0,-1 0 0,-1-1 0,0 0 0,-1 0 0,9-18 1,-6 10 59,-2 0 0,-1-1 1,0 0-1,8-42 1,-16 62-78,5-37 162,-4 36-161,-1 1 0,0-1-1,0 1 1,0-1-1,0 1 1,0-1 0,0 1-1,-1-1 1,1 1-1,0-1 1,-1 1 0,1 0-1,-1-1 1,1 1 0,-1 0-1,0-1 1,0 1-1,1 0 1,-1 0 0,0 0-1,-2-2 1,3 3-9,-1 0 0,1 0 0,-1 0 0,1 0 0,-1-1 0,1 1 0,-1 0 0,0 0 0,1 0 0,-1 0-1,1 0 1,-1 1 0,1-1 0,-1 0 0,1 0 0,-1 0 0,1 0 0,-1 1 0,1-1 0,-1 0 0,1 0 0,-1 1 0,1-1 0,-1 0 0,1 1 0,0-1 0,-1 1 0,1-1 0,-1 0 0,1 1 0,0-1 0,0 1 0,-1-1 0,1 1 0,0-1 0,0 1 0,-1 0 0,-7 23-4,5-4-15,1-1 0,0 0-1,3 36 1,0-44-74,0 1 1,1 0-1,0-1 1,1 0-1,0 1 1,1-1-1,7 17 1,-10-27 44,-1 0 0,1 0 0,0 0 0,-1 0 0,1 0 1,0 0-1,0 0 0,-1 0 0,1 0 0,0 0 0,0 0 1,0-1-1,0 1 0,0 0 0,0-1 0,0 1 0,1 0 0,-1-1 1,0 0-1,0 1 0,0-1 0,1 0 0,-1 1 0,1-1 1,0 0-62,0-1 1,0 1-1,0-1 1,0 1 0,0-1-1,0 0 1,-1 1 0,1-1-1,0 0 1,-1 0 0,1-1-1,0 1 1,2-2 0,4-5-331,-1-1 0,0 0 1,13-19-1,-20 28 440,25-41-723,3-6-65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2.042"/>
    </inkml:context>
    <inkml:brush xml:id="br0">
      <inkml:brushProperty name="width" value="0.05" units="cm"/>
      <inkml:brushProperty name="height" value="0.05" units="cm"/>
    </inkml:brush>
  </inkml:definitions>
  <inkml:trace contextRef="#ctx0" brushRef="#br0">223 198 18332,'3'-4'455,"1"-1"0,-1 0 0,0 0 0,0 0 0,0 0 1,-1-1-1,4-9 0,-6 15-415,0-1-1,0 1 1,0 0 0,0 0 0,0 0 0,0-1 0,0 1-1,0 0 1,0 0 0,0 0 0,0-1 0,0 1 0,0 0-1,0 0 1,0-1 0,0 1 0,0 0 0,0 0 0,0 0 0,0-1-1,0 1 1,0 0 0,-1 0 0,1 0 0,0-1 0,0 1-1,0 0 1,0 0 0,0 0 0,-1 0 0,1-1 0,0 1-1,0 0 1,0 0 0,-1 0 0,1 0 0,0 0 0,0 0-1,0 0 1,-1 0 0,1-1 0,0 1 0,0 0 0,0 0 0,-1 0-1,1 0 1,0 0 0,0 0 0,-1 0 0,1 0 0,0 0-1,0 1 1,0-1 0,-1 0 0,1 0 0,0 0 0,0 0-1,0 0 1,-1 0 0,1 0 0,0 0 0,0 1 0,0-1-1,-1 0 1,1 0 0,0 0 0,0 1 0,-15 8 669,14-9-689,-38 31 270,2 2 0,1 1 0,-46 56 0,76-83-299,4-5 1,-1 0 1,1 1-1,0-1 0,0 1 1,0 0-1,0 0 1,1 0-1,-1 0 1,1 0-1,0 0 1,-1 0-1,1 0 1,0 6-1,0-9 6,1 1-1,0-1 1,0 1-1,0-1 0,0 1 1,1-1-1,-1 1 1,0 0-1,0-1 1,0 1-1,0-1 1,0 1-1,1-1 0,-1 0 1,0 1-1,0-1 1,1 1-1,-1-1 1,0 1-1,1-1 0,-1 0 1,1 1-1,-1-1 1,0 0-1,1 1 1,-1-1-1,1 0 0,0 1 1,18 0-45,-12-2 32,0-1 0,-1 0 0,14-6 0,5-5-2,-1-1 0,0-1-1,-1-1 1,23-20 0,-10 4-12,49-58 0,-20 11 19,-56 67 7,-1 0 0,0-1 0,-1-1 0,9-21 0,-13 23-14,-9 16 9,-11 21-2,11-15-11,-82 143-87,77-132-182,2 1 0,0 0 0,2 0-1,0 0 1,-5 37 0,12-57 243,-1 0-1,1-1 0,0 1 1,0-1-1,0 1 1,0-1-1,0 1 1,0 0-1,0-1 0,0 1 1,1-1-1,-1 1 1,1-1-1,-1 1 0,1-1 1,0 1-1,-1-1 1,1 1-1,0-1 0,0 0 1,1 2-1,-1-2 14,1-1 0,-1 1 0,0-1-1,1 0 1,-1 1 0,0-1 0,1 0-1,-1 0 1,1 0 0,-1 0 0,1 0 0,-1 0-1,0 0 1,1 0 0,-1-1 0,1 1-1,-1 0 1,0-1 0,1 1 0,-1-1-1,0 0 1,0 1 0,3-3 0,20-12-494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8.519"/>
    </inkml:context>
    <inkml:brush xml:id="br0">
      <inkml:brushProperty name="width" value="0.05" units="cm"/>
      <inkml:brushProperty name="height" value="0.05" units="cm"/>
    </inkml:brush>
  </inkml:definitions>
  <inkml:trace contextRef="#ctx0" brushRef="#br0">60 1 17876,'-8'12'456,"0"1"1,1 0-1,1 0 0,0 1 1,1 0-1,0 0 0,1 0 1,1 1-1,0-1 0,1 1 1,0 0-1,1 0 1,1 0-1,2 20 0,-1-30-416,0 0 0,0 0-1,0 0 1,0-1 0,1 1-1,0 0 1,0-1 0,0 0-1,1 1 1,-1-1 0,1 0-1,0 0 1,0 0 0,7 5-1,-8-7-45,0-1 0,0 1 0,1-1 0,-1 1 0,1-1 0,-1 0 0,1 0 0,0-1 0,-1 1 0,1 0 0,0-1 0,-1 0 0,1 1 0,0-1 0,-1 0-1,1-1 1,0 1 0,0 0 0,-1-1 0,1 1 0,0-1 0,-1 0 0,1 0 0,-1 0 0,1 0 0,-1 0 0,5-4 0,-1 1-238,0 0 0,0-1 0,-1 0 0,0-1 0,1 1 0,-2-1 0,1 0 0,-1 0 0,0 0 0,0-1 0,0 1 1,-1-1-1,4-14 0,-2 6-525,-1 0 0,-1 0 0,0 0 0,-1 0 0,-1-29 0,-2 0-586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8.921"/>
    </inkml:context>
    <inkml:brush xml:id="br0">
      <inkml:brushProperty name="width" value="0.05" units="cm"/>
      <inkml:brushProperty name="height" value="0.05" units="cm"/>
    </inkml:brush>
  </inkml:definitions>
  <inkml:trace contextRef="#ctx0" brushRef="#br0">16 3 15939,'0'-1'57,"0"1"-1,-1 0 0,1 0 0,0-1 0,0 1 0,-1 0 1,1 0-1,0 0 0,-1 0 0,1-1 0,0 1 1,-1 0-1,1 0 0,0 0 0,-1 0 0,1 0 0,0 0 1,-1 0-1,1 0 0,0 0 0,-1 0 0,1 0 0,-1 0 1,1 0-1,0 0 0,-1 1 0,1-1 0,0 0 1,0 0-1,-1 0 0,1 0 0,-1 1 0,-3 12 972,4 26 96,0-32-731,2 35 423,2-1 1,1 0-1,18 67 1,-23-106-764,1 0 1,-1 1-1,1-1 1,0 0 0,0 0-1,0 0 1,0 0-1,0-1 1,0 1-1,1 0 1,-1 0 0,0-1-1,1 1 1,0-1-1,-1 1 1,1-1-1,0 1 1,2 0 0,-2-2-19,0 1 1,-1-1-1,1 0 1,0 0 0,-1 0-1,1 0 1,0-1 0,-1 1-1,1 0 1,-1-1-1,1 1 1,0-1 0,-1 1-1,1-1 1,-1 0 0,1 0-1,-1 0 1,0 0-1,1 0 1,-1 0 0,0 0-1,1 0 1,-1 0-1,1-2 1,3-3 34,0 1 11,1 0 1,-1 0 0,1 0 0,8-5 0,-13 9-70,0 0 0,0 1 0,1-1 0,-1 0 0,0 1 0,1-1 0,-1 1 0,0 0 0,1-1-1,-1 1 1,1 0 0,-1 0 0,1 0 0,-1 0 0,0 0 0,1 0 0,-1 0 0,1 0 0,-1 0 0,1 1 0,-1-1 0,0 1 0,1-1 0,-1 1 0,0 0 0,0-1 0,1 1 0,-1 0 0,1 1 0,4 4-13,-1 1-1,0 0 1,0 0 0,-1 1 0,0-1 0,-1 1 0,1 0 0,-1 0 0,-1 0 0,3 11 0,11 30-1314,-13-44 1102,0-8-152,-3-15-3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9.337"/>
    </inkml:context>
    <inkml:brush xml:id="br0">
      <inkml:brushProperty name="width" value="0.05" units="cm"/>
      <inkml:brushProperty name="height" value="0.05" units="cm"/>
    </inkml:brush>
  </inkml:definitions>
  <inkml:trace contextRef="#ctx0" brushRef="#br0">1 137 16972,'7'27'2162,"16"40"0,-20-58-1808,1-1 0,1 1 0,-1-1 0,1 0 0,1 0 0,0 0-1,0-1 1,8 8 0,-12-13-307,-1-1 1,1 0-1,0 1 0,0-1 0,0 0 0,1 0 1,-1 0-1,0-1 0,0 1 0,0 0 1,1-1-1,-1 1 0,0-1 0,1 0 0,-1 0 1,0 0-1,1 0 0,-1 0 0,0-1 0,1 1 1,-1-1-1,0 1 0,0-1 0,1 0 0,-1 0 1,0 0-1,0 0 0,0 0 0,0 0 0,0-1 1,0 1-1,-1-1 0,4-2 0,4-5 81,-1 0 1,0 0-1,-1 0 0,0-1 0,8-13 0,52-114 1090,-51 102-940,-15 32-249,0 0-1,1 0 0,-1 0 1,1 0-1,0 1 0,0-1 0,0 1 1,0-1-1,0 1 0,3-3 0,-4 5-21,-1 0-1,1-1 0,-1 1 0,1 0 1,0 0-1,-1-1 0,1 1 0,0 0 1,-1 0-1,1 0 0,-1 0 0,1 0 0,0 0 1,-1 0-1,1 0 0,0 0 0,-1 0 1,1 0-1,0 0 0,0 1 0,0-1-3,1 1-1,-1 0 1,0 0-1,0 0 1,0-1-1,0 1 1,0 1 0,0-1-1,0 0 1,0 0-1,0 0 1,1 2-1,6 13-31,-1 0 0,0 0 0,-2 1 0,7 25 0,10 29-887,-22-71 880,0 1-1,0-1 1,0 0 0,0 1 0,0-1 0,0 0 0,0 1 0,0-1 0,0 0 0,0 1 0,0-1 0,1 0 0,-1 1 0,0-1-1,0 0 1,0 0 0,1 1 0,-1-1 0,0 0 0,0 0 0,1 1 0,-1-1 0,0 0 0,0 0 0,1 0 0,-1 1 0,0-1-1,1 0 1,-1 0 0,0 0 0,1 0 0,-1 0 0,0 0 0,1 0 0,3-12-1224,-2-25-467,-2 36 1660,1-132-1279,0 84 729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9.723"/>
    </inkml:context>
    <inkml:brush xml:id="br0">
      <inkml:brushProperty name="width" value="0.05" units="cm"/>
      <inkml:brushProperty name="height" value="0.05" units="cm"/>
    </inkml:brush>
  </inkml:definitions>
  <inkml:trace contextRef="#ctx0" brushRef="#br0">0 117 14955,'6'71'2857,"-6"-54"-1995,1-1 0,1 1 1,0-1-1,5 17 0,-7-32-775,1 0-1,-1 0 1,0 0 0,0 0-1,1-1 1,-1 1-1,1 0 1,-1 0-1,1-1 1,-1 1-1,1 0 1,-1 0 0,1-1-1,0 1 1,-1-1-1,2 2 1,-1-2-33,-1 0 0,1 0 1,-1 0-1,0 0 0,1 0 1,-1 0-1,1 0 0,-1 0 0,0 0 1,1 0-1,-1 0 0,1 0 1,-1 0-1,0 0 0,1 0 1,-1-1-1,1 1 0,-1 0 0,0 0 1,1 0-1,-1-1 0,0 1 1,1 0-1,-1-1 0,2-1 95,0 0-1,0-1 1,0 1 0,-1-1-1,1 1 1,-1-1-1,0 1 1,2-6 0,8-27 306,-1-1 1,-2 0 0,-1-1 0,-2 0 0,0-40 0,-6 64-413,0 18-53,-2 18-18,3-18 38,0 0-1,0 0 1,0 0-1,1 0 1,0 0-1,0 0 1,3 9-1,-3-13-16,-1-1-1,0 0 1,0 0 0,0 0-1,1 1 1,-1-1-1,0 0 1,0 0 0,0 0-1,1 0 1,-1 0-1,0 0 1,0 0 0,1 0-1,-1 0 1,0 1-1,0-1 1,1 0 0,-1 0-1,0 0 1,0 0-1,1 0 1,-1-1-1,0 1 1,0 0 0,1 0-1,-1 0 1,0 0-1,0 0 1,1 0 0,-1 0-1,0 0 1,0-1-1,0 1 1,1 0 0,-1 0-1,0 0 1,0 0-1,0-1 1,1 1 0,-1 0-1,0 0 1,0 0-1,0-1 1,0 1 0,0 0-1,0 0 1,0-1-1,1 1 1,-1 0 0,0 0-1,0-1 1,0 1-1,0 0 1,0 0-1,0-1 1,0 1 0,6-16-1019,10-23-1122,-10 32 1466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2.805"/>
    </inkml:context>
    <inkml:brush xml:id="br0">
      <inkml:brushProperty name="width" value="0.05" units="cm"/>
      <inkml:brushProperty name="height" value="0.05" units="cm"/>
    </inkml:brush>
  </inkml:definitions>
  <inkml:trace contextRef="#ctx0" brushRef="#br0">25 184 15147,'-1'-8'810,"0"2"-225,0-1 0,0 1 0,-1-1 0,0 1 0,0 0 1,0 0-1,-6-9 0,4 50 2927,5 20-3074,3 0-1,2 0 0,21 83 0,-3-51-85,-21-77-294,1-1-1,0 0 1,0 0 0,1-1 0,0 1 0,1-1 0,6 8 0,-10-14-42,-1-1-1,1 1 1,0 0 0,0-1 0,0 1 0,-1-1 0,1 0 0,1 1 0,-1-1-1,0 0 1,0 0 0,0-1 0,1 1 0,-1 0 0,0-1 0,1 1 0,-1-1-1,0 0 1,5 0 0,-3 0-15,0-1-1,-1 0 0,1 0 1,-1-1-1,1 1 0,-1-1 1,0 1-1,0-1 1,1 0-1,-1 0 0,4-5 1,3-2-273,-1-1 1,0 0-1,0-1 1,-1 0-1,12-22 1,-13 20 130,0-1-1,-2 0 1,1 0 0,-2 0 0,0-1-1,3-19 1,-6 23-278,0 0 1,-1 0-1,-1-18 0,-1 20-438,1 0-1,-1 1 1,0-1-1,-1 1 1,-4-9-1,7 16 769,0 0-1,0 0 0,-1 0 1,1 0-1,-1 0 0,1 0 1,-1 0-1,1 0 0,-1 0 1,1 1-1,-1-1 0,0 0 1,1 0-1,-1 1 0,0-1 1,0 0-1,1 1 0,-1-1 1,-2 0-1,3 1 119,-1 0 0,1 1 0,-1-1 0,1 0 0,-1 1 0,1-1 0,-1 0-1,1 1 1,0-1 0,-1 0 0,1 1 0,-1-1 0,1 1 0,0-1 0,0 1 0,-1-1 0,1 1 0,0-1 0,0 1-1,0-1 1,-1 1 0,1-1 0,0 1 0,0 0 0,-1 6 565,-1 0 1,1 0-1,1 0 1,0 8-1,0-6 1,1-1-1,1 1 0,0 0 1,5 14-1,-6-20-497,0 0 0,1 0-1,-1 0 1,1 1 0,-1-2 0,1 1 0,0 0-1,0 0 1,1-1 0,-1 1 0,1-1-1,-1 1 1,1-1 0,4 3 0,-6-5-82,1 1 1,-1-1 0,1 0 0,-1 1-1,1-1 1,-1 0 0,1 0-1,-1 0 1,1 0 0,-1 0 0,1 0-1,-1-1 1,1 1 0,-1 0-1,0-1 1,1 1 0,-1-1 0,1 1-1,-1-1 1,0 0 0,0 0-1,1 1 1,-1-1 0,0 0-1,0 0 1,0 0 0,0-1 0,0 1-1,0 0 1,1-2 0,3-3 23,-1 0 0,0-1-1,0 1 1,5-14 0,-1-4 73,0-1-1,-2 0 1,-1-1-1,-1 1 1,-1-1-1,-2 0 1,-1-34-1,-2 46-51,2 14-59,0 0-1,0 0 1,0 0-1,0-1 1,0 1 0,0 0-1,0 0 1,0 0-1,0 0 1,0 0 0,0 0-1,0 0 1,0 0-1,0 0 1,-1 0 0,1 0-1,0 0 1,0 0-1,0 0 1,0 0 0,0 0-1,0 0 1,0 0 0,0 0-1,0 0 1,0 0-1,0 0 1,0 0 0,0 0-1,0 0 1,-1 0-1,1 0 1,0 0 0,0 0-1,0 0 1,0 0-1,0 0 1,0 0 0,0 0-1,0 0 1,0 0-1,0 0 1,0 0 0,0 0-1,0 0 1,-1 0-1,1 0 1,0 0 0,0 0-1,0 0 1,0 0 0,0 0-1,0 0 1,0 0-1,0 0 1,0 0 0,0 0-1,0 1 1,0-1-1,0 0 1,0 0 0,0 0-1,0 0 1,0 0-1,0 0 1,0 0 0,0 0-1,0 0 1,-5 24 8,4 0-43,1 1 0,6 48-1,-6-69 35,1 0-1,0 0 0,0 0 0,0-1 0,3 8 0,-3-11 1,-1 1 0,0-1 0,0 1 0,1-1-1,-1 0 1,0 1 0,1-1 0,-1 0 0,0 1 0,1-1 0,-1 0 0,0 1 0,1-1-1,-1 0 1,1 0 0,-1 1 0,1-1 0,-1 0 0,1 0 0,-1 0 0,1 1 0,0-2-1,0 1 1,-1 0 0,1 0 0,0 0 0,-1-1 0,1 1 0,0 0 0,-1-1-1,1 1 1,0-1 0,-1 1 0,1-1 0,-1 1 0,1-1 0,-1 1-1,1-1 1,-1 1 0,0-1 0,1 0 0,6-11 6,0 1 0,-1-1 0,7-22 1,-8 22-34,0-1 0,1 1 0,9-16 0,-15 28 24,0 0 0,0-1 1,1 1-1,-1 0 0,0-1 0,0 1 0,0 0 1,0 0-1,1-1 0,-1 1 0,0 0 0,0 0 0,1-1 1,-1 1-1,0 0 0,0 0 0,1 0 0,-1-1 1,0 1-1,1 0 0,-1 0 0,0 0 0,1 0 1,-1 0-1,0 0 0,1 0 0,-1 0 0,0 0 0,1 0 1,-1 0-1,0 0 0,1 0 0,-1 0 0,0 0 1,0 0-1,1 0 0,-1 0 0,0 0 0,1 0 0,-1 0 1,0 1-1,1-1 0,-1 0 0,0 0 0,0 0 1,1 1-1,-1-1 0,0 0 0,0 0 0,1 1 0,-1-1 1,0 0-1,0 0 0,0 1 0,0-1 0,1 0 1,-1 1-1,0-1 0,0 1 0,8 22-77,-7-20 65,9 47-87,-7-32 120,1-1-1,0 0 1,1 0 0,1-1-1,10 20 1,-16-35-16,0 0 1,0 0-1,1-1 0,-1 1 1,0 0-1,1-1 0,-1 1 1,1 0-1,-1-1 0,1 1 1,-1-1-1,1 1 0,0-1 1,-1 1-1,1-1 0,0 1 1,-1-1-1,1 0 0,0 1 1,-1-1-1,1 0 0,0 1 1,0-1-1,-1 0 0,2 0 1,-1 0-3,0-1 1,-1 1 0,1 0-1,0-1 1,0 1 0,-1-1-1,1 1 1,-1-1 0,1 0-1,0 1 1,-1-1 0,1 0-1,-1 1 1,1-1 0,-1 0-1,0 0 1,1 1 0,-1-2-1,3-5 0,-1 1-1,0 0 1,-1-1-1,2-10 1,-5-165 53,-3 63-137,-4 107-32,9 12 120,0 0 0,0 0 0,0-1 0,0 1-1,-1 0 1,1 0 0,0-1 0,0 1 0,0 0 0,0 0-1,-1 0 1,1-1 0,0 1 0,0 0 0,-1 0 0,1 0-1,0 0 1,0 0 0,-1-1 0,1 1 0,0 0 0,0 0 0,-1 0-1,1 0 1,0 0 0,0 0 0,-1 0 0,1 0 0,0 0-1,-1 0 1,1 0 0,0 0 0,0 0 0,-1 0 0,1 0 0,0 0-1,0 1 1,-1-1 0,1 0 0,0 0 0,0 0 0,-1 0-1,1 0 1,0 1 0,0-1 0,0 0 0,-1 0 0,1 0 0,0 1-1,0-1 1,0 0 0,0 0 0,-1 1 0,1-1 0,0 0-1,0 0 1,0 1 0,0-1 0,0 0 0,0 1 0,-2 3-215,1-1 1,-1 1 0,0 0-1,0-1 1,-1 0 0,1 1-1,-6 4 1,-10 18-1901,17-19 1398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3.720"/>
    </inkml:context>
    <inkml:brush xml:id="br0">
      <inkml:brushProperty name="width" value="0.05" units="cm"/>
      <inkml:brushProperty name="height" value="0.05" units="cm"/>
    </inkml:brush>
  </inkml:definitions>
  <inkml:trace contextRef="#ctx0" brushRef="#br0">5 87 12715,'-5'-87'8631,"13"128"-4888,23 100-3102,-10-53-576,-5-15 172,44 126-1,-58-193-213,1-1 0,0 1 0,0 0 0,0-1 0,8 10 1,-10-14-22,-1 0 0,1 0 0,0-1 1,0 1-1,0 0 0,-1 0 1,1 0-1,0-1 0,0 1 1,0-1-1,0 1 0,0 0 0,0-1 1,0 0-1,1 1 0,-1-1 1,0 0-1,0 1 0,0-1 1,0 0-1,0 0 0,0 0 0,1 0 1,-1 0-1,0 0 0,0 0 1,0-1-1,0 1 0,0 0 1,1-1-1,-1 1 0,0 0 0,0-1 1,0 0-1,0 1 0,0-1 1,0 1-1,1-2 0,2-3-22,0 1 0,0-1 0,0 0 0,-1 0 0,0 0-1,0-1 1,0 1 0,0-1 0,2-9 0,14-60-222,-16 62 203,6-31-104,-1 0 0,-2 0 0,-3-1 0,-2-58 0,-3 89 139,2 13 4,-1 1 0,1 0 0,0 0 0,0 0 0,0 0 0,0 0 0,0 0 0,0 0 1,0 0-1,0 0 0,0 0 0,0 0 0,0 0 0,0 0 0,0 0 0,-1 0 0,1 0 0,0 0 0,0 0 0,0 0 0,0 0 0,0 0 0,0 0 1,0 0-1,0 0 0,0 0 0,-1 0 0,1 0 0,0 0 0,0 0 0,0 0 0,0 0 0,0 0 0,0 0 0,0 0 0,0 0 0,0 0 0,0 0 1,-1 0-1,1 0 0,0 0 0,0 0 0,0 0 0,0 0 0,0 0 0,0 0 0,0 0 0,0 1 0,0-1 0,0 0 0,0 0 0,0 0 0,0 0 1,0 0-1,0 0 0,0 0 0,0 0 0,0 1 0,-6 22 21,6-13-1,-1 29 35,1-37-52,0-1 0,0 1-1,1 0 1,-1 0 0,0 0-1,1-1 1,-1 1 0,1 0 0,0-1-1,-1 1 1,1 0 0,0-1 0,0 1-1,0-1 1,0 1 0,3 2-1,-4-4-2,1 0 0,-1 0 0,1 0 0,-1 0 0,1 0 0,-1 0 0,1 1-1,-1-1 1,1 0 0,0-1 0,-1 1 0,1 0 0,-1 0 0,1 0 0,-1 0-1,1 0 1,-1 0 0,1-1 0,-1 1 0,1 0 0,-1 0 0,1-1-1,-1 1 1,1 0 0,-1-1 0,1 1 0,-1-1 0,0 1 0,1-1 0,-1 1-1,1-1 1,13-19-25,-10 13 12,-3 7 12,-1-1 0,1 0-1,-1 0 1,1 1 0,-1-1 0,1 0 0,0 1 0,-1-1 0,1 0-1,0 1 1,0-1 0,-1 1 0,1-1 0,0 1 0,0 0 0,0-1 0,-1 1-1,1 0 1,0-1 0,0 1 0,0 0 0,0 0 0,0 0 0,0 0-1,-1 0 1,1 0 0,0 0 0,0 0 0,0 0 0,0 0 0,0 1 0,0-1-1,0 0 1,-1 1 0,1-1 0,0 0 0,0 1 0,0-1 0,-1 1 0,1-1-1,0 1 1,-1 0 0,1-1 0,0 1 0,-1 0 0,1-1 0,0 2 0,4 5-7,0 0 1,-1 0 0,0 0-1,4 11 1,-5-10 4,128 293 386,-117-271-293,-1 1 1,-2 0-1,10 39 0,-18-59-84,-1 1-1,0 0 1,-1-1-1,0 1 1,-1 0-1,0 0 1,-1 0 0,0 0-1,-1-1 1,0 1-1,-1 0 1,-6 15 0,8-25-3,0 1 0,0-1 0,0 0 1,0 0-1,-1 0 0,1 0 0,-1 0 1,0 0-1,0 0 0,1 0 1,-1-1-1,0 1 0,0-1 0,-4 2 1,5-2-2,-1 0 1,1-1 0,-1 0 0,1 1-1,-1-1 1,1 0 0,-1 0 0,1 0-1,-1 0 1,0 0 0,1 0-1,-1 0 1,1-1 0,-1 1 0,1 0-1,-1-1 1,1 1 0,-1-1 0,1 0-1,-1 1 1,1-1 0,0 0-1,-1 0 1,-1-2 0,-3-2 4,1-1-1,0 1 1,1-1 0,-1 0-1,1 0 1,0-1 0,1 1 0,-1-1-1,1 0 1,-3-9 0,-2-11 17,-6-39-1,5 21-5,3-2 0,2 1 0,2 0 0,2-1 0,1 1 0,3-1-1,2 1 1,2 0 0,16-52 0,-20 88-62,1-1 0,0 1 1,0 0-1,1 0 0,8-11 0,-2 4-547,-12 17 534,1 0-1,-1-1 0,0 1 0,0 0 0,0 0 0,1 0 0,-1-1 1,0 1-1,0 0 0,0 0 0,0-1 0,1 1 0,-1 0 0,0 0 1,0-1-1,0 1 0,0 0 0,0 0 0,0-1 0,0 1 0,0 0 1,0-1-1,0 1 0,0 0 0,0 0 0,0-1 0,0 1 0,0 0 0,0-1 1,0 1-1,0 0 0,0 0 0,0-1 0,-1 1 0,1 0 0,0 0 1,0-1-1,0 1 0,0 0 0,-1 0 0,1 0 0,0-1 0,0 1 1,0 0-1,-1 0 0,1 0 0,0 0 0,0 0 0,-1-1 0,1 1 1,0 0-1,-1 0 0,-15 0-810,13 0 636,-12 0-603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5.303"/>
    </inkml:context>
    <inkml:brush xml:id="br0">
      <inkml:brushProperty name="width" value="0.05" units="cm"/>
      <inkml:brushProperty name="height" value="0.05" units="cm"/>
    </inkml:brush>
  </inkml:definitions>
  <inkml:trace contextRef="#ctx0" brushRef="#br0">102 485 16051,'-1'-1'134,"1"0"1,-1-1-1,0 1 0,0 0 0,0 0 0,0 0 0,0 0 0,0 0 0,0 0 0,0 0 0,0 0 0,0 0 0,-1 0 0,1 0 0,0 1 0,0-1 0,-1 1 0,1-1 1,-1 1-1,1-1 0,-1 1 0,1 0 0,0 0 0,-1 0 0,1-1 0,-1 1 0,1 1 0,-1-1 0,1 0 0,-1 0 0,1 1 0,-1-1 0,1 0 0,0 1 0,-1-1 0,1 1 1,0 0-1,-3 1 0,1 1 18,0 0-1,0 0 1,0 0 0,0 0 0,0 1 0,0-1 0,1 1 0,0 0 0,0 0 0,0 0 0,0 0-1,-1 6 1,-2 7-71,1 1 0,1 0 0,1 0-1,0 22 1,2-28-75,0 1 0,1-1 0,0 1 0,1-1 0,1 0-1,0 0 1,5 12 0,-8-23-1,1 1 0,-1-1-1,1 0 1,0 1 0,-1-1 0,1 0 0,0 0 0,0 0-1,0 1 1,0-1 0,0 0 0,0 0 0,0 0-1,2 1 1,-2-2 3,-1 0-1,1 0 1,0 0-1,-1 1 1,1-1 0,-1 0-1,1 0 1,0 0-1,-1 0 1,1 0 0,0 0-1,-1-1 1,1 1-1,-1 0 1,1 0 0,0 0-1,-1 0 1,1-1-1,-1 1 1,1 0 0,-1-1-1,1 1 1,0-1-1,2-2 34,0 0-1,-1 0 0,1 0 1,-1 0-1,0 0 0,0-1 1,0 1-1,0-1 0,2-5 1,4-17 238,-1 0 0,0 0 1,-2 0-1,2-28 1,-3-109 1164,-5 145-1207,0-1-1,-7-29 1,11 53-324,-1 1 0,1-1-1,1 0 1,-1 0 0,1 0 0,-1 0 0,1 0-1,5 3 1,-8-7 69,0 0-1,0 0 0,0-1 1,0 1-1,0-1 1,0 1-1,0-1 0,0 1 1,0-1-1,1 1 1,-1-1-1,0 0 0,0 0 1,0 0-1,0 0 1,1 0-1,-1 0 0,0 0 1,1 0-1,0-1 10,0 1 0,-1-1 0,1 0 0,-1 0-1,1 0 1,-1 0 0,1 0 0,-1-1 0,1 1 0,-1 0 0,0-1-1,0 1 1,0 0 0,0-1 0,0 0 0,1-2 0,5-10 46,-1 0 0,0-1 0,-1 0 0,-1 0 0,0-1 0,3-30 0,-4 4 247,-2-56 0,-2 86-228,2 7-37,-1 0 0,0 0-1,0 0 1,-1 0 0,1 0 0,-1 1-1,0-1 1,-1 0 0,1 0-1,-1 1 1,-2-6 0,4 10-19,-1 0 0,1 0 1,0 1-1,0-1 0,0 0 0,-1 0 0,1 0 1,0 0-1,0 0 0,0 0 0,-1 0 1,1 0-1,0 0 0,0 0 0,0 1 0,0-1 1,-1 0-1,1 0 0,0 0 0,0 0 0,0 0 1,0 1-1,0-1 0,0 0 0,0 0 1,-1 0-1,1 1 0,0-1 0,0 0 0,0 0 1,0 0-1,0 1 0,0-1 0,0 0 1,0 0-1,0 0 0,0 1 0,0-1 0,0 0 1,0 0-1,0 0 0,0 1 0,0-1 0,0 0 1,1 0-1,-3 15-9,3 11-4,2 0 0,0 0 0,9 32 0,26 74-7,-23-87 18,24 48 0,-28-72-38,0-1 0,1 0-1,1-1 1,20 24 0,-27-37-5,-1 0 1,2 0-1,10 7 0,-15-11 27,0-1 1,-1 0-1,1 0 0,0 1 0,0-2 0,1 1 0,-1 0 0,0 0 0,0-1 0,0 1 0,0-1 0,1 1 0,-1-1 0,0 0 0,1 0 0,-1 0 0,4-1 0,-5 1 13,-1 0 0,0 0 0,1 0 0,-1 0 0,0 0 0,1 0 0,-1-1-1,0 1 1,1 0 0,-1 0 0,0 0 0,1 0 0,-1-1 0,0 1 0,0 0 0,1 0-1,-1-1 1,0 1 0,0 0 0,1-1 0,-1 1 0,0 0 0,0 0 0,0-1 0,0 1-1,0 0 1,1-1 0,-1 1 0,0 0 0,0-1 0,0 1 0,0-1 0,0 1-1,0 0 1,0-1 0,0 1 0,0 0 0,0-1 0,0 0 0,-12-14-17,-20-10 114,21 19-92,0 0 0,0-2 1,1 1-1,0-1 1,1-1-1,0 1 0,0-2 1,1 1-1,0-1 1,0 0-1,1-1 0,1 0 1,-7-15-1,12 23-101,0 1 0,1 0-1,-1 0 1,1 0 0,0 0 0,0 0-1,0 0 1,0-1 0,0 1-1,0 0 1,1 0 0,-1 0 0,1 0-1,-1 0 1,1 0 0,0 0 0,0 0-1,0 0 1,0 0 0,0 0 0,0 1-1,1-1 1,-1 0 0,0 1 0,1-1-1,2-2 1,5-3-459,0 1 0,0 0 0,0 0-1,11-4 1,-9 4 531,23-14-1038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6.081"/>
    </inkml:context>
    <inkml:brush xml:id="br0">
      <inkml:brushProperty name="width" value="0.05" units="cm"/>
      <inkml:brushProperty name="height" value="0.05" units="cm"/>
    </inkml:brush>
  </inkml:definitions>
  <inkml:trace contextRef="#ctx0" brushRef="#br0">38 353 16299,'-2'1'239,"0"0"-1,-1 1 0,1 0 0,0-1 0,0 1 0,0 0 0,0 0 0,0 0 1,1 0-1,-1 0 0,1 1 0,-1-1 0,1 0 0,0 1 0,0-1 0,0 1 1,0-1-1,0 1 0,0 0 0,1-1 0,-1 5 0,-1 7 464,0 1-1,1 21 0,1-30-584,2 38 390,-2-41-483,1-1 1,-1 1-1,1-1 0,-1 1 0,1-1 0,0 1 1,0-1-1,0 1 0,0-1 0,1 0 0,-1 0 1,0 0-1,1 0 0,2 3 0,-4-5-15,1 0-1,-1 0 0,0 1 1,1-1-1,-1 0 0,1 0 1,-1 0-1,1 0 0,-1 1 1,1-1-1,-1 0 0,1 0 1,-1 0-1,1 0 0,-1 0 1,1 0-1,-1 0 0,1 0 1,-1 0-1,0-1 1,1 1-1,-1 0 0,1 0 1,-1 0-1,1-1 0,-1 1 1,1 0-1,-1 0 0,0-1 1,1 1-1,-1 0 0,0-1 1,1 1-1,-1 0 0,0-1 1,1 1-1,-1 0 0,0-1 1,0 1-1,1-1 0,-1 1 1,0-1-1,0 1 0,0-1 1,0 1-1,1-1 0,7-26 280,-3-4-30,0 0 0,-2 0-1,-1 0 1,-2 0-1,-1 0 1,-2 0-1,-10-54 1,6 66-146,2 15-47,2 13-19,1 7-50,1 0 0,0 0 1,2 0-1,-1 0 0,2 0 1,0 0-1,1 0 0,1 0 1,1-1-1,6 18 1,-10-32 3,-1 0 1,1 1 0,-1-1-1,1 0 1,-1 0 0,1 0-1,0 0 1,0 0 0,-1 0-1,1 0 1,0 0 0,0 0-1,0 0 1,0-1 0,0 1-1,0 0 1,0-1 0,1 1-1,-1 0 1,2 0 0,-2-1 0,0 0 0,1 0 0,-1-1 0,0 1 0,0 0 0,0 0 0,0-1 0,0 1 0,0-1 0,0 1 0,0-1 0,0 1 0,0-1 0,0 1 1,0-1-1,-1 0 0,1 0 0,1-1 0,3-4 4,-1 0 0,1 0 0,-1-1 1,-1 1-1,5-11 0,0-5 8,0-1 1,-2 1-1,-1-1 0,-1 0 1,0 0-1,-1-35 0,-7 99-126,4-25 92,0 1 1,2-1-1,0 1 1,8 29-1,-10-45 21,0 0-1,0 0 1,0 0 0,1-1-1,-1 1 1,0 0-1,1 0 1,-1 0 0,0-1-1,1 1 1,-1 0 0,1 0-1,-1-1 1,1 1-1,0 0 1,-1-1 0,1 1-1,0-1 1,-1 1-1,1-1 1,0 1 0,0-1-1,-1 1 1,2-1 0,-1 0 1,0 0 1,0 0 0,-1 0 0,1-1-1,0 1 1,0 0 0,0-1 0,-1 1-1,1-1 1,0 1 0,-1-1 0,1 1-1,0-1 1,-1 1 0,1-1 0,0 1-1,-1-1 1,1 0 0,0 0 0,3-7 16,1 1 1,-1 0 0,5-13-1,11-48 50,-15 49-34,0 1 1,11-24-1,-16 42-35,0-1 1,0 1-1,0 0 1,0-1-1,0 1 1,1 0 0,-1-1-1,0 1 1,0 0-1,1-1 1,-1 1-1,0 0 1,0-1-1,1 1 1,-1 0-1,0 0 1,1-1-1,-1 1 1,0 0-1,1 0 1,-1 0-1,0-1 1,1 1-1,-1 0 1,0 0-1,1 0 1,-1 0-1,1 0 1,-1 0-1,0 0 1,1 0-1,10 9-21,7 29-16,-13-27 33,-2-5 1,0-1 0,0 1 1,1-1-1,0 0 0,0 1 1,0-2-1,0 1 0,1 0 1,0-1-1,8 6 0,-11-9 6,1 1-1,-1-1 1,0-1-1,1 1 1,-1 0-1,1 0 1,-1-1-1,1 0 1,-1 1-1,1-1 1,0 0-1,-1 0 1,1 0-1,-1-1 1,1 1-1,-1-1 0,1 1 1,-1-1-1,1 0 1,-1 0-1,0 0 1,1 0-1,-1 0 1,0-1-1,0 1 1,0-1-1,0 1 1,0-1-1,2-2 1,6-5 7,-2 0 0,1-1 1,-1 0-1,13-22 0,-18 27-11,0 0-1,0 0 0,-1-1 0,0 1 0,0-1 1,0 1-1,0-1 0,-1 0 0,0 0 1,-1 0-1,1 0 0,-1-11 0,0 16 3,-1 0-1,1 1 0,0-1 1,0 0-1,0 1 1,-1-1-1,1 0 0,0 1 1,-1-1-1,1 1 1,0-1-1,-1 1 1,1-1-1,-1 0 0,1 1 1,-1 0-1,1-1 1,-1 1-1,1-1 0,-1 1 1,1 0-1,-1-1 1,0 1-1,1 0 0,-1-1 1,-21 1 4,-19 14 96,39-14-85,-16 7 105,22-12-146,31-18-597,-25 17 115,51-30-71,-23 16 230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6.669"/>
    </inkml:context>
    <inkml:brush xml:id="br0">
      <inkml:brushProperty name="width" value="0.05" units="cm"/>
      <inkml:brushProperty name="height" value="0.05" units="cm"/>
    </inkml:brush>
  </inkml:definitions>
  <inkml:trace contextRef="#ctx0" brushRef="#br0">0 378 13299,'3'1'347,"1"0"1,-1 0-1,0 0 0,1-1 1,-1 1-1,1-1 1,-1 0-1,1 0 1,-1 0-1,1 0 0,-1 0 1,0-1-1,1 1 1,-1-1-1,1 0 0,-1 0 1,0-1-1,0 1 1,0-1-1,0 1 0,0-1 1,0 0-1,0 0 1,4-4-1,4-3 294,-1-1-1,-1 0 1,0 0-1,16-23 1,-12 13-97,0-1 0,19-45-1,-28 57-488,-1 0-1,0 0 0,-1-1 0,0 1 1,0 0-1,-1-1 0,0 1 0,-1-1 1,0 0-1,-2-14 0,2 21-48,0 0 0,-1 0 0,0 0-1,1 0 1,-1 1 0,0-1 0,-1 0-1,1 0 1,0 1 0,-1-1 0,1 0-1,-1 1 1,0 0 0,0-1 0,0 1 0,0 0-1,0 0 1,-1 0 0,1 0 0,-1 1-1,1-1 1,-1 1 0,1-1 0,-1 1 0,0 0-1,0 0 1,0 0 0,0 0 0,0 0-1,-4 0 1,2 2-2,1-1 0,-1 0-1,1 1 1,-1 0-1,0 0 1,1 0 0,0 0-1,-1 1 1,1 0 0,0 0-1,0 0 1,0 1 0,0-1-1,0 1 1,0 0 0,1 0-1,-1 0 1,1 0 0,-3 5-1,-2 3-2,0 1 0,0 0-1,2 1 1,0 0 0,0 0 0,1 0-1,0 0 1,2 1 0,-1 0-1,-1 16 1,3-17-10,1 0-1,0 0 1,1 0 0,1-1 0,0 1-1,0 0 1,1-1 0,1 1-1,0-1 1,1 1 0,7 17-1,-9-27-43,-1-1-1,1 1 0,0 0 1,0-1-1,0 1 0,0-1 1,0 1-1,1-1 0,-1 0 1,1 0-1,-1 0 0,1 0 1,0-1-1,0 1 1,0-1-1,0 1 0,0-1 1,0 0-1,0 0 0,0-1 1,1 1-1,-1-1 0,0 1 1,0-1-1,1 0 0,-1 0 1,0-1-1,0 1 1,1 0-1,-1-1 0,0 0 1,3-1-1,6-2-132,0 0 1,-1-1 0,0-1-1,0 1 1,0-2-1,0 1 1,10-11-1,22-20-462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7.332"/>
    </inkml:context>
    <inkml:brush xml:id="br0">
      <inkml:brushProperty name="width" value="0.05" units="cm"/>
      <inkml:brushProperty name="height" value="0.05" units="cm"/>
    </inkml:brush>
  </inkml:definitions>
  <inkml:trace contextRef="#ctx0" brushRef="#br0">137 175 17804,'-1'-1'117,"0"0"-1,0 0 1,0 0 0,0 1 0,0-1 0,0 0-1,0 0 1,0 0 0,-1 1 0,1-1 0,0 0-1,0 1 1,-1 0 0,1-1 0,0 1 0,-1 0-1,1-1 1,0 1 0,-1 0 0,1 0 0,0 0-1,-1 0 1,1 0 0,0 0 0,-1 1 0,1-1-1,0 0 1,-1 1 0,1-1 0,0 1 0,0-1-1,-1 1 1,1 0 0,0-1 0,0 1 0,0 0-1,0 0 1,0 0 0,-2 2 0,-2 3 135,1-1 1,-1 2-1,1-1 0,0 0 1,1 1-1,-3 7 1,-6 14 129,2 0 1,1 1 0,-6 32 0,11-42-254,2 1 0,0-1 0,1 1 0,1-1 0,3 36 0,-2-53-117,-1 0 0,0 0 0,0 0 0,1 0 0,-1 0 0,1 0 0,0 0 0,0 0 0,0 0 0,-1 0-1,2 0 1,-1-1 0,0 1 0,0 0 0,1-1 0,-1 1 0,0-1 0,1 1 0,0-1 0,-1 0 0,4 2 0,-3-2-17,0-1 1,-1 0 0,1 0 0,0 0 0,0 0 0,0 0 0,0 0 0,0 0 0,-1-1 0,1 1 0,0 0-1,0-1 1,-1 0 0,1 1 0,0-1 0,-1 0 0,1 0 0,0 0 0,-1 0 0,0 0 0,1 0 0,-1-1 0,1 1-1,0-2 1,7-7-172,0-1-1,-1 0 0,0 0 1,-1 0-1,0-1 0,-1 0 1,0-1-1,5-17 0,25-108-2959,-23 41-1288,-3 125 4026,-10-28 487,0 1 0,0 0 0,1 0 0,-1-1 0,0 1 0,1 0 0,-1 0 0,0-1 0,1 1 0,-1 0 0,1-1 0,-1 1 0,1 0 0,0-1 0,-1 1 0,1-1 0,0 1 0,-1-1 0,1 0 1,0 1-1,-1-1 0,1 1 0,0-1 0,0 0 0,0 0 0,-1 0 0,1 1 0,0-1 0,0 0 0,0 0 0,0 0 0,-1 0 0,1 0 0,0 0 0,0 0 0,0-1 0,-1 1 0,1 0 0,0 0 0,1-1 0,34-30 2342,-27 22-1925,1 0-1,16-11 1,-23 18-460,0 0-1,0 0 0,1 1 1,-1-1-1,0 1 1,1 0-1,-1 0 1,1 0-1,-1 0 1,1 1-1,0-1 1,-1 1-1,7 0 1,-8 1-35,0 0 0,0-1 0,1 1 0,-1 0 0,0 0 0,0 0 0,0 0 0,0 0 0,0 1 0,0-1 0,-1 0 0,3 3 0,-3-3-6,1 0-1,-1 1 1,0-1 0,1 0-1,-1 0 1,1 0 0,0-1 0,-1 1-1,1 0 1,2 0 0,-3-1-3,0 0-1,0 0 1,0 0 0,1 0-1,-1-1 1,0 1 0,0 0 0,0-1-1,0 1 1,0-1 0,0 1 0,0-1-1,0 0 1,0 1 0,0-1-1,-1 0 1,1 0 0,0 1 0,0-1-1,0 0 1,-1 0 0,2-1-1,18-25 12,-10 13-14,1 0 0,-1 1 1,2 1-1,0 0 0,0 1 0,18-13 0,-29 23 0,0 0-1,1 0 1,-1 0 0,1 0-1,-1 0 1,1 1 0,-1-1-1,1 0 1,-1 1 0,1-1-1,0 1 1,-1 0 0,1 0-1,0-1 1,-1 1-1,1 0 1,0 0 0,-1 0-1,1 1 1,0-1 0,-1 0-1,1 1 1,-1-1 0,1 1-1,0-1 1,-1 1-1,1 0 1,2 1 0,-1 2 3,1 0 0,-1 0-1,0 0 1,-1 0 0,1 0 0,-1 1 0,4 8 0,10 17 75,-15-30-73,-1 1-1,0-1 0,0 0 0,0 1 0,1-1 0,-1 0 1,0 0-1,0 1 0,1-1 0,-1 0 0,0 0 1,0 0-1,1 1 0,-1-1 0,0 0 0,1 0 0,-1 0 1,0 0-1,1 0 0,-1 0 0,0 0 0,1 1 0,-1-1 1,0 0-1,1 0 0,-1 0 0,0 0 0,1 0 0,-1-1 1,0 1-1,1 0 0,-1 0 0,0 0 0,1 0 0,9-12-241,3-20-728,-12 27 887,1-3-26,0 1 0,1-1 0,5-10 0,4-1-211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2.432"/>
    </inkml:context>
    <inkml:brush xml:id="br0">
      <inkml:brushProperty name="width" value="0.05" units="cm"/>
      <inkml:brushProperty name="height" value="0.05" units="cm"/>
    </inkml:brush>
  </inkml:definitions>
  <inkml:trace contextRef="#ctx0" brushRef="#br0">215 555 16404,'0'1'133,"1"0"0,-1 1 0,1-1 0,-1 0 0,1 0 0,0 0 0,0 0 0,-1 0 0,1 0 0,0 0 0,0 0 0,0 0 0,0 0 0,0 0 0,0-1 0,0 1 0,0 0 0,0-1 0,0 1 0,1 0 0,-1-1 1,1 1-1,1-1 75,0 1 0,0-1 1,0 0-1,0 0 0,0 0 1,0 0-1,0-1 0,0 1 1,4-2-1,7-3 394,-1 0-1,0-1 1,15-9 0,-24 13-414,18-10 516,25-20-1,-40 27-583,0-1-1,0 0 1,-1 0 0,0 0 0,0-1-1,10-15 1,-15 21-107,0-1 1,0 1-1,-1 0 1,1-1-1,0 0 1,-1 1-1,1-1 1,-1 1-1,1-1 1,-1 0-1,0 1 1,0-1-1,0 0 1,0 1-1,0-1 1,0 0-1,-1-2 1,1 2-9,-1 1 1,1 0-1,-1 0 1,0 0-1,0 0 0,1 0 1,-1 0-1,0 0 1,0 0-1,0 1 0,0-1 1,0 0-1,0 0 1,0 1-1,0-1 0,0 1 1,0-1-1,-2 0 1,-2 0-3,1 0 1,0 0 0,0 0 0,-1 1-1,1 0 1,-1 0 0,1 0 0,0 0 0,-1 1-1,1-1 1,0 1 0,-6 2 0,-1 2-1,-1 0 0,1 1 0,0 0 0,0 1 0,0 0 0,1 1 0,0 0 0,1 1 0,-12 13 0,15-16-29,1 1 0,0-1 0,0 1 0,1 0-1,-1 0 1,2 1 0,-1-1 0,1 1 0,0 0 0,1 0-1,0 0 1,0 0 0,0 1 0,1-1 0,0 11 0,1-16-86,1 0 1,-1 1 0,1-1-1,0 0 1,0 0 0,0 0-1,0 0 1,0 0-1,1 0 1,-1-1 0,4 6-1,-4-7 37,0 0-1,0 1 1,0-1-1,0 0 1,1 0-1,-1 0 1,0 0-1,1 0 1,-1 0-1,0-1 1,1 1-1,-1 0 1,1-1-1,0 1 1,-1-1-1,1 1 1,-1-1-1,1 0 1,0 1-1,-1-1 1,1 0-1,-1 0 0,3-1 1,-4 1 54,1 0 0,-1 0 0,1 0 0,-1 0 0,1 0 1,-1 0-1,1-1 0,-1 1 0,0 0 0,1 0 0,-1-1 0,1 1 0,-1 0 0,0 0 1,1-1-1,-1 1 0,0 0 0,1-1 0,-1 1 0,0-1 0,0 1 0,1 0 0,-1-1 1,0 1-1,0-1 0,1 0 0,1-22-727</inkml:trace>
  <inkml:trace contextRef="#ctx0" brushRef="#br0" timeOffset="1">15 7 18148,'-13'-6'1176,"12"9"-2568,2 6 1440,9 6 352,2 2-216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8.093"/>
    </inkml:context>
    <inkml:brush xml:id="br0">
      <inkml:brushProperty name="width" value="0.05" units="cm"/>
      <inkml:brushProperty name="height" value="0.05" units="cm"/>
    </inkml:brush>
  </inkml:definitions>
  <inkml:trace contextRef="#ctx0" brushRef="#br0">57 319 15555,'-6'6'528,"1"0"-1,0 1 1,0 0 0,0 0-1,1 0 1,0 0-1,1 1 1,-1-1-1,2 1 1,-1 0 0,-2 13-1,3-7-258,0 0-1,1 0 0,1 0 1,0 0-1,1 0 1,2 15-1,-3-28-231,0 0 0,0 1 1,1-1-1,-1 0 0,0 1 0,1-1 0,-1 0 0,0 1 0,1-1 1,0 0-1,-1 0 0,1 0 0,0 1 0,-1-1 0,1 0 0,0 0 1,0 0-1,2 2 0,-2-3-9,0 0 1,0 0-1,-1 0 1,1 0-1,0 0 1,0 0-1,0 0 1,-1 0-1,1 0 1,0 0-1,0 0 1,0 0-1,-1 0 1,1-1 0,0 1-1,0 0 1,-1-1-1,1 1 1,0-1-1,0 1 1,-1 0-1,2-2 1,5-4 102,-1 0 0,0-1 0,0 1 0,6-11 0,-12 17-131,42-60 370,-18 24-289,1 1 1,2 2-1,41-41 1,-66 72-88,0 0 1,0 0 0,0 1 0,0-1 0,0 1-1,0-1 1,1 1 0,-1 0 0,0 0-1,1 0 1,-1 0 0,1 0 0,-1 1-1,1-1 1,-1 1 0,1-1 0,-1 1-1,6 0 1,-6 1-2,0 0 1,1 0-1,-1 0 0,0 0 0,0 0 0,0 1 0,0-1 1,0 1-1,0-1 0,0 1 0,0 0 0,-1-1 0,1 1 1,0 0-1,-1 0 0,0 0 0,1 1 0,-1-1 0,1 2 1,-1-1 2,0-1 1,0 0 0,0 0-1,1 0 1,-1 0 0,1 0 0,-1 0-1,1-1 1,0 1 0,0 0 0,3 1-1,-3-2 5,-1-1 0,0 1 0,0-1-1,0 0 1,1 1 0,-1-1 0,0 0-1,1 0 1,-1 0 0,0 0 0,0 0 0,1 0-1,-1-1 1,0 1 0,0 0 0,1-1-1,-1 1 1,0-1 0,0 1 0,0-1 0,0 1-1,0-1 1,1 0 0,0-1 0,8-7 7,-1 0 1,0-1-1,-1 0 1,0-1-1,-1 1 1,0-2-1,10-20 1,-2 3 4,61-120 8,-76 149-22,0 0 0,0-1-1,0 1 1,0 0-1,0 0 1,1 0 0,-1 0-1,0 0 1,0-1 0,0 1-1,0 0 1,0 0-1,0 0 1,0 0 0,0 0-1,0 0 1,0-1 0,1 1-1,-1 0 1,0 0-1,0 0 1,0 0 0,0 0-1,0 0 1,0 0-1,1 0 1,-1 0 0,0 0-1,0 0 1,0 0 0,0-1-1,0 1 1,1 0-1,-1 0 1,0 0 0,0 0-1,0 0 1,0 0 0,0 1-1,1-1 1,-1 0-1,0 0 1,0 0 0,3 8-28,-2 12 2,-1-19 23,0 10-27,-1-4 29,1-1 1,1 0 0,-1 0 0,1 1-1,1 6 1,-1-11-1,0 1-1,0-1 1,0 0 0,1 0-1,-1 0 1,0 0 0,1 0-1,-1 0 1,1 0 0,0 0-1,0-1 1,-1 1 0,1 0 0,0-1-1,0 0 1,5 3 0,7 4-130,0 1 1,-1 1 0,0 0 0,-1 1 0,0 0 0,0 1-1,-1 0 1,-1 1 0,0 0 0,-1 1 0,9 17 0,-7-10 41,-1 1 1,-1 0 0,0 0-1,-2 1 1,-1 1 0,0-1-1,1 25 1,-6-38 188,0 0-1,-1 0 1,-2 16-1,2-25-70,0 1 0,-1-1 0,1 1 1,0-1-1,-1 0 0,1 1 0,-1-1 0,1 0 0,-1 1 0,0-1 0,0 0 0,1 0 0,-1 1 0,0-1 0,-2 1 0,3-2-1,-1 1-1,0-1 1,0 0-1,0 0 1,0 1-1,0-1 1,0 0-1,0 0 1,1 0-1,-1 0 0,0 0 1,0 0-1,0-1 1,0 1-1,0 0 1,0 0-1,0-1 1,0 1-1,1 0 1,-1-1-1,0 1 1,0-1-1,1 1 1,-1-1-1,0 1 1,0-1-1,0-1 0,-4-2 67,0-1 0,0-1 0,1 1 0,-1-1 0,1 1 0,1-1 0,-1 0 0,-3-10 0,-21-57 229,24 63-280,3 7-34,-12-34 83,-9-42 0,20 68-85,0 1-1,1-1 0,0 0 0,1 1 0,0-1 0,0 0 0,1 0 0,1 1 0,2-13 0,0 14-212,0 0-1,0 0 1,1 0 0,0 1-1,6-9 1,-4 8-101,-1-1-1,0 0 1,6-13-1,-1-12-112,-2-8-138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8.539"/>
    </inkml:context>
    <inkml:brush xml:id="br0">
      <inkml:brushProperty name="width" value="0.05" units="cm"/>
      <inkml:brushProperty name="height" value="0.05" units="cm"/>
    </inkml:brush>
  </inkml:definitions>
  <inkml:trace contextRef="#ctx0" brushRef="#br0">0 0 19956,'2'12'1865,"4"8"-1185,0 6-208,5 7 784,4 2-280,2 8-279,4 3-217,1 7-440,-1-4-368,0-1-545,1-1 721,-5-3-120,-2-2-184</inkml:trace>
  <inkml:trace contextRef="#ctx0" brushRef="#br0" timeOffset="0.1">308 695 18836,'7'9'2184,"-4"1"-1335,1-7-345,-1-3 1504,4 0-1144,-2-3-608,-2-4 25,-8 4-289,-4 2-137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9.039"/>
    </inkml:context>
    <inkml:brush xml:id="br0">
      <inkml:brushProperty name="width" value="0.05" units="cm"/>
      <inkml:brushProperty name="height" value="0.05" units="cm"/>
    </inkml:brush>
  </inkml:definitions>
  <inkml:trace contextRef="#ctx0" brushRef="#br0">0 2414 21293,'8'1'160,"-1"-1"1,1 1 0,0-1 0,-1-1 0,1 1 0,0-1 0,-1-1 0,1 1 0,-1-1 0,0 0 0,9-5 0,9-4 55,43-28 0,-34 18 257,421-274-91,587-561 551,-605 451-168,224-202-772,-626 576-188,-4 3-448,1 1 0,58-37 0,-64 50 207,-17 13 43,-10 6-131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02.329"/>
    </inkml:context>
    <inkml:brush xml:id="br0">
      <inkml:brushProperty name="width" value="0.05" units="cm"/>
      <inkml:brushProperty name="height" value="0.05" units="cm"/>
    </inkml:brush>
  </inkml:definitions>
  <inkml:trace contextRef="#ctx0" brushRef="#br0">13 117 9914,'-3'1'500,"-7"6"4269,13 1-1749,2 1-3530,-2-3 581,1 0-1,0 0 1,0 0-1,7 9 1,-11-14-58,1 0 0,0-1 0,-1 1 0,1 0 0,0 0 0,0 0 0,0-1 0,0 1 0,0-1 0,-1 1 0,1 0 0,0-1 0,0 1 0,1-1 0,-1 0 0,0 1 0,0-1 0,0 0 0,0 0 1,0 0-1,0 0 0,0 0 0,0 0 0,0 0 0,1 0 0,-1 0 0,0 0 0,0 0 0,0-1 0,0 1 0,0 0 0,0-1 0,0 1 0,0-1 0,0 0 0,0 1 0,1-2 0,0 0 38,0 0 0,0 1 0,0-1 0,0 1 0,0 0 1,0-1-1,1 1 0,-1 0 0,0 0 0,1 0 0,-1 1 0,0-1 0,1 0 0,-1 1 0,1 0 0,2-1 0,1 2-11,0 0 0,0 0 0,0 1 0,0-1 1,7 4-1,3 1-63,-3-4 26,-1 0 0,1 0 0,0-2 0,0 1 1,0-2-1,-1 1 0,23-6 0,-4 3 5,141-4 43,19-2-7,-66-10-20,-56 8-14,83-4 0,-81 16 2,1 4 0,-1 2 0,99 24 0,-68-13 3,147 6 0,106-16-5,56 3-11,204 8 20,-179-10-24,109 0 33,-295-8-24,-121-5-17,140-24 0,50-2 46,-203 24-24,161 0-10,-266 7 1,499 13 0,-90-8 0,-78 1 1,-326-7-1,526-14 16,198-85-16,-224 53 25,-157 22-10,377-10-5,-602 40-27,260 46 0,-172-21 24,74 15 2,-214-29-33,1-4 1,0-4-1,1-3 0,-1-4 0,145-14 1,-224 11-53,-3 1 58,1 0 1,0 0-1,-1 0 0,1 0 0,0 0 0,-1-1 0,1 1 0,-1-1 0,1 1 1,-1-1-1,1 0 0,-1 1 0,1-1 0,-1 0 0,0 0 0,1 0 0,-1 0 0,0 0 1,0 0-1,2-2 0,-1-11-85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09.517"/>
    </inkml:context>
    <inkml:brush xml:id="br0">
      <inkml:brushProperty name="width" value="0.05" units="cm"/>
      <inkml:brushProperty name="height" value="0.05" units="cm"/>
    </inkml:brush>
  </inkml:definitions>
  <inkml:trace contextRef="#ctx0" brushRef="#br0">399 42 17420,'0'-2'130,"1"1"0,-1-1 0,1 1 0,-1-1 0,0 1 0,0-1 0,0 1 0,0-1 0,0 1 0,0-1 0,0 1 0,0-1 0,-1 1 0,1-1 0,-1 1 0,1-1 0,-1 1 0,1 0 0,-2-3 1,1 3-37,0 1 0,0-1 0,0 0 0,0 0 0,0 0 1,-1 1-1,1-1 0,0 0 0,0 1 0,0-1 0,-1 1 1,1 0-1,0-1 0,-1 1 0,1 0 0,0 0 1,-3 0-1,-2 0 93,0 1 1,-1-1-1,1 1 1,0 1-1,0-1 1,0 1 0,0 0-1,-6 4 1,-15 8-92,0 2 1,1 0 0,0 2-1,2 1 1,0 1 0,1 1-1,2 1 1,0 1 0,-26 37 0,41-51-98,0 0 0,1 1 1,0 0-1,0 0 0,1 0 0,0 0 1,1 1-1,-2 14 0,4-22-36,0 1 0,1 0 0,0 0-1,0 0 1,0 0 0,1 0 0,-1 0-1,1 0 1,0 0 0,0 0 0,0-1-1,0 1 1,1 0 0,0-1 0,0 1-1,0-1 1,0 0 0,0 1-1,0-1 1,1 0 0,0 0 0,-1-1-1,1 1 1,0 0 0,1-1 0,4 3-1,2 0-194,0 0 0,1 0 0,-1-1 0,1-1 0,0 0 1,0 0-1,23 2 0,-5-3-296,59-4 1,-23-5-205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0.126"/>
    </inkml:context>
    <inkml:brush xml:id="br0">
      <inkml:brushProperty name="width" value="0.05" units="cm"/>
      <inkml:brushProperty name="height" value="0.05" units="cm"/>
    </inkml:brush>
  </inkml:definitions>
  <inkml:trace contextRef="#ctx0" brushRef="#br0">253 2 13987,'-5'-1'255,"-1"1"1,0 0-1,1 0 0,-1 1 1,0 0-1,1 0 0,-1 0 1,1 1-1,-1 0 0,1 0 1,0 0-1,-1 1 1,-5 3-1,-3 3 293,0 0 0,1 1 0,-16 16 0,16-13-169,1 0 0,0 0 0,-18 30 0,25-36-322,1 0 0,0 1 0,1 0-1,0 0 1,0 0 0,0 0 0,1 0 0,0 0 0,1 1-1,-1 10 1,2-17-51,0 0-1,0 1 1,0-1-1,0 0 0,0 0 1,1 0-1,-1 0 1,1 0-1,-1 0 0,1 0 1,0 0-1,0 0 1,0 0-1,0 0 0,0 0 1,0 0-1,0 0 1,1-1-1,-1 1 0,1-1 1,-1 1-1,1-1 0,-1 1 1,1-1-1,0 0 1,0 0-1,0 0 0,0 0 1,0 0-1,0 0 1,0 0-1,0-1 0,0 1 1,0-1-1,0 0 1,0 1-1,0-1 0,1 0 1,-1 0-1,3-1 1,5 0 14,-1 0 1,1-1 0,-1 0-1,1 0 1,-1-1 0,0-1-1,15-7 1,14-11 305,0-2-1,51-44 1,-13 9 495,-74 57-775,-1 1 0,1-1 0,0 1 0,0 0 0,0 0 0,0 0 0,0 0 1,1 0-1,-1 1 0,0-1 0,0 0 0,3 1 0,-4 0-29,0 0-1,-1 0 1,1 1 0,0-1-1,0 0 1,-1 1 0,1-1 0,0 1-1,-1-1 1,1 1 0,-1-1-1,1 1 1,-1-1 0,1 1-1,-1 0 1,1-1 0,-1 1-1,1 0 1,-1-1 0,0 1 0,1 0-1,-1-1 1,0 1 0,0 0-1,0 0 1,1 0 0,-1-1-1,0 1 1,0 0 0,0 0 0,0-1-1,0 1 1,0 0 0,-1 0-1,1 1 1,-1 16 91,0-9-69,0-1 1,1 1-1,2 14 0,-2-22-35,0 1 0,1-1 1,-1 1-1,0-1 0,1 1 0,-1 0 0,1-1 0,0 0 1,-1 1-1,1-1 0,0 1 0,0-1 0,0 0 0,0 0 1,0 1-1,0-1 0,0 0 0,1 0 0,-1 0 0,0 0 1,1 0-1,-1 0 0,0-1 0,1 1 0,1 0 0,8 1-4,0-1 0,0-1 0,0 0 0,0 0-1,0-1 1,0-1 0,0 0 0,18-5 0,-19 4-9,77-19-72,-47 10 3,-1 3 0,66-8 0,-103 16 78,0 1 0,0 0-1,0 0 1,0-1 0,0 1 0,0 1-1,0-1 1,0 0 0,0 0 0,0 1 0,0-1-1,-1 1 1,1 0 0,0-1 0,0 1-1,0 0 1,-1 0 0,1 0 0,0 0 0,-1 0-1,1 1 1,-1-1 0,0 0 0,3 4-1,-2-1 30,-1 0-1,0 0 0,0 0 0,0 0 1,0 0-1,0 0 0,-1 1 0,0 7 1,1 9 87,-1-20-107,0 0-1,0 0 1,0 0-1,0 0 1,1 0-1,-1 0 0,0 0 1,1 0-1,-1 0 1,0 0-1,1 0 0,-1 0 1,1 0-1,0 0 1,-1-1-1,1 1 1,0 0-1,-1 0 0,1 0 1,0-1-1,0 1 1,0 0-1,0-1 0,0 1 1,0-1-1,-1 1 1,1-1-1,0 0 0,0 1 1,1-1-1,-1 0 1,0 0-1,0 1 1,0-1-1,0 0 0,0 0 1,0 0-1,0 0 1,0-1-1,0 1 0,0 0 1,0 0-1,0-1 1,2 0-1,5-1-8,1-1-1,-1-1 1,1 1 0,8-7-1,-11 7-18,76-45-422,-44 25-427,43-20-1,-77 41 699,28-10-781,-30 12 838,-1 0 0,0-1 0,0 1-1,1 0 1,-1 0 0,0 0 0,1 0 0,-1 0-1,0 0 1,0 0 0,1 1 0,-1-1-1,0 0 1,0 1 0,1-1 0,-1 1 0,0-1-1,0 1 1,0 0 0,0-1 0,2 2 0,-3-1 67,1 0 1,0 0-1,0 0 1,0-1 0,-1 1-1,1 0 1,0-1-1,0 1 1,0-1 0,0 1-1,0-1 1,0 1 0,1-1-1,-1 1 1,0-1-1,0 0 1,0 0 0,0 0-1,0 0 1,0 0-1,1 0 1,-1 0 0,0 0-1,1 0 1,15-5-278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0.574"/>
    </inkml:context>
    <inkml:brush xml:id="br0">
      <inkml:brushProperty name="width" value="0.05" units="cm"/>
      <inkml:brushProperty name="height" value="0.05" units="cm"/>
    </inkml:brush>
  </inkml:definitions>
  <inkml:trace contextRef="#ctx0" brushRef="#br0">112 1 16764,'-8'23'995,"0"-1"1,-14 25-1,-10 28 426,25-50-1065,1 0 1,0 1-1,-2 46 0,6 79 209,-1 12-345,-1-144-160,4-19-58,0 0 0,0 0-1,0 0 1,0 0 0,0 0 0,0 0-1,0 0 1,0 0 0,0 0 0,0 0-1,0 0 1,0 0 0,-1 0 0,1 0-1,0 0 1,0 0 0,0 0 0,0 0-1,0 0 1,0 0 0,0 0 0,0 0-1,0 0 1,-1 0 0,1 0 0,0 0-1,0 0 1,0 0 0,0 0 0,0 0-1,0 0 1,0 0 0,0 0 0,0 0-1,-1 0 1,1 0 0,0 0 0,0 0-1,0 0 1,0 0 0,0 0 0,0 0 0,0 1-1,0-1 1,0 0 0,0 0 0,0 0-1,0 0 1,0 0 0,0 0 0,0 0-1,0 0 1,0 0 0,0 1 0,0-1-1,0 0 1,0 0 0,0 0 0,0 0-1,-2-10 54,2-7-15,1 0-1,1 0 1,1 0-1,0 0 1,9-27-1,37-82-84,-30 83-43,38-60 0,-43 81 24,1 1 1,1 0-1,1 1 1,23-21 0,-34 36 47,0-1 1,1 2 0,0-1 0,0 1 0,0 0 0,1 0 0,-1 1-1,15-4 1,-20 6 13,0 0 0,0 1-1,0-1 1,0 1 0,0 0 0,0-1-1,0 1 1,0 0 0,0 0-1,0 1 1,0-1 0,0 0 0,0 1-1,0-1 1,0 1 0,0 0-1,0-1 1,0 1 0,0 0 0,0 0-1,-1 0 1,1 1 0,0-1-1,-1 0 1,1 1 0,-1-1 0,1 1-1,-1-1 1,0 1 0,1-1 0,-1 1-1,0 0 1,0 0 0,0 0-1,-1 0 1,1 0 0,0 0 0,0 3-1,0 0 32,-1 0 0,1 0 0,-1 0 0,0 0 0,0 1 1,-1-1-1,1 0 0,-1 0 0,-1 0 0,1 0 0,-1 0 0,1 0 0,-1 0 0,-1-1 0,1 1 0,-1-1 0,0 1 0,0-1 0,0 0 0,0 0 0,-5 4 0,0 0 63,0 0 0,-1-1-1,0 0 1,0-1 0,0 0-1,-1 0 1,1-1 0,-21 8 0,26-12-131,0 1 0,-1-1 0,1-1 0,0 1 0,-1 0 0,1-1 0,-1 0 0,1 0 0,-5-1 0,7 1 12,1 0-1,0-1 1,0 1 0,0 0-1,0-1 1,0 1 0,0-1 0,0 1-1,0-1 1,0 1 0,0-1-1,0 0 1,0 0 0,0 1-1,0-1 1,0 0 0,1 0 0,-1 0-1,0 0 1,1 0 0,-1 0-1,0 0 1,1 0 0,0 0-1,-1 0 1,1 0 0,0-1 0,-1 1-1,1 0 1,0 0 0,0 0-1,0 0 1,0-1 0,0 1-1,0 0 1,0 0 0,1-2 0,6-25-283,12-10-103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0.992"/>
    </inkml:context>
    <inkml:brush xml:id="br0">
      <inkml:brushProperty name="width" value="0.05" units="cm"/>
      <inkml:brushProperty name="height" value="0.05" units="cm"/>
    </inkml:brush>
  </inkml:definitions>
  <inkml:trace contextRef="#ctx0" brushRef="#br0">167 80 19948,'-43'26'1776,"28"-18"-1426,0 1 0,1 0 0,0 1 0,1 1-1,0 0 1,-15 16 0,27-26-320,0 0 1,0 0-1,0 0 0,0 0 1,0 0-1,1 0 0,-1 1 1,0-1-1,1 0 0,-1 0 1,1 1-1,-1-1 0,1 0 1,0 1-1,-1-1 0,1 0 1,0 1-1,0-1 0,0 0 1,0 1-1,0-1 0,1 3 1,-1-3-18,1 0 0,0-1 0,0 1 1,0 0-1,0 0 0,0 0 0,-1 0 0,2-1 1,-1 1-1,0-1 0,0 1 0,0 0 0,0-1 0,0 0 1,0 1-1,0-1 0,1 0 0,-1 1 0,2-1 1,7 1-16,0-1 1,0 0 0,-1-1-1,18-2 1,93-26-198,-77 17 12,83-11 0,-124 22 196,1 1 1,0 0 0,-1 0 0,1 0 0,0 0 0,0 1-1,-1-1 1,1 1 0,0-1 0,-1 1 0,1 0 0,-1 0-1,1 0 1,-1 0 0,4 3 0,-5-3 23,0 0 0,0 0 0,0 0 0,-1 0 0,1 0 0,0 1 0,0-1 0,-1 0 0,1 1 0,-1-1 0,1 0 0,-1 1 0,1-1 0,-1 1 0,0-1 0,0 1 0,0-1 0,0 1 0,0-1 0,0 1 1,0-1-1,0 1 0,0-1 0,-1 0 0,1 1 0,-1-1 0,1 1 0,-1-1 0,0 2 0,-1 2 206,-1 0 1,0-1 0,1 1-1,-2 0 1,-4 5-1,6-10 600,3-8-577,3-9-153,10-33 79,-7 25-268,1 0 0,12-27 0,-18 48-56,0 1-1,0 0 1,0 0-1,0 0 1,1 0 0,0 0-1,-1 1 1,1-1-1,0 1 1,0-1-1,7-2 1,41-17-1348,-39 17 1419,21-7-522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1.892"/>
    </inkml:context>
    <inkml:brush xml:id="br0">
      <inkml:brushProperty name="width" value="0.05" units="cm"/>
      <inkml:brushProperty name="height" value="0.05" units="cm"/>
    </inkml:brush>
  </inkml:definitions>
  <inkml:trace contextRef="#ctx0" brushRef="#br0">39 98 16003,'-3'2'236,"0"0"-1,1 0 0,-1 0 0,0 1 0,1-1 0,0 1 0,-1-1 1,1 1-1,0 0 0,0 0 0,1 0 0,-1 0 0,0 0 1,1 0-1,0 0 0,0 1 0,0-1 0,0 0 0,0 1 0,1-1 1,0 0-1,-1 1 0,1-1 0,1 6 0,-1-6-127,1-1 1,0 1-1,0 0 0,0-1 0,0 1 1,0-1-1,0 1 0,1-1 1,-1 1-1,1-1 0,0 0 0,-1 0 1,1 0-1,0 0 0,0 0 0,1 0 1,-1-1-1,0 1 0,0-1 1,1 1-1,-1-1 0,1 0 0,0 0 1,-1 0-1,1 0 0,0 0 0,-1-1 1,1 1-1,0-1 0,0 0 0,2 0 1,8 0 54,-1-1 1,1 0-1,-1-1 1,0 0-1,1-1 1,-1 0-1,-1-1 1,1 0-1,15-9 1,0-1 79,0-2 0,42-32 0,-63 43-212,45-37 190,-46 38-198,0-1 1,-1 0 0,1-1-1,-1 1 1,0-1 0,6-12 0,-10 18-23,1-1 0,-1 1 0,0-1 1,0 1-1,1-1 0,-1 1 0,0-1 0,0 1 1,0-1-1,1 0 0,-1 1 0,0-1 1,0 1-1,0-1 0,0 0 0,0 1 0,0-1 1,0 1-1,-1-1 0,1 1 0,0-1 1,0 0-1,0 1 0,0-1 0,-1 1 1,1-1-1,0 1 0,-1-1 0,1 1 0,0-1 1,-1 1-1,1-1 0,-1 1 0,1 0 1,-1-1-1,1 1 0,0 0 0,-1-1 0,0 1 1,1 0-1,-1-1 0,1 1 0,-1 0 1,1 0-1,-1 0 0,1 0 0,-1-1 0,0 1 1,1 0-1,-1 0 0,1 0 0,-1 0 1,0 0-1,0 1 0,-4-1 2,0 0 1,0 1-1,0 0 0,-9 2 1,0 3-2,0 0 1,0 0 0,1 2-1,0-1 1,0 2 0,1 0 0,0 0-1,0 1 1,-18 21 0,18-17-3,0 1 0,1 0 0,0 1 0,2 0 0,0 1 0,0 0 1,-9 28-1,16-36-7,-1-1 0,1 0 1,1 1-1,0 0 0,0-1 0,0 1 1,1 0-1,1-1 0,1 14 0,-1-18-31,0 0 0,1 0 0,-1 0 0,1 0 0,-1 0 0,1 0 0,0-1 0,1 1 0,-1-1 0,1 1 0,-1-1 0,1 0 0,0 0 0,0 0 0,0 0 0,1-1 0,-1 1 0,1-1 0,-1 0 0,1 0 0,6 2-1,-6-2-2,2 0-1,-1-1 0,0 1 0,0-1 0,0-1 0,1 1 1,-1-1-1,0 0 0,1 0 0,-1 0 0,0-1 0,11-2 1,-6-1-14,0 1 1,0-1-1,0-1 1,0 0-1,13-10 1,31-24-270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2.225"/>
    </inkml:context>
    <inkml:brush xml:id="br0">
      <inkml:brushProperty name="width" value="0.05" units="cm"/>
      <inkml:brushProperty name="height" value="0.05" units="cm"/>
    </inkml:brush>
  </inkml:definitions>
  <inkml:trace contextRef="#ctx0" brushRef="#br0">171 40 23821,'23'-40'520,"-45"51"-216,-4 53 280,-3 20-160,9 23-63,0 2-81,5-3-8,-7-11-72,9 10-96,2-8-280,3-5-272,4-27-665,1-8 961,9-33-160,5-10-104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4.863"/>
    </inkml:context>
    <inkml:brush xml:id="br0">
      <inkml:brushProperty name="width" value="0.05" units="cm"/>
      <inkml:brushProperty name="height" value="0.05" units="cm"/>
    </inkml:brush>
  </inkml:definitions>
  <inkml:trace contextRef="#ctx0" brushRef="#br0">18 14 17940,'-7'-7'2544,"6"7"-1567,-4-3-425,1 0 1776,4 4-1768,0 1-712,3 4 336,-2 3-240,-5 5-360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3.531"/>
    </inkml:context>
    <inkml:brush xml:id="br0">
      <inkml:brushProperty name="width" value="0.05" units="cm"/>
      <inkml:brushProperty name="height" value="0.05" units="cm"/>
    </inkml:brush>
  </inkml:definitions>
  <inkml:trace contextRef="#ctx0" brushRef="#br0">75 1 17764,'1'3'226,"-1"-1"1,0 1 0,0 0-1,0-1 1,0 1-1,0 0 1,0-1 0,-1 1-1,1 0 1,-1-1-1,-1 5 1,-2 5 137,-42 231 2477,39-194-2905,3-1 0,2 1 1,4 52-1,-2-91-37,0-8 50,0 0 1,0 0-1,0 0 1,0 0-1,0 0 1,1 0-1,-1 0 1,0 0-1,1 0 1,0 0-1,-1-1 1,1 1-1,0 0 0,0 0 1,2 2-1,-3-4 31,0 0-1,0 1 0,1-1 0,-1 0 1,0 0-1,0 0 0,0 0 0,0 0 0,1 0 1,-1 0-1,0 0 0,0 0 0,0 0 1,1 0-1,-1 0 0,0 0 0,0 0 0,0 0 1,0 0-1,1-1 0,-1 1 0,0 0 1,0 0-1,0 0 0,0 0 0,1 0 1,-1 0-1,0 0 0,0 0 0,0-1 0,0 1 1,0 0-1,0 0 0,0 0 0,1 0 1,-1-1-1,0 1 0,0 0 0,0 0 0,0 0 1,0 0-1,0-1 0,0 1 0,0 0 1,0 0-1,0 0 0,0 0 0,0-1 0,0 1 1,0 0-1,0 0 0,0 0 0,0-1 1,2-13-497,-2 13 352,1-17-188,-1-1-1,-1 1 1,-1 0-1,0 0 0,-6-22 1,-8-27-322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3.919"/>
    </inkml:context>
    <inkml:brush xml:id="br0">
      <inkml:brushProperty name="width" value="0.05" units="cm"/>
      <inkml:brushProperty name="height" value="0.05" units="cm"/>
    </inkml:brush>
  </inkml:definitions>
  <inkml:trace contextRef="#ctx0" brushRef="#br0">0 41 18068,'0'-1'1768,"5"1"-968,2 3-231,12 0 959,10 0-216,15-3-312,11-1-167,10-4-233,2-1-56,0-3-352,1-2-272,-10 3-944,-8-1-521,-25 9 1225,-13 2-280,-14 4-192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4.359"/>
    </inkml:context>
    <inkml:brush xml:id="br0">
      <inkml:brushProperty name="width" value="0.05" units="cm"/>
      <inkml:brushProperty name="height" value="0.05" units="cm"/>
    </inkml:brush>
  </inkml:definitions>
  <inkml:trace contextRef="#ctx0" brushRef="#br0">118 1 18772,'0'0'29,"0"0"0,0 0 0,-1 0 0,1 0 0,0 0 0,0 0 0,0 0 0,0 0 0,0 1 0,0-1 0,0 0 0,0 0 0,0 0 0,0 0-1,0 0 1,0 0 0,0 0 0,0 0 0,0 0 0,0 0 0,0 0 0,0 1 0,0-1 0,0 0 0,0 0 0,0 0 0,0 0 0,0 0 0,0 0 0,0 0 0,0 0 0,0 0 0,0 0 0,0 0 0,0 1 0,0-1 0,0 0 0,0 0 0,0 0 0,0 0 0,0 0 0,0 0 0,1 0 0,-1 0-1,0 0 1,0 0 0,0 0 0,0 0 0,0 0 0,0 0 0,0 0 0,0 0 0,0 0 0,0 0 0,0 0 0,1 0 0,-1 0 0,0 0 0,0 0 0,0 0 0,0 0 0,0 0 0,0 0 0,0 0 0,0 0 0,0 0 0,0 0 0,1 0 0,-4 15 679,-4 16 240,-2 2-413,-83 344 914,89-362-1410,1-1 0,0 0 0,1 0 0,1 20 1,0-33-31,0 0 0,0 0 0,0 0 0,0 0 0,0 0 0,0 0 0,1 0 0,-1 0 1,0 0-1,1 0 0,-1 0 0,1 0 0,-1 0 0,1 0 0,0 0 0,-1 0 0,1-1 0,0 1 1,-1 0-1,1 0 0,0-1 0,0 1 0,0-1 0,0 1 0,1 0 0,-1-1 5,1 0-1,-1 1 0,1-1 0,0 0 1,-1 0-1,1-1 0,-1 1 0,1 0 1,-1 0-1,1-1 0,-1 1 0,1-1 1,-1 0-1,3-1 0,4-2 47,1-2-1,-2 1 1,1-1 0,8-8-1,83-91 721,-70 73-533,-26 28-213,15-13 123,-18 17-153,0 0 0,0-1 1,0 1-1,0 0 0,1 0 1,-1 0-1,0 0 0,0 0 0,1-1 1,-1 1-1,0 0 0,0 0 0,0 0 1,1 0-1,-1 0 0,0 0 1,0 0-1,1 0 0,-1 0 0,0 0 1,0 0-1,1 0 0,-1 0 0,0 0 1,0 0-1,1 0 0,-1 0 0,0 0 1,0 0-1,1 0 0,-1 0 1,0 0-1,0 0 0,0 1 0,1-1 1,-1 0-1,0 0 0,0 0 0,0 0 1,1 1-1,-1-1 0,0 0 1,0 0-1,0 0 0,0 1 0,0-1 1,1 0-1,-1 0 0,0 1 0,0-1 1,0 0-1,0 0 0,0 1 1,0-1-1,0 0 0,0 0 0,0 1 1,0-1-1,0 0 0,0 0 0,0 1 1,0-1-1,0 0 0,0 0 1,0 1-1,0-1 0,-1 0 0,0 28 68,-2-1 0,-2 0 0,-10 38 0,7-32-831,-6 50 1,13-80 524,1-1-1,0 1 1,0 0 0,0 0 0,0 0-1,0-1 1,2 6 0,-2-8 204,0 0-1,0 0 1,0 0 0,0 1 0,0-1-1,1 0 1,-1 0 0,0 0 0,0 0-1,0 1 1,0-1 0,0 0 0,1 0-1,-1 0 1,0 0 0,0 0 0,0 0-1,0 0 1,1 1 0,-1-1 0,0 0-1,0 0 1,0 0 0,0 0 0,1 0-1,-1 0 1,0 0 0,0 0 0,0 0-1,1 0 1,-1 0 0,0 0 0,0 0-1,0 0 1,1 0 0,-1 0 0,12-11-749,5-11-112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4.776"/>
    </inkml:context>
    <inkml:brush xml:id="br0">
      <inkml:brushProperty name="width" value="0.05" units="cm"/>
      <inkml:brushProperty name="height" value="0.05" units="cm"/>
    </inkml:brush>
  </inkml:definitions>
  <inkml:trace contextRef="#ctx0" brushRef="#br0">0 176 18220,'7'0'476,"-1"-2"-1,0 1 1,0-1-1,0 0 1,0 0 0,0 0-1,0-1 1,-1 0 0,10-6-1,6-3 603,-3 3-624,0 0-1,-1-1 1,0-1-1,-1-1 1,0 0-1,26-27 0,-41 38-418,0 0-1,0-1 1,0 1-1,0 0 1,0 0-1,-1-1 1,1 1-1,0-1 1,-1 1-1,1-1 0,0 1 1,-1-1-1,0 1 1,1-1-1,-1 1 1,0-1-1,0 1 1,0-3-1,0 3-19,0 1 0,-1 0 0,1-1 0,0 1-1,0-1 1,-1 1 0,1 0 0,0-1 0,0 1 0,-1 0 0,1 0-1,0-1 1,-1 1 0,1 0 0,0 0 0,-1-1 0,1 1 0,-1 0-1,1 0 1,0 0 0,-1 0 0,1-1 0,-1 1 0,0 0 0,-18 3 175,9 1-154,2 1 0,-1-1 0,0 1 0,1 1 0,0 0 0,1 0 0,-1 1 0,1-1 0,0 2 0,-7 9 1,-3 5-20,1 1 1,-19 33-1,26-38-17,1 1-1,-12 34 0,17-43-33,0 0 0,1 1 0,1-1 0,-1 1-1,2 0 1,0 18 0,0-27-21,0-1 1,0 1 0,0-1-1,0 1 1,0-1 0,1 0-1,-1 1 1,0-1-1,1 0 1,-1 1 0,1-1-1,0 0 1,-1 1 0,1-1-1,0 0 1,0 0-1,-1 0 1,1 0 0,0 1-1,0-1 1,1-1 0,-1 1-1,0 0 1,0 0-1,0 0 1,0-1 0,1 1-1,-1 0 1,0-1-1,1 1 1,-1-1 0,0 0-1,3 1 1,-2-1-51,0 0 1,0-1-1,0 1 1,0-1-1,0 1 0,0-1 1,0 0-1,0 0 0,-1 0 1,1 0-1,0 0 1,0 0-1,-1 0 0,1-1 1,-1 1-1,1-1 1,-1 1-1,1-1 0,-1 1 1,0-1-1,2-2 1,12-28-589,-3-5-120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6.248"/>
    </inkml:context>
    <inkml:brush xml:id="br0">
      <inkml:brushProperty name="width" value="0.05" units="cm"/>
      <inkml:brushProperty name="height" value="0.05" units="cm"/>
    </inkml:brush>
  </inkml:definitions>
  <inkml:trace contextRef="#ctx0" brushRef="#br0">555 89 14915,'2'-1'239,"0"-1"1,0 0-1,0 0 0,-1 0 0,1 0 0,-1 0 0,0 0 1,1 0-1,-1 0 0,0 0 0,0-1 0,1-3 1,-2 4-126,0 1 0,0-1 0,0 1 0,0-1 0,0 1 0,-1-1 1,1 1-1,0 0 0,-1-1 0,1 1 0,-1 0 0,0-1 1,1 1-1,-1 0 0,0-1 0,0 1 0,1 0 0,-1 0 0,0 0 1,0 0-1,-1 0 0,1 0 0,0 0 0,0 0 0,-2 0 0,-3-3 175,-1 0-1,0 1 1,0 0-1,0 1 1,0-1-1,0 1 1,0 1-1,-1-1 1,1 1-1,0 1 1,-1-1-1,-9 2 0,1 0-114,1 0-1,0 2 1,-1 0-1,1 0 0,-15 7 1,11-2-137,0 0 1,0 2 0,1 0-1,1 2 1,-1 0 0,2 0-1,0 2 1,0 0-1,2 0 1,-1 2 0,2 0-1,0 0 1,-13 24 0,10-12 6,1 0 0,1 1 0,1 1 0,2 0 0,1 1 1,2 0-1,-10 63 0,16-76-23,1 1 0,0-1 0,2 0 0,0 1 0,1-1 0,6 26-1,-7-38-12,1 0-1,0-1 1,0 1-1,1-1 1,0 1-1,0-1 1,0 0-1,0 0 1,1-1-1,5 7 1,-6-8 1,1-1 0,-1 1-1,0-1 1,1 0 0,0 0 0,-1 0 0,1 0-1,0-1 1,0 0 0,0 1 0,0-1 0,0-1 0,0 1-1,0-1 1,0 1 0,7-2 0,0 0 34,-1 0 0,0-1 1,0-1-1,0 0 0,0 0 1,0-1-1,-1 0 0,1 0 0,-1-1 1,0-1-1,0 1 0,9-10 1,8-7 123,-1-1 0,31-37 0,-17 14 133,66-102-1,-89 121-242,-1 0 0,-2 0 0,-1-1 0,-1-1 0,14-55 1,-24 76-48,1 0 0,-1-1 0,0 1 0,-1-1 0,0 1 0,-2-11 0,2 16-39,0 1 1,-1 0 0,0 0 0,1 0 0,-1-1-1,0 1 1,0 0 0,0 0 0,0 0 0,0 0 0,-1 0-1,1 1 1,0-1 0,-1 0 0,0 1 0,1-1 0,-1 1-1,0-1 1,0 1 0,0 0 0,0 0 0,0-1-1,0 1 1,0 1 0,0-1 0,-2 0 0,-1 0-171,-1 0 1,1 0-1,0 1 0,0 0 1,-1 1-1,1-1 1,0 1-1,0 0 1,0 0-1,0 0 1,0 1-1,0 0 0,0 0 1,0 0-1,1 0 1,-1 1-1,-4 3 1,-12 9-620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6.667"/>
    </inkml:context>
    <inkml:brush xml:id="br0">
      <inkml:brushProperty name="width" value="0.05" units="cm"/>
      <inkml:brushProperty name="height" value="0.05" units="cm"/>
    </inkml:brush>
  </inkml:definitions>
  <inkml:trace contextRef="#ctx0" brushRef="#br0">35 38 14811,'2'-1'294,"0"0"0,0-1 0,-1 0 0,1 1 0,0-1 0,0 0 0,-1 0 0,1 0 0,-1 0 0,0 0 0,0 0 0,1-1 0,-1 1 0,1-5 0,-3 8-421,0 0 0,1-1 0,-1 1-1,0-1 1,0 0 0,0 1-1,0-1 1,1 0 0,-1 1-1,0-1 1,0 0 0,0 0-1,0 0 1,0 0 0,0 0 0,0 0-1,0 0 1,0 0 0,0 0-1,0 0 1,1 0 0,-2-1-1,-26-5-2431,19 3 2236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7.146"/>
    </inkml:context>
    <inkml:brush xml:id="br0">
      <inkml:brushProperty name="width" value="0.05" units="cm"/>
      <inkml:brushProperty name="height" value="0.05" units="cm"/>
    </inkml:brush>
  </inkml:definitions>
  <inkml:trace contextRef="#ctx0" brushRef="#br0">107 24 15219,'10'-23'10397,"-17"36"-9323,-10 28-552,1 0 0,-11 49 0,-12 88 142,36-162-624,1-11-31,0 1 0,1 0 0,0 0 0,0 0 0,1-1-1,0 1 1,0 0 0,0 0 0,2 12 0,-1-18-7,-1 1 0,1 0 0,-1-1 0,1 1 0,-1-1 0,1 1 0,0-1-1,-1 1 1,1-1 0,0 1 0,-1-1 0,1 1 0,0-1 0,-1 0 0,1 0 0,0 1 0,0-1 0,0 0 0,-1 0 0,1 0 0,0 0 0,0 0 0,-1 0 0,1 0 0,0 0 0,0 0 0,0 0-1,-1 0 1,1 0 0,0-1 0,0 1 0,-1 0 0,1-1 0,0 1 0,0 0 0,0-1 0,26-15 28,-26 16-29,42-35 37,-1-1 0,-2-3 1,42-50-1,-63 68-19,149-184 130,-161 194-105,-15 17 9,-15 19 6,-79 127 57,87-126-104,2 1 0,0 1 0,-17 56 0,29-80-26,0 1 0,0-1 0,0 0 0,1 1 0,0-1 0,0 0 0,0 1 0,0-1 0,1 0 0,1 8 0,-1-11-48,-1 1 0,1-1 0,-1 0 0,1 1 1,0-1-1,0 0 0,-1 0 0,1 1 0,0-1 1,0 0-1,0 0 0,1 0 0,-1 0 1,0 0-1,0-1 0,0 1 0,1 0 0,-1 0 1,0-1-1,1 1 0,-1-1 0,1 1 1,-1-1-1,0 0 0,1 1 0,-1-1 0,1 0 1,-1 0-1,1 0 0,-1 0 0,1 0 0,-1-1 1,3 1-1,-1-1 28,0 0 1,-1 0-1,1 0 1,0-1-1,0 1 1,-1-1 0,1 0-1,0 1 1,-1-1-1,0 0 1,1-1-1,-1 1 1,0 0-1,0-1 1,0 1-1,-1-1 1,1 1-1,2-6 1,11-18-463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8.110"/>
    </inkml:context>
    <inkml:brush xml:id="br0">
      <inkml:brushProperty name="width" value="0.05" units="cm"/>
      <inkml:brushProperty name="height" value="0.05" units="cm"/>
    </inkml:brush>
  </inkml:definitions>
  <inkml:trace contextRef="#ctx0" brushRef="#br0">152 101 19036,'0'0'79,"0"-1"0,0 1 0,0-1 0,1 1 0,-1-1 0,0 1 0,0-1 0,0 1 0,-1-1 0,1 1 0,0 0 1,0-1-1,0 1 0,0-1 0,0 1 0,0-1 0,-1 1 0,1 0 0,0-1 0,0 1 0,-1-1 0,1 1 0,0 0 0,-1-1 0,1 1 0,0 0 0,-1-1 0,1 1 0,0 0 0,-1 0 0,1-1 0,-1 1 0,1 0 0,-1 0 0,-1 0 32,1 0-1,0 0 1,0 0 0,-1 1-1,1-1 1,0 1-1,0-1 1,-1 1-1,1-1 1,0 1-1,0 0 1,-1 1-1,-30 26 1340,22-15-1330,-1 0 0,2 0 0,0 0 0,0 2 0,2-1 0,0 1 0,0 0 0,1 0 0,1 1 0,1-1 0,0 1-1,1 0 1,-1 20 0,4-34-108,0 0-1,0 0 0,0 1 1,0-1-1,0 0 0,1 0 1,-1 0-1,1 0 0,-1 0 1,1 0-1,0 0 0,0 0 1,2 4-1,-2-5-6,0 0 1,0 0-1,0-1 0,0 1 1,0 0-1,1 0 0,-1-1 1,0 1-1,1 0 0,-1-1 1,0 0-1,1 1 0,-1-1 1,0 0-1,1 0 0,-1 1 1,0-1-1,1 0 0,-1 0 1,1-1-1,-1 1 0,0 0 1,2-1-1,4 0 1,0-1 0,0-1 0,0 1 0,-1-1 0,1 0 0,-1-1 0,0 0 0,8-6 0,45-40 29,-47 39-13,72-63 190,-84 73-208,1 1 0,-1-1 1,0 1-1,1 0 1,-1-1-1,1 1 0,-1 0 1,1-1-1,-1 1 0,1 0 1,-1-1-1,1 1 0,-1 0 1,1 0-1,0 0 0,-1 0 1,1-1-1,-1 1 1,1 0-1,-1 0 0,1 0 1,0 0-1,-1 0 0,1 1 1,0-1 2,-1 1 0,0-1-1,1 1 1,-1-1 0,0 1 0,0-1 0,0 1 0,1-1 0,-1 1 0,0-1 0,0 1 0,0 0 0,0-1 0,0 1 0,0-1 0,0 1 0,0-1 0,0 1-1,-1 1 1,-10 36 215,9-33-207,-4 12 51,0 0 0,1 0 0,1 1 0,1-1-1,0 1 1,0 23 0,3-39-60,0 0 0,0 0-1,0-1 1,0 1 0,1 0-1,-1 0 1,1 0 0,-1-1 0,1 1-1,-1 0 1,1-1 0,0 1-1,0 0 1,0-1 0,0 1-1,0-1 1,0 1 0,0-1-1,1 0 1,-1 0 0,0 1 0,1-1-1,2 1 1,-1 0-3,-1-2 1,1 1 0,0 0-1,0 0 1,-1-1-1,1 0 1,0 1-1,0-1 1,0 0-1,0-1 1,0 1-1,-1 0 1,1-1 0,0 1-1,3-2 1,6-3-7,1 0 1,-1 0 0,-1-1 0,1-1 0,20-15-1,-6 1-457,28-28 0,-36 30-674,19-17-4385,0 8 1729,54-50 1,-79 66 3989,-1 0 0,0 0-1,-1-1 1,-1-1 0,0 1 0,-1-2 0,0 1 0,6-17 0,-13 28 280,0-1 1,0 0 0,0 1-1,-1-1 1,1 0-1,-1 0 1,0-4-1,0 8-401,0 0-1,0 0 1,0-1-1,0 1 1,0 0-1,0-1 0,0 1 1,0 0-1,0 0 1,0-1-1,0 1 0,0 0 1,-1 0-1,1-1 1,0 1-1,0 0 1,0 0-1,0-1 0,-1 1 1,1 0-1,0 0 1,0 0-1,0-1 1,-1 1-1,1 0 0,0 0 1,0 0-1,-1 0 1,1 0-1,0 0 1,0-1-1,-1 1 0,1 0 1,-1 1 19,0-1 1,0 0 0,0 1-1,-1-1 1,2 1-1,-1 0 1,0-1-1,0 1 1,0 0 0,0-1-1,0 1 1,0 0-1,1 0 1,-2 1 0,-11 14 342,1 0-1,1 1 1,0 0 0,1 1 0,-11 28 0,7-10-304,2 0 0,-8 38 0,16-52-64,-4 28 0,8-44-77,-1-1-1,1 1 1,0 0-1,1-1 1,-1 1-1,1-1 0,0 1 1,1-1-1,-1 0 1,4 9-1,-4-14-3,-1 1 0,0 0 0,1-1 1,-1 1-1,0 0 0,1-1 0,-1 1 0,1 0 0,-1-1 0,1 1 0,-1-1 0,1 1 0,-1-1 0,1 1 1,0-1-1,-1 0 0,1 1 0,0-1 0,0 0 0,-1 1 0,1-1 0,0 0 0,-1 0 0,1 0 0,0 0 0,0 0 1,-1 0-1,1 0 0,0 0 0,0 0 0,0 0 0,-1 0 0,1 0 0,0 0 0,-1 0 0,1-1 0,0 1 1,0 0-1,-1-1 0,1 1 0,0 0 0,-1-1 0,1 1 0,-1-1 0,1 1 0,-1-1 0,2 0 0,1-3-27,1 1 0,-1-1 0,0 0 0,0 0 0,-1 0 0,4-5 0,1-6 34,-1 0 1,0 0-1,-1 0 1,0-1 0,-2 0-1,1 0 1,-2 0-1,1-20 1,-7 18 246,4 18-237,0 0 0,0 0 0,0 0 0,0 0 0,-1-1 0,1 1 0,0 0 0,0 0 0,0 0 0,0 0 0,-1 0 0,1 0 0,0 0 0,0 0 0,0 0 0,-1-1 0,1 1 0,0 0 0,0 0 0,0 0 0,-1 0 0,1 0 0,0 0 0,0 0 0,0 0 0,-1 0 0,1 1 0,0-1 0,0 0 0,0 0 0,-1 0 1,1 0-1,0 0 0,0 0 0,0 0 0,-1 0 0,1 0 0,0 1 0,0-1 0,0 0 0,-2 2 19,1-1 0,0 1 0,0-1-1,0 1 1,0 0 0,0 0 0,0-1 0,1 1 0,-1 0 0,0 0 0,1 0 0,0 0 0,-1 0 0,1 4 0,0-4-23,-1 1 0,1 0 1,0 0-1,0 0 0,1 0 1,-1 0-1,1 0 1,-1-1-1,1 1 0,0 0 1,0 0-1,0-1 0,0 1 1,0-1-1,1 1 0,-1-1 1,1 1-1,0-1 1,0 0-1,0 0 0,0 0 1,0 0-1,0 0 0,0 0 1,1 0-1,-1-1 1,1 1-1,-1-1 0,1 0 1,0 0-1,-1 0 0,1 0 1,0 0-1,0-1 0,0 1 1,4 0-1,1-1-6,0 0 1,0 0-1,0-1 0,0 0 1,0 0-1,0-1 0,0 0 1,-1-1-1,1 1 0,-1-1 0,1-1 1,8-5-1,-4 0 15,0 0 0,-1-1-1,-1 0 1,0 0 0,11-15 0,-30 45 179,0 1 0,1 0 0,-6 29 0,12-43-174,0-1 1,1 0 0,0 1-1,0-1 1,1 1-1,0-1 1,0 1-1,2 11 1,-2-17-34,0-1 1,0 0-1,0 1 0,0-1 1,0 0-1,0 1 1,0-1-1,0 0 0,1 1 1,-1-1-1,0 0 1,0 1-1,0-1 0,1 0 1,-1 1-1,0-1 1,0 0-1,1 0 0,-1 1 1,0-1-1,1 0 1,-1 0-1,0 0 0,1 1 1,-1-1-1,0 0 1,1 0-1,-1 0 0,0 0 1,1 0-1,-1 0 1,0 0-1,1 0 0,-1 0 1,1 0-1,12-9-760,7-19-503,-9 7 1167,-2 0-1,-1-1 0,7-27 1,-2 2-412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8.576"/>
    </inkml:context>
    <inkml:brush xml:id="br0">
      <inkml:brushProperty name="width" value="0.05" units="cm"/>
      <inkml:brushProperty name="height" value="0.05" units="cm"/>
    </inkml:brush>
  </inkml:definitions>
  <inkml:trace contextRef="#ctx0" brushRef="#br0">17 0 20204,'0'0'1657,"-3"0"-1273,1 0-152,-1 0 296,0 0-544,3 2 120,-6 1-184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8.951"/>
    </inkml:context>
    <inkml:brush xml:id="br0">
      <inkml:brushProperty name="width" value="0.05" units="cm"/>
      <inkml:brushProperty name="height" value="0.05" units="cm"/>
    </inkml:brush>
  </inkml:definitions>
  <inkml:trace contextRef="#ctx0" brushRef="#br0">130 1 18764,'-27'43'1944,"2"2"1,-25 63-1,44-94-1791,1 1 0,1 0 0,0 0 0,1 0 0,1 0 0,0 1 1,1-1-1,1 1 0,0-1 0,1 1 0,1-1 0,4 18 0,-5-27-180,1 1 0,0-1-1,1 0 1,-1 0 0,1-1 0,0 1 0,1-1-1,-1 1 1,1-1 0,5 6 0,-8-10 11,1 0 0,-1 0 0,0 0 0,1 0 1,-1 0-1,1 0 0,-1-1 0,1 1 0,-1 0 0,1-1 1,0 1-1,-1-1 0,1 1 0,0-1 0,-1 0 0,5 0 0,-4 0 0,0-1-1,1 1 0,-1-1 0,0 0 0,0 0 1,1 0-1,-1 0 0,0 0 0,0-1 0,0 1 1,0 0-1,0-1 0,0 0 0,-1 1 0,3-4 1,12-14-69,15-24 0,3-2 141,-34 45-49,0-1 0,1 1-1,-1-1 1,0 1 0,1 0 0,-1-1 0,0 1-1,1 0 1,-1 0 0,0-1 0,1 1 0,-1 0-1,1 0 1,-1-1 0,1 1 0,-1 0-1,1 0 1,-1 0 0,0 0 0,1 0 0,-1 0-1,1 0 1,-1 0 0,1 0 0,-1 0 0,1 0-1,-1 0 1,1 0 0,-1 0 0,1 0-1,-1 1 1,1-1 0,-1 0 0,0 0 0,1 0-1,-1 1 1,1-1 0,-1 0 0,0 1 0,1-1-1,-1 0 1,0 1 0,1-1 0,-1 0-1,0 1 1,0-1 0,1 1 0,-1-1 0,0 0-1,0 1 1,0-1 0,1 1 0,-1-1 0,0 1-1,13 36 229,-8-21-167,-2-10-97,0 0 0,0 0 0,1 0 0,0 0-1,0 0 1,0-1 0,1 1 0,0-1 0,7 6 0,2-1-432,0 0 0,25 12 1,-36-21 416,0 1 1,0 0-1,0 0 1,0 0 0,-1 0-1,1 0 1,0 1-1,-1-1 1,0 1 0,1 0-1,-1 0 1,0-1-1,-1 1 1,1 1 0,0-1-1,-1 0 1,0 0-1,1 0 1,-1 1-1,-1-1 1,1 1 0,0-1-1,-1 1 1,0-1-1,0 1 1,0-1 0,0 1-1,0-1 1,-1 1-1,0 3 1,-7 33 537,-2 1-1,-1-1 1,-2-1 0,-34 73 0,45-110-435,1 1 0,-1 0 0,0 0 1,1-1-1,-1 1 0,0-1 0,-1 1 1,1-1-1,-3 2 0,5-3-42,0-1 0,-1 0 0,1 0 0,0 0-1,-1 1 1,1-1 0,0 0 0,-1 0 0,1 0-1,-1 0 1,1 0 0,0 0 0,-1 0 0,1 0-1,-1 0 1,1 0 0,0 0 0,-1 0 0,1 0-1,-1 0 1,1 0 0,0 0 0,-1 0 0,1 0-1,-1 0 1,0-1 0,1 0 1,-1 0 1,0 0-1,1 1 0,-1-1 1,0 0-1,1 0 0,-1 0 1,1 0-1,0 0 0,-1 0 1,1-1-1,0 1 0,-1 0 1,1-2-1,-2-10 31,1-1 1,1 1-1,0 0 0,1-1 1,0 1-1,1-1 0,1 1 1,0 0-1,8-22 0,-1 11-95,0 1 0,2-1-1,0 2 1,18-24 0,-6 15-1551,33-33 1,-35 39 1360,3-1-387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2.853"/>
    </inkml:context>
    <inkml:brush xml:id="br0">
      <inkml:brushProperty name="width" value="0.05" units="cm"/>
      <inkml:brushProperty name="height" value="0.05" units="cm"/>
    </inkml:brush>
  </inkml:definitions>
  <inkml:trace contextRef="#ctx0" brushRef="#br0">0 0 17236,'5'19'1992,"-4"-2"-1344,-1 2-168,2 4 905,-1 8-385,-1 1-88,2 3-280,4 1-152,-3-6-232,3-2-88,2-8-448,4-11-296,2-9-600,4-9 952,2-17-208,2-8-192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29.482"/>
    </inkml:context>
    <inkml:brush xml:id="br0">
      <inkml:brushProperty name="width" value="0.05" units="cm"/>
      <inkml:brushProperty name="height" value="0.05" units="cm"/>
    </inkml:brush>
  </inkml:definitions>
  <inkml:trace contextRef="#ctx0" brushRef="#br0">78 0 16412,'6'34'1426,"-1"0"1,-2 0 0,-2 48 0,-14 101 1509,3-106-2177,-3 39 325,14-99-884,-1-17-197,0 0 0,0 0 0,0 0 1,0 0-1,0 0 0,0 1 0,0-1 1,0 0-1,0 0 0,0 0 0,0 0 1,0 0-1,0 0 0,0 0 0,0 0 1,1 0-1,-1 1 0,0-1 1,0 0-1,0 0 0,0 0 0,0 0 1,0 0-1,0 0 0,0 0 0,0 0 1,0 0-1,0 0 0,1 0 0,-1 0 1,0 0-1,0 0 0,0 0 0,0 0 1,0 0-1,0 0 0,0 0 1,0 0-1,1 0 0,-1 0 0,0 0 1,0 0-1,0 0 0,0 0 0,0 0 1,0 0-1,0 0 0,0 0 0,0 0 1,1 0-1,-1 0 0,0 0 0,0 0 1,0 0-1,1-2 13,0 0 0,0 0 0,0 0 0,0 0 0,0 0 0,0 0 0,-1 0 0,1 0 0,0-4 0,2-16-4,-1 0-1,-1 0 1,-1 0 0,-4-28 0,-1 8-105,-15-53 0,19 91 85,-1-6-45,-1-1 0,0 1-1,-1 0 1,0-1 0,0 2 0,-8-13 0,12 22 50,0 0 0,0 0 0,0-1 1,0 1-1,0 0 0,-1 0 0,1-1 1,0 1-1,0 0 0,0 0 0,-1-1 1,1 1-1,0 0 0,0 0 0,-1 0 1,1 0-1,0 0 0,0-1 0,-1 1 1,1 0-1,0 0 0,-1 0 0,1 0 1,0 0-1,0 0 0,-1 0 0,1 0 1,0 0-1,-1 0 0,1 0 0,0 0 1,0 0-1,-1 0 0,1 0 0,0 0 1,-1 0-1,1 1 0,-6 10-543,6-10 531,0 0 0,0-1 0,0 1 0,0 0 0,0 0-1,0 0 1,0 0 0,1-1 0,-1 1 0,0 0 0,0 0 0,1 0 0,-1-1-1,0 1 1,1 0 0,-1 0 0,1-1 0,-1 1 0,1 0 0,-1-1-1,1 1 1,-1-1 0,1 1 0,0-1 0,-1 1 0,1-1 0,0 1 0,0-1-1,-1 1 1,1-1 0,0 0 0,0 0 0,-1 1 0,1-1 0,0 0-1,0 0 1,0 0 0,0 0 0,-1 0 0,2 0 0,28-6-101,-11 2-78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0.928"/>
    </inkml:context>
    <inkml:brush xml:id="br0">
      <inkml:brushProperty name="width" value="0.05" units="cm"/>
      <inkml:brushProperty name="height" value="0.05" units="cm"/>
    </inkml:brush>
  </inkml:definitions>
  <inkml:trace contextRef="#ctx0" brushRef="#br0">12 238 13251,'-11'1'4229,"16"-4"-2826,12-3-193,1 2 0,0 0 0,-1 1 0,1 0 0,23 1 0,23-4-76,-20 0-927,79-23 0,-104 23-813,-2 0 0,1-2 0,-1 0 1,0-1-1,0 0 0,29-24 0,-38 25 288,0 0-1,-1 0 1,0-1-1,11-17 1,4-9-696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1.365"/>
    </inkml:context>
    <inkml:brush xml:id="br0">
      <inkml:brushProperty name="width" value="0.05" units="cm"/>
      <inkml:brushProperty name="height" value="0.05" units="cm"/>
    </inkml:brush>
  </inkml:definitions>
  <inkml:trace contextRef="#ctx0" brushRef="#br0">100 0 16996,'-8'18'1221,"-8"16"578,1 0-1,-14 54 1,19-43-799,2 1 0,-5 88 1,12-129-953,1 1 1,0-1 0,1 1-1,0 0 1,-1-1 0,2 1-1,-1-1 1,1 0 0,-1 1-1,2-1 1,3 8 0,-5-11-44,1 0 0,-1-1 0,1 1 1,-1-1-1,1 1 0,0-1 0,0 1 0,0-1 1,-1 0-1,1 0 0,0 0 0,1 0 1,-1 0-1,0-1 0,0 1 0,0-1 0,0 1 1,0-1-1,1 0 0,-1 1 0,0-1 0,0 0 1,1-1-1,-1 1 0,0 0 0,0-1 1,0 1-1,1-1 0,-1 0 0,0 1 0,0-1 1,2-2-1,10-4-2,-1 0-1,-1-1 1,0 0 0,0-1 0,0-1 0,16-18-1,-13 14 0,1 0-1,21-15 1,-37 28-1,0 1 1,1 0-1,-1-1 0,0 1 1,0 0-1,1 0 0,-1-1 1,0 1-1,1 0 1,-1 0-1,0-1 0,1 1 1,-1 0-1,0 0 0,1 0 1,-1 0-1,1 0 0,-1-1 1,0 1-1,1 0 1,-1 0-1,1 0 0,-1 0 1,0 0-1,1 0 0,-1 0 1,1 1-1,-1-1 0,0 0 1,1 0-1,-1 0 1,1 0-1,-1 0 0,0 1 1,1-1-1,-1 0 0,0 0 1,1 0-1,-1 1 0,0-1 1,1 0-1,-1 1 1,0-1-1,0 0 0,1 1 1,-1-1-1,0 0 0,0 1 1,0-1-1,0 0 0,1 1 1,-1-1-1,0 1 1,0-1-1,0 0 0,0 1 1,0-1-1,0 1 0,0-1 1,0 0-1,0 1 1,0-1-1,0 1 0,-4 30 63,3-28-59,-16 65 131,-4 15-714,23-79-1327,4-9 1314,7-12 117,-1-2-195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1.768"/>
    </inkml:context>
    <inkml:brush xml:id="br0">
      <inkml:brushProperty name="width" value="0.05" units="cm"/>
      <inkml:brushProperty name="height" value="0.05" units="cm"/>
    </inkml:brush>
  </inkml:definitions>
  <inkml:trace contextRef="#ctx0" brushRef="#br0">0 147 15155,'1'3'402,"-1"0"0,0 0 0,1 1 0,0-1-1,0 0 1,0 0 0,0 0 0,0 0 0,0 0 0,1 0-1,2 4 1,-2-5-201,0 0-1,0-1 1,0 1-1,0-1 1,0 0-1,0 1 0,0-1 1,0 0-1,0 0 1,0 0-1,1-1 1,-1 1-1,0 0 1,1-1-1,-1 0 1,4 1-1,7-1 46,1 0 0,0-1 0,-1 0 0,1-1 1,-1-1-1,1 0 0,-1 0 0,0-2 0,21-9 0,-21 8-162,0 0 0,-1-2 0,0 1 0,0-1 1,0-1-1,-1 0 0,-1-1 0,0 0 0,11-13 0,-19 20-43,1-1 0,-1 0 0,0 0-1,0 0 1,0 0 0,0-1 0,-1 1 0,0-1 0,1-4 0,-2 8-29,1 0 0,-1 0 0,0 0 0,0 0 0,0 0 1,0-1-1,0 1 0,-1 0 0,1 0 0,0 0 1,0 0-1,-1 0 0,1 0 0,-1 0 0,1 0 1,-1-1-1,1 2 0,-1-1 0,0 0 0,1 0 0,-1 0 1,0 0-1,0 0 0,0 1 0,0-1 0,0 0 1,1 0-1,-1 1 0,0-1 0,0 1 0,-1-1 1,1 1-1,0 0 0,0-1 0,0 1 0,0 0 0,0 0 1,0-1-1,0 1 0,-2 0 0,-3 1 13,1-1 0,-1 1 0,1-1 0,0 2-1,-1-1 1,1 0 0,0 1 0,0 0 0,0 1-1,0-1 1,0 1 0,0 0 0,-5 4 0,-4 3 6,2 0 0,-1 1 0,-14 17 0,12-11-32,1 1 0,0 1 0,-15 26 0,25-38-82,1 0 1,-1 0-1,1 1 0,1-1 0,-1 0 1,1 1-1,0 0 0,1 0 0,0-1 0,0 1 1,1 0-1,0 0 0,1 11 0,0-17 59,-1 1 0,1-1 0,0 0 0,0 1-1,-1-1 1,2 0 0,-1 0 0,0 0 0,0 0-1,1 0 1,-1 0 0,1 0 0,-1-1 0,1 1-1,0 0 1,0-1 0,0 1 0,0-1 0,0 0 0,0 0-1,0 1 1,0-2 0,1 1 0,-1 0 0,4 1-1,2-1-15,1 0-1,-1 0 0,0 0 0,1-1 0,-1-1 0,11-1 1,27-4-353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2.575"/>
    </inkml:context>
    <inkml:brush xml:id="br0">
      <inkml:brushProperty name="width" value="0.05" units="cm"/>
      <inkml:brushProperty name="height" value="0.05" units="cm"/>
    </inkml:brush>
  </inkml:definitions>
  <inkml:trace contextRef="#ctx0" brushRef="#br0">239 43 16083,'0'-1'190,"1"-1"0,0 1 0,0-1 0,-1 0 0,1 1 0,-1-1 0,1 0 0,-1 0 0,0 1 0,1-1 0,-1 0 0,0 0 0,0 1 0,-1-1 0,1 0 0,0 0 0,-1-1 0,1 2-54,-1 0 0,0 0 0,1 1 0,-1-1 0,1 0 1,-1 1-1,0-1 0,0 1 0,1-1 0,-1 1 0,0-1 0,0 1 0,0-1 0,1 1 0,-1 0 0,0-1 0,0 1 0,0 0 0,0 0 0,0 0 0,0 0 0,0 0 0,-1 0 0,-4 0 201,0 1 1,0 0 0,0 0-1,0 1 1,0 0 0,0 0-1,0 0 1,-6 4 0,-1 1-194,0 1-1,1 1 1,0 0 0,1 0 0,0 1 0,1 1-1,-1 0 1,2 0 0,0 1 0,0 0-1,1 1 1,1-1 0,0 2 0,1-1 0,-6 17-1,11-28-132,1 0-1,-1 0 0,1 0 0,0 0 0,-1 0 1,1 0-1,0 0 0,0-1 0,0 1 1,1 0-1,-1 0 0,0 0 0,1 0 0,-1 0 1,1 0-1,0 0 0,0 2 0,0-3-4,0 0 0,0 0 0,0 0-1,0 0 1,0 0 0,1 0 0,-1-1-1,0 1 1,0 0 0,0-1 0,1 1 0,-1 0-1,0-1 1,1 0 0,-1 1 0,1-1-1,-1 0 1,2 1 0,4-1 0,1 0 0,-1-1 0,1 0 0,-1 0 1,1 0-1,-1-1 0,9-3 0,46-20 11,66-35-1,-10 4-14,-111 53-5,0 0-1,0 0 1,1 1 0,-1 0 0,12-1-1,-18 3 3,0 0 0,0 0 0,0 0 0,0 0 0,0 0 0,0 0 1,-1 0-1,1 0 0,0 0 0,0 1 0,0-1 0,0 0 0,-1 1 0,1-1 0,0 0 0,0 1 0,-1-1 0,1 1 0,0-1 0,-1 1 0,1 0 0,0 0 0,0 1 0,-1-1 1,1 1-1,-1-1 0,0 1 1,0-1-1,0 1 1,0-1-1,0 1 0,0-1 1,0 1-1,0-1 1,0 1-1,-1-1 0,1 1 1,-1-1-1,1 1 1,-1-1-1,-1 2 0,-18 38 6,-5 10-27,24-50 22,1-1 0,0 1 0,0-1 0,0 1 0,-1-1 0,1 1 0,0-1 0,0 1 0,0-1 0,0 1 0,0-1 0,0 1 0,0 0 0,0-1-1,0 1 1,0-1 0,0 1 0,0-1 0,1 1 0,-1-1 0,0 1 0,0-1 0,0 1 0,1-1 0,-1 1 0,0-1 0,0 0 0,1 1 0,0 0 1,0-1-1,0 0 1,0 1 0,0-1 0,0 0 0,-1 0-1,1 0 1,0 0 0,0 0 0,0 0-1,0 0 1,0 0 0,0 0 0,0 0-1,0 0 1,32-13 4,-12-1-9,-1 0-1,-1-2 1,21-19-1,-19 15-21,38-28 1,-58 48 22,-1 0 1,0-1 0,1 1 0,-1 0-1,1 0 1,-1-1 0,1 1-1,-1 0 1,0 0 0,1 0-1,-1-1 1,1 1 0,-1 0 0,1 0-1,-1 0 1,1 0 0,-1 0-1,1 0 1,-1 0 0,1 0-1,-1 0 1,1 0 0,-1 0 0,1 1-1,-1-1 1,1 0 0,-1 0-1,0 0 1,1 1 0,-1-1-1,1 0 1,0 1 0,8 15-70,-8-14 63,0 0 0,0 0 0,0 0 0,0 0 0,0 0 0,0 0 1,0 0-1,3 2 0,-1-2 3,-1-1 0,1 0 0,0 0 0,-1 1 1,1-2-1,0 1 0,0 0 0,0 0 0,0-1 1,0 0-1,0 0 0,0 0 0,0 0 0,0 0 0,0 0 1,0-1-1,0 1 0,4-2 0,7-2-16,-1-1 1,18-8-1,67-41-389,-97 54 406,-1 0 1,0 0-1,0 0 1,0-1-1,1 1 0,-1 0 1,0 0-1,1 0 1,-1 0-1,0 0 1,0-1-1,1 1 1,-1 0-1,0 0 0,1 0 1,-1 0-1,0 0 1,0 0-1,1 0 1,-1 0-1,0 0 0,1 0 1,-1 0-1,0 0 1,1 0-1,-1 0 1,0 0-1,0 1 1,1-1-1,-1 0 0,0 0 1,0 0-1,1 0 1,-1 0-1,0 1 1,0-1-1,1 0 0,-1 0 1,0 1-1,0-1 1,0 0-1,1 0 1,-1 1-1,0-1 0,0 0 1,0 0-1,0 1 1,0-1-1,0 0 1,0 0-1,1 1 0,-5 16-121,4-16 120,-35 97-307,19-55 319,2-1 0,-10 49 1,15-24 21,8-48-7,-2 0 0,0 1 0,-1-2 0,-9 29 0,12-46-17,1 1 1,0-1-1,-1 0 0,0 1 1,1-1-1,-1 0 0,0 0 1,0 1-1,1-1 1,-1 0-1,0 0 0,0 0 1,0 0-1,-1 0 0,1 0 1,0 0-1,0-1 0,0 1 1,-1 0-1,1-1 0,0 1 1,-1 0-1,-1-1 0,2 0 9,-1 0-1,0 0 1,1 0-1,-1-1 0,0 1 1,1 0-1,-1-1 1,0 0-1,1 1 1,-1-1-1,1 0 1,-1 0-1,1 0 0,0 0 1,-1 0-1,-1-2 1,-3-3 34,1 0-1,0 0 1,0-1 0,0 0-1,1 0 1,-7-13 0,7 10-11,0 0 1,1 0-1,0-1 0,1 1 0,0-1 1,1 0-1,0 0 0,0 0 1,1 0-1,1 1 0,2-15 1,-2 20-109,0-1 1,1 0-1,-1 1 1,1-1-1,1 1 1,-1 0-1,1 0 1,0 0-1,0 0 1,0 0-1,1 1 1,-1-1-1,1 1 1,0 0-1,0 0 1,1 1-1,-1-1 1,1 1 0,0 0-1,0 0 1,0 0-1,10-3 1,-1 1-305,2 1 0,-1 0 1,0 1-1,1 1 0,16 0 1,8 0-328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3.214"/>
    </inkml:context>
    <inkml:brush xml:id="br0">
      <inkml:brushProperty name="width" value="0.05" units="cm"/>
      <inkml:brushProperty name="height" value="0.05" units="cm"/>
    </inkml:brush>
  </inkml:definitions>
  <inkml:trace contextRef="#ctx0" brushRef="#br0">148 313 20644,'-6'-1'330,"0"-1"0,0 2 0,0-1-1,0 1 1,1 0 0,-1 0-1,0 1 1,0-1 0,0 1 0,0 1-1,0-1 1,1 1 0,-1 0-1,1 0 1,-9 5 0,11-5-250,-1 0 0,1 0 0,0 0 0,0 1 0,0-1 0,1 1 0,-1 0 0,1-1 0,-1 1 0,1 1 0,0-1 0,0 0 0,0 0 0,1 1 0,-1-1 0,1 1 0,-1-1 0,1 1-1,1 0 1,-1-1 0,0 1 0,1 0 0,0 0 0,0 0 0,0 4 0,0-6-64,0 0-1,1 0 0,-1 0 1,0 0-1,1 0 0,-1 0 1,1 0-1,0-1 0,0 1 1,0 0-1,0 0 0,0-1 1,0 1-1,0 0 0,0-1 1,1 1-1,-1-1 0,1 1 1,-1-1-1,3 2 0,-1-2-9,0 0 0,-1 0 0,1 0-1,-1 0 1,1-1 0,0 1 0,0-1-1,0 1 1,-1-1 0,1 0 0,0 0 0,0-1-1,3 0 1,0 0-8,1 0 0,-1-1-1,1 0 1,-1-1 0,0 1 0,0-1 0,0 0-1,-1-1 1,1 1 0,-1-1 0,9-8-1,-6 3-21,0-1 0,-1 0 0,-1-1 0,1 0 0,-2 0 0,1 0 0,-2 0 0,1-1-1,-2 0 1,1 0 0,-2 0 0,2-17 0,-4 20-75,-2 10 47,-3 14-18,5-13 66,0 0-1,0 0 1,0 0 0,0 0 0,0 0 0,0 0 0,1 0 0,-1 0 0,1 0 0,-1 0 0,1 0 0,0 0 0,0 0 0,0 0 0,0 0 0,0-1 0,0 1-1,3 3 1,-2-4 4,-1 0-1,1 0 1,0-1-1,-1 1 0,1 0 1,0-1-1,0 1 1,0-1-1,-1 1 1,1-1-1,0 0 0,0 0 1,0 0-1,0 0 1,0 0-1,0 0 0,-1-1 1,1 1-1,0-1 1,0 1-1,0-1 0,1 0 1,11-5 1,0 0 0,-1-1 0,0 0 0,0-1 0,-1-1 1,0 0-1,16-16 0,0-3 17,38-51 0,-58 69-18,29-41 28,-34 46-26,0 1 1,0-1-1,-1 0 0,0 1 0,0-1 1,0 0-1,-1 0 0,2-9 0,-3 13-1,0 1 0,0 0-1,0-1 1,-1 1 0,1 0-1,0-1 1,0 1 0,0 0-1,-1-1 1,1 1 0,0 0-1,0-1 1,-1 1 0,1 0-1,0 0 1,0-1 0,-1 1-1,1 0 1,0 0 0,-1 0-1,1-1 1,0 1 0,-1 0-1,1 0 1,-1 0 0,1 0-1,0 0 1,-1 0 0,1 0-1,0 0 1,-1 0 0,1 0-1,-1 0 1,1 0 0,0 0-1,-1 0 1,1 0 0,0 0-1,-1 0 1,1 1 0,0-1-1,-1 0 1,1 0 0,0 0-1,-1 0 1,1 1 0,0-1-1,-1 0 1,1 0 0,0 1-1,0-1 1,-1 0 0,1 1-1,-6 4 1,0 1-1,0 0 1,1 0-1,0 0 1,0 0-1,0 1 1,1 0-1,-4 8 1,-28 64 5,20-37 41,3 1 0,1 0 0,-8 54 1,-5 135 150,19-161-168,5-64-32,0 0-1,0-1 1,-1 1-1,0 0 0,0-1 1,-4 9-1,6-15 3,0 1 1,-1 0-1,1-1 1,0 1-1,-1 0 0,1-1 1,-1 1-1,1-1 0,-1 1 1,1-1-1,-1 1 0,1-1 1,-1 1-1,0-1 0,1 1 1,-1-1-1,0 0 0,1 1 1,-1-1-1,0 0 0,1 0 1,-1 0-1,0 1 1,0-1-1,0 0 0,-1-1 4,1 1 0,0-1 0,-1 0-1,1 0 1,0 1 0,0-1 0,-1 0-1,1 0 1,0 0 0,0-1 0,0 1 0,0 0-1,0 0 1,1 0 0,-1-1 0,0 1-1,0-1 1,0-1 0,-3-5-38,0-1 1,0 0-1,0 0 1,1 0-1,1-1 1,0 1-1,0-1 1,1 1-1,0-1 0,0 0 1,1 1-1,1-1 1,-1 0-1,2 0 1,-1 1-1,1-1 1,1 1-1,0 0 0,0 0 1,1 0-1,0 0 1,0 0-1,1 1 1,0-1-1,1 1 1,0 1-1,0-1 0,0 1 1,1 0-1,8-6 1,58-36-427,-25 18 188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4.005"/>
    </inkml:context>
    <inkml:brush xml:id="br0">
      <inkml:brushProperty name="width" value="0.05" units="cm"/>
      <inkml:brushProperty name="height" value="0.05" units="cm"/>
    </inkml:brush>
  </inkml:definitions>
  <inkml:trace contextRef="#ctx0" brushRef="#br0">46 18 17700,'-15'67'3219,"4"-23"-642,-8 67 1,19-110-2507,-1 1 1,1 0-1,0 0 1,0-1-1,0 1 0,0 0 1,0 0-1,1-1 1,-1 1-1,0 0 1,1 0-1,-1-1 1,1 1-1,0 0 1,-1-1-1,1 1 1,2 2-1,-2-4-41,0 1-1,0-1 1,0 1-1,0-1 0,1 0 1,-1 0-1,0 0 1,0 1-1,0-1 1,0 0-1,1 0 1,-1-1-1,0 1 0,0 0 1,0 0-1,0 0 1,1-1-1,-1 1 1,0-1-1,0 1 1,0-1-1,0 1 0,0-1 1,0 1-1,0-1 1,0 0-1,1-1 1,16-13 70,0-1 1,-1-1-1,0 0 0,-2-1 1,23-34-1,-13 19-56,40-59-6,-65 92-38,0 0 0,0-1 1,0 1-1,0 0 0,0-1 0,1 1 1,-1 0-1,0-1 0,0 1 0,0 0 0,1-1 1,-1 1-1,0 0 0,0 0 0,0-1 1,1 1-1,-1 0 0,0 0 0,1-1 1,-1 1-1,0 0 0,1 0 0,-1 0 1,0 0-1,1-1 0,-1 1 0,0 0 1,1 0-1,-1 0 0,0 0 0,1 0 1,0 0-1,-1 13 5,-10 32 2,8-38-6,0 0 5,-10 52 30,11-54-21,1 1-1,-1-1 1,1 0 0,1 1-1,-1-1 1,1 0-1,-1 0 1,4 10 0,-3-14-10,-1 1 1,1-1 0,0 0 0,0 0 0,-1 0-1,1 1 1,0-1 0,0 0 0,0 0 0,0 0 0,0 0-1,1-1 1,-1 1 0,0 0 0,0 0 0,0-1-1,1 1 1,-1-1 0,0 1 0,1-1 0,-1 0-1,1 1 1,-1-1 0,0 0 0,1 0 0,-1 0 0,1 0-1,-1 0 1,1 0 0,-1 0 0,0-1 0,3 0-1,4-1 18,-1 0 0,0 0 0,0-1-1,13-7 1,1-4 14,0 0 0,-1-2 0,0 0 1,21-24-1,17-14-15,-58 54-23,0-1 1,0 1-1,1 0 1,-1-1-1,1 1 1,-1-1-1,0 1 1,1 0-1,-1 0 1,1-1-1,-1 1 1,1 0-1,-1 0 1,1-1-1,-1 1 1,1 0-1,-1 0 1,1 0-1,-1 0 1,1 0-1,-1 0 1,1 0-1,-1 0 1,1 0-1,-1 0 0,1 0 1,0 0-1,-1 1 0,1-1 0,-1 1 0,0 0 0,1-1-1,-1 1 1,0 0 0,0-1 0,0 1 0,1 0 0,-1 0-1,0-1 1,0 1 0,0 0 0,0 0 0,0-1-1,-1 1 1,1 1 0,-11 43-42,8-35 34,-5 18-35,2-11-103,2 1-1,0 0 1,0 1 0,2-1-1,-1 31 1,3-48 89,0 0 0,0 0 0,0 0 0,0 0 0,0-1 1,0 1-1,0 0 0,0 0 0,1 0 0,-1 0 0,0 0 1,0 0-1,1-1 0,-1 1 0,1 0 0,-1 0 0,1 0 0,-1-1 1,1 1-1,-1 0 0,1-1 0,-1 1 0,1 0 0,0-1 0,-1 1 1,1-1-1,0 1 0,0-1 0,0 1 0,-1-1 0,1 0 0,0 1 1,0-1-1,0 0 0,0 0 0,-1 0 0,1 1 0,0-1 0,0 0 1,0 0-1,0 0 0,0 0 0,0-1 0,0 1 0,-1 0 0,1 0 1,0 0-1,0-1 0,0 1 0,0 0 0,-1-1 0,3 0 1,4-3-217,1 0 0,-1-1 0,0 0 0,9-8 0,16-15-598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35.016"/>
    </inkml:context>
    <inkml:brush xml:id="br0">
      <inkml:brushProperty name="width" value="0.05" units="cm"/>
      <inkml:brushProperty name="height" value="0.05" units="cm"/>
    </inkml:brush>
  </inkml:definitions>
  <inkml:trace contextRef="#ctx0" brushRef="#br0">137 10 19708,'-9'8'761,"-62"61"3748,63-60-4164,1 0-1,0 1 1,0-1 0,1 1 0,0 1-1,-5 14 1,10-23-312,0-1 0,1 1 0,-1-1 0,1 1 0,-1 0 0,1-1 0,0 1 0,-1 0 0,1-1-1,0 1 1,0 0 0,0-1 0,1 1 0,-1 0 0,0-1 0,1 1 0,-1 0 0,2 2 0,-2-3-25,1 0-1,0-1 1,0 1 0,0 0 0,0 0-1,0 0 1,0 0 0,0-1 0,0 1-1,0-1 1,0 1 0,0 0 0,0-1-1,1 0 1,-1 1 0,0-1 0,0 0-1,0 0 1,2 1 0,3-1-40,-1 0 1,1-1-1,-1 1 0,1-1 1,-1 0-1,1 0 0,-1-1 1,0 0-1,9-4 0,5-4-149,-2-1 0,26-21 0,-12 9-41,-30 22 222,-1 1 0,0 0 1,1-1-1,-1 1 0,1-1 1,-1 1-1,1 0 0,-1-1 1,1 1-1,-1 0 0,1-1 0,-1 1 1,1 0-1,0 0 0,-1 0 1,1 0-1,-1 0 0,1-1 1,0 1-1,-1 0 0,1 0 1,0 0-1,-1 0 0,1 1 0,-1-1 1,1 0-1,0 0 0,-1 0 1,1 0-1,-1 1 0,1-1 1,-1 0-1,1 1 0,-1-1 1,1 0-1,-1 1 0,1-1 0,0 1 1,1 2 23,-1 0 1,1 1-1,-1-1 1,0 0-1,0 0 1,1 5-1,-2-5-7,1 0 0,-1 0 1,1-1-1,0 1 0,0-1 0,0 1 0,0-1 1,0 1-1,1-1 0,-1 0 0,1 1 0,-1-1 1,3 2-1,0-2-8,0 0 1,0-1-1,0 0 0,0 1 1,0-2-1,0 1 1,0 0-1,1-1 0,-1 0 1,0 0-1,0 0 1,0 0-1,0-1 0,1 0 1,-1 0-1,4-1 1,11-4-13,34-15 0,-51 20 4,138-69-411,-140 70 409,-1 0-1,1 0 1,0 0-1,0 0 0,0 0 1,0 1-1,0-1 1,0 0-1,0 0 1,-1 0-1,1 0 1,0 0-1,0 1 1,0-1-1,0 0 0,0 0 1,0 0-1,0 1 1,0-1-1,0 0 1,0 0-1,0 0 1,0 0-1,0 1 1,0-1-1,0 0 0,0 0 1,0 0-1,1 0 1,-1 1-1,0-1 1,0 0-1,0 0 1,0 0-1,0 0 1,0 0-1,0 1 0,1-1 1,-1 0-1,0 0 1,0 0-1,0 0 1,0 0-1,0 0 1,1 0-1,-1 0 1,0 1-1,0-1 0,0 0 1,0 0-1,1 0 1,-1 0-1,0 0 1,0 0-1,0 0 1,0 0-1,1 0 1,-1 0-1,0 0 0,0 0 1,0 0-1,0 0 1,1 0-1,-1-1 1,0 1-1,0 0 1,-7 18-89,6-15 83,-1 1 16,1 0 1,-1 1-1,1-1 0,0 1 0,0-1 1,1 1-1,-1 0 0,1-1 1,0 6-1,0-9-6,1 0-1,-1 1 1,0-1 0,0 0 0,1 1 0,-1-1 0,1 0-1,-1 0 1,1 0 0,0 1 0,-1-1 0,1 0 0,0 0-1,0 0 1,0 0 0,0 0 0,0 0 0,0-1 0,0 1-1,0 0 1,0 0 0,0-1 0,0 1 0,1 0 0,-1-1-1,0 0 1,0 1 0,1-1 0,-1 0 0,0 1 0,1-1-1,-1 0 1,0 0 0,1 0 0,-1 0 0,2-1-1,5 0-23,0 0 0,-1-1 0,1 0 0,-1 0 0,1-1 0,-1 1 0,0-2 0,0 1 0,0-1 0,-1 0 0,11-9 0,-4 2-135,1-1 1,-2 0-1,0-1 0,12-15 1,-15 16-130,-15 18 296,-11 20 240,52-69-258,-28 32-16,-3 5 30,-1 0 0,1 0 0,-1-1 0,0 0 0,4-10 0,-21 37 440,10-9-330,0 0 0,1 0 0,0 0 0,-2 19 0,5-25-89,-1 0 1,1 0-1,0 0 0,0 1 0,0-1 0,1 0 0,-1 0 0,1 0 0,1 0 0,-1 0 0,1 0 0,3 7 1,-4-11-23,0 1 1,0-1 0,0 1 0,1-1 0,-1 1-1,0-1 1,1 0 0,0 1 0,-1-1-1,1 0 1,0 0 0,-1 0 0,1 0 0,0-1-1,0 1 1,0 0 0,0-1 0,2 1 0,0-1-5,0 1 1,0-1 0,0 0 0,0-1 0,0 1 0,0-1 0,0 1-1,5-3 1,3-1-23,-2-1 0,1 0 0,0 0-1,-1-1 1,12-9 0,-12 8-29,1-1 0,-2 0-1,0 0 1,0-1 0,0 0 0,-1-1 0,0 0-1,10-17 1,-47 69-62,14-9 212,1 0-1,1 1 1,-8 40-1,-17 110 104,27-120-18,-2 0 1,-41 114 0,54-177-181,-22 46 364,20-43-302,0-1 0,0 1 0,-1-1 0,1 1 0,-1-1 0,0 0 0,0 0 0,0 0 0,-6 3 0,8-5-49,1-1 1,-1 1-1,0-1 0,1 0 0,-1 1 0,0-1 0,0 0 0,1 0 0,-1 1 0,0-1 1,0 0-1,0 0 0,1 0 0,-1 0 0,0 0 0,0 0 0,0 0 0,1 0 1,-1 0-1,0-1 0,0 1 0,0 0 0,1 0 0,-1-1 0,0 1 0,1-1 1,-1 1-1,0 0 0,1-1 0,-1 1 0,0-1 0,1 1 0,-1-1 0,1 0 1,-1 1-1,1-1 0,-1 0 0,0 0 0,0-2 39,-1-1-1,1 1 1,-1 0 0,1-1-1,0 1 1,-1-8 0,0-7 15,1 0 1,0 0 0,2-1-1,0 1 1,7-33-1,0 13-245,23-61 0,-20 72-202,1 1 0,1 1 1,2 0-1,0 1 0,2 1 0,0 0 0,2 1 0,0 1 0,2 1 0,41-33 0,-10 15-236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2.612"/>
    </inkml:context>
    <inkml:brush xml:id="br0">
      <inkml:brushProperty name="width" value="0.05" units="cm"/>
      <inkml:brushProperty name="height" value="0.05" units="cm"/>
    </inkml:brush>
  </inkml:definitions>
  <inkml:trace contextRef="#ctx0" brushRef="#br0">228 37 19340,'1'-1'97,"-1"0"0,0 0 0,0 0-1,1-1 1,-1 1 0,0 0 0,0 0 0,0 0-1,0-1 1,-1 1 0,1 0 0,0 0-1,0 0 1,-1 0 0,1-1 0,-1 1 0,1 0-1,-1 0 1,1 0 0,-1 0 0,0 0 0,1 0-1,-1 0 1,0 0 0,0 0 0,0 1 0,0-1-1,0 0 1,1 0 0,-2 1 0,1-1 0,0 0-1,0 1 1,0-1 0,0 1 0,0 0 0,0-1-1,0 1 1,-1 0 0,1 0 0,-2 0 0,-2-1 87,0 1 1,0 0 0,0 0 0,0 1 0,1 0 0,-1 0 0,0 0 0,0 0 0,-6 3 0,1 1-133,0 1 0,1 0 0,0 0 1,0 1-1,0 0 0,1 1 0,0 0 1,0 0-1,1 0 0,0 1 0,0 0 1,1 1-1,0 0 0,-4 11 0,6-13-65,0 1-1,1 0 1,0 0-1,0 1 0,1-1 1,0 0-1,1 1 0,0-1 1,0 1-1,1-1 1,1 1-1,-1 0 0,2-1 1,-1 1-1,1-1 0,6 17 1,-6-21-60,0-1 1,1 1-1,-1-1 1,1 0-1,0 0 1,0 0-1,0 0 1,0 0 0,1-1-1,0 1 1,0-1-1,0 0 1,0 0-1,0-1 1,0 1-1,1-1 1,-1 0-1,1 0 1,0 0-1,-1-1 1,1 0-1,9 2 1,-4-2-36,0-1 1,0 0 0,0 0-1,0-1 1,-1-1-1,1 1 1,0-1-1,-1-1 1,1 0 0,15-7-1,33-22-469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3.265"/>
    </inkml:context>
    <inkml:brush xml:id="br0">
      <inkml:brushProperty name="width" value="0.05" units="cm"/>
      <inkml:brushProperty name="height" value="0.05" units="cm"/>
    </inkml:brush>
  </inkml:definitions>
  <inkml:trace contextRef="#ctx0" brushRef="#br0">56 1 18548,'1'18'1616,"-4"17"-944,-3 11-207,-1 15 679,0 5-208,0 9-288,-5 6-56,4-1-208,3-5-48,4-11-192,1-7-88,7-13-240,1-2-184,4-12-608,4-8-208,-3-19 912,6-8-240,4-12-200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3.259"/>
    </inkml:context>
    <inkml:brush xml:id="br0">
      <inkml:brushProperty name="width" value="0.05" units="cm"/>
      <inkml:brushProperty name="height" value="0.05" units="cm"/>
    </inkml:brush>
  </inkml:definitions>
  <inkml:trace contextRef="#ctx0" brushRef="#br0">67 0 20236,'0'10'1793,"-3"5"-1233,-5 9-200,-1 13 848,-2 3-280,0 7-496,2 1-159,2-4-362,0-4-167,6-9-312,1-8-256,3-13-440,3-4 24,0-6 671,2-1-271,-2-4 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3.743"/>
    </inkml:context>
    <inkml:brush xml:id="br0">
      <inkml:brushProperty name="width" value="0.05" units="cm"/>
      <inkml:brushProperty name="height" value="0.05" units="cm"/>
    </inkml:brush>
  </inkml:definitions>
  <inkml:trace contextRef="#ctx0" brushRef="#br0">83 1 17716,'-2'0'159,"0"1"1,0 1-1,0-1 1,1 0-1,-1 0 1,0 1-1,0-1 1,1 1 0,-1-1-1,1 1 1,-1-1-1,1 1 1,0 0-1,0 0 1,-1 2-1,-17 36 373,16-33-235,-4 12 356,0 0 0,1 0 1,-5 33-1,9-46-554,1 0-1,1 0 0,-1 1 1,1-1-1,0 0 1,1 1-1,-1-1 0,1 0 1,1 0-1,-1 1 0,1-1 1,0 0-1,0 0 0,1-1 1,5 11-1,-6-14-81,0 0 0,0 0 1,0 0-1,1 0 0,-1 0 0,1 0 0,-1-1 1,1 1-1,0-1 0,-1 1 0,1-1 0,0 0 1,0 0-1,0-1 0,0 1 0,0 0 0,0-1 1,0 0-1,0 0 0,0 0 0,0 0 0,0 0 1,0-1-1,0 1 0,0-1 0,0 0 0,5-2 1,1 0 32,0 0 0,-1-1 0,1-1 0,-1 0 0,0 0 0,0 0 0,12-11 0,-12 7 56,1 0 0,-1 0 1,-1-1-1,0 0 0,0 0 1,-1 0-1,0-1 0,-1 0 1,0 0-1,5-16 0,-10 25-80,1 1 0,-1-1 0,0 1 0,1-1 0,-1 0 0,0 1 0,0-1 0,0 1 0,0-1 0,0 1 0,-1-1 0,1 1 0,-1-3 0,1 4-19,0 0 0,0 0 0,-1-1 0,1 1 0,0 0 0,0 0 0,-1-1 1,1 1-1,0 0 0,0 0 0,-1 0 0,1 0 0,0 0 0,-1-1 0,1 1 0,0 0 0,-1 0 0,1 0 0,0 0 0,-1 0 0,1 0 0,0 0 0,-1 0 0,1 0 0,0 0 0,-1 0 0,1 0 0,0 0 0,-1 1 0,1-1 0,0 0 0,0 0 0,-1 0 0,1 1 0,-3 0 4,0 1 0,0 0 0,1 0 0,-1 0 0,1 0 0,-1 1-1,1-1 1,0 1 0,-3 4 0,0 2-121,0 0 0,1 0 0,1 0-1,-1 1 1,1-1 0,1 1 0,0 0 0,-1 12 0,3-19-4,0 0-1,0 0 1,0 0 0,0 0 0,1 0-1,-1 0 1,1 0 0,0 0 0,0 0 0,0 0-1,0 0 1,1 0 0,1 3 0,-1-4 14,-1 0-1,1-1 1,0 1 0,0 0 0,0-1 0,0 0 0,0 1 0,0-1 0,0 0-1,0 0 1,0 0 0,1 0 0,-1-1 0,0 1 0,1-1 0,-1 1-1,0-1 1,1 0 0,3 0 0,32-6-653,3-6-254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4.161"/>
    </inkml:context>
    <inkml:brush xml:id="br0">
      <inkml:brushProperty name="width" value="0.05" units="cm"/>
      <inkml:brushProperty name="height" value="0.05" units="cm"/>
    </inkml:brush>
  </inkml:definitions>
  <inkml:trace contextRef="#ctx0" brushRef="#br0">146 1 14611,'-7'4'428,"-1"0"0,1 1 0,0 0-1,0 0 1,0 1 0,1-1 0,-1 2 0,-6 8 0,6-8 231,-6 7-85,6-8-418,0 1-1,0 0 1,1 0-1,0 1 1,1 0-1,-1 0 1,-7 16-1,13-24-159,0 1 0,0-1-1,0 1 1,0-1 0,0 1-1,1-1 1,-1 0 0,0 1-1,0-1 1,0 1 0,0-1 0,0 1-1,1-1 1,-1 1 0,0-1-1,0 0 1,1 1 0,-1-1 0,0 0-1,1 1 1,-1-1 0,0 0-1,1 1 1,-1-1 0,0 0-1,1 1 1,-1-1 0,1 0 0,-1 0-1,1 0 1,-1 1 0,0-1-1,1 0 1,-1 0 0,1 0-1,-1 0 1,1 0 0,-1 0 0,2 0-1,20 1-263,-21-1 247,68-5-717,34 0 57,-91 5 785,1 1 0,0 0-1,-1 1 1,1 0 0,22 9 0,-33-11-43,-1 0 0,0 1 0,1-1 0,-1 1 0,0-1 0,1 1 0,-1 0 0,0 0 0,0 0 0,0-1 1,0 1-1,0 0 0,0 0 0,0 0 0,0 1 0,0-1 0,0 0 0,-1 0 0,1 0 0,0 1 0,-1-1 0,1 0 1,0 3-1,-1-2 36,0 0 1,0 0 0,-1 0-1,1 0 1,0 0 0,-1 0-1,1 0 1,-1 0 0,0 0-1,0 0 1,0 0-1,0-1 1,0 1 0,-1 2-1,-7 7 435,1-1 0,-1-1 0,-21 17 0,27-23-445,-2 1 26,-5 6-42,-1 0-1,-1-1 1,0-1-1,0 0 1,0-1-1,-1 0 1,-15 6-1,27-13-121,0 0 0,0 1 0,0-1 0,0 0 0,0 0-1,0 0 1,0 1 0,0-1 0,0 0 0,0 0 0,0-1 0,0 1 0,0 0-1,0 0 1,0 0 0,0-1 0,0 1 0,-2-1 0,3 0 26,-1 1 0,1-1-1,-1 0 1,1 0 0,-1 1 0,1-1 0,-1 0 0,1 0 0,0 1-1,0-1 1,-1 0 0,1 0 0,0 0 0,0 0 0,0 1-1,0-1 1,0 0 0,0 0 0,0 0 0,0 0 0,0 0-1,0 1 1,1-3 0,7-19-555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4.578"/>
    </inkml:context>
    <inkml:brush xml:id="br0">
      <inkml:brushProperty name="width" value="0.05" units="cm"/>
      <inkml:brushProperty name="height" value="0.05" units="cm"/>
    </inkml:brush>
  </inkml:definitions>
  <inkml:trace contextRef="#ctx0" brushRef="#br0">295 4 19324,'0'0'61,"0"-1"0,0 1 0,-1 0 1,1 0-1,0 0 0,0-1 0,0 1 0,0 0 0,-1 0 0,1 0 0,0-1 0,0 1 1,0 0-1,-1 0 0,1 0 0,0 0 0,0 0 0,-1-1 0,1 1 0,0 0 1,0 0-1,-1 0 0,1 0 0,0 0 0,-1 0 0,1 0 0,0 0 0,0 0 0,-1 0 1,1 0-1,0 0 0,0 0 0,-1 0 0,1 1 0,-15 1 77,13-2 30,-35 11 573,1 1 0,0 2 0,1 2 1,-58 34-1,88-47-747,1-1 0,0 1 0,0 0 0,-8 7 1,12-9-1,0-1 1,-1 0-1,1 1 1,0-1-1,0 0 1,-1 1-1,1-1 1,0 0-1,0 1 1,0-1-1,-1 1 1,1-1 0,0 0-1,0 1 1,0-1-1,0 1 1,0-1-1,0 1 1,0-1-1,0 0 1,0 1-1,0-1 1,0 1-1,0-1 1,0 1 0,1 0-4,0-1 0,-1 1 0,1 0 1,0-1-1,0 1 0,-1-1 0,1 0 1,0 1-1,0-1 0,0 0 0,-1 1 1,1-1-1,0 0 0,0 0 0,0 0 1,0 1-1,0-1 0,1 0 0,33 2-278,69-5-1,-72 1 264,0 1 0,-1 1 0,34 5-1,-62-4 28,0-1 0,0 1 0,1 0 0,-1 0-1,0 0 1,0 0 0,0 0 0,-1 1 0,1-1 0,3 3 0,-5-3 1,0 0-1,-1 0 1,1-1 0,-1 1 0,1 0 0,0 0 0,-1 0 0,1 0 0,-1 0 0,0 0 0,1 0 0,-1 0 0,0 0 0,0 0 0,1 0 0,-1 0 0,0 1 0,0-1-1,0 0 1,0 0 0,-1 0 0,1 0 0,0 0 0,0 0 0,-1 0 0,1 0 0,0 0 0,-1 0 0,1 0 0,-1 0 0,1 0 0,-1 0 0,0 1 0,-11 12-73,1 1 0,-2-2 0,1 0 0,-2 0 0,0-1 0,0-1 0,-1 0 0,-1-1 0,-25 13 0,41-23 48,-24 9-789,24-9 798,0 0-1,0 0 0,-1 0 1,1 0-1,0 1 1,-1-1-1,1 0 0,-1 0 1,1 0-1,0 0 1,-1 0-1,1 0 1,0 0-1,-1 0 0,1 0 1,0 0-1,-1 0 1,1 0-1,0 0 1,-1 0-1,1 0 0,0-1 1,-1 1-1,1 0 1,0 0-1,-1 0 0,1 0 1,0-1-1,-1 1 1,1 0-1,0 0 1,0-1-1,-1 1 0,1 0 1,0 0-1,0-1 1,-1 1-1,1 0 0,0-1 1,0 1-1,0 0 1,0-1-1,0 1 1,-1 0-1,1-1 0,0 1 1,0 0-1,0-1 1,0 1-1,0 0 0,0-1 1,0 1-1,0-1 1,0 1-1,1 0 1,-1-1-1,0 1 0,0 0 1,0-1-1,0 1 1,1-1-1,7-16-512</inkml:trace>
  <inkml:trace contextRef="#ctx0" brushRef="#br0" timeOffset="1">475 59 16379,'2'11'2129,"-4"9"-1257,-5 6-360,-4 6 1633,5 5-1265,0-1-104,4 1-472,2-3-320,6-11-560,4-8-328,5-15 688,2-6-176,-3-17-152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4.981"/>
    </inkml:context>
    <inkml:brush xml:id="br0">
      <inkml:brushProperty name="width" value="0.05" units="cm"/>
      <inkml:brushProperty name="height" value="0.05" units="cm"/>
    </inkml:brush>
  </inkml:definitions>
  <inkml:trace contextRef="#ctx0" brushRef="#br0">9 35 16756,'-3'-31'1912,"0"28"-1192,0 4-344,3 18 1553,0 1-873,6 7-1112,2 4-560,3 1 472,2 2-104,4-1-80</inkml:trace>
  <inkml:trace contextRef="#ctx0" brushRef="#br0" timeOffset="0.49">387 384 18268,'-24'13'1760,"-5"4"-1200,0 3-272,-5 0 825,3 3-225,5 1-432,3 2-176,10-1-224,7-1-32,9-4 8,10-3-16,9-5-104,1-2-144,7-6-496,4-1-192,3-7 712,-4-7-160,7 0-161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5.868"/>
    </inkml:context>
    <inkml:brush xml:id="br0">
      <inkml:brushProperty name="width" value="0.05" units="cm"/>
      <inkml:brushProperty name="height" value="0.05" units="cm"/>
    </inkml:brush>
  </inkml:definitions>
  <inkml:trace contextRef="#ctx0" brushRef="#br0">172 402 17492,'-6'-1'319,"1"0"-1,-1 0 1,1 0 0,-1 1 0,1 0 0,-1 0-1,1 0 1,-1 1 0,1 0 0,-1 0 0,1 0-1,0 1 1,0 0 0,-1 0 0,1 0 0,0 0-1,1 1 1,-1 0 0,0 0 0,1 0 0,-7 7-1,6-6-247,1 0 0,0 0 0,0 0-1,0 1 1,0 0 0,1-1 0,0 1-1,0 1 1,0-1 0,0 0 0,1 1-1,0-1 1,0 1 0,1 0-1,0-1 1,0 1 0,0 0 0,0 0-1,1 0 1,0 6 0,1-10-59,-1-1-1,0 1 1,1 0 0,-1-1 0,1 1-1,-1-1 1,1 1 0,0-1-1,0 1 1,0-1 0,0 0 0,0 1-1,0-1 1,0 0 0,0 0 0,0 0-1,1 1 1,-1-1 0,0-1 0,1 1-1,-1 0 1,1 0 0,-1 0-1,1-1 1,-1 1 0,1-1 0,0 1-1,-1-1 1,1 0 0,-1 0 0,1 1-1,0-1 1,-1 0 0,1 0 0,0-1-1,-1 1 1,3-1 0,5 0 36,-1-1 1,1 0 0,-1 0-1,0-1 1,14-6-1,1-4 35,-1 0 1,0-2-1,-1-1 0,22-21 0,19-14-39,-62 51-44,0 1-1,0-1 1,-1 0-1,1 0 1,0 0-1,0 0 0,0 0 1,0 1-1,0-1 1,0 0-1,0 0 0,0 0 1,0 0-1,0 1 1,0-1-1,0 0 1,0 0-1,0 0 0,0 0 1,0 1-1,0-1 1,0 0-1,0 0 1,0 0-1,0 0 0,0 1 1,0-1-1,0 0 1,0 0-1,1 0 0,-1 0 1,0 1-1,0-1 1,0 0-1,0 0 1,0 0-1,0 0 0,1 0 1,-1 0-1,0 0 1,0 1-1,0-1 0,0 0 1,0 0-1,1 0 1,-1 0-1,0 0 1,0 0-1,0 0 0,1 0 1,-1 0-1,0 0 1,0 0-1,0 0 0,0 0 1,1 0-1,-1 0 1,0 0-1,0 0 1,0 0-1,0 0 0,1 0 1,-1 0-1,0-1 1,0 1-1,0 0 0,0 0 1,0 0-1,1 0 1,-5 17-29,4-15 20,-1 0 10,1 0 0,-1-1-1,1 1 1,0 0 0,-1 0 0,1 0 0,0 0 0,0-1 0,0 1 0,0 0-1,1 0 1,-1 0 0,0 0 0,1-1 0,-1 1 0,1 0 0,0 0 0,0-1-1,-1 1 1,1 0 0,0-1 0,0 1 0,1-1 0,-1 0 0,0 1 0,0-1 0,1 0-1,-1 1 1,1-1 0,-1 0 0,1 0 0,-1 0 0,1 0 0,0-1 0,-1 1-1,1 0 1,0-1 0,0 1 0,-1-1 0,1 0 0,0 1 0,0-1 0,0 0-1,0 0 1,0 0 0,3-1 0,6 0 4,-1-1-1,1 0 0,0 0 1,0-1-1,-1-1 0,0 1 1,0-2-1,0 0 0,0 0 1,-1 0-1,1-1 1,-1-1-1,9-8 0,4-5 10,0-1 0,-2-1-1,29-40 1,-34 41 0,0 0-1,-2-2 0,0 0 1,-1 0-1,-2-1 0,0 0 1,-2-1-1,7-33 0,-14 52-13,3-25-3,-4 29 3,0 1 0,0-1 0,0 1-1,0 0 1,-1-1 0,1 1 0,0-1 0,-1 1 0,1 0 0,-1-1 0,1 1 0,-1 0-1,0-1 1,1 1 0,-1 0 0,0 0 0,-1-2 0,1 3 0,1-1 0,-1 1 0,0 0 0,1-1 0,-1 1 0,1 0 0,-1 0 0,0-1 1,1 1-1,-1 0 0,0 0 0,0 0 0,1 0 0,-1 0 0,0 0 0,1 0 0,-1 0 0,0 0 0,1 0 0,-1 0 0,0 1 1,1-1-1,-1 0 0,0 0 0,1 1 0,-1-1 0,1 0 0,-1 1 0,0 0 0,-19 16 3,17-13-3,-11 12-3,1 0 0,0 1-1,1 0 1,1 1 0,1 0-1,-15 38 1,19-40 13,0 0 1,1 1-1,1 0 0,0 0 0,2 0 1,0 0-1,1 1 0,1 30 1,1-42-46,0 0 1,1 1-1,-1-1 1,1 0-1,1 0 1,-1-1-1,1 1 1,0 0-1,0-1 1,0 0-1,1 0 1,0 0-1,0 0 1,0 0-1,0-1 1,11 8-1,-7-6-38,2 0 0,-1-1 0,0 0 0,1 0 0,0-1 0,0 0 0,1-1 0,-1 0 0,12 1 0,17-1-237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6.348"/>
    </inkml:context>
    <inkml:brush xml:id="br0">
      <inkml:brushProperty name="width" value="0.05" units="cm"/>
      <inkml:brushProperty name="height" value="0.05" units="cm"/>
    </inkml:brush>
  </inkml:definitions>
  <inkml:trace contextRef="#ctx0" brushRef="#br0">46 1 19516,'-9'50'1713,"-3"2"-1265,-4-3-200,9-1 592,5-1-544,7-10-944,2-8 1928,1-12-1296,-5-2-72,-3-13-24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6.847"/>
    </inkml:context>
    <inkml:brush xml:id="br0">
      <inkml:brushProperty name="width" value="0.05" units="cm"/>
      <inkml:brushProperty name="height" value="0.05" units="cm"/>
    </inkml:brush>
  </inkml:definitions>
  <inkml:trace contextRef="#ctx0" brushRef="#br0">0 102 17068,'3'-5'325,"0"1"-1,1-1 1,-1 1 0,1 0 0,0 0 0,0 0 0,0 1 0,1-1-1,-1 1 1,6-3 0,3-1 287,0 1 0,25-8 0,-13 6-387,-1 2 0,1 1 0,1 1 0,-1 1 0,0 1 0,1 1 1,-1 2-1,1 0 0,30 7 0,-42-6-242,0 2 0,0 0 0,0 1 0,0 0 0,-1 1 0,0 1 0,21 13 0,-26-14 5,0 1 0,0-1 0,-1 2 0,0-1 0,0 1 0,-1 0 0,0 0 0,0 1 0,-1 0 0,0 0 0,7 17 0,-9-17 20,0 0 1,-1 1 0,0-1-1,0 0 1,-1 1-1,0-1 1,-1 1-1,0-1 1,0 1-1,-1-1 1,-3 16 0,0-12 69,0-1-1,-1 1 1,0-1 0,-1 0 0,0 0 0,0-1 0,-14 18 0,3-9 127,0-1-1,-1-1 1,-1-1 0,0 0 0,-2-2-1,0 0 1,0-1 0,-26 12-1,36-20-226,0-1 0,-1 0 0,1 0 0,-1-1-1,0-1 1,0 0 0,0-1 0,-24 2-1,35-4-3,0 0 0,0 0 0,0 0 0,0 0 0,0 0 0,0 0 0,0 0 0,1 0 0,-1 0 0,0-1 0,0 1 0,0 0 0,0-1 0,0 1 0,0-1 0,1 1 0,-1-1 0,0 1 0,0-1 0,1 1 0,-1-1 0,0 0 0,0 0 0,1 0 23,0 0 0,-1 0 0,1 0 1,0 0-1,0 0 0,0 0 0,0 0 0,0 0 0,0 0 0,0 0 1,0 0-1,1 1 0,-1-1 0,0 0 0,0 0 0,1 0 0,-1 0 1,1-1-1,2-3-44,1-1 0,-1 1 0,1 0 0,0 0 0,8-8 0,22-16-420</inkml:trace>
  <inkml:trace contextRef="#ctx0" brushRef="#br0" timeOffset="1">841 376 17492,'-5'32'1776,"-4"1"-1072,0 3-304,6-3 825,1-1-241,7-7-424,2-7-288,9-12-752,-1-7-360,0-11 664,-2-7-144,-6-13-136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7.295"/>
    </inkml:context>
    <inkml:brush xml:id="br0">
      <inkml:brushProperty name="width" value="0.05" units="cm"/>
      <inkml:brushProperty name="height" value="0.05" units="cm"/>
    </inkml:brush>
  </inkml:definitions>
  <inkml:trace contextRef="#ctx0" brushRef="#br0">0 8 19836,'2'-8'1697,"1"11"-1193,1 3-232,4 7 968,1 2-464,2 6-1168,1-1 1328,-3 0-856,0-5 16,-1 2-48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7.684"/>
    </inkml:context>
    <inkml:brush xml:id="br0">
      <inkml:brushProperty name="width" value="0.05" units="cm"/>
      <inkml:brushProperty name="height" value="0.05" units="cm"/>
    </inkml:brush>
  </inkml:definitions>
  <inkml:trace contextRef="#ctx0" brushRef="#br0">250 414 16083,'1'-1'91,"-1"1"-1,1-1 0,-1 1 0,0-1 1,1 1-1,-1-1 0,0 0 0,1 1 1,-1-1-1,0 0 0,1 1 0,-1-1 0,0 0 1,0 1-1,0-1 0,0 0 0,0 1 1,0-1-1,0 0 0,0 0 0,0 1 0,0-1 1,0 0-1,0 1 0,-1-1 0,1 0 1,0 1-1,-1-1 0,1 0 0,0 1 1,-1-1-1,1 1 0,0-1 0,-1 1 0,1-1 1,-1 1-1,1-1 0,-1 1 0,1-1 1,-1 1-1,0-1 0,1 1 0,-1 0 1,0-1-1,1 1 0,-1 0 0,1 0 0,-1-1 1,0 1-1,0 0 0,1 0 0,-1 0 1,0 0-1,1 0 0,-1 0 0,0 0 1,1 0-1,-1 0 0,-1 1 0,-4-1 336,-1 1-1,1 0 1,-1 0-1,1 1 1,-10 3-1,2 1-219,0 1 0,0 1 0,1 0 0,0 0 1,0 1-1,-21 21 0,27-23-190,0 0 1,0 0 0,1 1 0,0-1-1,1 2 1,0-1 0,0 1 0,0-1 0,1 1-1,1 0 1,-1 1 0,-1 9 0,5-17-6,-1 0 0,1 0 0,0 0 0,-1 1 1,1-1-1,0 0 0,0 0 0,1 0 0,-1 0 0,0 1 1,1-1-1,-1 0 0,1 0 0,0 0 0,0 0 0,0 0 1,0 0-1,0 0 0,0-1 0,0 1 0,2 2 0,0-2 11,-1 0-1,1 0 1,-1-1-1,1 1 1,0-1-1,0 0 1,-1 0-1,1 0 1,0 0-1,0 0 0,0-1 1,0 1-1,5-1 1,4 0 47,1 0-1,-1-2 1,0 1 0,0-1-1,0-1 1,15-5 0,-7 0 16,-1-1-1,0 0 1,0-2 0,-1 0 0,-1-1 0,0-1 0,-1 0-1,0-1 1,27-32 0,-23 22 0,-1-2-1,-1 0 0,-1-1 1,-2-1-1,-1 0 0,11-31 1,-17 40-46,-1-1 1,-1-1 0,-1 1 0,-1-1-1,-1 0 1,-1 0 0,0 0-1,-2-21 1,0 39-40,0-1 0,-1 1 1,1 0-1,-1-1 0,0 1 0,0 0 0,0 0 0,0 0 0,-1 0 0,1 0 1,-1 0-1,0 0 0,0 0 0,0 1 0,0-1 0,0 1 0,0-1 1,-1 1-1,-2-3 0,2 4-2,1 0-1,-1 0 1,1 1 0,0-1-1,-1 0 1,0 1 0,1 0-1,-1-1 1,1 1 0,-1 0 0,1 0-1,-1 1 1,1-1 0,-1 0-1,1 1 1,-1 0 0,1-1 0,-1 1-1,1 0 1,0 0 0,-1 1-1,1-1 1,0 0 0,-3 3-1,-5 3-6,1 1 0,1-1 0,-1 2 0,1-1 0,1 1 0,-1 0 0,2 1 0,-1 0 0,-8 19 0,10-21 0,2 0 0,-1 1 1,1 0-1,0-1 0,1 1 0,0 0 0,1 1 0,0-1 0,0 0 0,1 0 0,0 0 0,0 1 1,3 9-1,-2-14-23,1 0 1,0 0-1,0 0 1,0 0-1,1 0 1,0-1-1,0 1 1,0-1-1,0 1 1,8 6-1,4 2-212,28 20-1,-31-25 82,0 1 0,-1 0 0,0 1 0,11 12 0,-20-19 104,1 1 0,0-1 1,-1 1-1,0 0 0,0 0 0,0 0 1,0 0-1,-1 1 0,0-1 0,1 0 1,-2 1-1,1-1 0,0 0 0,-1 1 0,0-1 1,0 1-1,-1 7 0,-1-4-96,0 1 1,0-1-1,-1 0 0,0 0 1,0 0-1,-1 0 0,-7 11 1,-1-2-96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8.085"/>
    </inkml:context>
    <inkml:brush xml:id="br0">
      <inkml:brushProperty name="width" value="0.05" units="cm"/>
      <inkml:brushProperty name="height" value="0.05" units="cm"/>
    </inkml:brush>
  </inkml:definitions>
  <inkml:trace contextRef="#ctx0" brushRef="#br0">185 77 17636,'0'-2'142,"0"1"0,0 0 0,0-1 0,-1 1 0,1-1 0,0 1 0,0-1-1,-1 1 1,1 0 0,-1-1 0,0 1 0,1 0 0,-1 0 0,0-1 0,1 1 0,-1 0 0,0 0 0,0 0 0,0 0 0,0 0 0,0 0 0,-1 0 0,1 0 0,0 0 0,0 1 0,0-1 0,-1 0 0,1 1 0,0-1 0,-1 1 0,1 0 0,-1-1 0,1 1-1,0 0 1,-1 0 0,1 0 0,-1 0 0,1 0 0,0 0 0,-1 0 0,1 0 0,-3 1 0,-2 1 97,0 0 0,1 0 0,-1 0 0,1 1 1,-1-1-1,1 1 0,0 1 0,0-1 0,-5 5 0,1 0-134,1 1 0,-1 0 0,1 0 0,1 0 0,0 1 0,-7 14 0,11-19-99,0 1-1,0 0 1,1 0 0,0 0-1,0 0 1,0 1-1,1-1 1,0 0-1,0 1 1,1-1 0,0 0-1,0 1 1,2 9-1,-2-14-1,0 0 0,1 0-1,0 0 1,-1 0 0,1 0 0,0 0-1,0 0 1,0 0 0,0-1-1,0 1 1,1 0 0,-1-1-1,0 1 1,1-1 0,-1 1-1,1-1 1,0 0 0,-1 0-1,3 1 1,0 0 8,-1 0 0,1-1-1,-1 0 1,1 0 0,0 0 0,0-1-1,-1 1 1,1-1 0,7 0 0,-2-1 21,0 0 0,1 0 0,-1-1 0,0 0 0,-1-1 0,1 0 0,0 0 0,7-5 0,-4 1 41,-1-1 1,-1 0 0,0-1 0,0 0 0,-1 0 0,0-1 0,0 0-1,-1-1 1,9-15 0,-11 16-66,0-1 0,-1 1 0,0-1-1,-1 0 1,0 0 0,-1 0 0,0-1 0,0 1-1,-2-1 1,2-22 0,-6 21-180,-1 10-834,3 4 878,0 0 0,1-1 0,-1 1 0,0 0 0,1 0 0,-1-1 0,1 1 0,-1 0 0,1 0 0,-1 0 0,1 0 0,0 0 0,0 0 0,-1 0 0,1 0 0,0 0 0,0 0 0,0 2 0,0-2 17,-1 2-38,1 0-1,0 0 1,0-1-1,0 1 0,0 0 1,0-1-1,1 1 1,0 2-1,5 8-728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3.662"/>
    </inkml:context>
    <inkml:brush xml:id="br0">
      <inkml:brushProperty name="width" value="0.05" units="cm"/>
      <inkml:brushProperty name="height" value="0.05" units="cm"/>
    </inkml:brush>
  </inkml:definitions>
  <inkml:trace contextRef="#ctx0" brushRef="#br0">69 144 15555,'-2'3'461,"0"0"0,0 1 0,1 0 0,-1-1 0,1 1 0,0 0 0,-1 7 0,3-10-380,-1 0-1,0 0 0,0 0 0,0 0 1,1 0-1,-1-1 0,0 1 0,1 0 0,-1 0 1,0 0-1,1 0 0,-1-1 0,1 1 1,0 0-1,-1-1 0,1 1 0,0 0 1,-1-1-1,1 1 0,0-1 0,0 1 1,-1-1-1,1 1 0,0-1 0,0 1 1,0-1-1,0 0 0,0 0 0,0 1 1,-1-1-1,1 0 0,0 0 0,0 0 1,0 0-1,0 0 0,0 0 0,0 0 1,1-1-1,5 1 84,-1-1 1,1 1 0,0-2-1,-1 1 1,1-1-1,-1 0 1,1 0-1,-1-1 1,0 0 0,0 0-1,0 0 1,8-7-1,-2 1 7,0 0-1,-2-1 0,1 0 0,16-21 0,-23 25-102,1-1 0,-1 1 1,-1-1-1,6-12 0,-8 17-54,0 0-1,-1 1 0,1-1 1,-1 0-1,1 0 0,-1 0 1,0 1-1,1-1 0,-1 0 1,0 0-1,0 0 0,0 0 1,-1 1-1,1-1 0,0 0 1,-1 0-1,1 1 0,-1-1 1,0 0-1,1 0 0,-1 1 1,0-1-1,0 1 0,0-1 1,-2-1-1,2 2-5,0 0 1,0 1-1,-1-1 1,1 1-1,0-1 1,0 1-1,-1-1 1,1 1-1,0 0 1,-1 0-1,1-1 0,0 1 1,-1 0-1,1 0 1,-1 1-1,1-1 1,0 0-1,-1 0 1,1 1-1,0-1 1,-1 0-1,1 1 0,0 0 1,-3 1-1,-30 18 93,13-2-99,1 1 1,0 0-1,2 1 0,0 1 1,1 1-1,1 1 0,-25 47 1,37-63-6,1 1 0,-1-1 0,1 1 0,1-1 0,0 1 0,0 0 1,0 0-1,0 12 0,2-18-27,0 0-1,0 0 1,0 1 0,1-1-1,-1 0 1,1 0 0,-1 0 0,1 1-1,0-1 1,0 0 0,0 0-1,0 0 1,0 0 0,0 0 0,0-1-1,1 1 1,-1 0 0,1-1-1,0 1 1,-1 0 0,1-1 0,0 0-1,0 1 1,0-1 0,0 0-1,0 0 1,0 0 0,0 0-1,0-1 1,0 1 0,0-1 0,1 1-1,-1-1 1,0 0 0,4 1-1,7-1-239,1 0-1,-1-1 0,1 0 0,-1-1 0,0 0 0,1-1 1,-1-1-1,0 0 0,-1-1 0,1 0 0,14-9 0,19-12-507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4:19.102"/>
    </inkml:context>
    <inkml:brush xml:id="br0">
      <inkml:brushProperty name="width" value="0.05" units="cm"/>
      <inkml:brushProperty name="height" value="0.05" units="cm"/>
    </inkml:brush>
  </inkml:definitions>
  <inkml:trace contextRef="#ctx0" brushRef="#br0">114 120 16772,'1'-10'346,"1"-1"0,-2 1 0,1-1 0,-1 1 0,-1-1 0,0 1 0,-1 0 0,-2-12 0,4 21-285,0 0 1,-1 1 0,1-1 0,0 0-1,0 1 1,-1-1 0,1 0 0,0 1-1,0-1 1,-1 1 0,1-1 0,-1 0-1,1 1 1,-1-1 0,1 1-1,-1-1 1,1 1 0,-1 0 0,1-1-1,-1 1 1,1-1 0,-1 1 0,0 0-1,1 0 1,-1-1 0,0 1 0,1 0-1,-2 0 1,1 0-8,0 0 0,0 1 0,0-1 0,1 1 0,-1 0 0,0-1 0,0 1-1,0 0 1,1-1 0,-1 1 0,0 0 0,1 0 0,-1-1 0,0 1 0,1 0 0,-1 1 0,-3 6 106,1 0 0,0-1 0,-4 14 0,-1 18-81,1 0 0,3 0 0,0 0 0,3 1 1,1-1-1,2 1 0,2-1 0,13 59 0,-16-94-69,-1 2 37,2 0 1,-1 0 0,1-1-1,-1 1 1,2 0-1,-1-1 1,1 1-1,-1-1 1,1 0 0,1 0-1,-1 0 1,6 5-1,-9-9-34,0-1 0,0 0 0,1 1 0,-1-1 0,0 0 0,0 0 0,0 1-1,1-1 1,-1 0 0,0 0 0,1 1 0,-1-1 0,0 0 0,0 0 0,1 0 0,-1 0-1,0 1 1,1-1 0,-1 0 0,0 0 0,1 0 0,-1 0 0,1 0 0,-1 0 0,0 0 0,1 0-1,-1 0 1,0 0 0,1 0 0,-1 0 0,0 0 0,1 0 0,-1-1 0,0 1 0,1 0-1,-1 0 1,0 0 0,1 0 0,-1-1 0,0 1 0,0 0 0,1 0 0,-1 0 0,0-1-1,0 1 1,1 0 0,-1-1 0,0 1 0,0 0 0,0 0 0,1-1 0,-1 1 0,0 0 0,0-1-1,0 1 1,0 0 0,0-1 0,0 1 0,0-1 0,0 1 0,0 0 0,0-1 0,0 1-1,0 0 1,0-1 0,0 1 0,0 0 0,0-1 0,0 1 0,-5-28 541,-9-6-340,-1 0 0,-2 1 1,-1 0-1,-29-38 1,47 71-219,2 5-4,1 0-1,0 0 0,0-1 1,6 8-1,2-2-146,0-2 1,0 1-1,1-1 0,0-1 1,1 0-1,-1-1 0,1 0 1,0-1-1,1-1 0,-1 0 1,22 4-1,-22-6-54,1 0 1,-1-1-1,1 0 0,0-1 0,-1 0 0,1-2 1,0 1-1,-1-2 0,0 1 0,1-2 0,-1 0 1,13-6-1,-20 8 285,0-1-1,0 0 1,0-1 0,-1 0 0,1 0 0,-1 0-1,0 0 1,0-1 0,0 1 0,-1-1 0,7-10-1,-12 17 407,-2 3 2,1-1 1,0 1-1,0 0 0,-3 9 1,5-12-456,-1 0 0,1 0 0,0 0 1,0 1-1,0-1 0,0 0 0,0 0 0,0 0 1,0 0-1,1 0 0,-1 0 0,1 0 0,0 0 1,-1 0-1,1 0 0,0 0 0,0 0 0,0 0 1,0-1-1,3 4 0,0-2 1,0 0-1,0 0 1,0 0-1,0 0 0,1-1 1,-1 1-1,1-1 1,0-1-1,0 1 1,0 0-1,0-1 1,0 0-1,0 0 1,0-1-1,0 0 1,0 1-1,9-2 1,10-1 63,0-1 0,33-9 0,-49 10-79,84-24 147,-57 15-112,0 1-1,45-6 1,-77 16-40,-1 0 1,1 0-1,-1 0 1,1 0-1,0 0 1,-1 0-1,1 1 1,0 0-1,-1-1 1,1 1-1,-1 0 1,1 0-1,-1 0 1,0 1-1,0-1 0,1 0 1,-1 1-1,0 0 1,0-1-1,0 1 1,0 0-1,-1 0 1,1 0-1,0 0 1,1 4-1,-1-3 21,1 0 1,-1 0-1,1 0 0,-1-1 1,1 1-1,0 0 0,0-1 0,0 0 1,0 0-1,1 0 0,5 2 0,-3-2 0,1 0-1,-1-1 1,1 0-1,-1-1 0,1 1 1,0-1-1,-1-1 0,1 1 1,9-3-1,60-16 23,-58 13-81,20-6-127,-26 7 34,1 1 1,0 0 0,0 0 0,0 1 0,1 1-1,-1 0 1,23 1 0,-34 2 88,1-1 1,-1 1-1,0 0 0,1 0 0,-1 0 1,0 0-1,0 1 0,1-1 1,-1 0-1,0 1 0,0 0 0,-1-1 1,1 1-1,0 0 0,0 0 1,-1 0-1,0 0 0,1 0 1,1 5-1,-1-4 36,-1-1 0,1 1 0,-1-1 0,1 1 1,0-1-1,0 1 0,0-1 0,0 0 0,0 0 0,1 0 0,-1-1 1,0 1-1,1 0 0,0-1 0,-1 0 0,1 1 0,3 0 0,4-1 10,-1 0 0,0 0-1,1-1 1,-1 0 0,0 0-1,12-3 1,59-14-109,-49 9-21,-1 0-3,-23 5 62,0 1-1,0 0 1,1 0-1,-1 1 1,1-1-1,0 2 0,-1-1 1,1 1-1,0 0 1,10 2-1,-16-1 46,-1-1 0,0 1-1,1-1 1,-1 1-1,0 0 1,0 0 0,0 0-1,0 0 1,0 0-1,0 0 1,0 0 0,0 0-1,0 0 1,0 0 0,0 1-1,-1-1 1,1 0-1,0 1 1,-1-1 0,1 0-1,-1 2 1,6 35 75,-4-14 66,1-11-45,1 0-1,1 0 1,0 0-1,0-1 1,1 0 0,10 15-1,52 64 138,-43-59-245,21 34 0,-35-48 5,-2 0-1,0 0 0,-1 1 1,0 0-1,-2 1 0,5 22 1,-10-36 19,0 1 1,0 0-1,-1 0 1,0 0-1,0 0 1,-1 0-1,0 0 1,0 0 0,-3 10-1,2-13 12,0 0 0,0 0 0,0 0 0,0 0 0,0 0 0,-1-1 1,0 1-1,0-1 0,0 0 0,0 0 0,0 0 0,-1 0 0,1 0 0,-1-1 0,0 1 0,-4 1 0,3-2 17,1 0 1,-1 0-1,0-1 1,0 0-1,0 0 0,1 0 1,-1 0-1,0-1 1,0 0-1,0 0 0,0 0 1,0-1-1,0 1 1,0-1-1,0 0 0,0-1 1,1 1-1,-1-1 1,0 0-1,1 0 0,0 0 1,-1-1-1,1 0 1,0 0-1,-7-6 1,5 3 11,-1 0 1,1 0 0,1-1 0,-1 0 0,1 0 0,0 0 0,1-1 0,0 0 0,0 0-1,0 0 1,1 0 0,0 0 0,-3-18 0,5 16-29,0 0 0,1 0 0,0 0-1,0 1 1,1-1 0,1 0 0,-1 0 0,2 0-1,-1 1 1,8-18 0,-4 15-74,0 1 0,1 0 0,0 0 0,1 0 0,0 1 0,0 0 0,14-11 0,9-5-230,2 2 0,0 2 0,1 1 0,47-21 0,-28 12-6,-6-3-34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0.796"/>
    </inkml:context>
    <inkml:brush xml:id="br0">
      <inkml:brushProperty name="width" value="0.05" units="cm"/>
      <inkml:brushProperty name="height" value="0.05" units="cm"/>
    </inkml:brush>
  </inkml:definitions>
  <inkml:trace contextRef="#ctx0" brushRef="#br0">28 5 19244,'-6'-4'2001,"3"7"-1209,1 7-336,2 12 1024,2 4-288,1 15-423,1 5-257,1 11-328,-1-1-96,-1 1-248,2-7-96,-3-4-433,-1-6-191,-4-17-480,-6-11 992,-8-18-296,0-11-144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1.218"/>
    </inkml:context>
    <inkml:brush xml:id="br0">
      <inkml:brushProperty name="width" value="0.05" units="cm"/>
      <inkml:brushProperty name="height" value="0.05" units="cm"/>
    </inkml:brush>
  </inkml:definitions>
  <inkml:trace contextRef="#ctx0" brushRef="#br0">21 140 15267,'-19'-23'1945,"18"3"-897,1 1-320,17 6 1008,9-1-127,12 2-337,5 2-192,6 0-416,3 2-135,-3 2-305,1 1-232,-10 5-625,-3 0-351,-13 2 808,-4 1-168,-11 6-128</inkml:trace>
  <inkml:trace contextRef="#ctx0" brushRef="#br0" timeOffset="1">120 205 18268,'11'0'2112,"13"-1"-1391,9-10-305,6 2 1056,7 0-640,3 1-248,0 5-904,-3 2-480,-14 4 688,-6 1-200,-10 4-152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1.653"/>
    </inkml:context>
    <inkml:brush xml:id="br0">
      <inkml:brushProperty name="width" value="0.05" units="cm"/>
      <inkml:brushProperty name="height" value="0.05" units="cm"/>
    </inkml:brush>
  </inkml:definitions>
  <inkml:trace contextRef="#ctx0" brushRef="#br0">8 293 17580,'2'37'1256,"-4"3"-1128,-4-2-168,5-1-160,2-2-144,5-17 296,3-9-200,4-24-120</inkml:trace>
  <inkml:trace contextRef="#ctx0" brushRef="#br0" timeOffset="1">7 4 16884,'0'-3'1296,"4"9"-984,-1 5-232,10 2 80,3 3-800,7 1 608,8-1-272,7-2-96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2.089"/>
    </inkml:context>
    <inkml:brush xml:id="br0">
      <inkml:brushProperty name="width" value="0.05" units="cm"/>
      <inkml:brushProperty name="height" value="0.05" units="cm"/>
    </inkml:brush>
  </inkml:definitions>
  <inkml:trace contextRef="#ctx0" brushRef="#br0">131 1 19548,'-43'24'2324,"32"-18"-1899,0-1-1,1 1 0,0 1 1,0 0-1,-17 15 1,27-21-386,-1 0 0,0-1 0,1 1 0,-1 0 0,0-1 0,1 1 0,-1 0 1,1 0-1,-1-1 0,1 1 0,0 0 0,-1 0 0,1 0 0,0 0 0,-1 0 1,1 0-1,0 0 0,0 0 0,0-1 0,0 1 0,0 2 0,0-3-30,1 1-1,-1-1 1,1 1-1,-1 0 0,1-1 1,-1 1-1,1-1 1,-1 1-1,1-1 0,-1 0 1,1 1-1,0-1 1,-1 1-1,1-1 1,0 0-1,-1 0 0,1 1 1,0-1-1,-1 0 1,2 0-1,6 1-117,0 0-1,0 0 1,14-2 0,-17 0 71,15 0-250,1 0 0,0 2-1,0 0 1,31 6 0,-46-6 238,-1 1 0,1 0 0,-1 0 1,1 0-1,-1 1 0,0-1 1,1 1-1,-2 0 0,1 1 0,0-1 1,-1 1-1,1 0 0,-1 0 1,0 1-1,0-1 0,-1 1 0,1 0 1,-1 0-1,0 0 0,4 11 0,-4-8 83,-1 0-1,0 1 0,0 0 0,-1 0 0,0-1 1,0 1-1,-1 0 0,-1 0 0,1 0 0,-1 0 1,-1-1-1,1 1 0,-2 0 0,1-1 0,-1 0 1,-6 13-1,4-11 101,1-1 0,-2 0 0,0 0 0,0 0 1,0 0-1,-1-1 0,-1 0 0,1-1 0,-1 1 0,0-2 0,-1 1 0,0-1 1,-12 7-1,18-12-136,-1 1 1,1-1 0,-1 0 0,1 0-1,-1 0 1,0 0 0,1-1 0,-1 1-1,0-1 1,-5 0 0,7 0-69,1-1 0,-1 1 0,1 0 0,-1-1 0,1 1 0,0-1 0,-1 1 0,1-1 0,-1 0 0,1 1 0,0-1 0,0 0 0,0 0 0,-1 0 0,1 0 0,0 0 0,0 0 0,0 0 1,1-1-1,-1 1 0,0 0 0,0 0 0,0-1 0,1 1 0,-1-1 0,1 1 0,-1 0 0,1-1 0,-1-2 0,0-8-135,1 0 1,0 0 0,1 1-1,0-1 1,4-19 0,9-28-688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2.480"/>
    </inkml:context>
    <inkml:brush xml:id="br0">
      <inkml:brushProperty name="width" value="0.05" units="cm"/>
      <inkml:brushProperty name="height" value="0.05" units="cm"/>
    </inkml:brush>
  </inkml:definitions>
  <inkml:trace contextRef="#ctx0" brushRef="#br0">78 0 18396,'1'4'218,"-1"0"0,0 0-1,1-1 1,-2 1 0,1 0 0,0 0 0,-1 0 0,1-1-1,-1 1 1,0 0 0,0-1 0,-1 1 0,-2 5-1,-2 8 317,-13 39 1408,-12 74 0,26-103-1698,1 1 0,2 0-1,1-1 1,4 56 0,-2-78-224,0 0 0,0-1 1,0 1-1,0 0 0,1-1 0,4 9 1,-5-12-16,-1 1 1,1-1-1,0 0 0,0 0 1,0 0-1,0 0 1,0 0-1,0 0 0,0 0 1,0 0-1,0 0 1,0 0-1,1-1 0,-1 1 1,0 0-1,1-1 1,-1 1-1,0-1 0,1 0 1,-1 1-1,1-1 1,-1 0-1,0 0 0,1 0 1,-1 0-1,1 0 1,-1 0-1,2 0 1,3-2 10,-1 0 0,1 0 0,-1 0 0,1-1 1,-1 0-1,0 0 0,0 0 0,0-1 1,-1 1-1,7-7 0,42-47 93,-43 46-78,12-15 25,29-30 7,-51 55-62,0 1 0,0 0 0,0 0 0,0-1 1,0 1-1,1 0 0,-1-1 0,0 1 0,0 0 0,1 0 0,-1 0 0,0-1 0,0 1 1,1 0-1,-1 0 0,0 0 0,0-1 0,1 1 0,-1 0 0,0 0 0,1 0 0,-1 0 1,0 0-1,1 0 0,-1 0 0,0 0 0,1 0 0,-1 0 0,0 0 0,1 0 0,-1 0 1,0 0-1,0 0 0,1 0 0,-1 0 0,0 0 0,1 0 0,-1 0 0,0 1 0,1-1 1,-1 0-1,0 0 0,0 0 0,1 1 0,-1-1 0,2 21 32,-11 39 3,8-51-29,-7 40 115,0 81 0,7-124-110,1 0 0,1 0 0,-1 0 0,1 0 1,0 0-1,3 10 0,-3-14-39,-1-1 1,1 0-1,-1 1 1,1-1 0,0 0-1,0 0 1,0 0-1,-1 0 1,1 0-1,0 0 1,0 0-1,1 0 1,-1 0-1,0 0 1,0 0-1,0 0 1,0-1-1,1 1 1,-1-1-1,0 1 1,1-1-1,-1 1 1,0-1-1,1 0 1,-1 0-1,1 1 1,-1-1 0,0 0-1,1 0 1,-1 0-1,1-1 1,-1 1-1,0 0 1,3-1-1,0 0-262,1-1-1,-1 0 0,1 1 1,-1-2-1,0 1 0,1 0 1,-1-1-1,0 0 0,0 0 1,4-4-1,0-2-250,0 1-1,-1-1 1,8-12-1,3-6-486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2.899"/>
    </inkml:context>
    <inkml:brush xml:id="br0">
      <inkml:brushProperty name="width" value="0.05" units="cm"/>
      <inkml:brushProperty name="height" value="0.05" units="cm"/>
    </inkml:brush>
  </inkml:definitions>
  <inkml:trace contextRef="#ctx0" brushRef="#br0">9 137 19172,'2'0'264,"-1"1"0,1-1-1,0 0 1,-1 0 0,1 0 0,-1-1-1,1 1 1,0 0 0,-1 0-1,1-1 1,-1 1 0,1-1 0,-1 0-1,1 1 1,-1-1 0,3-1 0,23-18 1316,-20 15-1205,3-3-74,-1 0 0,14-14 0,-20 18-263,0 1 0,0-1 0,-1 0 0,1 1 1,-1-1-1,0 0 0,0 0 0,0 0 0,-1-1 1,2-5-1,-3 9-34,0 1 0,1-1 0,-1 0 0,0 1 0,0-1 0,0 1 0,0-1 1,0 0-1,0 1 0,0-1 0,0 1 0,0-1 0,0 0 0,0 1 0,0-1 0,0 1 0,0-1 1,-1 0-1,1 1 0,0-1 0,0 1 0,-1-1 0,1 1 0,0-1 0,-1 1 0,1-1 0,-1 1 0,1-1 1,0 1-1,-1 0 0,0-1 0,-1 0 2,1 1 1,0 0-1,-1 0 1,1 0-1,0 0 1,0 1-1,-1-1 0,1 0 1,0 0-1,0 1 1,-1-1-1,1 1 1,0-1-1,-1 2 0,-5 1 13,0 1 0,1 0 0,0 1 0,-7 5 0,5-1-14,0 1-1,0 0 0,1 0 0,0 1 0,1 0 0,0 0 0,-4 13 0,7-16-3,0-1 0,1 1 0,0 0 0,0 0 0,0 0 0,1 0 0,1 0 0,-1 0 0,1 0 0,1 0 0,-1 0 0,3 8 0,-2-13-1,0 0 1,0-1 0,1 1-1,-1 0 1,0-1-1,1 0 1,0 1 0,0-1-1,0 0 1,0 0-1,0 0 1,0 0 0,0 0-1,1 0 1,-1-1-1,1 1 1,-1-1 0,1 1-1,-1-1 1,1 0-1,0 0 1,0-1 0,-1 1-1,1 0 1,0-1-1,4 1 1,8 0 6,0-1 0,0 0 1,26-3-1,-32 2-4,236-32 86,-223 30-91,-9-1 97,-12-1 199,-17-7 396,7 6-537,0-1 45,1 0 1,0 0 0,0-1-1,1 0 1,0 0-1,-9-15 1,12 17-137,1 0 1,-1 0-1,1-1 0,0 0 0,1 1 1,-1-1-1,1 0 0,1 0 0,-1-1 1,0-10-1,2 17-65,0-1 1,0 1-1,0 0 1,1 0 0,-1-1-1,0 1 1,0 0-1,1-1 1,-1 1-1,1 0 1,-1 0-1,1 0 1,-1-1-1,1 1 1,0 0-1,0 0 1,-1 0-1,1 0 1,0 0-1,0 0 1,2-1-1,-1 1-52,0 0-1,0 0 1,0 0 0,1 1-1,-1-1 1,0 0-1,0 1 1,1 0-1,-1-1 1,0 1 0,4 0-1,7 2-521,-1-1 1,1 2-1,20 6 0,-22-6-2,69 16-757,-35-12 451</inkml:trace>
  <inkml:trace contextRef="#ctx0" brushRef="#br0" timeOffset="1">738 128 19204,'4'1'2217,"7"-1"-1465,4-4-312,8 1 1256,6-3-816,4-2-416,-1-4 241,-2-2-505,-14 2-96,-6-4-40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3.861"/>
    </inkml:context>
    <inkml:brush xml:id="br0">
      <inkml:brushProperty name="width" value="0.05" units="cm"/>
      <inkml:brushProperty name="height" value="0.05" units="cm"/>
    </inkml:brush>
  </inkml:definitions>
  <inkml:trace contextRef="#ctx0" brushRef="#br0">0 62 16668,'1'-1'125,"-1"0"1,0 0 0,1 1-1,-1-1 1,0 0 0,1 0-1,-1 1 1,1-1 0,0 0-1,-1 1 1,1-1 0,-1 1-1,1-1 1,0 0 0,0 1 0,-1-1-1,1 1 1,0 0 0,0-1-1,0 1 1,-1 0 0,2-1-1,-1 1-20,-1 1 0,1-1 0,0 0 0,-1 1 0,1-1-1,-1 0 1,1 1 0,-1-1 0,1 1 0,-1-1 0,1 1-1,-1-1 1,1 1 0,-1-1 0,0 1 0,1-1 0,-1 1-1,0 0 1,1-1 0,-1 1 0,0 1 0,2 4 378,0 1 0,0-1 1,-1 1-1,0 10 0,0 69 1423,-12 90-1,11-172-1832,-1-4 720,-1-3-555,0-10-48,2-31 162,1 1 0,15-82-1,-16 124-352,0 1 1,0 0-1,0-1 0,0 1 0,0 0 0,0-1 1,0 1-1,0 0 0,0-1 0,1 1 0,-1 0 1,0-1-1,0 1 0,0 0 0,0-1 0,1 1 0,-1 0 1,0 0-1,0-1 0,0 1 0,1 0 0,-1 0 1,0-1-1,0 1 0,1 0 0,-1 0 0,0 0 1,1 0-1,-1-1 0,0 1 0,1 0 0,-1 0 1,0 0-1,1 0 0,-1 0 0,0 0 0,1 0 1,-1 0-1,0 0 0,1 0 0,-1 0 0,0 0 1,1 0-1,-1 0 0,0 0 0,1 0 0,-1 0 1,0 0-1,1 1 0,-1-1 0,0 0 0,1 0 1,-1 0-1,0 1 0,0-1 0,1 0 0,17 20-16,-10-11-8,-4-7 22,-1 1 0,1-1 0,0 1 0,0-1 0,0 0 0,0-1 0,0 1 0,1-1 0,-1 0 0,0 0 0,1 0 0,-1 0 0,8-1 0,-5 0 2,1-1 1,0 0-1,-1 0 0,1 0 0,-1-1 0,1 0 0,10-6 0,-8 4 7,0-1 0,0-1 0,0 0-1,-1 0 1,0-1 0,0 0 0,-1-1-1,0 0 1,0 0 0,-1-1-1,6-9 1,-10 13 3,0 0-1,0 0 1,-1 0 0,0 0-1,0-1 1,2-9 0,-4 14-6,0 0 0,0 0 1,0 0-1,1 0 1,-1 0-1,0 0 0,0 0 1,-1 0-1,1 0 0,0 0 1,0 0-1,0 0 0,-1 0 1,1 0-1,0 0 0,-1 0 1,1 0-1,-1 0 0,1 0 1,-1 0-1,1 0 0,-1 1 1,0-1-1,1 0 0,-1 0 1,0 1-1,0-1 0,1 1 1,-1-1-1,0 0 0,0 1 1,0 0-1,0-1 0,0 1 1,0-1-1,0 1 0,0 0 1,0 0-1,0 0 0,0-1 1,0 1-1,0 0 0,0 0 1,0 0-1,0 1 0,-1-1 1,-3 1 2,1 0 1,-1 0 0,0 0 0,1 1-1,-1-1 1,1 1 0,-1 0 0,1 1-1,0-1 1,0 1 0,0-1 0,0 1 0,1 1-1,-1-1 1,1 0 0,-5 7 0,-1 1-3,1 0 1,0 1 0,1 0 0,-9 18-1,10-16 4,1 0-1,0 0 0,0 1 1,2 0-1,0 0 1,0 0-1,0 28 0,3-38-29,1 0 0,-1 0 0,1 0 0,0 0 0,0 0 0,0-1 0,1 1 0,0 0 0,0 0 0,0-1 0,5 9 0,-4-10-38,0 0 1,-1-1-1,1 1 0,0 0 0,0-1 0,1 0 0,-1 0 0,0 0 0,1 0 0,0 0 1,-1-1-1,1 1 0,0-1 0,0 0 0,-1 0 0,1 0 0,5 0 0,-3-1-45,1 0 0,0 0 0,0 0 0,-1-1 0,1 0-1,0-1 1,-1 1 0,1-1 0,-1 0 0,0-1 0,11-5-1,-2-1-28,0 0-1,0-2 1,16-14-1,5-9-425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4.294"/>
    </inkml:context>
    <inkml:brush xml:id="br0">
      <inkml:brushProperty name="width" value="0.05" units="cm"/>
      <inkml:brushProperty name="height" value="0.05" units="cm"/>
    </inkml:brush>
  </inkml:definitions>
  <inkml:trace contextRef="#ctx0" brushRef="#br0">62 13 19964,'4'-12'1802,"-4"15"-149,-5 24 159,-1 0-968,-31 170 1914,29-141-2462,-1 86 0,9-121-291,6 40 1,-6-56-84,1 1 0,1-1 0,-1 1 0,1 0 0,0-1 0,0 0 0,1 0 0,-1 1 0,1-2-1,0 1 1,5 6 0,-7-10 15,-1-1 0,1 1 0,0 0 0,-1-1 0,1 1 0,0-1 0,0 1 0,-1-1 0,1 1 0,0-1 0,0 1 0,0-1 0,0 0 0,-1 1 0,1-1 0,0 0 0,0 0 0,0 0 0,0 0 0,0 0 0,0 0 0,0 0 0,0 0 0,-1 0 0,1 0 0,0 0 0,0 0 0,0-1 0,0 1 0,0 0 0,0-1 0,-1 1 0,1-1 0,0 1 0,0-1 0,-1 1 0,1-1 0,0 1 0,-1-1 0,2-1 0,2-2-110,-1-1-1,1 0 1,-1 0 0,0 0 0,2-6 0,-2 5 3,13-27-660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4.681"/>
    </inkml:context>
    <inkml:brush xml:id="br0">
      <inkml:brushProperty name="width" value="0.05" units="cm"/>
      <inkml:brushProperty name="height" value="0.05" units="cm"/>
    </inkml:brush>
  </inkml:definitions>
  <inkml:trace contextRef="#ctx0" brushRef="#br0">74 1 19636,'-7'8'1104,"-1"0"0,2 1 0,-1 0 0,1 0 0,-10 19-1,12-18-954,0 0-1,1 0 1,0 0-1,0 0 1,1 1-1,0-1 1,1 1-1,0-1 1,0 1-1,2 15 1,0-23-137,-1-1 1,1 1-1,-1 0 1,1 0-1,0-1 1,0 1-1,0 0 1,1-1-1,-1 1 1,0-1-1,1 1 1,0-1 0,-1 0-1,1 1 1,4 2-1,-5-4-4,0 0 0,1 0-1,-1-1 1,1 1 0,-1 0 0,1-1 0,0 1-1,-1 0 1,1-1 0,0 0 0,-1 1 0,1-1-1,0 0 1,0 0 0,-1 0 0,1 0 0,0 0-1,-1-1 1,1 1 0,0 0 0,-1-1 0,1 1-1,0-1 1,-1 0 0,1 1 0,-1-1 0,3-2-1,3-2 32,0 0-1,-1 0 1,1-1 0,-1 0-1,-1-1 1,1 1-1,-1-1 1,0 0-1,4-9 1,-1 2 37,-1 0 0,-1-1 1,0 1-1,4-19 0,-9 22-6,-8 21-66,-8 24-39,11-22-13,1 0 0,1 0 0,0 0 0,0 1 0,1 18 0,1-28-10,0 0-1,1 0 1,-1 0-1,1 0 1,-1 0-1,1 0 1,0 0-1,0 0 1,0-1-1,1 1 1,-1 0-1,4 3 1,-4-4 2,0-1 1,1 0-1,-1 0 1,0 0 0,1 0-1,0 0 1,-1 0-1,1 0 1,0-1-1,-1 1 1,1-1 0,0 1-1,0-1 1,-1 1-1,1-1 1,0 0-1,0 0 1,0 0-1,-1 0 1,1 0 0,0 0-1,3-1 1,17-7-325,-1-6-156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4.411"/>
    </inkml:context>
    <inkml:brush xml:id="br0">
      <inkml:brushProperty name="width" value="0.05" units="cm"/>
      <inkml:brushProperty name="height" value="0.05" units="cm"/>
    </inkml:brush>
  </inkml:definitions>
  <inkml:trace contextRef="#ctx0" brushRef="#br0">36 43 15963,'10'-10'1442,"-7"7"-1133,-1-1 0,1 2-1,-1-1 1,1 0-1,0 0 1,0 1 0,1 0-1,-1-1 1,0 1-1,1 1 1,4-3 0,-8 4-245,1 0 0,-1 0 1,1 0-1,0 0 1,-1 0-1,1 0 1,-1 0-1,1 1 1,-1-1-1,1 0 1,-1 0-1,1 0 1,-1 1-1,1-1 1,-1 0-1,1 1 1,-1-1-1,1 0 1,-1 1-1,0-1 1,1 1-1,-1-1 1,0 1-1,1-1 1,-1 0-1,0 1 1,1-1-1,-1 1 1,0 0-1,0-1 1,0 1-1,0-1 1,1 1-1,-1-1 1,0 1-1,0-1 1,0 1-1,0 0 1,0-1-1,0 1 1,0-1-1,-1 1 1,-2 27 371,3-26-397,-5 17 46,0 0 1,-2-1-1,0 1 0,-17 28 0,15-30-36,0 1 1,1 0-1,1 1 0,-6 23 0,13-40-40,-1-1 0,1 1 0,-1-1 0,1 1 0,0-1 0,0 1 0,-1-1 0,1 1 0,0-1-1,1 1 1,-1-1 0,0 1 0,0 0 0,1-1 0,-1 1 0,1-1 0,-1 0 0,1 1 0,-1-1 0,1 1 0,0-1-1,0 0 1,0 0 0,0 1 0,0-1 0,0 0 0,0 0 0,0 0 0,0 0 0,1 0 0,-1 0 0,0-1-1,1 1 1,-1 0 0,0 0 0,1-1 0,-1 1 0,1-1 0,-1 0 0,1 1 0,-1-1 0,1 0 0,-1 0-1,4 0 1,5 0 24,0-1-1,0 0 0,0 0 1,0-1-1,13-4 0,6-3 42,0-1 0,55-28 0,-67 29-52,-1-1 0,0 0 0,-1-1 1,0-1-1,0-1 0,12-14 1,-25 25-15,0-1 0,0 0 1,0 0-1,-1 0 1,1 0-1,-1 0 0,0 0 1,2-5-1,-3 7-6,0 1 0,0-1 0,0 1 0,0-1-1,1 1 1,-1 0 0,0-1 0,0 1 0,0-1-1,-1 1 1,1-1 0,0 1 0,0-1 0,0 1-1,0-1 1,0 1 0,0 0 0,-1-1 0,1 1-1,0-1 1,0 1 0,-1 0 0,1-1 0,-1 0 0,0 1-1,1 0 1,-1 0-1,0 0 1,0 0-1,0-1 1,1 1-1,-1 0 1,0 0 0,0 0-1,0 1 1,0-1-1,1 0 1,-1 0-1,0 0 1,0 1-1,1-1 1,-1 0-1,0 1 1,-1 0 0,-4 3-3,-1 0 0,1 1 0,-1 0 0,1 0 0,1 0 0,-1 1 0,1 0 0,0 0 0,0 1 0,1-1 0,0 1 0,0 0 0,0 0 0,1 1 0,0-1 0,1 0 0,0 1 0,0 0 0,0 0 0,1-1 0,-1 14 0,2-19 0,1 1-1,-1-1 1,0 1 0,1-1-1,-1 1 1,1-1-1,0 1 1,0-1 0,0 1-1,0-1 1,0 0-1,0 0 1,1 0 0,-1 1-1,1-1 1,-1 0-1,1-1 1,0 1 0,2 2-1,0-2 4,-1 0 0,0-1 0,1 1 1,-1-1-1,1 1 0,-1-1 0,1 0 0,0-1 0,-1 1 0,1-1 0,0 1 0,3-1 0,3-1 22,-1 1-1,1-2 0,-1 1 1,1-1-1,-1-1 0,0 0 0,0 0 1,0 0-1,13-8 0,-12 4 28,-1 0 0,-1 0-1,0 0 1,0-1 0,0-1-1,-1 1 1,0-1 0,-1 0-1,0-1 1,0 1 0,-1-1-1,0 0 1,-1-1 0,0 1-1,-1-1 1,0 0 0,-1 0-1,0 0 1,0 0 0,-1-22 0,-6 5 39,5 28-90,0-1 0,0 1 0,0-1 1,0 1-1,-1-1 0,1 1 0,0-1 0,0 1 1,-1 0-1,1-1 0,0 1 0,0-1 0,-1 1 1,1-1-1,-1 1 0,1 0 0,0-1 0,-1 1 1,1 0-1,-1 0 0,1-1 0,-1 1 0,1 0 1,-1 0-1,1-1 0,-1 1 0,1 0 0,-1 0 1,1 0-1,-1 0 0,1 0 0,-1 0 0,1 0 1,-1 0-1,1 0 0,-1 0 0,1 0 0,-1 0 1,1 0-1,-1 1 0,1-1 0,-1 0 0,1 0 1,-1 0-1,1 1 0,-1-1 0,1 0 0,-1 1 1,0 1-5,-1 0 0,1 0 0,-1 0 0,1 0 0,0 0 0,0 0 0,0 0 0,1 0 0,-1 1 0,0-1 0,1 0 1,-1 0-1,1 1 0,0-1 0,0 0 0,0 1 0,0-1 0,0 0 0,1 4 0,0 1-33,0 0 0,0-1 0,0 1-1,1-1 1,5 12 0,-5-14-176,1 1 1,-1-1-1,1 0 0,0 0 1,1 0-1,-1 0 0,1-1 1,0 1-1,-1-1 0,1 0 1,1 0-1,-1-1 0,0 1 1,6 1-1,-10-3 184,1-1 0,-1 0 0,1 0 0,-1 0 0,1 0 0,0 0 0,-1 0 0,1 0-1,-1 0 1,1 0 0,-1 0 0,1 0 0,-1 0 0,1 0 0,0 0 0,-1 0 0,1-1 0,-1 1 0,1 0 0,-1 0-1,1-1 1,-1 1 0,1 0 0,-1-1 0,0 1 0,1 0 0,-1-1 0,1 1 0,-1-1 0,0 1 0,1-1 0,-1 1 0,0-1-1,0 1 1,1-1 0,-1 1 0,0-1 0,0 1 0,0-1 0,1 0 0,0-18-795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5.858"/>
    </inkml:context>
    <inkml:brush xml:id="br0">
      <inkml:brushProperty name="width" value="0.05" units="cm"/>
      <inkml:brushProperty name="height" value="0.05" units="cm"/>
    </inkml:brush>
  </inkml:definitions>
  <inkml:trace contextRef="#ctx0" brushRef="#br0">40 41 11386,'1'-7'1027,"4"-22"1893,-3 25-755,0 17 951,-3 68-66,-15 113 0,-3 49-1650,19-242-1389,0 0 1,0 1-1,0-1 0,0 0 1,0 0-1,0 0 0,0 1 0,1-1 1,-1 0-1,0 0 0,1 0 1,-1 0-1,0 0 0,1 0 1,0 1-1,-1-1 0,1 0 0,0 0 1,1 1-1,5-5 101,-1-11-45,-4 2-40,0 0 0,-1 0 0,-1 0 0,0 0 0,0 0 0,-1 0-1,-1 0 1,0 0 0,-1 0 0,0 0 0,0 1 0,-2 0 0,-10-22 0,10 28-88,9 14 25,2-3 31,0 1-1,1 0 1,0-1-1,0-1 0,0 1 1,1-1-1,0 0 0,0-1 1,1 0-1,-1 0 0,1-1 1,-1 0-1,1 0 1,0-1-1,0 0 0,0-1 1,1 0-1,-1 0 0,10-1 1,-4 0 19,1-1 0,-1 0 0,0-2 0,1 1 0,-1-2 1,0 0-1,-1-1 0,1 0 0,-1-1 0,23-13 0,-32 16 13,0 0-1,-1 0 1,1-1-1,-1 1 1,0-1 0,0 0-1,0 0 1,0 0-1,-1 0 1,1-1-1,-1 1 1,2-6 0,-4 1 200,-8 12-106,-10 13 3,10-5-101,1 0 0,0 0 1,1 0-1,0 0 0,1 1 0,0 0 1,1 0-1,0 0 0,0 0 1,2 0-1,-1 1 0,2 22 0,0-34-17,0 1-1,0 0 1,1-1 0,-1 1-1,0-1 1,1 1-1,-1 0 1,1-1-1,0 1 1,-1-1-1,1 1 1,0-1-1,0 0 1,0 1 0,0-1-1,0 0 1,0 0-1,3 2 1,-3-2-40,0-1 0,0 1 0,0-1 0,1 0 0,-1 1 0,0-1 0,0 0 0,1 0 0,-1 0 0,0 0 0,1 0 0,-1 0 0,0 0 0,0 0 0,1-1 0,-1 1 0,0 0 0,2-2-1,2 0-210,-1 0-1,0-1 1,0 1-1,0-1 0,0 0 1,0 0-1,-1-1 0,1 1 1,-1-1-1,0 0 0,4-5 1,-3 1 45,0-1 0,-1 1 1,1-1-1,-1 0 0,-1 0 1,2-11-1,3-32-759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6.259"/>
    </inkml:context>
    <inkml:brush xml:id="br0">
      <inkml:brushProperty name="width" value="0.05" units="cm"/>
      <inkml:brushProperty name="height" value="0.05" units="cm"/>
    </inkml:brush>
  </inkml:definitions>
  <inkml:trace contextRef="#ctx0" brushRef="#br0">16 0 18212,'-7'5'1976,"4"16"-1200,-2 6-351,5 5 1295,3 0-760,8 5-1064,4-4-624,0-5 632,4-4-184,1-8-192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06.630"/>
    </inkml:context>
    <inkml:brush xml:id="br0">
      <inkml:brushProperty name="width" value="0.05" units="cm"/>
      <inkml:brushProperty name="height" value="0.05" units="cm"/>
    </inkml:brush>
  </inkml:definitions>
  <inkml:trace contextRef="#ctx0" brushRef="#br0">46 0 16948,'-20'37'3421,"0"-3"-1107,19-32-2140,1 0 1,-1 0 0,0 1 0,0-1-1,1 0 1,0 0 0,-1 1 0,1-1 0,0 0-1,0 1 1,0-1 0,0 0 0,1 3-1,-1-4-124,1 0-1,-1 1 0,1-1 0,0 0 0,-1 0 0,1 0 0,0 0 1,0 0-1,0 0 0,0 0 0,0-1 0,0 1 0,0 0 0,0 0 1,0-1-1,0 1 0,0-1 0,0 1 0,1-1 0,-1 1 0,0-1 1,0 0-1,1 0 0,-1 1 0,0-1 0,2 0 0,39-2 455,1-5-347,-1-2-1,52-18 0,36-9-48,-125 35-79,1-1 0,0 2 0,0-1 0,0 1 0,0 0 0,-1 0 1,7 1-1,-10-1-9,-1 0 0,0 1 1,0-1-1,0 1 0,0-1 1,0 1-1,0-1 0,0 1 1,-1-1-1,1 1 0,0 0 1,0-1-1,0 1 0,-1 0 1,1 0-1,0 0 0,-1 0 1,1 0-1,0 0 0,-1 0 1,1 0-1,-1 0 0,0 0 1,1 0-1,-1 0 0,0 0 1,0 0-1,0 0 0,1 0 1,-1 0-1,0 0 0,0 0 1,-1 1-1,1-1 0,0 0 1,0 0-1,0 0 0,-1 0 0,1 0 1,-1 0-1,0 1 0,-5 18 343,4-16-265,0 0 0,0 0 0,1 1 0,0-1 0,0 1 0,0-1 0,0 1 0,1-1 0,-1 1 0,2 5 0,-1-9-82,1 0 0,-1 0 1,1 0-1,0 0 0,-1 0 1,1 0-1,0-1 0,0 1 1,-1 0-1,1 0 0,0-1 1,0 1-1,0-1 0,0 1 1,0-1-1,0 1 0,0-1 1,0 1-1,0-1 1,0 0-1,0 0 0,0 1 1,0-1-1,1 0 0,-1 0 1,0 0-1,0 0 0,0 0 1,0-1-1,0 1 0,0 0 1,0 0-1,2-2 0,42-12-241,-40 12 135,8-3-231,-9 3-26,1-1 0,0 2 0,1-1 0,-1 1 0,0-1 0,0 1 0,8 0 0,-13 1 316,1 0-1,-1 0 1,0 0-1,1 0 1,-1 0-1,1 0 1,-1 0-1,1 0 1,-1 0 0,0 0-1,1 0 1,-1 0-1,0 1 1,1-1-1,-1 0 1,1 0-1,-1 0 1,0 1-1,1-1 1,-1 0-1,0 0 1,1 1 0,-1-1-1,0 0 1,0 0-1,1 1 1,-1-1-1,0 0 1,0 1-1,0-1 1,1 1-1,-1-1 1,0 0-1,0 1 1,0-1 0,0 1-1,0-1 1,0 0-1,0 1 1,0-1-1,0 1 1,0-1-1,0 1 1,0 12-867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43.787"/>
    </inkml:context>
    <inkml:brush xml:id="br0">
      <inkml:brushProperty name="width" value="0.05" units="cm"/>
      <inkml:brushProperty name="height" value="0.05" units="cm"/>
    </inkml:brush>
  </inkml:definitions>
  <inkml:trace contextRef="#ctx0" brushRef="#br0">923 438 12315,'0'-3'116,"-1"0"1,0 0-1,-1 0 0,1 0 1,-1 0-1,1 0 1,-1 0-1,0 0 1,0 1-1,0-1 1,0 1-1,-1-1 0,1 1 1,-1 0-1,1 0 1,-1 0-1,0 0 1,0 0-1,1 1 1,-1-1-1,-1 1 1,-4-2-1,-3-1 133,0 0 0,-1 1 0,0 1 0,0 0 0,-12-1 1,14 3-153,-1 0 1,1 1-1,-1 0 1,1 1-1,0 0 1,-1 1 0,1 0-1,0 0 1,1 1-1,-1 1 1,1-1-1,-15 11 1,-8 8 6,2 0-1,-31 32 1,29-26 89,-112 89 448,81-70-533,-77 78-1,125-111-115,2 2-1,0-1 1,1 1-1,1 1 1,0 0 0,1 1-1,1 0 1,-12 38-1,14-29-12,1 0-1,1 1 0,1 0 0,2-1 0,2 58 0,2-54 9,1 1-1,1-1 0,2 1 1,2-2-1,0 1 0,2-1 1,2 0-1,0-1 0,2-1 1,2 0-1,0 0 0,2-2 1,1 0-1,1-1 0,23 23 1,31 23-21,3-3 1,3-4 0,3-3-1,144 81 1,66 0-32,-222-116 45,1-3 1,98 20-1,-57-24 138,0-5 0,1-5 0,0-5 0,0-6 0,119-14 0,-91-3-88,-2-6 0,0-7 0,214-75 0,-327 96-21,0 0 0,-1-2-1,0-1 1,-1-1 0,0-1 0,-2-2-1,1 0 1,29-30 0,135-170 8,-118 120 25,93-116 11,-151 199-45,-2 0 0,0-1 0,-1 0 0,0-1 0,-2 0 0,1 0 1,-2-1-1,0 0 0,-1 0 0,-1 0 0,-1-1 0,3-34 0,1-315 250,-9 340-245,-1 1 1,-2 0 0,0 0-1,-2 0 1,0 0 0,-2 1-1,-1 1 1,-1-1 0,-1 2-1,-1 0 1,-1 0 0,-27-33 0,9 18 4,-2 2 1,-1 1-1,-2 1 1,-1 3-1,-79-51 1,67 53-65,-1 3 1,-1 1-1,-62-18 1,-171-41-387,98 39-43,-1 8-1,-217-15 0,242 43 882,1 6-1,-307 36 1,262-1-221,-12 11 99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34.158"/>
    </inkml:context>
    <inkml:brush xml:id="br0">
      <inkml:brushProperty name="width" value="0.05" units="cm"/>
      <inkml:brushProperty name="height" value="0.05" units="cm"/>
    </inkml:brush>
  </inkml:definitions>
  <inkml:trace contextRef="#ctx0" brushRef="#br0">0 232 11466,'41'5'561,"-1"-1"-1,1-3 0,0-1 1,46-6-1,-1 1-61,1406-20 2411,-285 12-2746,-663 2-20,79 8 130,382-11 176,-778 5-418,1008-51 36,-779 18-43,268-11 17,-715 53-30,33 0 143,58 6 0,-89-5-24,1 1-1,0 0 0,-1 1 0,0 1 0,0-1 1,0 2-1,0 0 0,-1 0 0,19 13 0,30 34-1349,-48-45 934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4.325"/>
    </inkml:context>
    <inkml:brush xml:id="br0">
      <inkml:brushProperty name="width" value="0.05" units="cm"/>
      <inkml:brushProperty name="height" value="0.05" units="cm"/>
    </inkml:brush>
  </inkml:definitions>
  <inkml:trace contextRef="#ctx0" brushRef="#br0">78 67 13467,'2'-11'1184,"-1"7"-770,0 0 1,-1-1-1,1 1 0,0 0 0,-1-1 1,0 1-1,0-1 0,-1 1 1,1 0-1,-3-8 0,3 12-324,-1 0 0,1 0 0,-1 1 0,1-1 0,-1 0 0,1 0 0,-1 1 1,1-1-1,-1 0 0,1 1 0,-1-1 0,1 1 0,0-1 0,-1 1 0,1-1 0,-1 0 0,1 1 0,0-1 0,0 1 0,-1 0 0,1-1 0,0 1 0,0-1 0,-1 2 0,-8 17 569,-2 19-257,1 0 0,3 0 0,1 1 0,-2 61 0,4-50-206,-10 218 279,22 288 1,59 265-400,-41-547 34,-12 51 56,-17-306-748,1-13 106,0-11 99,3-44-245,4 11 241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5.470"/>
    </inkml:context>
    <inkml:brush xml:id="br0">
      <inkml:brushProperty name="width" value="0.05" units="cm"/>
      <inkml:brushProperty name="height" value="0.05" units="cm"/>
    </inkml:brush>
  </inkml:definitions>
  <inkml:trace contextRef="#ctx0" brushRef="#br0">10 365 14419,'-9'9'1462,"9"-9"-1433,0 1-1,0-1 1,0 0-1,0 0 1,0 0 0,0 0-1,0 0 1,0 1 0,0-1-1,0 0 1,0 0-1,0 0 1,0 0 0,0 0-1,1 0 1,-1 1-1,0-1 1,0 0 0,0 0-1,0 0 1,0 0 0,0 0-1,0 0 1,1 0-1,-1 0 1,0 0 0,0 0-1,0 1 1,0-1 0,0 0-1,1 0 1,-1 0-1,0 0 1,0 0 0,0 0-1,0 0 1,1 0-1,-1 0 1,0 0 0,0 0-1,0-1 1,30-3 1507,281-41 2114,7 22-2771,-196 15-634,1892-181 1311,-1797 159-1369,271-32-2486,-472 60 2094,-10 2 72,1 0 0,-1-1-1,1 0 1,10-4 0,-12-2-428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5.903"/>
    </inkml:context>
    <inkml:brush xml:id="br0">
      <inkml:brushProperty name="width" value="0.05" units="cm"/>
      <inkml:brushProperty name="height" value="0.05" units="cm"/>
    </inkml:brush>
  </inkml:definitions>
  <inkml:trace contextRef="#ctx0" brushRef="#br0">8 0 17348,'0'2'147,"0"0"0,0 0 0,0-1 0,1 1 0,-1 0 0,1 0 0,-1-1 0,1 1 0,0 0 0,-1-1 0,1 1 0,0-1 0,0 1 0,0-1 0,0 1 0,1-1 0,-1 0 0,0 1 0,1-1 0,-1 0 0,0 0 0,1 0 0,-1 0 0,1 0 0,2 1 1,5 1 167,0 0 1,-1 0 0,1-1 0,10 1 0,-1 1-471,34 6 244,-29-6-48,0 1-1,0 1 1,0 0 0,-1 2-1,41 20 1,-60-27-11,0 1 0,0 0 0,-1 0 0,1 0 0,0 1 0,-1-1 0,1 1 0,-1-1 0,0 1 0,0 0 0,0-1 1,0 1-1,0 0 0,-1 1 0,1-1 0,-1 0 0,0 0 0,1 5 0,-2-4 15,0 0 0,0 0 1,0 0-1,0 0 0,-1 0 0,0 0 0,0 0 0,0 0 0,0-1 1,0 1-1,-1 0 0,0-1 0,1 1 0,-2-1 0,1 1 0,-3 3 1,-17 18 231,-1-2 0,-1 0 1,-1-1-1,-47 31 0,41-31-184,-102 70-492,108-77 305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6.509"/>
    </inkml:context>
    <inkml:brush xml:id="br0">
      <inkml:brushProperty name="width" value="0.05" units="cm"/>
      <inkml:brushProperty name="height" value="0.05" units="cm"/>
    </inkml:brush>
  </inkml:definitions>
  <inkml:trace contextRef="#ctx0" brushRef="#br0">9 552 17948,'-9'0'3228,"19"-8"-1841,-3 3-822,92-74 644,-3-5 1,164-186-1,-182 179-1081,-77 90-124,0-1 0,0 1-1,0 0 1,1 0-1,-1 0 1,0 0 0,1 0-1,-1 0 1,1 0-1,-1 0 1,1 1 0,0-1-1,2 0 1,-3 1-3,-1 0 0,1 0 0,-1 0 0,1 0 0,-1 0 0,0 1 0,1-1 0,-1 0 0,1 0 0,-1 0 0,1 1 0,-1-1 0,0 0 0,1 1 0,-1-1 0,0 0 0,1 1 0,-1-1 0,0 0 0,1 1 0,-1-1 0,0 1 0,0-1 0,1 1 0,-1-1 0,0 0 0,0 1 1,0-1-1,0 2 0,2 5 5,-2 1 1,1-1-1,-1 0 1,-1 14-1,0-5 6,3 151 101,0-138-136,2 0 1,0-1-1,16 52 0,-16-70-123,0 1 0,1-1-1,0 1 1,1-1-1,12 16 1,-16-22 104,1-1-1,-1 0 1,1 0-1,0-1 1,0 1-1,0-1 1,0 1-1,0-1 1,0 0 0,1 0-1,-1 0 1,1 0-1,-1-1 1,1 1-1,0-1 1,-1 0 0,1 0-1,0-1 1,0 1-1,5-1 1,18-7-344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7.268"/>
    </inkml:context>
    <inkml:brush xml:id="br0">
      <inkml:brushProperty name="width" value="0.05" units="cm"/>
      <inkml:brushProperty name="height" value="0.05" units="cm"/>
    </inkml:brush>
  </inkml:definitions>
  <inkml:trace contextRef="#ctx0" brushRef="#br0">43 1 15867,'-4'11'521,"1"1"0,0 0 0,1 0 0,0 0 0,1 1 0,0 14 0,-1-1 431,-2 234 1374,-2 18-417,6-274-1785,0-3-80,1 1-1,-1-1 0,0 0 0,0 1 1,0-1-1,-1 0 0,1 1 0,0-1 0,0 0 1,-1 0-1,1 1 0,-1-1 0,1 0 1,-1 0-1,1 0 0,-1 0 0,0 1 1,-1 0-1,-1-7 436,1-15-282,0 1 0,2-1 0,0 1 0,3-21 0,15-79-5,-12 86-102,34-149 28,-34 161-108,1-1-1,1 1 0,1 0 1,1 1-1,1 0 0,15-21 1,-23 37-11,1 0 1,0 0 0,0 0-1,0 0 1,1 1 0,-1-1-1,1 1 1,0 0 0,0 1-1,0-1 1,0 1 0,0 0-1,1 0 1,-1 0 0,0 1 0,1 0-1,0 0 1,10 0 0,-12 1-3,0 0 1,-1 0 0,1 1 0,-1-1-1,1 1 1,0 0 0,-1 0 0,1 0 0,-1 1-1,0-1 1,1 1 0,-1 0 0,0 0-1,0 0 1,0 0 0,0 1 0,0-1-1,-1 1 1,1-1 0,-1 1 0,0 0 0,0 0-1,0 0 1,0 0 0,0 1 0,0-1-1,-1 0 1,2 8 0,-2-7 4,0 0 1,-1 0 0,1 1-1,-1-1 1,-1 1-1,1-1 1,0 0-1,-1 1 1,0-1-1,0 0 1,0 0-1,-1 0 1,1 1-1,-1-1 1,0-1 0,0 1-1,0 0 1,-1 0-1,1-1 1,-1 1-1,-5 4 1,-1 1 26,-1 0 0,0 0 1,0-1-1,-1 0 1,-22 12-1,26-16-64,-1 0 1,1-1-1,0 0 1,-1 0-1,1 0 1,-1-1-1,0-1 1,0 1-1,0-1 1,0 0-1,0-1 1,0 0-1,0 0 1,-9-2-1,15 1-11,1 1 0,-1-1-1,0 0 1,0 1-1,1-1 1,-1 0-1,1 0 1,-1 0-1,1 0 1,-1-1 0,1 1-1,-1 0 1,1-1-1,0 1 1,0 0-1,0-1 1,0 1-1,0-1 1,0 0-1,0 1 1,1-1 0,-2-3-1,1 1 9,0-1 0,1 1-1,-1 0 1,1 0 0,0 0 0,0-1-1,0 1 1,1 0 0,1-6 0,12-28-399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5.218"/>
    </inkml:context>
    <inkml:brush xml:id="br0">
      <inkml:brushProperty name="width" value="0.05" units="cm"/>
      <inkml:brushProperty name="height" value="0.05" units="cm"/>
    </inkml:brush>
  </inkml:definitions>
  <inkml:trace contextRef="#ctx0" brushRef="#br0">181 4 18172,'7'-3'2024,"0"3"-1368,-6 6-287,1 6 1063,-5 11-568,-4 1-232,-5 7-344,-3 6-112,-5 3-192,-1-1-168,-4 0-488,1-6-352,1-5 816,0 3-160,-2-5-144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8.134"/>
    </inkml:context>
    <inkml:brush xml:id="br0">
      <inkml:brushProperty name="width" value="0.05" units="cm"/>
      <inkml:brushProperty name="height" value="0.05" units="cm"/>
    </inkml:brush>
  </inkml:definitions>
  <inkml:trace contextRef="#ctx0" brushRef="#br0">324 1 18868,'-6'32'1904,"-3"8"-1367,-17 12-225,-11 17 984,-5 9-648,3 4-88,0-2-240,7-7-104,8-14-120,4-9-160,5-21-536,1-9-360,8-21 192,0-13 496,2-18-208,0-10-209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8.582"/>
    </inkml:context>
    <inkml:brush xml:id="br0">
      <inkml:brushProperty name="width" value="0.05" units="cm"/>
      <inkml:brushProperty name="height" value="0.05" units="cm"/>
    </inkml:brush>
  </inkml:definitions>
  <inkml:trace contextRef="#ctx0" brushRef="#br0">0 12 15195,'10'-11'1945,"6"23"-961,6 11-304,7 14 1088,6 3-319,10 6-537,5 1-376,5-1-1872,5-6 1392,-2-11-272,-3-6-248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9.022"/>
    </inkml:context>
    <inkml:brush xml:id="br0">
      <inkml:brushProperty name="width" value="0.05" units="cm"/>
      <inkml:brushProperty name="height" value="0.05" units="cm"/>
    </inkml:brush>
  </inkml:definitions>
  <inkml:trace contextRef="#ctx0" brushRef="#br0">1 0 15099,'0'0'113,"1"0"-1,-1 0 1,1 0 0,-1 0-1,1 0 1,-1 0 0,1 0-1,-1 1 1,1-1 0,-1 0-1,1 0 1,-1 0-1,1 0 1,-1 1 0,1-1-1,-1 0 1,1 0 0,-1 1-1,1-1 1,-1 0-1,0 1 1,1-1 0,-1 0-1,0 1 1,1-1 0,0 1-1,10 15 220,-8-12 92,90 128 3125,162 174 0,-174-223-3258,3-3-1,171 123 1,-50-65-152,-43-30-68,149 129 0,-301-229-145,-6-5-134,1 1 0,-1 0 0,0 0 0,0 0 0,0 0 0,5 9 0,-19-18-433,-2-9 214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5:59.702"/>
    </inkml:context>
    <inkml:brush xml:id="br0">
      <inkml:brushProperty name="width" value="0.05" units="cm"/>
      <inkml:brushProperty name="height" value="0.05" units="cm"/>
    </inkml:brush>
  </inkml:definitions>
  <inkml:trace contextRef="#ctx0" brushRef="#br0">8 1608 14563,'-1'1'213,"0"0"0,1 0 0,-1 0 0,0 0 0,1 0 0,-1 0 0,1 0 0,-1 1 0,1-1 0,0 0 0,-1 0 0,1 0 0,0 0 0,0 1 0,0-1 0,0 0 0,0 0 0,0 1 0,0-1 0,1 2 0,-1-3-121,0 0 0,1 0 0,-1 0 0,0 0 1,1 1-1,-1-1 0,0 0 0,0 0 0,1 0 0,-1 0 0,0 0 0,1 0 0,-1 0 1,0 0-1,1 0 0,-1 0 0,0 0 0,1 0 0,-1 0 0,0 0 0,0 0 1,1 0-1,-1 0 0,0-1 0,1 1 0,-1 0 0,17-12 1361,173-178 2401,-86 82-3235,69-67-149,475-462 26,-554 549-549,343-304-1143,-415 372 374,-22 20 809,0 0 0,-1 0 0,1 0 0,0 0 0,0 0 0,-1 0 0,1 0 0,0 0 0,-1 0 0,1 0 0,0 0 0,-1 0-1,1 0 1,0 0 0,0 0 0,-1 0 0,1 0 0,0 0 0,0 0 0,-1 0 0,1 0 0,0-1 0,0 1 0,-1 0 0,1 0 0,0 0 0,0 0-1,-1-1 1,1 1 0,0 0 0,0 0 0,0-1 0,0 1 0,-1 0 0,1 0 0,0-1 0,0 1 0,0 0 0,0 0 0,0-1 0,0 1 0,0 0-1,0-1 1,0 1 0,0 0 0,0 0 0,0-1 0,0 1 0,0 0 0,0-1 0,0 1 0,0 0 0,0 0 0,0-1 0,0 1 0,0 0 0,0-1-1,1 1 1,-1 0 0,0 0 0,0 0 0,0-1 0,1 1 0,-22 6-554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4.275"/>
    </inkml:context>
    <inkml:brush xml:id="br0">
      <inkml:brushProperty name="width" value="0.05" units="cm"/>
      <inkml:brushProperty name="height" value="0.05" units="cm"/>
    </inkml:brush>
  </inkml:definitions>
  <inkml:trace contextRef="#ctx0" brushRef="#br0">14 0 16748,'-6'3'1712,"2"-1"-960,1 0-304,4-2 760,7 0-167,9 1-289,6-1-160,16 0-560,12 2-352,10-2-640,3-2 840,4 1-208,-4-1-120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4.663"/>
    </inkml:context>
    <inkml:brush xml:id="br0">
      <inkml:brushProperty name="width" value="0.05" units="cm"/>
      <inkml:brushProperty name="height" value="0.05" units="cm"/>
    </inkml:brush>
  </inkml:definitions>
  <inkml:trace contextRef="#ctx0" brushRef="#br0">0 42 13811,'19'0'1088,"13"-3"-944,8-3-176,7-2 288,4 0-928,7 1 608,2 1-152,-7 3-200</inkml:trace>
  <inkml:trace contextRef="#ctx0" brushRef="#br0" timeOffset="1">539 34 7730,'9'3'1144,"-1"-1"-440,0-2-272,-1-2 1096,3 1-543,-1 1-449,0-2-152,-1 7-176,-1 1-96,-2 3-152,-1 2-32,0 0-80,-4-1-384,0-2 416,-2 0-32,2-2-48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5.111"/>
    </inkml:context>
    <inkml:brush xml:id="br0">
      <inkml:brushProperty name="width" value="0.05" units="cm"/>
      <inkml:brushProperty name="height" value="0.05" units="cm"/>
    </inkml:brush>
  </inkml:definitions>
  <inkml:trace contextRef="#ctx0" brushRef="#br0">1 1 14467,'0'36'1288,"1"9"-880,-1 4-167,2 7 415,1 4-136,-2 1-128,1-2-96,0-3-288,-1-2-120,1-4-304,-1-2 552,1-8-192,-1-1-24,-1 0-80</inkml:trace>
  <inkml:trace contextRef="#ctx0" brushRef="#br0" timeOffset="1">7 994 12899,'0'35'1200,"3"-7"-704,2-4-160,1-4 624,1-6-319,1-6-217,1-4-152,-3 1-368,-1 1 160,-5 0-64,-2 2-64,1 1-128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6.078"/>
    </inkml:context>
    <inkml:brush xml:id="br0">
      <inkml:brushProperty name="width" value="0.05" units="cm"/>
      <inkml:brushProperty name="height" value="0.05" units="cm"/>
    </inkml:brush>
  </inkml:definitions>
  <inkml:trace contextRef="#ctx0" brushRef="#br0">69 137 17876,'-5'5'260,"0"0"1,1 1 0,0-1-1,0 1 1,0 0 0,1 0-1,0 1 1,0-1 0,1 1-1,0-1 1,-2 10 0,-2 11 452,-3 39 1,8-55-521,-2 21 116,-1-4-122,2 1 0,1 31 0,4-48-90,2-9 21,-4-4-105,0 0-1,0 0 1,1 0 0,-1 0-1,0 0 1,0 0-1,0-1 1,0 1-1,-1-1 1,1 1-1,0 0 1,-1-1 0,2-2-1,72-206 415,-12 26-254,-61 182-172,2-6 10,0 0 0,1 0 0,0 0 0,0 1 0,8-10 0,-11 16-9,0-1 1,0 1-1,0 0 1,0 0-1,0 1 1,0-1 0,0 0-1,0 0 1,1 0-1,-1 1 1,0-1 0,0 1-1,1-1 1,-1 1-1,0-1 1,1 1-1,-1 0 1,0 0 0,1-1-1,-1 1 1,1 0-1,-1 0 1,0 1-1,1-1 1,-1 0 0,1 0-1,-1 1 1,0-1-1,1 1 1,-1-1 0,0 1-1,1-1 1,-1 1-1,0 0 1,0 0-1,0-1 1,0 1 0,0 0-1,0 0 1,0 0-1,1 2 1,3 1 0,-1 1 0,0-1 1,0 1-1,-1 0 0,1-1 0,-1 2 0,0-1 1,-1 0-1,1 1 0,-1-1 0,0 1 1,0 0-1,-1 0 0,0-1 0,0 1 0,0 12 1,-1-14 2,0 1 1,-1 0 0,0 0 0,0 0 0,0-1-1,0 1 1,-1-1 0,0 1 0,0-1-1,0 1 1,-1-1 0,1 0 0,-1 0 0,0 0-1,0-1 1,0 1 0,-1-1 0,1 1 0,-1-1-1,0 0 1,-5 3 0,2-2 17,0 0 1,0-1-1,0 0 0,-1 0 1,1-1-1,-1 0 0,0 0 1,-8 1-1,13-3-67,0 1 0,1-1 0,-1 0-1,0 0 1,0 0 0,0 0 0,0-1 0,0 1 0,0-1 0,1 1 0,-1-1 0,0 0-1,0 0 1,1 0 0,-1-1 0,1 1 0,-1-1 0,1 1 0,0-1 0,-1 0 0,1 0-1,0 0 1,0 0 0,-3-4 0,5 5-15,-1-1 0,0 0 1,1 0-1,-1 1 0,1-1 0,-1 0 0,1 0 0,0 0 0,-1 1 1,1-1-1,0 0 0,0 0 0,1 0 0,-1 0 0,0 1 1,1-1-1,-1 0 0,1 0 0,-1 1 0,2-4 0,1 0-38,0 0 1,0 1-1,0-1 0,0 1 0,7-8 0,13-9-458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6.512"/>
    </inkml:context>
    <inkml:brush xml:id="br0">
      <inkml:brushProperty name="width" value="0.05" units="cm"/>
      <inkml:brushProperty name="height" value="0.05" units="cm"/>
    </inkml:brush>
  </inkml:definitions>
  <inkml:trace contextRef="#ctx0" brushRef="#br0">143 1 15971,'-50'114'7099,"37"-75"-6896,2 0 0,1 1-1,2 0 1,-2 42 0,11-78-535,3-11 78,4-17-219,-5 10 166,0 0 0,-1 0 1,-1 0-1,-1-1 0,0 1 1,0 0-1,-4-21 0,3 34 284,1-1 0,0 1 0,-1 0 1,1 0-1,-1-1 0,1 1 0,-1 0 0,1 0 0,-1 0 0,0 0 0,0 0 0,1 0 1,-3-2-1,3 3 19,-1-1 1,1 1-1,-1 0 1,1 0-1,-1 0 1,1-1 0,-1 1-1,1 0 1,-1 0-1,1 0 1,-1 0-1,1 0 1,-1 0 0,1 0-1,-1 0 1,0 0-1,1 0 1,-1 0-1,1 0 1,-1 0-1,1 1 1,-1-1 0,0 0-1,-1 2 25,0-1 0,1 0 0,-1 1 0,0-1 0,1 1 0,-1 0 0,1-1 0,-1 1 0,1 0 0,0 0 0,0 0 0,0 0 0,0 0 0,-2 4 0,0 4 102,1 0 1,-1 0-1,2 0 0,-2 16 0,3-23-82,0-1-1,0 1 0,0 0 0,1 0 0,-1 0 1,1-1-1,-1 1 0,1 0 0,2 4 0,-2-6-13,0 0 0,-1 0-1,1 0 1,0 0 0,0 0-1,-1 0 1,1 0-1,0-1 1,0 1 0,0 0-1,0-1 1,0 1 0,0-1-1,0 1 1,0-1 0,1 1-1,-1-1 1,0 0 0,0 1-1,0-1 1,0 0-1,1 0 1,1 0 0,-2 0 3,1 0 0,0 0 0,-1-1 0,1 1 0,-1 0 0,1-1 1,-1 1-1,0-1 0,1 0 0,-1 1 0,1-1 0,-1 0 0,0 0 0,0 0 0,1 0 1,-1 0-1,0 0 0,0 0 0,0 0 0,0-1 0,0 1 0,0 0 0,-1-1 1,1 1-1,0 0 0,0-4 0,2-1 87,-1-1 0,-1 0 0,1 0 0,0-9 0,0 2 64,0 13-137,1 6-35,-1-1-113,1 0 1,0 0-1,0 0 1,0 0-1,0 0 0,1-1 1,0 1-1,-1-1 0,1 0 1,0 0-1,1-1 0,4 3 1,1 1-21,1-1 1,1 0-1,-1-1 1,12 3 0,32 2-257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7.987"/>
    </inkml:context>
    <inkml:brush xml:id="br0">
      <inkml:brushProperty name="width" value="0.05" units="cm"/>
      <inkml:brushProperty name="height" value="0.05" units="cm"/>
    </inkml:brush>
  </inkml:definitions>
  <inkml:trace contextRef="#ctx0" brushRef="#br0">258 0 18444,'-9'16'1340,"0"0"1,-6 19-1,3-6-673,-94 228 607,48-111-1519,52-132-16,0 0-1,-1 0 1,-10 16 0,17-30 231,0 0 1,0 1-1,0-1 1,-1 0-1,1 0 1,0 1-1,0-1 1,0 0-1,0 0 1,0 0-1,0 1 1,-1-1-1,1 0 1,0 0-1,0 0 1,0 0-1,0 0 1,-1 1-1,1-1 1,0 0 0,0 0-1,0 0 1,-1 0-1,1 0 1,0 0-1,0 0 1,-1 0-1,1 0 1,0 0-1,0 1 1,-1-1-1,1 0 1,0 0-1,0-1 1,-1 1-1,1 0 1,0 0-1,0 0 1,0 0-1,-1 0 1,1 0-1,0 0 1,0 0 0,0 0-1,-1-1 1,-2-12-811,4-19-209,25-193-3729,-3 77 4376,-17 128 886,-6 20-456,0 0 0,0 0 0,0 0 0,1-1 0,-1 1 0,0 0 0,0 0 0,0 0 1,0-1-1,0 1 0,1 0 0,-1 0 0,0 0 0,0 0 0,0 0 0,1 0 0,-1-1 0,0 1 1,0 0-1,1 0 0,-1 0 0,0 0 0,0 0 0,1 0 0,-1 0 0,0 0 0,0 0 0,0 0 0,1 0 1,-1 0-1,0 0 0,0 0 0,1 0 0,-1 0 0,2 2 194,0 0 0,0 0 1,0 0-1,0 0 0,0 0 0,-1 1 1,1-1-1,1 3 0,6 10 60,-1-5-137,0-1 0,1 0 0,0 0 0,0 0 0,1-1 0,0-1 0,0 1 0,1-2 0,0 1-1,13 4 1,-1-2-485,1-1 0,0-1 1,0-1-1,26 3 0,-22-5-151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9.228"/>
    </inkml:context>
    <inkml:brush xml:id="br0">
      <inkml:brushProperty name="width" value="0.05" units="cm"/>
      <inkml:brushProperty name="height" value="0.05" units="cm"/>
    </inkml:brush>
  </inkml:definitions>
  <inkml:trace contextRef="#ctx0" brushRef="#br0">186 73 16035,'1'-3'377,"-1"1"-1,1-1 0,-1 0 0,0 1 0,0-1 0,0 0 1,-1 1-1,1-1 0,-1 0 0,1 1 0,-2-4 1,1 4-234,0 1 0,0 0 0,0 0 0,0 0 0,0 0 1,-1 0-1,1 0 0,0 0 0,0 0 0,-1 0 1,1 0-1,-1 1 0,1-1 0,0 1 0,-1-1 1,1 1-1,-1-1 0,0 1 0,1 0 0,-1 0 1,-2 0-1,-1 0-79,0 0 0,0 0 1,0 1-1,0 0 0,0 0 1,0 0-1,0 1 0,1-1 0,-1 1 1,0 0-1,1 1 0,0-1 1,-1 1-1,1 0 0,0 0 1,0 0-1,1 1 0,-1-1 0,-4 6 1,1-1-60,0 1-1,1 0 1,0 1 0,0-1 0,1 1-1,0 0 1,-6 19 0,10-26 1,0 0 0,0 0 0,1 1 0,-1-1 0,1 0 1,0 0-1,0 0 0,0 1 0,0-1 0,1 0 0,0 4 0,-1-6 0,1 0 0,-1 0 1,1 0-1,-1 0 0,1 0 0,0 0 0,-1 0 0,1 0 0,0 0 0,0 0 0,0-1 1,0 1-1,0 0 0,-1 0 0,1-1 0,0 1 0,0-1 0,1 1 0,-1-1 1,0 1-1,0-1 0,0 0 0,0 1 0,0-1 0,0 0 0,1 0 0,-1 0 1,0 0-1,0 0 0,0 0 0,0 0 0,1 0 0,0-1 0,6-1 52,1 0 0,-1-1 0,0 1 1,0-2-1,0 1 0,0-1 0,-1-1 0,1 1 0,-1-1 0,0 0 0,-1-1 0,10-9 0,-7 6 100,-1 0 0,0-1 1,-1 1-1,0-2 0,0 1 1,-1-1-1,-1 1 0,7-17 1,-11 23-78,0 0 0,0 0 0,-1 0 0,1 0 1,-1 1-1,0-1 0,0-6 0,0 9-69,0 1-1,0-1 0,-1 0 0,1 1 1,0-1-1,0 0 0,0 1 1,0-1-1,-1 1 0,1-1 0,0 0 1,0 1-1,-1-1 0,1 1 0,-1-1 1,1 1-1,0-1 0,-1 1 1,1-1-1,-1 1 0,1-1 0,-1 1 1,0 0-1,1-1 0,-1 1 1,1 0-1,-1-1 0,0 1 0,1 0 1,-1 0-1,1 0 0,-1-1 0,0 1 1,1 0-1,-1 0 0,0 0 1,1 0-1,-1 0 0,0 0 0,1 0 1,-1 1-1,0-1 0,1 0 1,-1 0-1,0 0 0,1 1 0,-1-1 1,1 0-1,-2 1 0,0 1-44,0-1-1,0 1 1,0 0 0,0-1-1,0 1 1,0 0 0,1 0-1,-1 1 1,1-1 0,-1 0-1,1 0 1,0 1 0,0-1-1,0 1 1,0-1 0,-1 5-1,2-6-37,-1 0 0,1 0 0,0 0 0,0 1 0,-1-1 0,1 0 0,0 0 0,0 1 0,0-1 0,0 0 0,0 0 0,0 0 0,1 1 0,-1-1 0,0 0 0,0 0 0,1 0 0,-1 0 0,1 0 0,-1 1 0,1-1 0,0 0 0,-1 0 0,1 0-1,0 0 1,0-1 0,0 1 0,-1 0 0,1 0 0,0 0 0,0-1 0,0 1 0,0 0 0,1-1 0,-1 1 0,0-1 0,2 1 0,2 0-191,1-1 0,-1 0 0,0 0-1,0 0 1,1-1 0,-1 0 0,0 0 0,0 0-1,6-2 1,10-3-495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08.501"/>
    </inkml:context>
    <inkml:brush xml:id="br0">
      <inkml:brushProperty name="width" value="0.05" units="cm"/>
      <inkml:brushProperty name="height" value="0.05" units="cm"/>
    </inkml:brush>
  </inkml:definitions>
  <inkml:trace contextRef="#ctx0" brushRef="#br0">122 21 18100,'12'-8'847,"-10"6"-639,0 1 0,0-1 0,0 1 1,1 0-1,-1 0 0,0 0 0,0 0 0,4-1 0,2 6 696,-4 12-129,-4 10-632,0 0 0,-2 0-1,-1 0 1,-12 48-1,-39 98-114,35-131 32,16-40 28,1-8-62,1-14-62,0 18 26,0-14-104,-1 1 1,-8-31 0,8 40 62,-1 0 0,1 0 0,-1 0 0,0 1 0,0 0 0,-1-1 0,0 1 0,0 0 0,-6-5 0,10 10 43,-1 1-1,1-1 1,0 1-1,-1-1 1,1 1-1,-1 0 1,1-1-1,-1 1 1,1 0-1,-1-1 1,1 1-1,-1 0 1,1-1-1,-1 1 1,0 0-1,1 0 1,-1 0-1,1 0 1,-1 0-1,0-1 1,0 1-1,-4 9-84,5-5 88,0-1-1,0 0 1,0 1-1,1-1 1,-1 1-1,2 4 0,2 3 18,1 0-1,0 0 0,1 0 0,0-1 0,1 0 1,0 0-1,1-1 0,-1 0 0,2 0 1,-1-1-1,1 0 0,11 7 0,-12-9 24,0 0 0,1-1-1,-1 0 1,1-1-1,0 0 1,0 0 0,0-1-1,0 0 1,1-1 0,-1 0-1,1-1 1,0 1 0,-1-2-1,1 1 1,13-3 0,-22 3-29,0-2 1,0 1-1,0 0 1,0 0-1,0 0 1,0 0-1,0-1 1,-1 1 0,1 0-1,0-1 1,0 1-1,0-1 1,0 1-1,0-1 1,-1 1-1,1-1 1,0 1 0,-1-1-1,1 0 1,1-1-1,-2 2-15,0-1 0,0 0 0,0 0 0,0 1 0,0-1 1,0 0-1,0 0 0,0 1 0,0-1 0,0 0 0,0 1 0,-1-1 0,1 0 0,0 1 0,-1-1 0,1 0 0,0 1 0,-1-1 0,1 0 1,-1 0-1,-5-6-255,0 1 1,0 0-1,-13-9 1,9 7-290,-51-50-2746,54 50 2608,9 5 26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12.032"/>
    </inkml:context>
    <inkml:brush xml:id="br0">
      <inkml:brushProperty name="width" value="0.05" units="cm"/>
      <inkml:brushProperty name="height" value="0.05" units="cm"/>
    </inkml:brush>
  </inkml:definitions>
  <inkml:trace contextRef="#ctx0" brushRef="#br0">331 79 12395,'23'-78'4149,"-25"93"501,-9 74-3278,-35 266-205,25-180-1336,21-173 67,0 1 1,0-1 0,0 0-1,-1 0 1,1 0 0,-1 1 0,0-1-1,1 0 1,-1 0 0,0 0-1,0 0 1,-3 3 0,4-5 34,0 0 1,-1 0 0,1 0 0,0 1 0,0-1-1,-1 0 1,1 0 0,0 0 0,-1 0-1,1 0 1,0 0 0,-1 0 0,1 0 0,0 0-1,-1 0 1,1 0 0,0 0 0,-1 0-1,1 0 1,0 0 0,-1 0 0,1 0-1,0 0 1,-1 0 0,1-1 0,0 1 0,-1 0-1,-12-14-1778,-5-12 40,-1 2 0,-29-29 1,41 46 2024,0 0 0,-1 0 0,1 1 0,-2 0 0,1 1 0,-1-1 0,1 2 0,-1-1 0,-1 1 0,1 1 0,-13-4 0,21 7-114,0-1 1,-1 1-1,1 0 0,0-1 1,-1 1-1,1 0 1,0 0-1,-1 0 0,1 0 1,0 0-1,-1 0 1,1 0-1,-1 1 0,1-1 1,0 0-1,-1 1 1,1-1-1,0 1 0,0-1 1,-1 1-1,1 0 1,0 0-1,0-1 0,0 1 1,0 0-1,0 0 1,0 0-1,0 0 0,0 0 1,0 0-1,1 0 1,-1 1-1,0-1 0,1 0 1,-1 0-1,0 1 1,1-1-1,0 0 0,-1 0 1,1 1-1,0-1 1,0 1-1,0 1 1,0 1 48,0 0 1,0 1 0,1-1 0,-1 0 0,1 1 0,0-1 0,1 0 0,-1 0 0,1 0 0,0 0 0,-1 0 0,5 5 0,1 0-78,0 0-1,1-1 1,0 0-1,1-1 1,-1 0 0,1 0-1,1-1 1,-1 0-1,1 0 1,0-1 0,1 0-1,-1-1 1,15 3-1,-17-4-80,0-1 0,0-1 0,0 1 0,0-1 0,1-1 0,-1 0 0,0 0-1,1 0 1,-1-1 0,0-1 0,0 1 0,0-1 0,0 0 0,0-1 0,0 0-1,0 0 1,-1-1 0,11-7 0,-7 3-200,-1-1-1,-1 0 1,1-1-1,-2 0 1,1 0-1,12-21 0,-4 1-444,19-46-1,-23 41 122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12.505"/>
    </inkml:context>
    <inkml:brush xml:id="br0">
      <inkml:brushProperty name="width" value="0.05" units="cm"/>
      <inkml:brushProperty name="height" value="0.05" units="cm"/>
    </inkml:brush>
  </inkml:definitions>
  <inkml:trace contextRef="#ctx0" brushRef="#br0">59 5 14275,'3'-5'2547,"-3"18"-936,-4 37-180,2-18-932,-14 164 637,4-57-1133,9-129-947,-1-21 379,-3-23 166,1-4 80,-1-5-96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6:12.907"/>
    </inkml:context>
    <inkml:brush xml:id="br0">
      <inkml:brushProperty name="width" value="0.05" units="cm"/>
      <inkml:brushProperty name="height" value="0.05" units="cm"/>
    </inkml:brush>
  </inkml:definitions>
  <inkml:trace contextRef="#ctx0" brushRef="#br0">12 423 10994,'-7'15'1252,"3"-6"3066,13-20-1430,78-124 1345,20-79-3339,-85 170-638,-21 41-253,17-29 14,-8 25-23,-10 7 5,1 0 1,-1 0-1,0 0 0,1 0 1,-1 1-1,1-1 0,-1 0 1,0 0-1,1 0 1,-1 1-1,0-1 0,1 0 1,-1 1-1,0-1 0,1 0 1,-1 0-1,0 1 1,0-1-1,1 1 0,-1-1 1,0 0-1,0 1 0,0-1 1,0 0-1,1 1 1,-1-1-1,0 1 0,0 0 1,3 13-8,0-1 0,0 1 0,-1 0 0,-1 21 0,2 9-18,-1-25 0,11 82-142,-11-87 52,1 0 0,1 0 0,0 0 0,12 23-1,-15-35 119,-1 0 0,1-1-1,0 1 1,0-1-1,1 1 1,-1 0-1,0-1 1,0 0-1,1 1 1,-1-1 0,1 0-1,-1 0 1,1 0-1,-1 0 1,1 0-1,0 0 1,-1 0-1,1 0 1,0-1 0,3 2-1,-4-3 6,1 1 0,-1 0-1,1 0 1,-1 0 0,1-1 0,-1 1-1,1-1 1,-1 1 0,0-1 0,1 1-1,-1-1 1,0 0 0,1 0-1,-1 0 1,0 0 0,0 0 0,0 0-1,0 0 1,0 0 0,0 0 0,0 0-1,0-1 1,0 1 0,0 0 0,-1-1-1,1-1 1,11-28-71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7:03.877"/>
    </inkml:context>
    <inkml:brush xml:id="br0">
      <inkml:brushProperty name="width" value="0.05" units="cm"/>
      <inkml:brushProperty name="height" value="0.05" units="cm"/>
    </inkml:brush>
  </inkml:definitions>
  <inkml:trace contextRef="#ctx0" brushRef="#br0">593 8 13611,'-3'-2'88,"-1"1"1,1 0-1,0 0 1,0 1-1,-1-1 0,1 0 1,0 1-1,-1 0 1,1 0-1,-1 0 0,1 0 1,0 1-1,-1-1 1,1 1-1,0 0 0,-6 2 1,-7 3 85,1 1 0,-18 10-1,10-5 121,-11 5 204,1 2 1,-39 28 0,56-34-282,1 0 0,0 1 0,1 1 1,0 0-1,-22 33 0,18-18-60,2 0 0,1 1 0,1 1 0,2 0 0,-10 43 0,-26 172 135,24-70-249,8 0 1,7 1-1,8 0 1,29 229-1,-22-355-35,3-1 1,2 0-1,20 56 0,-26-90-9,2-1-1,0 0 0,1-1 0,1 0 0,0 0 0,1 0 1,0-1-1,1-1 0,1 0 0,0-1 0,1 0 1,0-1-1,19 13 0,-11-11-6,1-1-1,0-1 1,0-1 0,1-1-1,0-1 1,46 10 0,-58-16 3,0-1 1,0 1 0,0-2 0,0 0 0,0 0 0,-1-1 0,1 0 0,0-1 0,0 0 0,0 0 0,-1-1-1,1-1 1,-1 0 0,0 0 0,0-1 0,-1-1 0,16-10 0,-9 2 2,-2 0 1,0-1 0,-1 0-1,0-1 1,-1-1-1,11-21 1,52-113 15,-64 128-11,50-115 8,-7-2 0,40-157 1,-74 213-59,-3 0 1,-4-2 0,-3 1-1,-4-1 1,-7-95 0,-2 132 25,-3 0 0,-2 0 0,-2 1 1,-2 0-1,-3 1 0,-1 1 1,-2 0-1,-3 1 0,-1 1 0,-2 1 1,-2 1-1,-61-75 0,75 104 341,0 0 0,-1 0 0,-1 2 0,-18-15 1,12 16-49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7:10.104"/>
    </inkml:context>
    <inkml:brush xml:id="br0">
      <inkml:brushProperty name="width" value="0.05" units="cm"/>
      <inkml:brushProperty name="height" value="0.05" units="cm"/>
    </inkml:brush>
  </inkml:definitions>
  <inkml:trace contextRef="#ctx0" brushRef="#br0">4850 576 8714,'-47'-20'807,"-2"2"0,0 3 0,-97-19 0,54 14-106,-512-168 22,1 1 313,437 152-662,-2 8 1,-1 8 0,0 6-1,-258 15 1,231 13-244,2 9 0,0 9 0,-306 92 1,-27 68 512,478-171-570,2 2 0,1 2 0,0 2 0,3 2 0,0 2 0,-39 39 0,63-53-36,1 2-1,0 0 1,2 1-1,0 1 1,2 0-1,0 1 0,1 1 1,2 0-1,0 0 1,2 1-1,0 1 1,2 0-1,-7 48 1,11-33-55,1 0 0,2 0 0,3 0 0,1 0 0,1 0 0,3-1 0,1 0 0,2 0 0,1-1 0,3-1 0,1 0 1,1-1-1,25 38 0,-10-25-94,3-1 0,1-1 0,3-2 0,2-2 0,1-2 0,3-1 0,1-3 1,69 45-1,26 3 40,4-7 1,215 84 0,325 80 77,-411-161-9,4-11 0,557 67 0,-611-122-47,1-10 0,0-9 0,282-42 0,-201-3 47,544-159 0,-404 46 253,-390 135-164,-1-2 0,-1-2-1,-1-3 1,-2-2-1,75-67 1,-105 82-42,-2 0 0,0-1-1,-2-2 1,0 1 0,-2-2 0,0 0-1,14-34 1,-20 37-5,-1 0 0,-2-1 0,0 0-1,-1-1 1,-1 1 0,-1-1 0,-1 0 0,-1 1-1,-3-34 1,-2 23-7,-2 0 0,-1 1 0,-2 0 0,-1 0 0,-2 1 1,0 0-1,-2 1 0,-20-31 0,1 8-21,-3 2 1,-1 2 0,-63-64-1,47 63-150,-1 1-1,-3 4 0,-1 2 1,-2 2-1,-2 3 0,-131-58 0,90 55-96,-1 5 0,-2 4 0,-208-34 0,57 32-127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7:25.340"/>
    </inkml:context>
    <inkml:brush xml:id="br0">
      <inkml:brushProperty name="width" value="0.05" units="cm"/>
      <inkml:brushProperty name="height" value="0.05" units="cm"/>
    </inkml:brush>
  </inkml:definitions>
  <inkml:trace contextRef="#ctx0" brushRef="#br0">2577 166 12099,'-81'-6'-36,"1"-3"1,0-4-1,1-4 1,-86-29-1,101 27 130,0 2 0,-1 4-1,0 2 1,-1 3 0,0 3-1,0 3 1,-80 8 0,33 5 405,-221 52-1,271-45-397,0 2 0,2 3 0,1 3 0,-109 64-1,108-51-55,2 2 1,3 3-1,1 2 0,2 3 0,2 2 0,-63 83 0,90-100-47,1 1 1,2 1 0,1 1-1,2 1 1,-15 47 0,23-55-17,2 1 1,1 1-1,2-1 0,1 1 1,1 0-1,2 0 1,4 47-1,1-51-3,1-1-1,1 1 1,2-1-1,1-1 1,1 1-1,1-2 1,1 0 0,1 0-1,2-1 1,25 33-1,20 18-25,118 111-1,184 129 12,-267-245 27,3-4 0,115 57-1,-137-86 3,1-3-1,2-4 0,135 34 0,-148-50 1,2-2-1,-1-4 0,1-3 0,0-3 0,75-6 0,-73-4 8,-1-3 1,0-3 0,-1-3-1,121-48 1,-105 29 12,-1-4 1,-2-4-1,92-65 1,-121 71 3,-1-2-1,-2-2 1,-1-2 0,-3-2-1,-2-2 1,-2-2 0,-2-2-1,-2-1 1,-3-2 0,-2-2-1,-3 0 1,-2-2 0,22-75-1,-25 54 12,-5-1 0,-2-1-1,10-161 1,-26 200-13,-1 0 0,-2 1 0,-2-1 0,-2 1 0,-2 0 0,-1 0 0,-3 1 0,-1 0-1,-29-61 1,27 74-19,-2 1-1,-1 1 1,-1 0-1,-1 1 1,-1 1-1,-1 1 1,-1 1-1,-1 1 1,-1 2-1,-46-29 1,33 26 32,-1 2 1,-1 2 0,-1 2 0,0 1-1,-1 2 1,-1 2 0,-53-7-1,-17 6 267,-1 5 0,0 4 0,-129 15 0,-334 76 682,270-11-908,227-51-78,-132 64 1,89-24-65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7:30.010"/>
    </inkml:context>
    <inkml:brush xml:id="br0">
      <inkml:brushProperty name="width" value="0.05" units="cm"/>
      <inkml:brushProperty name="height" value="0.05" units="cm"/>
    </inkml:brush>
  </inkml:definitions>
  <inkml:trace contextRef="#ctx0" brushRef="#br0">5591 417 13963,'-124'6'774,"0"-5"0,-190-24 0,-174-57-903,127 19 96,-181-40 117,-1 0-80,-4 46-97,348 53-14,0 8-1,-224 37 0,250-13-181,2 7 0,-281 100-1,384-111 319,0 3-1,2 4 0,2 2 1,1 3-1,1 2 0,3 4 1,-57 52-1,80-62-47,2 2 0,1 1 0,1 2 0,3 1 0,1 1 0,2 2 0,2 0 0,2 2 0,1 0 0,3 1 0,-17 66 0,27-75 16,1 1 0,2 0 0,1 0 0,2 0 0,2 0 1,1 0-1,12 72 0,-6-79 5,1-1 0,1 1 0,1-1-1,2-1 1,1 0 0,2-1 0,0-1 0,2 0 0,38 47 0,-6-21-6,1-3 0,3-1 0,111 77 0,198 89 32,-130-97 82,5-11 0,4-11 0,5-10 0,396 85 1,278-33 308,11-75-178,-372-52-308,642-72 0,36-104-381,-807 64 421,-350 76 20,0-4 0,-2-3 0,90-53-1,-131 64-27,-1-3-1,-2-1 1,0-1-1,-2-2 1,-1-2-1,-1 0 1,-2-2-1,42-61 1,-55 70 5,-2-1 1,0-1-1,-2 0 1,-1 0 0,-1-1-1,7-32 1,-11 37 25,-2-1 1,-1 1-1,-1-1 1,0 1 0,-2-1-1,0 0 1,-2 1 0,-7-33-1,0 20 39,-2 0 0,-1 0 0,-1 2 0,-2 0 0,-33-49-1,-1 9 78,-69-74-1,60 83-66,-2 3-1,-4 2 0,-2 3 1,-117-73-1,23 33-64,-182-78 0,150 89-45,-270-78 0,-218 2-9,-15 63-261,-1 38-573,460 44 716,1 5-67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7:37.248"/>
    </inkml:context>
    <inkml:brush xml:id="br0">
      <inkml:brushProperty name="width" value="0.05" units="cm"/>
      <inkml:brushProperty name="height" value="0.05" units="cm"/>
    </inkml:brush>
  </inkml:definitions>
  <inkml:trace contextRef="#ctx0" brushRef="#br0">13 205 11034,'-6'11'663,"5"-10"-497,0 0 0,1 0-1,-1 0 1,0 0-1,1 0 1,-1 1 0,1-1-1,-1 0 1,1 0-1,0 0 1,0 1 0,-1-1-1,1 1 1,1-1-121,-1 0 0,1 0 0,-1-1 0,1 1 0,0 0 0,-1-1 0,1 1 0,0-1 0,-1 1 0,1 0 0,0-1 0,0 0 0,0 1 0,-1-1 0,1 0 0,0 1 1,0-1-1,0 0 0,0 0 0,0 0 0,0 1 0,0-1 0,-1 0 0,3-1 0,75 10 307,148-3 0,81-26-296,-251 16-27,804-49 248,-118 10-8,411-3 210,-689 46-373,661-1 13,0-23 54,-756 8 48,560-12 1515,-794 30-1533,130-4-317,-259 0-769,-11-2 596,-16-3 199,19 6 1,-27-8-212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8:24.072"/>
    </inkml:context>
    <inkml:brush xml:id="br0">
      <inkml:brushProperty name="width" value="0.05" units="cm"/>
      <inkml:brushProperty name="height" value="0.05" units="cm"/>
    </inkml:brush>
  </inkml:definitions>
  <inkml:trace contextRef="#ctx0" brushRef="#br0">59 71 10602,'-6'3'570,"-25"14"676,29-16-1110,0 0 1,1 0-1,-1 0 1,0 1-1,1-1 0,-1 1 1,1-1-1,-1 1 1,1 0-1,-1-1 0,1 1 1,-1 2-1,2-3-130,0-1 0,0 1 0,0-1 0,1 1-1,-1 0 1,0-1 0,0 1 0,1-1 0,-1 1 0,0-1 0,1 1 0,-1-1 0,0 0-1,1 1 1,-1-1 0,1 1 0,-1-1 0,0 0 0,1 1 0,-1-1 0,1 0-1,-1 1 1,1-1 0,-1 0 0,1 0 0,0 0 0,-1 0 0,1 1 0,-1-1 0,1 0-1,-1 0 1,2 0 0,19 3 19,15-2 31,-1-2-1,1-2 1,-1-1 0,39-9 0,19-3 88,312-33 394,710 7 0,-524 53-467,54 2 18,-1 22 192,-205 5-4,403 30 137,-231-48-345,767-69 1,-1293 40-60,1036-59 65,-1036 65-264,108 0 889,-147 3-218,-1 2 0,53 12 1,-80-13-379,-1 2 1,19 7-1,-31-9-34,1 0 0,-1 0 0,0 0 0,0 0 0,6 6 0,-11-9-70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2.885"/>
    </inkml:context>
    <inkml:brush xml:id="br0">
      <inkml:brushProperty name="width" value="0.05" units="cm"/>
      <inkml:brushProperty name="height" value="0.05" units="cm"/>
    </inkml:brush>
  </inkml:definitions>
  <inkml:trace contextRef="#ctx0" brushRef="#br0">0 208 12691,'3'4'219,"0"-1"1,0 1 0,0-1-1,0 0 1,1 0 0,-1 0-1,1 0 1,0 0 0,0-1-1,0 0 1,0 0 0,1 0-1,-1 0 1,0-1 0,1 0-1,-1 0 1,1 0-1,-1 0 1,1-1 0,0 1-1,-1-1 1,1 0 0,-1-1-1,1 1 1,6-2 0,0-1-31,-1 0-1,1 0 1,-1-1 0,-1 0 0,1-1 0,0 0-1,-1-1 1,0 0 0,15-12 0,2-6 131,0-1 0,-2-1 0,30-41 0,-53 66-281,0-1 1,0 1-1,0-1 0,0 0 1,0 1-1,0-1 0,-1 0 1,1 1-1,-1-1 0,1 0 0,-1 0 1,1 0-1,-1 1 0,0-1 1,0 0-1,0-3 0,-1 4-9,1 0-1,-1 0 1,1 0-1,-1 0 1,0 0-1,0 0 1,1 0-1,-1 0 1,0 0-1,0 1 1,0-1-1,0 0 1,0 1-1,0-1 1,0 0-1,0 1 0,0-1 1,0 1-1,0-1 1,-1 1-1,1 0 1,0 0-1,0-1 1,0 1-1,-1 0 1,-1 0-1,-2 0 17,-1-1-1,0 1 0,1 0 1,-1 0-1,0 1 1,1 0-1,-1 0 0,1 0 1,-1 1-1,1-1 1,-1 2-1,1-1 0,0 0 1,0 1-1,-5 3 1,3 0-34,0-1 0,1 1 0,0 0 0,0 1 0,0-1 0,1 1 0,0 0 0,0 1 0,-4 9 0,3-4-29,0 1-1,1-1 1,0 1 0,2 0 0,-1 1 0,2-1-1,0 0 1,0 1 0,2-1 0,0 1 0,3 24-1,-3-35-9,1-1-1,-1 1 0,1-1 0,0 1 0,1-1 1,-1 0-1,0 1 0,1-1 0,0 0 0,0 0 1,0 0-1,0 0 0,0 0 0,1-1 0,-1 1 1,1-1-1,-1 0 0,1 1 0,0-1 0,0 0 1,0-1-1,0 1 0,1 0 0,-1-1 0,0 0 1,1 0-1,-1 0 0,1 0 0,-1 0 1,1-1-1,-1 1 0,1-1 0,-1 0 0,1 0 1,0-1-1,-1 1 0,6-2 0,0 0-279,0 0 0,0-1-1,0 0 1,0-1 0,0 0 0,-1 0-1,11-8 1,-3 2-255,-1-2 0,23-22 1,-12 6-294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9.833"/>
    </inkml:context>
    <inkml:brush xml:id="br0">
      <inkml:brushProperty name="width" value="0.05" units="cm"/>
      <inkml:brushProperty name="height" value="0.05" units="cm"/>
    </inkml:brush>
  </inkml:definitions>
  <inkml:trace contextRef="#ctx0" brushRef="#br0">159 69 11250,'8'-68'7617,"-9"68"-7569,1 0 1,0 0 0,0 1-1,0-1 1,0 0 0,0 0-1,0 0 1,0 0 0,0 0-1,0 1 1,0-1 0,0 0-1,0 0 1,0 0 0,0 0-1,-1 0 1,1 0 0,0 0-1,0 1 1,0-1 0,0 0-1,0 0 1,0 0 0,-1 0-1,1 0 1,0 0 0,0 0-1,0 0 1,0 0 0,0 0-1,-1 0 1,1 0 0,0 0-1,0 0 1,0 0 0,0 0-1,-1 0 1,1 0 0,0 0-1,0 0 1,0 0 0,0 0-1,0 0 1,-1 0 0,1 0-1,0 0 1,0 0 0,0 0-1,0 0 1,0-1 0,0 1-1,-1 0 1,1 0 0,0 0-1,0 0 1,0 0 0,0 0-1,0-1 1,0 1 0,0 0-1,0 0 1,0 0 0,0 0-1,0 0 1,-1-1 0,1 1-1,0 0 1,-9 12 1036,-8 17 151,-17 44 0,15-31-897,1-4-81,1 0-1,2 1 0,-13 56 1,27-94-251,1 0 0,0 0 1,-1 0-1,1 0 0,0 1 0,0-1 1,0 0-1,0 0 0,0 0 0,0 0 1,0 0-1,1 1 0,-1-1 1,0 0-1,1 0 0,-1 0 0,0 0 1,1 0-1,-1 0 0,1 0 0,0 0 1,1 1-1,-1-1-1,0 0 0,0-1 1,0 1-1,0-1 0,0 1 1,0-1-1,1 0 0,-1 1 0,0-1 1,0 0-1,0 0 0,1 0 0,-1 0 1,0 0-1,0 0 0,1 0 0,0-1 1,7-1 16,-1-1 1,0 1-1,0-2 1,14-7-1,136-84 43,-157 93-72,1 1 0,0 0 0,-1 1 0,1-1 0,0 0 1,0 0-1,0 1 0,0-1 0,0 1 0,0 0 1,0-1-1,0 1 0,3 0 0,-5 1 2,1-1 0,0 1-1,0-1 1,-1 1 0,1-1 0,0 1 0,-1 0-1,1-1 1,-1 1 0,1 0 0,-1-1 0,1 1-1,-1 0 1,0 0 0,1 0 0,-1-1-1,0 1 1,1 0 0,-1 0 0,0 0 0,0 0-1,0 0 1,0 0 0,0-1 0,0 1 0,0 0-1,0 0 1,0 0 0,0 0 0,-1 1 0,-4 23-25,4-22 30,0 1-1,0-1 0,0 1 1,0-1-1,1 1 0,0-1 1,0 1-1,0 5 0,0-9 1,1 1 0,-1-1 0,0 1-1,1-1 1,-1 0 0,0 1 0,1-1 0,-1 1 0,1-1-1,-1 0 1,1 0 0,-1 1 0,1-1 0,-1 0-1,1 0 1,-1 0 0,1 1 0,-1-1 0,1 0 0,-1 0-1,1 0 1,-1 0 0,1 0 0,-1 0 0,1 0-1,-1 0 1,1 0 0,0 0 0,-1 0 0,1-1 0,-1 1-1,1 0 1,-1 0 0,1 0 0,-1-1 0,1 1-1,-1-1 1,25-10-181,-21 9 82,21-7-874,-22 8 565,0 1 0,-1-1-1,1 1 1,-1-1 0,1 0 0,-1 0 0,1-1-1,-1 1 1,0 0 0,0-1 0,0 1 0,1-1 0,-1 0-1,-1 0 1,1 0 0,0 0 0,2-3 0,2-4-536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8:32.251"/>
    </inkml:context>
    <inkml:brush xml:id="br0">
      <inkml:brushProperty name="width" value="0.05" units="cm"/>
      <inkml:brushProperty name="height" value="0.05" units="cm"/>
    </inkml:brush>
  </inkml:definitions>
  <inkml:trace contextRef="#ctx0" brushRef="#br0">1 223 13899,'3'7'131,"0"1"0,1-1 0,0 0 1,0 0-1,0 0 0,1-1 0,0 0 0,1 0 0,-1 0 0,1 0 1,0-1-1,1 0 0,10 7 0,1-1-114,1-1-1,0 0 1,40 13 0,-20-11-9,2-2 0,-1-2 0,1-2 0,43 1 0,170-6 81,-158-3-14,-72 2-47,783 1 1356,464-9-311,463-83-667,674-116-866,-2063 150-285,-211 33 554,27-3-114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8:39.947"/>
    </inkml:context>
    <inkml:brush xml:id="br0">
      <inkml:brushProperty name="width" value="0.05" units="cm"/>
      <inkml:brushProperty name="height" value="0.05" units="cm"/>
    </inkml:brush>
  </inkml:definitions>
  <inkml:trace contextRef="#ctx0" brushRef="#br0">1 119 14939,'0'2'275,"2"10"655,13-16-969,4-5-10,1 0 1,0 2 0,1 0-1,40-7 1,-48 12 70,0 1 0,0 1 0,0 0 1,0 0-1,0 2 0,0-1 0,0 2 0,0 0 1,18 6-1,43 22 173,36 11 66,-60-29-184,2-3 1,-1-1 0,1-3-1,83-1 1,214-27 7,-152 6-54,370-14 334,258-17 304,763-43-699,-1561 89 24,564-6-122,-1 27 133,-260 7 17,522 24 85,-136-58-70,-91 0-23,746-54 121,-822 37 158,-375 26 217,200 27 0,-151-4-262,-257-41-1119,4 2 646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07.651"/>
    </inkml:context>
    <inkml:brush xml:id="br0">
      <inkml:brushProperty name="width" value="0.05" units="cm"/>
      <inkml:brushProperty name="height" value="0.05" units="cm"/>
    </inkml:brush>
  </inkml:definitions>
  <inkml:trace contextRef="#ctx0" brushRef="#br0">50 130 11931,'-40'7'1851,"31"-6"-580,28-1-454,-2 0-651,0 2-1,0 1 1,0 0-1,-1 0 1,1 2-1,-1 0 1,26 13-1,12 2 49,3-3-124,0-3-1,1-2 1,1-3 0,0-2 0,105-3 0,301-43 18,-293 20-48,-70 8-50,848-102 410,-778 83-253,122-15-108,-273 44-302,-21 0 241,0 1-1,0 0 1,0 0 0,0 0-1,1 0 1,-1 0 0,0 0 0,0 0-1,0 0 1,0 0 0,0 0-1,1 0 1,-1 0 0,0 0-1,0 0 1,0 0 0,0 0 0,0 0-1,1 0 1,-1 0 0,0 0-1,0 0 1,0 0 0,0 0-1,0 0 1,1 0 0,-1 0 0,0 0-1,0 1 1,0-1 0,0 0-1,0 0 1,0 0 0,0 0-1,1 0 1,-1 0 0,0 0 0,0 1-1,0-1 1,0 0 0,0 0-1,0 0 1,0 0 0,0 0-1,0 1 1,0-1 0,0 0 0,0 0-1,0 0 1,0 0 0,0 0-1,0 1 1,0-1 0,-7 5-46,-20 3-56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08.855"/>
    </inkml:context>
    <inkml:brush xml:id="br0">
      <inkml:brushProperty name="width" value="0.05" units="cm"/>
      <inkml:brushProperty name="height" value="0.05" units="cm"/>
    </inkml:brush>
  </inkml:definitions>
  <inkml:trace contextRef="#ctx0" brushRef="#br0">1 41 15683,'13'1'238,"1"1"-1,0 0 0,21 6 0,17 4-327,44-2 45,0-4-1,109-8 1,196-31-154,-94 5 129,417 18 272,-1 55 20,-98-11-132,0-47-41,-308-10-36,582-29 16,8 55-554,-727 2 439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17.309"/>
    </inkml:context>
    <inkml:brush xml:id="br0">
      <inkml:brushProperty name="width" value="0.05" units="cm"/>
      <inkml:brushProperty name="height" value="0.05" units="cm"/>
    </inkml:brush>
  </inkml:definitions>
  <inkml:trace contextRef="#ctx0" brushRef="#br0">67 97 14011,'0'3'249,"3"57"2439,-2-56-2493,-1-1-1,1 1 0,0 0 0,0 0 1,0-1-1,1 1 0,-1 0 0,1-1 1,0 1-1,0-1 0,0 0 0,5 6 0,-6-8-146,0-1-1,-1 1 0,1 0 0,0-1 1,0 1-1,0-1 0,-1 1 0,1-1 0,0 1 1,0-1-1,0 0 0,0 1 0,0-1 0,0 0 1,0 0-1,0 0 0,0 0 0,0 0 0,0 0 1,0 0-1,0 0 0,0 0 0,0 0 0,-1 0 1,3-1-1,-1 0 18,0 0 1,0 0-1,-1 0 0,1-1 1,0 1-1,-1-1 0,1 1 1,-1-1-1,1 1 1,-1-1-1,2-2 0,1-3 115,0 1 0,-1-1 0,0-1 0,0 1 0,3-12 0,-5 14-64,0 0-1,0 0 1,-1 0 0,0 0-1,0-1 1,0 1 0,-1 0-1,0 0 1,0 0 0,0-1-1,-1 1 1,1 1 0,-1-1-1,0 0 1,-1 0 0,-5-8-1,7 11-74,-1 0-1,0 0 0,0 0 1,0 0-1,0 0 1,0 0-1,0 0 1,0 1-1,-1-1 0,1 1 1,-1 0-1,1 0 1,-1 0-1,1 0 1,-1 0-1,0 0 0,1 1 1,-1-1-1,0 1 1,0 0-1,1 0 0,-1 0 1,0 0-1,0 0 1,0 1-1,1-1 1,-1 1-1,0 0 0,1-1 1,-1 1-1,1 0 1,-1 1-1,-2 1 1,1-1-21,-1 1 1,1 0 0,1 1 0,-1-1 0,0 1 0,1-1 0,0 1 0,0 0-1,0 0 1,0 0 0,0 1 0,-2 6 0,4-8-18,-1-1 0,1 1 1,0 0-1,0 1 0,0-1 0,0 0 0,1 0 1,-1 0-1,1 0 0,0 1 0,0-1 0,0 0 1,0 0-1,1 0 0,-1 0 0,1 1 0,0-1 1,0 0-1,0 0 0,2 3 0,-2-5-2,0 1 1,0-1-1,0 0 0,0 0 0,1 0 0,-1 0 0,0 0 0,1 0 0,-1-1 0,1 1 1,-1 0-1,1-1 0,-1 1 0,1-1 0,-1 1 0,1-1 0,-1 0 0,1 0 1,0 1-1,-1-1 0,1-1 0,0 1 0,-1 0 0,1 0 0,-1 0 0,1-1 1,-1 1-1,1-1 0,1 0 0,6-2 13,-1-1 0,1 0 1,13-8-1,-9 4 74,0-1 0,0-1 0,-1 0 0,0 0-1,-1-1 1,0-1 0,-1 0 0,0 0 0,11-19 0,-21 31-74,0-1 1,1 1-1,-1-1 1,0 1-1,1-1 0,-1 1 1,0-1-1,0 1 1,1-1-1,-1 0 1,0 1-1,0-1 0,0 0 1,0 1-1,0-1 1,0 1-1,0-1 1,0 0-1,0 1 0,0-1 1,0 0-1,0 1 1,-1-1-1,1 0 1,-1 0 1,1 1 1,-1 0-1,0-1 0,1 1 1,-1 0-1,1 0 1,-1 0-1,0-1 1,1 1-1,-1 0 1,1 0-1,-1 0 0,0 0 1,1 0-1,-1 0 1,0 0-1,1 0 1,-1 0-1,0 1 1,-4 0 52,0 0 0,0 1 0,0 0 1,1 0-1,-6 3 0,-1 2 7,1 0 0,0 1 0,1 1-1,0-1 1,-12 15 0,17-18-69,0 0-1,1 0 1,-1 0 0,1 1-1,0-1 1,0 1 0,1-1-1,-1 1 1,1 0 0,1 0-1,-1 0 1,0 12 0,1-18-8,1 0 1,0 1-1,0-1 1,0 0-1,0 0 1,0 0 0,0 1-1,0-1 1,0 0-1,0 0 1,0 0-1,0 1 1,0-1-1,0 0 1,0 0-1,0 0 1,1 1-1,-1-1 1,0 0-1,0 0 1,0 0 0,0 0-1,0 1 1,0-1-1,0 0 1,1 0-1,-1 0 1,0 0-1,0 0 1,0 1-1,0-1 1,0 0-1,1 0 1,-1 0-1,0 0 1,0 0-1,0 0 1,1 0 0,-1 0-1,0 0 1,0 0-1,0 0 1,1 0-1,-1 0 1,0 0-1,0 0 1,0 0-1,1 0 1,-1 0-1,0 0 1,0 0-1,0 0 1,0 0 0,1 0-1,-1 0 1,0 0-1,0 0 1,0-1-1,1 1 1,-1 0-1,0 0 1,0 0-1,0 0 1,0 0-1,1-1 1,9-8-18,-5 0 1,1 1 1,-1-1 0,0 1 0,-1-2 0,0 1-1,0 0 1,2-11 0,-6 20 2,-1 1 0,1-1 0,0 0 0,0 0 0,0 0 0,0 0 0,0 0 0,0 0 0,0 0 0,0 0 0,-1 0 0,1 0 0,0 0 0,0 0 0,0 0 0,0 0 0,0 0-1,0 0 1,-1 0 0,1 0 0,0 0 0,0 0 0,0 0 0,0 0 0,0 0 0,-1 0 0,1 0 0,0 0 0,0 0 0,0 0 0,0 0 0,0 0 0,0 0 0,0 0 0,-1 0 0,1 0 0,0 0 0,0 0 0,0-1 0,0 1 0,0 0 0,0 0 0,0 0 0,0 0-1,0 0 1,0 0 0,-1 0 0,1-1 0,0 1 0,0 0 0,0 0 0,0 0 0,0 0 0,0 0 0,0 0 0,0-1 0,0 1 0,0 0 0,-8 8-761,5-4 351,2-1 225,-2 0-1,1-1 1,0 1 0,-1 0-1,1-1 1,-1 1-1,0-1 1,0 0 0,-5 4-1,-3-4-560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18.778"/>
    </inkml:context>
    <inkml:brush xml:id="br0">
      <inkml:brushProperty name="width" value="0.05" units="cm"/>
      <inkml:brushProperty name="height" value="0.05" units="cm"/>
    </inkml:brush>
  </inkml:definitions>
  <inkml:trace contextRef="#ctx0" brushRef="#br0">75 42 15603,'0'5'265,"0"0"-1,0 0 1,1 0 0,0 0-1,0 0 1,0 0-1,0 0 1,1 0-1,3 7 1,-5-11-219,1 0 0,-1-1 0,1 1 0,0 0 0,-1 0 0,1 0 0,0-1 0,0 1 0,-1-1 0,1 1 0,0 0 0,0-1 0,0 1 0,0-1 0,0 0 0,-1 1 0,1-1 0,0 0 0,0 1 0,2-1 0,-1 0 21,0 0 1,-1-1 0,1 1-1,0-1 1,0 1-1,0-1 1,-1 1 0,1-1-1,0 0 1,-1 0-1,1 0 1,-1 0 0,1 0-1,-1 0 1,2-2-1,0 0 73,0 0 0,0 0 0,0 0 0,-1-1 0,1 1 0,-1-1 1,0 0-1,0 0 0,-1 1 0,1-1 0,-1 0 0,1-1 0,-1 1 0,-1 0 0,1-4 0,0 6-72,-1 1 1,0 0 0,0-1-1,0 1 1,-1-1-1,1 1 1,0 0 0,-1-1-1,1 1 1,0 0 0,-1 0-1,1-1 1,-1 1-1,0 0 1,1 0 0,-1 0-1,0-1 1,0 1 0,-1-1-1,0 1-18,0 0 0,1 0-1,-1 0 1,0 1 0,0-1 0,1 1 0,-1-1-1,0 1 1,0-1 0,0 1 0,0 0-1,0 0 1,0 0 0,0 0 0,1 0-1,-1 1 1,0-1 0,-3 1 0,0 1 2,-1 0 0,0 0 1,1 0-1,-1 1 0,1 0 1,-1 0-1,1 0 1,0 1-1,1 0 0,-1 0 1,1 0-1,-1 0 0,1 1 1,-3 5-1,2-4-40,0 1-1,1 0 0,0 0 1,0 0-1,1 0 1,0 1-1,0-1 0,1 1 1,0 0-1,-1 9 1,3-16-19,0 1 1,-1-1 0,1 1 0,0-1 0,0 1 0,0-1 0,1 1 0,-1-1 0,0 1 0,1-1 0,-1 1 0,1-1 0,-1 1 0,1-1 0,0 2 0,0-2-33,-1-1-1,1 1 1,-1-1 0,1 1-1,0-1 1,-1 1-1,1-1 1,0 0-1,-1 1 1,1-1-1,0 0 1,-1 0 0,1 1-1,0-1 1,-1 0-1,1 0 1,0 0-1,-1 0 1,1 0 0,0 0-1,0 0 1,1 0-1,0-1-50,1 0 0,-1 0 0,1 1 0,-1-2 0,1 1 0,-1 0 0,1 0 0,-1-1 0,0 0 0,0 1 0,0-1 0,0 0 0,0 0 0,3-4 0,11-20-297,-2-2-137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19.947"/>
    </inkml:context>
    <inkml:brush xml:id="br0">
      <inkml:brushProperty name="width" value="0.05" units="cm"/>
      <inkml:brushProperty name="height" value="0.05" units="cm"/>
    </inkml:brush>
  </inkml:definitions>
  <inkml:trace contextRef="#ctx0" brushRef="#br0">240 301 16676,'1'-6'344,"10"-57"1477,-11 60-1658,0-1 0,1 0 1,-1 1-1,-1-1 0,1 0 0,0 1 0,-1-1 0,0 0 1,0 1-1,0-1 0,0 1 0,-1 0 0,1-1 0,-3-4 1,4 8-135,-1 0 0,1 0 1,0 0-1,0 0 1,0 0-1,0 0 0,0 0 1,0-1-1,0 1 1,-1 0-1,1 0 0,0 0 1,0 0-1,0 0 1,0 0-1,0 0 0,-1 0 1,1 0-1,0 0 1,0 0-1,0 0 0,0 0 1,0 0-1,-1 0 1,1 0-1,0 0 1,0 0-1,0 0 0,0 0 1,-1 0-1,1 0 1,0 0-1,0 0 0,0 0 1,0 0-1,0 0 1,-1 0-1,1 0 0,0 0 1,0 1-1,0-1 1,0 0-1,0 0 0,0 0 1,0 0-1,0 0 1,-1 0-1,1 1 0,0-1 1,0 0-1,0 0 1,-5 14 691,-1 17-67,-1 52 64,5 95-1,16 85-310,-10-209-268,-4-52-136,7 109 388,32 165 0,-30-245-166,-3-22-16,-6-9-201,0 0-1,0 0 1,1 0-1,-1 0 1,0 0-1,0 0 1,0 0-1,0 0 1,1 0-1,-1-1 0,0 1 1,0 0-1,0 0 1,0 0-1,0 0 1,1 0-1,-1 0 1,0-1-1,0 1 1,0 0-1,0 0 1,0 0-1,0 0 0,0 0 1,0-1-1,0 1 1,0 0-1,0 0 1,0 0-1,0-1 1,1 1-1,-1 0 1,0 0-1,-1 0 1,1 0-1,0-1 0,0 1 1,0 0-1,0 0 1,0 0-1,0 0 1,0-1-1,0 1 1,0 0-1,0 0 1,0-10 83,-1 1 1,0 0 0,0-1 0,-1 1 0,0 0 0,-7-16-1,-27-56 206,25 59-220,-82-157 292,76 151-346,-2-1 1,-1 2 0,-45-47 0,50 62-28,15 12 3,-1 0 1,1 0 0,0 0 0,0 0 0,0 0 0,0 0-1,0 0 1,0 0 0,0 0 0,0 0 0,-1 1 0,1-1 0,0 0-1,0 0 1,0 0 0,0 0 0,0 0 0,0 0 0,0 0-1,0 0 1,0 0 0,0 1 0,0-1 0,0 0 0,0 0-1,0 0 1,-1 0 0,1 0 0,0 0 0,0 0 0,0 1 0,0-1-1,0 0 1,0 0 0,0 0 0,0 0 0,1 0 0,-1 0-1,0 0 1,0 1 0,0-1 0,0 0 0,0 0 0,0 0 0,0 0-1,0 0 1,0 0 0,0 0 0,0 0 0,0 1 0,0-1-1,0 0 1,1 0 0,-1 0 0,0 0 0,0 0 0,0 0-1,0 0 1,0 0 0,2 4-4,1-1 0,-1 1 0,1-1 0,-1 0 0,1 0-1,5 5 1,5 1-32,-1-1 0,2-1-1,-1 0 1,1-1 0,0 0 0,0-1-1,1 0 1,-1-1 0,1-1-1,0-1 1,0 0 0,0 0 0,26-2-1,-26-1-18,-1 0 0,1 0-1,0-2 1,0 0-1,-1 0 1,1-1 0,-1-1-1,0-1 1,0 0 0,-1 0-1,0-2 1,0 1 0,21-18-1,-26 17-19,0-1-1,-1 1 1,0-1-1,-1 0 1,0-1-1,0 0 1,-1 0-1,0 0 1,5-18-1,1-8-285,9-57 0,-12 49 198,1-2 43,8-33 75,-3 0-1,4-118 1,-18 197 51,1-1-1,-1 0 1,0 0 0,0 0-1,0 0 1,0 0 0,0 0-1,0 0 1,0 0 0,0 0-1,0 0 1,-1 0 0,1 1-1,0-1 1,-1 0 0,1 0 0,0 0-1,-1 0 1,1 0 0,-1 1-1,1-1 1,-1 0 0,0 0-1,1 1 1,-2-2 0,1 3 0,0-1 0,0 0 0,0 1 0,0-1 0,0 1 0,1 0 1,-1-1-1,0 1 0,0 0 0,1-1 0,-1 1 0,0 0 0,1 0 1,-1 0-1,1 0 0,-1-1 0,1 1 0,-1 0 0,1 0 0,-1 0 0,1 2 1,-11 27 76,1 0 1,2 1 0,-7 44-1,-4 96 105,15-126-87,1 1 0,3 0 0,1 0 0,14 83-1,-13-121-77,0-1-1,0 1 0,1-1 0,0 0 0,0 0 0,1 0 0,-1 0 0,2 0 0,-1-1 0,9 10 0,-10-13-13,0 0-1,0-1 1,1 1 0,-1-1 0,1 1 0,-1-1-1,1-1 1,0 1 0,0 0 0,0-1-1,0 0 1,0 0 0,0 0 0,0 0 0,1-1-1,-1 1 1,0-1 0,0 0 0,1-1-1,6 0 1,-3-1-119,0 0 0,-1 0 1,1-1-1,-1 0 0,1-1 0,-1 1 0,0-1 0,8-6 0,-13 8-35,0 1 1,0-1-1,0 0 0,0 0 0,0 0 1,0 0-1,-1-1 0,1 1 0,-1 0 0,0-1 1,1 1-1,0-3 0,-2 3 65,1 0 0,-1 0 0,0 1 1,0-1-1,0 0 0,0 1 0,0-1 0,0 0 0,-1 1 0,1-1 0,0 0 0,-1 1 0,0-1 1,1 0-1,-1 1 0,0-1 0,0 1 0,1-1 0,-1 1 0,0 0 0,-2-2 0,-13-14-785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0.945"/>
    </inkml:context>
    <inkml:brush xml:id="br0">
      <inkml:brushProperty name="width" value="0.05" units="cm"/>
      <inkml:brushProperty name="height" value="0.05" units="cm"/>
    </inkml:brush>
  </inkml:definitions>
  <inkml:trace contextRef="#ctx0" brushRef="#br0">0 430 13267,'1'1'128,"0"0"0,0-1 0,0 1 0,0 0 1,0 0-1,0 0 0,0-1 0,0 1 0,1-1 0,-1 1 0,0-1 1,0 1-1,1-1 0,-1 0 0,0 1 0,0-1 0,1 0 0,-1 0 1,0 0-1,0 0 0,1 0 0,-1 0 0,0 0 0,1-1 0,-1 1 0,0 0 1,0-1-1,0 1 0,1-1 0,1 0 0,40-22 2215,-37 19-1974,15-10 144,0-2 1,-1 0-1,-1-1 1,-1-1-1,0-1 1,-1 0-1,-1-1 0,-1-1 1,-1-1-1,19-38 1,-27 48-428,-2 1 1,1-1-1,-1-1 0,-1 1 1,3-23-1,-5 31-59,-1 0 1,0 1-1,0-1 0,-1 0 0,1 1 1,-1-1-1,1 0 0,-1 1 0,0-1 1,-3-6-1,3 8-9,-1 0 0,1 1 0,0-1 1,-1 0-1,1 1 0,-1-1 0,1 1 0,-1 0 1,0-1-1,1 1 0,-1 0 0,0 0 0,0 0 1,0 0-1,0 0 0,0 1 0,0-1 0,0 0 1,0 1-1,-3-1 0,0 1 4,0 0 0,1 1-1,-1-1 1,0 1 0,0 0-1,0 0 1,1 0 0,-1 0 0,1 1-1,-1 0 1,1 0 0,0 0 0,-1 1-1,1 0 1,1-1 0,-1 1 0,-6 6-1,1 0 7,0 1-1,0-1 1,1 2-1,0-1 1,-9 17-1,11-16-11,1 0 0,0 1 0,1 0 0,0-1 0,1 1 0,0 0 0,1 0 0,0 1 0,1 18 0,1-26-22,0-1-1,0 1 1,0-1 0,1 1-1,0-1 1,0 1-1,0-1 1,0 0-1,1 1 1,-1-1-1,1 0 1,0 0 0,1 0-1,-1 0 1,1 0-1,0-1 1,0 1-1,0-1 1,0 0-1,0 0 1,1 0-1,-1 0 1,1 0 0,0-1-1,0 0 1,0 0-1,0 0 1,0 0-1,5 1 1,-2-2-127,-1 1 0,0-1 0,1-1 0,0 1 1,-1-1-1,1-1 0,-1 1 0,1-1 0,-1 0 0,1 0 1,-1-1-1,0 0 0,11-5 0,0-1-223,-1 0 0,0-2-1,24-18 1,-5 1-324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1.412"/>
    </inkml:context>
    <inkml:brush xml:id="br0">
      <inkml:brushProperty name="width" value="0.05" units="cm"/>
      <inkml:brushProperty name="height" value="0.05" units="cm"/>
    </inkml:brush>
  </inkml:definitions>
  <inkml:trace contextRef="#ctx0" brushRef="#br0">151 0 19756,'-9'25'1889,"-7"9"-1241,-2 5-256,-2 9 912,2 2-440,4 4-312,0-2-199,5-9-514,3-5-303,4-13-664,1-10-8,1-18 784,-2-11-224,1-15-248</inkml:trace>
  <inkml:trace contextRef="#ctx0" brushRef="#br0" timeOffset="1">1 88 18452,'6'12'1592,"2"8"-1048,2 1-232,9 4 673,5 2-209,7 2-520,4-1-352,2-5-1865,-7-3 1841,-7-8-328,-3-3-168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1.913"/>
    </inkml:context>
    <inkml:brush xml:id="br0">
      <inkml:brushProperty name="width" value="0.05" units="cm"/>
      <inkml:brushProperty name="height" value="0.05" units="cm"/>
    </inkml:brush>
  </inkml:definitions>
  <inkml:trace contextRef="#ctx0" brushRef="#br0">19 1 20908,'-6'21'1945,"1"4"-1337,-1 2-232,5 1 904,2 2-375,5-1-441,3-1-400,2-8-977,0-5-375,-2-12 1056,2-3-272,3-6-184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0.580"/>
    </inkml:context>
    <inkml:brush xml:id="br0">
      <inkml:brushProperty name="width" value="0.05" units="cm"/>
      <inkml:brushProperty name="height" value="0.05" units="cm"/>
    </inkml:brush>
  </inkml:definitions>
  <inkml:trace contextRef="#ctx0" brushRef="#br0">255 41 16339,'1'-7'1415,"0"5"-1079,-1-1 1,1 1-1,-1 0 1,0 0 0,0 0-1,0 0 1,0 0-1,0-1 1,0 1 0,0 0-1,-1 0 1,1 0 0,-2-4-1,1 6-284,1 0 1,0 0-1,-1 0 0,1 0 0,0 0 1,-1 0-1,1 0 0,-1 0 0,1 0 1,0 1-1,-1-1 0,1 0 1,0 0-1,-1 0 0,1 0 0,0 1 1,-1-1-1,1 0 0,0 0 0,0 1 1,-1-1-1,1 0 0,0 0 0,0 1 1,-1-1-1,1 0 0,0 1 0,0-1 1,0 1-1,-9 10 186,-23 32 630,-57 61 0,8-11 347,67-78-988,12-13-175,0 0 1,0 0 0,0 1-1,0-1 1,0 1-1,0-1 1,1 1-1,-1 0 1,-1 4-1,3-7-46,0 0 0,0 0 1,0 0-1,0 0 0,0 0 0,-1 0 0,1 1 0,0-1 0,0 0 0,0 0 0,0 0 0,0 0 0,0 0 0,0 1 0,0-1 0,0 0 0,0 0 1,0 0-1,0 0 0,0 0 0,0 0 0,0 1 0,0-1 0,1 0 0,-1 0 0,0 0 0,0 0 0,0 0 0,0 0 0,0 1 0,0-1 0,0 0 0,0 0 1,0 0-1,0 0 0,1 0 0,-1 0 0,0 0 0,0 0 0,0 0 0,0 0 0,0 0 0,0 1 0,1-1 0,-1 0 0,0 0 0,0 0 1,9-2 172,10-7 6,-18 8-170,42-25 175,46-36 0,-60 39-75,2 1-1,0 2 0,50-23 1,-80 42-116,0 1 1,1-1 0,-1 1 0,0-1 0,1 1-1,-1-1 1,0 1 0,1 0 0,-1-1-1,1 1 1,-1 0 0,1 0 0,-1 0 0,1 0-1,-1 1 1,0-1 0,1 0 0,-1 1-1,1-1 1,-1 1 0,2 0 0,-2 0-1,0 0 1,0 0-1,0 0 0,0 0 1,0 0-1,-1 0 1,1 1-1,0-1 0,-1 0 1,1 0-1,-1 1 1,1-1-1,-1 0 0,0 1 1,1-1-1,-1 1 1,0 1-1,0 5-2,0 0 1,-1-1-1,0 1 1,0 0-1,0-1 1,-5 13-1,-3 2 41,-1-1 1,0 0-1,-2 0 0,-25 35 0,35-52 494,8-8-1099,21-17-2567,9-7-1324,-23 21 3184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2.347"/>
    </inkml:context>
    <inkml:brush xml:id="br0">
      <inkml:brushProperty name="width" value="0.05" units="cm"/>
      <inkml:brushProperty name="height" value="0.05" units="cm"/>
    </inkml:brush>
  </inkml:definitions>
  <inkml:trace contextRef="#ctx0" brushRef="#br0">11 0 19964,'-10'245'3922,"12"-198"-3735,2-1 0,2 1-1,14 53 1,-19-96-193,0-1 1,0 0-1,0 0 0,0 1 0,1-1 0,-1 0 0,1 0 0,0 0 1,0 0-1,4 4 0,-5-6 2,0 0 1,0-1-1,1 1 1,-1 0-1,0-1 1,0 0-1,0 1 0,0-1 1,0 1-1,1-1 1,-1 0-1,0 0 1,0 0-1,0 0 1,1 0-1,-1 0 1,0 0-1,0 0 0,1 0 1,-1 0-1,0-1 1,0 1-1,0-1 1,0 1-1,0-1 1,1 1-1,-1-1 1,0 1-1,0-1 1,0 0-1,0 0 0,1-1 1,30-27-74,-28 24 74,1 0 0,0 0 0,0 0 0,1 1 0,-1 0 0,1 0 0,0 0 1,0 1-1,0 0 0,1 0 0,6-2 0,-11 5 7,0-1 0,-1 1 0,1 0 1,0 0-1,0 1 0,0-1 0,0 0 0,-1 1 1,1-1-1,0 1 0,0-1 0,-1 1 0,1 0 1,0 0-1,-1-1 0,1 1 0,-1 0 0,1 1 1,-1-1-1,0 0 0,1 0 0,-1 1 0,0-1 1,0 0-1,0 1 0,0-1 0,0 1 0,0 0 1,0-1-1,-1 1 0,2 3 0,1 3 33,-1-1 0,0 1 0,0 0 0,-1 0 0,1 15 0,-3-14 66,1-1 0,-1 1 0,-1 0 0,0 0 0,0-1 0,-1 1 1,1-1-1,-2 0 0,1 0 0,-1 0 0,-1 0 0,-6 8 0,10-13-60,-1 0 0,0-1 0,0 1 0,-1-1 0,1 1 0,0-1 0,-1 0 0,1 0 0,-1 0 0,0 0 0,0-1 0,1 1 0,-1-1 0,0 0 0,0 1 0,-1-2 0,1 1 0,0 0 0,0 0 0,0-1 0,-1 0 0,1 1 0,0-1 0,0-1 0,-1 1 0,1 0 0,0-1 0,0 1 0,0-1 0,0 0 0,-1 0 0,1-1 0,0 1 0,1 0 0,-1-1 0,-3-2 0,2 1-203,0 0-1,0 0 1,0-1 0,1 0-1,-1 0 1,-4-6 0,7 9 20,0 0 1,0-1 0,0 0 0,0 1 0,0-1-1,1 1 1,-1-1 0,0 0 0,1 1 0,-1-1-1,1 0 1,-1 0 0,1 0 0,0 1 0,0-1-1,0 0 1,0 0 0,0 0 0,0 0 0,1 1 0,0-4-1,6 0-633,6 4-187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2.795"/>
    </inkml:context>
    <inkml:brush xml:id="br0">
      <inkml:brushProperty name="width" value="0.05" units="cm"/>
      <inkml:brushProperty name="height" value="0.05" units="cm"/>
    </inkml:brush>
  </inkml:definitions>
  <inkml:trace contextRef="#ctx0" brushRef="#br0">9 0 17340,'0'3'1928,"-1"16"-1264,-4 14-272,2 12 1617,3 18-1217,2 9-128,2 10-224,2 1-56,7 1-56,0-3-48,3-12-176,1-9-152,-4-20-488,1-13-264,0-22 632,-5-8-128,-4-13-136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3.197"/>
    </inkml:context>
    <inkml:brush xml:id="br0">
      <inkml:brushProperty name="width" value="0.05" units="cm"/>
      <inkml:brushProperty name="height" value="0.05" units="cm"/>
    </inkml:brush>
  </inkml:definitions>
  <inkml:trace contextRef="#ctx0" brushRef="#br0">738 646 14699,'3'6'325,"0"-1"0,1 0-1,0-1 1,0 1 0,0-1-1,0 1 1,1-1 0,-1 0-1,1-1 1,0 1 0,6 2-1,-8-4-84,1-1-1,0 1 0,-1-1 0,1 0 1,0 0-1,0 0 0,0 0 0,0-1 1,0 0-1,0 0 0,0 0 0,0 0 0,0 0 1,0-1-1,0 0 0,0 0 0,0 0 1,3-1-1,1-2-101,-1 0-1,0 0 1,0-1 0,-1 1-1,1-2 1,-1 1 0,0-1-1,0 1 1,-1-2 0,1 1-1,-2-1 1,1 1 0,-1-1-1,0-1 1,0 1 0,-1 0-1,1-1 1,-2 0 0,1 0-1,-1 0 1,-1 0 0,1 0-1,-1 0 1,-1 0 0,0-12-1,0 19-125,0 0-1,0-1 0,0 1 0,0 0 0,0 0 1,0 0-1,-1 0 0,1 0 0,0-1 0,-1 1 1,1 0-1,-1 0 0,1 0 0,-1 0 1,1 0-1,-1 0 0,0 0 0,0 0 0,1 1 1,-1-1-1,0 0 0,0 0 0,0 0 0,0 1 1,0-1-1,0 1 0,0-1 0,0 1 0,0-1 1,0 1-1,0-1 0,-1 1 0,1 0 0,0 0 1,0 0-1,0-1 0,0 1 0,-1 0 1,1 1-1,-2-1 0,-1 1 5,0 1 1,0-1 0,0 1-1,0 0 1,0 0-1,1 0 1,-1 0-1,1 1 1,0-1-1,-6 6 1,-6 10-8,0 0 1,2 0 0,0 2-1,1-1 1,1 2-1,1-1 1,1 1-1,1 1 1,0 0-1,2 0 1,-6 33 0,11-46-10,0-1 1,0 1 0,1 0-1,0-1 1,1 1 0,0 0 0,0-1-1,1 1 1,0-1 0,3 10-1,-3-15-16,-1 1-1,1-1 0,0 1 0,1-1 0,-1 0 0,1 0 0,-1 0 1,1 0-1,0 0 0,0 0 0,0-1 0,0 1 0,1-1 0,-1 0 1,1 0-1,-1-1 0,1 1 0,0 0 0,-1-1 0,1 0 1,0 0-1,0 0 0,0-1 0,4 1 0,0-1-174,0 1 0,-1-1 0,1-1 0,0 0-1,0 0 1,10-3 0,-14 3 125,1 0-1,-2 0 1,1-1-1,0 0 1,0 0-1,0 0 1,-1 0-1,1 0 1,-1-1 0,0 0-1,0 1 1,1-1-1,3-6 1,4-16-436</inkml:trace>
  <inkml:trace contextRef="#ctx0" brushRef="#br0" timeOffset="1">0 14 17268,'15'-3'856,"-8"-1"-648,-18-3 48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5.730"/>
    </inkml:context>
    <inkml:brush xml:id="br0">
      <inkml:brushProperty name="width" value="0.05" units="cm"/>
      <inkml:brushProperty name="height" value="0.05" units="cm"/>
    </inkml:brush>
  </inkml:definitions>
  <inkml:trace contextRef="#ctx0" brushRef="#br0">12 1 16852,'-1'5'1399,"-10"319"2290,17 168-2528,0-343-1094,-5-138-45,-1-15 4,2-24 8,-2 19-34,7-102-47,5 0-1,4 1 0,51-178 1,-56 254 36,24-54-1,-31 80 15,0 0 0,0 0 0,1 0 0,0 1 0,1-1 0,0 1-1,0 1 1,0-1 0,1 1 0,0 0 0,15-10 0,-20 15-1,0 0 1,1-1-1,-1 1 1,1 0-1,-1 0 1,1 1-1,-1-1 1,1 0-1,0 1 1,-1 0-1,1-1 1,0 1-1,-1 0 1,1 0-1,0 1 1,-1-1-1,1 1 1,0-1-1,-1 1 1,1 0 0,-1 0-1,1 0 1,-1 0-1,0 0 1,1 1-1,-1-1 1,0 1-1,0-1 1,0 1-1,0 0 1,0 0-1,0 0 1,0 0-1,1 3 1,1 0 5,-1 0 1,-1 1-1,1-1 1,-1 1-1,0-1 1,0 1-1,-1 0 1,1 0-1,-1 0 1,-1 0 0,1 0-1,-1 0 1,0 0-1,-1 10 1,-2-7 36,1 1 0,-2 0 1,1-1-1,-1 1 0,-1-1 1,0 0-1,0 0 0,-1-1 1,0 0-1,0 0 0,-1 0 1,-14 12-1,10-10 28,0 0 0,-1-1 0,0-1 0,0 0 0,-1 0 0,0-2 0,-1 1 0,-18 5 1,26-10-94,0-1 0,0 0 0,0 0 0,-1 0 0,1 0 0,0-1 0,-1 0 0,1 0 0,0-1-1,-1 0 1,-9-3 0,13 3-6,0 0 0,0 0 0,0-1-1,1 1 1,-1-1 0,0 0-1,1 0 1,-1 0 0,1 0-1,0 0 1,0-1 0,0 1-1,0 0 1,0-1 0,0 0-1,1 1 1,-1-1 0,1 0 0,0 0-1,0 0 1,0 0 0,0 0-1,1 0 1,-1 0 0,0-6-1,2-32-258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6.493"/>
    </inkml:context>
    <inkml:brush xml:id="br0">
      <inkml:brushProperty name="width" value="0.05" units="cm"/>
      <inkml:brushProperty name="height" value="0.05" units="cm"/>
    </inkml:brush>
  </inkml:definitions>
  <inkml:trace contextRef="#ctx0" brushRef="#br0">24 0 19380,'-10'176'4202,"1"-34"-3020,7-97-981,0-10-109,2 0 0,5 45 0,-5-80-91,0 0 0,0 0-1,0 0 1,0 0-1,0 0 1,0-1 0,0 1-1,0 0 1,0 0 0,0 0-1,0 0 1,0 0-1,0-1 1,1 1 0,-1 0-1,0 0 1,0 0-1,0 0 1,0 0 0,0 0-1,0 0 1,1 0 0,-1 0-1,0-1 1,0 1-1,0 0 1,0 0 0,0 0-1,1 0 1,-1 0-1,0 0 1,0 0 0,0 0-1,0 0 1,1 0 0,-1 0-1,0 0 1,0 0-1,0 0 1,0 0 0,0 0-1,1 0 1,-1 1-1,0-1 1,0 0 0,0 0-1,0 0 1,0 0 0,1 0-1,-1 0 1,0 0-1,0 0 1,0 0 0,0 1-1,0-1 1,0 0-1,0 0 1,0 0 0,0 0-1,1 0 1,-1 1 0,0-1-1,0 0 1,0 0-1,2-8 13,0-1-1,0 0 0,0 0 0,-1 1 0,-1-1 0,0-14 1,1-3 8,0 8-12,3-76 79,-10-127 0,8 226-88,0 0-1,0 0 1,0 0-1,0-1 0,1 1 1,0-1-1,0 1 1,0-1-1,5 5 0,-5-5-2,0 0 0,1-1 0,-1 0 0,1 1 0,0-2 0,0 1-1,0 0 1,0-1 0,0 1 0,1-1 0,-1 0 0,1-1-1,-1 1 1,10 1 0,-8-3 2,1 0-1,-1 0 1,0-1-1,1 1 0,-1-1 1,1-1-1,-1 0 1,0 1-1,0-2 1,0 1-1,0-1 1,0 0-1,-1 0 1,1 0-1,5-5 0,-5 3 9,0 0-1,0-1 0,-1 1 1,0-1-1,0 0 0,0 0 1,-1-1-1,1 1 0,-1-1 1,-1 0-1,0 0 0,3-8 0,-6 14 0,1 0-1,-1 1 1,0-1-1,1 0 1,-1 0-1,0 1 0,0-1 1,0 0-1,0 0 1,0 0-1,0 1 1,0-1-1,0 0 0,0 0 1,0 1-1,0-1 1,0 0-1,-1-1 0,-8 7 82,-12 23 22,11-4-60,0 0 1,2 1-1,1 0 0,-5 31 0,9-39-42,1 1 0,1-1-1,0 1 1,1 0 0,1 0 0,1-1 0,4 20-1,-6-34-22,1 1 0,0-1 0,1 0-1,-1 1 1,0-1 0,1 0 0,0 0 0,-1 0-1,1 0 1,1 0 0,-1 0 0,0-1 0,1 1-1,-1-1 1,1 1 0,5 2 0,-6-4-37,0 0 0,0 0 1,1 0-1,-1-1 0,0 1 0,1-1 1,-1 0-1,0 0 0,1 0 1,-1 0-1,1 0 0,-1 0 0,0 0 1,1-1-1,-1 1 0,0-1 0,1 0 1,-1 0-1,0 0 0,0 0 1,0 0-1,0 0 0,0-1 0,4-2 1,2-4-114,0 1 0,0-2-1,-1 1 1,0-1 0,-1 0 0,0-1 0,0 1 0,-1-1 0,0 0 0,-1-1 0,6-20 0,9-32-483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6.911"/>
    </inkml:context>
    <inkml:brush xml:id="br0">
      <inkml:brushProperty name="width" value="0.05" units="cm"/>
      <inkml:brushProperty name="height" value="0.05" units="cm"/>
    </inkml:brush>
  </inkml:definitions>
  <inkml:trace contextRef="#ctx0" brushRef="#br0">34 1 19332,'-12'7'1600,"-2"13"-1223,6 2-121,8 1 368,3-4-624,11-3 120,6 1-120,9-5-160</inkml:trace>
  <inkml:trace contextRef="#ctx0" brushRef="#br0" timeOffset="1">421 140 18196,'-4'1'246,"1"0"0,-1 0 0,1 1 0,-1 0 0,1-1 0,-1 1 1,1 0-1,0 1 0,0-1 0,0 1 0,-5 4 0,-30 36 1044,34-39-948,-9 13-22,0 1-1,1 0 1,1 1 0,1 0 0,1 1-1,-11 29 1,17-38-333,0 0 0,0-1-1,1 1 1,0 1 0,0-1-1,2 0 1,-1 0 0,1 1 0,1-1-1,0 0 1,1 0 0,0 0 0,1 0-1,4 13 1,-6-21-54,1 1 0,0 0 0,0-1 0,0 1 0,0-1 0,0 0 0,1 1 0,0-1 0,-1 0 0,1-1 0,0 1 0,1 0 0,-1-1 0,0 0 0,1 0 0,-1 0 0,1 0 0,-1 0 0,1-1 0,0 0 0,0 1 0,0-1 0,0-1 0,0 1 0,0-1 0,0 1 0,0-1 0,0 0 0,0-1 0,0 1 0,0-1 0,0 1 0,0-1 0,0 0 0,0-1 0,-1 1 0,1-1 0,0 0 0,-1 1 0,1-2 0,-1 1 0,4-4 0,21-22-339,0-8 150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7.315"/>
    </inkml:context>
    <inkml:brush xml:id="br0">
      <inkml:brushProperty name="width" value="0.05" units="cm"/>
      <inkml:brushProperty name="height" value="0.05" units="cm"/>
    </inkml:brush>
  </inkml:definitions>
  <inkml:trace contextRef="#ctx0" brushRef="#br0">0 305 14507,'0'4'271,"1"-1"-1,-1 0 1,0 1 0,1-1-1,0 1 1,0-1 0,0 0-1,3 7 1,-3-9-190,-1 0 1,2 0-1,-1 0 1,0 0-1,0-1 0,0 1 1,0 0-1,0 0 0,1-1 1,-1 1-1,0 0 1,1-1-1,-1 1 0,0-1 1,1 0-1,-1 0 0,1 1 1,-1-1-1,0 0 1,1 0-1,-1 0 0,1 0 1,-1 0-1,0-1 0,3 0 1,10-2 143,0 0 1,-1-1-1,1-1 1,-1 0-1,0-1 1,-1 0-1,14-9 1,83-62 91,-101 71-280,79-65 127,-77 61-77,0 0 0,0-1 1,-1 0-1,-1 0 0,13-23 1,-19 32-49,-1 0 0,0 0 0,0 0 0,0 0 0,-1 0 0,1-1 0,0 1 0,-1 0 0,0 0 1,1-1-1,-1 1 0,0 0 0,0-1 0,0 1 0,-1 0 0,1-1 0,0 1 0,-2-3 0,1 4-1,0 0 0,1-1 0,-2 1 0,1 0-1,0 0 1,0-1 0,0 1 0,0 0 0,-1 0-1,1 0 1,-1 1 0,1-1 0,-1 0 0,1 0-1,-1 1 1,1-1 0,-1 1 0,1 0 0,-1-1 0,0 1-1,1 0 1,-1 0 0,1 0 0,-1 0 0,-3 0-1,-3 1 83,-1 0-1,1 1 1,-1 0-1,1 0 1,0 1-1,0 0 1,0 1-1,0-1 1,0 1-1,1 1 1,-13 9-1,5-2 53,1 0-1,0 1 0,1 1 0,-15 20 0,17-18-41,0-1-1,1 1 1,2 1 0,-1 0-1,-6 20 1,13-30-109,-1 0 0,1 1 1,0 0-1,1-1 0,0 1 1,0 0-1,0 0 0,1 0 1,0 0-1,1 0 0,0-1 1,0 1-1,1 0 0,4 12 1,-4-16-95,0 0 0,0 0 0,0-1 0,1 1 0,-1 0 0,1-1 0,0 0 0,0 1 0,0-1 0,1 0 0,-1-1 0,1 1 0,-1-1 0,1 1 0,0-1 0,0 0 0,0-1 0,0 1 0,1-1 0,-1 1 0,0-1 0,1 0 0,-1-1 0,5 1 0,2-1-87,0 0-1,-1-1 1,1 0 0,0 0-1,0-1 1,-1-1 0,1 0 0,18-8-1,28-17-536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7.714"/>
    </inkml:context>
    <inkml:brush xml:id="br0">
      <inkml:brushProperty name="width" value="0.05" units="cm"/>
      <inkml:brushProperty name="height" value="0.05" units="cm"/>
    </inkml:brush>
  </inkml:definitions>
  <inkml:trace contextRef="#ctx0" brushRef="#br0">282 1 19012,'-26'21'1643,"-47"44"669,67-59-2100,0 1 1,0 0-1,1 0 0,0 0 1,0 1-1,1 0 1,0-1-1,-5 13 1,9-18-215,-1-1 0,1 0 1,0 1-1,-1-1 0,1 1 1,0-1-1,0 0 0,0 1 1,0-1-1,0 1 0,0-1 1,0 1-1,0-1 0,1 0 1,-1 1-1,0-1 0,1 0 1,-1 1-1,1-1 0,0 0 1,-1 1-1,1-1 0,0 0 1,0 0-1,0 0 0,0 0 1,0 0-1,0 0 1,0 0-1,0 0 0,0 0 1,0 0-1,1-1 0,-1 1 1,0 0-1,0-1 0,1 1 1,-1-1-1,3 1 0,5 1-168,0 0 1,-1-1-1,1 0 0,18-1 1,-24 0 135,61-2-683,41 2-297,-102 1 1007,1-1-1,0 1 0,0-1 0,0 1 1,-1 0-1,1 1 0,0-1 0,-1 0 1,1 1-1,-1 0 0,1 0 0,4 4 0,-7-5 33,1 1 0,-1-1 0,0 1 0,0 0 0,1-1 0,-1 1-1,0 0 1,0 0 0,-1 0 0,1 0 0,0 0 0,-1 0-1,1 0 1,-1 0 0,1 0 0,-1 0 0,0 0 0,0 0-1,0 0 1,0 0 0,0 0 0,-1 0 0,1 0 0,-2 4 0,-1 4 92,-1 0 0,-1-1 0,0 1 1,0-1-1,-1 0 0,0 0 0,0-1 1,-11 12-1,-67 59 685,72-69-687,-9 9-141,0-2 1,-2 0-1,0-1 1,-1-1 0,0-2-1,-1 0 1,-1-2-1,-31 10 1,-1-9-121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9:28.539"/>
    </inkml:context>
    <inkml:brush xml:id="br0">
      <inkml:brushProperty name="width" value="0.05" units="cm"/>
      <inkml:brushProperty name="height" value="0.05" units="cm"/>
    </inkml:brush>
  </inkml:definitions>
  <inkml:trace contextRef="#ctx0" brushRef="#br0">1 1168 15491,'1601'-232'2288,"-714"95"-1319,1204-160 1983,-1338 192-1886,551-67-47,-415 57-616,-376 40-280,-304 40-157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31.081"/>
    </inkml:context>
    <inkml:brush xml:id="br0">
      <inkml:brushProperty name="width" value="0.05" units="cm"/>
      <inkml:brushProperty name="height" value="0.05" units="cm"/>
    </inkml:brush>
  </inkml:definitions>
  <inkml:trace contextRef="#ctx0" brushRef="#br0">1901 1 13635,'-60'11'337,"0"-3"0,-88 2-1,-122-19-439,146 6-151,106 4 181,-1 0 0,1 2-1,0 1 1,-29 8 0,7 4-47,1 1 0,0 2 0,2 1 0,0 2-1,-43 35 1,6 3 31,-84 90 0,-139 168 564,242-252-264,3 2 0,2 3 1,-40 78-1,78-126-145,1 1-1,1 0 0,2 0 1,0 1-1,1 0 1,2 0-1,-3 29 1,7-35-30,0 0 1,1 0-1,2 1 1,0-1-1,0 0 1,2 0-1,0 0 1,2-1 0,0 1-1,10 19 1,-15-35 29,1 0 1,0 0 0,0 0 0,1 0 0,-1 0 0,1 0 0,-1 0 0,1-1-1,0 0 1,0 1 0,0-1 0,0 0 0,0-1 0,0 1 0,6 2-1,-4-2 204,-4-2-250,-1 0 1,0 0 0,0 0 0,0 0-1,1 0 1,-1 0 0,0 0 0,0 1-1,0-1 1,1 0 0,-1 0-1,0 0 1,0 0 0,0 0 0,1 0-1,-1 0 1,0 1 0,0-1 0,0 0-1,0 0 1,0 0 0,1 0 0,-1 0-1,0 1 1,0-1 0,0 0 0,0 0-1,0 0 1,0 1 0,0-1 0,0 0-1,0 0 1,0 0 0,0 1 0,0-1-1,0 0 1,0 0 0,0 0 0,0 1-1,0-1 1,0 0 0,0 0 0,0 1-1,0-1 1,0 0 0,0 0-1,0 0 1,0 1 0,0-1 0,0 0-1,0 0 1,-1 0 0,1 0 0,0 1-1,0-1 1,0 0 0,0 0 0,-1 0-1,1 0 1,0 0 0,0 0 0,0 1-1,0-1 1,-1 0 0,1 0 0,-14 4-294,12-4 252,-1 0-1,1 0 1,-1-1 0,0 1 0,1 0 0,-1-1-1,1 0 1,-4-1 0,-19-10-112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1.261"/>
    </inkml:context>
    <inkml:brush xml:id="br0">
      <inkml:brushProperty name="width" value="0.05" units="cm"/>
      <inkml:brushProperty name="height" value="0.05" units="cm"/>
    </inkml:brush>
  </inkml:definitions>
  <inkml:trace contextRef="#ctx0" brushRef="#br0">117 51 12403,'10'-13'1098,"24"-25"2293,-36 54 616,-56 94-553,5-11-2254,48-88-1101,-2 3 78,0 2-1,0-1 1,1 1 0,1 0 0,-4 26-1,8-41-162,1 1 1,0-1-1,0 1 0,0-1 0,0 0 0,0 1 0,0-1 0,1 1 0,-1-1 0,0 1 0,1-1 0,-1 0 1,1 1-1,-1-1 0,1 0 0,0 1 0,0-1 0,-1 0 0,1 0 0,0 0 0,0 1 0,0-1 0,2 1 1,0-1-7,-1 0 0,0 0 1,0 0-1,1 0 0,-1-1 0,0 1 1,1-1-1,-1 1 0,1-1 1,-1 0-1,0 0 0,1 0 1,2-1-1,5 0-1,0-1 1,0-1-1,0 0 0,-1 0 1,15-7-1,-9 2-10,0 0 0,-1-1-1,0-1 1,-1-1 0,0 1-1,0-2 1,-1 0 0,-1 0 0,0-1-1,-1-1 1,0 0 0,8-15-1,-36 60-236,12-23 233,1 1-1,0-1 0,1 1 0,0 0 1,0 0-1,1 0 0,0 1 1,-3 17-1,6-26 9,0 0 1,0-1-1,0 1 0,0 0 1,0-1-1,0 1 0,0 0 1,0-1-1,1 1 0,-1 0 0,0-1 1,0 1-1,1 0 0,-1-1 1,0 1-1,1 0 0,-1-1 1,0 1-1,1-1 0,-1 1 0,1-1 1,-1 1-1,1-1 0,-1 1 1,1-1-1,0 1 0,-1-1 1,1 0-1,-1 1 0,1-1 1,0 0-1,-1 0 0,1 1 0,0-1 1,-1 0-1,1 0 0,0 0 1,-1 0-1,1 0 0,0 0 1,0 0-1,0 0 0,34-8-21,-29 6 0,38-16-242,-35 14 113,0 0-1,0 0 1,0 0-1,0 2 1,1-1-1,0 1 1,0 0 0,14 0-1,-22 2 109,-1 0 0,1 0-1,-1 1 1,1-1 0,-1 0 0,0 1-1,1-1 1,-1 1 0,1-1 0,-1 1-1,0 0 1,0 0 0,1 0 0,-1-1-1,0 1 1,0 0 0,0 0 0,0 1-1,0-1 1,0 0 0,1 1 0,-1 1-12,0 0 1,0 0 0,0 0 0,0 0-1,0 1 1,0-1 0,-1 0-1,1 0 1,-1 5 0,-1 7 3,0 1 1,-1-1 0,-5 20 0,5-25 97,-19 79 1385,-58 158 0,77-242-1395,-1 0-1,1 0 1,-1 0 0,0-1 0,0 1 0,0-1 0,-7 8 0,9-11-36,0 0 1,0-1-1,0 1 1,0 0-1,1-1 1,-1 1 0,0-1-1,0 1 1,0-1-1,0 1 1,-1-1-1,1 0 1,0 0-1,0 1 1,0-1 0,0 0-1,0 0 1,0 0-1,0 0 1,0 0-1,-1 0 1,1-1-1,0 1 1,0 0-1,0 0 1,0-1 0,0 1-1,0-1 1,0 1-1,0-1 1,0 1-1,0-1 1,0 0-1,1 1 1,-1-1 0,0 0-1,0 0 1,0 1-1,1-1 1,-1 0-1,1 0 1,-1 0-1,0 0 1,0-2-1,-3-4 11,0-1-1,1 0 1,0 0-1,0 0 1,0 0-1,1-1 1,1 1-1,-1-1 0,1 1 1,1-1-1,-1 0 1,2 1-1,-1-1 1,1 0-1,0 1 1,4-12-1,-2 8-21,0 0 0,1 0 0,0 1 0,1-1 0,0 1 0,1 0 0,0 1 0,1-1 0,0 1 0,17-18-1,-17 22-184,1 0-1,0 0 0,0 0 1,1 1-1,-1 0 0,1 1 1,0 0-1,12-4 0,9 0-731,40-6 0,-66 13 927,42-8-666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1:32.624"/>
    </inkml:context>
    <inkml:brush xml:id="br0">
      <inkml:brushProperty name="width" value="0.05" units="cm"/>
      <inkml:brushProperty name="height" value="0.05" units="cm"/>
    </inkml:brush>
  </inkml:definitions>
  <inkml:trace contextRef="#ctx0" brushRef="#br0">357 53 10474,'-5'-6'771,"1"0"-1,-1 0 0,-1 1 1,1-1-1,-12-7 0,15 11-589,0 1-1,0 0 0,0 0 1,0 0-1,0 0 1,0 0-1,-1 0 0,1 1 1,0-1-1,0 1 1,-1 0-1,1-1 0,0 1 1,-1 0-1,1 1 1,0-1-1,-1 0 0,1 0 1,0 1-1,-1 0 1,1-1-1,-3 3 0,-5 2-23,0 1-1,0 0 0,1 1 1,0 0-1,1 0 0,-1 1 1,1 0-1,1 1 0,0 0 1,-10 14-1,-4 13 13,-26 57 0,39-78-45,-5 16 61,0 1 0,2 1-1,2 0 1,1 0 0,-7 59-1,8-26 0,2 0 0,6 85 0,1-124-117,1 0 0,1 0 0,1-1 0,2 0 0,0 0 0,2 0 0,1-1 0,19 35 0,-25-54-61,0 0 0,0 1-1,0-1 1,1-1-1,0 1 1,0-1-1,1 0 1,-1 0-1,1 0 1,0-1 0,1 0-1,-1 0 1,8 3-1,-7-5 0,-1 0-1,0 0 0,0-1 1,1 0-1,-1 0 1,1 0-1,-1-1 0,1 0 1,-1 0-1,0-1 0,1 0 1,-1 0-1,1 0 1,-1-1-1,8-3 0,3-2 5,0-1 0,-1-1 0,0-1 0,0 0 0,-1 0 0,0-2 0,-1 0 0,0-1 0,-1 0 0,-1-1 0,0 0 0,-1-1 0,18-32 0,-4 0 44,-3 0-1,-2-2 1,23-83-1,5-71 234,-44 174-223,-1-1-1,-1 1 0,-1 0 0,-2-1 0,-4-31 0,3 52-61,0-1 0,-1 1-1,0 0 1,0 0 0,-1 0-1,0 0 1,0 1 0,-1-1-1,0 1 1,-1 0 0,0 1-1,0 0 1,-1-1 0,0 2-1,0-1 1,0 1-1,-1 0 1,-8-5 0,9 8-56,1 0 0,0 0 0,-1 0 0,0 0 0,0 1 0,0 0 0,0 1 0,0 0 1,0 0-1,0 0 0,0 1 0,0 0 0,0 0 0,-1 1 0,1 0 0,0 0 0,0 0 0,0 1 0,0 0 1,1 1-1,-1 0 0,1 0 0,-1 0 0,-9 8 0,7-5 5,2 0 1,-1 1-1,1 1 1,-8 9-1,-1 3-154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05.836"/>
    </inkml:context>
    <inkml:brush xml:id="br0">
      <inkml:brushProperty name="width" value="0.05" units="cm"/>
      <inkml:brushProperty name="height" value="0.05" units="cm"/>
    </inkml:brush>
  </inkml:definitions>
  <inkml:trace contextRef="#ctx0" brushRef="#br0">19 381 12555,'0'1'81,"-1"0"1,1-1 0,-1 1-1,1 0 1,0-1 0,-1 1-1,1-1 1,-1 1 0,0-1-1,1 1 1,-1-1 0,1 0-1,-1 1 1,0-1 0,1 0-1,-1 1 1,0-1 0,1 0-1,-2 1 1,2-1-38,-1-1 1,1 1-1,0 0 0,-1 0 0,1 0 1,0-1-1,-1 1 0,1 0 0,0 0 1,-1-1-1,1 1 0,0 0 0,0-1 1,0 1-1,-1 0 0,1-1 0,0 1 1,0 0-1,0-1 0,0 1 0,-1 0 1,1-1-1,0 1 0,0 0 0,0-1 1,0-2 77,-1 0 1,1 0-1,0 0 1,0 0 0,0 0-1,1 0 1,-1 0 0,2-4-1,-2 4-87,1 0 0,1 0-1,-1 0 1,0 0 0,1 0-1,0 1 1,-1-1 0,1 0-1,0 1 1,0-1 0,1 1-1,-1 0 1,1-1 0,-1 1 0,1 0-1,-1 1 1,1-1 0,0 0-1,0 1 1,0-1 0,0 1-1,0 0 1,0 0 0,0 0-1,6 0 1,4 0-68,0 1 0,0 1 0,0 0 0,0 1 1,15 3-1,17 3 54,31-3 70,1-2-1,90-10 1,153-30 181,-273 31-280,449-55 64,3 28-4,386 25 633,-491 6-467,585 27-65,-121-1-85,1339-87 568,-1989 51-623,642-35 28,-1 25-31,223 39 32,-166 0 18,-419-13-62,1723-7 17,-783-73-5,-1297 67-9,-37 2 0,220-7 8,-297 14-56,40 2 143,-52-2-155,1 0 0,-1 1 0,0 0 0,0 0 0,0 0 0,0 0 0,-1 1 0,1 0 0,0 0 0,4 2 0,-8-4 37,0 0 0,0 1 0,0-1 0,0 0 0,1 0 0,-1 0 0,0 0 0,0 1 0,0-1 0,0 0 0,0 0 0,0 0 0,0 1 0,0-1 0,0 0 0,0 0 0,1 0 0,-1 1 0,0-1 0,0 0 0,0 0 0,0 0 0,0 1 0,-1-1 0,1 0 0,0 0 0,0 0 0,0 1 0,0-1 0,0 0 0,0 0 0,0 0 0,0 1 0,0-1 0,0 0 0,-1 0 0,1 0 0,0 0 0,0 1 0,0-1 0,-12 9-234,-15 3 54,-8 1-158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16.784"/>
    </inkml:context>
    <inkml:brush xml:id="br0">
      <inkml:brushProperty name="width" value="0.05" units="cm"/>
      <inkml:brushProperty name="height" value="0.05" units="cm"/>
    </inkml:brush>
  </inkml:definitions>
  <inkml:trace contextRef="#ctx0" brushRef="#br0">4850 145 12707,'-992'49'1588,"32"-25"-1369,6-1 624,367 37-791,465-40-41,0 5 1,-203 70-1,267-71-17,1 2 1,2 2-1,0 4 0,3 1 0,0 3 0,2 2 0,2 2 0,2 2 0,-73 85 1,96-98-13,2 1 0,0 1 1,2 1-1,2 1 0,0 0 1,3 1-1,0 1 0,3 0 1,1 1-1,1 0 0,2 0 1,-2 43-1,7-49-1,1 0 1,1 0-1,2 0 0,2 0 1,0 0-1,2-1 0,1 0 1,1 0-1,2-1 0,1 0 1,1 0-1,1-1 0,1-1 1,2 0-1,28 36 1,-14-29-1,1-1 0,2-1 1,56 41-1,123 65-45,-107-81 41,2-5 1,3-4 0,212 59-1,361 44-65,-641-142 87,15 3 1,954 168 9,10-85-3,-711-92-15,1-14 0,-1-13 0,375-80 0,699-264-785,-1137 277 534,-195 68 197,0-2 0,73-50 0,-110 66 69,-1-1 0,0-1 0,-1 0-1,0-1 1,-1-1 0,0 0 0,-2 0 0,1-1 0,-2-1 0,0 1 0,0-2 0,-2 1 0,0-1-1,-1 0 1,-1 0 0,0-1 0,-1 0 0,-1 1 0,-1-1 0,-1-1 0,0 1 0,-1 0-1,-1 0 1,-1 0 0,-4-19 0,-6-12 6,-2 1 1,-3 1-1,-1 0 0,-2 2 1,-3 0-1,-1 1 0,-2 1 0,-33-41 1,1 13 5,-2 2 0,-4 3 0,-108-88 0,83 85 55,-4 4 1,-171-91-1,126 89 53,-215-73 0,-743-192-38,912 284-104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48.278"/>
    </inkml:context>
    <inkml:brush xml:id="br0">
      <inkml:brushProperty name="width" value="0.05" units="cm"/>
      <inkml:brushProperty name="height" value="0.05" units="cm"/>
    </inkml:brush>
  </inkml:definitions>
  <inkml:trace contextRef="#ctx0" brushRef="#br0">5640 157 10986,'-55'9'208,"-1"-3"-1,-68-1 0,98-6-219,-1-1 0,1-2-1,-1 0 1,1-2 0,0 0 0,-45-19-1,55 18 29,-140-57 235,119 51-144,-1 2 0,-50-8 1,19 11 82,0 2 0,-108 6 1,-138 27 221,280-23-370,-852 97 620,499-42-245,-398 117 0,514-108-74,-153 42 113,9 31 99,355-115-476,2 3-1,1 2 1,1 3 0,2 2-1,1 3 1,2 2 0,2 2 0,2 2-1,2 2 1,-60 80 0,34-28-73,-85 155 1,136-214-10,2 1-1,1 1 1,2 1-1,2 1 0,2 0 1,2 0-1,-5 54 1,13-72 5,2 0 1,1 1-1,1-1 0,1 0 0,1 0 1,2-1-1,11 35 0,-5-26-28,2-1-1,2-1 0,0 0 1,40 54-1,-19-38-57,3-3 1,1-1 0,2-1-1,2-3 1,1-2-1,63 39 1,6-6-57,4-5 0,198 80 0,-79-57 138,4-10 1,272 50-1,-197-71 53,398 20-1,524-46 210,-922-41-300,0-14-1,564-116 1,868-303-794,-1299 286 660,-376 124 146,-1-4 1,-1-3 0,119-88-1,-167 108 30,0-1-1,-2-1 1,-1-1-1,0-1 0,-2 0 1,-1-2-1,23-39 1,-31 46 10,-1 0 0,-1-1 0,-1 0 0,-1 0 0,-1 0 0,0-1 0,-1 0 0,-2 0 0,0 0 0,-1 0 0,0 0 0,-4-28 0,-3 13 24,-2 0 0,0 1 1,-3 0-1,-25-57 0,-78-121 197,39 98-34,-5 4 1,-4 3 0,-151-147-1,161 185-132,-2 4 0,-3 3 0,-2 3-1,-3 4 1,-105-51 0,67 49-70,-2 4 0,-3 6 1,-175-40-1,26 29 573,-324-26 0,349 62-375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8:07.426"/>
    </inkml:context>
    <inkml:brush xml:id="br0">
      <inkml:brushProperty name="width" value="0.05" units="cm"/>
      <inkml:brushProperty name="height" value="0.05" units="cm"/>
    </inkml:brush>
  </inkml:definitions>
  <inkml:trace contextRef="#ctx0" brushRef="#br0">12804 448 11642,'-228'-10'1249,"-228"-19"810,-221-77-2525,-7 0-1218,-357 14 1252,575 57 1233,-1365-34 356,1654 70-1250,-2247 21 344,912 55 515,474 84-777,-225 174 974,1145-292-644,-142 73-1,178-72-181,2 3-1,-103 80 1,142-94-152,1 1 0,-52 59 0,79-79-37,1 1 0,1 0 1,0 1-1,1 0 0,1 1 0,0 0 0,2 0 1,0 1-1,1 0 0,-6 23 0,10-22-14,1-1-1,1 0 1,0 0-1,2 0 1,0 0 0,0 0-1,2 0 1,0 0-1,1-1 1,1 0-1,1 0 1,0 0-1,10 16 1,7 7-66,1-1 0,2-1-1,61 66 1,-45-60 89,2-3 0,1-2 0,3-2 0,56 34 0,226 105-10,273 60 24,23-66-26,13-45-37,2-23-49,-616-99 134,1162 150 53,10-82 271,652-93-105,-4-65-551,223 23 542,-1386 66-54,574-7 34,-790-15-204,518-90 1,-775 72 143,-1-8 0,-3-9 1,264-109-1,-373 121 75,111-66 0,-145 70-84,-1-2 1,89-80-1,-126 97-152,-1 0 0,-2-2 0,0 0 0,-1-1 0,-2-2 1,-1 0-1,-1 0 0,-2-2 0,20-53 0,-28 61-44,-1 0 1,0-1-1,-2 0 0,-1 1 0,0-1 1,-2 0-1,-1 0 0,-1 0 1,-1 0-1,-1 0 0,-1 0 1,-1 1-1,-1-1 0,-14-33 1,7 29-4,-1 0 0,-2 1 0,-1 1 0,-1 0 0,-1 2 1,-1 0-1,-35-32 0,-4 4-54,-118-80 0,60 58 314,-4 4 0,-210-87 0,-279-56 1179,345 139-1021,-4 11-1,-288-29 0,250 62-1551,-497 15 0,545 30 632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8:26.675"/>
    </inkml:context>
    <inkml:brush xml:id="br0">
      <inkml:brushProperty name="width" value="0.05" units="cm"/>
      <inkml:brushProperty name="height" value="0.05" units="cm"/>
    </inkml:brush>
  </inkml:definitions>
  <inkml:trace contextRef="#ctx0" brushRef="#br0">0 373 12667,'11'8'56,"0"1"0,1-2 0,-1 1 0,1-1 0,1-1 0,-1 0 1,1-1-1,0-1 0,1 0 0,-1 0 0,1-1 0,22 1 0,228-6-29,-8-1 72,-49 22 312,159 5 487,138-49-483,-113 4-378,-22 8 6,1013-14 137,155-10-133,109-116 206,-1096 79-137,15-2-52,2 29-29,247 57 76,-337 3-22,-1-24-4,49-13 220,-373 24-364,219 30 0,-339-26 19,-13-6-25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8:46.091"/>
    </inkml:context>
    <inkml:brush xml:id="br0">
      <inkml:brushProperty name="width" value="0.05" units="cm"/>
      <inkml:brushProperty name="height" value="0.05" units="cm"/>
    </inkml:brush>
  </inkml:definitions>
  <inkml:trace contextRef="#ctx0" brushRef="#br0">1 144 14515,'18'5'160,"0"0"0,0-2 0,1 0 0,-1-1 0,27 0 0,-13-1-70,350-2-7,1-27-59,-155 10-14,995-33 79,-269 19-75,463-2 14,412 90 10,126 140-76,-1643-144 18,517 82 20,4-35 33,946-12 85,4-94 11,-1042-21 38,18 0 253,-357 31-211,-6 37-857,-321-25 520,-11 0-42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02.785"/>
    </inkml:context>
    <inkml:brush xml:id="br0">
      <inkml:brushProperty name="width" value="0.05" units="cm"/>
      <inkml:brushProperty name="height" value="0.05" units="cm"/>
    </inkml:brush>
  </inkml:definitions>
  <inkml:trace contextRef="#ctx0" brushRef="#br0">1 1893 12043,'-1'8'127,"1"0"1,0-1 0,1 1-1,0-1 1,0 1 0,1-1-1,0 1 1,0-1 0,0 0 0,1 0-1,6 11 1,-3-9-37,0 0 0,0-1 0,1 0 0,0 0 0,0 0 0,1-1 0,14 10 0,-4-5-14,1-1 0,0 0-1,1-1 1,0-2 0,1 0 0,0-1 0,32 6 0,17-1 42,125 5 1,74-16-67,-125-3-29,358 24 10,115-2 156,-179-55-58,0-24-33,-91 10-50,925-52-112,46 31-1,-1138 54 74,191-21 66,-328 33-1,-22 2 259,37-7 0,-58 9-311,1 0 1,-1 0-1,1-1 1,-1 1 0,1 0-1,-1-1 1,1 1 0,-1 0-1,1-1 1,-1 1 0,0 0-1,1-1 1,-1 1-1,1-1 1,-1 1 0,0-1-1,0 1 1,1-1 0,-1 1-1,0-1 1,0 1 0,0-1-1,1 0 1,-1 1-1,0-1 1,0 1 0,0-1-1,0 1 1,0-1 0,0 0-1,-3-20 130,1 14-116,-6-79-671,7-162 0,2 56-91,-6 79 606,-6 0 0,-5 0 0,-42-155 0,-84-209 559,137 460-368,-2 0 1,0 1 0,0-1-1,-17-24 1,21 37-44,1 1-1,-1-1 0,1 1 1,-1 0-1,0 0 1,0 0-1,-1 0 1,1 0-1,-1 1 1,1-1-1,-1 1 1,0 0-1,1 0 1,-1 1-1,0-1 1,-1 1-1,1 0 1,0 0-1,0 0 1,0 1-1,-1-1 1,1 1-1,0 0 1,0 0-1,-6 1 1,-91 21 655,58-12-183,0-2 1,-56 5-1,22-14-911,0-3 1,-96-18-1,69 8 62,-488-25-1532,-3 55 1783,-453 40 508,-3-36-23,29-21-270,514 2-43,303-5-21,-50 0-9,245 4-28,0 0 0,0 1 0,1 1 0,-1 0 0,-11 3 0,17-4-7,0 1-1,1-1 0,-1 1 0,1 0 0,-1 0 1,1 0-1,0 1 0,0-1 0,0 1 0,0-1 1,0 1-1,0 0 0,1 0 0,0 0 0,-1 1 1,-1 4-1,-1 4 11,0 0 1,2 0-1,-1 0 1,2 0-1,0 1 1,0-1-1,0 16 1,6 89-10,-4-111-13,76 524-203,-46-361 175,-10-50 38,73 459-34,-24 5 917,-55-361-215,16 145-790,-30-367 113,0 0-1,0 0 0,0 0 0,0 0 0,0 0 0,0 0 0,0 0 1,0 0-1,0 0 0,0 0 0,0 0 0,0 1 0,0-1 0,0 0 0,0 0 1,0 0-1,1 0 0,-1 0 0,0 0 0,0 0 0,0 1 0,0-1 1,0 0-1,0 0 0,0 0 0,-1 0 0,1 0 0,0 0 0,0 0 0,0 0 1,0 1-1,0-1 0,0 0 0,0 0 0,0 0 0,0 0 0,0 0 1,0 0-1,0 0 0,0 0 0,0 0 0,0 0 0,0 0 0,-1 1 0,1-1 1,0 0-1,0 0 0,0 0 0,0 0 0,0 0 0,0 0 0,0 0 1,0 0-1,-1 0 0,1 0 0,0 0 0,0 0 0,0 0 0,0 0 0,-12-2-124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26.051"/>
    </inkml:context>
    <inkml:brush xml:id="br0">
      <inkml:brushProperty name="width" value="0.05" units="cm"/>
      <inkml:brushProperty name="height" value="0.05" units="cm"/>
    </inkml:brush>
  </inkml:definitions>
  <inkml:trace contextRef="#ctx0" brushRef="#br0">33 108 12059,'-2'3'1535,"-8"10"8977,11-13-10483,0 0 0,0 0 0,0 0 0,0 0 0,-1 0 0,1 0-1,0 0 1,0 0 0,0-1 0,-1 1 0,1 0 0,0-1-1,0 1 1,-1 0 0,1-1 0,0 1 0,-1-1 0,1 1-1,-1-1 1,1 1 0,0-1 0,-1 0 0,1 1 0,-1-1-1,1 0 1,-1 1 0,0-1 0,1 0 0,-1 0 0,0 1-1,0-1 1,1 0 0,-1 0 0,0 0 0,0 1 0,0-1-1,0 0 1,0 0 0,0 0 0,0 0 0,0 1 0,0-1-1,0 0 1,-1 0 0,1 0 0,0 1 0,-1-2 0,1 1 2,0 0 0,0 0 1,0 1-1,-1-1 1,1 0-1,0 0 1,-1 0-1,1 0 1,-1 1-1,1-1 1,-1 0-1,1 0 1,-1 1-1,1-1 1,-1 0-1,0 1 0,1-1 1,-1 1-1,0-1 1,0 1-1,1-1 1,-1 1-1,0-1 1,0 1-1,0 0 1,1-1-1,-1 1 1,0 0-1,0 0 1,0 0-1,0-1 0,0 1 1,0 0-1,0 0 1,0 0-1,1 1 1,-1-1-1,-1 0 1,0 2-3,1-1 1,0 1-1,-1-1 1,1 1 0,0 0-1,0 0 1,1-1-1,-1 1 1,0 0-1,0 0 1,1 0 0,0 0-1,-1 0 1,1 0-1,0 0 1,0 0 0,0 0-1,0 0 1,0 0-1,0 0 1,1 4-1,-1-5-27,1 0-1,-1 0 0,0 1 1,1-1-1,-1 0 0,0 0 1,1 0-1,-1 0 0,1 0 1,0 0-1,-1 0 0,1 0 1,0 0-1,0 0 0,1 1 1,-1-1-1,-1-1 0,1 0-1,0 0 1,-1 0 0,1 0 0,0 1 0,-1-1 0,1 0-1,0 0 1,0 0 0,-1 0 0,1 0 0,0-1 0,-1 1 0,1 0-1,0 0 1,-1 0 0,1-1 0,-1 1 0,1 0 0,0-1-1,-1 1 1,1 0 0,-1-1 0,1 1 0,-1-1 0,1 1 0,-1-1-1,2 0 1,2-4 70,0-1-1,-1 1 1,0-1-1,0 0 1,0 0-1,0 0 1,-1 0-1,0-1 1,0 1 0,-1 0-1,1-1 1,-2 0-1,1 1 1,-1-1-1,0 1 1,0-1-1,-2-9 1,2 16-51,0-1 1,0 0 0,0 1-1,0-1 1,0 0-1,0 1 1,0-1-1,-1 0 1,1 1 0,0-1-1,0 0 1,-1 1-1,1-1 1,-1 0 0,1 1-1,0-1 1,-1 1-1,1-1 1,-1 1 0,1-1-1,-1 1 1,0-1-1,1 1 1,-1 0-1,0-1 1,0 1-6,0 0 0,1 0-1,-1 1 1,0-1 0,1 0-1,-1 0 1,0 1 0,1-1 0,-1 0-1,0 1 1,1-1 0,-1 1 0,1-1-1,-1 1 1,1-1 0,-1 1 0,1 0-1,-1-1 1,1 1 0,-4 4-242,1 0 1,0 0-1,1 1 1,-4 7-1,17-21-394,-4-5 234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2:36.041"/>
    </inkml:context>
    <inkml:brush xml:id="br0">
      <inkml:brushProperty name="width" value="0.05" units="cm"/>
      <inkml:brushProperty name="height" value="0.05" units="cm"/>
    </inkml:brush>
  </inkml:definitions>
  <inkml:trace contextRef="#ctx0" brushRef="#br0">22 8 14739,'-21'2'-100,"31"-5"-10,1 1 83,0 0 1,0 1 0,15 0 0,33 6 13,93 19-1,62 29 268,78 14 80,156-23-174,4-35-126,-80-3 52,65 12 140,669 7 100,350-102-324,-632 24 2,243 33 355,-835 19-212,435-27 175,25-1 468,-579 32-525,67-1-155,-177-2-112,-1 0-1,0 0 1,0 0 0,0 0-1,0-1 1,0 1 0,0-1 0,0 1-1,0-1 1,0 1 0,0-1-1,0 0 1,0 0 0,0 0 0,-1 0-1,4-3 1,-10-3-59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1.886"/>
    </inkml:context>
    <inkml:brush xml:id="br0">
      <inkml:brushProperty name="width" value="0.05" units="cm"/>
      <inkml:brushProperty name="height" value="0.05" units="cm"/>
    </inkml:brush>
  </inkml:definitions>
  <inkml:trace contextRef="#ctx0" brushRef="#br0">288 100 18356,'5'-5'459,"-1"0"-1,-1 0 1,1-1 0,-1 0-1,0 1 1,0-1 0,2-8 0,-4 13-358,0-1 0,-1 1 0,0 0 1,1-1-1,-1 1 0,1 0 0,-1-1 1,0 1-1,0 0 0,0-1 1,0 1-1,0 0 0,0-1 0,0 1 1,-1 0-1,1-1 0,0 1 0,-1 0 1,1-1-1,-1 1 0,1 0 1,-1 0-1,0 0 0,1-1 0,-1 1 1,0 0-1,0 0 0,0 0 0,0 0 1,0 0-1,0 0 0,0 1 0,0-1 1,0 0-1,0 0 0,-1 1 1,1-1-1,0 1 0,0-1 0,-1 1 1,-1-1-1,-4 0-14,0 1 0,1-1 1,-1 1-1,0 1 0,0-1 0,1 1 0,-1 0 1,0 1-1,1-1 0,-1 1 0,1 1 0,0-1 0,-11 7 1,-5 4-36,0 1 0,-23 20 1,30-23-46,1 2 0,0 0 0,-15 18 0,26-27-10,0 0 0,0 0-1,0 0 1,0 0 0,1 1-1,-1-1 1,1 1-1,0-1 1,0 1 0,1 0-1,0 0 1,-1 0-1,2 0 1,-1 0 0,1 0-1,-1 0 1,2 6 0,-1-10-11,0 1 1,1-1 0,-1 1 0,1-1 0,0 0-1,-1 1 1,1-1 0,0 0 0,0 0-1,0 1 1,0-1 0,0 0 0,0 0 0,0 0-1,0 0 1,0 0 0,0 0 0,3 1 0,0 0-69,0-1 0,0 1 1,0-1-1,0 0 1,0 0-1,8 1 0,4-2-397,0 0 0,26-3 0,-38 3 393,124-23-833,-59 7 348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3:20.555"/>
    </inkml:context>
    <inkml:brush xml:id="br0">
      <inkml:brushProperty name="width" value="0.05" units="cm"/>
      <inkml:brushProperty name="height" value="0.05" units="cm"/>
    </inkml:brush>
  </inkml:definitions>
  <inkml:trace contextRef="#ctx0" brushRef="#br0">318 360 13251,'-24'8'1180,"21"-8"-1111,-1 1 0,0 0 0,1 0 0,-1 0 0,1 1 0,0 0 0,-1-1 0,1 1 0,0 0 0,0 0 0,0 1 0,0-1 0,0 1 0,1-1 0,-1 1 0,1 0 0,-1 0 0,1 0 0,-2 5 0,-23 45 19,3 2 0,2 1 0,2 1 0,3 0 0,-11 68 0,-30 315 92,44-315-150,-6 97 50,18-169-66,2 1 0,9 62 1,-7-102-24,0-1 0,1 1 0,1-1 0,0 0 0,1 0 1,0 0-1,1 0 0,11 17 0,-11-21-2,1 0-1,1-1 0,-1 1 1,1-2-1,1 1 1,-1-1-1,1 0 0,0-1 1,1 0-1,0 0 0,11 4 1,60 24-45,67 33 145,-95-38 39,40 23 223,2-3 0,119 41 1,-86-51-206,1-7 0,189 24 1,559 66-150,-641-89 22,280 46 79,-231-26 26,477 71 247,-201-88-252,0-31-103,300-36 74,-334 8 22,144 34-98,-88 3 4,-273-25 11,-98 3-26,-103 2-1,-1-4 0,-1-5-1,0-5 1,196-63-1,-205 44 13,-58 21 1,61-17 0,91-9-38,112-33-216,12-31 18,462-137 364,-415 171-122,5 22-15,180-32 35,-530 80-32,40-6-42,-2-3 1,0-3-1,60-24 0,-99 31-8,1 0 0,-1-1-1,0 0 1,-1-1 0,20-18-1,-26 19 2,0-1-1,0 0 0,-1 0 0,-1 0 0,0-1 0,0-1 1,-2 1-1,8-19 0,-6 12 29,-2-1-1,0-1 1,-2 1 0,0-1 0,-1 0-1,-1 0 1,-1 0 0,-1 0 0,0 0-1,-6-27 1,1 21 39,-1 1 1,-1 1-1,-1-1 0,-2 1 0,0 1 0,-2-1 0,-24-38 1,1 9 1,-112-154-368,128 185 259,0 2-1,-2 0 0,-1 1 0,0 2 0,-1 0 1,-43-25-1,29 25 12,0 2 1,-1 1-1,0 2 1,-67-14-1,-166-13 102,197 31 13,-278-33 117,-269-36 155,-350-44-1676,322 44 524,-401-23 403,-229-15 368,581 34 51,-4 47 2,-611 71 86,-193 104-450,165-23 785,451-17-298,771-77-141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3:25.679"/>
    </inkml:context>
    <inkml:brush xml:id="br0">
      <inkml:brushProperty name="width" value="0.05" units="cm"/>
      <inkml:brushProperty name="height" value="0.05" units="cm"/>
    </inkml:brush>
  </inkml:definitions>
  <inkml:trace contextRef="#ctx0" brushRef="#br0">7276 1188 12187,'-29'27'886,"-2"-2"0,-63 40 1,80-56-580,-1-1 0,-17 8 0,27-14-202,0 0 1,0 0 0,-1 0 0,1-1 0,0 0 0,-1 0 0,1-1 0,-1 1 0,1-1 0,-10-1 0,12 0-43,-1 0 1,1 0 0,-1-1 0,1 0-1,0 1 1,0-1 0,-1 0 0,1-1 0,1 1-1,-1 0 1,0-1 0,1 0 0,-5-5-1,-27-45 333,29 45-352,-32-56 60,3-2 0,3-1-1,3-1 1,3-2 0,3-1 0,-13-78 0,19 52-71,-29-134-486,43 221 413,-1 1 0,-1-1-1,0 1 1,0 0 0,-1 0 0,0 0 0,-10-12 0,11 16 29,0 1 0,0 0-1,0 0 1,-1 0 0,0 1 0,0-1-1,0 1 1,0 0 0,0 1 0,-1-1-1,1 1 1,-1 0 0,1 1-1,-9-2 1,-1 1 33,-1 0 0,0 1 0,1 1 0,-1 1 0,0 0 0,-24 6 0,-94 30 261,71-17-129,53-18-137,-18 7 111,-47 6 0,67-14-162,-1 0 0,0-1 0,1 0 0,-1 0 0,0-1 0,0 0 0,1 0 0,-1-1 0,1 0 0,-10-4 0,-37-22-492,34 17 145,-42-17-1,20 16 146,0 1 0,-1 2 0,-50-3 0,-134 2 11,131 8 261,-122-17 0,31-15-27,39 7-64,-171-11 1,-507 35 68,263 8 88,-241-47-58,473 19-38,167 14 16,0 8 0,0 6-1,-305 52 1,386-40-44,2 3 1,0 4-1,-79 35 0,125-44 96,1 3 0,0 1 0,1 1 0,1 2 0,2 1 0,0 2 0,1 1 0,-46 52 0,58-54 1,2 0 1,0 1-1,2 0 1,1 1-1,1 1 0,1 0 1,1 1-1,2 0 1,-8 48-1,6-10-3,3 1 0,3 0 1,6 74-1,0-93-132,2-1 0,2 0 1,2 0-1,25 83 0,-25-110-4,0 0 0,1-1 0,1 0 0,1-1 0,20 26 0,-22-32 26,2 0-1,-1-1 1,2-1 0,-1 0 0,2 0 0,-1-2-1,1 1 1,21 9 0,-6-6-16,1-1 1,0-2-1,1-1 1,0-1-1,0-1 1,1-2-1,32 0 1,220-14-383,-197 4 300,886-5-507,209 10 1011,461-69-264,-1369 66-122,704-13-123,1-22 135,97-61 1891,-930 84-1531,13-2 22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3:35.424"/>
    </inkml:context>
    <inkml:brush xml:id="br0">
      <inkml:brushProperty name="width" value="0.05" units="cm"/>
      <inkml:brushProperty name="height" value="0.05" units="cm"/>
    </inkml:brush>
  </inkml:definitions>
  <inkml:trace contextRef="#ctx0" brushRef="#br0">10 345 12627,'-5'12'601,"0"3"295,7-13-284,6-6 210,6-4-740,0 1-1,1 0 1,0 0 0,25-6-1,67-14 220,-95 25-283,150-29 172,80-19-177,150-66 33,-248 83-27,1 7-1,0 6 1,213-2-1,444 45 13,-657-16-16,840 60 105,-536-33-36,-20 8-55,-25-1-20,-295-33-3,516 62 129,-464-40-161,1-7 0,248 2-1,236-63 71,-141-4 190,-386 43 102,192 26 0,-187-13-156,-41-6-82,125-5 1,-161-6-84,0-2 0,0-1 1,-1-3-1,54-18 0,-15 0-24,-25 10-208,-1-4 0,72-34 0,-126 52 186,1 0 0,-1 0 0,0-1 0,0 0 0,0 0-1,-1 0 1,1 0 0,4-7 0,8-13-178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3:46.343"/>
    </inkml:context>
    <inkml:brush xml:id="br0">
      <inkml:brushProperty name="width" value="0.05" units="cm"/>
      <inkml:brushProperty name="height" value="0.05" units="cm"/>
    </inkml:brush>
  </inkml:definitions>
  <inkml:trace contextRef="#ctx0" brushRef="#br0">14 1 16211,'-6'13'737,"5"-11"-620,0 0 1,0 0 0,0 0-1,0 0 1,1 0-1,-1 0 1,1 1-1,-1-1 1,1 2 0,0-3-98,0 1 1,1-1-1,-1 0 1,1 0-1,-1 0 1,0-1-1,1 1 1,0 0-1,-1 0 1,1 0-1,0 0 1,-1 0-1,1-1 1,0 1-1,0 0 1,0 0-1,-1-1 1,1 1-1,0-1 1,0 1-1,0-1 1,0 1-1,2 0 1,4 1-17,0 1-1,1-1 1,-1-1 0,1 1-1,-1-1 1,15 0-1,49-4-57,-39 0 43,370-2 620,1183 125 248,-1542-116-845,1-1 1,0-3 0,58-6-1,-128 5 92,1-1-1,1-2 0,-1 0 0,-28-9 0,24 1-198,0 0-1,-1 3 0,-57-13 1,-305-33-467,307 45 651,1 3 0,-170 9 0,1 30-5,86-9-175,92-14 34,-167 14-194,153-19 181,-58 2 27,117-7 57,0-1 0,-53-10 1,74 10-130,9 0 7,16-1-86,28 1-60,263 14-408,-82-2 416,174-2-481,598 28 563,-840-23 260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3:50.547"/>
    </inkml:context>
    <inkml:brush xml:id="br0">
      <inkml:brushProperty name="width" value="0.05" units="cm"/>
      <inkml:brushProperty name="height" value="0.05" units="cm"/>
    </inkml:brush>
  </inkml:definitions>
  <inkml:trace contextRef="#ctx0" brushRef="#br0">21 0 15315,'-20'6'1157,"41"-4"-916,0 1 0,0 1 1,0 1-1,-1 0 1,33 14-1,-26-9-66,0-1 1,48 9 0,-23-13-77,101-2 0,52-18-70,-133 8-26,278-9 22,-178 11 473,-84-8 1004,-87 13-1489,-1 0 0,1 0 0,-1 0 0,0 1 0,1-1 0,-1 0 1,0 0-1,1 1 0,-1-1 0,0 0 0,1 0 0,-1 1 0,0-1 0,1 0 0,-1 1 0,0-1 1,0 0-1,1 1 0,-1-1 0,0 0 0,0 1 0,0-1 0,0 1 0,1-1 0,-1 0 1,0 1-1,0-1 0,0 1 0,0-1 0,0 1 0,0-1 0,0 0 0,0 1 0,0-1 1,0 1-1,0-1 0,-1 1 0,1-1 0,0 0 0,0 1 0,0-1 0,0 0 0,-1 1 1,1-1-1,-1 1 0,-9 20 423,9-19-466,-1 0 0,1-1 1,-1 1-1,0 0 0,1-1 1,-1 1-1,0-1 1,-3 2-1,5-3 11,-1 0 0,1 1 1,-1-1-1,1 0 0,-1 0 1,1 0-1,-1 0 0,1 0 0,-1 0 1,1 0-1,-1 0 0,1 0 0,-1 0 1,1-1-1,0 1 0,-1 0 1,1 0-1,-1 0 0,1 0 0,-1-1 1,1 1-1,-1 0 0,1-1 0,0 1 1,-1 0-1,1 0 0,0-1 1,-1 1-1,1-1 0,0 1 0,0 0 1,-1-1-1,1 1 0,0-1 0,0 1 1,0-1-1,-1 1 0,1-1 1,0 1-1,0 0 0,0-1 0,0 1 1,0-1-1,0 1 0,0-1 0,0 0 1,-3-23-226,3-13-110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3:55.011"/>
    </inkml:context>
    <inkml:brush xml:id="br0">
      <inkml:brushProperty name="width" value="0.05" units="cm"/>
      <inkml:brushProperty name="height" value="0.05" units="cm"/>
    </inkml:brush>
  </inkml:definitions>
  <inkml:trace contextRef="#ctx0" brushRef="#br0">187 151 13227,'-2'-1'84,"-6"0"366,-1 0 1,1 1-1,-1-1 0,1 1 0,-15 3 0,20-2-376,0 0-1,-1 0 1,1 1 0,0-1-1,0 1 1,0 0 0,0 0-1,0 0 1,1 0-1,-1 0 1,0 1 0,1-1-1,0 1 1,0 0-1,0-1 1,-3 7 0,-6 9 5,2 1 0,1 0 0,0 0 0,1 1 0,1 0 0,1 0 0,-3 29 0,3-3-69,2 1-1,3 56 1,4-60 0,1 0 0,3 0 0,1-1 0,2 0 0,2 0-1,2-2 1,1 1 0,2-2 0,45 70 0,-57-99-10,1-1 1,0 0-1,0 0 0,1-1 1,1 0-1,-1 0 0,16 10 1,-20-16-5,0 1 1,0-1 0,0 0 0,0 0 0,1-1-1,-1 1 1,1-1 0,-1 0 0,1 0-1,-1 0 1,1 0 0,0-1 0,-1 0 0,1 0-1,0-1 1,0 1 0,-1-1 0,1 0-1,-1 0 1,1 0 0,5-3 0,1-2 1,0 0 1,0-1 0,0 0-1,-1-1 1,0 0 0,0-1-1,-1 0 1,-1 0-1,1-1 1,-1 0 0,-1-1-1,8-14 1,6-14 133,-2-1-1,18-52 1,-16 31 84,-3 0 0,-2-2 0,8-66 0,-19 83-178,-1-1-1,-3 0 1,-1 0 0,-13-88-1,9 113-164,-1 0-1,0 1 0,-13-31 1,15 46 15,1 0 0,-1 0 1,-1 0-1,1 0 0,-1 0 1,0 1-1,0 0 0,0 0 1,-1 0-1,0 0 0,0 1 0,0-1 1,0 1-1,-1 1 0,-10-7 1,12 9 47,0 0 1,0 0 0,0 0 0,0 0-1,0 0 1,0 1 0,0 0 0,0 0 0,0 0-1,0 0 1,-6 2 0,-14 5-399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21.543"/>
    </inkml:context>
    <inkml:brush xml:id="br0">
      <inkml:brushProperty name="width" value="0.05" units="cm"/>
      <inkml:brushProperty name="height" value="0.05" units="cm"/>
    </inkml:brush>
  </inkml:definitions>
  <inkml:trace contextRef="#ctx0" brushRef="#br0">45 129 13827,'-7'0'568,"-28"5"1742,35-5-2288,1 0 1,-1 0-1,0 0 1,0 0-1,0 0 1,0 0-1,0 1 1,0-1-1,0 0 1,0 0-1,0 0 1,0 0-1,0 0 0,0 0 1,0 0-1,0 0 1,1 1-1,-1-1 1,0 0-1,0 0 1,0 0-1,0 0 1,0 0-1,0 0 1,0 1-1,0-1 1,0 0-1,-1 0 1,1 0-1,0 0 0,0 0 1,0 0-1,0 0 1,0 1-1,0-1 1,0 0-1,0 0 1,0 0-1,0 0 1,0 0-1,0 0 1,0 0-1,-1 0 1,1 0-1,0 1 1,0-1-1,0 0 0,0 0 1,0 0-1,0 0 1,0 0-1,-1 0 1,1 0-1,0 0 1,0 0-1,0 0 1,0 0-1,0 0 1,0 0-1,0 0 1,-1 0-1,1 0 1,0 0-1,12 2 1693,204-12 1539,-122 3-2877,623-33 152,-433 17-498,-270 21-42,-14 2 10,0 0 1,0 0 0,0 0 0,0 0 0,0 0 0,0 0 0,0 0-1,0 0 1,0 0 0,0 0 0,0 0 0,0 0 0,-1 0-1,1 0 1,0 0 0,0 0 0,0 0 0,0 0 0,0 0-1,0 0 1,0 0 0,0 0 0,0 0 0,0 0 0,0 0 0,0-1-1,0 1 1,0 0 0,0 0 0,-1 0 0,1 0 0,0 0-1,0 0 1,0 0 0,0 0 0,0 0 0,0 0 0,0 0 0,0 0-1,0 0 1,0 0 0,0 0 0,0-1 0,0 1 0,0 0-1,0 0 1,0 0 0,0 0 0,0 0 0,0 0 0,0 0-1,0 0 1,0 0 0,0 0 0,0 0 0,0 0 0,0 0 0,0-1-1,0 1 1,0 0 0,0 0 0,0 0 0,0 0 0,0 0-1,1 0 1,-1 0 0,-31-3-18,-559 20-91,454-9 90,36-3 14,-278 27-19,360-27 37,25-2 9,33-1-1,234-14-62,317-55 0,-553 61 13,44-13-1,-64 11-6,-18 8 35,0-1-1,0 1 0,0 0 1,1 0-1,-1 0 0,0 0 0,0 0 1,0 0-1,0 0 0,0 0 1,0-1-1,0 1 0,0 0 0,1 0 1,-1 0-1,0 0 0,0 0 1,0 0-1,0-1 0,0 1 0,0 0 1,0 0-1,0 0 0,0 0 1,0 0-1,0-1 0,0 1 0,0 0 1,0 0-1,0 0 0,0 0 1,0-1-1,0 1 0,0 0 0,0 0 1,0 0-1,0 0 0,0 0 1,0-1-1,-1 1 0,1 0 0,0 0 1,0 0-1,0 0 0,0 0 1,0-1-1,-3 0-3,1 0 0,0 1 1,-1-1-1,1 0 0,-1 1 1,1-1-1,-1 1 0,1 0 0,-4 0 1,-104 1-140,-149 21 1,154-11-79,-182 19-423,222-23 487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57.587"/>
    </inkml:context>
    <inkml:brush xml:id="br0">
      <inkml:brushProperty name="width" value="0.05" units="cm"/>
      <inkml:brushProperty name="height" value="0.05" units="cm"/>
    </inkml:brush>
  </inkml:definitions>
  <inkml:trace contextRef="#ctx0" brushRef="#br0">755 103 12795,'-19'-9'357,"-1"0"1,0 2-1,0 0 1,-1 1 0,0 2-1,-23-3 1,15 4 38,0 1 1,0 1-1,-57 7 1,71-3-313,0 0 0,1 0 0,-1 1 0,1 1 0,0 1 0,1 0 0,-1 0 0,1 2 0,0-1 0,1 2 0,0 0 0,0 0 0,-17 19 0,11-8-37,2 0 1,0 2-1,2 0 1,0 0-1,1 1 1,2 1-1,-9 25 1,-1 8-18,4 2 0,1 0 0,4 0 0,2 2 0,3-1 0,2 1 0,4 63 0,5-38-106,4 1-1,4-1 0,4-1 1,36 114-1,-34-143-82,3 0 1,43 81-1,-48-109 63,0-1 1,2 0 0,2-1-1,0-1 1,1-1-1,34 29 1,-44-44 58,0 0 0,0-2 1,1 1-1,0-1 0,0-1 0,1 0 0,-1-1 1,2 0-1,19 4 0,-22-7 23,-1-1-1,0 0 1,1 0 0,-1-1-1,1 0 1,-1-1 0,1 0 0,-1-1-1,1 0 1,-1-1 0,0 0-1,0-1 1,11-5 0,-1-3 11,0 0 0,-1-1 0,20-18 0,30-21 62,-69 51-56,1 1 0,0-1 0,0 0 0,0 0 0,0 1 0,1-1 0,-1 1 0,0-1 0,0 1 0,0-1 0,0 1 0,1 0 0,-1 0 0,0-1 0,0 1 0,0 0 0,1 0 0,-1 0 0,0 0 0,0 1 0,1-1 0,-1 0 0,0 0 0,0 1 0,0-1 0,2 1 0,-2 1 1,1-1 0,-1 1-1,0-1 1,0 1 0,0 0 0,0-1 0,0 1 0,0 0 0,0 0 0,-1 0 0,1 0 0,-1 0 0,1-1 0,-1 1 0,0 3 0,1 0-3,0-1 0,-1 0 0,1 0 0,1 1 0,2 5 0,-4-9 1,0-1 0,0 0 0,0 0-1,0 0 1,0 1 0,0-1-1,1 0 1,-1 0 0,0 0-1,0 0 1,0 1 0,0-1 0,0 0-1,1 0 1,-1 0 0,0 0-1,0 0 1,0 0 0,0 0-1,1 0 1,-1 1 0,0-1 0,0 0-1,0 0 1,1 0 0,-1 0-1,0 0 1,0 0 0,1 0-1,-1 0 1,0 0 0,0 0 0,0 0-1,1 0 1,-1-1 0,0 1-1,0 0 1,0 0 0,1 0-1,8-16 181,-4 7-85,-1 0 0,1 1 0,1-1 0,-1 1 0,1 0 0,1 1 0,0-1 0,0 1 0,12-9 0,9-4 107,44-25 0,-24 16-150,52-37-22,-2-4 1,-3-4-1,149-153 0,-223 205 0,-1-1 0,-1-1 0,-2-1 0,0-1 0,-1 0 0,-2-1 0,-1 0 0,18-54 0,-21 44 59,-1 0-1,-1-1 0,-3 0 0,-1 0 0,-2 0 0,-1 0 0,-2 0 1,-11-67-1,8 81-52,-1 1 0,-2 0 1,0 0-1,-1 1 0,-1 0 1,-2 1-1,0 0 0,-1 0 0,-1 1 1,0 1-1,-2 0 0,0 1 1,-2 1-1,0 0 0,-23-18 1,8 14-12,0 1 1,-1 1-1,-1 2 0,0 1 1,-1 2-1,-57-15 1,-226-32 0,217 47-371,-126-1 1,173 15 37,0 3-1,0 2 1,1 2 0,-58 16 0,52-6-94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0:24.721"/>
    </inkml:context>
    <inkml:brush xml:id="br0">
      <inkml:brushProperty name="width" value="0.05" units="cm"/>
      <inkml:brushProperty name="height" value="0.05" units="cm"/>
    </inkml:brush>
  </inkml:definitions>
  <inkml:trace contextRef="#ctx0" brushRef="#br0">4276 76 10762,'-46'-4'910,"0"-2"1,-63-17-1,-23-3-105,46 17-1068,0 3 0,0 5 1,0 3-1,-154 24 0,-274 64-267,10 46 1522,95 26-685,299-108-252,-165 108-1,172-90-3,4 3 0,3 5 1,-114 122-1,-209 293 17,311-348 45,-138 249-1,210-324 14,3 2 0,-45 151-1,-6 166 217,67-264-291,6 1 0,5 1 0,6-1 0,5 1 0,6-1-1,33 154 1,17-12 61,166 455-1,-137-501-33,11-4 0,163 264-1,-223-419-80,3-1-1,2-3 0,4-2 1,66 64-1,-81-92-1,1 0 1,2-3-1,0-1 1,2-1-1,1-3 0,1-1 1,1-2-1,50 15 0,21-2-15,122 18-1,120 2-14,-243-39 34,0-5 0,127-6-1,-182-6 2,0-3-1,0-2 1,-1-3-1,-1-3 1,0-1-1,55-25 0,-44 10 18,-1-4 0,-1-2 0,70-53 0,163-155 70,-192 140-97,-3-5 1,-6-5-1,107-161 0,-128 158-68,-5-5 0,-6-2 0,62-165 0,-83 165 78,-5-2-1,30-176 1,12-266 227,-75 522-199,91-1022 727,-48 472-457,-15 43-265,-34 438-38,-5 1 0,-35-208 1,31 279-5,-2 1-1,-2-1 1,-1 2 0,-24-48 0,27 68-21,-1 0 0,-1 0 0,-1 1 1,0 1-1,-2 0 0,0 1 0,-1 1 0,-1 1 1,-24-18-1,14 16-152,-1 2 0,-1 1 0,0 1 0,-1 1 0,0 2 0,-1 1 0,0 2 1,-63-9-1,10 9-204,0 3 0,-110 8 0,-12 11-109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0:46.200"/>
    </inkml:context>
    <inkml:brush xml:id="br0">
      <inkml:brushProperty name="width" value="0.05" units="cm"/>
      <inkml:brushProperty name="height" value="0.05" units="cm"/>
    </inkml:brush>
  </inkml:definitions>
  <inkml:trace contextRef="#ctx0" brushRef="#br0">1 258 12403,'176'31'845,"201"9"1,346-38-532,-14-2 163,-86 18-238,2-30-168,446-40-30,-534 28-58,694-45 17,-268-5-162,-464 30 92,379 9 10,-135 9 112,36 16-29,-491 23 53,-234-16-65,-7-9-9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2.382"/>
    </inkml:context>
    <inkml:brush xml:id="br0">
      <inkml:brushProperty name="width" value="0.05" units="cm"/>
      <inkml:brushProperty name="height" value="0.05" units="cm"/>
    </inkml:brush>
  </inkml:definitions>
  <inkml:trace contextRef="#ctx0" brushRef="#br0">139 1 17012,'-21'16'1241,"1"2"0,0 1-1,1 0 1,2 1 0,-17 23 0,33-41-1186,0-1-1,0 0 0,1 1 1,-1-1-1,0 0 1,1 1-1,-1-1 1,0 1-1,1-1 0,0 1 1,-1 0-1,1-1 1,0 1-1,0-1 0,0 1 1,0-1-1,0 1 1,1 1-1,-1-2-36,1 0 0,0 0 0,-1 0 0,1-1 1,0 1-1,0 0 0,-1-1 0,1 1 0,0 0 0,0-1 0,0 1 0,0-1 0,0 0 0,0 1 0,0-1 1,0 0-1,0 1 0,0-1 0,0 0 0,0 0 0,0 0 0,0 0 0,0 0 0,0 0 0,0 0 0,0 0 0,2-1 1,10-1 1,1-1 0,-1-1 0,0 0 0,0 0 0,-1-1 0,1-1 0,-1 0 1,13-10-1,28-12 28,-51 27-51,0 0 1,0 0 0,1 0-1,-1 0 1,0 1-1,1-1 1,-1 1-1,1-1 1,-1 1-1,1 0 1,-1 0-1,4 0 1,-5 0 0,0 1 1,0-1-1,0 1 0,0-1 1,-1 1-1,1 0 1,0-1-1,0 1 0,0 0 1,-1 0-1,1-1 1,0 1-1,-1 0 0,1 0 1,-1 0-1,1 0 1,-1 0-1,1 0 0,-1 0 1,0 0-1,1 0 0,-1 0 1,0 0-1,0 0 1,0 0-1,0 0 0,0 0 1,0 2-1,0 0 8,0 0 0,0 0-1,0 0 1,1-1 0,-1 1 0,1 0-1,-1 0 1,1-1 0,0 1-1,0 0 1,2 3 0,-1-5 2,-1 0 1,0 0-1,1-1 1,-1 1 0,1 0-1,-1-1 1,1 1-1,-1-1 1,1 1-1,-1-1 1,1 0 0,0 1-1,-1-1 1,1 0-1,0 0 1,-1 0-1,1 0 1,-1-1-1,1 1 1,0 0 0,-1-1-1,3 0 1,78-23 171,-64 17-213,1 1 0,-1 1 0,1 1 0,0 0 0,0 2 0,31-1 0,-49 3 28,1 0 0,-1 0 1,0 0-1,1 0 0,-1 0 0,0 0 1,1 1-1,-1-1 0,0 0 0,1 1 1,-1-1-1,0 1 0,0 0 0,0-1 1,0 1-1,0 0 0,1 0 0,-1 0 1,0-1-1,-1 1 0,1 0 0,0 0 1,0 1-1,0-1 0,-1 0 0,2 1 1,-2 0 7,1 1 1,-1-1 0,0 0 0,0 0 0,0 1 0,0-1 0,0 0 0,-1 0 0,1 1 0,0-1 0,-1 0 0,0 0 0,0 0 0,-1 4 0,-1 0 20,-3 10 185,6-15-203,0-1-1,0 1 1,0-1-1,0 0 1,0 1 0,0-1-1,0 0 1,1 1-1,-1-1 1,0 0-1,0 1 1,0-1-1,0 0 1,1 1-1,-1-1 1,0 0 0,0 0-1,1 1 1,-1-1-1,0 0 1,1 0-1,-1 1 1,0-1-1,1 0 1,-1 0 0,0 0-1,1 0 1,-1 1-1,0-1 1,1 0-1,-1 0 1,0 0-1,1 0 1,-1 0-1,0 0 1,1 0 0,-1 0-1,1 0 1,-1 0-1,0 0 1,1-1-1,9 0-39,0-1-1,0 0 0,0 0 0,-1-1 1,1-1-1,-1 0 0,17-9 0,11-4-731,-8 6-1918,46-13 0,-71 24 1660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1:39.762"/>
    </inkml:context>
    <inkml:brush xml:id="br0">
      <inkml:brushProperty name="width" value="0.05" units="cm"/>
      <inkml:brushProperty name="height" value="0.05" units="cm"/>
    </inkml:brush>
  </inkml:definitions>
  <inkml:trace contextRef="#ctx0" brushRef="#br0">0 20 12667,'21'-1'1309,"7"1"-1223,1 1-1,-1 1 1,0 1-1,41 11 1,112 40-151,-86-24 88,104 24 8,2-9 0,225 21 0,418-23 205,-520-44-191,309 2-34,1 23 61,127 16 112,2-38-66,-397-15-53,779-20 160,50 7-150,-128-5-41,-610 16-29,1946-16 3,-775 74 7,-1215-29-9,1246 15-14,0-75 260,-380-34 453,-3-29-290,-1021 84-380,267-33-272,-465 49 202,-27 3-10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1:49.573"/>
    </inkml:context>
    <inkml:brush xml:id="br0">
      <inkml:brushProperty name="width" value="0.05" units="cm"/>
      <inkml:brushProperty name="height" value="0.05" units="cm"/>
    </inkml:brush>
  </inkml:definitions>
  <inkml:trace contextRef="#ctx0" brushRef="#br0">213 408 17116,'-1'0'46,"1"1"1,0-1-1,0 0 1,-1 1-1,1-1 1,0 0 0,-1 1-1,1-1 1,0 0-1,-1 1 1,1-1-1,-1 0 1,1 0-1,0 0 1,-1 1-1,1-1 1,-1 0 0,1 0-1,-1 0 1,1 0-1,0 0 1,-1 0-1,1 0 1,-1 0-1,1 0 1,-1 0-1,1 0 1,-1 0 0,1 0-1,-1 0 1,1-1-38,0 0 0,-1 1 0,1-1 1,0 1-1,0-1 0,0 0 0,0 1 1,0-1-1,1 1 0,-1-1 0,0 0 1,0 1-1,0-1 0,0 1 0,1-1 0,-1 1 1,0-1-1,0 1 0,1-1 0,-1 1 1,1-1-1,-1 1 0,0-1 0,1 1 1,-1 0-1,1-1 0,0 0 0,10-10 28,1 0-1,0 1 1,1 0-1,24-14 1,62-25-60,-55 31 21,1 3 1,1 2-1,80-14 0,147-1 30,-54 7 6,444-82-22,-556 85 7,0 5 0,1 4 0,148 7 0,-216 6 15,-27-3 33,-27-2 15,-180-16 93,-339 15 1,417 10-167,-283 16-4,-91 1-126,406-19 84,1 3 1,-1 5-1,2 2 1,-129 45-1,187-52 26,0 1 1,1 0-1,-32 22 0,53-31 8,0 0 0,1 0-1,-1 0 1,1 0-1,-1 1 1,1-1-1,-1 0 1,1 1-1,0 0 1,0-1-1,0 1 1,-1 0-1,1 1 1,0-2-1,1 0 1,0-1-1,0 1 1,0 0-1,0-1 0,0 1 1,0 0-1,0 0 1,0-1-1,0 1 0,1 0 1,-1-1-1,0 1 1,0 0-1,0-1 0,1 1 1,-1 0-1,0-1 1,1 1-1,-1-1 1,1 1-1,-1-1 0,1 1 1,0 0-1,3 2-12,-1-1 0,1 1 0,0-1 1,1 0-1,-1 0 0,0 0 0,1-1 0,-1 0 0,5 1 0,34 7-142,0-2 1,54 1-1,90-7-299,-167-2 404,757-36-1279,-437 17 1149,-335 19 187,559-19-553,-494 22 467,-23 3-6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56.709"/>
    </inkml:context>
    <inkml:brush xml:id="br0">
      <inkml:brushProperty name="width" value="0.05" units="cm"/>
      <inkml:brushProperty name="height" value="0.05" units="cm"/>
    </inkml:brush>
  </inkml:definitions>
  <inkml:trace contextRef="#ctx0" brushRef="#br0">22 31 13891,'-16'-22'2178,"10"14"-859,10 12 1937,28 34-1759,2-1-1,56 45 1,89 56-228,55 49-457,-137-105-413,191 123 0,225 83 1006,-506-284-1392,-2-1-1,0 0 0,1 0 0,-1-1 0,1 0-1,0 0 1,7 2 0,-13-4-9,-1 0 0,1 0 0,0 0-1,0-1 1,0 1 0,0 0 0,-1 0-1,1 0 1,0 0 0,0 0 0,0 0-1,0 0 1,0-1 0,-1 1 0,1 0-1,0 0 1,0 0 0,0 0 0,0 0-1,0-1 1,0 1 0,0 0 0,0 0-1,0 0 1,0 0 0,-1-1-1,1 1 1,0 0 0,0 0 0,0 0-1,0-1 1,0 1 0,0 0 0,0 0-1,1 0 1,-1 0 0,0-1 0,0 1-1,0 0 1,0 0 0,0 0 0,0 0-1,0-1 1,0 1 0,0 0 0,0 0-1,1 0 1,-1 0 0,0 0 0,0-1-1,0 1 1,0 0 0,0 0 0,1 0-1,-1 0 1,0 0 0,0 0 0,0 0-1,0 0 1,1 0 0,-1 0 0,0-1-1,0 1 1,0 0 0,0 0 0,1 0-1,-1 0 1,0 0-37,0 0 0,0 0-1,0 0 1,0-1 0,0 1-1,0 0 1,0 0 0,0-1 0,-1 1-1,1 0 1,0 0 0,0 0-1,0 0 1,0-1 0,0 1-1,0 0 1,-1 0 0,1 0 0,0 0-1,0 0 1,0-1 0,-1 1-1,1 0 1,0 0 0,0 0-1,0 0 1,-1 0 0,1 0 0,0 0-1,0 0 1,0 0 0,-1 0-1,1 0 1,0 0 0,0 0-1,-1 0 1,1 0 0,0 0 0,0 0-1,0 0 1,-1 0 0,1 0-1,0 0 1,0 0 0,-1 0-1,1 0 1,0 1 0,0-1 0,0 0-1,0 0 1,-1 0 0,1 0-1,0-6-306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54.861"/>
    </inkml:context>
    <inkml:brush xml:id="br0">
      <inkml:brushProperty name="width" value="0.05" units="cm"/>
      <inkml:brushProperty name="height" value="0.05" units="cm"/>
    </inkml:brush>
  </inkml:definitions>
  <inkml:trace contextRef="#ctx0" brushRef="#br0">75 29 18364,'-3'-10'2066,"3"9"-1884,0 0 0,0-1 0,0 1 0,0 0 0,-1 0 0,1 0 0,0 0 0,-1-1 1,1 1-1,-1 0 0,0 0 0,1 0 0,-1 0 0,-1-1 0,0 22 2491,0 101-2035,-1 20-679,-20 95 31,-7 104 13,25-234 20,12 129 1,-7-233-20,0 1 0,0-1-1,0 0 1,1 0 0,-1 0 0,1 0-1,-1 0 1,1 0 0,0 0 0,0 0-1,0 0 1,0 0 0,0 0 0,0 0 0,0 0-1,3 2 1,0-2-1,-1 0 0,1 0 0,0 0 0,0 0 0,0-1 0,0 1 0,7 1 0,20 4 27,1-2 0,-1 0 1,56-1-1,101-11 137,-71 0-108,229-24 42,-244 20-74,-85 9-36,1 0 0,-1 2 0,1 0 1,-1 1-1,0 0 0,0 2 0,1 0 1,-2 1-1,1 0 0,0 2 0,-1 0 1,0 1-1,20 11 0,-31-16 0,9 7-881,-14-9 887,1 0 0,-1 0-1,0 0 1,0 0 0,1 1 0,-1-1 0,0 0-1,0 0 1,1 1 0,-1-1 0,0 0 0,0 0-1,0 1 1,0-1 0,1 0 0,-1 0 0,0 1-1,0-1 1,0 0 0,0 1 0,0-1-1,0 0 1,0 1 0,0-1 0,0 0 0,0 1-1,0-1 1,0 0 0,0 0 0,0 1 0,0-1-1,0 0 1,0 1 0,0-1 0,0 0 0,0 1-1,-1-1 1,1 1 0,-1-1-6,1 0 1,-1 0-1,0 1 0,0-1 1,1 0-1,-1 0 1,0 0-1,0 0 1,1 0-1,-1 0 0,0 0 1,0 0-1,0 0 1,1 0-1,-1 0 0,0 0 1,0-1-1,1 1 1,-1 0-1,0-1 0,1 1 1,-1 0-1,0-1 1,1 1-1,-1-1 0,0 0 1,-14-10-258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20.564"/>
    </inkml:context>
    <inkml:brush xml:id="br0">
      <inkml:brushProperty name="width" value="0.05" units="cm"/>
      <inkml:brushProperty name="height" value="0.05" units="cm"/>
    </inkml:brush>
  </inkml:definitions>
  <inkml:trace contextRef="#ctx0" brushRef="#br0">2094 107 5745,'-6'-12'1205,"-1"1"0,-15-21 0,20 29-998,-1 0-1,1 0 1,-1 0-1,1 1 1,-1-1-1,0 1 1,0-1 0,0 1-1,-1 0 1,1 0-1,0 1 1,-1-1 0,1 1-1,-7-2 1,8 3-131,0 0 1,1 0-1,-1 0 1,0 0-1,0 1 1,0-1-1,0 1 1,0 0-1,0-1 1,0 1 0,0 0-1,1 0 1,-4 2-1,-22 19 480,14-10-264,7-8-175,-1 1 0,1-2 1,-1 1-1,0-1 1,0 0-1,0 0 0,-1-1 1,1 0-1,0 0 0,-1 0 1,0-1-1,1-1 0,-1 1 1,0-1-1,1 0 0,-1-1 1,-11-2-1,-6-1 54,0 2 1,0 1-1,0 0 0,0 2 1,0 1-1,0 1 0,0 1 1,-35 10-1,22 1 102,-67 35 0,67-30-87,-63 23-1,74-35-128,0-2 0,1-1 0,-2-1 0,1-1 0,-46-2 0,-139-19 296,191 16-319,-77-10 146,-170 1 1,237 13-168,-1 0 1,1 2 0,0 2-1,0 1 1,1 1-1,0 1 1,0 2 0,1 1-1,-44 25 1,65-32-12,-1 0-1,1 1 1,0 0 0,0 1-1,1 0 1,0 0-1,0 0 1,1 1 0,-9 13-1,12-16-5,1 0 0,0 0 0,0 0 0,0 0 0,0 1 0,1-1 0,0 0 0,0 1 0,1-1 0,-1 1-1,1-1 1,0 0 0,1 1 0,-1-1 0,1 1 0,0-1 0,0 0 0,1 1 0,3 6 0,1 2-2,2-1 0,-1 1 0,2-1 0,0-1 0,0 0 0,1 0 0,1-1 1,0 0-1,15 11 0,19 12-4,54 32-1,-81-55 8,35 23-7,3-3 1,0-3-1,2-1 1,1-4-1,0-2 0,2-3 1,1-2-1,0-3 1,72 6-1,46-11-9,206-19 0,-128 1 10,487 22 9,-668-10 0,833-6 48,-131 5-1,-737 1-47,24 2 10,106-9 0,-154 3-13,1 0 1,-1-2-1,0 0 1,0-1 0,-1-1-1,1 0 1,-1-1-1,0-1 1,-1-1 0,24-16-1,-33 19 5,-1 1 0,1-1 0,-1 0 0,-1-1 0,1 0 0,-1 0 0,0 0 0,-1 0 0,1-1 0,-1 1-1,-1-1 1,0 0 0,0-1 0,0 1 0,-1 0 0,0-1 0,-1 1 0,1-15 0,-2 11-1,-1-1 0,0 1 0,-1 0 1,0-1-1,0 1 0,-2 0 0,1 1 0,-2-1 1,1 1-1,-2-1 0,1 1 0,-12-15 0,-3 0-20,0 1-1,-2 1 0,-1 0 0,-1 2 0,-37-27 1,10 13-115,-105-54 0,64 46 86,-2 3 0,-1 5 0,-186-45 1,119 50 68,0 8 1,-301-6 0,225 34-275,-316 48-1,445-38-233,-588 68-2614,481-69 2343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38.888"/>
    </inkml:context>
    <inkml:brush xml:id="br0">
      <inkml:brushProperty name="width" value="0.05" units="cm"/>
      <inkml:brushProperty name="height" value="0.05" units="cm"/>
    </inkml:brush>
  </inkml:definitions>
  <inkml:trace contextRef="#ctx0" brushRef="#br0">6242 345 12915,'-26'6'247,"0"0"0,0-2 1,-1-1-1,-26 0 0,-108-8-238,43 0-31,-206-4 711,1-14 1,-566-114-1,685 96-687,-2 9 1,-225-6-1,-378-10 47,288 20-37,366 28-10,-210 27 0,167 4 6,2 8 1,1 9-1,-197 77 0,176-35 42,178-71-38,1 1 0,1 3 0,-49 39 0,68-46-8,0 1 0,2 0-1,0 2 1,0-1 0,2 2 0,1 0 0,0 0 0,1 1 0,2 1 0,0 0-1,1 0 1,1 1 0,1-1 0,-3 30 0,5-21 5,1 0 0,1 0 0,1 1 0,2-1-1,2 0 1,0 0 0,3 0 0,0 0 0,2-1 0,14 37 0,-3-24-12,3 0 0,1 0-1,3-3 1,1 0 0,32 37 0,174 166-22,-167-181 43,3-4 0,3-2-1,2-4 1,2-3 0,2-4 0,3-3 0,0-3 0,3-4 0,1-4-1,1-3 1,1-4 0,134 18 0,391 13 142,3-36-76,-524-17-75,525-6 20,852-114 0,-1179 78-28,-1-12-1,305-99 1,-508 123-20,-1-3-1,-2-5 0,124-71 0,-157 76 14,-2-1-1,-2-3 0,-1-1 1,-1-3-1,-3-1 1,62-78-1,-73 78 16,-1-1 0,-2-1 0,-2-2 1,-2 0-1,24-66 0,-38 83 13,0 0-1,-2 0 1,-1-1 0,-1 1 0,-2-1-1,0 0 1,-2 0 0,-1 0 0,-1 0 0,-2 0-1,-7-30 1,3 30-2,-1 1 1,-1 1-1,-1 0 0,-1 0 0,-2 1 1,0 1-1,-1 0 0,-2 1 1,-1 0-1,0 2 0,-25-23 0,11 16-53,-1 2-1,-2 1 0,0 1 1,-1 2-1,-1 2 1,-74-29-1,-9 6 271,-2 6 1,-187-33-1,63 31-186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7:35.876"/>
    </inkml:context>
    <inkml:brush xml:id="br0">
      <inkml:brushProperty name="width" value="0.05" units="cm"/>
      <inkml:brushProperty name="height" value="0.05" units="cm"/>
    </inkml:brush>
  </inkml:definitions>
  <inkml:trace contextRef="#ctx0" brushRef="#br0">1269 52 10938,'-13'8'304,"0"-1"0,-1 1 1,0-2-1,0 0 0,-28 7 0,37-12-453,-1-1 0,1 0 0,0-1 0,-1 1 0,1-1-1,0 0 1,-1 0 0,1-1 0,-6-2 0,5 2-82,-1 0 1,1 0-1,0 1 0,-1 0 0,1 0 1,-7 0-1,-7 2 315,2 2 1,-1 0-1,0 1 1,-31 11-1,-68 36 1625,61-20-1332,0 2 1,2 3-1,-61 52 1,63-41-413,3 2 0,1 3 0,3 2 0,-64 97 0,74-97-37,2 2 0,3 1 1,2 1-1,-37 109 0,62-155 94,1-1-1,0 1 1,1 0-1,0 0 1,1 0 0,0 0-1,1 0 1,1 0-1,0 1 1,0-1-1,1-1 1,0 1 0,2 0-1,-1 0 1,1-1-1,1 0 1,0 0 0,0 0-1,1 0 1,0-1-1,11 13 1,6 3-48,1-2 1,1 0-1,1-2 0,54 36 1,126 59-341,-103-62 262,-98-52 101,86 47 353,155 114 0,-207-134-162,1-1 1,2-3 0,1-1-1,0-1 1,81 29 0,86 15-77,77 30-343,-150-47 38,253 59-1,-230-67 241,85 16 262,-135-44-245,0-4 0,0-6-1,174-12 1,-118-9-57,-1-6 0,-2-8 0,197-62 0,-280 66-8,439-147-14,-290 97 16,217-81 3,-337 112-2,-2-5-1,103-64 0,25-43-9,-193 125 0,-2-1-1,-2-2 0,49-57 1,-72 72 19,0 0 0,-2-1 0,0 0 0,-2-1 0,0 0 0,-1-1 0,-2 0 1,0 0-1,-1-1 0,-2 0 0,4-30 0,-7 32 91,-1 0 0,-1 0 1,0 0-1,-2 0 0,-1 0 0,0 1 0,-2-1 0,0 1 1,-2 0-1,0 0 0,-1 1 0,-19-34 0,9 27-42,-1 1 0,-1 1 0,-1 0 0,-1 2 0,-1 1 0,-1 0-1,-1 2 1,-1 1 0,-30-17 0,-31-13-124,-146-60 0,-290-94-349,399 163 102,-3 5-1,-165-22 0,-136 22 12,-4 29 66,166 4 89,-658 1-16,1 45 207,753-28-32,-231 51 0,316-46 16,1 4-1,2 3 1,0 3 0,-122 68-1,156-72-39,-88 67-1,117-77-3,0 0-1,2 0 0,0 2 0,1 0 0,0 1 0,-21 39 0,21-28 20,2 1-1,1 0 1,1 1-1,2 0 0,-10 61 1,14-44 34,1 1 0,2 0 0,6 66 0,0-84-14,2 1 0,1-1 0,2 0 0,0-1 0,3 1 0,1-2 0,1 0 0,29 50 0,-20-46 13,2 0-1,1-2 0,2-1 0,1-1 0,2-2 0,52 43 0,215 134-34,-184-131-34,-39-27 20,1-3-1,2-3 1,3-4-1,0-3 1,2-4 0,107 26-1,-66-32 19,2-5-1,0-6 0,0-6 1,154-8-1,32-7-7,155-8 1,11-27 0,-5-41 9,-298 39-9,290-112 0,-366 115 3,193-84 2,-211 86 0,116-76 0,-157 88 0,0-2 0,-2-2 0,-1-2 0,43-50 0,-56 55 2,-1-1 1,-2-2-1,-1 0 1,-1 0-1,-2-2 0,21-59 1,-28 64 9,-1-1 1,-1 0-1,-2-1 1,-1 1-1,-1-1 1,-2 0-1,-1 0 0,-1 0 1,-8-49-1,4 56 2,-1 1 0,0-1 0,-2 1 0,-1 1 0,0-1 0,-2 1 0,0 1 0,-1 0 0,-2 1 0,0 0 0,0 1 0,-2 1 0,-17-16 0,-8-1 69,-1 3-1,-1 1 1,-2 2 0,-1 2 0,-1 2-1,-66-24 1,-7 7-29,-184-39-1,-156-4-144,286 56-14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00.073"/>
    </inkml:context>
    <inkml:brush xml:id="br0">
      <inkml:brushProperty name="width" value="0.05" units="cm"/>
      <inkml:brushProperty name="height" value="0.05" units="cm"/>
    </inkml:brush>
  </inkml:definitions>
  <inkml:trace contextRef="#ctx0" brushRef="#br0">5550 424 12275,'-13'-2'326,"1"-1"1,-1-1 0,1 0 0,-13-6-1,19 7-358,1-1 0,-1 0 0,1 0-1,-1 0 1,1 0 0,1-1-1,-1 0 1,1 0 0,-7-10 0,-38-64-1705,-21-27-563,60 93 2124,0 1 1,-1 1-1,0 0 0,-1 1 1,0 0-1,-18-11 0,11 11 318,-1 0-1,0 1 1,0 1 0,-1 1-1,0 1 1,0 1-1,-26-3 1,-14 2 721,-81 1 0,-204 27 1094,167-6-1777,-512 29-236,232 0-957,257-23 67,-313 53-467,210-25 1947,-345 39 2074,498-63-2395,-148 45 0,198-40-1116,2 5 1,-126 64 0,138-55 70,-114 79 0,168-99 1144,1 1 0,1 1 0,1 2 0,2 1 0,-51 67 0,73-87-194,1 0 0,0 0 0,0 1 0,1 0 0,0 0 0,1 0 1,0 1-1,1 0 0,0-1 0,1 1 0,0 0 0,1 0 0,1 0 0,0 1 0,0-1 1,1 0-1,1 0 0,0 0 0,0-1 0,5 14 0,3 1-69,2 0 0,1-1 0,0 0 0,2-1 0,34 43 0,-11-24-31,83 75 0,217 145 161,17-22 407,-3-25 32,-263-168-486,2-4 0,104 34 0,-38-29-102,3-6 1,1-7 0,236 21-1,200-23 11,-412-34-14,226-31 0,-279 9-3,0-6-1,-2-5 1,182-73 0,-204 61 5,160-93 1,79-91 197,46-97 472,-371 304-716,-1-1 0,-1-1-1,-2-1 1,0-1 0,-1 0 0,-2-1-1,-1-1 1,-1-1 0,-1 0 0,-2 0-1,-1-1 1,-1 0 0,-2-1 0,-1 1-1,-1-1 1,-2 0 0,-1-40 0,-3 31-9,-2 1 0,-1 0 1,-2 0-1,-2 0 1,-1 1-1,-2 0 0,-2 1 1,-2 1-1,0 0 1,-3 1-1,-29-43 0,21 41-67,-1 2 0,-2 0 0,-1 2 0,-1 2 0,-2 1-1,-2 1 1,0 2 0,-1 1 0,-70-34 0,35 26-341,-2 4-1,0 3 1,-94-21 0,2 14-23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23.283"/>
    </inkml:context>
    <inkml:brush xml:id="br0">
      <inkml:brushProperty name="width" value="0.05" units="cm"/>
      <inkml:brushProperty name="height" value="0.05" units="cm"/>
    </inkml:brush>
  </inkml:definitions>
  <inkml:trace contextRef="#ctx0" brushRef="#br0">3711 118 6281,'-48'-17'670,"-1"2"-1,0 2 0,0 3 0,-1 1 0,-1 3 0,1 2 1,-1 2-1,-76 6 0,-552 39 766,566-35-1438,0 5 0,-130 32 0,98-7 133,-163 65 0,-85 38 240,-38 15-42,377-134-304,0 3 0,-89 55-1,108-56 19,1 1 0,2 2 1,0 1-1,-46 54 0,46-40 45,0 1 1,3 2 0,2 1-1,2 1 1,2 1 0,2 1-1,-24 83 1,26-57-90,3 1 0,4 0 0,2 1 0,2 127 0,8-179 0,2-1 1,0 0 0,2 0 0,1 0 0,0-1 0,14 35-1,-11-40 2,0 0-1,2 0 0,0-1 1,1 0-1,0-1 0,2-1 0,-1 1 1,22 18-1,-2-7-18,1-2-1,1-1 1,1-1-1,2-2 1,0-2-1,61 24 1,248 60-192,-246-77 179,589 150-256,-506-135 336,1-8-1,286 14 0,377-42 123,-529-16-154,-2-15 0,481-100 0,-666 93-53,-2-6-1,-2-5 1,-2-5-1,-2-6 1,-3-6-1,140-93 1,-193 111 20,365-263-20,-355 240-20,-2-3 1,-4-4-1,65-84 0,-107 120 32,-2-2 0,-2-1 0,-2 0 0,-1-2-1,-2-1 1,-2 0 0,-2-1 0,19-86 0,-31 99 1,0 1 0,-3-1 0,0 1 0,-2-1 0,-1 0 0,-1 1 0,-2 0 0,-1 0 0,-2 0 0,0 1 0,-2 0 0,-2 0 0,0 1 0,-2 1 1,-1 0-1,-1 1 0,-1 0 0,-1 2 0,-1 0 0,-2 1 0,0 1 0,-1 1 0,-26-19 0,-4 3 76,-1 2-1,-2 2 1,-1 3-1,-2 2 1,-1 3-1,-1 3 1,-86-22-1,-5 11 214,-294-26 0,-671 15-895,943 41 166,-360-4-23,238 6 198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50.844"/>
    </inkml:context>
    <inkml:brush xml:id="br0">
      <inkml:brushProperty name="width" value="0.05" units="cm"/>
      <inkml:brushProperty name="height" value="0.05" units="cm"/>
    </inkml:brush>
  </inkml:definitions>
  <inkml:trace contextRef="#ctx0" brushRef="#br0">0 54 13403,'17'-2'256,"0"1"0,0-2 0,0 0 0,19-7 0,22-4-227,-2 5-7,0 3 0,1 2 0,-1 3 0,1 2 0,-1 2 1,0 3-1,109 27 0,-57-5 54,1-4 0,149 12 0,188-41 43,1-38-74,-50 4-40,-148 25 150,-1 12-1,441 52 1,-101 15 294,2-54-192,170-93-105,-617 64-1069,-143 18 911,1 0-1,-1 0 0,0 0 0,1-1 0,-1 1 0,0 0 0,1 0 1,-1 0-1,1 0 0,-1 0 0,0 0 0,0-1 0,1 1 1,-1 0-1,0 0 0,1 0 0,-1-1 0,0 1 0,0 0 1,1 0-1,-1-1 0,0 1 0,0 0 0,1-1 0,-1 1 0,0 0 1,0-1-1,0 1 0,0 0 0,0-1 0,0 1 0,0 0 1,1-1-1,-1 1 0,0 0 0,0-1 0,0 1 0,0-1 1,0 1-1,-1 0 0,1-1 0,0 1 0,0 0 0,0-1 0,0 1 1,0 0-1,0-1 0,-1 1 0,1 0 0,0-1 0,0 1 1,0 0-1,-1 0 0,1-1 0,-1 1 0,1-2-34,-19-27-183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2.833"/>
    </inkml:context>
    <inkml:brush xml:id="br0">
      <inkml:brushProperty name="width" value="0.05" units="cm"/>
      <inkml:brushProperty name="height" value="0.05" units="cm"/>
    </inkml:brush>
  </inkml:definitions>
  <inkml:trace contextRef="#ctx0" brushRef="#br0">38 0 18228,'-18'44'2961,"15"-39"-2695,1 0 0,-1 0 0,1 0-1,0 0 1,0 0 0,1 1 0,-1-1 0,1 1 0,0-1 0,1 1 0,-1 9 0,2-14-236,-1 0 1,0 0 0,1 0-1,-1 0 1,1 0-1,-1 0 1,1 0 0,0 0-1,-1-1 1,1 1-1,0 0 1,-1 0-1,1-1 1,0 1 0,0-1-1,0 1 1,0 0-1,0-1 1,-1 0-1,1 1 1,0-1 0,0 1-1,0-1 1,0 0-1,0 0 1,0 0 0,0 0-1,0 1 1,0-1-1,0 0 1,0-1-1,0 1 1,0 0 0,2-1-1,40-7-42,-39 7 23,22-7-78,-8 3-8,0 0 0,0 1 0,0 1 0,20-1 0,-37 4 69,0-1 0,-1 1 1,1 0-1,0 0 0,0 0 1,0 0-1,0 0 1,-1 0-1,1 0 0,0 1 1,0-1-1,0 0 0,-1 0 1,1 1-1,0-1 0,0 0 1,-1 1-1,1-1 0,0 1 1,0-1-1,-1 1 0,1-1 1,0 2-1,0-1 9,-1 0-1,0 0 1,0 0-1,0 0 1,0 0-1,0 0 1,-1 1-1,1-1 1,0 0-1,0 0 1,-1 0-1,1 0 1,-1 1-1,-3 11 109,4-13-105,0 1-1,0-1 0,1 0 0,-1 1 0,0-1 1,0 0-1,0 1 0,0-1 0,1 0 0,-1 0 1,0 1-1,0-1 0,1 0 0,-1 0 1,0 1-1,0-1 0,1 0 0,-1 0 0,0 1 1,1-1-1,-1 0 0,0 0 0,1 0 0,-1 0 1,0 0-1,1 0 0,-1 0 0,0 0 0,1 1 1,-1-1-1,0 0 0,1 0 0,-1-1 1,0 1-1,1 0 0,-1 0 0,0 0 0,1 0 1,17-2 82,-17 1-80,58-12-30,-31 6-434,0 2 0,43-4 1,-69 8 369,0 1 1,0 0-1,0 0 0,0 0 1,0 0-1,0 1 1,0-1-1,0 0 1,0 1-1,0 0 0,0-1 1,0 1-1,0 0 1,-1 0-1,4 2 1,-4-2-87,0 0 0,0 1 0,0-1 0,0 1 0,0 0 1,-1-1-1,1 1 0,0 0 0,-1-1 0,1 1 0,-1 0 1,0 0-1,0 0 0,0-1 0,0 1 0,0 3 1,0 9-368,2-2-84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6.566"/>
    </inkml:context>
    <inkml:brush xml:id="br0">
      <inkml:brushProperty name="width" value="0.05" units="cm"/>
      <inkml:brushProperty name="height" value="0.05" units="cm"/>
    </inkml:brush>
  </inkml:definitions>
  <inkml:trace contextRef="#ctx0" brushRef="#br0">29 1 12067,'-3'5'192,"-1"1"0,1 0 0,0 0 0,0 0 1,0 0-1,1 0 0,0 1 0,-2 9 1,4-13-151,-1-1 0,1 0 0,0 0 0,0 0 1,0 1-1,0-1 0,0 0 0,0 0 0,1 0 0,-1 0 1,1 0-1,0 1 0,-1-1 0,1 0 0,0 0 1,0 0-1,0-1 0,0 1 0,1 0 0,-1 0 1,0 0-1,1-1 0,-1 1 0,1-1 0,0 1 1,0-1-1,-1 0 0,1 0 0,0 0 0,3 2 1,3-1 31,0 1 1,0-1 0,1 0 0,-1-1-1,1 0 1,-1-1 0,0 1 0,1-2-1,-1 1 1,13-3 0,11-3 207,42-14 1,-59 16-198,34-10 175,0 2 0,2 3 0,57-5 1,-73 13-172,-1 1 0,1 1 0,-1 2 0,0 2 0,55 14 0,123 50 70,-20-5 38,-144-51-52,0-1 0,55 4 0,-25-12 252,0-4 0,144-18 0,24-1 248,-236 19-624,9 0 33,32 3-1,-47-3-44,1 1 0,-1 0 0,0 0 1,0 0-1,1 0 0,-1 1 0,0-1 0,-1 1 0,1 0 1,0 1-1,0-1 0,-1 1 0,5 3 0,-7-5-6,-1-1-1,1 1 0,-1-1 1,1 1-1,-1-1 1,1 1-1,-1 0 1,1-1-1,-1 1 1,0-1-1,1 1 0,-1 0 1,0 0-1,0-1 1,0 1-1,1 0 1,-1-1-1,0 1 1,0 0-1,0 0 0,0-1 1,0 1-1,0 0 1,0 0-1,0-1 1,-1 1-1,1 0 1,0-1-1,0 1 0,-1 0 1,1 0-1,0-1 1,-1 1-1,1-1 1,0 1-1,-1 0 0,1-1 1,-1 1-1,1-1 1,-1 1-1,1-1 1,-1 1-1,0-1 1,1 0-1,-1 1 0,0-1 1,1 1-1,-1-1 1,-1 0-1,-4 3 8,0 0 0,-1-1-1,1 0 1,-8 1 0,14-3-10,-47 6 22,0-2 0,-1-2 1,-79-6-1,63 1-30,-331-23 45,-124-2-24,468 27-12,-24 0-9,-93 10 0,147-7-7,0 2 0,0 0 0,0 1 0,0 1 0,1 1 0,0 1-1,0 1 1,1 1 0,-19 12 0,33-19 4,0 1 0,0 0 0,1 0 1,0 0-1,-1 0 0,-3 5 0,8-8 7,-1 0 0,0 0 0,1 0 0,-1 0 0,1 0 0,-1 0 0,1 0 0,0 1 0,-1-1 0,1 0 0,0 0 0,0 0 0,0 0 0,0 0 0,0 0 0,0 1 0,0-1 0,0 0 0,0 0 0,0 0 0,1 0 0,-1 0 0,0 0 0,1 0 0,-1 0 0,1 0 0,-1 0 0,1 0 0,0 0 0,-1 0 0,1 0 0,0 0 0,0 0 0,-1 0 0,1-1 0,0 1 0,2 1 0,4 2-12,0 1 0,0-2 1,0 1-1,1-1 0,-1 0 0,1 0 0,12 2 0,64 8-58,-62-10 51,147 14-148,1-8 0,0-7 1,186-23-1,499-121-341,-465 44 566,-99 23-912,-179 53-170,-107 22 668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13.163"/>
    </inkml:context>
    <inkml:brush xml:id="br0">
      <inkml:brushProperty name="width" value="0.05" units="cm"/>
      <inkml:brushProperty name="height" value="0.05" units="cm"/>
    </inkml:brush>
  </inkml:definitions>
  <inkml:trace contextRef="#ctx0" brushRef="#br0">0 1 15403,'18'3'1569,"7"-2"-1169,-2-1-128,7 0 912,12 2-760,1-1-128,4-1-64,-1 2-32,0-2-136,-2 2-104,1 7 608,-4 0-520,-9-1 8,-3-2 48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14.214"/>
    </inkml:context>
    <inkml:brush xml:id="br0">
      <inkml:brushProperty name="width" value="0.05" units="cm"/>
      <inkml:brushProperty name="height" value="0.05" units="cm"/>
    </inkml:brush>
  </inkml:definitions>
  <inkml:trace contextRef="#ctx0" brushRef="#br0">0 22 13931,'14'9'896,"3"-2"-800,1-7-136,8-3-352,0-4 408,0-6-72,2-1-24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0.911"/>
    </inkml:context>
    <inkml:brush xml:id="br0">
      <inkml:brushProperty name="width" value="0.05" units="cm"/>
      <inkml:brushProperty name="height" value="0.05" units="cm"/>
    </inkml:brush>
  </inkml:definitions>
  <inkml:trace contextRef="#ctx0" brushRef="#br0">1 2106 13523,'193'-142'1243,"105"-45"-874,-195 128-319,280-149 32,11 19-44,-113 55-21,1174-473 64,-431 263-184,-385 134 40,-558 185 21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1.446"/>
    </inkml:context>
    <inkml:brush xml:id="br0">
      <inkml:brushProperty name="width" value="0.05" units="cm"/>
      <inkml:brushProperty name="height" value="0.05" units="cm"/>
    </inkml:brush>
  </inkml:definitions>
  <inkml:trace contextRef="#ctx0" brushRef="#br0">686 0 11474,'-1'9'102,"-1"-1"0,1 0 0,-1-1-1,-1 1 1,1 0 0,-2-1 0,1 1-1,-1-1 1,-6 10 0,-2 5-3,-17 29 189,-64 87 1,-52 40 319,94-118-440,-100 110 445,32-38 72,115-127-656,-2 1 20,0 0 1,1 1-1,0 0 0,0 0 0,0 0 0,1 1 1,0 0-1,-4 10 0,8-18-45,0 1 0,-1-1 0,1 1 0,0-1 0,0 1 0,0 0 0,-1-1 1,1 1-1,0-1 0,0 1 0,0-1 0,0 1 0,0 0 0,0-1 0,0 1 0,0-1 0,0 1 0,0 0 0,1-1 0,-1 1 0,0-1 0,0 1 1,1-1-1,-1 1 0,0-1 0,0 1 0,1-1 0,-1 1 0,1-1 0,-1 1 0,0-1 0,1 1 0,-1-1 0,1 0 0,-1 1 0,1-1 0,0 0 1,2 1 5,-1-1 1,1 0 0,0 0 0,-1 0 0,1 0 0,0 0 0,4-2-1,24-4 31,-1-2 0,52-21 0,-4 0 2,59-12-125,147-24 0,151 4-252,-266 43 202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2.597"/>
    </inkml:context>
    <inkml:brush xml:id="br0">
      <inkml:brushProperty name="width" value="0.05" units="cm"/>
      <inkml:brushProperty name="height" value="0.05" units="cm"/>
    </inkml:brush>
  </inkml:definitions>
  <inkml:trace contextRef="#ctx0" brushRef="#br0">61 52 17764,'-6'21'395,"1"0"1,1 0 0,-4 41-1,5-30-157,-32 426 328,37-431-545,-2-27-20,0 0 1,0 0 0,0 0 0,0 0 0,0 0 0,1 0 0,-1 0 0,0 0 0,0 0 0,0 0 0,0 0 0,0 1 0,0-1 0,1 0-1,-1 0 1,0 0 0,0 0 0,0 0 0,0 0 0,0 0 0,1 0 0,-1 0 0,0 0 0,0 0 0,0 0 0,0 0 0,0 0 0,0-1 0,1 1-1,-1 0 1,0 0 0,0 0 0,0 0 0,0 0 0,0 0 0,0 0 0,0 0 0,1 0 0,-1 0 0,0-1 0,0 1 0,0 0 0,0 0-1,0 0 1,0 0 0,0 0 0,0 0 0,0 0 0,0-1 0,0 1 0,0 0 0,0 0 0,0 0 0,0 0 0,0 0 0,0-1 0,0 1-1,0 0 1,0 0 0,0 0 0,0 0 0,0 0 0,0-1 0,0 1 0,0 0 0,11-43 303,-3-28 571,0-87 0,-7 157-630,3 4-104,9 13-71,17 16-128,-27-30 53,0-1 0,0 1 0,1-1 0,-1 0 0,0 0 0,1 0 0,-1 0 0,1 0 1,-1-1-1,1 1 0,0-1 0,-1 0 0,1 0 0,-1-1 0,1 1 0,-1-1 0,1 1 0,-1-1 0,1 0 0,-1-1 0,0 1 0,1 0 1,-1-1-1,0 0 0,5-3 0,3-3 3,-1 0 0,0 0 0,0-1 1,-1-1-1,14-17 0,-11 11 13,0-2-1,-2 1 1,0-1-1,-1-1 1,0 0-1,9-35 1,-13 37 15,-1 0 1,-1 0 0,-1 0-1,0 0 1,-1-1 0,-1 1-1,-1 0 1,-3-24 0,3 38-21,0-1 0,0 1 0,0 0 0,0-1 1,0 1-1,-1 0 0,1 0 0,-1 0 1,0 0-1,0 0 0,0 0 0,0 0 0,-5-4 1,6 6-7,-1 1 1,1-1-1,0 0 1,0 1-1,0-1 1,-1 1-1,1-1 1,0 1-1,-1 0 1,1 0-1,0-1 1,-1 1-1,1 0 1,0 0-1,-1 0 1,1 0-1,0 0 1,-1 1-1,1-1 1,0 0 0,-1 1-1,1-1 1,0 1-1,0-1 1,0 1-1,-1-1 1,1 1-1,0 0 1,0 0-1,0 0 1,0 0-1,0-1 1,0 1-1,0 0 1,0 1-1,1-1 1,-2 1-1,-4 6-1,1 0-1,0 0 0,1 1 0,-1 0 1,1 0-1,1 0 0,0 0 0,-3 13 1,1 6 0,-4 46 1,7-58 0,2 0 0,0 1-1,1-1 1,0 0 0,1 0 0,7 24 0,-8-36-3,1 1 1,-1 0 0,1 0 0,0-1 0,0 1-1,1-1 1,0 0 0,-1 1 0,2-1 0,-1 0 0,0-1-1,1 1 1,-1-1 0,1 1 0,0-1 0,0 0-1,0 0 1,1-1 0,-1 0 0,1 1 0,-1-1 0,1-1-1,0 1 1,9 1 0,-4-2 0,1 0-1,-1-1 1,1-1-1,-1 0 1,16-3 0,-14 2 6,1 0 1,23 0 0,-35 2-4,0 0 1,0 1-1,0-1 0,0 0 0,0 0 0,-1 1 0,1-1 0,0 0 0,0 1 1,-1-1-1,1 1 0,0-1 0,0 1 0,-1-1 0,1 1 0,0 0 0,-1-1 1,1 1-1,-1 0 0,1 0 0,-1-1 0,1 1 0,-1 0 0,0 0 0,1 0 1,-1-1-1,0 3 0,5 29-191,-3-11-421,-2-20 546,0 0-1,0 0 0,1 0 1,-1 0-1,0 0 0,1 0 1,-1 0-1,0 0 0,1 0 1,-1 0-1,1-1 0,-1 1 1,1 0-1,0 0 0,-1 0 1,1-1-1,0 1 0,0 0 1,0-1-1,-1 1 0,1 0 1,0-1-1,0 1 0,0-1 1,0 0-1,0 1 0,0-1 0,0 0 1,2 1-1,-1-1 16,0-1 1,0 1-1,0-1 0,-1 0 1,1 0-1,0 0 0,0 0 0,0 0 1,-1 0-1,1 0 0,0 0 0,-1-1 1,1 1-1,-1 0 0,1-1 1,0-1-1,25-32-622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3.015"/>
    </inkml:context>
    <inkml:brush xml:id="br0">
      <inkml:brushProperty name="width" value="0.05" units="cm"/>
      <inkml:brushProperty name="height" value="0.05" units="cm"/>
    </inkml:brush>
  </inkml:definitions>
  <inkml:trace contextRef="#ctx0" brushRef="#br0">0 197 14323,'1'2'148,"0"0"0,0 1 1,0-1-1,0 0 0,0 0 0,0 0 0,0 1 0,1-1 0,1 2 1,-2-3-115,0-1 0,0 1 0,0-1 0,-1 1 1,1-1-1,0 1 0,0-1 0,0 0 1,0 0-1,0 1 0,0-1 0,0 0 0,0 0 1,0 0-1,-1 0 0,1 0 0,0 0 1,0 0-1,0 0 0,0 0 0,0-1 0,0 1 1,0 0-1,0 0 0,0-1 0,0 1 0,-1-1 1,3 0-1,5-5 162,1-1 1,-1 0-1,0 0 1,-1 0-1,0-1 1,0 0-1,-1 0 1,0-1-1,0 0 1,-1 0-1,0 0 1,-1-1-1,0 0 1,0 1-1,-1-2 1,0 1-1,2-16 1,-5 23-173,0 0 1,0 0-1,0 0 1,0 0-1,-1 0 1,1 0-1,-1 1 1,0-1-1,0 0 1,0 0-1,0 0 1,-3-4-1,4 6-16,-1 0-1,0 0 1,0 1 0,1-1-1,-1 0 1,0 1-1,0-1 1,0 1 0,0-1-1,0 1 1,0-1-1,0 1 1,0-1 0,0 1-1,0 0 1,0 0-1,0 0 1,0-1 0,0 1-1,0 0 1,0 0-1,0 0 1,0 1-1,0-1 1,0 0 0,-1 0-1,1 1 1,0-1-1,0 0 1,1 1 0,-1-1-1,0 1 1,0-1-1,0 1 1,0 0 0,0-1-1,0 1 1,-1 1-1,-4 3 24,1 1 0,-1-1 0,1 1 0,0 0 0,0 1 0,1-1 0,0 1 0,0 0 0,-3 8 0,0 1 18,1-1 1,1 1-1,-5 23 0,8-30-57,1 0 0,0 0 0,0 0 0,1 0 0,0 0 0,0 0 0,1 0 0,1 0 0,-1 0 0,4 9 0,-4-14 9,1 0 1,0 0-1,0-1 0,0 1 0,0 0 1,1-1-1,-1 0 0,1 1 1,0-1-1,0 0 0,0-1 1,0 1-1,1 0 0,-1-1 0,1 0 1,-1 0-1,1 0 0,0 0 1,0-1-1,0 1 0,0-1 0,0 0 1,0 0-1,5 0 0,-2 0-8,0 0 0,0-1-1,0 0 1,0 0 0,8-2-1,51-14-46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3.483"/>
    </inkml:context>
    <inkml:brush xml:id="br0">
      <inkml:brushProperty name="width" value="0.05" units="cm"/>
      <inkml:brushProperty name="height" value="0.05" units="cm"/>
    </inkml:brush>
  </inkml:definitions>
  <inkml:trace contextRef="#ctx0" brushRef="#br0">1 1 17844,'2'119'2443,"-4"-94"-2279,2 0-1,0 1 1,2-1 0,1 0 0,1-1 0,9 32 0,-12-54-157,-1 1 0,1-1 0,0 1-1,0-1 1,0 0 0,1 1 0,-1-1 0,1 0 0,-1 0 0,1 0 0,0 0 0,0 0-1,0 0 1,0-1 0,0 1 0,0 0 0,0-1 0,4 2 0,-3-2-3,-1-1 0,1 1 0,-1-1 0,1 0 0,-1 0 1,1 0-1,0 0 0,-1-1 0,1 1 0,-1 0 0,0-1 0,1 0 0,-1 0 1,1 0-1,-1 0 0,0 0 0,0 0 0,0-1 0,4-2 0,6-5 63,-1-1 0,0-1 0,-1 0 0,0 0 0,-1-1-1,0 0 1,9-19 0,-5 11 315,24-30-1,-37 50-371,0 0 1,0-1-1,0 1 0,0 0 0,1 0 1,-1 0-1,0 0 0,0 0 1,0-1-1,0 1 0,0 0 1,0 0-1,1 0 0,-1 0 0,0 0 1,0 0-1,0 0 0,0-1 1,0 1-1,1 0 0,-1 0 1,0 0-1,0 0 0,0 0 1,0 0-1,1 0 0,-1 0 0,0 0 1,0 0-1,0 0 0,1 0 1,-1 0-1,0 0 0,0 0 1,0 0-1,0 0 0,1 0 0,-1 0 1,0 1-1,0-1 0,0 0 1,0 0-1,1 0 0,-1 0 1,0 0-1,0 0 0,0 1 0,3 11 261,-2 30-96,-2-26-115,1-9-54,0 0 0,1 0 0,0 0 0,0 0 0,0-1 0,4 10 0,-4-14-5,-1-1-1,1 1 1,0-1-1,0 0 1,0 0-1,0 1 1,0-1 0,0 0-1,0 0 1,0 0-1,0 0 1,0 0-1,1 0 1,-1 0-1,0-1 1,1 1-1,-1 0 1,0-1-1,1 1 1,-1-1-1,1 1 1,-1-1 0,1 0-1,0 0 1,-1 1-1,1-1 1,-1 0-1,1 0 1,-1-1-1,1 1 1,-1 0-1,1 0 1,-1-1-1,1 1 1,1-2-1,7-2 4,0 0-1,0-1 0,-1 0 0,0-1 0,0 0 1,0 0-1,-1-1 0,11-11 0,-11 10 4,1 0 0,1 1 0,-1-1 0,1 2 0,20-11 0,-29 17-6,0-1-1,-1 1 1,1-1-1,0 1 1,0 0-1,0 0 1,0 0 0,0-1-1,0 1 1,0 0-1,0 0 1,0 0-1,0 0 1,0 0-1,0 1 1,0-1 0,0 0-1,0 0 1,0 1-1,0-1 1,0 0-1,0 1 1,1 0-1,-1 0 3,0 0 0,0 1 0,0-1-1,0 0 1,0 1 0,-1-1-1,1 0 1,0 1 0,0-1 0,-1 1-1,1-1 1,-1 1 0,1 2 0,0 7-49,0 0 0,0 1 0,-3 17 0,2-14-193,0-9 141,2 34-958,5-25 428,-7-15 611,0 1 0,1-1 1,-1 0-1,0 0 0,1 1 0,-1-1 0,1 0 0,-1 0 1,1 0-1,-1 0 0,1 1 0,-1-1 0,1 0 1,-1 0-1,1 0 0,-1 0 0,0 0 0,1 0 1,-1 0-1,1 0 0,-1 0 0,1-1 0,-1 1 1,1 0-1,-1 0 0,1 0 0,-1 0 0,1-1 1,15-9-481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4.105"/>
    </inkml:context>
    <inkml:brush xml:id="br0">
      <inkml:brushProperty name="width" value="0.05" units="cm"/>
      <inkml:brushProperty name="height" value="0.05" units="cm"/>
    </inkml:brush>
  </inkml:definitions>
  <inkml:trace contextRef="#ctx0" brushRef="#br0">112 91 14835,'-5'10'455,"-1"0"1,1-1-1,-1 1 0,-13 14 0,10-13-129,0 0-1,-10 20 1,-6 27 330,23-52-585,0-1 0,1 1 0,0-1 1,0 1-1,0-1 0,1 1 0,-1-1 1,1 1-1,1 6 0,0-11-55,-1 0 1,0-1-1,0 1 0,1 0 1,-1 0-1,1-1 0,-1 1 0,0 0 1,1-1-1,0 1 0,-1 0 0,1-1 1,-1 1-1,1-1 0,0 1 0,-1-1 1,1 1-1,0-1 0,-1 0 1,1 1-1,0-1 0,0 0 0,-1 1 1,1-1-1,0 0 0,0 0 0,0 0 1,0 0-1,-1 0 0,1 0 0,0 0 1,0 0-1,0 0 0,-1 0 1,1 0-1,0-1 0,0 1 0,0 0 1,1-1-1,34-14 273,-34 14-271,40-21 172,-13 5-38,1 2 0,44-15-1,-71 29-131,-1 0-1,1 1 1,0-1-1,-1 0 1,1 1-1,0 0 1,0 0 0,-1 0-1,1 0 1,0 0-1,0 1 1,3 0-1,-5-1-1,0 1 0,0-1 0,0 1 0,0 0 0,0-1 0,-1 1-1,1 0 1,0 0 0,0 0 0,-1-1 0,1 1 0,-1 0 0,1 0 0,0 0-1,-1 0 1,0 0 0,1 0 0,-1 0 0,0 0 0,1 0 0,-1 0 0,0 0 0,0 0-1,0 0 1,0 1 0,0-1 0,0 0 0,0 0 0,0 0 0,0 0 0,-1 0-1,0 2 1,0 4-29,-2 14 857,3-20-256,5-13-120,-2-1-167,-1-1 0,0 1 0,1-21 0,-2 18-85,-1 16-214,0-1 0,0 1 1,0-1-1,0 1 0,1 0 0,-1-1 0,0 1 0,0-1 0,1 1 1,-1 0-1,0-1 0,0 1 0,1 0 0,-1-1 0,0 1 0,1 0 1,-1 0-1,1-1 0,-1 1 0,0 0 0,1 0 0,-1 0 1,1 0-1,-1-1 0,0 1 0,1 0 0,-1 0 0,1 0 0,-1 0 1,1 0-1,-1 0 0,1 0 0,-1 0 0,0 0 0,1 0 1,-1 0-1,1 0 0,-1 1 0,1-1 0,-1 0 0,0 0 0,1 0 1,-1 1-1,1-1 0,0 1 0,30 13-99,-15-6 30,-2-3-16,1 0 1,-1-2 0,1 0 0,-1 0-1,1-1 1,0-1 0,0-1-1,0 0 1,-1-1 0,31-5 0,-36 4 49,1-1 1,0 0 0,-1 0 0,1-1 0,-1 0 0,0-1 0,-1 0-1,1 0 1,-1-1 0,0 0 0,0 0 0,-1-1 0,0 0 0,0-1 0,0 1-1,-1-1 1,7-12 0,-10 14 61,0-1 0,0 1 0,-1-1-1,0 0 1,0 0 0,-1 0 0,0 0 0,1-10-1,-2 15-8,0-1 0,0 1-1,-1-1 1,1 1-1,0-1 1,-1 1-1,0-1 1,1 1 0,-1 0-1,0-1 1,0 1-1,-2-2 1,2 2-5,0 1-1,0 0 1,0 0 0,0 0 0,0 0 0,-1 0 0,1 0-1,0 0 1,-1 1 0,1-1 0,-1 0 0,1 1-1,0-1 1,-1 1 0,0-1 0,1 1 0,-1 0-1,1 0 1,-1-1 0,-2 1 0,0 1-3,1-1 1,0 1-1,-1 0 1,1-1-1,0 1 1,0 1-1,0-1 1,0 0-1,0 1 1,0 0-1,0-1 1,0 1-1,1 0 1,-1 1-1,1-1 1,-1 0-1,1 1 1,0-1-1,0 1 1,0 0-1,0 0 1,1-1-1,-1 1 1,-1 6-1,-1-1 1,0 1-1,1 0 0,1 1 1,0-1-1,0 0 1,1 1-1,-1 14 0,2-18-53,0-1 1,1 1-1,0 0 0,0 0 0,1 0 0,-1-1 0,1 1 0,0-1 0,1 1 0,-1-1 0,1 0 0,0 0 0,0 0 0,1 0 0,6 6 0,-8-8-16,1-1 0,-1 0 0,1 0 0,0 0 0,0 0 0,0 0 0,0 0 0,0-1-1,0 0 1,1 1 0,-1-1 0,0 0 0,1-1 0,-1 1 0,1-1 0,-1 1 0,1-1 0,-1 0-1,0 0 1,1-1 0,-1 1 0,1-1 0,-1 1 0,1-1 0,-1 0 0,0-1 0,5-1 0,25-15-356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4.745"/>
    </inkml:context>
    <inkml:brush xml:id="br0">
      <inkml:brushProperty name="width" value="0.05" units="cm"/>
      <inkml:brushProperty name="height" value="0.05" units="cm"/>
    </inkml:brush>
  </inkml:definitions>
  <inkml:trace contextRef="#ctx0" brushRef="#br0">39 1 16283,'-1'1'170,"-1"0"0,1 0 0,-1 1 0,1-1-1,0 1 1,0-1 0,-1 1 0,1-1 0,0 1-1,0-1 1,1 1 0,-1 0 0,0 0 0,0-1-1,1 1 1,-1 2 0,0 0 160,-4 8-26,2 0 0,-1 0-1,2 1 1,0-1 0,0 1-1,1 0 1,0 0 0,2-1-1,-1 1 1,4 20 0,-3-31-294,-1 0 0,1 1-1,0-1 1,0 0 0,-1 1 0,1-1 0,1 0 0,-1 0 0,0 0-1,1 0 1,-1 0 0,1 0 0,-1 0 0,1-1 0,0 1-1,0 0 1,0-1 0,0 1 0,3 1 0,-2-2 1,0 0 1,1 0 0,-1 0-1,1-1 1,-1 1 0,0-1-1,1 0 1,-1 0 0,1 0-1,-1 0 1,1-1 0,3 0-1,8-4 52,0 1-1,0-2 0,-1 0 1,26-15-1,31-25 334,12-6 286,-81 51-657,-1 0 0,0 0 1,1 0-1,-1 1 1,0-1-1,1 0 1,-1 1-1,1-1 1,-1 1-1,1 0 0,-1-1 1,1 1-1,0 0 1,-1 0-1,1 0 1,-1 0-1,1 0 0,0 0 1,-1 0-1,1 1 1,-1-1-1,1 1 1,1 0-1,-1 1 13,0 0-1,-1 0 1,1 0 0,0 0-1,-1 0 1,0 0 0,0 1-1,0-1 1,0 0 0,0 1-1,0-1 1,1 6 0,-2-5-24,1 1 0,0-1 0,1 0 0,-1 1 0,0-1 0,1 0 1,0 0-1,0 0 0,0 0 0,0 0 0,0 0 0,1 0 0,-1-1 0,1 1 0,3 2 0,-3-4-8,0 0 0,-1 0 0,1 0 0,0 0 0,0 0 0,0-1-1,0 0 1,0 1 0,0-1 0,0 0 0,0 0 0,0-1 0,0 1-1,-1 0 1,1-1 0,0 0 0,0 0 0,0 0 0,3-2 0,6-2 19,-1-1 0,0-1 0,0 0 1,15-13-1,-17 13-23,1 0 1,-1 0 0,1 1 0,0 0 0,18-7-1,-27 12-26,-1 1-1,1 0 1,-1 0-1,1 0 1,-1-1-1,1 1 1,0 0-1,-1 0 0,1 0 1,-1 0-1,1 0 1,-1 0-1,1 0 1,-1 0-1,1 1 1,0-1-1,-1 0 1,1 0-1,-1 0 1,1 0-1,-1 1 1,1-1-1,-1 0 0,1 1 1,-1-1-1,1 0 1,-1 1-1,0-1 1,1 1-1,-1-1 1,0 0-1,1 1 1,-1-1-1,0 1 1,1-1-1,-1 1 1,0-1-1,0 1 1,0-1-1,1 1 0,-1 0 1,0-1-1,0 1 1,0-1-1,0 2 1,0-2-84,0 1 0,0 0 0,0 0-1,0 0 1,0 0 0,0 0 0,0 0 0,0 0 0,0 0 0,0 0 0,-1 0 0,1 0 0,0 0 0,-1 0 0,1-1 0,-1 1 0,1 0 0,-1 0-1,1 0 1,-1-1 0,0 1 0,1 0 0,-2 0 0,-3-1-495,2-3-95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3.390"/>
    </inkml:context>
    <inkml:brush xml:id="br0">
      <inkml:brushProperty name="width" value="0.05" units="cm"/>
      <inkml:brushProperty name="height" value="0.05" units="cm"/>
    </inkml:brush>
  </inkml:definitions>
  <inkml:trace contextRef="#ctx0" brushRef="#br0">281 9 19900,'-14'-3'427,"0"1"-1,0 0 1,-1 1-1,1 1 0,-1 0 1,1 1-1,-1 0 1,1 1-1,0 1 1,-1 0-1,2 1 0,-1 1 1,0 0-1,1 1 1,-20 11-1,31-16-394,-1 0 1,1 1-1,0-1 0,-1 1 1,1 0-1,0 0 0,0 0 1,0 0-1,0 0 0,1 0 1,-1 1-1,0-1 0,1 1 1,0-1-1,-1 1 0,1-1 1,0 1-1,0 0 0,1-1 1,-2 5-1,2-7-26,0 1-1,0-1 1,0 1 0,0-1-1,1 1 1,-1-1 0,0 1-1,0-1 1,0 1 0,0-1-1,1 0 1,-1 1 0,0-1 0,0 1-1,1-1 1,-1 0 0,0 1-1,1-1 1,-1 0 0,0 1-1,1-1 1,-1 0 0,0 0-1,1 1 1,-1-1 0,1 0 0,-1 0-1,1 0 1,0 1 0,19 0 56,18-11-11,-22 3-31,-1 0 0,-1-1-1,0-1 1,0 0 0,0-1 0,-1-1 0,20-21 0,-34 33-122,1 0 1,-1 0 0,1-1 0,-1 1-1,0 0 1,1 0 0,0 0-1,-1 0 1,1 0 0,0 0 0,-1 0-1,1 0 1,0 0 0,0 0 0,0 0-1,0 0 1,0 0 0,0 0 0,0 0-1,0 0 1,0 0 0,0 0-1,1 0 1,-1 0 0,0 0 0,1 0-1,-1-1 1,1 1 0,-1 0 0,1 0-1,-1 0 1,1 0 0,1 1-1,-1-1-60,1 1 0,-1 0 0,1-1 0,-1 1-1,1-1 1,0 0 0,0 0 0,-1 1 0,1-1-1,0-1 1,0 1 0,0 0 0,0 0-1,0-1 1,4 2 0,23-2-736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5.178"/>
    </inkml:context>
    <inkml:brush xml:id="br0">
      <inkml:brushProperty name="width" value="0.05" units="cm"/>
      <inkml:brushProperty name="height" value="0.05" units="cm"/>
    </inkml:brush>
  </inkml:definitions>
  <inkml:trace contextRef="#ctx0" brushRef="#br0">3 88 17332,'-1'-29'2096,"-1"1"-1424,2 10-288,2 7 969,4 10-865,3 1-696,3 6 320,4 3-216,1 5-248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5.574"/>
    </inkml:context>
    <inkml:brush xml:id="br0">
      <inkml:brushProperty name="width" value="0.05" units="cm"/>
      <inkml:brushProperty name="height" value="0.05" units="cm"/>
    </inkml:brush>
  </inkml:definitions>
  <inkml:trace contextRef="#ctx0" brushRef="#br0">35 139 15715,'-13'65'1230,"-6"78"1,17-116-969,2 1 1,0-1 0,2 0 0,1 0-1,11 44 1,-13-66-186,0 0-1,1 0 1,0-1 0,-1 1-1,1-1 1,1 1-1,-1-1 1,5 6 0,-7-10-64,0 0 0,0 0 0,0 0 1,1 0-1,-1 0 0,0 0 0,0 1 1,0-1-1,1 0 0,-1 0 0,0 0 1,0 0-1,1 0 0,-1 0 1,0 0-1,0 0 0,1 0 0,-1 0 1,0 0-1,0 0 0,0 0 0,1-1 1,-1 1-1,0 0 0,0 0 0,0 0 1,1 0-1,-1 0 0,0 0 0,0 0 1,0-1-1,1 1 0,-1 0 0,0 0 1,0 0-1,0 0 0,0-1 0,0 1 1,0 0-1,1 0 0,-1 0 0,0-1 1,0 1-1,0 0 0,0 0 0,0-1 1,0 1-1,0 0 0,5-15 349,23-180 1557,-13 80-1383,-13 100-488,8-55 78,25-87 0,-35 155-129,1 0 1,-1 0-1,1 0 0,0 0 1,0 0-1,0 0 0,0 0 1,0 1-1,0-1 1,0 0-1,0 1 0,1-1 1,-1 1-1,3-2 1,-3 2 0,0 1 1,0 0 0,0 0 0,-1 0 0,1 0 0,0 0 0,0 0 0,0 0 0,0 0 0,0 0 0,-1 0 0,1 0 0,0 0 0,0 1 0,0-1 0,0 0 0,-1 1 0,1-1 0,0 0 0,0 1-1,-1-1 1,1 1 0,0-1 0,-1 1 0,1 0 0,-1-1 0,1 1 0,-1 0 0,1-1 0,-1 1 0,1 0 0,-1 0 0,1-1 0,-1 2 0,4 4-6,0 0 0,-1 1 0,0-1-1,-1 0 1,1 1 0,-1 0 0,-1 0 0,1 0 0,-1-1 0,0 1 0,0 0 0,-1 0 0,0 1 0,-1 6-1,0-9 4,0 0 0,0 0-1,0-1 1,0 1-1,-1 0 1,0 0 0,0-1-1,0 1 1,-1-1-1,1 0 1,-1 0 0,0 0-1,0 0 1,-1 0 0,1 0-1,-1-1 1,1 0-1,-1 0 1,0 0 0,-6 3-1,9-5-5,0 0-1,-1 0 0,1-1 1,-1 1-1,1 0 1,0-1-1,-1 1 0,1-1 1,-1 0-1,1 1 1,-1-1-1,1 0 0,-1 0 1,1 0-1,-1 0 1,0 0-1,1 0 0,-1 0 1,1-1-1,-1 1 1,1-1-1,-1 1 0,1-1 1,0 1-1,-3-2 1,3 0 28,0 1 1,0 0 0,0 0 0,0-1-1,0 1 1,0-1 0,1 1 0,-1-1-1,1 1 1,-1-1 0,1 1 0,-1-1-1,1 1 1,0-1 0,0 0 0,0 1-1,0-1 1,0 1 0,0-1 0,0 0 0,0 1-1,1-1 1,0-2 0,7-20-18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5.960"/>
    </inkml:context>
    <inkml:brush xml:id="br0">
      <inkml:brushProperty name="width" value="0.05" units="cm"/>
      <inkml:brushProperty name="height" value="0.05" units="cm"/>
    </inkml:brush>
  </inkml:definitions>
  <inkml:trace contextRef="#ctx0" brushRef="#br0">19 342 15851,'1'4'184,"-1"0"0,0 0 0,0-1 0,0 1 0,0 0 0,-1 0-1,0 0 1,1-1 0,-1 1 0,-1 0 0,-1 4 0,-3 14 506,4-14-538,0 1-1,1-1 1,1 0 0,-1 1 0,1-1-1,1 0 1,0 1 0,2 9 0,-3-16-134,1 0 0,-1 0 0,1 0-1,0 0 1,0 0 0,0 0 0,0 0 0,0 0 0,0 0 0,1 0 0,-1 0 0,1-1 0,-1 1 0,1-1 0,0 1 0,-1-1 0,1 0 0,0 1 0,0-1 0,0 0 0,0 0 0,0-1 0,0 1 0,0 0 0,0-1 0,1 1 0,-1-1 0,0 1 0,0-1 0,0 0 0,1 0 0,-1 0 0,0 0 0,5-1 0,-1-1 50,0 1-1,0-1 1,0 0-1,0 0 1,0-1 0,0 1-1,0-1 1,-1-1-1,1 1 1,-1-1-1,0 0 1,0 0 0,-1-1-1,1 1 1,5-9-1,-5 7 11,-1 0-1,0 0 1,0 0 0,0-1-1,-1 0 1,0 1-1,0-1 1,-1 0 0,0-1-1,0 1 1,-1 0-1,1-15 1,-2 21-71,0 0 0,0 0 0,0 0 0,0 0 1,0 0-1,0 0 0,0 0 0,-1 0 0,1 0 0,0 0 0,-1 0 1,1 0-1,0 1 0,-1-1 0,0-1 0,0 1-6,1 1 0,0 0 0,-1 0 0,1 0 0,0-1 0,0 1 0,-1 0 0,1 0 0,0 0 0,-1 0 0,1 0 0,-1 0 0,1 0 0,0-1 0,-1 1 0,1 0 0,0 0 0,-1 0 0,1 0 0,0 1 0,-1-1 0,1 0 0,0 0 0,-1 0 0,1 0 0,0 0 1,-1 1-1,0-1-6,0 1 1,0 0 0,0-1 0,0 1 0,0 0 0,1 0-1,-1 0 1,0 0 0,1 0 0,-1 0 0,0 0 0,1 0-1,-1 0 1,1 0 0,0 0 0,-1 0 0,1 0 0,0 0 0,0 0-1,-1 0 1,1 1 0,0-1 0,0 0 0,1 2 0,-1-2 0,0 0 0,0 0 1,0 0-1,0 1 0,1-1 1,-1 0-1,0 0 1,1 0-1,-1 0 0,1 0 1,-1 0-1,1 0 0,-1-1 1,1 1-1,0 0 1,-1 0-1,1 0 0,0 0 1,0-1-1,0 1 0,-1 0 1,1-1-1,0 1 1,0-1-1,0 1 0,0-1 1,0 1-1,0-1 1,0 0-1,0 1 0,1-1 1,-1 0-1,0 0 0,0 0 1,0 0-1,0 0 1,0 0-1,0 0 0,0 0 1,2-1-1,3 0 3,0-1 0,0 0-1,0 0 1,0-1 0,-1 1-1,7-5 1,6-5 42,-1 0 0,-1-2 0,0 1 0,0-2 0,-2 0 0,0-1 0,17-25 0,-11 11 96,-1-2 0,-1 0 0,18-47 0,-30 64-57,-1 0 0,5-24-1,-10 27 25,-4 16-46,-6 18-29,1 8-24,2 0 0,1 0-1,2 0 1,1 1 0,1 0 0,3 50 0,1-65-11,0 0 1,2-1-1,-1 1 0,2-1 0,0 0 0,9 19 1,-9-24-15,0-1 1,0-1-1,1 1 0,0-1 1,1 0-1,0 0 1,0-1-1,1 0 1,0 0-1,13 9 0,-3-8-388,-22-17-184,-26-22-307,28 29 877,-58-60-625,-80-107 0,139 167 666,-6-6 97,1-1 0,1 0 0,-6-12 0,11 20-83,-1-1-1,0 0 0,1 1 1,-1-1-1,1 0 0,0 1 1,-1-1-1,1 0 0,0 0 0,0 1 1,1-4-1,-1 4-13,0 0 1,0 1-1,1-1 0,-1 0 0,1 1 1,-1-1-1,0 0 0,1 1 1,-1-1-1,1 0 0,0 1 0,-1-1 1,1 1-1,-1-1 0,1 1 1,0 0-1,-1-1 0,1 1 0,0 0 1,-1-1-1,1 1 0,0 0 1,0 0-1,-1-1 0,1 1 0,0 0 1,1 0-1,15-1-334,0 0-1,33 4 1,-32-2-286,-1 0-1,35-3 1,8-10 49,-2-7-176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6.431"/>
    </inkml:context>
    <inkml:brush xml:id="br0">
      <inkml:brushProperty name="width" value="0.05" units="cm"/>
      <inkml:brushProperty name="height" value="0.05" units="cm"/>
    </inkml:brush>
  </inkml:definitions>
  <inkml:trace contextRef="#ctx0" brushRef="#br0">56 1 17908,'-5'4'1400,"0"13"-1104,-4 5-160,-1 4 416,0 3-472,1 6 352,3-2-392,5-5-56,1-5-56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7.127"/>
    </inkml:context>
    <inkml:brush xml:id="br0">
      <inkml:brushProperty name="width" value="0.05" units="cm"/>
      <inkml:brushProperty name="height" value="0.05" units="cm"/>
    </inkml:brush>
  </inkml:definitions>
  <inkml:trace contextRef="#ctx0" brushRef="#br0">97 56 16307,'-29'78'1882,"9"-1"-1115,4 1 0,3 0 1,3 1-1,1 132 0,10-309-797,15-106 1,-11 186-26,-5 18 54,0 0 0,0 0 0,0 0 0,0 0 0,0-1-1,0 1 1,1 0 0,-1 0 0,0 0 0,0 0-1,0 0 1,0 0 0,1 0 0,-1-1 0,0 1 0,0 0-1,0 0 1,0 0 0,1 0 0,-1 0 0,0 0-1,0 0 1,0 0 0,0 0 0,1 0 0,-1 0 0,0 0-1,0 0 1,0 0 0,1 0 0,-1 0 0,0 0-1,0 0 1,0 0 0,0 0 0,1 1 0,-1-1 0,0 0-1,0 0 1,1 0 0,15 25-41,-11-16 51,-2-3-7,0-1-1,0 1 1,1-1-1,0 1 1,0-1-1,0 0 1,1-1-1,-1 1 1,1-1-1,0 0 1,1 0-1,-1 0 1,1-1-1,-1 0 1,1 0-1,0 0 1,0-1-1,0 0 1,1 0-1,-1 0 1,1-1-1,-1 0 1,0 0-1,1-1 1,0 0-1,-1 0 1,1-1-1,11-1 1,-6-2 24,1 0 0,-1-1 0,1-1 0,-1 0 1,-1 0-1,1-1 0,-1 0 0,-1-1 0,1-1 0,8-9 0,-2 2 81,-2-1-1,0-1 1,-1 0 0,0-1-1,10-21 1,-15 23 25,-1 0 0,-1 0 0,8-31 1,-12 38-60,-1 0 1,-1 1 0,1-1 0,-2 0 0,1 0 0,-2 0 0,1 0 0,-4-17-1,4 25-66,0 1-1,-1-1 0,1 0 0,0 0 0,-1 0 0,0 1 0,1-1 0,-1 0 1,0 1-1,0-1 0,0 0 0,0 1 0,0 0 0,0-1 0,-1 1 0,1-1 0,0 1 1,-1 0-1,1 0 0,-1 0 0,1 0 0,-1 0 0,1 0 0,-1 0 0,0 1 0,1-1 1,-1 0-1,0 1 0,0-1 0,0 1 0,0 0 0,1 0 0,-1 0 0,0 0 1,0 0-1,0 0 0,0 0 0,1 0 0,-4 2 0,-1 0 5,1 0 0,-1 0-1,1 0 1,0 1 0,0 0 0,0 0-1,1 1 1,-1-1 0,1 1-1,0 0 1,-7 8 0,0 2-18,1 1 1,1 0-1,1 0 0,-14 33 1,18-36 0,0 1 1,1-1 0,0 0 0,0 1 0,2-1 0,0 1-1,0 21 1,1-30 3,1 0-1,-1 0 1,1 0 0,0-1-1,0 1 1,0 0-1,0 0 1,1-1 0,-1 1-1,1-1 1,0 1-1,0-1 1,1 0 0,-1 0-1,0 0 1,6 5 0,-4-5-3,1 0 1,-1-1-1,0 0 1,1 1-1,-1-2 1,1 1 0,-1 0-1,1-1 1,0 0-1,0 0 1,-1 0-1,1-1 1,6 0-1,15-2-9,-19 1 6,0 1-1,0-1 1,0 1-1,9 1 0,-14 0 6,-1-1 0,1 0 0,-1 0-1,1 1 1,-1-1 0,0 1-1,1 0 1,-1-1 0,0 1-1,0 0 1,1 0 0,-1-1 0,0 1-1,0 0 1,0 0 0,0 0-1,0 1 1,0-1 0,0 0 0,-1 0-1,1 0 1,0 1 0,-1-1-1,1 0 1,0 3 0,2 12-343,-1 1 0,-1-1 0,-1 1 0,0 0-1,-1-1 1,0 1 0,-6 18 0,3-6-427,3-17 215,4-15-194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7.530"/>
    </inkml:context>
    <inkml:brush xml:id="br0">
      <inkml:brushProperty name="width" value="0.05" units="cm"/>
      <inkml:brushProperty name="height" value="0.05" units="cm"/>
    </inkml:brush>
  </inkml:definitions>
  <inkml:trace contextRef="#ctx0" brushRef="#br0">1 65 15867,'10'7'556,"3"1"213,0 0 0,0-1 1,25 11-1,-33-16-619,1-1 1,-1 0-1,0 0 0,1 0 0,-1-1 1,1 1-1,-1-1 0,1 0 0,-1-1 1,1 0-1,-1 0 0,0 0 0,1 0 1,5-3-1,-4 1 19,0 0 0,0 0-1,-1-1 1,1 0 0,-1 0 0,8-7-1,-12 9-121,0 1-1,0-1 1,0 0-1,-1 0 1,1 0-1,0 0 1,-1 0-1,0 0 0,1 0 1,-1-1-1,0 1 1,0 0-1,0-1 1,-1 1-1,1-1 1,-1 1-1,1-1 1,-1 1-1,0-1 0,0 1 1,0-1-1,0-3 1,0 5-30,-1 0 1,1 0-1,0-1 1,-1 1-1,1 0 1,0 0-1,-1 0 1,0 0-1,1 0 1,-1 0-1,0 0 1,1 0-1,-1 0 1,0 0-1,0 1 1,0-1-1,0 0 1,0 0-1,0 1 1,0-1-1,0 1 0,-1-2 1,-1 2-1,1-1-1,0 1 1,0 0 0,0 0 0,-1-1-1,1 1 1,0 1 0,0-1-1,-1 0 1,1 0 0,-3 2 0,-1 0-4,0 0 0,0 0 0,0 1 0,0-1 0,1 2 0,-1-1 0,-7 7 0,6-4-17,0 1 0,1 1 1,0-1-1,0 1 1,0 0-1,1 0 1,1 0-1,-1 1 0,2 0 1,-5 12-1,6-16-36,1-1-1,0 1 0,0 0 1,0 0-1,1 1 0,-1-1 1,1 0-1,0 0 1,1 0-1,-1 0 0,1 0 1,0 0-1,0 0 0,1 0 1,0-1-1,0 1 0,0 0 1,0-1-1,0 1 0,1-1 1,4 6-1,-5-8 22,1 1-1,-1-1 1,1 0 0,0 0-1,0 0 1,0 0-1,0 0 1,0-1 0,0 1-1,0-1 1,0 0 0,1 0-1,-1 0 1,0 0 0,1 0-1,-1-1 1,1 0-1,3 0 1,33-6-217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8.132"/>
    </inkml:context>
    <inkml:brush xml:id="br0">
      <inkml:brushProperty name="width" value="0.05" units="cm"/>
      <inkml:brushProperty name="height" value="0.05" units="cm"/>
    </inkml:brush>
  </inkml:definitions>
  <inkml:trace contextRef="#ctx0" brushRef="#br0">2 0 19284,'1'4'269,"-1"1"-1,1-1 1,-1 0-1,0 0 1,0 0 0,0 0-1,-2 7 1,0 10 299,2-18-470,0 10 106,1-1 1,-1 1-1,6 24 1,-5-35-193,0 1 0,-1-1 0,1 1 0,0-1 0,1 0 0,-1 1 0,0-1 0,1 0 0,-1 0 1,1 0-1,2 2 0,-3-3-4,0 0 1,0 0 0,1 0-1,-1-1 1,0 1 0,1 0 0,-1-1-1,0 0 1,1 1 0,-1-1-1,1 0 1,-1 1 0,0-1-1,1 0 1,-1 0 0,1 0-1,-1 0 1,1 0 0,-1-1 0,1 1-1,1-1 1,6-3 9,-1 1 0,1-2 0,-1 1 0,0-1 0,-1 0-1,1-1 1,-1 0 0,0 0 0,0 0 0,10-14 0,21-18 176,-37 37-190,-1 1 1,0-1-1,1 1 1,-1 0-1,0-1 1,1 1-1,-1 0 1,1-1-1,-1 1 1,0 0-1,1-1 1,-1 1-1,1 0 0,-1 0 1,1 0-1,-1-1 1,1 1-1,-1 0 1,1 0-1,-1 0 1,1 0-1,-1 0 1,1 0-1,0 0 1,-1 0-1,1 0 1,-1 0-1,1 0 1,-1 1-1,1-1 1,-1 0-1,1 0 1,-1 0-1,1 1 1,-1-1-1,0 0 1,1 0-1,-1 1 1,1-1-1,-1 0 0,0 1 1,1-1-1,-1 1 1,0-1-1,1 0 1,-1 1-1,0-1 1,0 1-1,1-1 1,-1 1-1,0-1 1,0 1-1,0-1 1,0 1-1,1 0 1,4 39 157,-4-28-115,-1-6-37,1 0 1,0 1 0,0-2-1,1 1 1,0 0 0,0 0-1,0 0 1,4 5-1,-5-9-8,1 0 0,-1-1 0,0 1 0,1-1 0,-1 1 0,1-1-1,-1 0 1,1 1 0,0-1 0,-1 0 0,1 0 0,0 0 0,0 0 0,0-1-1,0 1 1,0 0 0,0-1 0,0 1 0,0-1 0,0 0 0,0 0 0,0 0-1,0 0 1,0 0 0,0 0 0,0 0 0,4-2 0,5-1 7,1 0 1,-1-1 0,0-1-1,0 0 1,0 0-1,10-8 1,61-46 44,-42 29-31,-38 28-21,1 0 1,0 0-1,0 0 1,0 0-1,1 1 1,5-3 0,-9 4-2,0 0 0,1 0 0,-1 0 0,0 0 0,1 0 0,-1 0 0,0 0 0,1 0 0,-1 0 0,0 0 0,0 0 0,1 0 0,-1 0 0,0 0 0,1 0 0,-1 0 0,0 1 0,1-1 0,-1 0 0,0 0 0,0 0 1,1 0-1,-1 1 0,0-1 0,0 0 0,0 0 0,1 0 0,-1 1 0,0 15 24,-11 20-200,8-30-60,0 1 0,1-1-1,0 1 1,1 0 0,-1 0 0,1 0 0,0 0-1,1 0 1,0 11 0,0-17 193,0-1 0,0 1-1,0-1 1,1 1 0,-1-1 0,0 1 0,0-1-1,1 1 1,-1-1 0,0 0 0,0 1 0,1-1 0,-1 1-1,0-1 1,1 0 0,-1 1 0,1-1 0,-1 0-1,0 0 1,1 1 0,-1-1 0,1 0 0,-1 0-1,1 1 1,-1-1 0,1 0 0,-1 0 0,1 0-1,-1 0 1,1 0 0,-1 0 0,1 0 0,-1 0-1,1 0 1,-1 0 0,1 0 0,-1 0 0,1 0 0,-1 0-1,1-1 1,-1 1 0,1 0 0,-1 0 0,1-1-1,-1 1 1,21-13-574,1-7-157,5-6 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8.550"/>
    </inkml:context>
    <inkml:brush xml:id="br0">
      <inkml:brushProperty name="width" value="0.05" units="cm"/>
      <inkml:brushProperty name="height" value="0.05" units="cm"/>
    </inkml:brush>
  </inkml:definitions>
  <inkml:trace contextRef="#ctx0" brushRef="#br0">101 29 13763,'-28'40'3408,"15"-23"-2088,-17 30 0,26-41-1191,0 1 0,0 0 0,1-1 0,0 1 1,1 0-1,0 0 0,0 1 0,0-1 0,1 0 0,0 1 0,0 8 1,1-15-115,1 1 0,-1-1 1,0 0-1,1 1 0,0-1 1,-1 0-1,1 0 1,0 0-1,-1 1 0,1-1 1,0 0-1,0 0 0,0 0 1,0 0-1,0-1 1,0 1-1,0 0 0,1 0 1,-1 0-1,0-1 0,0 1 1,0-1-1,1 1 1,-1-1-1,0 1 0,1-1 1,-1 0-1,1 0 0,-1 0 1,0 0-1,1 0 0,-1 0 1,0 0-1,1 0 1,1-1-1,7 0 22,0-1-1,0 0 1,15-5 0,-25 7-36,72-27 120,-42 15 15,0 2 0,32-8-1,-29 14 187,-32 4-280,0-1 1,0 1-1,0 0 0,0 0 0,-1 0 0,1 0 0,0 0 0,0 0 0,0 0 0,-1 0 0,1 1 1,0-1-1,0 0 0,0 0 0,-1 1 0,1-1 0,0 0 0,0 1 0,-1-1 0,1 1 0,0-1 0,-1 1 1,1-1-1,0 1 0,-1-1 0,1 1 0,-1 0 0,1-1 0,-1 1 0,1 0 0,-1-1 0,0 1 1,1 0-1,-1 0 0,0 0 0,-6-14 815,2-27-591,2-71 1,2 111-287,0-1 1,0 1-1,0-1 1,0 1 0,0-1-1,0 1 1,0-1 0,0 0-1,0 1 1,0-1 0,0 1-1,1-1 1,-1 1 0,0-1-1,0 1 1,0-1 0,1 1-1,-1 0 1,0-1-1,1 1 1,-1-1 0,0 1-1,1-1 1,-1 1 0,1 0-1,-1-1 1,0 1 0,1 0-1,-1 0 1,1-1 0,-1 1-1,1 0 1,-1 0 0,1-1-1,-1 1 1,1 0 0,-1 0-1,1 0 1,-1 0-1,1 0 1,-1 0 0,1 0-1,0 0 1,-1 0 0,1 0-1,0 0 1,27 14-1378,-17-7 894,45 17-564,-26-13 427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8.958"/>
    </inkml:context>
    <inkml:brush xml:id="br0">
      <inkml:brushProperty name="width" value="0.05" units="cm"/>
      <inkml:brushProperty name="height" value="0.05" units="cm"/>
    </inkml:brush>
  </inkml:definitions>
  <inkml:trace contextRef="#ctx0" brushRef="#br0">82 39 16660,'8'0'797,"0"-1"1,0 0 0,12-3 0,-18 4-681,0 0 1,0-1 0,0 0 0,0 1 0,0-1 0,0 0-1,0 0 1,-1 0 0,1 0 0,0 0 0,-1 0 0,1 0-1,0-1 1,-1 1 0,1-1 0,-1 1 0,0-1 0,0 1 0,2-3-1,-3 4-95,0-1-1,0 1 1,0-1 0,0 1-1,-1 0 1,1-1-1,0 1 1,0 0-1,0-1 1,0 1-1,0-1 1,-1 1-1,1 0 1,0-1-1,0 1 1,0 0 0,-1-1-1,1 1 1,0 0-1,-1 0 1,1-1-1,0 1 1,-1 0-1,1 0 1,0 0-1,-1-1 1,1 1-1,0 0 1,-1 0 0,1 0-1,0 0 1,-1 0-1,1 0 1,-1 0-1,1 0 1,0 0-1,-1 0 1,1 0-1,-1 0 1,1 0-1,-1 0 1,-20 1 380,14 1-357,-1 1 0,1-1 0,1 1 0,-1 1 0,0-1 0,1 1 0,0 1 0,0-1 0,0 1 0,-10 9 0,12-9-48,-1 0 0,1 0 1,0 0-1,0 1 0,0 0 0,1-1 1,0 1-1,0 0 0,1 0 0,-1 1 1,1-1-1,-1 10 0,2-14-1,1 1-1,0-1 1,0 0-1,0 0 1,0 1-1,0-1 1,1 0-1,-1 0 1,0 0 0,1 1-1,0-1 1,0 0-1,0 0 1,0 0-1,0 0 1,0 0-1,0 0 1,0-1-1,2 3 1,0-2-39,0 1-1,-1-1 1,1 0 0,0-1 0,0 1-1,0 0 1,0-1 0,1 0 0,-1 0-1,0 0 1,5 1 0,4 0-83,0-1 0,0 0 0,1-1 1,-1 0-1,24-4 0,7-4-135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39.877"/>
    </inkml:context>
    <inkml:brush xml:id="br0">
      <inkml:brushProperty name="width" value="0.05" units="cm"/>
      <inkml:brushProperty name="height" value="0.05" units="cm"/>
    </inkml:brush>
  </inkml:definitions>
  <inkml:trace contextRef="#ctx0" brushRef="#br0">417 33 15603,'0'-1'95,"0"-1"0,0 1 0,0 0-1,-1-1 1,1 1 0,0-1-1,-1 1 1,1 0 0,-1-1 0,0 1-1,1 0 1,-1 0 0,0-1-1,0 1 1,0 0 0,0 0 0,0 0-1,0 0 1,0 0 0,0 0 0,0 0-1,0 0 1,-1 1 0,1-1-1,0 0 1,-1 1 0,1-1 0,0 1-1,-1-1 1,1 1 0,-1 0-1,1 0 1,0-1 0,-1 1 0,1 0-1,-1 0 1,1 0 0,-1 1 0,1-1-1,-1 0 1,-1 1 0,-5 1 136,1 0 0,0 0 0,-1 1 0,1 0 0,0 0 0,-11 8 0,-11 9-64,0 2 0,2 1 0,0 1 0,2 2 1,1 0-1,1 1 0,1 2 0,2 0 0,1 1 0,-22 46 0,40-74-167,-3 5 5,1 0-1,0 1 1,0-1 0,1 0-1,-1 1 1,2 0-1,-1-1 1,1 1-1,0 0 1,1 8 0,0-15-3,0 0 1,0 1 0,1-1-1,-1 0 1,0 1 0,1-1-1,-1 1 1,1-1 0,-1 0-1,1 0 1,0 1 0,-1-1-1,1 0 1,0 0 0,0 0-1,0 0 1,0 0 0,0 0-1,0 0 1,0 0 0,0 0-1,3 1 1,-1-1 6,0 0 0,0 0-1,0-1 1,0 1 0,0-1 0,0 1 0,0-1-1,0 0 1,0 0 0,4-1 0,5-1 29,-1 0-1,0-1 1,0 0 0,0-1 0,10-5 0,-3 0 73,0-1 0,-1-1 0,-1-1 0,0 0 0,0-1 0,-1-1 0,-1 0 0,0-1 0,20-28 0,-27 31-20,1 0 1,-1 0 0,-1-1 0,-1 0-1,1 0 1,4-20 0,-8 24-50,-1 0 1,0 0-1,0-1 1,0 1-1,-1-1 1,-1 1-1,1 0 1,-2-1-1,1 1 1,-5-12-1,6 19-68,-1 0 0,0-1 1,0 1-1,0 0 0,0 0 0,0-1 0,0 1 0,-1 0 1,1 0-1,-1 1 0,1-1 0,-1 0 0,0 0 0,0 1 1,1-1-1,-1 1 0,-1 0 0,-2-3 0,3 4-42,0 0 0,1-1 0,-1 1-1,0 0 1,1 0 0,-1 0 0,0 0-1,1 0 1,-1 0 0,0 0 0,1 1-1,-1-1 1,1 1 0,-1-1 0,0 1-1,1 0 1,-1-1 0,1 1 0,0 0-1,-1 0 1,1 0 0,0 0 0,-1 0-1,1 0 1,0 0 0,0 1 0,-1 1-1,-4 5-138,0 0 0,0 1 0,1 0-1,-6 13 1,-4 14-458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4.509"/>
    </inkml:context>
    <inkml:brush xml:id="br0">
      <inkml:brushProperty name="width" value="0.05" units="cm"/>
      <inkml:brushProperty name="height" value="0.05" units="cm"/>
    </inkml:brush>
  </inkml:definitions>
  <inkml:trace contextRef="#ctx0" brushRef="#br0">208 264 16452,'-21'9'736,"0"1"1,0 0-1,2 2 1,-1 1 0,2 0-1,-1 1 1,2 1-1,-20 22 1,35-36-681,1 0 0,0 1 0,0-1 0,-1 0 0,1 1 0,0 0 0,0-1 0,1 1-1,-1-1 1,0 1 0,0 0 0,1 0 0,-1 0 0,1-1 0,0 1 0,-1 0 0,1 0 0,0 0 0,0 3 0,1-4-35,0 0 0,-1 1 0,1-1-1,0 0 1,0 0 0,0-1 0,0 1 0,0 0 0,0 0 0,0 0 0,0-1-1,0 1 1,0 0 0,0-1 0,0 1 0,1-1 0,-1 1 0,0-1 0,0 0-1,1 1 1,-1-1 0,0 0 0,1 0 0,-1 0 0,0 0 0,0 0 0,1 0-1,1-1 1,7 0-6,0 0-1,-1-1 0,1-1 0,0 1 0,-1-2 1,1 1-1,-1-1 0,0-1 0,0 1 0,-1-2 1,1 1-1,11-11 0,-5 3 18,-1 0 0,0-1 0,-1-1 0,0 0 0,15-25-1,-20 28 7,-1 0-1,0 0 0,-1-1 0,0 0 0,5-17 0,-23 47 43,-44 94-47,48-91-40,1-1 0,1 1 0,-8 41 0,13-58 8,1 0-1,-1 1 0,1-1 0,0 0 0,0 0 0,0 0 0,1 0 0,-1 0 0,1 0 0,0 0 0,-1 0 0,1 0 0,1-1 0,2 7 0,-3-8 1,1 1-1,-1-1 0,1 1 0,0-1 0,-1 1 0,1-1 0,0 0 1,0 0-1,0 0 0,0 0 0,0 0 0,1 0 0,-1-1 0,0 1 1,0 0-1,0-1 0,1 0 0,-1 0 0,0 0 0,4 0 0,6-1 1,-1 0 1,0-1-1,1 0 0,-1-1 0,0 0 0,0-1 0,0 0 0,-1-1 0,13-7 0,-1 0 0,-1-2 0,-1-1 0,22-20 0,-32 27-13,-1-1-1,0 0 1,0-1-1,12-18 0,-18 20-3,-7 7-7,-12 11 6,8-2 26,1 0-1,0 0 0,1 1 1,-8 11-1,12-17-3,0 1 0,0 0 0,0 0 0,1-1 0,-1 1 0,1 0 0,0 0 0,0 0 0,0 1 0,1-1 0,-1 0 0,1 0 0,0 0 0,1 6-1,-1-9-17,1 1-1,0 0 0,-1 0 0,1-1 0,0 1 1,0 0-1,1-1 0,-1 1 0,0-1 1,0 1-1,1-1 0,-1 0 0,1 1 0,-1-1 1,1 0-1,-1 0 0,1 0 0,0 0 0,0-1 1,-1 1-1,1 0 0,0-1 0,0 1 0,0-1 1,0 0-1,0 1 0,2-1 0,4 1-146,0-1 0,0 0-1,0 0 1,0-1 0,11-2-1,-6-1-147,0 0 0,0 0-1,0-2 1,-1 1 0,0-1-1,0-1 1,-1 0 0,0-1-1,0 0 1,0-1 0,-1 0 0,-1-1-1,1 0 1,-2 0 0,1-1-1,9-17 1,1-4-277,-1-2 1,-2 0-1,-1 0 0,17-63 1,-29 84 680,1 1 247,0-1 0,-1 0 0,-1 1 0,2-23 0,-4 36-325,0-1 0,0 0 0,0 0-1,0 0 1,0 0 0,0 0 0,-1 0 0,1 0 0,0 0 0,0 0 0,0 0 0,0 0-1,0 0 1,0 0 0,0 0 0,0 0 0,0 0 0,0 0 0,0 0 0,0 0 0,-1 0 0,1 0-1,0 0 1,0 0 0,0 0 0,0 0 0,0 0 0,0 0 0,0 0 0,0 0 0,0 0 0,0 0-1,0 0 1,0 0 0,0-1 0,-1 1 0,1 0 0,0 0 0,0 0 0,0 0 0,0 0 0,0 0-1,0 0 1,0 0 0,0 0 0,0 0 0,0 0 0,0 0 0,0 0 0,0-1 0,0 1 0,0 0-1,0 0 1,0 0 0,0 0 0,0 0 0,0 0 0,0 0 0,0 0 0,0 0 0,0 0 0,0 0-1,0 0 1,0-1 0,0 1 0,0 0 0,-6 9 697,-5 13 201,-15 45-34,4 1 0,-28 138 0,49-201-868,0-2-5,0 0-1,0 0 0,1-1 0,-1 1 1,1 0-1,0 0 0,0 0 0,0 0 0,0 0 1,0 0-1,2 6 0,-2-9-5,1 0-1,-1 0 1,1 0-1,-1-1 1,1 1-1,-1 0 1,1 0-1,-1 0 1,1 0-1,-1 0 1,0 0-1,1-1 1,-1 1-1,1 0 1,-1 0-1,1-1 1,-1 1-1,0 0 1,1-1-1,-1 1 1,0 0-1,1-1 1,-1 1-1,0-1 1,1 0-1,10-14 43,-8 11-19,17-25 83,-14 18-77,2 1 0,12-15 0,-20 25-33,1-1 0,-1 1 0,0 0 0,0 0 0,1 0 0,-1-1 0,0 1 0,1 0 0,-1 0 0,0 0 0,1 0 0,-1 0 0,0 0 0,1 0 0,-1 0 0,0 0 0,1 0 0,-1 0 0,0 0 0,1 0 0,-1 0 0,0 0 0,1 0 0,-1 0 0,0 0 0,1 0 0,-1 1 0,0-1 0,0 0 0,1 0 0,-1 0 0,0 0 0,1 1 0,-1-1 0,0 0 0,0 0 0,0 1 0,1-1 0,-1 1 0,12 15-21,-3-3 16,-2-7 9,0-1-1,0-1 1,1 1-1,-1-1 1,1 0-1,0-1 1,0 0 0,0 0-1,1 0 1,-1-1-1,0-1 1,1 1-1,0-2 1,-1 1-1,12-1 1,-7 0 19,0-1 1,0-1-1,0 0 1,0 0-1,-1-1 1,1-1-1,-1 0 1,0-1-1,19-10 1,-20 8 75,-15 10 26,-20 15 7,17-11-113,1 1 1,1-1-1,-1 1 0,1 0 0,1 0 0,-1 1 0,1 0 1,1-1-1,-4 15 0,1 5 31,-5 51 1,-3 11 205,12-80-168,-1 1 0,0 0 1,-1-1-1,0 0 0,-1 0 1,-6 10-1,10-18-50,0-1 0,0 1-1,0-1 1,0 1 0,0-1-1,0 0 1,0 1 0,0-1 0,-1 0-1,1 0 1,-1 0 0,1 0-1,-1 0 1,1 0 0,-1 0 0,1 0-1,-1-1 1,0 1 0,1 0-1,-1-1 1,0 0 0,0 1 0,1-1-1,-1 0 1,0 0 0,0 0-1,0 0 1,-2-1 0,1 0 7,0 0 0,1 0 0,-1-1 0,1 1 0,0-1 0,-1 1 0,1-1 0,0 0 0,0 0 0,0 0 0,0 0 0,1 0 0,-1-1 0,0 1 0,1 0 0,0-1 0,0 1 0,-2-3 0,1-1-32,0 0 1,0 1 0,0-1 0,1 0 0,0 0 0,0 0 0,1 0 0,-1 0-1,1 0 1,0 0 0,1 0 0,0 0 0,2-9 0,2-1-517,0 1 0,2-1 0,11-20 0,-6 12-425,-3 1 425,-3-6-147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40.560"/>
    </inkml:context>
    <inkml:brush xml:id="br0">
      <inkml:brushProperty name="width" value="0.05" units="cm"/>
      <inkml:brushProperty name="height" value="0.05" units="cm"/>
    </inkml:brush>
  </inkml:definitions>
  <inkml:trace contextRef="#ctx0" brushRef="#br0">8 411 14939,'-4'23'1509,"3"-15"-1036,0 0 1,0-1-1,0 1 1,1 0-1,1 13 1,-1-19-414,1-1 1,-1 1 0,1-1 0,-1 1-1,1-1 1,-1 0 0,1 1-1,0-1 1,0 1 0,0-1-1,0 0 1,0 0 0,0 0 0,0 1-1,0-1 1,0 0 0,0 0-1,1-1 1,-1 1 0,0 0-1,1 0 1,-1 0 0,1-1 0,-1 1-1,0-1 1,1 1 0,-1-1-1,1 0 1,0 0 0,-1 1-1,1-1 1,-1 0 0,4-1 0,5 0 30,1 0 1,-1-1-1,0 0 1,0 0-1,0-2 1,0 1-1,0-1 1,0 0-1,16-12 1,-8 5 39,-1 0 0,-1-2 0,0 0 0,15-17 1,-27 26-74,2-2 40,-1 1-1,0-1 1,0 0-1,-1 0 1,0 0 0,7-13-1,-20 24 244,-5 8-246,7-4-86,0 1 1,1 0-1,-1 0 0,2 0 1,0 1-1,0 0 1,1 0-1,0 0 0,1 0 1,-3 14-1,6-24-10,0-1 0,0 1 0,0 0 0,0 0 0,0 0 0,0-1 0,0 1 0,0 0 0,0 0 0,0-1 1,0 1-1,0 0 0,1 0 0,-1-1 0,0 1 0,1 0 0,-1 0 0,0-1 0,1 1 0,-1 0 0,1-1 0,-1 1 0,1-1 0,-1 1 0,1-1 0,-1 1 1,1-1-1,0 1 0,-1-1 0,1 1 0,0-1 0,-1 0 0,1 1 0,0-1 0,0 0 0,-1 0 0,1 1 0,0-1 0,0 0 0,-1 0 0,1 0 0,0 0 1,0 0-1,0 0 0,-1 0 0,1 0 0,0-1 0,0 1 0,-1 0 0,1 0 0,0-1 0,1 1 0,3-2-2,1 0 0,0-1-1,-1 1 1,1-1 0,9-7-1,5-6 9,-1-1 0,0-1 0,-1-1 0,-1 0 0,19-30 0,65-115 53,-69 109-47,-3-1-3,-15 29-6,19-27 0,-33 54-2,0 0 0,0 0-1,0 0 1,0 0 0,0 0-1,0 1 1,0-1 0,0 0 0,0 0-1,0 0 1,1 0 0,-1 0 0,0 0-1,0 0 1,0 0 0,0 0-1,0 1 1,0-1 0,0 0 0,0 0-1,0 0 1,0 0 0,1 0-1,-1 0 1,0 0 0,0 0 0,0 0-1,0 0 1,0 0 0,0 0-1,0 0 1,0 0 0,1 0 0,-1 0-1,0 0 1,0 0 0,0 0-1,0 0 1,0 0 0,0 0 0,0 0-1,1 0 1,-1 0 0,0 0-1,0 0 1,-3 13-15,-26 75-19,-32 107 30,50-150 1,1 0 0,-5 64 1,15-104 4,-1 20-10,1-24 13,0-1 1,0 1 0,0 0-1,0 0 1,0 0-1,0 0 1,0-1-1,0 1 1,0 0 0,0 0-1,1-1 1,-1 1-1,0 0 1,1 0 0,-1-1-1,0 1 1,1 0-1,-1-1 1,1 1-1,-1 0 1,1-1 0,0 2-1,0-2 5,-1 0 0,1 0 0,-1-1 0,1 1 0,-1 0 0,1 0 1,-1 0-1,1 0 0,-1 0 0,0-1 0,1 1 0,-1 0 0,1-1 0,-1 1 0,0 0 0,1 0 0,-1-1 0,0 1 0,1-1 0,-1 1 0,0 0 0,0-1 0,1 1 0,-1-1 0,0 1 0,0 0 1,0-1-1,1 1 0,-1-1 0,0 1 0,0-1 0,0 1 0,0-1 0,0 1 0,0-1 0,2-21 227,-2 20-197,1-22 253,-2 0 0,-6-35 0,4 34-132,-1-47 1,4 71-169,0-1 1,0 1-1,0 0 1,0 0 0,1 0-1,-1 0 1,0 0-1,0 0 1,1 0 0,-1 0-1,1 0 1,-1 0-1,1 0 1,0 0 0,-1 0-1,1 0 1,0 0-1,-1 1 1,1-1 0,0 0-1,0 0 1,0 1-1,0-1 1,0 1 0,0-1-1,0 1 1,0-1-1,0 1 1,0-1 0,0 1-1,0 0 1,0 0-1,0-1 1,0 1 0,0 0-1,0 0 1,2 0-1,5 1-162,0 0 0,0 0 0,0 0 0,11 4 0,-1 0-401,-2-2 163,0-1 1,0 0-1,0-1 1,28-1-1,-5-5-262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40.995"/>
    </inkml:context>
    <inkml:brush xml:id="br0">
      <inkml:brushProperty name="width" value="0.05" units="cm"/>
      <inkml:brushProperty name="height" value="0.05" units="cm"/>
    </inkml:brush>
  </inkml:definitions>
  <inkml:trace contextRef="#ctx0" brushRef="#br0">116 1 15259,'-8'14'527,"-61"117"3785,61-113-3899,1 1 0,1 0 0,1 0 0,1 0 0,-3 29-1,5-20-218,2-1 0,1 1-1,1 0 1,2-1-1,7 31 1,-11-58-190,0 0-1,1 0 1,-1 0-1,0-1 1,1 1-1,-1 0 1,0 0 0,0 0-1,1-1 1,-1 1-1,0 0 1,0 0-1,0-1 1,1 1-1,-1 0 1,0 0 0,0-1-1,0 1 1,0 0-1,1-1 1,-1 1-1,0 0 1,0-1-1,0 1 1,0 0 0,0-1-1,0 1 1,0 0-1,0-1 1,6-21 34,49-145 15,-43 137-82,1 0 1,1 0-1,25-35 1,-34 57 18,0 2 1,0-1-1,1 1 0,0-1 0,1 2 1,-1-1-1,1 1 0,0 0 0,11-6 1,-15 10 10,-1 0 0,0 0 1,0 0-1,1 0 0,-1 0 1,0 1-1,1-1 1,-1 1-1,1-1 0,-1 1 1,0 0-1,1 0 0,-1 0 1,1 1-1,-1-1 1,1 0-1,-1 1 0,0 0 1,1-1-1,-1 1 0,0 0 1,1 0-1,-1 0 1,0 1-1,0-1 0,0 1 1,0-1-1,0 1 0,-1-1 1,1 1-1,0 0 1,-1 0-1,1 0 0,-1 0 1,0 0-1,2 3 0,-2-4 8,0 1-1,-1 0 0,1 0 0,0 0 0,-1 0 0,1 0 0,-1 0 0,0-1 1,0 1-1,0 0 0,0 0 0,0 0 0,0 0 0,0 0 0,-1 0 1,1 0-1,-1 0 0,1 0 0,-1-1 0,0 1 0,1 0 0,-1 0 0,0-1 1,0 1-1,-1 0 0,1-1 0,0 1 0,0-1 0,-1 0 0,-1 3 1,-6 3 43,1 0 1,-1-1 0,0 1 0,-10 4 0,-2 0-114,-1 0 0,0-1 0,0-1 1,-1-1-1,-26 5 0,49-13 56,0 0 0,0 0-1,-1 1 1,1-1-1,0 0 1,-1 0-1,1 0 1,0 0 0,0 0-1,-1 0 1,1 0-1,0 0 1,-1 0 0,1 0-1,0 0 1,-1 0-1,1 0 1,0 0-1,-1 0 1,1 0 0,0 0-1,-1 0 1,1 0-1,0 0 1,0 0-1,-1-1 1,1 1 0,0 0-1,-1 0 1,1 0-1,0-1 1,0 1-1,-1 0 1,1 0 0,0-1-1,0 1 1,7-12 106,20-12-142,-26 24-5,27-22-225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3:41.620"/>
    </inkml:context>
    <inkml:brush xml:id="br0">
      <inkml:brushProperty name="width" value="0.05" units="cm"/>
      <inkml:brushProperty name="height" value="0.05" units="cm"/>
    </inkml:brush>
  </inkml:definitions>
  <inkml:trace contextRef="#ctx0" brushRef="#br0">49 300 16796,'0'1'111,"1"0"0,-1-1 0,0 1 0,0 0 0,1 0 0,-1 0 0,0 0 0,0 0 0,0 0 0,0-1 0,0 1 1,0 0-1,0 0 0,0 0 0,0 0 0,-1 0 0,1 0 0,0 0 0,-1 1 0,-10 21 289,5-12 45,0 3 49,1 0 1,0 1-1,1 0 1,0 0-1,1 0 1,-1 23 0,4-36-481,0 0 1,0-1 0,0 1 0,0 0-1,0 0 1,0-1 0,0 1 0,1 0-1,-1 0 1,1-1 0,-1 1 0,1 0-1,0-1 1,-1 1 0,1-1-1,0 1 1,0-1 0,0 1 0,0-1-1,1 0 1,-1 1 0,0-1 0,0 0-1,1 0 1,-1 0 0,1 0 0,-1 0-1,1 0 1,-1-1 0,1 1 0,0 0-1,-1-1 1,1 1 0,0-1 0,0 0-1,-1 1 1,1-1 0,0 0 0,0 0-1,2 0 1,1-1-14,0 1 1,0-1-1,0 0 1,1 0-1,-1-1 1,0 1-1,-1-1 0,1 0 1,0-1-1,0 1 1,-1-1-1,8-5 0,-6 2-3,0-1-1,0 1 0,0-1 1,0 0-1,-1-1 0,4-8 1,-6 11-11,-1 1 0,0-2 0,1 1 0,-2 0 0,1 0 0,-1-1 0,0 1 0,0-1 0,0 1 0,-1-11 0,1 16 10,-1-1-1,0 1 1,0-1 0,0 1 0,0-1-1,0 0 1,0 1 0,0-1-1,0 1 1,0-1 0,0 1-1,0-1 1,-1 1 0,1-1-1,0 1 1,0-1 0,0 1-1,-1-1 1,1 1 0,0 0 0,-1-1-1,1 1 1,0-1 0,-1 1-1,1 0 1,0-1 0,-1 1-1,1 0 1,-1-1 0,1 1-1,-1 0 1,1 0 0,-1-1-1,1 1 1,-1 0 0,1 0 0,-1 0-1,1 0 1,-1 0 0,1 0-1,-1-1 1,1 1 0,-1 0-1,1 1 1,-2-1 0,1 0-4,-1 1 0,1 0-1,0 0 1,-1 0 0,1 0 0,0 0 0,0 0 0,0 0 0,0 0 0,0 0 0,0 0 0,0 1 0,0-1-1,-1 3 1,0 1-4,0 0-1,0 0 1,1 0 0,-1 0-1,1 0 1,0 0-1,1 0 1,-1 1-1,1-1 1,0 0 0,1 0-1,-1 1 1,1-1-1,0 0 1,2 6-1,-2-8 11,0-1-1,0 0 0,0 1 1,0-1-1,0 0 0,0 0 0,1 0 1,-1 1-1,1-2 0,-1 1 1,1 0-1,0 0 0,0 0 0,0-1 1,0 1-1,0-1 0,0 0 0,0 0 1,1 1-1,-1-1 0,0-1 1,1 1-1,-1 0 0,1 0 0,-1-1 1,1 0-1,-1 1 0,1-1 1,-1 0-1,1 0 0,-1 0 0,1-1 1,3 0-1,3-1 5,0-1 0,0-1 1,0 1-1,0-1 0,-1-1 0,1 0 0,-1 0 0,0-1 1,-1 0-1,1 0 0,10-12 0,9-11 61,32-47 1,-24 27 9,-2-1 0,-3-1 1,37-83-1,-65 129-65,-1 0-1,1 0 1,-1 0-1,0 0 1,0-1 0,-1-5-1,1 10-7,-1 1 0,0 0-1,0 0 1,0 0 0,0-1 0,0 1-1,0 0 1,0 0 0,0-1 0,0 1-1,0 0 1,0 0 0,0-1 0,0 1-1,0 0 1,-1 0 0,1 0 0,0-1-1,0 1 1,0 0 0,0 0 0,0 0-1,0-1 1,0 1 0,-1 0 0,1 0-1,0 0 1,0 0 0,0-1 0,-1 1-1,1 0 1,0 0 0,0 0-1,0 0 1,-1 0 0,1 0 0,0 0-1,0 0 1,0-1 0,-1 1 0,1 0-1,0 0 1,-2 1-1,1 0 0,-1 0 0,1 1 0,0-1 0,-1 0 0,1 0 0,0 1 0,0-1 0,0 1 0,-1 2 0,-10 17-1,1 0 0,0 1 0,2 1 0,1-1 0,1 1 0,-7 36 0,9-25-3,0-1 0,3 0 0,1 1-1,3 39 1,1-44-10,9 41 0,-10-61 6,0 0 0,1 0 0,1-1 1,-1 1-1,1 0 0,1-1 0,-1 0 0,10 11 0,-6-13-39,-9-14-6,-9-17-28,-21-36-16,-38-81-44,55 111 243,2-2 1,-12-50-1,22 76-56,1 1-1,-1-1 1,2 0-1,-1 0 1,1-10-1,0 16-35,0 0-1,1-1 0,-1 1 1,0 0-1,0 0 1,1 0-1,-1 0 1,1 0-1,-1 0 0,1 0 1,-1 0-1,1 0 1,0 0-1,0 0 0,-1 0 1,1 0-1,0 1 1,0-1-1,0 0 1,0 0-1,0 1 0,0-1 1,0 1-1,0-1 1,0 1-1,0-1 0,0 1 1,0 0-1,0-1 1,0 1-1,0 0 1,1 0-1,-1 0 0,0 0 1,0 0-1,0 0 1,0 0-1,1 0 0,0 1 1,21 3-73,0 0 0,22 9 0,-22-6-920,-1-1 0,34 4 0,-23-8 473,-1-2 1,45-4 0,-6-8-393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22.709"/>
    </inkml:context>
    <inkml:brush xml:id="br0">
      <inkml:brushProperty name="width" value="0.05" units="cm"/>
      <inkml:brushProperty name="height" value="0.05" units="cm"/>
    </inkml:brush>
  </inkml:definitions>
  <inkml:trace contextRef="#ctx0" brushRef="#br0">298 97 12107,'-1'-18'1027,"1"13"-694,0-1 0,0 1 0,-1 0 0,0 0-1,0-1 1,0 1 0,0 0 0,-1 0 0,0 0 0,0 0-1,0 1 1,-6-9 0,8 12-268,-1 1 0,0-1 0,0 1 0,0 0-1,0-1 1,0 1 0,0 0 0,0-1 0,0 1 0,0 0 0,0 0 0,0 0-1,0 0 1,0 0 0,0 0 0,0 0 0,0 0 0,0 0 0,1 0 0,-1 0-1,0 1 1,0-1 0,0 1 0,0-1 0,0 0 0,0 1 0,0-1 0,0 1-1,1 0 1,-1-1 0,0 1 0,0 0 0,1-1 0,-1 1 0,0 1 0,-29 31 392,27-29-341,-18 23 37,2 1-1,1 1 1,2 1 0,-16 37 0,9-8-70,-22 83-1,34-92-79,1 2 0,3-1-1,2 1 1,2 0 0,6 74-1,-1-101-8,1-1 0,1 0-1,12 39 1,-13-53 1,1 0 1,0-1-1,1 1 0,-1-1 1,2 0-1,-1 0 0,1-1 1,1 1-1,0-2 0,0 1 1,9 7-1,-14-12 3,1-1 0,0 0 1,-1 0-1,1-1 0,0 1 0,0 0 1,0-1-1,0 0 0,1 1 0,-1-1 1,0-1-1,0 1 0,1 0 0,-1-1 1,1 0-1,-1 1 0,0-1 0,1-1 1,-1 1-1,0 0 0,1-1 0,-1 0 1,0 0-1,1 0 0,-1 0 0,0 0 1,0-1-1,0 1 0,0-1 0,0 0 1,0 0-1,-1 0 0,4-3 1,3-4-5,-2 1 1,1-1 0,-1 0-1,-1-1 1,0 1 0,0-1 0,-1-1-1,7-18 1,2-13 65,-2 1 1,-2-2-1,-2 1 0,4-81 0,-10 62 55,-3 1-1,-17-116 0,9 133-12,-18-49 1,3 7-248,23 81 6,0 2 56,0 0-1,0 0 1,1 0-1,-1 0 0,1 0 1,0 0-1,-1 0 0,1 0 1,0 0-1,0 0 1,0 0-1,0 0 0,1 0 1,-1 0-1,0 0 1,2-2-1,3 3-247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23.610"/>
    </inkml:context>
    <inkml:brush xml:id="br0">
      <inkml:brushProperty name="width" value="0.05" units="cm"/>
      <inkml:brushProperty name="height" value="0.05" units="cm"/>
    </inkml:brush>
  </inkml:definitions>
  <inkml:trace contextRef="#ctx0" brushRef="#br0">228 26 15171,'-5'0'119,"-1"1"0,1 1-1,0-1 1,-1 1-1,1-1 1,0 2 0,0-1-1,0 0 1,1 1 0,-1 0-1,0 0 1,1 1 0,0-1-1,0 1 1,0 0-1,0 0 1,0 0 0,-3 7-1,-7 8 85,2 0 0,0 1 0,-9 22 0,7-8-56,1 0 0,2 1 1,1 1-1,2 0 0,-7 69 0,11-45 42,2 0 1,13 110-1,-3-110-45,19 70 0,-21-107-125,1 1 1,2-1-1,0 0 1,2-1-1,22 37 0,-28-52-14,0 0 0,1-1 0,0 1-1,0-1 1,0 0 0,1-1 0,-1 0-1,12 7 1,-15-10-1,0-1 0,1 1 0,-1-1 0,1 1 0,-1-1 0,1 0 0,-1-1 0,1 1 0,-1 0 0,1-1 0,0 0 0,-1 0 0,1 0 0,-1-1 0,1 1 0,0-1 0,-1 1 0,1-1 0,-1 0 0,1-1 0,-1 1 0,5-3 0,-2 0 6,0-1-1,0 1 1,-1-1-1,0 0 1,0 0 0,0-1-1,0 1 1,-1-1-1,0 0 1,0 0 0,4-11-1,3-9 83,13-45 0,-19 56-54,25-85 326,-5-2 1,-5-1-1,13-182 0,-31 243-291,-2-1 1,-8-62 0,6 91-128,0-1-1,-2 0 1,0 1 0,0 0-1,-1 0 1,-1 0 0,0 1 0,-1 0-1,-1 0 1,-13-18 0,18 27-30,0 1 1,-1-1-1,1 1 1,-1 0-1,0 0 1,0 0-1,0 0 1,0 1-1,0-1 1,-1 1 0,1 0-1,-1 1 1,1-1-1,-1 1 1,0 0-1,1 0 1,-1 0-1,-9 0 1,7 2-18,1 0 0,0 0 0,-1 0 0,1 0 0,0 1 0,-1 0 0,1 1 0,0-1 0,1 1 0,-1 0 0,0 1 0,1-1 0,-8 7 0,-15 18-372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11.487"/>
    </inkml:context>
    <inkml:brush xml:id="br0">
      <inkml:brushProperty name="width" value="0.05" units="cm"/>
      <inkml:brushProperty name="height" value="0.05" units="cm"/>
    </inkml:brush>
  </inkml:definitions>
  <inkml:trace contextRef="#ctx0" brushRef="#br0">1 727 16484,'0'0'55,"0"0"1,0 1-1,0-1 1,0 1 0,0-1-1,0 0 1,0 1-1,0-1 1,0 1 0,0-1-1,0 0 1,0 1-1,0-1 1,1 0 0,-1 1-1,0-1 1,0 0-1,0 1 1,0-1 0,1 0-1,-1 1 1,0-1-1,0 0 1,1 1 0,-1-1-1,0 0 1,1 0-1,-1 1 1,0-1 0,1 0-1,-1 0 1,0 0-1,1 1 1,14-7 791,16-21-429,-26 23-269,108-104 179,-5-5 0,137-185 0,-209 245-236,-12 18 114,37-43 1,-60 76-180,0 1 0,1-1 1,-1 1-1,1 0 0,0 0 1,-1-1-1,1 1 0,0 0 1,0 0-1,3-1 0,-5 2-6,1 0-1,0 0 1,0 0-1,0 0 1,0 0-1,0 0 1,-1 0-1,1 0 1,0 0-1,0 0 1,0 0-1,0 0 1,-1 1-1,1-1 1,0 0-1,0 1 1,0-1 0,0 1-1,2 2 64,0 0-1,0 1 1,0-1 0,0 0 0,-1 1-1,1 0 1,3 7 0,0 0-5,85 135 747,217 265 0,-289-389-776,29 34 0,-43-51-42,-1-1 1,1 0 0,0 0-1,0 0 1,0-1-1,1 0 1,-1 0 0,11 4-1,-16-6-8,1-1 0,0 0 0,-1 0 0,1 0 0,0 1 0,-1-1 0,1 0 0,0 0 0,-1 0 0,1 0 0,-1 0 0,1 0 0,0-1 0,-1 1 0,1 0 0,0 0 0,-1 0 0,1 0 0,0-1-1,-1 1 1,1 0 0,-1-1 0,1 1 0,-1 0 0,1-1 0,-1 1 0,1-1 0,-1 1 0,1-1 0,-1 1 0,0-1 0,1 1 0,-1-1 0,0 1 0,1-1 0,-1 0 0,0 1 0,0-1 0,1 0 0,-1 1 0,0-1 0,0 1 0,0-1 0,0 0-1,0 1 1,0-1 0,0 0 0,0 1 0,0-1 0,0 0 0,-1-4 89,1 0-1,-1 0 0,0 0 1,0 0-1,-3-9 0,-11-12-17,-13-1 46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12.625"/>
    </inkml:context>
    <inkml:brush xml:id="br0">
      <inkml:brushProperty name="width" value="0.05" units="cm"/>
      <inkml:brushProperty name="height" value="0.05" units="cm"/>
    </inkml:brush>
  </inkml:definitions>
  <inkml:trace contextRef="#ctx0" brushRef="#br0">76 518 12715,'-7'8'590,"0"0"0,-1-1 0,0 0 0,0 0 0,-1-1 0,-17 11 0,26-17-567,0 0 0,0 0 0,0 0 0,0 0 0,0 0 0,0 0 0,0 0 0,0-1 0,0 1 0,0 0 0,0 0 0,0 0 0,0 0 0,0 0 0,0 0 0,0 0 0,0 0 0,0 0 0,0-1 0,0 1 0,0 0 0,0 0 0,0 0 0,0 0 0,0 0 0,0 0 0,0 0 0,0 0 0,0 0 0,0 0 0,0-1 0,0 1 0,0 0 0,0 0 0,0 0 0,0 0 0,0 0 0,0 0 0,0 0 0,0 0 0,0 0-1,-1 0 1,1 0 0,0 0 0,0 0 0,0 0 0,0 0 0,0-1 0,0 1 0,0 0 0,0 0 0,0 0 0,0 0 0,-1 0 0,1 0 0,0 0 0,0 0 0,0 0 0,0 0 0,0 0 0,0 0 0,0 0 0,0 0 0,0 1 0,0-1 0,-1 0 0,5-7 288,2 0-111,1 1 0,1 0 0,-1 0 0,1 1 0,0 0 0,13-6 0,57-21 274,-45 20-302,57-27-56,-2-3 1,110-72-1,-147 85-105,0 1 0,1 3-1,63-20 1,169-41-4,-274 83-6,66-20-2,-38 11 18,0 1 0,55-8 1,-87 18 2,0 1 1,0 0 0,0 0 0,-1 0 0,1 1 0,0 0 0,-1 0 0,1 0 0,0 1 0,-1 0 0,1 0 0,-1 0 0,0 0 0,0 1 0,0 0 0,9 7 0,0 3 61,-1 0 1,-1 1 0,0 0-1,10 17 1,24 27 68,58 55 0,-62-70-41,-1 2 1,57 84-1,-67-77 49,-2 2-1,-2 0 0,-3 2 0,26 89 0,-40-105 30,-2 1 0,-1 0-1,-3 0 1,-1 0-1,-4 82 1,1-123-244,0 0-1,0 0 1,0 1-1,0-1 1,0 0 0,0 0-1,0 1 1,0-1-1,0 0 1,0 0 0,0 1-1,0-1 1,0 0 0,0 0-1,0 0 1,0 1-1,0-1 1,0 0 0,0 0-1,0 1 1,0-1 0,0 0-1,-1 0 1,1 0-1,0 1 1,0-1 0,0 0-1,0 0 1,-1 0-1,1 0 1,0 1 0,0-1-1,0 0 1,0 0 0,-1 0-1,1 0 1,0 0-1,0 0 1,-1 0 0,1 1-1,0-1 1,0 0 0,0 0-1,-1 0 1,1 0-1,0 0 1,0 0 0,-1 0-1,-9-9-2294,5 3 2321,-5-3-782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13.027"/>
    </inkml:context>
    <inkml:brush xml:id="br0">
      <inkml:brushProperty name="width" value="0.05" units="cm"/>
      <inkml:brushProperty name="height" value="0.05" units="cm"/>
    </inkml:brush>
  </inkml:definitions>
  <inkml:trace contextRef="#ctx0" brushRef="#br0">1 203 15315,'1'4'290,"0"0"0,0 0 0,1 0 1,0 0-1,0-1 0,0 1 0,0 0 0,0-1 0,1 1 0,-1-1 0,4 3 0,6 10 283,36 63 787,-31-49-1018,1-1 1,1 0 0,1-2-1,39 41 1,-58-66-315,1-1 0,0 1-1,0 0 1,0-1 0,0 1 0,0-1-1,0 0 1,0 1 0,0-1 0,0 0-1,1 0 1,-1-1 0,0 1-1,1 0 1,-1-1 0,0 1 0,1-1-1,-1 0 1,1 0 0,-1 0 0,1 0-1,-1 0 1,1-1 0,-1 1 0,0-1-1,1 1 1,-1-1 0,0 0 0,1 0-1,-1 0 1,0 0 0,0-1 0,0 1-1,0 0 1,0-1 0,0 0-1,0 1 1,-1-1 0,3-3 0,19-26 303,-2-1 0,-1-1 1,27-62-1,-22 43-167,-14 32-162,19-41-279,32-88 0,-48 97 129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0:54.449"/>
    </inkml:context>
    <inkml:brush xml:id="br0">
      <inkml:brushProperty name="width" value="0.05" units="cm"/>
      <inkml:brushProperty name="height" value="0.05" units="cm"/>
    </inkml:brush>
  </inkml:definitions>
  <inkml:trace contextRef="#ctx0" brushRef="#br0">0 995 23109,'24'28'-7,"-18"-23"5,-1-1-1,1 1 0,0-2 1,0 1-1,0 0 0,0-1 1,1 0-1,-1-1 0,1 1 1,0-1-1,0-1 0,13 3 1,-16-4 5,0-1 1,0 1-1,0 0 1,0-1-1,0 0 1,0 0-1,-1 0 0,1 0 1,0-1-1,0 1 1,-1-1-1,1 0 1,-1 0-1,1 0 1,-1-1-1,0 1 1,0-1-1,0 0 1,0 0-1,-1 0 0,1 0 1,-1 0-1,0-1 1,3-5-1,7-13 32,-2-1 0,0 0 0,-2-1 0,0 0 0,-2-1 0,4-26 0,11-154 139,-19 177-157,9-225 134,-12 204-256,-2 0 0,-2 0-1,-13-51 1,16 90-70,0 1 0,-1-1 0,-1 1 0,1 0 1,-7-10-1,9 17 149,1 1-1,-1 0 1,0-1 0,0 1-1,1 0 1,-1 0 0,0 0-1,0 0 1,0 0 0,0 0-1,-1 0 1,1 0 0,0 0-1,0 0 1,0 1 0,-1-1-1,1 1 1,0-1 0,-1 1-1,1-1 1,-1 1 0,1-1 0,0 1-1,-1 0 1,1 0 0,-1 0-1,1 0 1,-1 0 0,1 0-1,0 0 1,-1 1 0,1-1-1,-1 0 1,1 1 0,0-1-1,-1 1 1,1 0 0,0-1-1,-1 1 1,1 0 0,0 0-1,-2 1 1,-22 22-461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0:55.161"/>
    </inkml:context>
    <inkml:brush xml:id="br0">
      <inkml:brushProperty name="width" value="0.05" units="cm"/>
      <inkml:brushProperty name="height" value="0.05" units="cm"/>
    </inkml:brush>
  </inkml:definitions>
  <inkml:trace contextRef="#ctx0" brushRef="#br0">349 1 14091,'-7'-1'280,"0"1"0,0 0 1,0 0-1,0 1 0,0 0 0,1 0 0,-1 1 0,0 0 1,1 0-1,-1 0 0,-8 5 0,5-2-70,2 1-1,-1 0 1,0 1 0,1-1-1,0 1 1,-12 15-1,3 1 23,1-1 0,2 2-1,0 0 1,-20 48 0,15-22 248,3-1 0,1 2 0,-15 102 0,23-85-118,2 1-1,7 106 1,1-132-310,10 46 0,-10-74-55,0-1 0,1 0 1,1 0-1,0 0 0,1 0 1,15 24-1,-19-35 2,0 0 0,0 0-1,0 0 1,1-1 0,-1 1 0,1 0-1,-1-1 1,1 0 0,0 1 0,0-1-1,0 0 1,1-1 0,-1 1 0,0 0 0,1-1-1,-1 0 1,1 0 0,-1 0 0,5 1-1,-4-2 12,1-1-1,0 1 1,-1-1-1,1 1 0,-1-1 1,1-1-1,-1 1 1,1-1-1,-1 1 0,0-1 1,0-1-1,0 1 1,5-4-1,5-5 52,0-1 0,0 0 0,-1-2 0,-1 1 1,0-2-1,13-20 0,-2-3 82,-2 0 0,-2-2 0,-1 0 1,-2-1-1,-2-1 0,-2 0 0,-1-1 0,7-68 1,-13 59-94,-2-1 1,-2 1 0,-3-1 0,-2 1 0,-2 0-1,-24-95 1,26 133-160,3 8-31,0 0 0,-1 0 0,1 0 1,-1 1-1,-1-1 0,1 0 0,-1 1 0,0 0 1,0 0-1,-7-8 0,10 12 123,-1 1-1,1-1 1,-1 1-1,0-1 1,1 1 0,-1 0-1,1-1 1,-1 1-1,0 0 1,1-1 0,-1 1-1,0 0 1,0 0-1,1 0 1,-1 0-1,0 0 1,-1 0 0,-12 6-422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4.912"/>
    </inkml:context>
    <inkml:brush xml:id="br0">
      <inkml:brushProperty name="width" value="0.05" units="cm"/>
      <inkml:brushProperty name="height" value="0.05" units="cm"/>
    </inkml:brush>
  </inkml:definitions>
  <inkml:trace contextRef="#ctx0" brushRef="#br0">1 14 20652,'0'-6'1625,"6"3"-1769,3-1-824,3 4 1480,2 1-248,1 5-464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0:55.768"/>
    </inkml:context>
    <inkml:brush xml:id="br0">
      <inkml:brushProperty name="width" value="0.05" units="cm"/>
      <inkml:brushProperty name="height" value="0.05" units="cm"/>
    </inkml:brush>
  </inkml:definitions>
  <inkml:trace contextRef="#ctx0" brushRef="#br0">1 5 19012,'5'-5'1912,"-1"5"-1423,2 6-249,0 4 896,8 8-520,0 2-144,4 9-288,2 2-136,2 2-128,-4 1-136,-1-2-128,-2-1-176,-6-10-384,1-1-225,-9-11 737,1-9-184,1-11-80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0:56.218"/>
    </inkml:context>
    <inkml:brush xml:id="br0">
      <inkml:brushProperty name="width" value="0.05" units="cm"/>
      <inkml:brushProperty name="height" value="0.05" units="cm"/>
    </inkml:brush>
  </inkml:definitions>
  <inkml:trace contextRef="#ctx0" brushRef="#br0">1 187 16564,'8'16'491,"1"0"1,0 0 0,1-1-1,1 0 1,16 17 0,70 61 1046,-16-17-465,-79-73-963,0-1 0,0 0 1,0 0-1,1 0 0,-1-1 1,0 1-1,1 0 1,0-1-1,2 2 0,-4-3-61,-1 0 0,1 0 1,-1 0-1,1 0 0,0 0 0,-1 0 0,1 0 0,-1 0 0,1 0 0,-1 0 0,1 0 0,0 0 1,-1 0-1,1 0 0,-1 0 0,1-1 0,-1 1 0,1 0 0,-1 0 0,1-1 0,0 0 20,0 0 0,0-1-1,0 1 1,0 0 0,0 0-1,-1 0 1,1 0 0,0-1-1,-1 1 1,1 0 0,-1-1-1,1 0 1,9-50 682,-2 0 0,-3 0 1,-1-92-1,-11-9-3383,7 151 2487,0 2 107,0-1 0,-1 1 0,1-1 0,0 1 0,0-1 0,0 1 0,0-1 0,0 1 0,0 0 0,0-1 0,0 1 0,1-1-1,-1 1 1,0-1 0,0 1 0,0 0 0,0-1 0,0 1 0,1-1 0,-1 1 0,0 0 0,0-1 0,1 1 0,-1 0 0,0-1 0,1 1 0,3-1-742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1:52.386"/>
    </inkml:context>
    <inkml:brush xml:id="br0">
      <inkml:brushProperty name="width" value="0.05" units="cm"/>
      <inkml:brushProperty name="height" value="0.05" units="cm"/>
    </inkml:brush>
  </inkml:definitions>
  <inkml:trace contextRef="#ctx0" brushRef="#br0">1 1224 11891,'3'-1'149,"0"0"1,0-1-1,0 1 1,0-1 0,0 1-1,0-1 1,0 0-1,4-4 1,6-3 281,10-7 50,-1-1-1,-1-1 1,0-1-1,-1-1 1,24-32-1,10-9 63,0 5-320,1 2 0,4 2 0,1 3 0,80-50 0,107-40-39,-51 30 175,55-20 261,-193 105-523,0 3-1,94-21 1,115 2-59,33-8 38,-108-15 261,-66 18 72,-101 38-341,0 1 1,1 2 0,0 1 0,0 0-1,0 2 1,0 1 0,39 5-1,1 5 79,109 31 0,-158-37-77,1 2 1,-1 0 0,0 1 0,-1 0 0,30 19-1,-40-22 2,1 2-1,-1-1 1,0 1-1,-1 0 0,1 0 1,-1 0-1,0 1 0,-1 0 1,1 0-1,-1 0 1,-1 0-1,1 1 0,-1-1 1,-1 1-1,3 11 1,2 14 312,-2 1 0,1 56 0,-10 69 218,3-130-549,-1 18-38,-6 99 303,5-123-473,-1 0-1,0 0 1,-2 0-1,-9 23 1,13-41-159,0 0 0,-1 0 1,1 0-1,-1 0 1,0-1-1,0 1 1,-8 7-1,9-10 116,0-1 0,-1 1-1,1 0 1,0-1 0,-1 1-1,1-1 1,-1 0 0,0 1 0,0-1-1,1-1 1,-1 1 0,0 0-1,0-1 1,0 1 0,-5-1-1,-9 0-690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1:52.828"/>
    </inkml:context>
    <inkml:brush xml:id="br0">
      <inkml:brushProperty name="width" value="0.05" units="cm"/>
      <inkml:brushProperty name="height" value="0.05" units="cm"/>
    </inkml:brush>
  </inkml:definitions>
  <inkml:trace contextRef="#ctx0" brushRef="#br0">20 0 17548,'-6'27'786,"1"-1"0,1 1 1,1-1-1,2 49 0,20 79 167,1 20 356,-20-172-1272,0-1 1,0 0-1,0 1 0,0-1 1,1 1-1,-1-1 0,0 0 1,1 1-1,-1-1 0,1 0 1,-1 1-1,2 0 0,-2-2-28,0 0 0,0 0 0,0 1 0,1-1 0,-1 0 0,0 0 0,0 0 0,1 0 0,-1 0 0,0 0 0,0 0 0,1 0 0,-1 0 0,0 0 0,1 0 0,-1 0 0,0 0 0,0 0 0,1 0 0,-1 0 0,0 0 0,0 0 0,0-1 0,1 1 0,-1 0 0,0 0 0,0 0 0,1 0 0,-1 0 0,0-1 0,0 1 0,0 0 0,0 0 0,1 0-1,-1-1 1,0 1 0,0 0 0,21-34 293,-14 21-310,17-27 214,79-138-1169,-85 143 504,-2-2-1,-1 0 1,11-44-1,-12 24-33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14.600"/>
    </inkml:context>
    <inkml:brush xml:id="br0">
      <inkml:brushProperty name="width" value="0.05" units="cm"/>
      <inkml:brushProperty name="height" value="0.05" units="cm"/>
    </inkml:brush>
  </inkml:definitions>
  <inkml:trace contextRef="#ctx0" brushRef="#br0">532 5 13771,'-7'-1'187,"-1"-1"0,1 1 0,-1 1 0,0-1 0,1 1 0,-1 1 0,0-1 0,1 1 0,-13 4 0,9-2-53,1 1-1,0 1 1,0 0 0,1 0 0,-1 1-1,-9 7 1,-7 8 173,1 0 1,2 2-1,0 1 0,1 0 0,1 2 1,-30 50-1,22-26 224,2 2 0,-39 108 1,54-125-394,2 0 0,1 1 0,2 0 0,1 1 0,2-1 1,1 54-1,4-71-108,1 0 1,0 0-1,2 0 1,0-1 0,1 0-1,9 20 1,-9-26-23,1 0-1,0 0 1,1-1 0,0 0 0,1 0-1,0-1 1,1 0 0,0-1 0,17 15 0,-16-17-7,0 0-1,1 0 1,0-1 0,0 0 0,0-1 0,0 0 0,1-1 0,0 0 0,0-1 0,0 0 0,15 0 0,-11-2-1,0 0 0,0-2 0,0 0 0,0-1 0,0 0 0,0-1 0,29-10 0,-18 2 17,0-2 0,-1 0 0,0-1 0,-1-2 0,-1 0 0,0-2 0,-1-1 0,-1 0 0,21-27 0,-16 16 26,-3-1-1,0-2 1,-2 0-1,-2-2 1,-1 0 0,-1-1-1,-3-1 1,0 0-1,-3-1 1,-1-1 0,-2 0-1,-1 0 1,-3-1-1,-1 0 1,-1 0 0,-5-58-1,0 82-24,0 0-1,0 1 1,-2-1-1,0 0 1,-1 1 0,0 0-1,-1 0 1,-1 1-1,-17-28 1,18 34-16,0 1 0,0 0 0,-1-1 0,0 2 0,0-1 0,-1 1 0,1 0-1,-1 1 1,-1 0 0,1 0 0,-1 1 0,0 0 0,0 0 0,0 1 0,0 0 0,-1 1 0,-14-2 0,9 3-85,-1 0 0,1 2 1,-1-1-1,1 2 0,0 0 0,0 1 1,0 1-1,0 0 0,0 1 0,-14 7 1,10-4-29,1 2 0,0 0 1,0 1-1,1 1 1,1 0-1,0 1 0,-15 16 1,-6 17-260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25.383"/>
    </inkml:context>
    <inkml:brush xml:id="br0">
      <inkml:brushProperty name="width" value="0.05" units="cm"/>
      <inkml:brushProperty name="height" value="0.05" units="cm"/>
    </inkml:brush>
  </inkml:definitions>
  <inkml:trace contextRef="#ctx0" brushRef="#br0">0 12423 11170,'0'1'60,"1"0"0,-1 1 0,0-1 0,1 0-1,-1 0 1,1 0 0,0 0 0,-1 0 0,1 0-1,0 0 1,-1 0 0,1 0 0,0 0-1,0 0 1,0-1 0,0 1 0,0 0 0,0 0-1,0-1 1,0 1 0,0-1 0,0 1 0,0-1-1,1 1 1,-1-1 0,0 0 0,0 0 0,0 1-1,0-1 1,1 0 0,-1 0 0,0 0 0,0 0-1,1 0 1,-1-1 0,2 1 0,5-2 122,0-1 1,0 1 0,0-1-1,10-6 1,-7 4 40,42-14 202,0 3-1,106-19 1,46-12-381,106-79 3,-200 77-17,176-64 0,-210 88-20,146-28-1,341-57 73,-363 68-82,15-4-24,-199 41 41,29-13 0,-40 16-11,0-1 0,-1 0 1,1 0-1,-1-1 0,0 0 0,0 0 0,0 0 0,7-8 0,-11 11 0,-1-1 0,1 1 0,0-1 0,0 0-1,-1 1 1,1-1 0,-1 0 0,1 0 0,-1 1 0,0-1 0,1 0-1,-1 0 1,0 0 0,-1-3 0,1 1 0,0 1-1,0-1 1,1 0 0,-1 0 0,1 0-1,1-5 1,0 8 11,0-1-1,-1 1 1,1-1 0,0 1-1,0 0 1,0 0 0,0 0-1,0 0 1,0 0 0,0 1-1,0-1 1,4 0-1,8-4 166,67-48 589,-52 32-607,36-18 1,138-51-54,-25 13-97,127-54 2,-72 35-56,-187 72 30,-1-1 0,79-60 1,62-64-16,240-183-334,9-8 92,565-635 128,-430 277-248,-442 511 212,201-400 1,-271 463 183,-6-2-1,42-153 0,-58 130-8,-7-1-1,-6-1 0,-7-1 0,-7-1 0,-6 0 0,-7 0 0,-7 0 0,-31-157 0,10 163 6,-6 2-1,-62-153 0,-139-269 46,133 327 4,-379-828 98,184 419 223,-39-81 60,276 601-394,-138-298 27,145 292 143,-47-168 0,92 258-95,2-1 1,-4-48-1,12 70-58,1-1-1,1 1 1,1 0 0,1 0-1,8-39 1,-7 52-55,1 1-1,0 0 1,0 0-1,1 1 1,0-1 0,1 1-1,0 0 1,0 1-1,1-1 1,0 1 0,1 0-1,-1 1 1,2 0-1,-1 0 1,1 1-1,0 0 1,0 0 0,10-4-1,19-7-23,1 2 0,0 1-1,55-11 1,-58 16 22,358-88-103,-143 38-495,-203 44 507,-19-3-38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25.817"/>
    </inkml:context>
    <inkml:brush xml:id="br0">
      <inkml:brushProperty name="width" value="0.05" units="cm"/>
      <inkml:brushProperty name="height" value="0.05" units="cm"/>
    </inkml:brush>
  </inkml:definitions>
  <inkml:trace contextRef="#ctx0" brushRef="#br0">0 8 16147,'2'-1'80,"-1"0"0,1 0-1,-1 1 1,1-1 0,-1 0-1,1 1 1,0-1-1,-1 1 1,1-1 0,0 1-1,-1 0 1,1 0-1,3 0 1,26 1-227,-22 0 249,18 1-92,1 1 0,-1 1 0,0 1 0,0 2 0,-1 0 0,0 2-1,49 24 1,-63-26-2,-1 0-1,-1 0 0,1 1 0,-1 0 1,-1 1-1,1 0 0,-1 1 0,8 11 1,-11-12 1,-1 0 1,0 0 0,0 0-1,-1 0 1,0 1 0,-1 0 0,0 0-1,-1 0 1,0 0 0,0 0 0,0 14-1,-2-4 141,-1-1-1,-1 0 0,-1 0 0,-1 0 0,0-1 0,-1 1 0,-1-1 0,-1 0 1,0-1-1,-2 1 0,0-2 0,-1 1 0,0-1 0,-1-1 0,-1 1 0,-22 21 1,-7-4 264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27.512"/>
    </inkml:context>
    <inkml:brush xml:id="br0">
      <inkml:brushProperty name="width" value="0.05" units="cm"/>
      <inkml:brushProperty name="height" value="0.05" units="cm"/>
    </inkml:brush>
  </inkml:definitions>
  <inkml:trace contextRef="#ctx0" brushRef="#br0">89 1 18028,'-1'2'199,"0"-1"1,0 1-1,1 0 0,-1 0 1,1 0-1,-1 0 0,1 0 1,0 0-1,0-1 0,0 1 1,0 3-1,0 6 145,-13 350 3344,2-35-4774,11-318 722,-1 1 0,0-1-1,0 0 1,-4 11 0,5-19 334,0 0 0,-1 0 0,1 1 0,0-1 0,0 0 0,0 0 0,0 0 0,-1 0 0,1 0 0,0 0 0,0 0 0,0 0 0,0 0 0,0 0 0,-1 0 0,1 0 0,0 0 0,0 0 0,0 0 0,0 0 0,-1 0 0,1 0 0,0 0 0,0 0 1,0 0-1,0 0 0,-1-1 0,1 1 0,0 0 0,0 0 0,0 0 0,0 0 0,0 0 0,0 0 0,-1 0 0,1-1 0,0 1 0,0 0 0,0 0 0,0 0 0,0 0 0,0 0 0,0-1 0,0 1 0,0 0 0,0 0 0,0 0 0,0 0 0,0-1 0,0 1 0,0 0 0,0 0 1,0 0-1,0 0 0,0 0 0,0-1 0,0 1 0,-5-14-694,-13-147-2583,15-85 2630,9 108 1787,-3 115-600,0 1 0,1 0 0,14-43 0,-16 61-382,-1 0 0,1-1 0,0 1 0,0 0 0,1 1 0,-1-1 0,1 0 0,0 1 0,0-1 0,0 1 0,0 0 0,1 0 0,6-5 0,-7 7-51,0 0 0,0-1 0,0 1 0,0 0 0,1 0 1,-1 1-1,0-1 0,1 1 0,-1 0 0,0 0 0,1 0 0,-1 0 0,0 0 0,0 1 0,1-1 1,-1 1-1,0 0 0,6 2 0,3 3 3,-1-1 0,0 1 0,0 1 0,-1 0 0,0 1 0,0 0 0,16 17 0,-14-13-51,-1 1 1,-1 1-1,0 0 0,-1 0 1,10 22-1,-16-30 17,0 0 0,-1 0-1,0 0 1,-1 0 0,1 1 0,-1-1 0,0 0-1,-1 1 1,0-1 0,0 1 0,0-1 0,-2 11-1,1-14-3,0 1 0,0-1 0,0 1 0,-1-1 0,0 1 0,1-1 0,-1 0 0,0 0 0,0 0 0,-1 0 0,1 0 0,-1-1 0,1 1-1,-1-1 1,0 1 0,0-1 0,0 0 0,0 0 0,0 0 0,-1-1 0,1 1 0,-1-1 0,-4 2 0,-1-1 28,0 0 1,-1-1-1,1 0 0,-1-1 1,1 0-1,-1 0 1,1-1-1,-1 0 0,1-1 1,0 0-1,-1 0 1,1-1-1,0 0 0,-8-5 1,4 3-312,1-2 0,0 1 0,0-2 1,1 0-1,0 0 0,1-1 0,-1 0 0,2 0 0,-11-14 0,5-2-1575,14 24 1762,1 0 0,0 0 0,-1 0 0,1 0 0,0 0 0,0 0 0,0 1 0,0-1 0,0 0 0,0 0 0,0 0 0,0 0 0,0 0 0,0 0 0,0 0 0,0 0 0,1 0 0,-1 0 0,0 0 0,1 0 0,-1 1 0,1-1 0,-1 0 0,1 0 0,-1 0 0,1 1 0,1-2 0,13-5-961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28.151"/>
    </inkml:context>
    <inkml:brush xml:id="br0">
      <inkml:brushProperty name="width" value="0.05" units="cm"/>
      <inkml:brushProperty name="height" value="0.05" units="cm"/>
    </inkml:brush>
  </inkml:definitions>
  <inkml:trace contextRef="#ctx0" brushRef="#br0">32 101 20964,'1'0'75,"-1"0"0,0 0-1,1 0 1,-1 0-1,0 1 1,0-1-1,1 0 1,-1 0 0,0 0-1,0 0 1,0 1-1,1-1 1,-1 0 0,0 0-1,0 0 1,0 1-1,1-1 1,-1 0-1,0 0 1,0 1 0,0-1-1,0 0 1,0 0-1,0 1 1,0-1-1,1 0 1,-1 0 0,0 1-1,0-1 1,0 0-1,0 1 1,0-1-1,0 0 1,0 0 0,0 1-1,0-1 1,-1 0-1,1 0 1,0 1-1,0-1 1,0 0 0,0 0-1,-1 1 1,-6 20 954,3-8-398,-4 16-466,2 1 1,2-1-1,0 1 1,1 33 0,7-44-87,-4-18-71,0-1 1,0 0-1,0 0 0,0 0 0,0 0 0,1 1 0,-1-1 0,0 0 0,0 0 0,0 0 1,0 0-1,1 0 0,-1 0 0,0 1 0,0-1 0,0 0 0,0 0 0,1 0 0,-1 0 1,0 0-1,0 0 0,1 0 0,-1 0 0,0 0 0,0 0 0,0 0 0,1 0 0,-1 0 1,0 0-1,0 0 0,0 0 0,1 0 0,-1 0 0,0 0 0,0 0 0,0-1 0,1 1 1,-1 0-1,0 0 0,2-2 33,-1 1 1,1-1 0,-1 1-1,0-1 1,0 1 0,0-1-1,0 0 1,0 0-1,0 0 1,0 0 0,-1 0-1,1 0 1,0-3 0,2-18 130,0 0 0,-2 0 0,-1-1 0,0 1 1,-2 0-1,0 0 0,-2 0 0,-7-23 0,6 32-136,4 16-207,1 0 111,1 0-1,-1 0 1,1 0-1,-1 0 1,1-1 0,0 1-1,0 0 1,0-1-1,0 1 1,0 0-1,1 1 1,2 1-169,0-1 1,0 0-1,0 0 1,1 0-1,-1 0 0,0-1 1,1 1-1,0-1 0,0-1 1,-1 1-1,1 0 0,0-1 1,0 0-1,1-1 1,-1 1-1,0-1 0,0 0 1,0 0-1,0 0 0,10-2 1,8-3-905,0 0 1,0-2-1,25-10 0,-37 13 763,27-10-795,-2-1 0,64-37 0,-90 44 1935,-14 5 857,-18 8 678,11 1-1905,0 0-1,0 0 1,1 1-1,0 1 1,1 0 0,-1 0-1,2 1 1,-1 0 0,1 0-1,0 1 1,1 0 0,0 0-1,1 1 1,-7 15 0,12-22-366,-1-1 0,1 1 0,0 0 0,0 0 0,0 0 0,1 0 0,-1 0 0,1 0 0,0 0 0,0 0 0,0 0 0,1 0 0,1 7 0,-1-9-28,0 0 1,0 0-1,0 0 0,0 0 0,0 0 0,1 0 1,-1-1-1,1 1 0,-1 0 0,1-1 0,0 1 1,-1-1-1,1 0 0,0 0 0,0 1 0,0-1 1,0 0-1,0 0 0,0-1 0,0 1 0,0 0 1,1-1-1,-1 1 0,0-1 0,0 0 0,3 0 1,4 1 13,0-1 0,-1-1 0,1 1 1,-1-2-1,1 1 0,-1-1 0,0 0 1,0-1-1,0 1 0,15-9 0,-19 9 7,-1 1 0,0-1 0,0 0 1,0-1-1,0 1 0,0 0 0,0-1 0,-1 0 0,1 1 0,-1-1 0,0 0 0,1 0 0,-2-1 0,1 1 0,0 0 0,-1-1 0,1 1 0,-1 0 0,0-1 0,0 0 0,0 1 1,-1-1-1,1 0 0,-1 1 0,0-1 0,0 0 0,-1-6 0,0 5-26,-1 0-1,1 0 1,-1 1 0,0-1 0,0 0-1,-1 0 1,1 1 0,-1 0 0,0-1-1,-1 1 1,1 0 0,-1 1 0,1-1-1,-1 1 1,-8-7 0,8 8-299,-1-1-1,1 1 1,0-1 0,-1 1 0,1 0-1,-1 1 1,0-1 0,0 1 0,1 0-1,-8-1 1,11 2 221,0 0 0,0 0 0,0 0 0,0 0 0,0 0 0,0 0 0,1 0 0,-1 0 0,0 1 0,0-1 0,0 0 0,0 0-1,0 1 1,1-1 0,-1 1 0,0-1 0,-1 1 0,1 2-820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28.763"/>
    </inkml:context>
    <inkml:brush xml:id="br0">
      <inkml:brushProperty name="width" value="0.05" units="cm"/>
      <inkml:brushProperty name="height" value="0.05" units="cm"/>
    </inkml:brush>
  </inkml:definitions>
  <inkml:trace contextRef="#ctx0" brushRef="#br0">167 53 18588,'-5'-6'523,"0"1"-1,0-1 1,-1 1 0,1 0-1,-1 1 1,0-1 0,-11-5-1,15 9-432,0 0 1,0 0-1,0 0 0,0 1 0,-1-1 0,1 1 0,0-1 1,-1 1-1,1 0 0,0 0 0,-1 0 0,1 0 0,0 0 1,-1 0-1,1 1 0,0-1 0,0 1 0,-1 0 0,1-1 1,0 1-1,0 0 0,0 1 0,0-1 0,0 0 0,0 0 1,0 1-1,0-1 0,-2 4 0,-1 1-59,0 0 0,1 1 0,0-1 0,0 1 0,0 0 0,1 0 1,0 0-1,0 1 0,1-1 0,0 1 0,1-1 0,-2 9 0,1 6-44,0 1-1,3 42 1,3-17 47,2 0 1,2-1-1,2 1 0,3-2 1,1 0-1,27 59 0,-58-186 1343,-23-91-991,118 232-535,-73-57 143,-1-1 0,0 0 0,1 0 0,0 0 0,-1 0 0,1-1 0,0 0 0,0 0 0,0 0 0,-1-1 0,1 1 0,0-1 0,0 0 0,0-1 0,0 1 0,0-1 0,0 0 0,0 0 0,0 0 0,-1-1 0,1 0 0,-1 0 0,1 0 0,-1 0 0,0-1 0,1 0 0,-1 0 0,5-5 0,-2 2 9,0-1 0,0-1 0,-1 1 0,0-1 0,-1 0-1,0-1 1,0 1 0,0-1 0,-1 0 0,-1 0 0,1 0 0,-2-1 0,4-14 0,-7 9 17,1 14-19,0 1 0,0 0 0,0 0 0,0 0 0,0-1 0,0 1 0,0 0 0,0 0 0,0 0 0,-1 0 0,1-1 0,0 1 0,0 0 0,0 0 1,0 0-1,0 0 0,-1 0 0,1-1 0,0 1 0,0 0 0,0 0 0,-1 0 0,1 0 0,0 0 0,0 0 0,0 0 0,-1 0 0,1 0 0,0 0 1,0 0-1,0 0 0,-1 0 0,1 0 0,0 0 0,0 0 0,-2 1 1,1 0 0,-1 0 1,1-1-1,0 2 0,0-1 1,0 0-1,0 0 0,-1 0 0,1 0 1,1 1-1,-1-1 0,0 0 0,0 1 1,0-1-1,0 2 0,-8 17 13,2 1 0,-9 32 1,13-44-6,1 0 0,1 0 1,0 1-1,0-1 0,1 1 1,0-1-1,0 1 1,3 13-1,-2-20-27,0-1 0,0 0 0,-1 0 0,1 0 0,0 0 0,1 0 0,-1 0 0,0 0 0,1 0 0,-1-1 0,1 1 0,-1 0 0,1-1 0,0 0 0,-1 1 0,1-1 0,0 0 0,0 0 0,0 0 0,0 0 0,0 0 0,1 0 0,-1 0 0,0-1 0,0 1 0,0-1 0,1 0 0,-1 1 0,0-1 0,0 0 0,1-1 0,-1 1 0,0 0 0,0 0 0,4-2 0,0 1-150,-1-1 1,1 1-1,0-1 0,-1 0 1,0-1-1,1 1 1,-1-1-1,0 0 0,0 0 1,-1-1-1,1 1 1,7-9-1,4-15-310,-7-11-189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5.316"/>
    </inkml:context>
    <inkml:brush xml:id="br0">
      <inkml:brushProperty name="width" value="0.05" units="cm"/>
      <inkml:brushProperty name="height" value="0.05" units="cm"/>
    </inkml:brush>
  </inkml:definitions>
  <inkml:trace contextRef="#ctx0" brushRef="#br0">6 43 17732,'-1'4'567,"-1"9"1423,0 1 1,1 0 0,1 22 0,0-35-1969,0-1 0,1 1 0,-1-1 1,0 1-1,0-1 0,0 1 0,1-1 0,-1 1 1,0-1-1,1 1 0,-1-1 0,0 1 1,1-1-1,-1 0 0,0 1 0,1-1 1,-1 1-1,1-1 0,-1 0 0,1 0 0,-1 1 1,1-1-1,-1 0 0,1 0 0,-1 0 1,1 1-1,-1-1 0,1 0 0,-1 0 1,1 0-1,0 0 0,-1 0 0,1 0 0,0 0 1,20-4 125,-21 4-142,31-12 75,-1-1-1,0-2 1,31-20 0,32-15-33,-92 49-50,1 0 0,-1 1 1,1-1-1,-1 1 1,1-1-1,0 1 0,-1 0 1,1-1-1,-1 1 1,1 0-1,3 0 1,-5 0 0,1 0 0,-1 0 1,1 1-1,-1-1 0,1 0 1,-1 0-1,1 1 0,-1-1 1,1 0-1,-1 0 0,0 1 1,1-1-1,-1 1 0,1-1 1,-1 0-1,0 1 0,1-1 1,-1 1-1,0-1 0,0 1 1,1-1-1,-1 1 0,0 0 1,1 3-1,-1 0-1,0 0 1,1 0 0,-2 0 0,1 0-1,0 0 1,-2 5 0,2-7 2,-7 31 12,4-22-1,1 0 0,0 0 0,0 14 0,2-25-43,0 1 0,0-1 0,0 1 0,-1-1 0,1 1 0,0-1 0,0 1 0,0-1 0,0 1 0,0-1 0,0 1 0,0-1 0,1 1 0,-1-1 0,0 1 0,0-1 0,0 1 0,0-1 0,1 1 0,-1-1 0,0 1 0,0-1 0,1 0 0,-1 1 0,0-1 1,1 1-1,-1-1 0,1 0 0,-1 1 0,0-1 0,1 0 0,-1 1 0,1-1 0,-1 0 0,1 0 0,-1 0 0,1 1 0,-1-1 0,1 0 0,-1 0 0,1 0 0,-1 0 0,1 0 0,-1 0 0,1 0 0,-1 0 0,1 0 0,-1 0 0,1 0 0,-1 0 0,1-1 0,0 1 0,27-17-3141,-20 12 3114,21-11-715,5 0-272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29.599"/>
    </inkml:context>
    <inkml:brush xml:id="br0">
      <inkml:brushProperty name="width" value="0.05" units="cm"/>
      <inkml:brushProperty name="height" value="0.05" units="cm"/>
    </inkml:brush>
  </inkml:definitions>
  <inkml:trace contextRef="#ctx0" brushRef="#br0">102 11 17364,'1'-10'2941,"-8"29"-716,4 7-1714,1-1 1,1 0-1,1 1 0,5 29 1,20 101-226,-18-119-187,1-1 0,2 0 0,16 40 1,-17-61-32,-9-15-66,0 0 0,0 0-1,1 0 1,-1 0 0,0 0 0,0 0 0,0 0 0,0 0-1,0 0 1,0 0 0,1 0 0,-1 0 0,0 0 0,0 0 0,0 0-1,0 0 1,0 0 0,1 0 0,-1 0 0,0 0 0,0 0 0,0 0-1,0 0 1,0 0 0,0 0 0,0 0 0,1 0 0,-1-1 0,0 1-1,0 0 1,0 0 0,0 0 0,0 0 0,0 0 0,0 0-1,0 0 1,0-1 0,0 1 0,0 0 0,0 0 0,0 0 0,0 0-1,0 0 1,1-1 0,-1 1 0,0 0 0,-1 0 0,1 0 0,0 0-1,0-1 1,-1-31 117,-5 7-71,-1-1 1,-1 1 0,-11-25-1,13 36-29,-1 1 0,0 0 1,-1 0-1,0 1 0,-1 0 0,-19-21 0,25 31-19,0-1 0,0 1 0,0 0 0,0 0 0,0 0 0,-1 0 0,1 1 0,-1-1 0,-4-1 0,7 3-1,0 0 1,0 0-1,0 0 1,0-1-1,0 1 0,0 0 1,0 0-1,0 0 1,0 1-1,0-1 0,0 0 1,0 0-1,0 0 1,1 1-1,-1-1 0,0 1 1,0-1-1,0 1 0,0-1 1,0 1-1,1-1 1,-1 1-1,0-1 0,0 1 1,1 0-1,-1 0 1,0-1-1,1 1 0,-1 0 1,1 0-1,-1 0 1,1 0-1,-1 0 0,1-1 1,0 1-1,0 0 1,-1 0-1,1 0 0,0 0 1,0 0-1,0 1 1,-1 2-27,0-1 1,1 1-1,-1-1 1,1 1-1,0-1 1,0 0-1,0 1 1,1-1-1,-1 1 1,1-1 0,-1 1-1,1-1 1,1 0-1,-1 1 1,0-1-1,1 0 1,-1 0-1,1 0 1,0 0-1,0 0 1,0-1-1,0 1 1,1-1 0,-1 1-1,1-1 1,0 0-1,-1 0 1,1 0-1,0 0 1,0 0-1,0 0 1,1-1-1,-1 0 1,0 0-1,4 1 1,2 0-282,0 0 0,0-1-1,0 0 1,0 0 0,1-1 0,-1 0-1,0-1 1,0 0 0,0-1 0,0 0-1,0 0 1,13-5 0,-2-2-650,-1 0 0,0-1 0,21-16 0,-30 19 777,0-1 0,0 0 0,-1-1 0,0 0 0,-1 0 0,15-20 0,-19 18 1124,-8 9 908,-14 15 927,11-5-1858,0 0-1,0 1 0,-10 17 0,15-23-849,1 0 0,-1-1 1,1 1-1,0 0 0,0 0 0,0 0 0,0 0 0,0 0 0,1 0 0,0 0 1,-1 0-1,1 0 0,0 0 0,0 1 0,1-1 0,-1 0 0,1 0 0,0 4 0,1-6-65,-1 1-1,0 0 0,0-1 0,1 1 0,-1-1 0,1 1 0,-1-1 1,1 1-1,0-1 0,0 0 0,-1 0 0,1 0 0,4 1 0,30 11-232,-26-10 156,27 8-171,-15-6 4,32 14 1,-49-17 215,0 1 0,0-1 1,0 1-1,0 0 0,0 0 1,-1 1-1,1-1 0,-1 1 1,0 0-1,0 0 0,3 6 0,-5-8 37,-1 0 0,0-1 0,0 1 0,0 0 0,0 0 0,-1 0 0,1 0 0,0 1 0,-1-1 0,1 0 0,-1 0 0,0 0 0,0 0 0,0 1 0,0-1-1,0 0 1,0 0 0,-1 0 0,1 0 0,-2 5 0,0-4 28,0 1 0,0-1 0,0 0 0,0 1 0,-1-1 0,1 0 0,-1 0 0,0 0 0,0-1 0,-6 5 0,-1-1 47,0 0 0,0 0 1,0-1-1,-1-1 0,0 0 0,1 0 1,-17 2-1,21-5-148,-1 0 1,0-1-1,0 0 0,1 0 1,-1-1-1,0 0 0,0 0 1,1 0-1,-1-1 0,1 0 1,-1 0-1,-8-5 0,0-1-41,0-1 0,0-1 0,-23-20 0,-19-19-194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30.016"/>
    </inkml:context>
    <inkml:brush xml:id="br0">
      <inkml:brushProperty name="width" value="0.05" units="cm"/>
      <inkml:brushProperty name="height" value="0.05" units="cm"/>
    </inkml:brush>
  </inkml:definitions>
  <inkml:trace contextRef="#ctx0" brushRef="#br0">1 4 20540,'10'-3'1609,"3"4"-1457,-4-1 136,-4 5 456,-2-1-200,0-13-384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30.758"/>
    </inkml:context>
    <inkml:brush xml:id="br0">
      <inkml:brushProperty name="width" value="0.05" units="cm"/>
      <inkml:brushProperty name="height" value="0.05" units="cm"/>
    </inkml:brush>
  </inkml:definitions>
  <inkml:trace contextRef="#ctx0" brushRef="#br0">4 56 16980,'-3'11'1648,"7"-5"-880,7-2-272,14-8 825,13-7-201,12-3-368,5 2-144,4-3-144,0 2-192,-2 6-640,-7 7-344,-14 3 608,-12 5-128,-22 1-96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31.199"/>
    </inkml:context>
    <inkml:brush xml:id="br0">
      <inkml:brushProperty name="width" value="0.05" units="cm"/>
      <inkml:brushProperty name="height" value="0.05" units="cm"/>
    </inkml:brush>
  </inkml:definitions>
  <inkml:trace contextRef="#ctx0" brushRef="#br0">0 53 17468,'2'10'2168,"12"1"-1376,12-13-336,7 2 1329,12-4-985,8 1-184,5-5-2176,-6 1 1680,-6-13-392,3-9-184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32.439"/>
    </inkml:context>
    <inkml:brush xml:id="br0">
      <inkml:brushProperty name="width" value="0.05" units="cm"/>
      <inkml:brushProperty name="height" value="0.05" units="cm"/>
    </inkml:brush>
  </inkml:definitions>
  <inkml:trace contextRef="#ctx0" brushRef="#br0">50 121 10930,'17'-91'5408,"-13"62"2214,-36 305-5636,21-163-1890,-16 131 260,33-275 174,20-56 0,-16 54-401,8-23-2,38-115 62,-42 134-175,1 1 0,32-52 0,-43 83-16,-1-1-1,1 1 1,1-1 0,-1 1 0,1 0 0,-1 1 0,2-1 0,-1 1 0,0 0 0,1 0 0,8-4 0,-12 7-2,1 0 1,0 0 0,0 0 0,1 1 0,-1-1 0,0 1 0,0-1 0,0 1-1,0 0 1,0 0 0,0 1 0,1-1 0,-1 1 0,0-1 0,0 1 0,0 0-1,0 0 1,0 0 0,-1 1 0,1-1 0,0 1 0,0-1 0,-1 1 0,1 0 0,-1 0-1,4 4 1,-3-3 1,1 0-1,-1 1 1,0-1-1,0 1 1,0 0-1,-1 0 1,0 0 0,1 0-1,-1 1 1,0-1-1,-1 0 1,1 1-1,-1-1 1,0 1-1,0 0 1,0 6-1,-1-4 3,0-1 1,-1 1-1,0 0 0,0-1 0,-1 1 0,0-1 0,0 1 1,0-1-1,-1 0 0,-5 10 0,2-5 37,-2-1-1,1 1 1,-1-1-1,-1-1 1,0 1 0,0-1-1,-1-1 1,0 0-1,0 0 1,-1-1-1,-17 9 1,21-13-4,0-1 0,0 1 0,0-1 0,-1-1-1,1 1 1,0-1 0,-1-1 0,-9 1 0,15-1-58,1 0 1,-1 0-1,1 0 1,-1 0-1,0-1 0,1 1 1,-1 0-1,1-1 1,-1 1-1,1-1 0,-1 0 1,1 1-1,-1-1 1,1 0-1,0 0 0,-1 0 1,1 0-1,0 0 0,0 0 1,0 0-1,0 0 1,0-1-1,0 1 0,0 0 1,0-1-1,0 1 1,1-1-1,-1 1 0,0 0 1,1-1-1,-1 0 1,1 1-1,0-1 0,0 1 1,-1-1-1,1 1 1,0-1-1,0 0 0,0 1 1,1-1-1,-1 1 0,0-1 1,1-2-1,2-5-45,0 1-1,0-1 0,0 1 0,1 0 1,0 0-1,0 1 0,10-14 1,21-23-318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33.136"/>
    </inkml:context>
    <inkml:brush xml:id="br0">
      <inkml:brushProperty name="width" value="0.05" units="cm"/>
      <inkml:brushProperty name="height" value="0.05" units="cm"/>
    </inkml:brush>
  </inkml:definitions>
  <inkml:trace contextRef="#ctx0" brushRef="#br0">0 19 17804,'2'8'2248,"-1"-4"-1304,1-2-255,1-1 1263,0-1-760,0 0-183,1 0-297,3 0-240,0 0-880,-1-1-689,-3-7 905,-1-3-144,-1-2-192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58.780"/>
    </inkml:context>
    <inkml:brush xml:id="br0">
      <inkml:brushProperty name="width" value="0.05" units="cm"/>
      <inkml:brushProperty name="height" value="0.05" units="cm"/>
    </inkml:brush>
  </inkml:definitions>
  <inkml:trace contextRef="#ctx0" brushRef="#br0">0 87 20276,'6'0'1537,"-2"-3"-1369,-1 0-264,0-3 456,1-3-968,-1-2 464,-1-10-208,-2-13-97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59.761"/>
    </inkml:context>
    <inkml:brush xml:id="br0">
      <inkml:brushProperty name="width" value="0.05" units="cm"/>
      <inkml:brushProperty name="height" value="0.05" units="cm"/>
    </inkml:brush>
  </inkml:definitions>
  <inkml:trace contextRef="#ctx0" brushRef="#br0">0 0 19020,'1'1'249,"0"0"0,-1 0 0,1 1 0,0-1 0,-1 0 1,1 0-1,-1 0 0,0 1 0,1-1 0,-1 0 0,0 1 0,0-1 0,0 0 0,0 3 0,1 0 508,1 9-291,1 0-1,0-1 1,1 1 0,1-1-1,0 0 1,0 0 0,12 17-1,-14-23-477,1 0-1,0-1 0,1 0 1,0 0-1,0 0 0,0-1 1,0 1-1,0-1 0,1 0 1,0-1-1,0 1 0,0-1 1,0 0-1,1-1 0,-1 1 1,8 0-1,-12-2-134,0-1 0,0 0 0,0 0 0,0 0 0,0 0 0,0 0 0,1 0 0,-1 0 0,0-1 0,0 1 0,0-1 0,0 0 0,0 1 0,0-1 0,0 0 0,0 0 0,0 0 0,-1 0-1,4-3 1,-1 0-65,0 0 0,0-1-1,0 1 1,-1-1-1,0 1 1,4-9 0,8-18-699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0.176"/>
    </inkml:context>
    <inkml:brush xml:id="br0">
      <inkml:brushProperty name="width" value="0.05" units="cm"/>
      <inkml:brushProperty name="height" value="0.05" units="cm"/>
    </inkml:brush>
  </inkml:definitions>
  <inkml:trace contextRef="#ctx0" brushRef="#br0">296 5 17980,'0'-5'1936,"-2"7"-1168,-4 5-287,-3 15 1023,-2 7-184,-4 15-416,-4 8-192,-5 10-303,-1 3-81,-2 6-80,-2-1-32,4-1-152,-1-5-112,3-4-440,3-5-289,4-9 633,3-11-128,7-16-72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1.260"/>
    </inkml:context>
    <inkml:brush xml:id="br0">
      <inkml:brushProperty name="width" value="0.05" units="cm"/>
      <inkml:brushProperty name="height" value="0.05" units="cm"/>
    </inkml:brush>
  </inkml:definitions>
  <inkml:trace contextRef="#ctx0" brushRef="#br0">285 1 15507,'8'0'3605,"-16"6"-749,-6 4-1927,-16 17-582,2 1 0,0 2 0,3 1-1,0 1 1,2 1 0,1 1 0,2 0 0,1 2 0,-16 46 0,31-72-316,1 0 0,1 0 0,0 0 0,0 0 0,1 1 1,0-1-1,1 13 0,0-19-47,0 0 0,1 1 0,0-1 0,0 0 0,0 0 0,0 0-1,1 0 1,0 0 0,0 0 0,0 0 0,0-1 0,0 1 0,1-1 0,-1 1 0,1-1 0,0 0 0,0 0 0,1 0 0,6 4 0,3 0-124,0 0 1,1-1-1,0-1 1,0 0-1,23 4 1,-33-8 122,40 8-210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3.568"/>
    </inkml:context>
    <inkml:brush xml:id="br0">
      <inkml:brushProperty name="width" value="0.05" units="cm"/>
      <inkml:brushProperty name="height" value="0.05" units="cm"/>
    </inkml:brush>
  </inkml:definitions>
  <inkml:trace contextRef="#ctx0" brushRef="#br0">54 1 13923,'-2'0'108,"1"0"0,0 1 0,0-1 0,0 1 0,-1-1 0,1 1 0,0-1-1,0 1 1,0 0 0,0 0 0,0-1 0,0 1 0,0 0 0,0 0 0,0 0 0,1 0 0,-1 0 0,0 0 0,0 2 0,-14 24 543,12-21-216,1 0-293,-1 1 0,1-1 0,0 0 0,0 1 0,1 0 0,0-1 0,0 1 0,1 0 0,-1-1 0,1 1 0,2 11 0,-2-16-119,1 0 0,-1 0-1,1 0 1,0 0 0,-1-1 0,1 1 0,0 0 0,0 0-1,0 0 1,0-1 0,1 1 0,-1 0 0,0-1 0,1 0-1,-1 1 1,1-1 0,1 2 0,0-2-3,-1 0 1,1 0-1,-1 0 0,1-1 1,-1 1-1,1-1 0,-1 0 1,1 1-1,-1-1 1,1 0-1,-1 0 0,1-1 1,-1 1-1,1-1 0,-1 1 1,1-1-1,3-1 1,6-3 59,0 0 1,0 0 0,0-2-1,-1 1 1,0-2 0,0 1 0,17-17-1,-6 3 200,0-2 0,21-30 0,-36 49-62,-7 13-124,-7 26-79,3-19 13,-10 65 48,4 1 0,-1 164 0,15-185-48,-2-33-7,-1 0 0,-1 1 0,-5 42 0,5-69-14,0 0 1,-1 0-1,1-1 0,0 1 1,-1 0-1,1-1 0,-1 1 1,0 0-1,1-1 0,-1 1 1,0-1-1,0 1 0,0-1 1,0 0-1,0 1 0,-1-1 0,0 2 1,1-3-1,0 0 0,0 0 0,0 1 1,0-1-1,1 0 0,-1 0 0,0 0 0,0 0 1,0 0-1,0 0 0,1 0 0,-1 0 0,0 0 0,0-1 1,0 1-1,1 0 0,-1 0 0,0-1 0,0 1 1,1-1-1,-1 1 0,0-1 0,0 1 0,0-1 1,-3-3 17,-1 0 0,1 0 1,1-1-1,-1 1 1,1-1-1,-1 0 0,1 0 1,-2-6-1,-1-3-16,1-1 0,0 0-1,1-1 1,1 1 0,0-1-1,1 0 1,1 1 0,0-1-1,1 0 1,1 0 0,0 0-1,2 1 1,-1-1 0,2 1-1,0-1 1,1 1 0,0 0 0,2 1-1,-1-1 1,2 1 0,0 1-1,0-1 1,2 1 0,-1 1-1,2 0 1,-1 0 0,2 1-1,20-16 1,-11 12-19,1 1 0,32-16 0,-43 25 6,-1 1 1,1 0 0,0 0-1,0 1 1,1 0-1,-1 1 1,20-1 0,-30 3 2,1 0 0,-1-1 0,0 1 0,1 0 0,-1 1 0,0-1 1,0 0-1,1 0 0,-1 0 0,0 1 0,1-1 0,-1 1 0,0-1 0,0 1 0,0-1 1,0 1-1,0 0 0,1 0 0,-1-1 0,0 1 0,-1 0 0,1 0 0,0 0 0,0 0 1,0 0-1,0 0 0,-1 0 0,1 1 0,-1-1 0,1 0 0,-1 0 0,1 0 0,0 2 1,-1 4 13,0-1 0,0 0 0,0 0 0,0 0 0,-1 0 0,-2 7 1,2-8 13,0 0 0,0 0 0,1 0 0,0 0 1,-1 0-1,2 9 0,0-13-21,-1-1 0,1 1 0,-1 0 0,1-1-1,-1 1 1,1-1 0,-1 1 0,1-1 0,0 0 0,-1 1 0,1-1 0,0 0 0,-1 1 0,1-1 0,0 0 0,-1 0-1,1 1 1,0-1 0,0 0 0,-1 0 0,1 0 0,0 0 0,0 0 0,-1 0 0,1 0 0,0 0 0,0-1 0,-1 1-1,1 0 1,0 0 0,-1 0 0,1-1 0,0 0 0,25-8 38,3-8 10,52-39 1,-61 41-41,1 0 0,0 1 0,0 1 0,45-19 0,-65 32-14,-1 0 1,1-1-1,0 1 0,0 0 0,0 0 1,0-1-1,-1 1 0,1 0 0,0 0 1,0 0-1,0 0 0,0 0 1,0 0-1,0 0 0,0 0 0,-1 1 1,1-1-1,0 0 0,0 0 0,0 1 1,0-1-1,-1 1 0,1-1 1,0 0-1,0 2 0,0-1 1,0 0 1,0 0-1,-1 0 0,1 1 0,0-1 1,-1 0-1,1 1 0,-1-1 1,0 0-1,1 1 0,-1-1 0,0 0 1,0 1-1,0 1 0,0 7-13,-1 1 0,-1-1 1,-3 15-1,3-17-35,1-5 24,-3 28-575,4-30 568,0-1 0,0 1 0,0-1 0,0 1 0,0-1 0,-1 1 0,1-1 0,0 1-1,1-1 1,-1 0 0,0 1 0,0-1 0,0 1 0,0-1 0,0 1 0,0-1 0,0 1 0,1-1 0,-1 0 0,0 1 0,0-1 0,1 1 0,-1-1 0,0 0 0,1 1 0,-1-1 0,0 0 0,1 1-1,-1-1 1,0 0 0,1 0 0,-1 1 0,1-1 0,-1 0 0,0 0 0,1 0 0,-1 1 0,1-1 0,-1 0 0,1 0 0,-1 0 0,1 0 0,-1 0 0,1 0 0,-1 0 0,1 0 0,-1 0 0,0 0 0,1 0-1,-1 0 1,1-1 0,-1 1 0,1 0 0,-1 0 0,1 0 0,-1-1 0,4-1-60,0-1 0,-1 0 0,1 1 0,-1-1 0,0-1 0,4-4 0,2-1-120,19-22-425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5.708"/>
    </inkml:context>
    <inkml:brush xml:id="br0">
      <inkml:brushProperty name="width" value="0.05" units="cm"/>
      <inkml:brushProperty name="height" value="0.05" units="cm"/>
    </inkml:brush>
  </inkml:definitions>
  <inkml:trace contextRef="#ctx0" brushRef="#br0">148 51 22541,'-16'4'1150,"-3"-1"-308,1 2-1,-20 7 1,34-11-685,1 1 0,-1-1 0,0 1-1,1 0 1,-1 0 0,1 0 0,0 1 0,0-1-1,0 1 1,0 0 0,0 0 0,0 0-1,1 0 1,0 0 0,-4 7 0,5-9-141,1 0 1,-1 0 0,1 0-1,0 0 1,-1 0-1,1 0 1,0 0 0,0 0-1,0 0 1,0 0-1,0 1 1,0-1 0,0 0-1,0 0 1,0 0-1,1 0 1,-1 0 0,0 0-1,1 0 1,-1 0-1,0 0 1,1 0 0,0 0-1,-1 0 1,1 0-1,-1 0 1,1 0 0,0-1-1,0 1 1,0 0-1,-1 0 1,1-1-1,0 1 1,0 0 0,0-1-1,0 1 1,0-1-1,0 0 1,0 1 0,0-1-1,0 0 1,0 1-1,1-1 1,-1 0 0,1 0-1,8 2-55,1-1 0,-1 0-1,20-1 1,-22 0 44,39 0-152,-15-1-46,0 1 0,38 6 0,-66-2 264,-5-7-19,2-2-36,0 0 1,0 0-1,0 0 0,1 0 1,0 0-1,0 0 0,0 0 1,6-7-1,-1-2 10,17-52-307,-22 65 101,0-1 1,1 1 0,-1 0-1,0 0 1,1 0-1,-1 0 1,1 0 0,-1 0-1,1 1 1,-1-1-1,1 1 1,4 0 0,0-1 337,47-11-850,-20 2 122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3.495"/>
    </inkml:context>
    <inkml:brush xml:id="br0">
      <inkml:brushProperty name="width" value="0.05" units="cm"/>
      <inkml:brushProperty name="height" value="0.05" units="cm"/>
    </inkml:brush>
  </inkml:definitions>
  <inkml:trace contextRef="#ctx0" brushRef="#br0">92 0 15227,'3'1'3518,"-2"-1"-3444,-5 16 1727,-8 24-615,12-38-1105,-3 6 47,-21 67 586,-27 141 1,51-216-720,-1 25 415,5-19 22,7-11-2,89-100 1237,-41 39-1149,-18 27-371,-25 24-797,0 0 0,-1-2 0,16-21 0,-30 38 609,-1-1 1,1 0-1,-1 1 1,1-1-1,-1 0 1,0 1-1,1-1 1,-1 0-1,0 0 1,1 0 0,-1 0-1,0 1 1,0-1-1,0 0 1,0 0-1,0 0 1,0 0-1,0 1 1,0-1-1,0 0 1,0 0 0,0 0-1,-1 0 1,1 0-1,0 1 1,-1-2-1,-10-5-728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3.898"/>
    </inkml:context>
    <inkml:brush xml:id="br0">
      <inkml:brushProperty name="width" value="0.05" units="cm"/>
      <inkml:brushProperty name="height" value="0.05" units="cm"/>
    </inkml:brush>
  </inkml:definitions>
  <inkml:trace contextRef="#ctx0" brushRef="#br0">1 1 15579,'8'24'1953,"2"-2"-969,-1-5-368,8-1 1056,0 3-311,3-4-393,0 0-304,0-4-1016,-3 0 1592,-4-4-1168,-5 0-16,-8-6 40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4.346"/>
    </inkml:context>
    <inkml:brush xml:id="br0">
      <inkml:brushProperty name="width" value="0.05" units="cm"/>
      <inkml:brushProperty name="height" value="0.05" units="cm"/>
    </inkml:brush>
  </inkml:definitions>
  <inkml:trace contextRef="#ctx0" brushRef="#br0">13 338 17868,'6'5'2016,"-3"1"-1400,-3 5-248,-3 1 1041,0 3-593,1 5-264,-1-3-760,-1 3-304,1-5-592,1-1 15,1-7 705,1-5-224,4 4-328</inkml:trace>
  <inkml:trace contextRef="#ctx0" brushRef="#br0" timeOffset="1">160 34 18052,'10'-11'2138,"-8"9"-1871,-1 0 0,0 0 0,1 1 0,0-1 1,-1 0-1,1 1 0,0-1 0,0 1 0,0 0 0,0 0 0,0 0 0,0 0 1,0 0-1,0 0 0,4-1 0,-6 3-217,0-1 1,1 0-1,-1 0 0,0 0 1,1 1-1,-1-1 1,0 0-1,1 1 0,-1-1 1,0 0-1,0 0 1,1 1-1,-1-1 0,0 1 1,0-1-1,0 0 1,1 1-1,-1-1 0,0 0 1,0 1-1,0-1 1,0 1-1,0-1 0,0 0 1,0 1-1,0-1 1,0 1-1,0-1 0,0 1 1,0 0-1,-1 17 325,1-17-322,-7 38 161,-2 0 1,-17 51 0,-6 25-165,30-108-56,1-4 7,0 1 1,0 0 0,1 0-1,-1 0 1,1 0 0,0 0-1,1 7 1,-1-11-1,0 0-1,0 1 1,0-1 0,0 1 0,1-1-1,-1 1 1,0-1 0,0 1-1,1-1 1,-1 0 0,0 1-1,1-1 1,-1 0 0,0 1-1,1-1 1,-1 0 0,1 1 0,-1-1-1,1 0 1,-1 0 0,0 1-1,1-1 1,-1 0 0,2 0-1,-1 0 1,1 0-1,0 0 0,0 0 0,0 0 1,0 0-1,0 0 0,-1-1 0,1 1 1,0-1-1,2 0 0,71-31-1060,-67 28 758,1 0 0,-1-1 0,0 0 0,-1-1 0,1 0 0,9-10 0,-6 4-302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4.736"/>
    </inkml:context>
    <inkml:brush xml:id="br0">
      <inkml:brushProperty name="width" value="0.05" units="cm"/>
      <inkml:brushProperty name="height" value="0.05" units="cm"/>
    </inkml:brush>
  </inkml:definitions>
  <inkml:trace contextRef="#ctx0" brushRef="#br0">167 2 17932,'0'0'124,"1"0"0,-1 0 0,0 0 1,0-1-1,1 1 0,-1 0 0,0 0 0,1 0 1,-1 0-1,0 0 0,1 0 0,-1 0 0,0 0 0,1 0 1,-1 0-1,0 0 0,1 0 0,-1 0 0,0 0 1,1 0-1,-1 0 0,0 0 0,1 0 0,-1 0 1,0 1-1,0-1 0,1 0 0,-1 0 0,0 0 1,1 0-1,-1 1 0,0-1 0,0 0 0,0 0 0,1 1 1,-1-1-1,0 0 0,0 0 0,0 1 0,1-1 1,-1 0-1,0 1 0,0-1 0,0 0 0,0 0 1,0 1-1,0-1 0,0 0 0,0 1 0,0 0 0,8 25 973,-5-17-619,3 12-510,0 1 0,-1-1 0,-2 1 0,0 0-1,-1-1 1,-1 1 0,-1 0 0,-1 0 0,-1 0 0,-1 0-1,-1-1 1,-1 1 0,-1-1 0,0 0 0,-2 0 0,0-1-1,-2 0 1,0-1 0,-1 0 0,-1 0 0,-1-2 0,0 1-1,-1-1 1,-1-1 0,-25 21 0,5-12-351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7.432"/>
    </inkml:context>
    <inkml:brush xml:id="br0">
      <inkml:brushProperty name="width" value="0.05" units="cm"/>
      <inkml:brushProperty name="height" value="0.05" units="cm"/>
    </inkml:brush>
  </inkml:definitions>
  <inkml:trace contextRef="#ctx0" brushRef="#br0">0 75 16700,'5'-3'2048,"7"-5"-816,6 2-392,15 2 1337,6 1-433,1-6-383,9 1-233,11 0-400,1 1-168,0 0-392,-4 4-200,-10 0-616,-5 3-520,-15 2 952,-7-2-184,-12-8-137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09.865"/>
    </inkml:context>
    <inkml:brush xml:id="br0">
      <inkml:brushProperty name="width" value="0.05" units="cm"/>
      <inkml:brushProperty name="height" value="0.05" units="cm"/>
    </inkml:brush>
  </inkml:definitions>
  <inkml:trace contextRef="#ctx0" brushRef="#br0">9 0 14315,'-2'6'369,"1"0"0,-1 0 0,1 0 0,0 0 0,0 0-1,1 1 1,0-1 0,0 0 0,1 12 0,0-15-241,0 0 1,1 0-1,-1 1 0,0-1 1,1 0-1,-1 0 0,1 0 1,0-1-1,0 1 0,0 0 1,1-1-1,-1 1 0,1-1 1,-1 0-1,1 0 0,0 0 1,0 0-1,0 0 0,0-1 1,3 2-1,5 1 38,0 0 1,1-1-1,-1 0 0,1-1 0,0-1 1,0 1-1,0-2 0,21-1 0,-1-2-30,0-1 0,33-9-1,76-31-1,-101 29-82,-1 2-1,2 2 1,50-7-1,-86 17-41,-1 1-1,1 0 1,0 0 0,-1 0-1,1 0 1,0 1 0,-1 0-1,1 0 1,-1 0-1,1 0 1,-1 1 0,1 0-1,-1 0 1,0 0-1,0 0 1,0 1 0,5 3-1,-3 0 18,-1 0-1,1 0 1,-1 1-1,0-1 0,-1 1 1,1 0-1,-2 1 1,7 14-1,3 15 57,-9-25-34,0 1 0,1-1 0,0 0 0,11 17 0,-14-26-38,0-1 0,0 1 0,0-1 1,1 1-1,-1-1 0,0 0 0,1 0 1,0 0-1,0 0 0,-1 0 1,1 0-1,0-1 0,0 0 0,0 1 1,1-1-1,-1 0 0,0-1 0,0 1 1,1 0-1,-1-1 0,0 0 1,6 0-1,12-3 17,0 0 0,0-2 0,0 0 0,0-1 0,35-17 0,41-11 16,-86 31-37,0 0 0,1 1 0,-1 1 0,1 0 0,0 0 0,19 3 0,-21-1 18,-1 1-1,1 1 0,-1 0 1,12 5-1,-12-4 10,0 0 0,0-1 0,0-1 0,15 3 0,-7-4 12,0 0 0,0-2 0,0 0 0,0-1 0,20-4 0,83-27 102,-60 15-113,-41 12-22,147-34 29,-147 37-53,-1 1-1,1 0 1,0 1-1,0 1 1,0 1-1,33 6 1,-45-5 2,0 0 0,0 1 1,-1 0-1,1 0 0,-1 1 0,0-1 1,0 2-1,0-1 0,0 0 0,-1 1 1,0 0-1,6 8 0,11 7-9,-18-16 29,0-1 1,1 0 0,-1 0-1,1 0 1,0-1 0,0 0-1,0 0 1,0 0-1,0 0 1,0-1 0,1 0-1,-1 0 1,0-1 0,11 1-1,5-2 55,0 0 0,31-8 0,-27 5-36,80-16 155,-55 9-223,88-7 1,-136 18 26,2-1-61,-1 1-1,1 0 1,-1-1-1,0 2 1,1-1-1,-1 0 1,1 1-1,-1-1 1,0 1-1,1 0 1,-1 0 0,0 0-1,0 1 1,4 1-1,-3-1-155,-1-5-52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1.778"/>
    </inkml:context>
    <inkml:brush xml:id="br0">
      <inkml:brushProperty name="width" value="0.05" units="cm"/>
      <inkml:brushProperty name="height" value="0.05" units="cm"/>
    </inkml:brush>
  </inkml:definitions>
  <inkml:trace contextRef="#ctx0" brushRef="#br0">75 24 16740,'-2'24'1883,"-1"-1"0,0 1 1,-11 35-1,-3 13-485,3 2-462,5-31-407,-4 47 0,14-72-296,-1-17-229,0-1 1,1 0-1,-1 0 1,0 0-1,0 0 1,0 0 0,0 0-1,0 0 1,0 0-1,0 0 1,1 0-1,-1 0 1,0 0-1,0 0 1,0 1-1,0-1 1,0 0 0,1 0-1,-1 0 1,0 0-1,0 0 1,0 0-1,0 0 1,0-1-1,1 1 1,-1 0-1,0 0 1,0 0 0,0 0-1,0 0 1,0 0-1,0 0 1,1 0-1,-1 0 1,0 0-1,0 0 1,0 0-1,0 0 1,0-1 0,0 1-1,0 0 1,0 0-1,0 0 1,0 0-1,1 0 1,-1 0-1,0-1 1,0 1-1,0 0 1,0 0 0,0 0-1,14-31 271,5-21-139,-3 0 0,-3-2 1,-2 1-1,5-57 0,-16 114-152,0 1 0,0-1 1,1 0-1,-1 0 0,1 0 0,0 0 0,1 0 0,-1 0 0,0 0 0,1 0 1,0 0-1,0-1 0,0 1 0,1-1 0,3 6 0,-3-7 10,-1 0-1,0 1 1,1-1-1,-1 0 1,1 0-1,0 0 1,0-1-1,-1 1 0,1-1 1,0 1-1,0-1 1,0 0-1,1 0 1,-1-1-1,0 1 1,0-1-1,1 1 1,-1-1-1,0 0 1,0 0-1,1 0 1,4-1-1,0-2 6,0 0 0,0 0 1,-1 0-1,1-1 0,-1 0 0,1 0 0,-1-1 0,0 0 0,-1 0 0,0-1 1,1 0-1,-2 0 0,1 0 0,-1-1 0,0 0 0,0 0 0,-1 0 1,0-1-1,6-13 0,-9 19 3,-1 1 1,1-1 0,-1 1 0,0-1-1,1 0 1,-1 1 0,0-1-1,0 1 1,0-1 0,0 0-1,0 1 1,0-1 0,-1 1-1,1-1 1,-1 1 0,1-1 0,-1 1-1,1-1 1,-1 1 0,0-1-1,1 1 1,-3-2 0,2 2-3,0 0 0,0 1 0,0-1-1,0 1 1,0-1 0,0 1 0,0 0 0,0-1 0,0 1 0,0 0 0,-1 0 0,1 0 0,0 0 0,0 0 0,0 0 0,0 0 0,0 0 0,-1 0 0,1 0 0,0 1-1,0-1 1,0 1 0,0-1 0,0 1 0,0-1 0,0 1 0,0-1 0,0 1 0,0 0 0,0-1 0,-1 3 0,-5 2-9,1 1 0,0 1 0,0-1 0,1 1 0,0 0 0,0 0-1,0 0 1,1 1 0,-6 14 0,5-8-14,0 0 0,0 0 0,2 1 0,-4 28 0,6-40 16,1 1 1,0 0-1,0 0 0,0 0 0,1 0 0,-1 0 0,1 0 0,0-1 0,0 1 0,0 0 0,1-1 0,3 7 0,-4-8-20,0-1 1,0 1-1,0-1 0,1 0 0,-1 1 1,0-1-1,1 0 0,0 0 1,-1 0-1,1 0 0,-1 0 0,1 0 1,0-1-1,0 1 0,-1 0 0,1-1 1,0 0-1,0 1 0,0-1 1,0 0-1,-1 0 0,1 0 0,0 0 1,0 0-1,0 0 0,0-1 0,0 1 1,-1 0-1,3-2 0,4 0-261,0-1-1,0 0 1,0-1 0,-1 0-1,0 0 1,1-1-1,-2 0 1,9-7-1,7-8-1486,20-25 0,-27 28 384,1 0 0,31-25 0,-39 37 1191,0 0 0,0 1 0,0-1 0,0 1 0,1 1 0,11-4 0,-15 6 377,-1 0 0,0 0 0,1 0 0,-1 1 0,1 0 0,-1 0 0,1 0 0,-1 0 0,1 1 0,-1-1 0,1 1 0,-1 0 0,0 1 0,1-1 0,4 3 0,-8-3-37,0 0 0,0 0 0,0-1 1,0 1-1,0 0 0,0 0 0,0 0 0,-1 1 0,1-1 1,0 0-1,-1 0 0,1 0 0,-1 1 0,1-1 0,-1 0 1,0 0-1,1 1 0,-1-1 0,0 0 0,0 1 0,0-1 1,0 0-1,0 1 0,0-1 0,0 0 0,-1 2 0,-11 41 1352,6-25-1011,2-2-194,2-7-127,-1 0 0,1 0 0,1 1 0,-1 13 0,2-23-153,0-1 0,0 1 0,0-1 0,1 0 0,-1 1 0,0-1 0,0 0 0,0 1 0,0-1 0,0 1 0,1-1 0,-1 0 0,0 1 0,0-1 0,1 0 0,-1 0 0,0 1 0,1-1 0,-1 0 0,0 0 0,1 1 0,-1-1 0,0 0 0,1 0 0,-1 0 0,0 0 0,1 1 0,-1-1 0,1 0 0,-1 0 0,0 0 0,1 0-1,-1 0 1,1 0 0,-1 0 0,0 0 0,1 0 0,-1 0 0,1 0 0,-1-1 0,0 1 0,1 0 0,-1 0 0,0 0 0,1 0 0,-1-1 0,1 1 0,17-9 120,-2-4-26,1-1 0,-2-1-1,0 0 1,-1-1 0,0-1 0,17-28 0,-28 40-84,-1 3-4,0 0 1,-1-1-1,1 1 1,-1-1-1,0 1 1,1-1-1,-1 0 1,0 1 0,-1-1-1,2-4 1,-14 17 26,11-9-40,0 1 1,0 0-1,0-1 1,1 1-1,-1 0 1,0 0-1,1 0 0,-1 0 1,1-1-1,-1 1 1,1 0-1,0 0 1,0 0-1,0 0 1,0 0-1,0 0 1,0 0-1,1 0 1,-1 0-1,2 3 0,-2-4 1,1 1-1,0-1 1,0 0-1,0 0 0,0 1 1,0-1-1,0 0 0,0 0 1,0 0-1,1 0 0,-1 0 1,0 0-1,1-1 0,-1 1 1,0 0-1,1-1 0,-1 1 1,1-1-1,-1 1 0,1-1 1,-1 0-1,1 1 0,-1-1 1,1 0-1,2 0 0,6-1 8,0 0 0,0-1 0,-1 0 0,1 0 0,0-1-1,-1 0 1,15-7 0,-5 1 33,0-2 0,26-18 0,-42 26-29,0 1 0,1 0 0,-1-1 0,0 0 0,0 1 0,0-1 1,-1 0-1,1-1 0,-1 1 0,0 0 0,2-5 0,-6 7 62,-6 4-38,-6 5 2,5 1-10,0 0 0,1 0-1,-12 17 1,17-22-13,1-1-1,-1 1 0,1 0 0,1 0 1,-1 0-1,0 0 0,1 0 1,0 0-1,0 0 0,0 0 0,0 1 1,1-1-1,-1 0 0,1 5 1,0-8-11,1-1 0,-1 1 0,0 0 1,0-1-1,0 1 0,1 0 1,-1-1-1,0 1 0,0-1 1,1 1-1,-1-1 0,1 1 0,-1-1 1,0 1-1,1-1 0,-1 1 1,1-1-1,-1 0 0,1 1 1,0-1-1,-1 0 0,1 1 0,-1-1 1,1 0-1,1 1 0,20-1 81,22-14 12,-43 14-96,53-24 22,29-11-36,-74 32-13,1 0 0,-1 1 1,1 0-1,-1 0 0,1 1 0,17 0 1,-25 1 16,0 0 1,-1 1-1,1-1 1,0 0-1,0 0 1,0 1-1,-1-1 1,1 1-1,0 0 1,-1-1-1,1 1 1,0 0-1,-1 0 1,1 0-1,-1 0 1,1 0-1,-1 1 1,0-1-1,1 0 1,-1 1-1,2 1 1,-1 1-17,-1 1 1,1-1-1,-1 0 1,0 0-1,0 1 1,1 7-1,-2-8 19,1-1-1,-1 1 1,1-1-1,0 1 0,0-1 1,0 1-1,0-1 1,0 0-1,1 0 0,-1 0 1,1 0-1,0 0 0,3 4 1,-4-6 7,1 0 0,-1-1 0,1 1 0,-1 0 0,0-1 0,1 1 0,-1-1 0,1 0 0,-1 1 0,1-1 0,0 0 0,-1 0 0,1 0 0,-1 0 0,1 0 0,-1 0 0,1-1 0,-1 1 0,1 0 0,-1-1 0,1 1 0,-1-1 0,0 0 0,1 1 0,1-2 0,37-23-32,-36 21 21,78-64-258,4-3-465,-78 68 411,-8 12 222,-12 23 262,6-15-33,5-16-116,1-1-1,0 1 1,-1 0-1,1 0 1,0 0-1,0-1 1,0 1 0,0 0-1,0 0 1,0 0-1,0 0 1,0-1 0,0 1-1,0 0 1,0 0-1,0 0 1,1-1-1,-1 1 1,0 0 0,1 0-1,0 0 1,-1 0-3,1-1 0,-1 1 0,1-1-1,0 0 1,-1 0 0,1 1 0,0-1 0,-1 0 0,1 0 0,0 0 0,-1 0 0,1 0-1,0 0 1,-1 0 0,1 0 0,0 0 0,-1 0 0,1 0 0,0 0 0,0 0 0,6-3 40,0 1 0,0-1 0,12-6 1,-14 6-46,34-19 67,-25 13-119,0 1 1,1 1-1,0 0 0,26-8 0,-41 15 42,1 0 0,-1 0 0,0 0 0,0 0-1,1 0 1,-1 0 0,0 0 0,0 0 0,1 0 0,-1 0-1,0 0 1,1 0 0,-1 0 0,0 0 0,0 0-1,1 0 1,-1 0 0,0 0 0,0 0 0,1 1-1,-1-1 1,0 0 0,0 0 0,1 0 0,-1 0-1,0 1 1,0-1 0,0 0 0,0 0 0,1 1 0,-1-1-1,0 0 1,0 0 0,0 1 0,0-1 0,0 0-1,0 0 1,0 1 0,0-1 0,1 0 0,-1 0-1,0 1 1,0-1 0,0 0 0,0 1 0,0-1 0,-1 0-1,1 0 1,0 1 0,0-1 0,0 0 0,0 0-1,0 1 1,0-1 0,0 0 0,0 0 0,-1 1-1,1-1 1,0 0 0,-9 19-41,8-17 37,-1 2 9,0 0 1,0 1-1,1 0 1,-1-1-1,1 1 1,0 0-1,-1 8 1,2-11 5,0-1 0,0 1 0,0-1 0,0 0 1,0 1-1,1-1 0,-1 0 0,0 1 0,1-1 0,-1 0 0,1 0 1,0 1-1,-1-1 0,1 0 0,0 0 0,0 0 0,-1 0 0,1 0 1,0 0-1,0 0 0,0 0 0,0 0 0,1 0 0,-1 0 0,0-1 0,0 1 1,0 0-1,1-1 0,-1 1 0,0-1 0,1 0 0,0 1 0,8 1 26,1-1-1,-1 0 0,0 0 1,1-1-1,-1 0 1,1-1-1,-1 0 0,0-1 1,19-5-1,8-5 40,45-22 0,-56 23-47,6-4-34,0-2-1,35-24 0,-72 45 49,0 1 0,1-1 0,-1 1 0,1-1 0,0 1 0,0 0 0,1 1 1,-5 8-1,6-12-17,1 1 1,0-1 0,0 0-1,0 0 1,0 0 0,0 1-1,1-1 1,-1 1 0,1-1 0,-1 0-1,1 1 1,0-1 0,0 1-1,0-1 1,0 1 0,0-1 0,1 1-1,-1-1 1,1 0 0,0 1-1,-1-1 1,1 0 0,0 0 0,1 1-1,-1-1 1,2 2 0,-1-1-58,1-1 1,-1 0 0,1 0 0,0 0-1,0 0 1,-1 0 0,2 0 0,-1-1-1,0 0 1,0 1 0,0-1 0,1 0-1,-1-1 1,0 1 0,1 0 0,-1-1-1,1 0 1,-1 0 0,0 0 0,8-1 0,14-4-148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7.385"/>
    </inkml:context>
    <inkml:brush xml:id="br0">
      <inkml:brushProperty name="width" value="0.05" units="cm"/>
      <inkml:brushProperty name="height" value="0.05" units="cm"/>
    </inkml:brush>
  </inkml:definitions>
  <inkml:trace contextRef="#ctx0" brushRef="#br0">17 62 20292,'-9'5'2233,"3"-2"-1329,4-3-312,7 0 1104,5-2-199,6 1-505,2-3-216,7 1-360,1 0-120,1-3-176,1 3-184,-4 0-664,-2 0 480,-7-8 120,-3-2-96,-6-4-120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8.211"/>
    </inkml:context>
    <inkml:brush xml:id="br0">
      <inkml:brushProperty name="width" value="0.05" units="cm"/>
      <inkml:brushProperty name="height" value="0.05" units="cm"/>
    </inkml:brush>
  </inkml:definitions>
  <inkml:trace contextRef="#ctx0" brushRef="#br0">86 32 14611,'14'-16'2163,"3"0"6914,-17 16-9020,-7 15 1230,-16 25-464,-28 69 0,43-89-822,2 0 1,0 0-1,1 1 1,1 0 0,-3 40-1,7-56 7,0 0-1,1 0 0,-1 0 1,1 1-1,0-1 1,0 0-1,1 0 0,-1 0 1,1 0-1,3 5 1,-4-9-59,0 1 0,0-1 0,0 1 0,0-1 1,1 1-1,-1-1 0,0 0 0,1 0 0,-1 0 1,0 1-1,1-2 0,0 1 0,-1 0 0,1 0 1,0 0-1,-1-1 0,1 1 0,0-1 0,0 1 1,-1-1-1,1 0 0,0 1 0,0-1 0,0 0 1,-1 0-1,1-1 0,0 1 0,0 0 0,0-1 1,-1 1-1,1-1 0,3-1 0,-2 1-1,0-1-1,0 1 0,0-1 1,0 0-1,0-1 0,-1 1 1,1 0-1,-1-1 0,1 1 1,2-5-1,0 2-45,18-22-314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8.610"/>
    </inkml:context>
    <inkml:brush xml:id="br0">
      <inkml:brushProperty name="width" value="0.05" units="cm"/>
      <inkml:brushProperty name="height" value="0.05" units="cm"/>
    </inkml:brush>
  </inkml:definitions>
  <inkml:trace contextRef="#ctx0" brushRef="#br0">21 22 20580,'-11'-8'2497,"8"7"-1353,-3-8 4209,6 7-4977,1 2-1168,4-1-2608,6 1 2935,3 1-415,1-2-336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6.125"/>
    </inkml:context>
    <inkml:brush xml:id="br0">
      <inkml:brushProperty name="width" value="0.05" units="cm"/>
      <inkml:brushProperty name="height" value="0.05" units="cm"/>
    </inkml:brush>
  </inkml:definitions>
  <inkml:trace contextRef="#ctx0" brushRef="#br0">118 3 17988,'0'-1'68,"-1"1"1,1 0-1,0 0 1,-1-1-1,1 1 0,0 0 1,-1 0-1,1 0 1,-1 0-1,1 0 0,0 0 1,-1 0-1,1 0 1,-1 0-1,1 0 0,-1 0 1,1 0-1,0 0 1,-1 0-1,1 0 1,-1 0-1,1 0 0,0 0 1,-1 0-1,1 1 1,-1-1-1,1 0 0,0 0 1,-1 1-1,1-1 1,0 0-1,0 0 1,-1 1-1,-11 12 342,2 2 117,1 1-1,1 1 0,0-1 0,1 1 0,-7 24 0,3 2-18,-6 46 0,16-83-465,-2 6 78,1 1 1,1 0-1,0 0 0,0 0 1,1 0-1,1-1 0,4 23 1,-5-33-99,0-1 0,1 1 0,-1 0 0,1-1 0,-1 1 0,1-1 1,0 1-1,0 0 0,-1-1 0,1 0 0,0 1 0,0-1 0,0 0 0,1 1 0,-1-1 0,0 0 0,0 0 1,1 0-1,-1 0 0,1 0 0,-1 0 0,1 0 0,-1-1 0,1 1 0,2 0 0,-1 0 5,0-1-1,0 0 0,0-1 1,0 1-1,0 0 0,0-1 1,0 0-1,0 0 0,0 0 1,0 0-1,0 0 0,-1 0 1,4-2-1,6-5 73,1-1-1,-1 0 1,-1 0 0,19-20 0,-8 4 2,0 0 1,-2-1 0,-1-2 0,29-52 0,-40 51-901,-11 21-225,3 8 979,-1 0-1,0 0 1,1 0 0,-1 0-1,0 0 1,1 1-1,-1-1 1,1 0 0,-1 0-1,0 1 1,1-1 0,-1 0-1,1 1 1,-1-1 0,1 0-1,-1 1 1,1-1-1,-1 1 1,0 0 0,-31 34-932,13-10 270</inkml:trace>
  <inkml:trace contextRef="#ctx0" brushRef="#br0" timeOffset="1">138 456 15131,'6'19'1369,"5"-6"-905,3-4-232,2-9 376,1-3 48,3-2-280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9.810"/>
    </inkml:context>
    <inkml:brush xml:id="br0">
      <inkml:brushProperty name="width" value="0.05" units="cm"/>
      <inkml:brushProperty name="height" value="0.05" units="cm"/>
    </inkml:brush>
  </inkml:definitions>
  <inkml:trace contextRef="#ctx0" brushRef="#br0">108 37 12091,'25'-36'6125,"-27"44"-1680,-4 18-2938,2-14-1181,-35 94 989,-31 133-1,67-227-1287,1-5 18,0 0-1,1 0 1,-1 0-1,2 0 1,-1 0-1,1 0 1,0 0-1,0 1 1,2 8-1,-2-15-25,1-1 0,-1 1 1,1 0-1,-1-1 0,1 1 0,-1 0 0,1-1 0,-1 1 0,1-1 1,0 1-1,-1-1 0,1 0 0,0 1 0,-1-1 0,1 1 0,0-1 0,0 0 1,-1 0-1,1 1 0,0-1 0,0 0 0,-1 0 0,1 0 0,0 0 0,0 0 1,0 0-1,-1 0 0,1 0 0,0 0 0,0-1 0,0 1 0,-1 0 1,1 0-1,0-1 0,0 1 0,0-1 0,27-14 411,22-24 108,-2-3 0,53-58 1,-71 69-412,157-165-1442,-176 182 441,-8 6 391,-3 8 470,0 0-1,0 0 0,0 0 0,0 0 0,0 0 0,0-1 0,0 1 1,0 0-1,0 0 0,0 0 0,0 0 0,0 0 0,0 0 1,0 0-1,0 0 0,0-1 0,0 1 0,0 0 0,0 0 0,0 0 1,0 0-1,0 0 0,0 0 0,0 0 0,-1 0 0,1 0 0,0 0 1,0 0-1,0-1 0,0 1 0,0 0 0,0 0 0,0 0 0,0 0 1,0 0-1,-1 0 0,1 0 0,0 0 0,0 0 0,0 0 0,0 0 1,0 0-1,0 0 0,0 0 0,0 0 0,-1 0 0,1 0 1,0 0-1,0 0 0,0 0 0,0 0 0,-7 2-647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20.215"/>
    </inkml:context>
    <inkml:brush xml:id="br0">
      <inkml:brushProperty name="width" value="0.05" units="cm"/>
      <inkml:brushProperty name="height" value="0.05" units="cm"/>
    </inkml:brush>
  </inkml:definitions>
  <inkml:trace contextRef="#ctx0" brushRef="#br0">10 0 17492,'-10'19'2248,"12"0"-1120,-1 0-407,7 1 1431,1-3-616,5 6-455,1-2-289,4 2-928,1 0-376,1-2 472,2 5-160,-3-3-96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28.952"/>
    </inkml:context>
    <inkml:brush xml:id="br0">
      <inkml:brushProperty name="width" value="0.05" units="cm"/>
      <inkml:brushProperty name="height" value="0.05" units="cm"/>
    </inkml:brush>
  </inkml:definitions>
  <inkml:trace contextRef="#ctx0" brushRef="#br0">19 1 12523,'-3'4'297,"1"0"1,-1 1 0,1-1 0,1 1-1,-1-1 1,1 1 0,-1 0-1,1 0 1,0 0 0,1 0 0,-1 0-1,1-1 1,0 1 0,1 0-1,-1 0 1,1 0 0,0 0 0,2 7-1,1 3 36,2 0 0,-1 0-1,2-1 1,12 22 0,-6-15-235,1 0 1,1-1-1,1 0 0,1-1 1,0-1-1,1-1 0,1-1 0,1 0 1,0-1-1,1-1 0,0-1 1,1-1-1,1-1 0,0-1 1,0-1-1,1-1 0,0-1 1,0-1-1,1-1 0,0-1 1,30 0-1,-18-4 97,-1-2 1,1-1-1,-1-2 0,65-17 1,139-59 419,-12 3-336,-179 66-258,1 1 0,1 3-1,0 1 1,59 2 0,-70 5-13,-1 3 1,1 1-1,-1 2 0,0 2 0,73 24 0,184 93 262,-294-124-289,27 16 182,-27-16-189,-1-1-1,0 1 0,0 0 0,0-1 0,0 1 0,0 0 1,0 0-1,0 0 0,0 0 0,0 0 0,0 0 0,0 0 1,-1 0-1,1 1 0,0-1 0,-1 0 0,1 0 0,-1 1 1,1 1-1,-1-3-17,0 0-1,0 1 1,0-1 0,0 0-1,0 1 1,0-1 0,0 0 0,-1 0-1,1 1 1,0-1 0,0 0-1,0 0 1,0 1 0,0-1 0,0 0-1,-1 0 1,1 1 0,0-1 0,0 0-1,0 0 1,-1 0 0,1 1-1,0-1 1,0 0 0,-1 0 0,1 0-1,0 0 1,0 0 0,-1 0 0,1 1-1,0-1 1,-1 0 0,1 0-1,0 0 1,0 0 0,-1 0 0,0 0-1,-12-6-502,-9-14-103,13 7-30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29.387"/>
    </inkml:context>
    <inkml:brush xml:id="br0">
      <inkml:brushProperty name="width" value="0.05" units="cm"/>
      <inkml:brushProperty name="height" value="0.05" units="cm"/>
    </inkml:brush>
  </inkml:definitions>
  <inkml:trace contextRef="#ctx0" brushRef="#br0">1 351 14259,'1'1'188,"1"0"-1,-1-1 1,0 1 0,1 0-1,-1 0 1,1-1-1,-1 1 1,1-1 0,-1 1-1,1-1 1,-1 0 0,1 0-1,0 0 1,-1 0-1,1 0 1,-1 0 0,1 0-1,0 0 1,-1 0 0,1-1-1,2 0 1,37-16 1572,-32 13-1327,37-17 555,186-76 943,-198 86-1894,0 1 0,1 2 1,-1 1-1,1 2 0,40-1 0,-16 6 161,68-4 673,-110 2-723,1-1 0,-1-1-1,1 0 1,-1-1 0,18-8-1,-20 7-91,-2-1 0,1 0-1,-1 0 1,0-1 0,0-1-1,-1 0 1,0-1-1,-1-1 1,11-11 0,-21 21-101,-1 0 1,1 1 0,0-1 0,-1 0 0,1 0 0,-1 1 0,1-1-1,-1 0 1,1 0 0,-1 0 0,1 0 0,-1 0 0,0 1-1,0-1 1,1 0 0,-1 0 0,0 0 0,0 0 0,0 0-1,0 0 1,0 0 0,0 0 0,0 0 0,0 0 0,-1 0 0,1 0-1,0 0 1,-1 1 0,1-1 0,0 0 0,-1 0 0,1 0-1,-2-1 1,1 1-23,-1 0 0,1 0 0,-1 0-1,1 1 1,-1-1 0,1 1 0,-1-1-1,0 1 1,1-1 0,-1 1 0,0 0 0,1 0-1,-1 0 1,0 0 0,1 0 0,-1 0-1,0 0 1,1 0 0,-3 2 0,-13 3-508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29.842"/>
    </inkml:context>
    <inkml:brush xml:id="br0">
      <inkml:brushProperty name="width" value="0.05" units="cm"/>
      <inkml:brushProperty name="height" value="0.05" units="cm"/>
    </inkml:brush>
  </inkml:definitions>
  <inkml:trace contextRef="#ctx0" brushRef="#br0">224 12 17212,'1'-1'52,"-1"1"1,0 0-1,0 0 1,0 0-1,0-1 1,1 1-1,-1 0 1,0 0 0,0-1-1,0 1 1,0 0-1,0 0 1,0-1-1,0 1 1,0 0-1,1 0 1,-1-1-1,0 1 1,0 0-1,0 0 1,0-1 0,0 1-1,0 0 1,-1 0-1,1-1 1,0 1-1,0 0 1,0 0-1,0-1 1,0 1-1,0 0 1,0 0-1,0-1 1,-1 1-1,1 0 1,0 0 0,0 0-1,0-1 1,0 1-1,-1 0 1,1 0-1,0 0 1,0 0-1,-1-1 1,1 1-1,0 0 1,0 0-1,-1 0 1,1 0 0,-21 0 1456,-22 13-57,31-7-1388,1 1 0,0 1 0,0 0 0,1 0 0,0 1 0,0 0 0,1 1 0,0 0 0,1 1 0,-8 11 0,11-14-53,-1 1 1,2 0 0,-1 0 0,1 0 0,1 1-1,0-1 1,0 1 0,1 0 0,0 0 0,0 0 0,1 0-1,1 0 1,1 19 0,-1-27-6,0 0 0,0 0 0,1 0 0,-1 0 0,1 0 0,0 0 0,-1 0 0,1 0 0,0 0 0,0 0 0,0 0 0,1 0 0,-1 0 0,0-1 0,1 1 0,-1-1 0,1 1 1,-1-1-1,1 1 0,0-1 0,3 2 0,-2-2-46,1 0 1,-1 0 0,1 0 0,0 0 0,-1 0 0,1-1 0,0 0-1,0 0 1,-1 0 0,1 0 0,6-1 0,6-3-343,0 0-1,-1-1 1,1-1 0,21-10 0,11-9-690,63-44 0,-61 33 191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30.310"/>
    </inkml:context>
    <inkml:brush xml:id="br0">
      <inkml:brushProperty name="width" value="0.05" units="cm"/>
      <inkml:brushProperty name="height" value="0.05" units="cm"/>
    </inkml:brush>
  </inkml:definitions>
  <inkml:trace contextRef="#ctx0" brushRef="#br0">136 0 14355,'-16'12'761,"0"1"0,1 0 0,1 1-1,0 1 1,-17 23 0,27-34-653,1 1-1,0 0 1,0 0-1,0 0 1,1 1-1,0-1 1,0 1-1,0-1 1,0 1-1,1-1 1,0 1-1,0 0 1,1 0-1,0 0 1,0-1-1,0 1 1,1 0-1,-1 0 1,1 0 0,1-1-1,-1 1 1,1-1-1,3 8 1,-3-9-29,1 0 0,-1-1 1,1 1-1,0-1 0,-1 0 1,2 0-1,-1 0 0,0 0 1,0 0-1,1-1 0,0 1 1,-1-1-1,1 0 0,0 0 1,0-1-1,0 1 0,0-1 1,0 0-1,1 0 0,-1 0 1,0-1-1,1 1 0,-1-1 1,0 0-1,0 0 0,1-1 1,-1 1-1,0-1 0,1 0 1,-1 0-1,0 0 0,0-1 1,0 1-1,0-1 0,0 0 1,-1 0-1,1-1 0,0 1 1,-1-1-1,0 1 0,1-1 1,-1 0-1,0-1 0,3-4 1,-1 1 100,0-1 1,-1 0 0,0 0 0,0 0-1,0-1 1,-1 1 0,-1-1 0,1 0 0,-2 0-1,1 0 1,-1 0 0,0 0 0,-2-18-1,1 22-141,0 0-1,0 0 0,-1 0 1,0 1-1,0-1 0,0 0 1,-1 1-1,1-1 0,-1 1 0,0-1 1,-1 1-1,1 0 0,-1 0 1,0 0-1,0 0 0,0 1 1,0-1-1,0 1 0,-1-1 1,0 1-1,0 0 0,0 1 1,0-1-1,0 1 0,0 0 0,-1 0 1,-7-3-1,11 5-119,1-1-1,-1 1 0,0 0 1,1 0-1,-1-1 0,0 1 1,0 0-1,1 0 1,-1 0-1,0 0 0,1 0 1,-1 0-1,0 0 1,0 0-1,1 0 0,-1 0 1,0 0-1,1 0 0,-1 1 1,0-1-1,1 0 1,-1 0-1,-1 2 0,3-2-19,-1 1 1,1-1-1,-1 1 0,1-1 0,-1 1 0,1-1 0,-1 1 0,1-1 0,-1 0 0,1 1 0,0-1 0,-1 0 0,1 1 0,0-1 1,-1 0-1,1 0 0,0 0 0,-1 1 0,1-1 0,0 0 0,0 0 0,-1 0 0,2 0 0,19 1-655,5-1-128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30.701"/>
    </inkml:context>
    <inkml:brush xml:id="br0">
      <inkml:brushProperty name="width" value="0.05" units="cm"/>
      <inkml:brushProperty name="height" value="0.05" units="cm"/>
    </inkml:brush>
  </inkml:definitions>
  <inkml:trace contextRef="#ctx0" brushRef="#br0">177 31 16668,'1'0'129,"0"0"0,0-1 0,-1 1 0,1-1 1,-1 0-1,1 1 0,0-1 0,-1 1 0,1-1 1,-1 0-1,1 1 0,-1-1 0,0 0 1,1 1-1,-1-1 0,0 0 0,1 0 0,-1 0 1,0 1-1,0-1 0,0 0 0,0-1 0,0 1-13,0 1 0,-1-1-1,1 0 1,0 1-1,-1-1 1,1 1 0,-1-1-1,1 1 1,-1-1 0,1 1-1,-1-1 1,1 1-1,-1-1 1,0 1 0,1 0-1,-1-1 1,0 1-1,1 0 1,-1 0 0,0-1-1,-4 0 259,0 0 1,1 0-1,-1 0 0,0 1 0,0 0 0,-6 0 1,0 1-163,1 1 0,0 1-1,-1-1 1,1 2 0,-17 7 0,23-9-204,0 0-1,0 0 0,0 0 1,1 0-1,-1 1 0,1 0 1,-1 0-1,1 0 0,0 0 1,0 0-1,0 0 0,1 1 1,-1 0-1,1-1 0,0 1 1,-3 6-1,5-9-8,0 0 0,0 0 0,0 0 0,0 0 0,0 1 0,0-1 0,0 0 0,0 0 0,1 0 0,-1 0 0,0 1 0,1-1 0,-1 0 0,1 0 0,-1 0 0,1 0 0,-1 0 0,1 0 0,0 0 0,0 0 0,-1 0 0,1-1 0,0 1 0,0 0 0,0 0 0,0-1 0,0 1 0,0 0 0,0-1 0,0 1 0,0-1 0,2 1 0,5 2-7,0 0 1,0-1-1,11 3 0,-15-4 5,37 6-17,-28-5 15,-1 0 0,1 0 0,0 1 0,-1 1-1,0 0 1,0 1 0,0 0 0,12 7 0,-23-11 5,0-1 0,-1 1 0,1 0 0,0-1 0,0 1 0,-1 0 0,1 0 1,0-1-1,-1 1 0,1 0 0,-1 0 0,1 0 0,-1 0 0,1 0 0,-1 0 0,0 0 1,1 0-1,-1 0 0,0 0 0,0 0 0,0 0 0,0 0 0,0 0 0,0 0 1,0 0-1,0 0 0,0 0 0,0 0 0,-1 0 0,1 0 0,0 0 0,-1 0 0,1 0 1,-1 0-1,1 0 0,-1 0 0,1 0 0,-1 0 0,0-1 0,1 1 0,-1 0 1,0 0-1,0-1 0,1 1 0,-3 0 0,-3 5 9,-2 0 0,1-1 1,-16 9-1,21-13-6,-17 10-42,-1-2-1,0 1 1,0-2 0,-1-1-1,-33 7 1,54-13-17,-1-1 0,0 0 0,1 0 0,-1 0 0,1 1 0,-1-1 0,0 0 0,1 0 0,-1 0 0,0 0 0,1 0 0,-1 0 0,0 0 0,1-1 0,-1 1 0,0 0 0,1 0 0,-1 0 0,1-1 0,-1 1 0,0 0 0,1-1 0,-1 1 0,1 0 0,-1-1 0,1 1 0,-1-1 0,0 0-1,1 0-7,0 0 0,0 0-1,0 0 1,0 0-1,0 0 1,0 0 0,0 0-1,1 0 1,-1 0-1,0 0 1,1 0 0,-1 0-1,0 1 1,1-1-1,-1 0 1,2-1-1,30-38-989,-30 38 1006,26-28-732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31.127"/>
    </inkml:context>
    <inkml:brush xml:id="br0">
      <inkml:brushProperty name="width" value="0.05" units="cm"/>
      <inkml:brushProperty name="height" value="0.05" units="cm"/>
    </inkml:brush>
  </inkml:definitions>
  <inkml:trace contextRef="#ctx0" brushRef="#br0">12 1 15739,'-1'25'5789,"6"19"-3418,13 62-1793,-13-77-8,11 39-34,37 105 0,-48-159-568,-6-17-230,-8-24-231,-90-198-1718,99 225 2233,-1 0 0,1-1 1,0 1-1,0-1 0,-1 1 0,1 0 1,0-1-1,0 1 0,0-1 0,-1 1 0,1-1 1,0 1-1,0 0 0,0-1 0,0 1 1,0-1-1,0 1 0,0-1 0,0 1 0,0-1 1,0 1-1,0-1 0,0 1 0,0 0 1,1-1-1,-1 1 0,0-1 0,1 0 0,12 1 716,-8 0-726,29 4-665,-1-2 0,1-2 1,0-1-1,-1-1 1,66-14-1,-49 2-206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31.564"/>
    </inkml:context>
    <inkml:brush xml:id="br0">
      <inkml:brushProperty name="width" value="0.05" units="cm"/>
      <inkml:brushProperty name="height" value="0.05" units="cm"/>
    </inkml:brush>
  </inkml:definitions>
  <inkml:trace contextRef="#ctx0" brushRef="#br0">265 3 16115,'-6'-1'364,"-1"1"0,1-1-1,0 1 1,0 0 0,0 0-1,0 1 1,-1 0 0,1 0-1,0 1 1,-7 2 0,-10 4 804,-25 13 1,35-15-488,12-5-639,-59 30 1578,57-29-1532,-1 0 0,0 0 0,1 1 0,-1 0 0,1-1 0,0 1 0,0 0 0,0 1 0,0-1 0,0 1 0,1-1 0,-3 6 0,4-8-76,1 0 0,0 0 0,0-1-1,0 1 1,0 0 0,0 0 0,0-1 0,0 1-1,0 0 1,0 0 0,1-1 0,-1 1 0,0 0-1,0 0 1,1-1 0,-1 1 0,0 0-1,1-1 1,-1 1 0,1 0 0,-1-1 0,1 1-1,-1-1 1,1 1 0,-1-1 0,1 1 0,-1-1-1,1 1 1,0-1 0,-1 0 0,1 1 0,0-1-1,-1 0 1,1 1 0,1-1 0,28 8 34,-28-8-50,137 10-396,-94-9 141,53 9 0,-94-10 240,0 1-1,-1 0 1,1 0-1,-1 0 0,1 0 1,-1 1-1,1-1 0,-1 1 1,5 3-1,-8-5 19,1 1 0,-1-1 0,1 0 0,-1 1 0,0-1 1,1 1-1,-1-1 0,0 1 0,1-1 0,-1 1 0,0-1 0,0 1 0,0-1 0,1 1 0,-1-1 0,0 1 0,0-1 0,0 1 0,0-1 0,0 1 1,0 0-1,0-1 0,0 1 0,0 0 0,-1 1 7,0-1 0,1 0-1,-1 0 1,0 1 0,0-1 0,0 0 0,0 0 0,0 0 0,0 0 0,0 0-1,0 0 1,-1 0 0,-2 1 0,-30 16 108,0-1-1,-55 18 1,34-14-716,35-12-564,10-5 710,0 0 1,0 0 0,0-1 0,-13 2 0,14-4-318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32.544"/>
    </inkml:context>
    <inkml:brush xml:id="br0">
      <inkml:brushProperty name="width" value="0.05" units="cm"/>
      <inkml:brushProperty name="height" value="0.05" units="cm"/>
    </inkml:brush>
  </inkml:definitions>
  <inkml:trace contextRef="#ctx0" brushRef="#br0">8311 28 11466,'13'-5'607,"1"0"-1,-1 1 0,1 0 0,0 1 0,0 1 1,23-2-1,-34 4-522,0 0 0,1 0 0,-1 1-1,0-1 1,1 1 0,-1-1 0,0 1 0,0 0 0,0 0 0,0 1 0,0-1 0,0 1 0,0-1 0,0 1 0,0 0 0,-1 0 0,1 0 0,-1 1 0,1-1 0,-1 1 0,0-1 0,0 1 0,0 0 0,0-1-1,-1 1 1,1 0 0,-1 0 0,0 0 0,0 0 0,0 1 0,0-1 0,0 0 0,0 0 0,-1 4 0,1 2-53,-1-1 1,0 1-1,-1-1 0,1 1 0,-2-1 1,1 1-1,-1-1 0,0 0 1,-1 0-1,0 0 0,-1 0 1,1 0-1,-1 0 0,-6 7 0,-4 6-5,-1-1-1,-1-1 0,-30 28 1,7-12-18,-1-2 0,-2-1 0,-1-3 0,-1-1 0,-86 38-1,40-29-169,-2-3-1,-113 24 1,-281 40-423,-5-23 552,347-54 129,-1773 307 1313,1186-193-1276,629-117-126,-909 120 50,382-60 16,391-39 128,2 11 0,-391 134 0,136 4 391,280-105-261,178-70-275,-25 9 113,1 2 1,-89 51-1,141-72-159,1-1-1,0 1 1,0 0 0,0 0-1,0 1 1,1-1 0,-1 1 0,1 0-1,0 0 1,0 0 0,1 0-1,-4 7 1,5-9-8,1 1 1,-1-1-1,1 0 0,0 1 1,0-1-1,0 1 1,0-1-1,0 0 0,0 1 1,1-1-1,-1 0 0,1 1 1,0-1-1,0 0 0,-1 0 1,2 1-1,-1-1 0,0 0 1,0 0-1,1 0 1,-1 0-1,1 0 0,-1-1 1,1 1-1,0 0 0,-1-1 1,4 2-1,7 7-21,1-1 0,1 0 1,0-1-1,0-1 0,0 0 0,1-1 0,0-1 1,25 6-1,0-2-144,1-2 1,47 2 0,-18-6-271,-1-4-1,1-2 1,-1-4-1,-1-2 1,77-21-1,-58 7-3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6.777"/>
    </inkml:context>
    <inkml:brush xml:id="br0">
      <inkml:brushProperty name="width" value="0.05" units="cm"/>
      <inkml:brushProperty name="height" value="0.05" units="cm"/>
    </inkml:brush>
  </inkml:definitions>
  <inkml:trace contextRef="#ctx0" brushRef="#br0">84 381 16468,'6'-1'614,"0"0"1,1 0-1,-1 0 1,0-1 0,0 1-1,0-2 1,0 1-1,0-1 1,0 0 0,5-4-1,-7 5-493,0 0 1,0-1-1,0 0 0,-1 0 0,1 0 1,-1 0-1,0-1 0,0 1 0,0-1 1,-1 0-1,1 0 0,-1 0 0,0 0 0,3-6 1,-5 9-119,0-1 1,0 1-1,1 0 1,-1 0-1,0 0 1,0 0-1,0 0 1,-1-1-1,1 1 1,0 0-1,0 0 1,0 0-1,-1 0 1,1 0 0,-1 0-1,1 0 1,-1-1-1,1 1 1,-1 1-1,0-1 1,1 0-1,-1 0 1,0 0-1,0 0 1,0 0-1,0 1 1,0-1-1,1 0 1,-1 1-1,0-1 1,-1 1-1,1-1 1,0 1-1,0-1 1,0 1 0,0 0-1,-2-1 1,-1 0 3,0 0 0,-1 0 0,1 1 0,0 0 0,0-1 0,-1 2 0,1-1 0,-9 2 0,5 0 21,0 1 0,0 1 0,0 0-1,1 0 1,0 0 0,-1 1 0,1 0 0,1 1-1,-1 0 1,1 0 0,0 0 0,0 0 0,1 1 0,0 0-1,0 0 1,1 1 0,-1-1 0,2 1 0,-1 0 0,1 0-1,-4 15 1,7-20-13,-1 0-1,1-1 1,0 1 0,0 0-1,0-1 1,0 1-1,1 0 1,-1-1-1,1 1 1,-1 0 0,1-1-1,0 1 1,0-1-1,0 1 1,1-1 0,-1 0-1,0 1 1,1-1-1,-1 0 1,1 0 0,0 0-1,0 0 1,0 0-1,0-1 1,0 1-1,0 0 1,1-1 0,-1 0-1,0 1 1,1-1-1,-1 0 1,1 0 0,4 1-1,2 0 7,-1-1-1,1 1 0,-1-2 1,1 1-1,-1-1 1,1 0-1,0-1 1,-1 0-1,13-3 0,-1-2-3,0-1-1,0-1 0,-1-1 0,-1-1 0,1 0 1,-2-1-1,1-1 0,-1-1 0,-1 0 0,-1-1 1,23-26-1,-12 10-19,-2-2 1,-1-1 0,-1 0-1,-2-2 1,18-42-1,-34 66-13,0 1-1,-1 0 0,0-1 0,3-19 0,-5 29 13,-1 1 0,0-1 0,0 0-1,0 1 1,0-1 0,0 1 0,0-1 0,0 0-1,0 1 1,0-1 0,0 1 0,0-1-1,0 0 1,0 1 0,0-1 0,0 0 0,-1 1-1,1-1 1,0 1 0,0-1 0,-1 1-1,1-1 1,-1 1 0,1-1 0,0 1-1,-2-2 1,2 2 1,-1 0 0,0 1-1,0-1 1,1 0 0,-1 0 0,0 0-1,0 0 1,1 1 0,-1-1-1,0 0 1,1 1 0,-1-1 0,0 0-1,1 1 1,-1-1 0,1 1-1,-1-1 1,0 1 0,-4 4-11,1-1 1,0 1-1,0 0 1,-5 8-1,-5 17 3,1 0-1,1 2 0,2-1 1,1 1-1,1 1 0,2 0 1,1 0-1,2 0 0,1 0 1,2 0-1,5 43 0,-5-69 12,1-1-1,-1-1 1,1 0-1,-1 1 1,1-1 0,1 0-1,-1 1 1,1-1-1,0 0 1,0 0 0,1 0-1,2 5 1,-5-10-6,0 0 1,1 0-1,-1 1 0,0-1 1,0 0-1,0 0 1,0 0-1,0 1 0,0-1 1,1 0-1,-1 0 1,0 0-1,0 1 0,0-1 1,0 0-1,1 0 0,-1 0 1,0 0-1,0 0 1,0 1-1,1-1 0,-1 0 1,0 0-1,0 0 0,1 0 1,-1 0-1,0 0 1,0 0-1,1 0 0,-1 0 1,0 0-1,0 0 1,1 0-1,-1 0 0,0 0 1,0 0-1,1 0 0,-1 0 1,0 0-1,0 0 1,1-1-1,-1 1 0,0 0 1,0 0-1,1 0 1,2-15-236,-7-23-218,-42-103-811,0 1 1163,46 138 117,-2-5 80,0 0 0,1 0 1,-1-14-1,2 20-72,0 0 0,0 0 0,-1 1 0,2-1 0,-1 0-1,0 0 1,0 0 0,0 0 0,0 0 0,0 0 0,1 0 0,-1 1 0,0-1 0,1 0 0,-1 0 0,1 0 0,-1 1 0,1-1 0,-1 0-1,1 0 1,-1 1 0,1-1 0,0 1 0,-1-1 0,1 0 0,0 1 0,0-1 0,-1 1 0,1 0 0,0-1 0,0 1 0,0 0 0,0-1-1,-1 1 1,1 0 0,0 0 0,0 0 0,0 0 0,2 0 0,14 1-108,0 2 1,1 0-1,22 8 0,-28-7-215,1-1 0,1 1 0,-1-2 1,0 0-1,1-1 0,-1 0 0,18-1 0,5-7-340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32.934"/>
    </inkml:context>
    <inkml:brush xml:id="br0">
      <inkml:brushProperty name="width" value="0.05" units="cm"/>
      <inkml:brushProperty name="height" value="0.05" units="cm"/>
    </inkml:brush>
  </inkml:definitions>
  <inkml:trace contextRef="#ctx0" brushRef="#br0">62 1 17548,'-6'0'256,"0"1"0,0-1 0,0 1 0,0 1 0,1-1 0,-1 1 0,0 0 0,-8 5 0,14-6-169,1 0 0,0-1-1,0 1 1,0-1 0,0 1-1,0-1 1,0 0 0,1 1-1,-1-1 1,0 0 0,0 0-1,0 0 1,0 0 0,2 0 0,59 5 616,-19-2-569,0 1 0,0 2 0,52 15-1,-90-19-128,-1-1-1,1 1 1,-1 0-1,0 0 0,0 0 1,0 0-1,0 1 1,0-1-1,0 1 0,-1 0 1,1 1-1,2 3 1,-5-5-5,1 0 1,-1 0 0,0 0 0,0 0 0,-1 0 0,1 0 0,0 1 0,-1-1 0,1 0 0,-1 0 0,0 1 0,0-1 0,0 0 0,0 1 0,0-1-1,0 0 1,-1 1 0,1-1 0,-1 0 0,0 0 0,1 1 0,-1-1 0,0 0 0,0 0 0,-3 4 0,-3 5 10,0 0 1,-1-1-1,-1 0 1,-16 16-1,-47 36-23,34-30-147,20-17-43,-1 0 58,1 2 0,1 0 0,-20 23 0,24-20-16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49.938"/>
    </inkml:context>
    <inkml:brush xml:id="br0">
      <inkml:brushProperty name="width" value="0.05" units="cm"/>
      <inkml:brushProperty name="height" value="0.05" units="cm"/>
    </inkml:brush>
  </inkml:definitions>
  <inkml:trace contextRef="#ctx0" brushRef="#br0">14 93 7890,'-11'-73'5086,"9"59"1673,17 198-2513,3 29-3386,-18-211-898,0-1-1,0 1 0,0-1 0,1 1 0,-1-1 0,0 1 1,1-1-1,-1 0 0,1 1 0,-1-1 0,1 0 1,-1 1-1,1-1 0,1 2 0,-1-3-26,-1 0 1,1-1-1,-1 1 0,1 0 0,-1-1 0,1 1 0,-1-1 1,1 1-1,-1-1 0,0 1 0,1-1 0,-1 1 0,0-1 1,0 1-1,1-1 0,-1 1 0,0-1 0,0 1 1,0-1-1,1 0 0,-1 1 0,0-2 0,10-48-2657,3-75-3903,0 8 3557,8 2 7466,-21 115-4298,0 0 0,0-1 1,0 1-1,0 0 0,0 0 0,0 0 0,0-1 0,0 1 0,0 0 0,0 0 0,0 0 1,0-1-1,0 1 0,0 0 0,0 0 0,0 0 0,0-1 0,1 1 0,-1 0 1,0 0-1,0 0 0,0-1 0,0 1 0,0 0 0,1 0 0,-1 0 0,0 0 0,0 0 1,0-1-1,0 1 0,1 0 0,-1 0 0,0 0 0,0 0 0,0 0 0,1 0 1,-1 0-1,0 0 0,0 0 0,0 0 0,1 0 0,4 9 1557,2 19-768,-7-28-794,32 132 1635,-25-111-1700,0 0 1,2 0-1,21 39 1,-16-43-658,-14-16 596,0-1 0,0 0 1,1 1-1,-1-1 0,0 1 0,0-1 0,1 0 0,-1 1 0,0-1 1,1 1-1,-1-1 0,0 0 0,1 1 0,-1-1 0,1 0 1,-1 0-1,0 1 0,1-1 0,-1 0 0,1 0 0,-1 0 0,1 0 1,-1 0-1,1 1 0,-1-1 0,1 0 0,-1 0 0,1 0 1,-1 0-1,1 0 0,-1 0 0,1-1 0,-1 1 0,1 0 0,-1 0 1,1 0-1,0-1 0,-2-7-338,-4-5-140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0.382"/>
    </inkml:context>
    <inkml:brush xml:id="br0">
      <inkml:brushProperty name="width" value="0.05" units="cm"/>
      <inkml:brushProperty name="height" value="0.05" units="cm"/>
    </inkml:brush>
  </inkml:definitions>
  <inkml:trace contextRef="#ctx0" brushRef="#br0">77 251 17148,'-30'0'1896,"8"-6"-992,4 0-320,12-3 849,6-3-89,14-5-280,4-5-152,11-4-327,5 0-97,2 2-184,3-2-48,2 4-136,-3 5-248,-2 5-616,-3 5-537,-8-1 1049,-4 3-232,-7-1-160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0.843"/>
    </inkml:context>
    <inkml:brush xml:id="br0">
      <inkml:brushProperty name="width" value="0.05" units="cm"/>
      <inkml:brushProperty name="height" value="0.05" units="cm"/>
    </inkml:brush>
  </inkml:definitions>
  <inkml:trace contextRef="#ctx0" brushRef="#br0">33 232 15667,'-11'9'2329,"1"-3"-1249,2-6-400,5 2 1673,11-5-1057,7-7-112,13-9-440,2-3-191,8-7-241,4-3-144,-1-2-192,-3 1-144,-6 5-393,-6 4-311,-12 11-456,-12 12 992,-1 1-272,-10 9-184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1.235"/>
    </inkml:context>
    <inkml:brush xml:id="br0">
      <inkml:brushProperty name="width" value="0.05" units="cm"/>
      <inkml:brushProperty name="height" value="0.05" units="cm"/>
    </inkml:brush>
  </inkml:definitions>
  <inkml:trace contextRef="#ctx0" brushRef="#br0">0 305 14907,'6'11'1977,"11"-9"-809,6-8-352,12-13 1377,5-5-633,3-5-352,0-5-216,1-4-1048,-5-2-152,-9-5 240,-4 3-184,-9 2-160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2.060"/>
    </inkml:context>
    <inkml:brush xml:id="br0">
      <inkml:brushProperty name="width" value="0.05" units="cm"/>
      <inkml:brushProperty name="height" value="0.05" units="cm"/>
    </inkml:brush>
  </inkml:definitions>
  <inkml:trace contextRef="#ctx0" brushRef="#br0">230 428 16179,'2'-2'425,"1"1"-1,-1-1 0,1 0 1,-1 0-1,0 0 0,0 0 0,0 0 1,0-1-1,2-3 0,-4 5-304,0 1 0,0-1-1,1 0 1,-1 0-1,0 0 1,0 0-1,0 0 1,-1 0-1,1 0 1,0 0 0,0 0-1,0 0 1,-1 0-1,1 0 1,0 0-1,-1 1 1,1-1-1,-1 0 1,1 0 0,-1 0-1,1 0 1,-1 1-1,0-1 1,1 0-1,-1 1 1,0-1 0,0 1-1,1-1 1,-1 1-1,0-1 1,0 1-1,-1-1 1,-2-1-36,1 0 1,-1 0-1,0 0 0,0 1 1,0-1-1,0 1 1,-1 0-1,1 0 0,0 1 1,0-1-1,-1 1 1,1 0-1,0 0 0,0 1 1,-1-1-1,1 1 1,0 0-1,0 0 0,0 0 1,0 1-1,0-1 1,0 1-1,0 0 0,0 0 1,1 1-1,-1-1 1,1 1-1,-4 3 0,1-2-67,1 1-1,0-1 0,0 1 0,0 1 0,1-1 0,0 1 0,0-1 0,0 1 0,1 0 0,-1 1 0,1-1 0,1 1 0,0-1 0,0 1 0,0 0 0,-1 11 0,2-17-9,1 0-1,0 1 0,0-1 0,0 1 0,0-1 1,0 0-1,1 1 0,-1-1 0,0 0 0,1 1 0,-1-1 1,1 0-1,-1 1 0,1-1 0,-1 0 0,1 0 1,0 0-1,0 0 0,0 1 0,0-1 0,0 0 0,0 0 1,2 1-1,-1-1 5,0 0 0,0-1 1,0 1-1,0-1 0,0 1 1,0-1-1,0 0 0,0 0 0,0 0 1,0 0-1,0 0 0,0 0 1,1-1-1,1 0 0,6-2 47,1 0-1,-1-1 1,0 0-1,19-12 1,-6 2 85,-1-1 0,-1-1 0,0-1 0,-2-1 1,35-39-1,-47 48-70,0 0 1,0-1 0,0 0-1,-2 0 1,1 0 0,-1-1-1,-1 1 1,0-1 0,0 0-1,-1-1 1,0 1 0,-1 0-1,-1-1 1,1 0 0,-2 1-1,0-13 1,-1 16-38,-1 0 0,0-1 0,0 1 0,-1 0 0,0 1 0,0-1-1,0 0 1,-1 1 0,-1 0 0,1 0 0,-1 0 0,0 0 0,-1 1 0,1 0 0,-1 0 0,-1 0 0,1 1 0,-1 0-1,0 0 1,0 1 0,0 0 0,-9-4 0,8 5-43,0-1 0,-1 2 0,0-1 0,1 1 0,-1 0 0,0 1 0,0 0 1,0 1-1,0-1 0,0 2 0,0-1 0,0 1 0,0 1 0,0 0 0,1 0 0,-1 1 0,0-1 0,1 2 0,0 0 0,-10 5 0,9-3-92,1 0 1,0 0-1,0 1 0,0 0 1,1 0-1,-10 13 0,14-15-116,0-1-1,0 1 1,0 0-1,0 0 1,1 0-1,0 1 1,0-1 0,0 0-1,1 1 1,-1-1-1,1 1 1,1 0-1,-1 7 1,1-11 118,1 0 0,-1 1 0,0-1 0,1 0 0,0 1 0,0-1 1,0 0-1,0 0 0,0 1 0,0-1 0,0 0 0,0 0 0,4 3 0,8 8-703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2.541"/>
    </inkml:context>
    <inkml:brush xml:id="br0">
      <inkml:brushProperty name="width" value="0.05" units="cm"/>
      <inkml:brushProperty name="height" value="0.05" units="cm"/>
    </inkml:brush>
  </inkml:definitions>
  <inkml:trace contextRef="#ctx0" brushRef="#br0">11 93 19004,'2'-5'462,"-1"1"-92,0 0 0,1 1 0,-1-1 0,1 1 0,0-1-1,3-3 1,-6 17 789,0 0 0,-1 0-1,-2 10 1,-12 58-149,15-69-1034,0 1-1,1-1 1,0 0-1,0 1 1,1-1-1,2 12 1,-3-19-10,0-1 0,0 0 1,1 0-1,-1 0 1,0 1-1,1-1 0,-1 0 1,1 0-1,0 0 1,-1 0-1,1 0 1,0 0-1,-1 0 0,1 0 1,0 0-1,0 0 1,0 0-1,0-1 0,0 1 1,0 0-1,0-1 1,0 1-1,0-1 1,0 1-1,0-1 0,0 1 1,1-1-1,-1 0 1,0 1-1,0-1 0,1 0 1,-1 0-1,0 0 1,0 0-1,0 0 0,1 0 1,-1 0-1,0 0 1,0-1-1,0 1 1,1-1-1,-1 1 0,1-1 1,3-1-192,1-1 0,-1 0 1,-1 0-1,1 0 0,0 0 1,-1-1-1,8-8 0,1-3-136,-2-2-1,1 1 0,-2-2 1,-1 1-1,0-1 0,-1-1 1,-1 0-1,0 0 0,-2 0 1,4-23-1,-8 38 456,-1 1-1,0 0 1,1 0 0,-1-1 0,-1 1-1,1 0 1,-1-4 0,1 7-67,0-1-1,0 1 1,0 0-1,0 0 1,0 0-1,0-1 1,0 1-1,0 0 1,0 0-1,-1 0 1,1 0-1,0-1 1,0 1-1,0 0 1,0 0-1,0 0 1,0 0-1,0 0 1,-1-1 0,1 1-1,0 0 1,0 0-1,0 0 1,0 0-1,-1 0 1,1 0-1,0 0 1,0 0-1,0 0 1,0 0-1,-1 0 1,1 0-1,0 0 1,0 0-1,0 0 1,-1 0 0,1 0-1,0 0 1,0 0-1,-1 0 1,-9 13 910,0 5-206,1 2 0,1-1 0,-7 28 0,12-37-572,0 1 0,1 0-1,0-1 1,1 1 0,1 0 0,-1 0 0,2 0-1,1 14 1,-1-22-186,0 1-1,0-1 1,0 0-1,1 0 0,-1 1 1,1-1-1,0 0 1,0 0-1,0-1 1,0 1-1,1 0 1,-1-1-1,1 1 0,-1-1 1,1 0-1,0 0 1,0 0-1,0 0 1,0 0-1,0-1 1,0 1-1,1-1 0,-1 0 1,5 1-1,-5-1-91,0-1 0,0 1-1,1-1 1,-1 0 0,0 0-1,0 0 1,0 0-1,1 0 1,-1-1 0,0 1-1,0-1 1,0 0 0,0 0-1,0 0 1,0-1 0,0 1-1,0-1 1,0 1 0,-1-1-1,1 0 1,0 0-1,-1 0 1,0 0 0,1-1-1,-1 1 1,3-5 0,-4 5 41,0-1 0,1 1 0,-1 0 1,-1-1-1,1 1 0,0-1 0,0 1 0,-1-4 1,2-25-790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2.975"/>
    </inkml:context>
    <inkml:brush xml:id="br0">
      <inkml:brushProperty name="width" value="0.05" units="cm"/>
      <inkml:brushProperty name="height" value="0.05" units="cm"/>
    </inkml:brush>
  </inkml:definitions>
  <inkml:trace contextRef="#ctx0" brushRef="#br0">36 44 18132,'-25'6'2104,"16"2"-1143,7-4-337,19-2 1344,11-1-544,13-1-375,10-1-249,8-4-376,9 1-240,-2-6-648,-5 3-472,-11-6 784,-10 1-184,-25 0-161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3.350"/>
    </inkml:context>
    <inkml:brush xml:id="br0">
      <inkml:brushProperty name="width" value="0.05" units="cm"/>
      <inkml:brushProperty name="height" value="0.05" units="cm"/>
    </inkml:brush>
  </inkml:definitions>
  <inkml:trace contextRef="#ctx0" brushRef="#br0">0 448 17604,'16'1'2144,"5"-5"-1312,20-12-207,14 0 983,33-12-464,11-4-120,16-8-304,3-3-103,6 2-297,3 0-112,-6 4-384,-8 0-176,-26 5-633,-9 4-175,-15 7 872,-8 1-272,-16 8-176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4.534"/>
    </inkml:context>
    <inkml:brush xml:id="br0">
      <inkml:brushProperty name="width" value="0.05" units="cm"/>
      <inkml:brushProperty name="height" value="0.05" units="cm"/>
    </inkml:brush>
  </inkml:definitions>
  <inkml:trace contextRef="#ctx0" brushRef="#br0">302 374 17820,'0'-4'178,"-1"1"0,1-1 0,-1 0-1,0 0 1,-1 1 0,1-1 0,-1 1 0,1-1 0,-1 1 0,0-1 0,0 1 0,0 0 0,-1 0-1,1 0 1,-1 0 0,0 1 0,0-1 0,0 1 0,0-1 0,0 1 0,0 0 0,-1 0 0,1 1 0,-1-1-1,1 1 1,-1-1 0,0 1 0,0 0 0,1 1 0,-1-1 0,0 1 0,0-1 0,0 1 0,0 0-1,1 1 1,-1-1 0,0 0 0,0 1 0,0 0 0,1 0 0,-1 0 0,0 1 0,1-1 0,-5 3 0,-1 3-108,-1 0 0,2 1 1,-1-1-1,1 2 1,0-1-1,0 1 0,1 0 1,1 1-1,-1 0 1,2 0-1,-1 0 0,1 0 1,-3 12-1,1-4-54,2 0-1,0 1 1,1-1-1,1 1 1,1 0-1,0 0 1,2 24-1,0-38-5,0 1 0,1-1 0,0 1 0,0-1 0,1 0 0,3 10 0,-4-13-5,0 0 0,0-1 0,0 1 0,0-1 1,0 1-1,0-1 0,0 1 0,0-1 1,1 0-1,-1 1 0,1-1 0,-1 0 0,1 0 1,-1 0-1,1 0 0,0 0 0,-1-1 1,1 1-1,0 0 0,0-1 0,-1 1 0,1-1 1,0 0-1,2 1 0,0-2 14,1 1 0,-1 0-1,1-1 1,-1 0 0,0 0 0,0 0 0,1-1-1,-1 1 1,0-1 0,0 0 0,-1 0 0,1-1-1,6-3 1,2-4 79,0-1 0,15-17-1,-7 6 118,-1-2 1,-1 0-1,-2 0 0,0-2 0,-1 0 0,-2-1 0,-1 0 0,12-38 1,-20 50-81,-1 0-1,0 0 1,-1-1 0,0 1 0,-1-1 0,-1 1 0,-4-28 0,2 32-63,0 0 1,-1 1-1,0-1 0,-1 1 1,0 0-1,-1 0 0,0 0 0,0 1 1,-1-1-1,0 1 0,-15-16 1,15 19-69,-1 0 0,1 0-1,-1 0 1,0 1 0,-1 0 0,1 1 0,-1-1 0,0 2 0,0-1 0,0 1 0,-1 0 0,-16-3-1,19 5-78,0 0 0,0 1 0,-1 0 0,1 0 0,0 0 0,0 1 0,-1 0 0,1 0-1,0 1 1,0 0 0,0 0 0,0 0 0,1 1 0,-1-1 0,1 1 0,-1 1 0,1-1 0,-9 8-1,9-6-184,-1 0-1,1 1 1,0-1-1,0 1 1,1 0-1,0 0 1,0 0-1,0 1 0,1 0 1,-1-1-1,2 1 1,-1 0-1,1 1 1,0-1-1,-1 15 1,2-1-621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7.461"/>
    </inkml:context>
    <inkml:brush xml:id="br0">
      <inkml:brushProperty name="width" value="0.05" units="cm"/>
      <inkml:brushProperty name="height" value="0.05" units="cm"/>
    </inkml:brush>
  </inkml:definitions>
  <inkml:trace contextRef="#ctx0" brushRef="#br0">0 46 18124,'2'3'2016,"13"-3"-1079,8 0-353,14-1 976,7-2-312,11-3-336,4 0-303,2-4-1002,0 0 1354,-4 4-929,-5 2-32,-12 1-80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7.409"/>
    </inkml:context>
    <inkml:brush xml:id="br0">
      <inkml:brushProperty name="width" value="0.05" units="cm"/>
      <inkml:brushProperty name="height" value="0.05" units="cm"/>
    </inkml:brush>
  </inkml:definitions>
  <inkml:trace contextRef="#ctx0" brushRef="#br0">25 67 13843,'4'-23'5842,"-3"26"-3566,-1 17 1485,-1-2-4040,-13 125 2177,7-82-1596,-1 101 1,11-153-113,3-12-18,4-14 80,-10 17-250,189-360 2573,-177 337-2624,5-11-842,-8 13-2482,-9 21 3278,0 0-1,0 0 0,0 0 0,-1 0 0,1-1 0,0 1 0,0 0 0,0 0 0,0 0 0,0 0 0,-1 0 1,1 0-1,0 0 0,0 0 0,0 0 0,-1 0 0,1 0 0,0 0 0,0 0 0,0 0 0,0 0 1,-1 0-1,1 0 0,0 0 0,0 0 0,0 0 0,0 0 0,-1 0 0,1 0 0,0 0 0,0 0 1,0 0-1,0 0 0,-1 1 0,1-1 0,0 0 0,0 0 0,0 0 0,0 0 0,0 0 0,0 0 1,-1 1-1,1-1 0,0 0 0,-10 7-723,-3 7-659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7.807"/>
    </inkml:context>
    <inkml:brush xml:id="br0">
      <inkml:brushProperty name="width" value="0.05" units="cm"/>
      <inkml:brushProperty name="height" value="0.05" units="cm"/>
    </inkml:brush>
  </inkml:definitions>
  <inkml:trace contextRef="#ctx0" brushRef="#br0">0 0 15507,'6'15'2625,"7"4"-1073,-1 1-592,5 0 2657,1 1-1712,2 0-657,3-1-360,0 3-992,0 0-680,-2-3 712,-4-6-216,-8-6-136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8.683"/>
    </inkml:context>
    <inkml:brush xml:id="br0">
      <inkml:brushProperty name="width" value="0.05" units="cm"/>
      <inkml:brushProperty name="height" value="0.05" units="cm"/>
    </inkml:brush>
  </inkml:definitions>
  <inkml:trace contextRef="#ctx0" brushRef="#br0">2 115 15523,'-2'8'2057,"14"-3"-841,13-5-352,10-6 1273,10-4-425,10-5-400,4 0-119,6-2-417,-1-1-240,-6 1-464,-10 1-296,-10 7-728,-9 5-313,-18 4 985,-8 1-256,-9 10-216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59.076"/>
    </inkml:context>
    <inkml:brush xml:id="br0">
      <inkml:brushProperty name="width" value="0.05" units="cm"/>
      <inkml:brushProperty name="height" value="0.05" units="cm"/>
    </inkml:brush>
  </inkml:definitions>
  <inkml:trace contextRef="#ctx0" brushRef="#br0">0 97 18268,'26'6'2344,"3"-6"-1455,14-9-377,0-2 1272,9-7-904,3 4-416,-6-3-72,-1 0-119,-13 0-289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00.003"/>
    </inkml:context>
    <inkml:brush xml:id="br0">
      <inkml:brushProperty name="width" value="0.05" units="cm"/>
      <inkml:brushProperty name="height" value="0.05" units="cm"/>
    </inkml:brush>
  </inkml:definitions>
  <inkml:trace contextRef="#ctx0" brushRef="#br0">747 118 12251,'-4'-7'438,"-1"0"1,0 1-1,0-1 1,0 1-1,-1 0 1,0 0 0,0 1-1,0 0 1,-1 0-1,1 1 1,-1-1-1,-1 1 1,1 1 0,-8-4-1,-4 0 97,0 1 1,0 1-1,0 0 1,-32-3-1,34 6-498,-1 1 1,1 1 0,0 0-1,-1 2 1,1 0-1,0 1 1,0 0 0,0 1-1,1 1 1,-1 1-1,1 0 1,0 2-1,1-1 1,0 2 0,0 0-1,1 1 1,0 0-1,0 1 1,1 1-1,1 0 1,0 0 0,-19 27-1,13-11-10,1 0 0,1 0 1,1 2-1,2 0 0,1 0 0,1 2 0,-9 43 0,11-28 36,1 0-1,3 0 1,2 1-1,4 71 1,1-99-49,0 0 0,1-1 0,1 1 0,1-1 0,0 1 0,2-2 0,13 31 0,-16-42-8,0 0-1,0 0 0,1 0 0,0-1 1,0 0-1,0 0 0,1 0 0,0 0 1,0-1-1,1 0 0,-1 0 0,1-1 0,0 1 1,0-2-1,1 1 0,-1-1 0,1 0 1,-1 0-1,1-1 0,0 0 0,10 1 1,-3-3 13,0 0 1,0-1 0,0-1 0,-1 0 0,1-1 0,0 0 0,-1-1-1,0-1 1,0 0 0,0-1 0,23-14 0,-5 0 120,-2 0 1,0-2-1,45-44 1,-48 40-2,-1-2 0,-2-2 0,-1 0 0,-1-1 0,-1-1-1,-2-1 1,16-39 0,-24 47-53,-2-1-1,0 0 0,-2-1 1,-1 0-1,-1 0 0,-1 0 0,-2-1 1,0 1-1,-2-1 0,-5-42 1,3 57-130,0 1-1,-1 0 1,-1-1 0,0 1 0,0 1 0,-1-1 0,-1 1 0,0-1 0,-13-17 0,14 23-158,1 1 1,-1 0-1,0 0 0,-1 0 0,1 1 0,-1-1 0,0 1 1,0 1-1,0-1 0,0 1 0,-1 0 0,1 0 0,-1 1 1,0 0-1,0 0 0,0 1 0,0-1 0,0 2 0,-7-1 1,-2 1-117,1 2 1,0 0-1,0 0 1,1 2 0,-25 8-1,-21 12-890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08.645"/>
    </inkml:context>
    <inkml:brush xml:id="br0">
      <inkml:brushProperty name="width" value="0.05" units="cm"/>
      <inkml:brushProperty name="height" value="0.05" units="cm"/>
    </inkml:brush>
  </inkml:definitions>
  <inkml:trace contextRef="#ctx0" brushRef="#br0">1 104 16676,'5'9'284,"0"1"0,-1-1 0,0 1 1,0 0-1,-1 1 0,0-1 1,-1 1-1,0-1 0,-1 1 1,0 14-1,4 40 481,3 0 0,3-1 0,34 111 1,-36-154-96,-5-19-41,-3-13-117,-1-63 202,3-135-16,0 158-694,2 0 1,14-55-1,-17 95-9,1 0 0,1 0 1,-1 1-1,2-1 0,6-13 0,-9 21 2,0 0 1,0 0-1,1 0 0,-1 1 1,1-1-1,-1 0 0,1 1 1,0 0-1,0 0 0,0-1 1,0 2-1,0-1 0,1 0 1,-1 1-1,0-1 0,1 1 1,-1 0-1,1 0 0,-1 0 1,6 0-1,0 1 2,1 0 1,0 1-1,0 0 0,0 0 1,-1 1-1,1 0 1,-1 1-1,1 0 0,-1 0 1,0 1-1,0 1 1,-1-1-1,1 1 0,11 9 1,-17-11 1,0-1-1,0 1 1,0-1 0,-1 1 0,1 0 0,-1 0-1,1 0 1,-1 0 0,0 0 0,0 1 0,0-1 0,-1 1-1,1-1 1,-1 1 0,0-1 0,0 1 0,0 0-1,0 0 1,-1 0 0,1-1 0,-1 1 0,0 0-1,0 0 1,-1 0 0,1 0 0,-1-1 0,0 1 0,0 0-1,0 0 1,0-1 0,-1 1 0,0-1 0,1 1-1,-1-1 1,0 0 0,-1 0 0,1 0 0,-5 5 0,0 0 23,0 0 0,-1-1 1,0 0-1,-1 0 1,0-1-1,0 0 1,-18 9-1,22-12-35,0-1 1,0 0-1,0 0 0,0-1 0,-1 1 0,1-1 0,0 0 0,-1 0 0,1-1 1,-1 0-1,1 0 0,-1 0 0,1 0 0,-1-1 0,1 0 0,0 0 0,-8-3 1,11 3-17,0 0 1,0-1-1,0 1 1,0 0-1,1-1 1,-1 1-1,0-1 1,1 0-1,-1 1 1,1-1-1,0 0 0,0 0 1,-1 0-1,1 0 1,1 0-1,-1 0 1,0 0-1,0 0 1,1 0-1,-1-1 1,1 1-1,0 0 1,-1 0-1,1-1 1,0 1-1,0 0 1,1 0-1,-1 0 1,0-1-1,1 1 1,1-4-1,8-20-221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09.729"/>
    </inkml:context>
    <inkml:brush xml:id="br0">
      <inkml:brushProperty name="width" value="0.05" units="cm"/>
      <inkml:brushProperty name="height" value="0.05" units="cm"/>
    </inkml:brush>
  </inkml:definitions>
  <inkml:trace contextRef="#ctx0" brushRef="#br0">271 333 14883,'9'-18'922,"-1"0"0,0 0 1,5-25-1,-11 36-652,-1 1 1,0-1-1,0 0 1,0 1 0,-1-1-1,0 0 1,0 0-1,-1 1 1,0-1-1,0 0 1,-1 1-1,1-1 1,-4-7-1,4 12-206,0 0 0,0 0 0,0 0 0,0 0 0,0 0 0,0 1 0,0-1 0,-1 0 0,1 1 0,-1-1 0,1 1 0,-1 0 0,1-1 0,-1 1 0,0 0 0,0 0 0,1 0 0,-1 0-1,0 1 1,0-1 0,0 0 0,0 1 0,-2-1 0,0 1-14,1 0-1,0 0 1,-1 1 0,1-1-1,0 1 1,-1 0 0,1 0-1,0 0 1,0 1 0,0-1-1,0 1 1,0-1-1,-2 3 1,-6 4 5,2 0 0,-1 0 0,1 1 0,0 0 0,1 1 1,-12 16-1,11-11-42,0 1 1,1 0-1,1 0 1,0 1 0,1 0-1,1 0 1,1 0-1,0 0 1,-2 35 0,6-47-8,0 1 0,0-1 0,0 0 0,1 0 0,0 0 1,2 9-1,-2-13-2,-1 1-1,1-1 1,0 0 0,-1 1 0,1-1 0,0 0-1,0 1 1,0-1 0,0 0 0,0 0-1,0 0 1,0 0 0,0 0 0,0 0 0,1 0-1,-1 0 1,0 0 0,1-1 0,-1 1 0,0 0-1,1-1 1,-1 0 0,1 1 0,-1-1 0,1 0-1,-1 1 1,3-1 0,0 0 5,0-1 0,0 1 0,0-1-1,-1 0 1,1 0 0,0 0 0,0-1 0,-1 1 0,1-1-1,0 0 1,-1 0 0,0 0 0,0-1 0,4-2-1,4-5 35,0-1-1,13-16 0,-10 9 54,0-1 1,0-1 0,-2 0-1,-1-1 1,15-36-1,-22 46-45,0 1-1,-1-1 0,0 1 1,-1-1-1,0 0 0,-1 0 0,0 0 1,-1 0-1,0 0 0,0 0 0,-2 0 1,1 0-1,-1 0 0,-5-14 0,6 21-35,-1 1-1,0-1 0,0 0 0,0 1 1,0-1-1,-1 1 0,1 0 1,-1 0-1,0 0 0,0 0 0,0 0 1,0 1-1,-1-1 0,1 1 0,-1 0 1,1 0-1,-1 0 0,0 0 0,1 1 1,-1 0-1,0-1 0,0 2 1,0-1-1,0 0 0,-1 1 0,1-1 1,0 1-1,0 0 0,0 1 0,-6 0 1,-2 1-51,0 0 1,0 1-1,0 1 1,1-1 0,-1 2-1,1 0 1,0 0-1,1 1 1,-13 9-1,12-8-264,1 1 0,0 1 0,0 0 0,1 0 0,0 1 0,-14 19 0,19-15-77,8-9-153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10.689"/>
    </inkml:context>
    <inkml:brush xml:id="br0">
      <inkml:brushProperty name="width" value="0.05" units="cm"/>
      <inkml:brushProperty name="height" value="0.05" units="cm"/>
    </inkml:brush>
  </inkml:definitions>
  <inkml:trace contextRef="#ctx0" brushRef="#br0">1 89 17300,'-1'8'795,"2"1"0,-1-1 0,1 0 1,0 1-1,4 13 0,-3-18-612,-1-1-1,1 1 1,0-1-1,0 1 1,0-1-1,1 0 1,-1 0-1,1 0 1,-1 0 0,1 0-1,0 0 1,0-1-1,0 0 1,5 3-1,1 0-41,1 0-1,0-1 0,0 0 0,0-1 0,0 0 1,0-1-1,1 0 0,-1 0 0,1-1 1,0-1-1,12 0 0,-12 0-337,0-1 0,0-1 0,0 1 0,0-2 0,0 0 0,0 0 0,0-1 0,-1 0 0,0-1 0,14-8 0,-20 10-146,1 0 0,-1-1-1,0 0 1,0 1 0,0-2-1,-1 1 1,1 0 0,-1-1-1,0 0 1,0 0 0,0 0-1,-1 0 1,0 0 0,0 0-1,0 0 1,1-10 0,-1 1 23,-1 0 0,0 1 0,-1-1 0,-1 0 0,-3-21 0,4 35 371,0 0 1,0 0-1,0 0 0,0 0 1,0 0-1,0 0 0,0-1 1,0 1-1,0 0 1,0 0-1,0 0 0,0 0 1,0 0-1,0 0 0,0 0 1,0 0-1,0-1 1,0 1-1,0 0 0,0 0 1,0 0-1,0 0 0,0 0 1,0 0-1,0 0 1,0 0-1,0-1 0,0 1 1,-1 0-1,1 0 0,0 0 1,0 0-1,0 0 1,0 0-1,0 0 0,0 0 1,0 0-1,0 0 0,0 0 1,0 0-1,-1 0 0,1 0 1,0 0-1,0 0 1,0 0-1,0 0 0,0 0 1,0 0-1,0 0 0,0 0 1,-1 0-1,1 0 1,0 0-1,0 0 0,0 0 1,0 0-1,0 0 0,0 0 1,-6 8 1497,-2 13-310,8-20-1125,-16 50 825,2 1 0,2 0 0,-7 88 0,18-126-1039,-2 26-575,3-38 613,0 1 1,0-1-1,0 1 0,0 0 1,1-1-1,-1 0 1,1 1-1,0-1 1,0 1-1,0-1 1,2 4-1,-3-6 48,0 1 0,1-1 0,-1 1 0,0-1 0,1 0-1,-1 1 1,1-1 0,-1 0 0,1 1 0,-1-1 0,1 0 0,-1 0 0,1 0 0,-1 1 0,1-1 0,-1 0-1,1 0 1,-1 0 0,1 0 0,-1 0 0,1 0 0,0 0 0,14-6-409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11.117"/>
    </inkml:context>
    <inkml:brush xml:id="br0">
      <inkml:brushProperty name="width" value="0.05" units="cm"/>
      <inkml:brushProperty name="height" value="0.05" units="cm"/>
    </inkml:brush>
  </inkml:definitions>
  <inkml:trace contextRef="#ctx0" brushRef="#br0">2 415 15667,'-1'0'71,"1"1"-1,0-1 1,0 0-1,0 0 1,0 0 0,0 1-1,-1-1 1,1 0-1,0 0 1,0 1-1,0-1 1,0 0-1,0 1 1,0-1-1,0 0 1,0 0-1,0 1 1,0-1 0,0 0-1,0 0 1,0 1-1,0-1 1,1 0-1,-1 0 1,0 1-1,0-1 1,0 0-1,0 0 1,0 0-1,0 1 1,1-1-1,-1 0 1,0 0 0,0 0-1,0 1 1,1-1-1,-1 0 1,13 2 1108,18-6-9,-29 4-877,125-29 2532,147-55 0,-268 82-2778,615-218 779,-552 195-1302,18-8-2379,-86 33 2821,-1 0-1,1 0 1,0 0-1,-1 0 0,1-1 1,-1 1-1,1 0 0,-1 0 1,1-1-1,-1 1 0,1-1 1,-1 1-1,1 0 1,-1-1-1,1 1 0,-1-1 1,1 1-1,-1-1 0,0 1 1,1-1-1,-1 1 0,0-1 1,0 1-1,1-1 1,-1 0-1,0 1 0,0-1 1,0 1-1,0-1 0,0 0 1,0 1-1,0-1 0,0 0 1,0 1-1,0-1 0,0 1 1,0-2-1,-7-9-786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12.325"/>
    </inkml:context>
    <inkml:brush xml:id="br0">
      <inkml:brushProperty name="width" value="0.05" units="cm"/>
      <inkml:brushProperty name="height" value="0.05" units="cm"/>
    </inkml:brush>
  </inkml:definitions>
  <inkml:trace contextRef="#ctx0" brushRef="#br0">381 259 17700,'19'-22'2574,"-19"21"-2530,0 1 0,1-1 0,-1 1 1,0-1-1,0 1 0,0-1 0,1 1 0,-1-1 0,0 0 0,0 1 1,0-1-1,0 1 0,0-1 0,0 1 0,0-1 0,0 0 0,0 1 0,0-1 1,-1 1-1,1-1 0,0 1 0,0-1 0,0 1 0,-1-1 0,1 1 1,0-1-1,-1 1 0,1-1 0,0 1 0,-1-1 0,1 1 0,0-1 1,-1 1-1,1 0 0,-1-1 0,1 1 0,-1 0 0,1-1 0,-1 1 1,1 0-1,-1 0 0,1 0 0,-1-1 0,0 1 0,1 0 0,-1 0 1,1 0-1,-2 0 0,-1 0 89,0-1-1,0 1 1,-1 0 0,1 0-1,0 1 1,0-1 0,-1 1 0,1-1-1,0 1 1,0 0 0,0 0-1,0 0 1,0 1 0,0-1 0,-4 4-1,-5 2 82,1 2 1,-15 12-1,11-7-156,0 1 1,1 1 0,0 0 0,1 1-1,-11 21 1,17-28-36,1 2 0,1-1 0,-1 1 0,2 0 0,0 0 0,1 0 0,0 0 0,0 1 0,-1 24 1,4-36-18,0 0 1,0 0 0,0-1 0,0 1 0,0 0 0,0 0 0,0 0 0,0 0 0,1-1 0,-1 1 0,0 0 0,0 0 0,1 0 0,-1-1 0,0 1 0,1 0 0,-1 0 0,1-1 0,-1 1 0,1 0 0,-1-1 0,1 1 0,0-1 0,-1 1 0,1-1 0,0 1 0,1 0 7,-1-1 0,0 0-1,0 0 1,1 0 0,-1 0 0,0 0 0,0 0 0,0 0-1,1 0 1,-1-1 0,0 1 0,0 0 0,0-1-1,1 1 1,1-2 0,4-2 43,1-1 0,-1 0 0,0 0 0,8-8 0,4-5 91,0-2 0,-2 0 0,0-1 0,-2 0 0,16-29-1,-22 35-34,-1-1-1,0-1 1,-2 0-1,0 0 1,0 0-1,-2-1 1,0 1-1,2-29 0,-6 39-71,0 0 0,0 0-1,-1 0 1,0 0 0,0 0 0,-1 1-1,0-1 1,0 0 0,0 1-1,-1-1 1,0 1 0,0 0-1,-1-1 1,0 2 0,-6-9 0,5 8-16,-1 0 0,0 1 0,-1-1 0,1 1 1,-1 1-1,0-1 0,0 1 0,-1 0 0,1 1 1,-1 0-1,0 0 0,-14-3 0,8 3-70,0 1 0,-1 1 0,1 0 0,-1 1-1,1 1 1,-1 0 0,-15 3 0,21-2-85,0 0 1,0 0-1,0 1 1,0 0 0,1 0-1,-1 1 1,1 0-1,0 1 1,0 0-1,1 0 1,-1 1-1,-6 7 1,13-13 121,1 0 0,0 0 1,-1 0-1,1 0 0,0 0 1,-1 1-1,1-1 0,0 0 0,-1 0 1,1 0-1,0 1 0,0-1 1,-1 0-1,1 0 0,0 1 1,0-1-1,0 0 0,-1 1 0,1-1 1,0 0-1,0 1 0,0-1 1,0 0-1,0 1 0,0-1 0,0 0 1,0 1-1,0-1 0,0 0 1,0 1-1,0-1 0,0 0 0,0 1 1,0-1-1,0 1 0,0-1 1,0 0-1,0 1 0,0-1 0,0 0 1,1 0-1,-1 1 0,0-1 1,0 0-1,0 1 0,1-1 1,-1 0-1,0 0 0,0 1 0,1-1 1,-1 0-1,0 0 0,1 0 1,-1 1-1,0-1 0,1 0 0,-1 0 1,1 0-1,13 5-357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8.097"/>
    </inkml:context>
    <inkml:brush xml:id="br0">
      <inkml:brushProperty name="width" value="0.05" units="cm"/>
      <inkml:brushProperty name="height" value="0.05" units="cm"/>
    </inkml:brush>
  </inkml:definitions>
  <inkml:trace contextRef="#ctx0" brushRef="#br0">0 1 15035,'0'15'1945,"10"1"-817,2-3-360,11-5 1561,7-2-769,9-6-352,3 0-160,3-4-736,-1-6-472,-1-2 288,0 0-112,-9 1-208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12.781"/>
    </inkml:context>
    <inkml:brush xml:id="br0">
      <inkml:brushProperty name="width" value="0.05" units="cm"/>
      <inkml:brushProperty name="height" value="0.05" units="cm"/>
    </inkml:brush>
  </inkml:definitions>
  <inkml:trace contextRef="#ctx0" brushRef="#br0">77 0 17988,'-25'84'3329,"-4"22"-1254,22-74-1684,1 0 0,1 1 0,2 0 0,2 0 1,3 43-1,-2-71-355,1 0 0,0 0 0,0-1 0,1 1 0,-1 0 0,1 0 0,0-1 0,0 1 0,1-1 0,-1 0 0,6 6 1,-7-8-21,1-1 0,-1 0 0,1 1 1,-1-1-1,1 0 0,0 0 1,-1 0-1,1 0 0,0 0 1,0-1-1,0 1 0,0-1 1,0 1-1,0-1 0,0 1 1,0-1-1,0 0 0,-1 0 1,1 0-1,0 0 0,0-1 1,0 1-1,0 0 0,0-1 0,0 1 1,0-1-1,0 0 0,0 0 1,0 0-1,-1 0 0,3-1 1,6-5 60,0 1 0,0-2 0,-1 1 1,0-2-1,0 1 0,11-15 0,44-67 348,-44 61-297,153-252-74,-164 258-2442,-12 19 756,-10 7 821,-3 4-242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13.151"/>
    </inkml:context>
    <inkml:brush xml:id="br0">
      <inkml:brushProperty name="width" value="0.05" units="cm"/>
      <inkml:brushProperty name="height" value="0.05" units="cm"/>
    </inkml:brush>
  </inkml:definitions>
  <inkml:trace contextRef="#ctx0" brushRef="#br0">3 1 5905,'-3'29'13243,"5"3"-10994,4-1-1505,6-8-320,3-2 1144,7-1-880,2 2-528,1-4 96,-4-1-136,-4-5-248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3.726"/>
    </inkml:context>
    <inkml:brush xml:id="br0">
      <inkml:brushProperty name="width" value="0.05" units="cm"/>
      <inkml:brushProperty name="height" value="0.05" units="cm"/>
    </inkml:brush>
  </inkml:definitions>
  <inkml:trace contextRef="#ctx0" brushRef="#br0">0 38 13667,'2'-20'2139,"0"2"3596,-1 34-2197,1 65-2569,3-1 0,20 101 0,-24-175-918,0-1 0,0 1 0,1-1 0,0 1 0,0-1 0,3 6 0,-5-10-32,1-1 0,0 1 0,-1 0 0,1 0-1,-1 0 1,1-1 0,0 1 0,0 0 0,0-1 0,-1 1 0,1-1 0,0 1 0,0-1-1,0 1 1,0-1 0,0 1 0,0-1 0,0 0 0,0 0 0,0 1 0,0-1 0,0 0 0,0 0-1,0 0 1,0 0 0,0 0 0,0 0 0,0-1 0,0 1 0,0 0 0,0 0 0,0-1-1,0 1 1,-1 0 0,1-1 0,0 1 0,0-1 0,0 1 0,0-1 0,0 0 0,-1 1-1,1-1 1,1-1 0,7-6 104,-1 0-1,1-1 1,-1 0-1,-1 0 1,10-17 0,30-57 390,-34 57-369,43-91 280,-25 48-147,-28 64-263,-1 6-11,-1 13-24,-5 32-56,3-30 58,0 1-6,-3 57-61,4-66 82,1 0-1,-1 1 1,1-1-1,1 0 0,0 0 1,3 10-1,-5-16 6,1-1 0,0 0-1,-1 1 1,1-1 0,0 0-1,-1 0 1,1 1 0,0-1-1,0 0 1,0 0 0,0 0-1,0 0 1,0 0-1,0 0 1,1-1 0,-1 1-1,0 0 1,0 0 0,1-1-1,-1 1 1,0-1 0,1 1-1,-1-1 1,1 0 0,1 1-1,0-1 3,0-1 1,1 1-1,-1 0 0,0-1 0,1 0 0,-1 0 0,0 0 0,0 0 0,1 0 0,3-3 0,7-5 18,-1 0 0,1 0 1,15-16-1,-29 25-21,22-20 96,-2 0-1,23-29 0,-35 39-250,0-1 0,-1 1 0,-1-2 0,0 1 1,0 0-1,-1-1 0,5-19 0,-9 28 43,-1-9-286,-4 4 50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5:14.340"/>
    </inkml:context>
    <inkml:brush xml:id="br0">
      <inkml:brushProperty name="width" value="0.05" units="cm"/>
      <inkml:brushProperty name="height" value="0.05" units="cm"/>
    </inkml:brush>
  </inkml:definitions>
  <inkml:trace contextRef="#ctx0" brushRef="#br0">105 31 15483,'26'-30'6324,"-27"43"-1770,-6 8-3904,-25 55 8,3 1 0,-30 127 0,59-203-650,-1 0 1,1 1 0,0-1-1,-1 0 1,1 1-1,0-1 1,0 1 0,-1-1-1,1 0 1,0 1-1,0-1 1,1 0 0,-1 1-1,0-1 1,0 1-1,1-1 1,-1 0 0,1 0-1,-1 1 1,1-1-1,0 0 1,-1 0 0,1 1-1,0-1 1,0 0-1,0 0 1,1 1 0,0-1 12,1 0 0,0-1 1,-1 1-1,1-1 1,-1 0-1,1 0 0,-1 0 1,1 0-1,0 0 0,-1 0 1,1-1-1,-1 1 1,1-1-1,2-1 0,20-4-357,1-1 0,-1-2-1,24-11 1,-47 19 290,0 0 1,0-1-1,-1 1 0,1 0 1,-1 0-1,1-1 1,-1 1-1,1-1 0,-1 1 1,0-1-1,1 0 1,-1 1-1,0-1 0,0 0 1,1-3-1,3-16-403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15.279"/>
    </inkml:context>
    <inkml:brush xml:id="br0">
      <inkml:brushProperty name="width" value="0.05" units="cm"/>
      <inkml:brushProperty name="height" value="0.05" units="cm"/>
    </inkml:brush>
  </inkml:definitions>
  <inkml:trace contextRef="#ctx0" brushRef="#br0">1242 112 13291,'-13'-10'260,"0"-1"1,0 2 0,-1 0-1,0 0 1,-1 2-1,0-1 1,0 2 0,0 0-1,-1 1 1,-16-3 0,-12-1 81,-1 3 1,-65-2 0,58 7-231,-1 2 0,0 3 0,0 2-1,1 2 1,-55 16 0,72-13-85,0 0 0,1 2 0,0 2 0,1 1 0,1 1 0,1 2 0,0 2 0,-33 28 0,48-35 28,1 1 0,1 0 1,0 1-1,1 1 0,1 0 1,0 0-1,2 1 0,0 1 0,1 0 1,0 0-1,2 1 0,0 0 0,2 0 1,0 1-1,1-1 0,1 1 1,1 0-1,1 0 0,1 0 0,0 0 1,2 0-1,0 0 0,2 0 0,0-1 1,1 1-1,1-1 0,1 0 1,13 24-1,-9-22-45,2-1 1,0-1-1,2 0 1,0 0-1,1-2 0,1 0 1,0-1-1,2 0 1,0-2-1,0 0 1,2-1-1,-1-2 1,2 0-1,0-1 0,0 0 1,1-2-1,46 12 1,-32-13 6,0-1 0,0-2-1,1-2 1,-1-1 0,1-2 0,0-1 0,-1-3 0,1 0 0,-1-3 0,0-1 0,37-13 0,-41 9 73,0-2 0,-1 0 0,-1-3 0,-1 0 0,0-2 0,-1-1-1,47-43 1,-55 42 23,-1 0 0,-1-1 0,0-1 0,-2-1 0,-1 0 0,-1-1 0,-1-1 0,-1-1 0,17-47 0,-25 54-40,0 0-1,-1-1 0,-1 1 0,-1-1 0,0 0 1,-2 0-1,-1 1 0,0-1 0,-2 0 1,0 1-1,-1-1 0,-7-20 0,6 27-70,0 1-1,-1 0 1,0 0-1,-1 0 1,0 1-1,-1 0 1,0 0-1,-1 0 1,-1 2-1,0-1 0,0 1 1,-1 0-1,0 1 1,0 1-1,-1 0 1,-1 0-1,1 1 1,-15-6-1,8 7-78,0 0 0,0 1 1,-1 1-1,0 1 0,0 1 0,0 1 0,0 0 0,0 1 0,0 2 0,0 0 0,-25 6 0,-48 16-193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26.666"/>
    </inkml:context>
    <inkml:brush xml:id="br0">
      <inkml:brushProperty name="width" value="0.05" units="cm"/>
      <inkml:brushProperty name="height" value="0.05" units="cm"/>
    </inkml:brush>
  </inkml:definitions>
  <inkml:trace contextRef="#ctx0" brushRef="#br0">2 74 16556,'-2'12'1872,"6"-5"-840,3 3-264,13-10 889,6-6-145,12-5-152,4-3-119,5-1-465,2-2-136,-3 3-288,-3 0-208,-9 7-456,-8 2-328,-11 5-729,-4 3 1129,-4-3-224,-1 0-160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27.090"/>
    </inkml:context>
    <inkml:brush xml:id="br0">
      <inkml:brushProperty name="width" value="0.05" units="cm"/>
      <inkml:brushProperty name="height" value="0.05" units="cm"/>
    </inkml:brush>
  </inkml:definitions>
  <inkml:trace contextRef="#ctx0" brushRef="#br0">15 1 18604,'1'0'107,"0"0"1,0 0-1,0 0 0,0 0 1,1 1-1,-1-1 0,0 0 1,0 1-1,0-1 0,0 1 1,0-1-1,0 1 0,0-1 1,0 1-1,0-1 0,-1 1 1,1 0-1,0 0 0,0 0 1,0-1-1,-1 1 0,1 0 1,0 0-1,-1 0 0,1 0 1,-1 0-1,1 0 0,-1 0 1,0 0-1,1 0 0,-1 1 1,0-1-1,0 0 0,0 0 1,0 0-1,0 0 0,0 0 1,0 0-1,0 0 0,0 1 1,-1 0-1,0 8 364,-1 0 1,0 0-1,-6 16 0,5-17-355,-3 10 85,1 0-1,1 0 0,0 1 0,2-1 0,-1 30 0,3-44-183,1-1 0,-1 1-1,1-1 1,0 1-1,0-1 1,0 1 0,1-1-1,-1 1 1,1-1-1,0 0 1,0 0-1,5 6 1,-4-7-8,-1-1 0,1 0-1,-1 0 1,1 0 0,0 0 0,0 0 0,0-1-1,0 1 1,0-1 0,0 0 0,0 0-1,0 0 1,0 0 0,1 0 0,-1-1 0,0 0-1,1 1 1,-1-1 0,6-1 0,-1 0-111,1 0 1,-1 0 0,0-1 0,-1 0 0,1-1-1,0 0 1,-1 0 0,1 0 0,-1-1-1,0 0 1,0-1 0,-1 0 0,8-6-1,-6 4-90,1-1 0,-2-1 0,1 1-1,-1-1 1,-1-1 0,0 1 0,0-1 0,9-20-1,-3-10-408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27.509"/>
    </inkml:context>
    <inkml:brush xml:id="br0">
      <inkml:brushProperty name="width" value="0.05" units="cm"/>
      <inkml:brushProperty name="height" value="0.05" units="cm"/>
    </inkml:brush>
  </inkml:definitions>
  <inkml:trace contextRef="#ctx0" brushRef="#br0">52 0 19116,'-16'13'2161,"0"-1"-1257,1-3-368,10 2 1216,7 2-431,12-5-817,4-5-680,8-6 272,6-9-144,8-6-152</inkml:trace>
  <inkml:trace contextRef="#ctx0" brushRef="#br0" timeOffset="1">556 305 18652,'-3'3'2056,"4"2"-1335,21-10-209,12-1 1096,15-8-704,7-3-120,10-4-408,3-2-223,-2-2-578,-3 2-431,-15 2 680,-10 4-176,-18 5-152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27.919"/>
    </inkml:context>
    <inkml:brush xml:id="br0">
      <inkml:brushProperty name="width" value="0.05" units="cm"/>
      <inkml:brushProperty name="height" value="0.05" units="cm"/>
    </inkml:brush>
  </inkml:definitions>
  <inkml:trace contextRef="#ctx0" brushRef="#br0">0 211 17028,'36'-1'1848,"2"-5"-1304,12-8-248,5-1 928,10-4-687,-1-2-217,3-1-688,-1 1-385,1-4 593,2-5-152,6-7-128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28.315"/>
    </inkml:context>
    <inkml:brush xml:id="br0">
      <inkml:brushProperty name="width" value="0.05" units="cm"/>
      <inkml:brushProperty name="height" value="0.05" units="cm"/>
    </inkml:brush>
  </inkml:definitions>
  <inkml:trace contextRef="#ctx0" brushRef="#br0">282 1 17580,'-31'16'945,"1"2"0,0 1 0,-45 38 0,64-47-649,0 0 0,1 1 0,0 0 0,0 1 0,1-1 1,1 2-1,0-1 0,1 1 0,0 1 0,1-1 0,-5 19 0,9-27-208,1 0 1,-1 0-1,1 0 0,1 0 0,-1 0 0,1 0 0,0 0 0,0 0 0,0 1 1,1-1-1,0 0 0,0 0 0,0 0 0,0 0 0,1 0 0,0 0 0,0-1 0,0 1 1,1 0-1,-1-1 0,1 0 0,0 0 0,1 0 0,-1 0 0,8 7 0,-3-6-28,1 0 0,0 0-1,0-1 1,1 0-1,-1-1 1,1 1 0,0-2-1,0 0 1,0 0-1,15 1 1,0-2-14,0-1 0,-1-1 0,29-4 1,-36 2-43,-1 0 0,0-1 0,0-1 0,0 0 0,0-1 0,-1-1 0,0 0 0,19-13 0,-29 17-30,0-1 1,0 1-1,-1-1 1,1 0 0,-1 0-1,0 0 1,0-1 0,-1 1-1,1-1 1,-1 0-1,0 0 1,0 0 0,-1-1-1,1 1 1,-1-1-1,-1 1 1,1-1 0,-1 0-1,0 0 1,0 1 0,0-1-1,-1 0 1,0 0-1,0 0 1,-1 0 0,-1-9-1,0 6-75,-1 0-1,-1 0 1,1 1-1,-1-1 0,-1 0 1,0 1-1,0 0 1,0 0-1,-1 1 1,0 0-1,-1 0 1,1 0-1,-1 0 1,-12-7-1,5 4-144,-2 0-1,1 1 1,-1 1-1,0 0 1,-1 1-1,-29-7 1,12 7-200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9.842"/>
    </inkml:context>
    <inkml:brush xml:id="br0">
      <inkml:brushProperty name="width" value="0.05" units="cm"/>
      <inkml:brushProperty name="height" value="0.05" units="cm"/>
    </inkml:brush>
  </inkml:definitions>
  <inkml:trace contextRef="#ctx0" brushRef="#br0">281 119 17204,'3'-4'328,"0"1"1,-1-1 0,1 0 0,-1 1-1,0-1 1,0 0 0,0-1-1,-1 1 1,1 0 0,-1 0 0,0-1-1,0 1 1,0 0 0,-1-6 0,0 8-191,0 0-1,0-1 1,-1 1 0,1 0 0,-1 0 0,1 0 0,-1-1 0,0 1 0,0 0 0,0 0 0,0 0 0,0 1 0,0-1 0,-1 0 0,1 0 0,-1 0 0,1 1 0,-1-1 0,0 1 0,1 0-1,-1-1 1,0 1 0,0 0 0,0 0 0,0 0 0,0 0 0,0 0 0,0 0 0,0 1 0,-4-1 0,1 0-76,-1 0 0,0 1 0,1 0 1,-1 0-1,0 0 0,1 0 0,-1 1 0,1 0 0,-1 1 1,1-1-1,-1 1 0,1 0 0,0 0 0,0 0 0,0 1 1,0 0-1,0 0 0,0 0 0,-6 7 0,0 0-101,-1 1 0,2 0 0,-1 1 0,2 0 0,-17 27 1,16-20 31,0 0 0,2 0 1,0 1-1,1 0 1,1 1-1,1-1 1,1 1-1,1 0 1,-1 28-1,3-20-5,3 1-1,0-1 1,2 0-1,1 0 0,1-1 1,12 35-1,-12-48-53,-1 0 0,-1 0 0,0 1 0,-1-1 0,-1 1 0,1 30-1,-7-36 36,-4-13 57,-4-16 83,2-12 17,1-1 0,2 0 0,1 0 0,-4-63 0,9 87-108,0-1-8,1-1 0,-1 1 0,2-1 0,0-10 0,0 18-10,-1 1-1,0 0 1,0-1-1,1 1 1,-1-1-1,0 1 1,1-1-1,0 1 1,-1 0 0,1-1-1,0 1 1,0 0-1,0 0 1,-1-1-1,1 1 1,0 0-1,1 0 1,-1 0-1,0 0 1,0 0-1,0 1 1,1-1-1,-1 0 1,0 0-1,1 1 1,-1-1-1,0 1 1,1-1-1,-1 1 1,1 0-1,-1 0 1,1-1-1,1 1 1,71 5-177,-56-3 132,0-1 0,0 0-1,0-1 1,1-1 0,32-6 0,-33 1 81,0 0-1,-1-1 1,0-1 0,0 0 0,0-2-1,-2 0 1,1 0 0,-1-2 0,-1 0-1,25-25 1,-39 36-30,0 1-1,0 0 0,0 0 0,0 0 1,0 0-1,0 0 0,0 0 1,0 0-1,0 0 0,0 0 1,0-1-1,0 1 0,0 0 0,1 0 1,-1 0-1,0 0 0,0 0 1,0 0-1,0 0 0,0 0 0,0 0 1,0 0-1,0 0 0,0 0 1,0 0-1,1 0 0,-1 0 1,0 0-1,0 0 0,0 0 0,0 0 1,0 0-1,0 0 0,0 0 1,0 0-1,0 0 0,1 0 1,-1 0-1,0 0 0,0 0 0,0 0 1,0 0-1,0 0 0,0 0 1,0 0-1,0 0 0,0 0 1,1 0-1,-1 0 0,0 0 0,0 0 1,0 0-1,0 0 0,0 1 1,0-1-1,0 0 0,0 0 1,0 0-1,0 0 0,0 0 0,0 0 1,0 0-1,0 0 0,0 0 1,0 0-1,0 1 0,-1 11 157,-7 25-96,5-27-19,-17 87 80,19-84-111,-1-1 1,2 1-1,0-1 0,0 1 1,4 21-1,-4-32-13,1-1 0,-1 1-1,1 0 1,-1 0 0,1 0 0,0 0-1,-1-1 1,1 1 0,0 0 0,0-1-1,0 1 1,1 0 0,-1-1 0,0 1 0,2 0-1,-2-1-17,0-1-1,-1 1 1,1-1-1,0 0 1,0 1-1,0-1 1,0 0-1,0 0 1,0 0-1,-1 0 1,1 0-1,0 0 1,0 0-1,0 0 1,0 0-1,0 0 1,0 0-1,0-1 1,-1 1-1,1 0 1,0 0-1,1-1 1,2-2-149,0 0 0,0 0 0,0 0 0,0 0 0,-1-1 1,1 1-1,-1-1 0,0 0 0,4-6 0,6-15-472,-1 0-1,-1-1 1,-1 0 0,-1-1-1,6-35 1,-13 56 541,13-53-970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1.774"/>
    </inkml:context>
    <inkml:brush xml:id="br0">
      <inkml:brushProperty name="width" value="0.05" units="cm"/>
      <inkml:brushProperty name="height" value="0.05" units="cm"/>
    </inkml:brush>
  </inkml:definitions>
  <inkml:trace contextRef="#ctx0" brushRef="#br0">9 90 19476,'-5'-7'2130,"3"12"-488,1 15 139,24 157 1060,-23-175-2817,0-1 0,0 1 0,1 0 0,-1 0-1,1 0 1,-1 0 0,1-1 0,0 1 0,0 0 0,0-1 0,-1 1 0,2-1 0,-1 1-1,1 1 1,-1-3-13,-1 1-1,1-1 1,-1 0-1,1 0 0,-1 1 1,1-1-1,0 0 0,-1 0 1,1 0-1,-1 0 1,1 0-1,-1 0 0,1 0 1,-1 0-1,1 0 0,0 0 1,-1-1-1,1 1 1,-1 0-1,1 0 0,-1 0 1,1-1-1,-1 1 0,1 0 1,-1 0-1,1-1 1,-1 1-1,0 0 0,1-1 1,4-4 34,-1 0 0,0 1 0,-1-2 0,1 1 0,-1 0 0,4-10 1,45-107 253,0-4 96,-51 125-382,-1-1 0,1 1-1,-1 0 1,1-1 0,0 1-1,0 0 1,0 0 0,0 0-1,-1-1 1,1 1 0,1 0-1,0-1 1,-2 2-7,1 0 0,-1 0 0,0 1-1,1-1 1,-1 0 0,0 0 0,0 0 0,1 0 0,-1 0-1,0 1 1,0-1 0,0 0 0,1 0 0,-1 0 0,0 1 0,0-1-1,0 0 1,1 0 0,-1 1 0,0-1 0,0 0 0,0 0-1,0 1 1,0-1 0,0 0 0,0 1 0,0-1 0,0 0 0,0 0-1,0 1 1,0-1 0,0 0 0,0 1 0,0-1 0,0 45 283,-1-37-286,1 3 13,-2 10 13,2-1-1,0 1 1,1-1 0,7 36 0,-8-54-29,1 0 0,-1-1 0,1 1 0,-1-1 0,1 1 0,-1-1 0,1 1 0,0-1 0,0 1 0,0-1 0,0 0 0,0 1 0,0-1 0,0 0 0,1 0 0,-1 0 0,0 0 0,1 0 0,1 1-1,-2-1 1,1-1 0,-1 0 0,1 0 0,-1 1 0,1-1 0,-1 0 0,1 0 0,-1 0 0,1-1 0,-1 1 0,1 0 0,-1-1 0,1 1 0,-1-1 0,1 1 0,1-2 0,6-3 1,-2 0-1,1 0 1,0-1-1,-1 0 1,7-8-1,-14 14 0,48-55 11,-39 42 4,1 1-1,1 0 1,0 0-1,0 1 0,16-10 1,-27 20-14,1 1 1,-1 0-1,0-1 0,1 1 1,-1 0-1,0-1 1,1 1-1,-1 0 0,0-1 1,1 1-1,-1 0 0,1 0 1,-1 0-1,1 0 1,-1-1-1,1 1 0,-1 0 1,0 0-1,1 0 0,-1 0 1,1 0-1,-1 0 1,1 0-1,-1 0 0,1 0 1,-1 0-1,1 0 1,-1 0-1,1 1 0,-1-1 1,1 0-1,-1 0 0,0 0 1,1 1-1,-1-1 1,1 0-1,-1 1 0,0-1 1,1 0-1,-1 1 0,0-1 1,1 0-1,-1 1 1,0-1-1,0 0 0,1 1 1,-1-1-1,0 1 1,0-1-1,0 1 0,0-1 1,1 1-1,-1-1 0,0 0 1,0 1-1,0 0 1,-1 31 37,0-25-30,1-5-10,-7 166-725,7-166 560,0 0 0,0 0 0,1 0 0,-1 0 0,0 0 0,1 0 0,0 0 0,-1 0 0,3 4 0,-3-6 113,0 0 1,0 0-1,0 1 0,1-1 0,-1 0 0,0 0 1,0 0-1,0 0 0,0 1 0,1-1 1,-1 0-1,0 0 0,0 0 0,0 0 0,1 0 1,-1 0-1,0 0 0,0 0 0,0 0 0,1 1 1,-1-1-1,0 0 0,0 0 0,1 0 0,-1 0 1,0 0-1,0 0 0,0-1 0,1 1 0,-1 0 1,0 0-1,1 0 0,7-11-830,1-7 57,2-7-170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2.220"/>
    </inkml:context>
    <inkml:brush xml:id="br0">
      <inkml:brushProperty name="width" value="0.05" units="cm"/>
      <inkml:brushProperty name="height" value="0.05" units="cm"/>
    </inkml:brush>
  </inkml:definitions>
  <inkml:trace contextRef="#ctx0" brushRef="#br0">112 9 19564,'-9'3'634,"0"1"1,1-1-1,-1 1 0,1 1 1,0 0-1,-12 8 0,17-10-434,0-1-1,0 0 1,0 1 0,0 0-1,0 0 1,1 0 0,0 0 0,-1 0-1,1 0 1,0 1 0,0-1-1,1 1 1,-1-1 0,1 1-1,-1 0 1,1-1 0,0 1-1,0 5 1,1-8-170,0 1 1,0-1 0,0 1-1,0-1 1,1 1-1,-1-1 1,0 1-1,1-1 1,-1 1-1,1-1 1,-1 0-1,1 1 1,0-1-1,0 0 1,-1 1 0,1-1-1,0 0 1,0 0-1,0 0 1,0 0-1,1 0 1,0 1-1,0-1-11,1 1 0,-1-1 0,1-1-1,-1 1 1,1 0 0,-1 0 0,1-1 0,0 0-1,-1 1 1,1-1 0,4 0 0,1-1-12,-1 0 1,0 0-1,1-1 1,-1 0-1,0 0 0,0 0 1,0-1-1,8-5 1,-7 3 8,0 0 0,-1-1 0,0 0 0,0-1 0,0 1 0,7-10 0,-11 11 19,1 0-1,-1 1 0,0-1 1,-1-1-1,1 1 0,-1 0 0,0-1 1,0 1-1,0-1 0,-1 1 1,1-8-1,-2 13-29,0 0 0,0-1 0,0 1 0,1 0 0,-1 0 0,0 0 0,0-1 0,0 1 0,0 0 0,0 0 0,0-1 0,0 1-1,0 0 1,0 0 0,0 0 0,0-1 0,0 1 0,0 0 0,0 0 0,-1-1 0,1 1 0,0 0 0,0 0 0,0 0 0,0-1 0,0 1 0,0 0 0,0 0 0,-1 0 0,1 0 0,0-1 0,0 1 0,0 0 0,0 0 0,-1 0 0,1 0 0,0 0 0,0 0 0,0 0 0,-1-1 0,-8 8 94,-6 14-10,9-9-108,0 1 0,1-1 0,1 1-1,0 0 1,1 1 0,0-1 0,1 0 0,1 1 0,0 0-1,1 13 1,0-25-34,0-1-1,0 0 0,0 1 1,0-1-1,1 1 0,-1-1 1,0 1-1,1-1 1,-1 0-1,1 1 0,0-1 1,0 0-1,-1 0 0,1 1 1,0-1-1,0 0 0,0 0 1,0 0-1,0 0 1,0 0-1,0 0 0,2 1 1,-1-2-5,0 1 0,0-1 0,0 1 0,0-1 1,0 0-1,0 0 0,0 0 0,0 0 0,-1 0 0,1 0 1,0-1-1,0 1 0,0-1 0,3 0 0,5-4-39,0 0 0,0 0 0,-1-1-1,17-12 1,15-18-414,4-4-123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2.609"/>
    </inkml:context>
    <inkml:brush xml:id="br0">
      <inkml:brushProperty name="width" value="0.05" units="cm"/>
      <inkml:brushProperty name="height" value="0.05" units="cm"/>
    </inkml:brush>
  </inkml:definitions>
  <inkml:trace contextRef="#ctx0" brushRef="#br0">306 2 17148,'0'0'75,"0"0"0,0-1 1,1 1-1,-1 0 1,0 0-1,1 0 0,-1 0 1,0 0-1,1-1 0,-1 1 1,0 0-1,1 0 0,-1 0 1,1 0-1,-1 0 1,0 0-1,1 0 0,-1 0 1,0 0-1,1 0 0,-1 0 1,0 0-1,1 1 1,-1-1-1,0 0 0,1 0 1,-1 0-1,0 0 0,1 1 1,-1-1-1,0 0 0,1 0 1,-1 0-1,0 1 1,0-1-1,1 0 0,-1 1 1,0-1-1,0 0 0,0 0 1,1 1-1,-7 18 1598,-23 24 844,27-40-2032,-149 214 5036,147-212-5523,0 0 0,1 0 0,0 0 0,-1 1 0,2-1 0,-1 1-1,1 0 1,0 0 0,0 0 0,0 0 0,0 7 0,4-3-501,4-11-470,-5-1 804,0 1 1,0 0-1,0 0 0,0-1 0,0 1 0,0-1 0,0 1 1,0-1-1,0 0 0,0-1 0,1-7-511,-1 0 0,1 0 0,-2 0 0,0 0 0,0 0 1,0 0-1,-1 0 0,-1 0 0,-5-18 0,2 12 243,-1-1 0,0 1 0,-1 1 1,-19-30-1,24 42 665,0 0-1,0 0 1,-1 0-1,1 0 1,-1 1 0,0-1-1,0 1 1,-5-4 0,7 6-134,0-1 0,0 1 1,1 0-1,-1-1 0,0 1 1,0 0-1,0 0 1,1 0-1,-1-1 0,0 1 1,0 0-1,0 0 0,0 0 1,0 0-1,1 0 0,-1 0 1,0 1-1,0-1 1,0 0-1,1 0 0,-1 1 1,0-1-1,0 0 0,0 1 1,1-1-1,-1 1 0,0-1 1,1 1-1,-1-1 0,0 1 1,1-1-1,-1 1 1,1 0-1,-1-1 0,1 1 1,-1 0-1,1 0 0,0-1 1,-1 1-1,1 0 0,0 0 1,-1-1-1,1 1 1,0 0-1,0 1 0,-1 0 81,0 1 1,1-1-1,-1 1 0,1-1 0,-1 1 0,1-1 0,0 1 1,0-1-1,0 1 0,1-1 0,-1 1 0,0-1 0,1 1 0,0-1 1,-1 1-1,3 3 0,-1-2-39,1 0 1,-1-1-1,1 1 1,0-1-1,0 1 0,0-1 1,0 0-1,7 5 1,1 0-49,1-1 1,1 0 0,-1-1 0,1-1 0,15 5 0,32 7-631,123 16 1,-126-26 262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3.492"/>
    </inkml:context>
    <inkml:brush xml:id="br0">
      <inkml:brushProperty name="width" value="0.05" units="cm"/>
      <inkml:brushProperty name="height" value="0.05" units="cm"/>
    </inkml:brush>
  </inkml:definitions>
  <inkml:trace contextRef="#ctx0" brushRef="#br0">41 290 18068,'-25'26'1960,"14"-5"-960,7-1-359,22-20 1191,25-15-400,23-11-399,13-11-193,22-7-296,4-2-136,0-2-376,-4 4-264,-17 7-696,-13 7-233,-27 11 905,-18 8-224,-46 11-232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3.902"/>
    </inkml:context>
    <inkml:brush xml:id="br0">
      <inkml:brushProperty name="width" value="0.05" units="cm"/>
      <inkml:brushProperty name="height" value="0.05" units="cm"/>
    </inkml:brush>
  </inkml:definitions>
  <inkml:trace contextRef="#ctx0" brushRef="#br0">16 683 17420,'-15'13'2128,"33"-12"-1032,13-7-415,25-15 1527,15-6-848,22-6-359,10-5-225,1-4-840,-5 1-512,-8 1 1312,-10 2-776,-11 4-112,-9-1-24</inkml:trace>
  <inkml:trace contextRef="#ctx0" brushRef="#br0" timeOffset="0.49">973 5 20852,'4'-4'1849,"9"5"-1233,2 2-216,5 6 792,1 5-319,-1 5-281,-1 4-136,-7 10-136,-5 7-120,-8 10-48,-8 9-136,-13 8-312,-5 3-352,-4 7 544,-4-4-64,-2-8-128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8.726"/>
    </inkml:context>
    <inkml:brush xml:id="br0">
      <inkml:brushProperty name="width" value="0.05" units="cm"/>
      <inkml:brushProperty name="height" value="0.05" units="cm"/>
    </inkml:brush>
  </inkml:definitions>
  <inkml:trace contextRef="#ctx0" brushRef="#br0">237 370 7058,'13'-2'1008,"-1"-1"1,0 0 0,0-1 0,-1 0-1,1-1 1,-1 0 0,11-7 0,-18 10-609,-1 0-1,0 0 1,1-1 0,-1 1 0,0-1 0,-1 0 0,1 0 0,0 0 0,-1 0-1,1 0 1,-1 0 0,0-1 0,0 1 0,-1-1 0,1 1 0,-1-1-1,1 0 1,-1 0 0,0 1 0,-1-1 0,1 0 0,-1 0 0,1 0 0,-1 0-1,-1 0 1,1-5 0,-1 8-299,1 0-1,0 0 1,-1-1-1,1 1 1,0 0-1,-1 0 1,1 0-1,-1 0 1,0 0-1,1 0 1,-1 0-1,0 0 1,0 0-1,0 0 1,0 0-1,0 0 1,0 0-1,0 0 0,0 1 1,-2-2-1,0 1 5,0 0 0,0 0 0,0 0-1,0 1 1,0-1 0,0 1 0,0-1-1,-4 1 1,-4 1-13,1 0 1,-1 1-1,1 0 0,-12 4 0,-16 7-66,-55 26 0,75-30-26,1 1 0,1 0 1,-1 1-1,2 0 0,-18 17 1,29-24 0,1 0 1,-1 0-1,1 1 1,0-1 0,0 1-1,1-1 1,-3 6-1,4-8-1,1-1 0,-1 0 0,1 1 0,-1-1 0,1 1 0,0-1 0,-1 1 0,1-1 0,0 1 0,0 0 0,0-1-1,0 1 1,0-1 0,1 1 0,-1-1 0,0 1 0,1-1 0,-1 1 0,1-1 0,-1 1 0,1-1 0,0 0 0,0 1 0,-1-1 0,1 0 0,0 0-1,0 0 1,2 2 0,1 0 0,-1-1 0,1-1 0,0 1 1,0 0-1,0-1 0,0 0 0,0 0 0,0 0 0,0 0 0,0-1 0,0 1 0,0-1 0,1 0 0,-1 0 0,4-1 0,6-1 6,0 0-1,0-1 1,18-7-1,-16 4 17,-1-1 1,0 0-1,0-1 1,-1-1-1,0 0 1,0-1-1,-1 0 0,0-1 1,-1-1-1,21-25 1,-26 27 16,0 1 0,0-1 1,-1-1-1,0 1 0,-1-1 0,0 0 1,-1-1-1,0 1 0,0-1 0,-2 0 1,1 0-1,-2 0 0,1 0 0,-2 0 1,0-23-1,-1 31-25,1-1 1,-1 0 0,0 0-1,0 0 1,-1 1 0,1-1-1,-1 1 1,0-1-1,0 1 1,-1 0 0,1 0-1,-1-1 1,0 2-1,0-1 1,0 0 0,0 1-1,-1-1 1,0 1 0,1 0-1,-1 0 1,0 1-1,-1-1 1,1 1 0,0 0-1,-1 0 1,1 0 0,-1 0-1,0 1 1,1 0-1,-1 0 1,0 0 0,-7 0-1,-3 1-85,-1 0 0,0 1 0,1 1 0,-1 0 1,1 1-1,0 1 0,0 0 0,-27 12 0,-56 32-4450,98-48 4493,-1 0 0,1 0 1,0-1-1,0 1 0,0 0 0,0 0 1,0 0-1,0 0 0,0 0 1,0 0-1,0 0 0,0 0 0,0 0 1,-1-1-1,1 1 0,0 0 0,0 0 1,0 0-1,0 0 0,0 0 1,0 0-1,0 0 0,0-1 0,0 1 1,0 0-1,0 0 0,0 0 1,0 0-1,0 0 0,0 0 0,0 0 1,0-1-1,0 1 0,0 0 0,0 0 1,1 0-1,-1 0 0,0 0 1,0 0-1,0 0 0,0-1 0,0 1 1,0 0-1,0 0 0,0 0 0,0 0 1,0 0-1,1 0 0,-1 0 1,0 0-1,0 0 0,0 0 0,0 0 1,0 0-1,0 0 0,0 0 0,1 0 1,-1 0-1,0 0 0,0 0 1,0 0-1,13-13-963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9.258"/>
    </inkml:context>
    <inkml:brush xml:id="br0">
      <inkml:brushProperty name="width" value="0.05" units="cm"/>
      <inkml:brushProperty name="height" value="0.05" units="cm"/>
    </inkml:brush>
  </inkml:definitions>
  <inkml:trace contextRef="#ctx0" brushRef="#br0">36 104 19484,'-1'0'133,"0"0"0,0 0 0,0 0 0,0 0-1,0 0 1,0 0 0,0 1 0,0-1 0,0 0 0,0 1 0,0-1-1,0 1 1,1-1 0,-1 1 0,0-1 0,0 1 0,0 0 0,1-1-1,-1 1 1,0 0 0,1-1 0,-1 1 0,0 0 0,1 0 0,-1 0 0,1 0-1,0 0 1,-1-1 0,1 1 0,-1 0 0,1 0 0,0 2-1,-9 33 1967,9-35-2044,-1 5 110,0 0 1,1 0 0,0 0 0,0 0 0,0 0 0,1 0 0,0 0 0,0 0-1,0-1 1,1 1 0,3 8 0,-3-11-145,-1 0 0,1-1 0,0 1 1,-1 0-1,1-1 0,0 0 0,0 1 0,1-1 0,-1 0 0,0 0 1,1 0-1,0-1 0,-1 1 0,1 0 0,0-1 0,0 0 0,-1 0 1,1 0-1,0 0 0,0 0 0,0 0 0,1-1 0,5 1 0,0-1-36,1-1 0,0 0-1,-1-1 1,1 0 0,-1 0-1,0-1 1,1 0 0,-1-1-1,-1 0 1,1 0 0,0-1-1,11-8 1,-2-1-136,0 0 0,-2 0 0,1-2 1,17-22-1,-20 22-147,19-32 1,-30 42 227,0 1 0,0-1 1,0 0-1,0 0 0,-1 0 1,0-1-1,-1 1 0,1-1 0,0-10 1,-5 12 57,-2 9 72,-7 13 114,-3 10-27,1 0-1,1 1 1,1 1 0,2 0-1,1 1 1,1 0-1,1 0 1,-2 34-1,9-58-359,0-1 1,0 1-1,0-1 0,2 11 0,-1-14 150,-1 0 1,1-1-1,0 1 0,-1 0 0,1 0 1,0-1-1,0 1 0,0 0 0,1-1 1,-1 1-1,0-1 0,0 1 0,1-1 0,-1 0 1,1 0-1,2 2 0,9 4-408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39.704"/>
    </inkml:context>
    <inkml:brush xml:id="br0">
      <inkml:brushProperty name="width" value="0.05" units="cm"/>
      <inkml:brushProperty name="height" value="0.05" units="cm"/>
    </inkml:brush>
  </inkml:definitions>
  <inkml:trace contextRef="#ctx0" brushRef="#br0">1 595 15099,'0'0'82,"0"1"-1,0 0 0,0-1 1,0 1-1,0-1 1,0 1-1,0-1 1,0 1-1,0 0 0,0-1 1,0 1-1,0-1 1,0 1-1,1-1 1,-1 1-1,0-1 0,0 1 1,1-1-1,-1 1 1,0-1-1,1 1 1,-1-1-1,1 0 0,-1 1 1,0-1-1,1 0 1,0 1-1,17 2 1153,25-14 249,-38 10-1156,275-112 4995,-140 52-4109,679-261 727,-563 219-3710,-264 104-1778,-15 5 3032,-5 7-319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0.317"/>
    </inkml:context>
    <inkml:brush xml:id="br0">
      <inkml:brushProperty name="width" value="0.05" units="cm"/>
      <inkml:brushProperty name="height" value="0.05" units="cm"/>
    </inkml:brush>
  </inkml:definitions>
  <inkml:trace contextRef="#ctx0" brushRef="#br0">276 378 13275,'6'-5'731,"0"0"-1,-1 0 1,1-1 0,-1 0-1,-1 0 1,1 0 0,-1 0-1,6-11 1,-9 14-469,0 1-1,0 0 0,0 0 1,-1-1-1,1 1 1,-1 0-1,1-1 0,-1 1 1,0-1-1,0 1 1,0-1-1,0 1 1,-1-4-1,1 5-115,-1-1 0,1 1 1,-1-1-1,0 1 0,0 0 1,0-1-1,1 1 0,-1 0 0,-1 0 1,1 0-1,0-1 0,0 1 0,0 0 1,-1 0-1,1 1 0,0-1 0,-1 0 1,1 0-1,-1 1 0,1-1 1,-1 1-1,-1-1 0,-3-1-8,0 2-1,0-1 1,0 1 0,0-1-1,0 2 1,0-1-1,1 1 1,-1-1 0,0 2-1,0-1 1,0 1 0,1 0-1,-1 0 1,-4 3 0,-7 3-72,0 1 0,1 1 1,-16 12-1,13-7-50,0 0 0,-21 24 1,35-34-13,1 0 1,-1 0-1,1 0 0,0 1 1,1 0-1,-1 0 1,1 0-1,0 0 1,1 1-1,-1-1 1,1 1-1,-2 12 1,4-17-3,0-1 1,0 0-1,0 0 1,0 0-1,0 0 1,0 0-1,0 0 1,0 0-1,0 0 1,0 0-1,1 0 1,-1 0-1,0 0 1,1 0-1,-1 0 1,1-1-1,-1 1 1,1 0-1,-1 0 1,1 0-1,0 0 1,-1-1-1,1 1 1,0 0-1,0-1 1,0 1-1,-1 0 1,1-1-1,0 1 1,0-1-1,0 1 1,0-1-1,0 0 1,0 1-1,0-1 1,0 0-1,0 0 1,0 0-1,0 0 1,0 0-1,0 0 1,0 0-1,0 0 1,0 0-1,2-1 1,4 0 16,-1 0-1,1-1 1,-1 0-1,1 0 1,-1-1-1,6-3 1,4-3 42,0-1 0,-1 0 0,-1-1 0,0-1 0,0-1 0,-1 0-1,-1 0 1,0-1 0,-1-1 0,12-19 0,-16 21-2,0 1 1,0-1-1,-1 0 0,-1-1 0,0 0 0,-1 0 1,-1 0-1,0 0 0,0 0 0,-2-1 0,0 1 1,0 0-1,-3-22 0,1 30-42,0 0 0,0 0 1,-1 0-1,0 0 0,0 0 0,0 0 0,-1 1 1,0-1-1,0 1 0,0 0 0,-1 0 1,0 0-1,1 1 0,-2-1 0,1 1 0,-8-7 1,8 9-43,-1-1 1,1 1 0,0 0 0,-1 0 0,1 0 0,-1 0-1,0 1 1,0 0 0,1 0 0,-1 0 0,0 1 0,0 0 0,0 0-1,0 0 1,0 0 0,0 1 0,1-1 0,-1 1 0,0 1 0,0-1-1,-5 3 1,1-1-290,0 2-1,0-1 1,1 1 0,-1 0-1,1 1 1,0 0-1,0 0 1,1 1-1,0 0 1,0 0 0,0 1-1,1 0 1,0 0-1,1 0 1,0 1 0,-7 15-1,11-21 219,0-1-1,0 0 1,1 1-1,-1-1 1,1 1-1,-1 0 1,1-1-1,0 1 1,0-1-1,0 1 1,0-1 0,1 1-1,-1-1 1,1 1-1,-1-1 1,1 1-1,1 2 1,18 19-891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0.777"/>
    </inkml:context>
    <inkml:brush xml:id="br0">
      <inkml:brushProperty name="width" value="0.05" units="cm"/>
      <inkml:brushProperty name="height" value="0.05" units="cm"/>
    </inkml:brush>
  </inkml:definitions>
  <inkml:trace contextRef="#ctx0" brushRef="#br0">44 43 18084,'10'-16'1542,"5"-7"-64,-11 20-39,-6 9 997,-11 40-929,-13 84 0,16-70-1361,6-39-115,-12 74 29,15-83-38,1 0 1,-1 0-1,2 0 1,0 1-1,3 17 1,-4-28-5,1 0 0,-1 0 0,1 0 0,-1 0 0,1 0 1,0-1-1,0 1 0,0 0 0,0 0 0,0-1 0,0 1 1,0 0-1,1-1 0,-1 1 0,1-1 0,-1 1 0,1-1 0,-1 0 1,1 0-1,0 0 0,0 0 0,-1 0 0,1 0 0,0 0 0,0-1 1,0 1-1,0 0 0,0-1 0,0 0 0,0 0 0,0 1 1,0-1-1,0 0 0,0 0 0,0-1 0,0 1 0,0 0 0,0-1 1,3 0-1,5-2 74,0-1 0,0 0 0,0 0-1,-1-1 1,18-12 0,2-3 136,-1-2 0,-2-1-1,34-37 1,-21 16-64,40-61-1,-74 98-188,0-1-144,1 1-1,-1-1 0,-1 0 1,1 0-1,-2 0 1,1-1-1,3-13 0,-7 22 150,1-1-1,-1 1 0,0-1 0,0 0 1,0 1-1,0-1 0,0 1 0,0-1 1,0 1-1,0-1 0,0 1 0,-1-1 0,1 1 1,0-1-1,0 1 0,0-1 0,-1 1 1,1-1-1,0 1 0,0-1 0,-1 1 1,1 0-1,0-1 0,-1 1 0,1-1 1,0 1-1,-1 0 0,1-1 0,-1 1 1,1 0-1,-1-1 0,-7 0-415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0.227"/>
    </inkml:context>
    <inkml:brush xml:id="br0">
      <inkml:brushProperty name="width" value="0.05" units="cm"/>
      <inkml:brushProperty name="height" value="0.05" units="cm"/>
    </inkml:brush>
  </inkml:definitions>
  <inkml:trace contextRef="#ctx0" brushRef="#br0">25 0 19436,'-4'10'1929,"-3"2"-1209,1 3-336,2 3 976,1 1-376,3-1-864,3-1-464,6-2 368,5-5-144,10-1-176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1.164"/>
    </inkml:context>
    <inkml:brush xml:id="br0">
      <inkml:brushProperty name="width" value="0.05" units="cm"/>
      <inkml:brushProperty name="height" value="0.05" units="cm"/>
    </inkml:brush>
  </inkml:definitions>
  <inkml:trace contextRef="#ctx0" brushRef="#br0">1 1 17236,'3'27'2696,"6"-4"-1487,5-9-553,3-2 2624,6 2-2135,1 0-465,2-2-1040,2-3 528,-4 2-288,2-2-144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1.950"/>
    </inkml:context>
    <inkml:brush xml:id="br0">
      <inkml:brushProperty name="width" value="0.05" units="cm"/>
      <inkml:brushProperty name="height" value="0.05" units="cm"/>
    </inkml:brush>
  </inkml:definitions>
  <inkml:trace contextRef="#ctx0" brushRef="#br0">2 244 18812,'-1'6'2120,"10"-11"-1095,8-5-353,18-9 1128,6-2-215,18-4-425,5-4-232,5-3-304,-2 1-144,-4 5-328,-7 3-176,-11 8-472,-10 4-384,-18 8-720,-9 3-1649,-11 6 2545,-7 2-560,-14 3-249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2.366"/>
    </inkml:context>
    <inkml:brush xml:id="br0">
      <inkml:brushProperty name="width" value="0.05" units="cm"/>
      <inkml:brushProperty name="height" value="0.05" units="cm"/>
    </inkml:brush>
  </inkml:definitions>
  <inkml:trace contextRef="#ctx0" brushRef="#br0">1 258 17964,'8'12'2088,"18"-14"-1055,9-7-345,14-5 984,6-6-240,5-4-343,1-4-393,-1-2-784,-5-2-624,-9-5 648,-5 0-209,-12 0-143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3.079"/>
    </inkml:context>
    <inkml:brush xml:id="br0">
      <inkml:brushProperty name="width" value="0.05" units="cm"/>
      <inkml:brushProperty name="height" value="0.05" units="cm"/>
    </inkml:brush>
  </inkml:definitions>
  <inkml:trace contextRef="#ctx0" brushRef="#br0">38 49 13859,'27'-36'4157,"-15"23"5129,-24 37-8956,0 0 0,2 1 0,1 0 0,0 0 0,2 1 0,1 0 0,2 1 0,-3 41 0,7-63-321,0 0-1,0-1 1,1 1 0,-1 0 0,1-1 0,0 1-1,1 0 1,-1-1 0,1 0 0,0 1 0,4 7 0,-4-10-3,0 1 1,1-1-1,-1 0 1,0 1-1,1-1 1,-1 0 0,1 0-1,0 0 1,-1-1-1,1 1 1,0-1-1,0 0 1,0 1 0,0-1-1,0-1 1,1 1-1,-1 0 1,4 0 0,-1-1-57,1 1 0,-1-1 0,1-1 0,-1 1 0,0-1 0,1 0 0,-1 0 0,0-1 0,0 0 0,0 0 0,0 0 0,0-1 0,0 0 0,0 0 0,-1 0 0,0-1 0,1 0 0,-1 0 0,6-6 0,-4 2-19,0 0 0,-1-1-1,0 0 1,0 0 0,-1 0 0,0-1 0,0 0 0,-1 0-1,0 0 1,4-19 0,-1-17-323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3.540"/>
    </inkml:context>
    <inkml:brush xml:id="br0">
      <inkml:brushProperty name="width" value="0.05" units="cm"/>
      <inkml:brushProperty name="height" value="0.05" units="cm"/>
    </inkml:brush>
  </inkml:definitions>
  <inkml:trace contextRef="#ctx0" brushRef="#br0">22 26 21861,'-9'-8'2744,"3"5"-1704,3 0-431,0 0 1759,3 2-1088,2 1-359,4-2-841,3 2-544,9 0 456,1 0-145,5-6-143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3.960"/>
    </inkml:context>
    <inkml:brush xml:id="br0">
      <inkml:brushProperty name="width" value="0.05" units="cm"/>
      <inkml:brushProperty name="height" value="0.05" units="cm"/>
    </inkml:brush>
  </inkml:definitions>
  <inkml:trace contextRef="#ctx0" brushRef="#br0">27 338 19308,'-5'4'690,"-14"11"999,17-9-642,11-7 367,60-20 762,81-36 0,-67 23-1670,170-57 176,67-26-2715,-312 114 1726,-4 2 191,-1 0-1,0-1 1,0 1 0,0 0 0,0-1 0,0 0 0,-1 1-1,1-1 1,0 0 0,-1-1 0,1 1 0,1-3 0,-4 5 98,1 0 1,-1 0 0,0-1 0,0 1 0,0 0 0,0 0-1,0-1 1,0 1 0,1 0 0,-1-1 0,0 1 0,0 0-1,0 0 1,0-1 0,0 1 0,0 0 0,0-1 0,0 1 0,0 0-1,0 0 1,0-1 0,0 1 0,0 0 0,-1-1 0,1 1-1,0 0 1,0 0 0,0-1 0,0 1 0,0 0 0,-1 0 0,1 0-1,0-1 1,0 1 0,0 0 0,-1 0 0,-15-5-805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4.626"/>
    </inkml:context>
    <inkml:brush xml:id="br0">
      <inkml:brushProperty name="width" value="0.05" units="cm"/>
      <inkml:brushProperty name="height" value="0.05" units="cm"/>
    </inkml:brush>
  </inkml:definitions>
  <inkml:trace contextRef="#ctx0" brushRef="#br0">2 145 15627,'-2'-29'4117,"3"24"-1362,2 19-757,20 231 2723,-17-143-4175,21 107-1,-34-250-189,2-1 0,2 0 0,4-80 0,5 61-382,2 1 0,17-65 0,-21 109 7,0 1 1,2 0-1,-1 0 1,2 0-1,0 1 1,0 0-1,14-19 0,-18 29 11,1 0 0,-1 0-1,0 0 1,1 1 0,0 0-1,0-1 1,0 1 0,0 0-1,1 1 1,-1-1 0,1 1-1,-1 0 1,1 0 0,0 0-1,0 1 1,0 0 0,0 0-1,0 0 1,0 0 0,0 1-1,0 0 1,0 0 0,0 0-1,0 1 1,0 0 0,10 2-1,-11-2 5,-1 0-1,1 0 0,-1 1 1,1-1-1,-1 1 0,0 0 1,1 0-1,-1 0 1,0 0-1,0 1 0,0-1 1,-1 1-1,1 0 0,-1 0 1,1-1-1,-1 2 0,0-1 1,0 0-1,0 0 0,-1 1 1,1-1-1,-1 1 0,1 4 1,-1-3 2,0 0 0,0 1 1,-1-1-1,0 1 0,0-1 1,-1 1-1,1-1 0,-1 1 1,0-1-1,-1 1 0,1-1 0,-1 0 1,0 0-1,0 0 0,-5 7 1,-3 3-25,0-1 1,-1 0-1,0-1 0,-1 0 1,-1-1-1,0-1 1,0 0-1,-1 0 1,-1-1-1,0-1 1,0-1-1,-27 11 1,41-18-13,0 0 1,0-1-1,0 0 1,-1 1 0,1-1-1,0 0 1,0 0 0,-1 1-1,1-1 1,0 0 0,0 0-1,-1 0 1,1-1-1,0 1 1,0 0 0,-1 0-1,-1-1 1,3 0 28,-1 1 0,0-1 0,1 1 0,0-1 0,-1 0 0,1 1 0,-1-1 0,1 1 0,0-1 0,-1 0 0,1 1-1,0-1 1,0 0 0,0 1 0,-1-1 0,1 0 0,0 1 0,0-1 0,0 0 0,0 1 0,0-1 0,0-1 0,2-5-37,-1 0 1,1 1-1,0-1 1,6-12-1,10-18-218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6.506"/>
    </inkml:context>
    <inkml:brush xml:id="br0">
      <inkml:brushProperty name="width" value="0.05" units="cm"/>
      <inkml:brushProperty name="height" value="0.05" units="cm"/>
    </inkml:brush>
  </inkml:definitions>
  <inkml:trace contextRef="#ctx0" brushRef="#br0">1 249 17684,'4'-3'2144,"8"-3"-1344,11-8-303,5-2 1047,7-6-512,9-1-192,2-2-360,2-1-176,-5 0-560,-3 2-384,-11 2 544,-8-1-96,-18 5-88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6.894"/>
    </inkml:context>
    <inkml:brush xml:id="br0">
      <inkml:brushProperty name="width" value="0.05" units="cm"/>
      <inkml:brushProperty name="height" value="0.05" units="cm"/>
    </inkml:brush>
  </inkml:definitions>
  <inkml:trace contextRef="#ctx0" brushRef="#br0">0 233 18116,'3'3'2200,"19"-4"-1135,8-10-441,15-3 1192,7-3-392,12-4-407,4-4-313,2 1-1024,-3-1-472,-10-4 647,-4-3-119,-11-5-168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6:47.296"/>
    </inkml:context>
    <inkml:brush xml:id="br0">
      <inkml:brushProperty name="width" value="0.05" units="cm"/>
      <inkml:brushProperty name="height" value="0.05" units="cm"/>
    </inkml:brush>
  </inkml:definitions>
  <inkml:trace contextRef="#ctx0" brushRef="#br0">21 190 19156,'-1'0'126,"0"0"0,0 0 0,0-1 0,0 1 1,0 0-1,0 0 0,0-1 0,0 1 0,0-1 0,0 1 0,0-1 0,0 1 0,1-1 0,-1 1 0,0-1 0,0 0 1,0 1-1,1-1 0,-1 0 0,1 0 0,-1 0 0,0 0 0,1 0-8,0 0 0,0 0 0,-1 0 0,1 0 0,1 0 0,-1 0 0,0 0 1,0 0-1,0 0 0,0 0 0,1 0 0,-1 0 0,0 0 0,1 1 0,-1-1 0,1 0 0,-1 0 0,2-1 0,1-2 219,0 0 0,1 1 0,-1-1 0,1 1 0,0 0 0,0 0 0,8-5 0,-8 6-301,1 0 0,-1 0 0,1 0 1,-1 0-1,1 1 0,0 0 0,0 0 0,0 0 0,-1 0 0,1 1 0,0 0 0,0 0 0,0 0 1,0 0-1,0 1 0,0 0 0,0 0 0,-1 0 0,1 1 0,0 0 0,-1 0 0,1 0 0,-1 0 1,0 1-1,1-1 0,-1 1 0,-1 0 0,1 0 0,0 1 0,-1-1 0,1 1 0,-1 0 0,0 0 1,0 0-1,-1 0 0,1 0 0,-1 1 0,0-1 0,0 1 0,-1-1 0,1 1 0,1 7 0,0 6-40,-1-1-1,-1 0 0,0 1 1,-1-1-1,-1 1 0,-4 23 1,2-14 31,0 38 0,3-64-23,0 0 1,0 0 0,0 0-1,1 0 1,-1 0-1,0 0 1,0 0 0,1 0-1,-1 0 1,0 0-1,1 0 1,-1 0 0,1 0-1,-1 0 1,2 1-1,-2-2 0,1 1 1,-1-1-1,0 0 0,1 0 0,-1 1 0,1-1 0,-1 0 0,0 0 0,1 0 0,-1 0 0,1 0 0,-1 0 0,1 0 0,-1 0 0,1 0 0,-1 0 1,0 0-1,1 0 0,-1 0 0,1 0 0,-1 0 0,1 0 0,-1 0 0,1-1 0,2 0 17,0-1-1,-1 0 1,1 0-1,-1 0 1,0 0-1,1 0 1,-1 0-1,4-6 1,2-4 49,-1-1 1,1 0 0,-2 0-1,0-1 1,-1 0-1,0 0 1,-1 0-1,0-1 1,-1 1-1,1-25 1,-3 11 62,-1 0 0,-1-1 0,-1 1 0,-10-45 0,11 69-120,0 0-1,0 1 0,1-1 0,-1 0 0,1 1 0,0-1 1,0 0-1,0 0 0,1 1 0,1-6 0,-2 7-37,1 1 0,0-1 0,0 1-1,0-1 1,1 1 0,-1 0 0,0 0 0,0-1-1,1 1 1,-1 0 0,0 0 0,1 0 0,-1 0 0,1 1-1,0-1 1,-1 0 0,1 1 0,0-1 0,-1 1-1,1-1 1,0 1 0,-1 0 0,1 0 0,2 0-1,105-7-1442,-62 4 1076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0.599"/>
    </inkml:context>
    <inkml:brush xml:id="br0">
      <inkml:brushProperty name="width" value="0.05" units="cm"/>
      <inkml:brushProperty name="height" value="0.05" units="cm"/>
    </inkml:brush>
  </inkml:definitions>
  <inkml:trace contextRef="#ctx0" brushRef="#br0">253 1 19388,'-5'7'773,"-2"1"0,1-1 0,-1-1-1,-11 10 1,-12 10 694,-6 13-3,-43 57 0,61-69-2346,-27 49 1,44-95-3119,2-15 1967,0-17-349,-1 27 2026,1 1 1,4-26-1,-5 48 468,0 0 0,1 0 0,-1 1 0,1-1-1,-1 0 1,1 0 0,-1 0 0,1 1 0,-1-1 0,1 0-1,-1 1 1,1-1 0,0 1 0,0-1 0,-1 1 0,1-1-1,0 1 1,0-1 0,0 1 0,-1 0 0,1-1 0,0 1 0,0 0-1,0 0 1,0-1 0,0 1 0,0 0 0,-1 0 0,1 0-1,0 0 1,0 0 0,0 1 0,0-1 0,0 0 0,0 0-1,0 1 1,-1-1 0,1 0 0,1 1 0,43 17 2466,-33-13-2244,110 51 1393,-107-50-1686,-2-4-16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9.088"/>
    </inkml:context>
    <inkml:brush xml:id="br0">
      <inkml:brushProperty name="width" value="0.05" units="cm"/>
      <inkml:brushProperty name="height" value="0.05" units="cm"/>
    </inkml:brush>
  </inkml:definitions>
  <inkml:trace contextRef="#ctx0" brushRef="#br0">11047 7582 13875,'8'6'673,"12"5"736,-20-11-1379,1 0 0,-1 0 0,1 0 0,0 0 0,-1 0 0,1 0 0,-1 0 0,1 0 0,0 0 0,-1-1 0,1 1 0,-1 0 0,1 0 0,-1-1 0,1 1 0,0 0 0,-1-1 0,0 1-1,1-1 1,-1 1 0,1-1 0,-1 1 0,1-1 0,-1 1 0,0-1 0,1 1 0,-1-1 0,0 1 0,0-1 0,1 1 0,-1-1 0,0 0 0,0 1 0,0-1 0,0 0 0,3-10 183,0 0 1,-1 0 0,-1 0 0,0-1-1,-1 1 1,0-15 0,-3-4 269,-7-35 1,3 33-363,-1 0-1,-1 1 1,-2 1 0,-1-1 0,-2 2 0,-1 0 0,-1 1-1,-1 0 1,-1 1 0,-2 1 0,0 1 0,-2 1-1,-1 1 1,0 1 0,-2 1 0,-53-35 0,-39-13-46,-2 5 1,-156-60-1,199 98-78,-99-22-1,-82-2 16,192 39-7,-142-26 11,-369-16 0,89 72 10,1 34-36,480-53 10,-382 37-8,-756-27 0,617-61 17,3-28-4,-19-24-36,12-40 17,414 104 41,-221-107-1,286 118-9,1-2 0,2-2 0,1-3 0,2-1 0,1-3 0,-53-59 0,47 36-8,3-2 0,2-2 0,4-2 0,3-2 0,-51-124 0,43 67-17,6-2 0,-39-207-1,55 205 4,-74-371-35,-30 5 28,-255-553 64,149 529-193,158 376 54,-142-198 0,86 168 66,-7 6 0,-8 7-1,-189-163 1,253 254 63,-3 4 0,-3 4 0,-3 4 0,-2 4 0,-198-82 0,270 128 145,-1 1 0,0 1 0,0 1 0,0 1 0,-1 1 0,0 2 0,-47 0 0,72 2-177,0 0-1,0 0 0,-1 0 0,1 0 1,0 0-1,-1 0 0,1 0 0,0 0 1,-1 0-1,1 0 0,0 0 0,-1 0 1,1 0-1,0-1 0,-1 1 0,1 0 1,0 0-1,0 0 0,-1 0 0,1-1 1,0 1-1,0 0 0,-1 0 0,1 0 1,0-1-1,0 1 0,0 0 0,-1 0 1,1-1-1,0 1 0,0 0 0,0-1 1,0 1-1,-1-1 0,2-11 24,-1 8 4,5-24 88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0.152"/>
    </inkml:context>
    <inkml:brush xml:id="br0">
      <inkml:brushProperty name="width" value="0.05" units="cm"/>
      <inkml:brushProperty name="height" value="0.05" units="cm"/>
    </inkml:brush>
  </inkml:definitions>
  <inkml:trace contextRef="#ctx0" brushRef="#br0">0 45 16596,'3'-4'189,"-1"0"1,1 1 0,0-1 0,0 1 0,0 0 0,1 0-1,-1 0 1,1 0 0,-1 0 0,1 1 0,0 0 0,0 0 0,7-3-1,-10 5-152,-1 0 0,1 0 0,-1 0 0,1 0 0,-1 0 0,1 0 0,0 0 0,-1 0 0,1 0 0,-1 1-1,1-1 1,-1 0 0,1 0 0,-1 1 0,1-1 0,-1 0 0,1 1 0,-1-1 0,0 0 0,1 1 0,-1-1-1,0 0 1,1 1 0,-1-1 0,0 1 0,1-1 0,-1 1 0,0-1 0,0 1 0,1-1 0,-1 1 0,0 0-1,5 21 493,-5-17-359,6 64 791,-7 122 0,-1-108-711,-5 205 147,6 588-175,3-838-228,-2-11-20,1 1-1,2-1 0,1 0 0,10 36 0,-14-63-21,0 0 0,0 1 0,0-1 0,0 0 1,1 0-1,-1 1 0,0-1 0,0 0 0,0 0 0,1 0 0,-1 1 0,0-1 0,0 0 0,0 0 0,1 0 1,-1 0-1,0 0 0,1 1 0,-1-1 0,0 0 0,0 0 0,1 0 0,-1 0 0,0 0 0,1 0 0,-1 0 1,0 0-1,0 0 0,1 0 0,-1 0 0,0 0 0,1 0 0,-1 0 0,0 0 0,0-1 0,1 1 0,-1 0 1,0 0-1,0 0 0,1 0 0,-1 0 0,0-1 0,0 1 0,1 0 0,-1 0 0,0 0 0,0-1 0,0 1 1,1 0-1,-1 0 0,0-1 0,0 1 0,0-4-470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0.660"/>
    </inkml:context>
    <inkml:brush xml:id="br0">
      <inkml:brushProperty name="width" value="0.05" units="cm"/>
      <inkml:brushProperty name="height" value="0.05" units="cm"/>
    </inkml:brush>
  </inkml:definitions>
  <inkml:trace contextRef="#ctx0" brushRef="#br0">1 47 15611,'0'4'139,"0"-1"0,0 0 0,1 0 0,-1 0 0,1 0 0,0 0 0,0-1 0,0 1 0,0 0 0,0 0-1,0 0 1,1-1 0,-1 1 0,1-1 0,0 1 0,0-1 0,0 0 0,0 1 0,3 1 0,0 0 26,0-1 0,0 0 1,1 0-1,-1 0 0,1-1 0,0 0 1,0 0-1,0 0 0,6 0 0,9 1 149,0-1 0,1 0 0,-1-2-1,32-4 1,46-11 472,125-34-1,12-4-420,-190 46-325,0 1 0,0 3 0,60 3 1,-35 9-18,0 2 0,130 40 0,48 9 14,-121-45-14,229-5-1,-150-8 3,-176-1-58,-7 0-54,0 0 0,0-2 1,-1 0-1,40-8 0,-61 8-29,0 1-1,0-1 1,0 0-1,0 1 1,0-1-1,0 0 1,-1 0 0,1 0-1,0-1 1,2-1-1,-3 2 80,-1 1-1,1-1 0,-1 0 1,1 0-1,-1 1 0,0-1 1,1 0-1,-1 0 1,0 0-1,1 0 0,-1 1 1,0-1-1,0 0 0,0 0 1,0 0-1,0 0 1,0 0-1,0 0 0,0 0 1,0 1-1,0-1 0,-1 0 1,1 0-1,0 0 1,-1-1-1,-6-13-508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1.083"/>
    </inkml:context>
    <inkml:brush xml:id="br0">
      <inkml:brushProperty name="width" value="0.05" units="cm"/>
      <inkml:brushProperty name="height" value="0.05" units="cm"/>
    </inkml:brush>
  </inkml:definitions>
  <inkml:trace contextRef="#ctx0" brushRef="#br0">1 39 20980,'15'0'866,"7"0"-427,0 0 1,0-2-1,-1 0 0,24-6 0,-15 0-241,-17 3-151,0 2 0,0-1-1,0 2 1,1 0 0,17-1 0,-27 3-45,-1 1 1,1-1-1,-1 1 1,1-1-1,-1 1 1,1 0-1,-1 0 0,0 1 1,1-1-1,-1 1 1,0 0-1,0-1 0,0 1 1,0 1-1,-1-1 1,1 0-1,0 1 1,-1-1-1,0 1 0,1 0 1,-1 0-1,0-1 1,-1 2-1,1-1 0,2 5 1,1 6 40,0 1 0,-1 0 1,-1 0-1,0 0 0,-1 0 0,-1 0 0,0 0 1,-1 1-1,-1-1 0,-3 21 0,-5 18 322,-24 78-1,28-112-316,-16 50 297,18-63-481,0 0 1,0 0-1,-1 0 1,0 0-1,0 0 1,-10 10-1,14-17 130,0 1-15,-1 0 0,0 0 1,1 0-1,-1-1 0,0 1 0,0 0 0,0 0 0,0-1 0,1 1 0,-1-1 0,0 1 0,0-1 0,0 1 1,0-1-1,0 1 0,0-1 0,0 0 0,0 0 0,0 1 0,-1-1 0,1 0 0,-1 0 0,-5-4-279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1.672"/>
    </inkml:context>
    <inkml:brush xml:id="br0">
      <inkml:brushProperty name="width" value="0.05" units="cm"/>
      <inkml:brushProperty name="height" value="0.05" units="cm"/>
    </inkml:brush>
  </inkml:definitions>
  <inkml:trace contextRef="#ctx0" brushRef="#br0">2 681 18772,'0'1'46,"-1"-1"0,1 0 0,0 0 0,0 1 0,0-1 0,0 0 0,0 1 0,-1-1-1,1 0 1,0 1 0,0-1 0,0 0 0,0 0 0,0 1 0,0-1 0,0 0 0,0 1 0,0-1 0,0 0 0,0 1 0,1-1 0,-1 0 0,0 0 0,0 1 0,0-1 0,0 0-1,0 1 1,0-1 0,1 0 0,-1 0 0,0 1 0,0-1 0,0 0 0,1 0 0,-1 0 0,0 1 0,0-1 0,1 0 0,0 0 0,13-12 689,95-112 1092,111-166 0,-83 103-1499,-124 170-321,-8 10 0,0 0 0,0 0-1,1 0 1,0 1 0,0 0 0,0 0-1,9-5 1,-15 10-6,1 1 1,0-1-1,-1 1 0,1 0 1,0-1-1,0 1 0,-1 0 1,1-1-1,0 1 0,0 0 1,0 0-1,-1 0 0,1 0 1,0-1-1,0 1 0,0 0 0,0 0 1,-1 1-1,1-1 0,0 0 1,0 0-1,0 0 0,-1 1 1,1-1-1,0 0 0,0 1 1,-1-1-1,1 0 0,0 1 1,-1-1-1,1 1 0,0-1 1,-1 1-1,1-1 0,-1 1 0,1 0 1,-1-1-1,1 1 0,-1 0 1,1 1-1,2 4 7,-1-1 0,0 1 0,0 0-1,2 11 1,-4-16-5,29 230-1178,-18-119 428,-6-78 382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2.369"/>
    </inkml:context>
    <inkml:brush xml:id="br0">
      <inkml:brushProperty name="width" value="0.05" units="cm"/>
      <inkml:brushProperty name="height" value="0.05" units="cm"/>
    </inkml:brush>
  </inkml:definitions>
  <inkml:trace contextRef="#ctx0" brushRef="#br0">1 7 16516,'0'0'59,"0"-1"1,0 1 0,0 0 0,0 0 0,0-1 0,0 1 0,0 0 0,0-1 0,0 1 0,0 0 0,0 0 0,0-1 0,0 1 0,1 0 0,-1 0 0,0 0 0,0-1 0,0 1-1,0 0 1,1 0 0,-1 0 0,0-1 0,0 1 0,0 0 0,1 0 0,-1 0 0,0 0 0,0 0 0,1-1 0,-1 1 0,0 0 0,0 0 0,1 0 0,-1 0 0,0 0 0,0 0 0,1 0-1,-1 0 1,0 0 0,1 0 0,-1 0 0,6 14 1272,1 31-161,-6-36-765,48 320 2199,-47-312-2569,-1-11-21,-1 1-1,1-1 1,0 1-1,1-1 1,-1 1-1,1-1 1,1 0-1,-1 0 1,1 0-1,4 6 1,-7-12-13,0 0 0,0 0 0,0 1 0,1-1 0,-1 0 0,0 0 0,0 0 0,1 1 0,-1-1 0,0 0 0,1 0 0,-1 0 0,0 0 0,0 0 0,1 0 0,-1 0 0,0 1 0,1-1 0,-1 0 0,0 0 0,1 0 0,-1 0 0,0 0 0,1-1 0,-1 1 0,0 0 0,1 0 0,-1 0 0,0 0 0,0 0 0,1 0 0,-1 0 0,0-1 0,1 1 0,-1 0 0,0 0 0,0 0 0,1-1 0,8-11 54,9-19 51,22-56 0,-2 4-15,-31 70-181,32-56 322,-36 63-442,1 1-1,0-1 1,0 1-1,1 0 0,-1 1 1,1-1-1,0 1 1,0 0-1,8-5 1,-18 13-178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2.820"/>
    </inkml:context>
    <inkml:brush xml:id="br0">
      <inkml:brushProperty name="width" value="0.05" units="cm"/>
      <inkml:brushProperty name="height" value="0.05" units="cm"/>
    </inkml:brush>
  </inkml:definitions>
  <inkml:trace contextRef="#ctx0" brushRef="#br0">1 0 13923,'1'9'2056,"13"2"-887,0 0-513,4-1 2312,5 0-1727,8-4-633,5 0-472,4-2 88,-2 1-96,2 0-248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43.303"/>
    </inkml:context>
    <inkml:brush xml:id="br0">
      <inkml:brushProperty name="width" value="0.05" units="cm"/>
      <inkml:brushProperty name="height" value="0.05" units="cm"/>
    </inkml:brush>
  </inkml:definitions>
  <inkml:trace contextRef="#ctx0" brushRef="#br0">6 1 18100,'15'227'4014,"-21"110"-2632,-9-118-369,15-219-1007,0 0 0,0 0 0,0 0 0,0 0 0,0 0-1,0 0 1,1 0 0,-1 0 0,0 0 0,0 0 0,0 0-1,0 0 1,0 0 0,0 0 0,0 0 0,0 0 0,0 0 0,0 0-1,0 0 1,0 0 0,0 0 0,0 0 0,1 0 0,-1 0 0,0 0-1,0 0 1,0 1 0,0-1 0,0 0 0,0 0 0,0 0 0,0 0-1,0 0 1,0 0 0,0 0 0,0 0 0,0 0 0,0 0 0,0 0-1,0 0 1,0 0 0,0 0 0,0 0 0,0 0 0,0 1-1,0-1 1,0 0 0,0 0 0,0 0 0,0 0 0,0 0 0,0 0-1,0 0 1,0 0 0,0 0 0,0 0 0,0 0 0,0 0 0,0 0-1,0 0 1,0 0 0,0 1 0,0-1 0,0 0 0,5-8 181,12-22-114,-4 6 24,-7 14-63,1 1 0,0 0 0,0 0 0,1 0 1,0 1-1,1 1 0,0-1 0,0 1 0,0 1 1,1 0-1,20-10 0,-13 9-261,0 2 0,1-1 0,0 2 0,0 1 0,0 0 0,33-1 0,32 3-488,-52-3 239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5.765"/>
    </inkml:context>
    <inkml:brush xml:id="br0">
      <inkml:brushProperty name="width" value="0.05" units="cm"/>
      <inkml:brushProperty name="height" value="0.05" units="cm"/>
    </inkml:brush>
  </inkml:definitions>
  <inkml:trace contextRef="#ctx0" brushRef="#br0">28 1 15547,'-2'93'2055,"4"92"-858,18 74-108,-15-168 1723,-7-183-2040,3-1 1,24-167-1,-24 251-765,1-1 0,0 1 0,1 0 1,0 0-1,0 1 0,8-14 0,-10 20-7,0 0 1,0 1 0,0-1 0,0 0-1,1 1 1,-1-1 0,0 1 0,1 0-1,-1-1 1,1 1 0,0 0 0,-1 0-1,1 0 1,0 0 0,0 0-1,0 1 1,0-1 0,-1 0 0,1 1-1,0 0 1,0-1 0,0 1 0,0 0-1,0 0 1,0 0 0,0 0 0,0 0-1,0 1 1,0-1 0,0 0 0,0 1-1,0 0 1,0-1 0,0 1-1,0 0 1,-1 0 0,4 2 0,-3-2-2,0 0 1,1 1-1,-1-1 0,0 0 1,0 1-1,0 0 1,0-1-1,-1 1 0,1 0 1,0 0-1,-1 0 1,1 0-1,-1 0 1,0 0-1,0 1 0,0-1 1,0 0-1,0 1 1,0-1-1,-1 0 1,2 4-1,-2-1 8,-1-1 0,1 0 1,0 0-1,-1 1 0,0-1 0,0 0 1,0 0-1,-1 0 0,1 0 0,-1 0 0,-4 6 1,-2 3 43,-1-1 0,0 0 0,0-1 0,-2 0 0,1-1 1,-17 13-1,22-19-72,-1 0 0,1 0 0,-1 0 0,0-1 0,0 0 0,-1 0 0,1-1 0,-1 0 0,1 0 0,-1 0 0,-7 0 0,13-2-34,0 0 0,0 0 0,0 0 0,0 0 0,0 0 0,0-1 0,0 1 0,0 0 1,0-1-1,0 1 0,0-1 0,0 1 0,0-1 0,1 1 0,-1-1 0,0 0 0,0 1 0,1-1 0,-1 0 1,0 0-1,1 0 0,-1 1 0,1-1 0,-1 0 0,1 0 0,-1 0 0,1 0 0,-1 0 0,1 0 0,0 0 1,0 0-1,0 0 0,-1 0 0,1 0 0,0-1 0,0-3-58,0 1 1,0-1-1,1 1 1,-1 0-1,1-1 1,1-6-1,8-12-520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6.692"/>
    </inkml:context>
    <inkml:brush xml:id="br0">
      <inkml:brushProperty name="width" value="0.05" units="cm"/>
      <inkml:brushProperty name="height" value="0.05" units="cm"/>
    </inkml:brush>
  </inkml:definitions>
  <inkml:trace contextRef="#ctx0" brushRef="#br0">1 358 15755,'3'1'291,"1"-1"0,0 1 0,0-1 0,-1-1 0,1 1 0,0 0 0,-1-1 0,1 0 0,0 0 0,-1 0-1,1 0 1,-1-1 0,1 1 0,-1-1 0,0 0 0,1 0 0,3-3 0,-1 0-23,0-1 0,0 1 0,0-1 0,-1 0 0,0 0 0,0-1 0,4-8 0,-5 6 288,-9 11-122,-10 12 33,11-7-412,-1 0 0,1 1 0,0 0 0,1-1-1,0 1 1,0 0 0,1 1 0,0-1 0,0 0 0,1 1 0,0-1-1,0 1 1,1-1 0,0 1 0,3 16 0,-3-24-53,1 0 0,-1 0 0,0 0 1,0 0-1,1 0 0,-1 1 0,1-1 0,-1 0 1,1 0-1,0 0 0,-1 0 0,1 0 0,0 0 1,0 0-1,-1-1 0,1 1 0,0 0 1,0 0-1,0-1 0,0 1 0,0 0 0,0-1 1,0 1-1,0-1 0,0 1 0,1-1 0,-1 0 1,0 1-1,0-1 0,0 0 0,0 0 0,1 0 1,-1 0-1,0 0 0,0 0 0,0 0 0,1 0 1,-1-1-1,0 1 0,0 0 0,0-1 0,0 1 1,0-1-1,0 1 0,0-1 0,2-1 0,1 0 14,-1 0 0,1-1 0,-1 1-1,1-1 1,-1 0 0,0 0-1,0 0 1,-1 0 0,1-1-1,-1 1 1,4-7 0,-5 8-4,0 0 0,-1 1 0,1-1 1,-1 0-1,1 0 0,-1 1 0,0-1 0,1 0 0,-1 0 1,0 1-1,0-1 0,0 0 0,-1 0 0,1 0 0,0 1 1,-1-1-1,1 0 0,-1 1 0,0-1 0,1 0 1,-1 1-1,0-1 0,0 1 0,0-1 0,0 1 0,0-1 1,0 1-1,-1 0 0,1-1 0,-3-1 0,1 1 6,0 1-1,0-1 1,0 0-1,0 1 1,-1 0-1,1 0 1,0 0-1,-1 0 1,1 0-1,-1 1 1,1 0-1,-1-1 1,1 1-1,-1 0 1,-4 1-1,1 2-15,10 0-16,14-1-18,-9-4 12,1 0 0,-1 0 0,0-1 0,0 0 0,0 0 0,0-1 0,0 0 0,-1-1 0,10-7 0,5-5-107,30-30 0,-37 32 56,0 0 0,-2-1 0,0-1 0,0 0 0,-2 0 0,0-1 0,-1-1 0,-1 0 0,-1 0 0,-1-1 1,7-28-1,-14 37 18,-4 11 15,-9 15 25,2 5 43,2 0 0,0 0 0,2 1 1,-7 26-1,-12 89 263,24-120-236,1 1-1,0 0 1,2 0 0,-1 0 0,6 27 0,-4-34-49,1 0 1,0-1-1,0 1 1,1 0-1,0-1 1,0 0-1,1 0 1,1 0-1,-1-1 1,11 12 0,-16-20-8,0 1 0,1-1 0,-1 0 1,1 1-1,-1-1 0,1 0 0,-1 1 1,1-1-1,-1 0 0,1 1 0,-1-1 1,1 0-1,-1 0 0,1 0 1,-1 0-1,1 1 0,0-1 0,-1 0 1,1 0-1,-1 0 0,1 0 0,0 0 1,-1 0-1,1-1 0,-1 1 1,1 0-1,-1 0 0,1 0 0,0 0 1,-1-1-1,1 1 0,-1 0 0,1-1 1,-1 1-1,0 0 0,1-1 0,-1 1 1,1-1-1,-1 1 0,1 0 1,-1-1-1,0 1 0,1-1 0,-1 1 1,0-1-1,0 1 0,1-1 0,-1 0 1,0 1-1,0-1 0,0 0 0,14-37 33,-11 30-28,6-18 8,3-12 14,2 0 0,20-37-1,-33 75-27,0-1-1,0 1 0,0-1 1,0 0-1,0 1 0,0 0 1,0-1-1,0 1 0,0 0 1,0-1-1,0 1 0,0 0 1,1 0-1,-1 0 0,0 0 1,0 0-1,0 0 0,0 0 1,0 1-1,0-1 0,0 0 1,0 1-1,0-1 0,2 1 1,12 1-38,-11-3 34,1 0 1,-1 0 0,0-1-1,1 1 1,-1-1 0,0 0 0,0-1-1,0 1 1,7-6 0,13-8 18,-28 19 7,0 1 0,0 0 1,1 0-1,-1 0 0,1 0 0,-1 0 0,2 1 0,-1-1 0,0 1 1,-3 8-1,5-11-34,0 0 0,0 1 0,0-1 0,0 0 0,1 0 0,-1 1 0,0-1 0,1 1 0,0-1 0,0 0 0,-1 1 0,2-1 0,-1 1 0,0-1 1,0 0-1,1 1 0,-1-1 0,1 0 0,0 1 0,-1-1 0,1 0 0,0 0 0,1 1 0,-1-1 0,0 0 0,0 0 0,1 0 0,0-1 0,-1 1 0,1 0 0,3 2 1,1-1-182,1 0 1,-1-1-1,1 0 1,-1 0-1,1 0 1,0-1-1,-1 0 1,1-1-1,0 1 1,0-1-1,0 0 1,0-1-1,-1 0 1,14-3-1,20-5-456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0.974"/>
    </inkml:context>
    <inkml:brush xml:id="br0">
      <inkml:brushProperty name="width" value="0.05" units="cm"/>
      <inkml:brushProperty name="height" value="0.05" units="cm"/>
    </inkml:brush>
  </inkml:definitions>
  <inkml:trace contextRef="#ctx0" brushRef="#br0">1 78 13739,'0'2'200,"0"0"1,1-1-1,-1 1 1,1 0-1,-1 0 1,1 0-1,0-1 1,0 1-1,0 0 1,0-1-1,0 1 1,0 0-1,0-1 1,0 0-1,1 1 1,-1-1-1,1 0 1,-1 0-1,1 1 1,-1-1-1,1 0 1,0-1-1,-1 1 1,1 0-1,0 0 1,0-1-1,0 1 1,-1-1-1,1 1 1,3-1-1,7 2 489,-1-1-1,0 0 0,22-1 1,-16-1-250,1-1 0,-1 0 0,0-2 0,17-5 0,-27 7-311,-1 0 0,1 0-1,-1-1 1,0 0 0,0 0-1,0-1 1,0 0 0,0 0-1,-1 0 1,1-1 0,-1 0-1,8-10 1,-12 14-101,0 0-1,0 0 1,-1 0-1,1 0 1,0 0 0,-1 0-1,1-1 1,0 1-1,-1 0 1,0 0 0,1-1-1,-1 1 1,0 0-1,0-1 1,0 1 0,1 0-1,-1-1 1,-1 1-1,1 0 1,0-1 0,0 1-1,-1-3 1,0 3-9,0 0-1,0 0 1,0 0 0,0 0-1,0 0 1,0 0-1,0 0 1,0 0 0,-1 1-1,1-1 1,0 0 0,0 1-1,-1-1 1,1 1 0,0-1-1,-1 1 1,-2-1 0,-2 0 2,-1 1 0,0-1 0,1 1 0,-1 1 0,0-1 0,0 1 0,-12 3 0,7 0-47,1 1 0,0 0 0,0 1 0,0 0 1,0 1-1,1 0 0,0 1 0,1 0 0,-14 14 1,18-17-92,1 0 0,0 0 0,0 0 0,0 0 0,1 1 0,0-1 0,0 1 0,0 0 1,1 0-1,-1 0 0,1 0 0,1 1 0,-1-1 0,1 1 0,1-1 0,-1 0 0,1 1 0,0-1 1,2 14-1,-2-17 78,1 0 0,0-1 0,0 1 0,0 0 0,1 0 0,-1-1 0,1 1 1,-1-1-1,1 1 0,0-1 0,0 0 0,0 0 0,0 0 0,0 0 0,1 0 0,-1 0 1,0 0-1,1-1 0,0 1 0,-1-1 0,1 0 0,0 0 0,-1 0 0,5 1 1,1 0-20,0-1 1,0 0 0,0 0-1,0-1 1,0 0 0,0-1 0,0 1-1,8-3 1,36-8-514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7.284"/>
    </inkml:context>
    <inkml:brush xml:id="br0">
      <inkml:brushProperty name="width" value="0.05" units="cm"/>
      <inkml:brushProperty name="height" value="0.05" units="cm"/>
    </inkml:brush>
  </inkml:definitions>
  <inkml:trace contextRef="#ctx0" brushRef="#br0">56 329 16035,'0'0'1655,"-1"0"-1393,0-1 0,0 1 0,1 0 0,-1-1 0,0 1-1,0 0 1,0 0 0,1 0 0,-1 0 0,0 0 0,0 0-1,0 0 1,0 0 0,1 0 0,-1 1 0,0-1 0,-1 0-1,-2 6-201,0-1-1,0 1 0,0-1 0,1 1 0,-1 0 0,1 1 0,1-1 0,-1 0 0,1 1 0,0 0 1,1-1-1,0 1 0,0 0 0,0 0 0,1 9 0,0-16-66,0 1 0,0-1-1,0 1 1,0-1 0,-1 0 0,1 1 0,0-1 0,1 1-1,-1-1 1,0 1 0,0-1 0,0 1 0,0-1-1,0 0 1,0 1 0,0-1 0,1 1 0,-1-1 0,0 0-1,0 1 1,1-1 0,-1 0 0,0 1 0,0-1-1,1 0 1,-1 1 0,0-1 0,1 0 0,-1 1-1,1-1 1,-1 0 0,0 0 0,1 0 0,-1 1 0,1-1-1,-1 0 1,0 0 0,1 0 0,-1 0 0,1 0-1,-1 0 1,1 0 0,-1 0 0,1 0 0,-1 0 0,0 0-1,1 0 1,-1 0 0,1 0 0,-1 0 0,1-1-1,-1 1 1,0 0 0,1 0 0,-1 0 0,1-1 0,-1 1-1,0 0 1,1-1 0,-1 1 0,1 0 0,21-23-452,-5 0 206,-2 0-1,0-1 1,14-33 0,27-81-55,-41 98 338,-3 8 461,14-55 1,-63 214 1457,6 36-1297,28-143-578,2 1 1,0-1-1,1 0 1,1 1 0,1-1-1,5 22 1,9 1 102,-15-41-172,-1 0-1,2-1 1,-1 1 0,0 0 0,0 0-1,0-1 1,1 1 0,-1-1 0,1 1 0,-1-1-1,1 1 1,0-1 0,0 0 0,-1 0-1,1 0 1,0 0 0,3 1 0,-5-2-6,1 0 0,0 0 1,-1 0-1,1 0 0,0 0 1,-1-1-1,1 1 0,-1 0 1,1 0-1,-1-1 0,1 1 1,-1 0-1,1-1 0,0 1 1,-1 0-1,0-1 0,1 1 1,-1-1-1,1 1 1,-1-1-1,0 1 0,1-1 1,-1 1-1,0-1 0,1 1 1,-1-1-1,0 0 0,0 1 1,1-1-1,-1 1 0,0-1 1,0 0-1,0 1 0,0-1 1,0 1-1,0-1 0,0 0 1,0 1-1,0-1 0,0 1 1,-1-2-1,-1-30-123,2 31 114,-3-11-82,0 0 0,0 0 0,-1 1-1,-1-1 1,0 1 0,0 0 0,-11-14 0,11 16 23,-1 1 0,0 0 1,0 1-1,-1-1 0,0 1 1,0 1-1,0-1 0,-1 1 1,-15-8-1,58 8 128,-7 2 180,-1-2-1,32-11 1,-36 9-154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7.809"/>
    </inkml:context>
    <inkml:brush xml:id="br0">
      <inkml:brushProperty name="width" value="0.05" units="cm"/>
      <inkml:brushProperty name="height" value="0.05" units="cm"/>
    </inkml:brush>
  </inkml:definitions>
  <inkml:trace contextRef="#ctx0" brushRef="#br0">260 81 16235,'1'-2'178,"0"0"-1,0 0 1,-1 0-1,1 0 0,-1 0 1,1 0-1,-1-1 0,0 1 1,0 0-1,0 0 1,0-1-1,0 1 0,0 0 1,0 0-1,-1 0 1,1-1-1,-1 1 0,0 0 1,0 0-1,0 0 0,-2-4 1,1 4 42,0 0 1,-1-1 0,1 1-1,-1 0 1,1 0-1,-1 1 1,0-1 0,0 0-1,0 1 1,0 0-1,0-1 1,0 1 0,-5-1-1,0 1-39,-1-1 0,1 1 0,0 1 0,-1-1 0,1 2 1,0-1-1,-1 1 0,1 0 0,0 1 0,0 0 0,-11 3 0,12-1-170,-1 1 0,1 0-1,0 0 1,1 0 0,-1 1 0,1 0 0,0 0 0,0 1 0,1 0 0,0 0 0,0 0 0,1 0 0,0 1-1,-6 14 1,8-16-19,0 0 0,0 1 0,0-1 0,1 1 0,0-1 0,1 1 0,-1-1 0,1 1 0,1 6 0,-1-8-31,1-1 0,0 0 0,0 0-1,0 0 1,1 0 0,0 0 0,-1 0-1,1-1 1,0 1 0,1-1-1,-1 1 1,1-1 0,-1 1 0,7 4-1,-6-5-83,1-1 0,-1 0-1,1 1 1,-1-1 0,1-1-1,0 1 1,0 0 0,0-1-1,0 0 1,0 0 0,0 0-1,0 0 1,0-1 0,6 0-1,-2 0-7,1 0-1,-1-1 0,1 0 0,-1-1 0,0 0 1,10-4-1,21-9-520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8.290"/>
    </inkml:context>
    <inkml:brush xml:id="br0">
      <inkml:brushProperty name="width" value="0.05" units="cm"/>
      <inkml:brushProperty name="height" value="0.05" units="cm"/>
    </inkml:brush>
  </inkml:definitions>
  <inkml:trace contextRef="#ctx0" brushRef="#br0">46 62 14107,'-4'3'347,"0"0"0,0 1 0,0 0 1,0 0-1,1 0 0,0 0 0,0 1 0,0-1 0,-3 8 1,4-9-198,1 0 0,0 0 1,0 0-1,0 0 1,1 0-1,-1 0 0,1 1 1,-1-1-1,1 0 0,0 0 1,0 0-1,1 0 1,-1 1-1,1-1 0,-1 0 1,1 0-1,2 3 1,-3-4-118,1-1 1,-1 0-1,1 0 1,0 0-1,-1 0 1,1 0 0,0 0-1,0 0 1,0 0-1,0 0 1,0 0-1,0 0 1,0-1-1,0 1 1,1 0 0,-1-1-1,0 1 1,0-1-1,0 1 1,3 0-1,-1-1 6,1 1 0,-1-1-1,1 0 1,-1 0 0,0 0 0,1-1-1,-1 1 1,4-2 0,6-2 36,0 0-1,0-1 1,12-7 0,-2-1 71,23-16-1,-29 18-51,1 0 0,34-17-1,-50 28-86,-1-1 0,0 0-1,1 1 1,-1-1 0,1 1 0,-1 0-1,1-1 1,-1 1 0,1 0 0,-1 0-1,1 0 1,-1 0 0,1 0 0,-1 0-1,1 0 1,-1 1 0,1-1 0,-1 0-1,1 1 1,2 0 0,-3 1 18,0-1 1,0 0-1,0 0 1,0 1-1,0-1 1,0 1-1,0-1 1,-1 1-1,1-1 0,-1 1 1,1-1-1,-1 1 1,1 0-1,-1-1 1,0 1-1,0 0 1,1-1-1,-2 4 1,5 34 924,-4-39-933,0 0 0,0 0 0,0 1-1,0-1 1,0 0 0,0 0-1,0 0 1,0 0 0,0 0 0,0 1-1,0-1 1,0 0 0,0 0-1,0 0 1,0 0 0,0 0 0,0 0-1,0 1 1,1-1 0,-1 0-1,0 0 1,0 0 0,0 0 0,0 0-1,0 0 1,0 0 0,0 0-1,1 0 1,-1 0 0,0 0 0,0 1-1,0-1 1,0 0 0,0 0-1,1 0 1,-1 0 0,0 0 0,0 0-1,0 0 1,0 0 0,0 0-1,1 0 1,-1-1 0,0 1 0,0 0-1,9-5 312,7-10-116,-16 15-174,18-19-154,0 2 0,27-20-1,-37 30-503,2 1 0,-1 1 0,1 0 0,0 0-1,0 1 1,0 0 0,21-5 0,-20 6-375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8.753"/>
    </inkml:context>
    <inkml:brush xml:id="br0">
      <inkml:brushProperty name="width" value="0.05" units="cm"/>
      <inkml:brushProperty name="height" value="0.05" units="cm"/>
    </inkml:brush>
  </inkml:definitions>
  <inkml:trace contextRef="#ctx0" brushRef="#br0">37 0 15427,'0'1'147,"1"1"-1,-1-1 0,1 1 0,-1-1 0,0 0 1,0 1-1,1-1 0,-1 1 0,0-1 1,0 1-1,-1-1 0,1 1 0,0-1 1,-1 3-1,-8 26 418,3-11 250,-2 19 329,2 1 0,-3 73 0,9-96-1057,1 0 0,0-1-1,1 1 1,1-1-1,0 1 1,1-1 0,0 0-1,2 0 1,-1-1 0,10 16-1,-15-29-84,1 0 0,-1-1 0,0 1 0,0 0 0,0-1-1,1 1 1,-1-1 0,0 1 0,1-1 0,-1 1 0,0-1 0,1 1 0,-1-1-1,1 1 1,-1-1 0,1 0 0,-1 1 0,1-1 0,-1 1 0,1-1-1,-1 0 1,1 0 0,-1 1 0,1-1 0,0 0 0,-1 0 0,1 0-1,0 0 1,-1 0 0,1 0 0,-1 0 0,1 0 0,0 0 0,-1 0-1,1 0 1,0 0 0,-1 0 0,1 0 0,-1 0 0,1-1 0,-1 1-1,1 0 1,0 0 0,-1-1 0,1 1 0,-1 0 0,1-1 0,-1 1 0,1-1-1,-1 1 1,0-1 0,1 1 0,-1-1 0,1 1 0,-1-1 0,0 1-1,0-1 1,1 1 0,-1-1 0,0 0 0,0 1 0,1-1 0,3-9-2,0 1-1,-1-1 1,3-11 0,-2 10 5,21-69 19,28-72 44,-30 105-36,-21 44-25,0 0 0,0 0-1,-1 1 1,2-1 0,-1 0-1,0 1 1,0 0 0,1-1 0,0 1-1,-1 0 1,1 0 0,4-2 0,-6 4-6,0 0 0,-1-1 1,1 1-1,0 0 0,-1 0 1,1 0-1,0 0 0,-1 0 1,1 0-1,-1 0 0,1 0 1,0 0-1,-1 0 1,1 0-1,0 0 0,-1 1 1,1-1-1,0 0 0,-1 0 1,1 1-1,-1-1 0,1 0 1,-1 1-1,1-1 0,-1 1 1,1-1-1,-1 0 0,1 1 1,-1-1-1,1 1 0,-1-1 1,0 1-1,1 0 0,-1-1 1,0 1-1,0-1 0,1 1 1,-1 0-1,0-1 0,0 1 1,0-1-1,0 1 0,0 0 1,0-1-1,0 1 0,0 0 1,0 0-1,0 3 9,0 0 1,0 0-1,0-1 0,-1 1 1,1 0-1,-3 7 0,-1-2 71,0 0 0,-1 0 0,0 0 0,0-1 0,-1 0 0,-6 8 0,8-11-69,0-1-1,1-1 1,-1 1 0,-1 0-1,1-1 1,0 0-1,-1 0 1,0 0-1,1-1 1,-1 0-1,0 1 1,-9 1 0,13-4-64,1 0 1,-1 0 0,1 0 0,-1 0 0,1 0 0,-1 0 0,1 0 0,-1 0 0,1 0 0,-1 0 0,1 0 0,-1 0 0,1 0 0,-1-1 0,1 1 0,-1 0 0,1 0 0,0 0 0,-1-1 0,1 1 0,-1 0 0,1-1 0,0 1-1,-1 0 1,1-1 0,0 1 0,-1-1 0,-4-17-498,6-19 72,7-1-134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09.158"/>
    </inkml:context>
    <inkml:brush xml:id="br0">
      <inkml:brushProperty name="width" value="0.05" units="cm"/>
      <inkml:brushProperty name="height" value="0.05" units="cm"/>
    </inkml:brush>
  </inkml:definitions>
  <inkml:trace contextRef="#ctx0" brushRef="#br0">22 1 18228,'3'12'435,"-1"0"-1,-1 1 1,0-1 0,0 1-1,-1-1 1,-1 0 0,0 1-1,-5 19 1,1 4 634,-11 206 2924,16-240-4008,0-1 0,0 1-1,0 0 1,0 0 0,0-1 0,1 1 0,-1 0 0,1 0 0,-1-1 0,1 1-1,0 0 1,-1-1 0,1 1 0,0-1 0,0 1 0,1 1 0,-1-3-9,-1 0 0,0 0 1,0 1-1,1-1 0,-1 0 0,0 0 1,0 0-1,1 0 0,-1 0 0,0 0 1,1 0-1,-1 1 0,0-1 1,0 0-1,1 0 0,-1 0 0,0 0 1,1 0-1,-1 0 0,0-1 1,1 1-1,-1 0 0,0 0 0,0 0 1,1 0-1,-1 0 0,0 0 0,0 0 1,1-1-1,8-13-816,0-13-1072,-2-1-1,7-54 0,-13 74 1609,3 12 725,0 4-77,-4-5-249,1 0 0,0 0 0,0-1 0,0 1 0,0-1-1,0 1 1,1-1 0,-1 0 0,1 1 0,-1-1 0,1 0 0,0 0-1,0 0 1,0 0 0,0 0 0,0-1 0,1 1 0,-1-1 0,1 1-1,-1-1 1,0 0 0,1 0 0,0 0 0,3 1 0,-2-2-26,-1 0 1,1 0 0,-1 0-1,1 0 1,-1 0 0,1-1-1,-1 0 1,1 0 0,-1 0 0,1 0-1,-1 0 1,0-1 0,0 1-1,0-1 1,0 0 0,0 0-1,0 0 1,5-5 0,-3 2 73,-1 0 0,1 0 0,-1-1 0,0 1 0,5-9 0,-8 12-82,0 0 0,0 0 0,0 0 0,0 0 0,0 0 0,0-1 0,-1 1 0,1 0 0,-1-1 0,0 1 0,1 0 0,-1-1 0,0 1 0,0-1 0,-1 1 0,1 0 0,0-1 0,-2-3 1,2 5-49,-1 1 1,1-1 0,0 1-1,-1-1 1,1 1 0,0-1 0,-1 1-1,1-1 1,-1 1 0,1 0-1,-1-1 1,1 1 0,-1 0 0,1-1-1,-1 1 1,1 0 0,-1 0-1,0 0 1,1-1 0,-1 1 0,1 0-1,-1 0 1,0 0 0,1 0-1,-1 0 1,1 0 0,-1 0 0,0 0-1,1 0 1,-1 0 0,1 1-1,-1-1 1,0 0 0,1 0 0,-1 1-1,1-1 1,-1 0 0,1 0-1,-1 1 1,1-1 0,-1 1 0,1-1-1,-1 0 1,1 1 0,0-1-1,-1 2 1,-21 22 123,16-15-134,0 1 1,1 0-1,0 0 1,1 1-1,-4 13 1,6-19-9,1 0 1,-1 0 0,1 0 0,1 0 0,-1 0 0,1 1 0,0-1 0,0 0-1,0 0 1,1 1 0,0-1 0,0 0 0,2 8 0,-2-12-29,0 1 1,0-1 0,-1 0-1,1 0 1,0 1 0,0-1 0,0 0-1,1 0 1,-1 0 0,0 0-1,0 0 1,0 0 0,1 0 0,-1-1-1,1 1 1,-1 0 0,0-1-1,1 1 1,-1-1 0,1 1-1,2-1 1,-1 1-14,1-1 0,0 0 1,-1 0-1,1-1 0,0 1 0,0-1 0,6-1 0,7-5-141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4:10.342"/>
    </inkml:context>
    <inkml:brush xml:id="br0">
      <inkml:brushProperty name="width" value="0.05" units="cm"/>
      <inkml:brushProperty name="height" value="0.05" units="cm"/>
    </inkml:brush>
  </inkml:definitions>
  <inkml:trace contextRef="#ctx0" brushRef="#br0">16 468 18164,'-8'53'2556,"6"-43"-2165,0 0 1,1 1-1,0-1 1,0 0-1,1 0 0,2 19 1,-2-28-355,0 1 0,0-1 0,1 1 0,-1-1 0,1 0 0,-1 1 0,1-1 0,-1 0 0,1 0 0,-1 1 0,1-1 0,0 0 0,0 0 0,0 0 0,0 0 0,0 0-1,0 0 1,0 0 0,0 0 0,0 0 0,0 0 0,0-1 0,2 2 0,-1-2-20,0 0 0,0 0 0,0 1-1,-1-1 1,1 0 0,0-1 0,0 1-1,0 0 1,0 0 0,0-1 0,0 1-1,-1-1 1,1 0 0,3-1 0,3-3-35,0 0 1,0 0 0,0 0 0,-1-1 0,11-12 0,-2 0-84,16-27-1,-2 4-107,-30 41 209,0 0 0,0 0 1,0 0-1,1 0 0,-1 0 0,0 0 1,0-1-1,0 1 0,0 0 0,0 0 1,0 0-1,0 0 0,1 0 1,-1 0-1,0 0 0,0 0 0,0-1 1,0 1-1,1 0 0,-1 0 0,0 0 1,0 0-1,0 0 0,0 0 0,0 0 1,1 0-1,-1 0 0,0 0 1,0 0-1,0 0 0,0 0 0,1 0 1,-1 0-1,0 0 0,0 0 0,0 1 1,0-1-1,0 0 0,1 0 0,-1 0 1,0 0-1,0 0 0,0 0 0,0 0 1,0 0-1,0 1 0,1-1 1,-1 0-1,0 0 0,0 0 0,0 0 1,0 0-1,0 0 0,0 1 0,0-1 1,0 0-1,0 0 0,0 0 0,0 0 1,0 1-1,3 10 65,-3-10-53,3 11 70,-3-5-21,2 0 0,-1 0 1,1 0-1,0 0 0,4 7 1,-6-13-51,1 0 0,-1 0-1,1 0 1,-1-1 0,1 1 0,0 0 0,-1 0 0,1 0 0,0 0-1,0-1 1,0 1 0,-1 0 0,1-1 0,0 1 0,0-1 0,0 1-1,0-1 1,0 1 0,0-1 0,0 0 0,0 1 0,0-1 0,0 0-1,1 0 1,-1 0 0,0 0 0,0 0 0,0 0 0,0 0 0,0 0-1,0 0 1,0 0 0,0-1 0,0 1 0,0 0 0,0-1 0,0 1-1,0-1 1,0 1 0,1-2 0,12-7 0,-1-1 0,-1-1 1,0 0-1,-1-1 0,20-25 0,-14 16-146,-9 12 50,18-21-157,-24 29 205,0-1 1,-1 1-1,1-1 1,0 1-1,-1 0 1,1 0-1,0 0 1,0 0-1,0 0 1,0 0-1,0 0 1,0 1-1,1-1 1,2 0-1,-5 2 22,1-1 1,-1 0-1,1 0 0,0 0 0,-1 1 1,1-1-1,-1 0 0,1 1 0,-1-1 1,1 0-1,-1 1 0,0-1 0,1 1 1,-1-1-1,1 1 0,-1-1 0,0 0 1,1 1-1,-1 0 0,0-1 0,0 1 1,1-1-1,-1 1 0,0-1 0,0 1 1,0 0-1,0-1 0,0 1 0,0-1 1,0 2-1,2 25-73,-1-13 69,-2-14 19,1 1-1,0 0 1,0-1-1,0 1 1,0-1 0,0 1-1,0-1 1,0 1-1,1-1 1,-1 1 0,0-1-1,0 1 1,0-1-1,0 1 1,1-1 0,-1 1-1,0-1 1,0 0-1,1 1 1,-1-1 0,0 1-1,1-1 1,-1 0-1,0 1 1,1-1 0,-1 0-1,1 1 1,-1-1-1,1 0 1,-1 0 0,1 1-1,-1-1 1,1 0-1,-1 0 1,1 0 0,-1 0-1,1 0 1,-1 0-1,1 0 1,-1 0 0,1 0-1,-1 0 1,1 0-1,-1 0 1,1 0 0,-1 0-1,1 0 1,-1 0-1,1 0 1,-1-1 0,1 1-1,-1 0 1,1 0-1,-1-1 1,1 0 0,25-23-34,-19 17-30,11-11-148,-5 4-207,0 0 1,2 0-1,0 2 1,0 0-1,33-19 1,-46 30 351,0 0 0,-1 0 0,1 0 1,0 1-1,0-1 0,0 1 0,-1-1 0,1 1 1,0 0-1,0 0 0,0 0 0,0 0 0,0 0 1,-1 0-1,1 0 0,0 1 0,3 0 0,-4 0 36,1 0 0,-1-1-1,0 1 1,1 0 0,-1 0-1,0 1 1,0-1 0,0 0-1,0 0 1,0 1-1,0-1 1,0 0 0,0 1-1,-1-1 1,1 1 0,0 2-1,2 5 125,-2 1 0,1-1-1,-1 1 1,0 0 0,-2 13 0,1-15 130,0-7-195,0-1 0,0 1 0,0 0 0,0-1 0,0 1 1,0-1-1,0 1 0,0 0 0,0-1 0,0 1 1,0-1-1,1 1 0,-1 0 0,0-1 0,0 1 0,1-1 1,-1 1-1,0-1 0,1 1 0,-1-1 0,0 1 1,1 0-1,0-1 0,-1 0 0,1 0 0,-1 0 0,1 0 0,-1 0 0,1 0 0,-1-1 0,1 1 0,-1 0 0,1 0 0,-1 0 0,0 0 0,1-1 0,-1 1 0,1 0 0,-1 0 0,0-1 0,1 1 0,-1 0 0,0-1 0,1 1 0,20-26 502,-20 25-543,28-43 47,-2 0 1,-2-2-1,-2 0 0,-2-2 0,19-61 1,-38 102-62,0-1 1,-1 1 0,0-1 0,0 0 0,0-13-1,-1 21 31,0 0 0,0-1 0,0 1 0,0 0 0,0-1 0,0 1 0,0 0 0,0-1 0,0 1 0,0 0 0,0-1 0,0 1 0,0 0 0,0-1 0,0 1 0,0 0 0,0-1 0,-1 1 0,1 0 0,0-1 0,0 1 0,0 0 0,-1 0 0,1-1 0,0 1 0,0 0 0,-1 0 0,1-1-1,0 1 1,0 0 0,-1 0 0,1 0 0,0 0 0,-1-1 0,1 1 0,0 0 0,-1 0 0,1 0 0,0 0 0,-1 0 0,1 0 0,0 0 0,-1 0 0,1 0 0,0 0 0,-1 0 0,1 0 0,-1 0 0,1 0 0,0 0 0,-1 0 0,1 1 0,0-1 0,0 0 0,-1 0 0,1 0 0,0 0 0,-1 1 0,1-1 0,-15 15 301,7-4-96,2 0 0,0 1 0,0 0 0,1 0 0,0 1-1,1-1 1,1 1 0,0 0 0,0 0 0,0 14 0,2-17-120,1 0 1,-1 1-1,2-1 1,-1 1 0,2-1-1,-1 0 1,1 1-1,1-1 1,0 0-1,0 0 1,1-1 0,0 1-1,7 10 1,-8-16-96,0-1 0,-1 0 1,1 1-1,1-1 0,-1 0 1,0-1-1,1 1 0,6 3 1,-9-5 1,-1-1 1,1 0-1,-1 1 1,1-1 0,0 0-1,-1 0 1,1 0-1,0 1 1,-1-1-1,1 0 1,0 0-1,-1 0 1,1 0 0,0 0-1,-1 0 1,1 0-1,0-1 1,-1 1-1,1 0 1,0 0-1,-1 0 1,1-1 0,0 1-1,0-1 1,0 0 0,0 0 0,-1 0 0,1 0 0,-1 0 0,1 0 0,-1-1 0,1 1 0,-1 0 0,0 0 0,0 0 0,1 0 0,-1-1 0,0 1 0,0 0 0,0 0 0,0 0 0,-1-2 0,0-6 87,-1 1 0,0 0-1,-1 0 1,0 0 0,0 0-1,-1 0 1,0 1 0,0-1 0,-1 1-1,1 0 1,-2 1 0,1-1-1,-1 1 1,0 0 0,0 0 0,-1 1-1,-11-8 1,24 15-181,0-1 0,0 0 0,0-1 1,0 1-1,1-1 0,-1 0 0,0-1 0,0 1 0,0-1 0,8-3 0,71-18-2244,-65 15 1464,-1-1 1,33-18 0,-46 22 535,1 0-1,-1 0 1,0 0 0,-1-1 0,1 0 0,-1 0 0,0-1 0,0 1-1,0-1 1,-1 0 0,5-7 0,-9 12 384,0 1 0,0 0-1,0 0 1,0-1 0,1 1 0,-1 0 0,0-1 0,0 1 0,0 0-1,0-1 1,0 1 0,0 0 0,0-1 0,0 1 0,0 0-1,0-1 1,0 1 0,0 0 0,0-1 0,0 1 0,0 0-1,0-1 1,0 1 0,0 0 0,0 0 0,-1-1 0,1 1-1,0 0 1,0-1 0,0 1 0,0 0 0,-1-1 0,-10 0 843,-14 7 531,20-3-908,0 0 0,0 0 0,0 0 0,0 1 0,1 0 0,-1 0 0,1 0 0,0 0 1,-5 7-1,9-10-446,-1 0 1,0 1 0,0-1 0,1 0 0,-1 0 0,1 1 0,-1-1 0,1 0-1,-1 1 1,1-1 0,0 1 0,0-1 0,0 1 0,-1-1 0,2 0-1,-1 1 1,0 2 0,1-3-55,-1 0-1,1 1 1,0-1-1,0 0 1,0 0-1,0 0 1,0 1 0,0-1-1,0 0 1,0 0-1,0 0 1,0-1-1,1 1 1,-1 0-1,0 0 1,1-1 0,-1 1-1,1 0 1,-1-1-1,3 1 1,5 1-103,-1-1 0,1 1 1,0-2-1,0 1 0,10-2 0,-13 1-20,0-1 0,1 1 0,-1 0-1,0 1 1,0-1 0,0 1-1,0 1 1,0-1 0,0 1-1,0 0 1,0 0 0,8 5-1,-13-6 109,1 1 0,-1-1 0,1 1 0,-1-1 0,0 1-1,0 0 1,0-1 0,0 1 0,0 0 0,0 0 0,0 0 0,-1 0-1,1 0 1,-1 0 0,1 0 0,-1 0 0,0 0 0,0 0-1,0 0 1,0 0 0,0 0 0,0 0 0,-1 0 0,1 0 0,0 0-1,-1 0 1,-1 2 0,-2 7 154,0 0 1,-1 0-1,-8 14 0,12-24-121,-3 6 95,-39 63 620,38-64-734,0 1 0,0-1 0,0 0 0,-1 0-1,0-1 1,0 0 0,-12 8 0,6-10 32,3-10-110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39.061"/>
    </inkml:context>
    <inkml:brush xml:id="br0">
      <inkml:brushProperty name="width" value="0.05" units="cm"/>
      <inkml:brushProperty name="height" value="0.05" units="cm"/>
    </inkml:brush>
  </inkml:definitions>
  <inkml:trace contextRef="#ctx0" brushRef="#br0">14764 12373 15971,'-19'8'82,"-1"-2"0,-1 0 0,1-1 0,-1-1-1,-31 1 1,36-4-194,0-1 0,0 0 1,0-2-1,1 0 0,-1 0 0,1-2 0,-1 0 0,-14-6 0,-123-64-634,39 18 548,-159-58 175,13 6 295,10-20 43,-264-212 172,17-26-348,453 333-127,-542-455 313,396 323-214,-260-233 1,11 11-268,-534-489-490,507 448 486,-51-37 184,-513-473 368,795 719-317,-441-419 53,-707-645-96,277 332 114,823 713-123,246 207-21,-1256-1087 44,488 373 488,30-29 119,157 134-535,530 552-260,-4 4 0,-103-72 0,183 147 106,0 1-1,-1 1 0,0 0 0,-14-5 0,-8 1-61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41"/>
    </inkml:context>
    <inkml:brush xml:id="br0">
      <inkml:brushProperty name="width" value="0.05" units="cm"/>
      <inkml:brushProperty name="height" value="0.05" units="cm"/>
    </inkml:brush>
  </inkml:definitions>
  <inkml:trace contextRef="#ctx0" brushRef="#br0">337 64 16468,'3'-6'470,"0"1"0,-1-1 0,0 0 1,3-9-1,-5 14-419,0 1 1,1-1-1,-1 0 0,0 0 1,0 1-1,0-1 0,1 0 1,-1 0-1,0 1 1,0-1-1,0 0 0,-1 0 1,1 1-1,0-1 0,0 0 1,0 0-1,0 1 0,-1-1 1,1 0-1,0 0 0,-1 1 1,1-1-1,0 0 0,-1 1 1,1-1-1,-1 1 1,1-1-1,-1 1 0,1-1 1,-1 1-1,0-1 0,1 1 1,-1-1-1,0 1 0,1 0 1,-1-1-1,0 1 0,1 0 1,-1-1-1,0 1 0,0 0 1,1 0-1,-1 0 0,0 0 1,0 0-1,1 0 1,-1 0-1,-1 0 0,-7 1 149,-1 1-1,1 0 0,0 0 1,0 1-1,0 0 1,0 0-1,-10 7 1,-58 36 45,50-27-213,-38 34 1,54-43-22,0 0 1,2 1-1,-1 1 0,1-1 1,-13 25-1,20-34-9,1 0 0,0 0-1,0 1 1,1-1 0,-1 0 0,0 1 0,1-1-1,-1 1 1,1-1 0,0 1 0,0-1 0,0 0-1,0 1 1,1 4 0,-1-7-1,0 1 1,0 0-1,1-1 0,-1 1 0,0 0 1,1-1-1,-1 1 0,1-1 1,-1 1-1,0-1 0,1 1 0,0-1 1,-1 1-1,1-1 0,-1 1 1,1-1-1,-1 0 0,1 1 0,0-1 1,0 1-1,1-1 2,0 0 0,-1 1 0,1-1-1,0 0 1,-1 0 0,1 0 0,0 0 0,-1-1 0,1 1-1,0 0 1,3-2 0,13-5 12,0-1-1,0-1 1,-1-1-1,17-12 1,19-10-9,-43 26-9,1 0 1,0 1-1,0 1 1,1-1-1,-1 2 1,20-5-1,-27 8 1,-1 0-1,1-1 1,0 1-1,-1 0 1,1 1 0,0-1-1,-1 1 1,1 0-1,0 0 1,-1 0 0,0 0-1,1 0 1,-1 1-1,1-1 1,-1 1 0,0 0-1,0 0 1,0 1-1,0-1 1,-1 0-1,1 1 1,-1 0 0,1-1-1,-1 1 1,0 0-1,2 4 1,4 7-6,0 2 0,-2-1 0,0 1 0,0-1 0,-2 2 0,0-1 0,2 19 0,-1 2 77,-3 0 0,-1 44 0,-2-58 91,0 0-1,-2 0 1,0 0 0,-1 0 0,-2-1 0,0 0 0,-15 33 0,20-52-117,0 0 0,-1-1 0,1 1 0,-1 0 0,0-1 0,1 1 0,-2-1 0,1 1 0,0-1 0,0 0 0,-1 0 0,1 0 1,-1 0-1,1 0 0,-1-1 0,0 1 0,0-1 0,1 0 0,-1 0 0,0 0 0,0 0 0,-1 0 0,1-1 0,-4 1 0,4-1-22,-1-1-1,1 0 0,0 1 0,0-1 1,0 0-1,0-1 0,0 1 1,0-1-1,0 1 0,0-1 0,0 0 1,1 0-1,-1 0 0,1 0 0,0 0 1,-1-1-1,1 1 0,0-1 1,0 0-1,1 1 0,-1-1 0,-2-5 1,1 1-28,-1 0 1,1-1 0,1 1 0,0-1-1,0 0 1,0 1 0,1-1 0,0 0-1,0 0 1,1 0 0,0 0 0,1 0-1,-1 1 1,2-1 0,-1 0 0,1 0-1,0 1 1,1-1 0,-1 1 0,2 0-1,-1-1 1,1 1 0,0 1 0,0-1-1,1 1 1,0-1 0,0 1 0,0 1-1,1-1 1,0 1 0,7-5 0,99-66-978,24-19-897,-125 87 1730,95-81-1487,-95 77 1457,1 0 0,-2 0 0,1-1 1,-2-1-1,0 1 0,10-21 0,-16 28 192,-1-1 1,0 1-1,0-1 0,-1 0 1,0 1-1,0-1 1,0-10-1,-1 16 11,0-1 0,0 1 0,0-1 0,0 1 1,0 0-1,0-1 0,0 1 0,0-1 0,-1 1 0,1-1 0,-1 1 0,1 0 0,-1-1 1,0 1-1,1 0 0,-1 0 0,0-1 0,0 1 0,0 0 0,0 0 0,0 0 0,0 0 0,0 0 1,0 0-1,0 0 0,-1 0 0,1 1 0,0-1 0,0 0 0,-1 1 0,1-1 0,-1 1 0,1-1 1,0 1-1,-1 0 0,1 0 0,-1 0 0,1 0 0,-1 0 0,-2 0 0,0 1 39,0 0-1,0 0 1,0 1-1,0-1 0,0 1 1,0 0-1,1 0 1,-1 0-1,0 1 1,1 0-1,0-1 1,0 1-1,0 0 1,0 0-1,0 1 0,0-1 1,1 1-1,-1-1 1,-1 5-1,-5 9 203,0 0 0,-12 35 0,15-34-78,0 1 1,-3 23-1,8-36-143,0-1 0,1 1 1,-1 0-1,1 0 0,0-1 0,1 1 0,0 0 0,-1-1 1,2 1-1,-1-1 0,1 1 0,3 6 0,-4-10-32,0 0 0,1 0 0,-1 0 0,1-1 0,-1 1 0,1 0-1,0-1 1,0 1 0,0-1 0,0 0 0,0 0 0,0 0 0,0 0 0,0 0 0,1 0 0,-1 0-1,0-1 1,0 1 0,1-1 0,-1 0 0,0 0 0,1 0 0,-1 0 0,0 0 0,1 0 0,-1 0-1,0-1 1,1 1 0,2-2 0,7-1 3,0-1-1,0 0 1,-1-1 0,13-7-1,27-17-27,-2-3 0,45-38 0,-59 43-14,-31 25 31,1-2-16,0 0 1,0 0-1,1 1 0,9-5 0,-14 8 17,0-1 0,0 1 0,-1 0-1,1-1 1,0 1 0,0 0 0,0 0 0,0 0 0,0 0 0,-1 0-1,1 0 1,0 0 0,0 0 0,0 0 0,0 0 0,0 0 0,-1 0-1,1 1 1,0-1 0,0 0 0,0 1 0,-1-1 0,1 1 0,0-1-1,0 1 1,-1-1 0,1 1 0,0-1 0,-1 1 0,1 0 0,-1-1-1,1 1 1,-1 0 0,1-1 0,-1 1 0,1 0 0,-1 0 0,0 0-1,0-1 1,1 1 0,-1 1 0,6 37 286,-6-34-238,0 0-1,1 0 0,-1 0 1,1 0-1,0 0 0,0 0 1,1 0-1,-1-1 0,1 1 1,0-1-1,5 9 0,-5-12-35,-1 0-1,0 0 0,0 0 0,1-1 0,-1 1 0,0 0 0,1-1 0,-1 1 0,0-1 0,1 1 0,-1-1 0,1 1 0,-1-1 0,1 0 0,-1 0 0,1 0 0,-1 0 0,1 0 0,-1 0 1,1 0-1,-1-1 0,1 1 0,-1 0 0,1-1 0,-1 0 0,1 1 0,-1-1 0,3-1 0,3-2-5,1-1 0,-1 1-1,11-10 1,18-17-78,-26 21-4,2-1 1,-1 2 0,1 0 0,1 0 0,-1 1 0,26-11-1,-37 18 61,1 1 1,-1-1-1,1 1 0,-1-1 0,1 1 0,0 0 0,-1 0 0,1 0 0,-1 0 0,1 0 0,-1 0 0,1 0 0,0 0 0,-1 1 0,1-1 0,-1 0 0,1 1 0,-1 0 0,0-1 0,1 1 1,-1 0-1,1-1 0,-1 1 0,0 0 0,0 0 0,0 0 0,1 0 0,-1 1 0,0-1 0,0 0 0,0 0 0,-1 1 0,1-1 0,1 3 0,2 5 1,-1 0 0,0 0-1,-1 0 1,2 18 0,1-2-137,1 2-371,-8-27 426,-5-5-57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41.933"/>
    </inkml:context>
    <inkml:brush xml:id="br0">
      <inkml:brushProperty name="width" value="0.05" units="cm"/>
      <inkml:brushProperty name="height" value="0.05" units="cm"/>
    </inkml:brush>
  </inkml:definitions>
  <inkml:trace contextRef="#ctx0" brushRef="#br0">54 39 14795,'-1'0'163,"1"1"0,-1-1 0,1 1 0,-1 0 0,1-1 0,-1 1 0,1 0 0,0-1 0,-1 1 0,1 0 0,0-1 0,0 1 0,-1 0 1,1 0-1,0 0 0,0-1 0,0 1 0,0 0 0,0 0 0,0-1 0,0 1 0,0 0 0,0 0 0,0 0 0,1-1 0,-1 1 0,0 0 0,1-1 0,-1 1 0,0 0 0,1 0 0,-1-1 0,1 1 0,-1-1 0,1 2 0,0-1-90,0-1 0,-1 1 0,1 0-1,0-1 1,0 1 0,0-1 0,0 1 0,0-1 0,0 1 0,-1-1-1,1 0 1,0 1 0,0-1 0,0 0 0,0 0 0,0 0 0,0 0-1,0 0 1,0 0 0,0 0 0,0 0 0,0 0 0,0 0 0,0 0-1,0-1 1,0 1 0,0 0 0,2-2 0,0 0-4,1 0 0,-1 0 0,0-1 0,1 1 0,-1-1-1,0 0 1,-1 0 0,1-1 0,0 1 0,-1 0 0,0-1 0,0 1 0,0-1 0,0 0 0,2-7 0,-4 11-64,0 0 0,0-1 0,0 1 1,0 0-1,0 0 0,0 0 0,0 0 0,0-1 0,0 1 1,0 0-1,0 0 0,0 0 0,0 0 0,0-1 1,0 1-1,0 0 0,0 0 0,0 0 0,0 0 0,0-1 1,0 1-1,0 0 0,0 0 0,0 0 0,-1 0 1,1 0-1,0 0 0,0-1 0,0 1 0,0 0 1,0 0-1,0 0 0,-1 0 0,1 0 0,0 0 0,0 0 1,0 0-1,0 0 0,-1 0 0,1 0 0,0 0 1,0-1-1,0 1 0,0 0 0,-1 0 0,1 0 0,0 0 1,0 0-1,0 1 0,0-1 0,0 0 0,-1 0 1,1 0-1,0 0 0,0 0 0,-15 9 116,-11 15-12,16-11-71,1 0 1,0 0-1,1 1 0,1 0 1,0 0-1,1 0 0,0 1 1,1 0-1,1 0 0,0 1 1,-1 15-1,5-30-33,0 0 0,0 0 0,0 0 0,-1 0 0,1 1 0,0-1 0,1 0 0,-1 0 0,0 0 0,0 0 0,0 0 0,1 0 0,-1 0 0,0 0 0,1 0 0,-1 0 0,1 0 0,-1 0 0,1 0 0,-1 0 1,1-1-1,0 1 0,0 0 0,1 1 0,-1-2 0,0 0 0,0 1 0,0-1 0,1 0 0,-1 0 0,0 0 0,1 0 0,-1 0 0,0 0 1,0 0-1,1 0 0,-1 0 0,0 0 0,0-1 0,1 1 0,-1-1 0,1 0 0,7-3 9,-1 0 1,0-1-1,0 0 0,8-7 0,30-30-6,-31 26-1,1 1 0,1 0 0,31-19 0,-45 31-6,1 1 0,0 0 0,1 0 0,-1 0 0,0 0 1,0 1-1,1 0 0,-1 0 0,1 0 0,-1 0 1,1 1-1,-1-1 0,1 1 0,0 0 0,-1 1 0,1-1 1,-1 1-1,1 0 0,-1 0 0,1 0 0,-1 1 1,8 3-1,-7-1 21,0 0 0,1 0 0,-1 1 0,-1-1 0,1 1 0,-1 0 1,0 1-1,0-1 0,0 1 0,4 8 0,-4-7 57,0 0-1,1 0 1,-1 0-1,2 0 1,9 9 0,-14-16-67,-1 1 1,0-1 0,1 1 0,-1-1 0,1 0-1,-1 1 1,1-1 0,-1 0 0,1 1 0,-1-1-1,1 0 1,-1 0 0,1 0 0,0 0 0,-1 1-1,1-1 1,-1 0 0,1 0 0,-1 0 0,1 0 0,0 0-1,-1 0 1,1 0 0,-1 0 0,1-1 0,-1 1-1,1 0 1,0 0 0,-1 0 0,1-1 0,-1 1-1,1 0 1,-1-1 0,1 1 0,-1 0 0,0-1-1,1 1 1,-1 0 0,1-1 0,-1 1 0,0-1-1,1 1 1,-1-1 0,0 1 0,1-1 0,-1 1 0,0-1-1,0 1 1,0-1 0,1 0 0,-1 1 0,0-1-1,0 1 1,0-2 0,1-2 50,0-2-1,0 1 1,0 0 0,-1 0-1,1-6 1,-3-3 24,-1 0-1,0 1 1,-1-1 0,0 1 0,-1 0-1,0 0 1,-14-23 0,12 21-124,7 15 1,-1 0-1,1-1 1,0 1-1,0-1 1,-1 1-1,1 0 1,0-1-1,0 1 1,0-1-1,0 1 1,0 0-1,0-1 1,0 1-1,0-1 1,0 1-1,0 0 1,0-1-1,0 1 1,0-1-1,0 1 0,0 0 1,0-1-1,0 1 1,0-1-1,1 1 1,-1 0-1,0-1 1,0 1-1,0 0 1,1-1-1,-1 1 1,0 0-1,1-1 1,-1 1-1,0 0 1,0-1-1,1 1 1,-1 0-1,1 0 1,-1 0-1,0-1 1,1 1-1,-1 0 1,0 0-1,1 0 1,-1 0-1,1 0 1,-1 0-1,0 0 1,1 0-1,-1 0 1,1 0-1,-1 0 1,1 0-1,-1 0 1,0 0-1,1 0 1,-1 0-1,1 0 0,38 7-1422,-23-4 1316,21 3-538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42.648"/>
    </inkml:context>
    <inkml:brush xml:id="br0">
      <inkml:brushProperty name="width" value="0.05" units="cm"/>
      <inkml:brushProperty name="height" value="0.05" units="cm"/>
    </inkml:brush>
  </inkml:definitions>
  <inkml:trace contextRef="#ctx0" brushRef="#br0">60 377 18660,'-11'20'1384,"4"-10"-893,0 1 0,1-1-1,1 1 1,0 0 0,0 1 0,1-1 0,-5 24-1,9-34-472,0 0 0,0 0 0,0 0 0,0 0 0,-1 0 0,1 0 0,1 0 0,-1-1-1,0 1 1,0 0 0,0 0 0,0 0 0,1 0 0,-1 0 0,0 0 0,1-1 0,-1 1-1,1 0 1,-1 0 0,1 0 0,-1-1 0,1 1 0,1 1 0,-1-2 7,0 1 0,-1-1 0,1 0 0,0 0 0,0 0 0,0 0 0,0 0 0,0 0 0,0 0 0,0 0 0,0 0 1,0-1-1,0 1 0,0 0 0,0 0 0,0-1 0,-1 1 0,3-1 0,3-3 84,0 0 0,0 0 0,0-1 0,10-9 0,-2-1-119,-1 0-1,0-1 0,-1-1 1,-1 0-1,0 0 0,-2-1 1,0-1-1,0 1 0,-2-1 1,8-32-1,-26 99-106,6-29 142,0 0-1,1 0 0,2 1 0,0-1 1,0 1-1,2-1 0,2 22 0,-1-38-14,-1 0-1,1 1 0,0-1 0,0 0 1,0 0-1,0 0 0,0 0 0,1 0 0,-1-1 1,1 1-1,0 0 0,0-1 0,3 4 1,-4-5-3,1 0 0,0 1 0,0-1 0,0 0 0,0 0 0,0 0 1,1 0-1,-1-1 0,0 1 0,0-1 0,1 1 0,-1-1 0,0 0 1,0 1-1,1-1 0,-1-1 0,0 1 0,1 0 0,3-1 0,4-2-6,1 0 0,-1-1-1,0 0 1,0-1-1,0 0 1,-1 0 0,1-1-1,-1 0 1,-1 0-1,1-1 1,-1-1-1,9-9 1,10-14-14,42-64 0,-67 93 13,94-154 1,-83 132 14,-2-1-1,0 0 1,-2 0 0,10-44-1,-18 68-11,-1 0-1,0 0 1,1 0-1,-1 0 0,0 1 1,0-1-1,0 0 1,0 0-1,0 0 0,0 0 1,0 0-1,0 0 1,0 0-1,0 0 0,0 1 1,-1-1-1,1 0 1,0 0-1,-1 0 0,1 0 1,0 1-1,-2-2 1,2 2-2,-1-1 1,0 1-1,1 0 1,-1 0 0,0 0-1,1 0 1,-1 0-1,0 0 1,1 0-1,-1 1 1,0-1 0,1 0-1,-1 0 1,0 0-1,1 1 1,-1-1 0,0 0-1,1 1 1,-1-1-1,1 1 1,-2 0-1,-30 29 71,18-13 14,0 0 1,2 0-1,0 1 1,1 1-1,0 0 0,2 0 1,0 1-1,2 0 1,0 1-1,1 0 0,1 0 1,1 0-1,1 0 1,-1 29-1,4-42-122,1-1 1,0 1-1,0 0 0,0-1 0,1 1 0,0-1 1,1 0-1,-1 0 0,1 0 0,1 0 0,-1 0 1,1 0-1,0-1 0,1 0 0,0 0 1,0 0-1,0 0 0,1-1 0,-1 0 0,1 0 1,0 0-1,1-1 0,-1 0 0,1 0 0,0-1 1,0 0-1,0 0 0,0 0 0,12 2 1,28 6-261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1.394"/>
    </inkml:context>
    <inkml:brush xml:id="br0">
      <inkml:brushProperty name="width" value="0.05" units="cm"/>
      <inkml:brushProperty name="height" value="0.05" units="cm"/>
    </inkml:brush>
  </inkml:definitions>
  <inkml:trace contextRef="#ctx0" brushRef="#br0">112 131 16347,'0'-1'72,"0"0"0,0 0 0,0 1 0,0-1-1,0 0 1,0 1 0,0-1 0,0 0-1,0 0 1,0 1 0,0-1 0,-1 0 0,1 1-1,0-1 1,0 0 0,-1 1 0,1-1-1,0 0 1,-1 1 0,1-1 0,-1 1-1,1-1 1,-1 0 0,1 1 0,-1-1 0,1 1-1,-1 0 1,1-1 0,-1 1 0,0-1-1,1 1 1,-1 0 0,0-1 0,1 1-1,-1 0 1,0 0 0,1 0 0,-1 0 0,0-1-1,0 1 1,1 0 0,-1 0 0,0 0-1,1 1 1,-1-1 0,0 0 0,0 0 0,1 0-1,-1 0 1,0 1 0,1-1 0,-1 0-1,0 1 1,1-1 0,-2 1 0,-3 1 194,0 1 1,1 0-1,-1 0 1,1 0 0,-1 1-1,-3 4 1,1-1-85,2 0 0,-1 0 1,1 1-1,0 0 0,1 0 0,-1 0 0,-2 10 1,6-15-160,0 0 0,0 0 0,1 0 0,-1 0 0,1-1 1,-1 1-1,1 0 0,0 0 0,0 0 0,1 0 0,0 5 0,0-6-11,-1-1-1,1 1 0,0-1 0,0 1 0,-1-1 1,1 1-1,0-1 0,1 0 0,-1 1 0,0-1 0,0 0 1,0 0-1,1 0 0,-1 0 0,1 0 0,-1 0 1,1 0-1,-1 0 0,1-1 0,-1 1 0,4 0 1,2 1 30,1-1 1,-1 0 0,1-1 0,-1 0 0,1 0 0,-1 0 0,1-1 0,-1 0 0,1-1-1,-1 0 1,0 0 0,1 0 0,8-5 0,7-4 193,1-1 1,32-22-1,-35 19 2,0-1 0,-1 0 1,19-21-1,-29 27-109,-1-1 0,0-1 1,0 1-1,-1-1 0,-1-1 1,12-25-1,-17 23-105,-10 17-81,-14 20-77,13-8-32,0 0-1,1 0 1,0 1-1,1 0 1,1 1 0,0-1-1,-3 19 1,8-29 36,0 1 1,0 0 0,1-1 0,0 1-1,0-1 1,0 1 0,1 0-1,-1-1 1,1 1 0,1-1-1,1 6 1,-1-8 54,-1 1-1,1-1 0,0 1 1,1-1-1,-1 0 1,1 0-1,-1 0 0,1 0 1,0 0-1,0-1 1,0 1-1,0-1 1,1 0-1,-1 0 0,0 0 1,1 0-1,5 1 1,30 7-604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43.280"/>
    </inkml:context>
    <inkml:brush xml:id="br0">
      <inkml:brushProperty name="width" value="0.05" units="cm"/>
      <inkml:brushProperty name="height" value="0.05" units="cm"/>
    </inkml:brush>
  </inkml:definitions>
  <inkml:trace contextRef="#ctx0" brushRef="#br0">17 30 18068,'0'-2'182,"0"1"-1,-1-1 1,1 0-1,0 1 1,-1-1 0,1 1-1,-1-1 1,0 1 0,0-1-1,1 1 1,-1-1 0,0 1-1,0 0 1,0-1 0,-1 1-1,1 0 1,0 0 0,-3-2-1,5 37 3161,1 16-2345,-2-29-844,1 0 0,1 0 0,1-1-1,0 1 1,8 21 0,-11-40-145,1-1 0,-1 1 0,1-1 1,0 1-1,0-1 0,-1 1 0,1-1 0,0 1 0,1-1 0,-1 0 1,0 1-1,0-1 0,0 0 0,1 0 0,-1 0 0,1 0 0,-1 0 0,1 0 1,-1-1-1,1 1 0,-1 0 0,3 0 0,0-1 0,-1 1 0,1-1 0,-1 0 0,0 0 0,1 0-1,-1-1 1,0 1 0,1-1 0,-1 0 0,6-2 0,3-2 7,-1-1 1,0 0-1,0 0 1,-1-1-1,13-10 1,26-30 14,-35 33-15,0 0 0,1 1 0,22-15 0,-37 28-15,1-1 0,-1 1 0,1 0 0,0-1 0,-1 1 0,1 0-1,-1 0 1,1 0 0,0-1 0,-1 1 0,1 0 0,0 0-1,-1 0 1,1 0 0,-1 0 0,1 0 0,0 0 0,-1 0-1,1 0 1,0 1 0,-1-1 0,1 0 0,-1 0 0,1 0-1,0 1 1,-1-1 0,1 0 0,-1 1 0,1-1 0,-1 1-1,1-1 1,-1 0 0,1 1 0,-1-1 0,1 1 0,-1-1-1,0 1 1,1-1 0,-1 1 0,0 0 0,0-1 0,1 1 0,-1-1-1,0 1 1,0 1 0,8 33 7,-8-28 0,1-3-4,0 2-1,-1-1 0,1 0 1,1 0-1,-1 1 0,1-1 0,3 7 0,-4-11 1,-1 0-1,1 0 1,0 0-1,0 0 1,-1 0 0,1 0-1,0-1 1,0 1-1,0 0 1,0 0-1,0-1 1,0 1-1,0-1 1,0 1-1,0-1 1,1 0-1,-1 1 1,0-1-1,0 0 1,0 0 0,0 0-1,0 0 1,1 0-1,-1 0 1,0 0-1,0 0 1,0 0-1,0 0 1,1-1-1,-1 1 1,0 0-1,0-1 1,0 1 0,0-1-1,0 1 1,2-2-1,10-6 7,0 0-1,-1 0 0,17-16 1,-15 12-10,1 1 0,18-11 1,-29 19-8,1 1-1,0-1 1,0 1 0,0 1 0,0-1 0,1 1-1,-1-1 1,0 1 0,1 1 0,-1-1 0,10 1-1,-13 0 6,0 1-1,1-1 0,-1 1 0,0-1 0,0 1 1,0-1-1,0 1 0,0 0 0,0 0 0,0 0 0,0 0 1,0 1-1,0-1 0,0 1 0,-1-1 0,1 1 1,-1-1-1,1 1 0,-1 0 0,0-1 0,1 1 0,0 3 1,2 3-10,-1 0 1,0 0 0,0 1-1,1 12 1,9 21-3057,-13-42 3048,0 1-1,0-1 0,0 0 0,0 0 1,0 0-1,0 0 0,0 0 0,0 0 0,0 1 1,0-1-1,0 0 0,0 0 0,0 0 1,0 0-1,0 0 0,0 0 0,0 1 0,-1-1 1,1 0-1,0 0 0,0 0 0,0 0 1,0 0-1,0 0 0,0 0 0,0 0 0,0 1 1,-1-1-1,1 0 0,0 0 0,0 0 1,0 0-1,0 0 0,0 0 0,0 0 0,-1 0 1,1 0-1,0 0 0,0 0 0,0 0 1,0 0-1,0 0 0,-1 0 0,1 0 0,0 0 1,0 0-1,-1 0-185,0-5-584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43.969"/>
    </inkml:context>
    <inkml:brush xml:id="br0">
      <inkml:brushProperty name="width" value="0.05" units="cm"/>
      <inkml:brushProperty name="height" value="0.05" units="cm"/>
    </inkml:brush>
  </inkml:definitions>
  <inkml:trace contextRef="#ctx0" brushRef="#br0">85 177 13339,'-4'9'2830,"13"-13"-290,14-15-275,-17 10-1856,0 1 1,-1-1-1,0 0 0,0 0 1,4-14-1,-8 19-338,1 0-1,-1-1 1,0 1-1,-1 0 1,1-1-1,-1 1 1,0-1-1,0 1 1,0-1-1,-1 1 1,1-1 0,-1 1-1,0 0 1,0-1-1,-3-4 1,4 8-63,-1-1 0,1 1 1,-1 0-1,1 0 0,-1 0 1,0 0-1,0 0 0,1 0 1,-1 0-1,0 0 0,0 0 1,0 0-1,0 0 0,0 1 1,0-1-1,0 0 1,0 1-1,0-1 0,0 1 1,-1-1-1,1 1 0,0-1 1,0 1-1,0 0 0,-3-1 1,2 2 0,0-1-1,-1 0 1,1 1 0,0 0 0,-1-1 0,1 1 0,0 0-1,0 0 1,0 0 0,0 1 0,0-1 0,-4 3 0,0 2 20,-1 0 0,1 0 0,0 0 0,1 1 0,0 0 0,0 0 0,-4 9 0,1 0 75,1 1 1,0 1 0,-5 24 0,10-34-50,1 0 0,-1 0 0,2 1-1,-1-1 1,1 0 0,0 0 0,1 1 0,0-1 0,4 15 0,-5-21-39,1 1 1,0-1 0,0 0-1,0 1 1,0-1-1,0 0 1,0 0 0,1 0-1,-1 0 1,1 0-1,0 0 1,-1-1 0,1 1-1,0 0 1,0-1-1,0 0 1,0 1 0,0-1-1,4 2 1,-3-2-18,0-1-1,0 1 1,1-1 0,-1 1 0,0-1 0,1 0 0,-1 0 0,0 0-1,1-1 1,-1 1 0,0-1 0,6-1 0,1-2-111,0 0 0,0-1 0,-1 0 1,1 0-1,-1-1 0,0 0 0,11-11 0,3-6-819,20-26 0,-15 17-587,-28 32 1508,0 0 1,0 0-1,0 0 0,0-1 1,0 1-1,0 0 1,0 0-1,0 0 1,0 0-1,0 0 1,0 0-1,0 0 0,0 0 1,0 0-1,0 0 1,1-1-1,-1 1 1,0 0-1,0 0 1,0 0-1,0 0 0,0 0 1,0 0-1,0 0 1,0 0-1,0 0 1,1 0-1,-1 0 1,0 0-1,0 0 0,0 0 1,0 0-1,0 0 1,0 0-1,0 0 1,1 0-1,-1 0 0,0 0 1,0 0-1,0 0 1,0 0-1,0 0 1,0 0-1,0 0 1,0 0-1,1 0 0,-1 0 1,0 0-1,0 1 1,0-1-1,0 0 1,0 0-1,0 0 1,0 0-1,0 0 0,0 0 1,0 0-1,0 0 1,0 0-1,0 0 1,0 1-1,0-1 1,1 0-1,-1 12-13,-4 18 592,3-27-511,1 0 43,-1 0 0,1 0 0,-1 0 0,1 0 0,0 0 0,0-1 0,1 1 0,-1 0 0,1 0 0,-1 0 0,3 4 0,-3-6-72,1 0-1,0 0 1,0 0 0,0 0-1,-1 0 1,1 0-1,0-1 1,0 1 0,0 0-1,0-1 1,1 1 0,-1-1-1,0 1 1,0-1-1,0 0 1,0 1 0,0-1-1,1 0 1,-1 0 0,0 0-1,0 0 1,1 0 0,-1 0-1,0 0 1,0 0-1,0 0 1,0-1 0,1 1-1,-1 0 1,0-1 0,1 0-1,27-8 127,37-17 0,-41 16-162,0 0 0,35-8 1,-57 17 1,0 0 0,0 1 0,1-1 0,-1 1 0,0 0 0,0 0-1,0 1 1,0-1 0,5 1 0,-6 0 16,-1-1-1,0 1 0,1 0 0,-1-1 0,0 1 0,0 0 0,1 0 1,-1-1-1,0 1 0,0 0 0,0 0 0,0 0 0,0 1 0,0-1 0,1 2 1,0 2 51,0 1 0,-1-1 0,0 1 1,0-1-1,0 1 0,0-1 1,-1 1-1,0-1 0,-1 9 0,1-4 17,-1-2 36,1-1-1,0 0 1,0 1 0,1-1 0,2 13-1,-2-19-98,-1 1 0,0-1-1,1 0 1,-1 0 0,1 0-1,0 0 1,-1 0 0,1 0-1,0 0 1,-1-1 0,1 1-1,0 0 1,0 0 0,0 0-1,0-1 1,0 1 0,2 0 0,-2 0-14,1-1 1,-1 1 0,1-1 0,0 0-1,-1 0 1,1 0 0,0 0 0,0 0 0,-1 0-1,1 0 1,0-1 0,-1 1 0,1-1-1,-1 1 1,4-2 0,27-16-595,-26 14 75,0 0 0,-1 1-1,1 0 1,13-5 0,-18 8 371,0 1 0,0-1 1,0 0-1,0 0 0,0 1 0,0-1 0,0 0 1,0 1-1,0-1 0,0 1 0,0-1 0,-1 1 1,1 0-1,0-1 0,0 1 0,0 0 0,-1 0 1,1-1-1,0 1 0,-1 0 0,1 0 1,0 2-1,6 4-510,5 2-132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45.444"/>
    </inkml:context>
    <inkml:brush xml:id="br0">
      <inkml:brushProperty name="width" value="0.05" units="cm"/>
      <inkml:brushProperty name="height" value="0.05" units="cm"/>
    </inkml:brush>
  </inkml:definitions>
  <inkml:trace contextRef="#ctx0" brushRef="#br0">194 50 12587,'5'-7'901,"12"-20"1810,-17 27-2645,1 0 0,-1-1 0,0 1 0,0-1 0,0 1 0,1 0 0,-1-1 0,0 1-1,0-1 1,0 1 0,0 0 0,0-1 0,0 1 0,0-1 0,0 1 0,0-1 0,0 1 0,0-1-1,0 1 1,0 0 0,0-1 0,-1 1 0,1-1 0,0 1 0,0 0 0,0-1 0,-1 1-1,1 0 1,0-1 0,-1 1 0,1 0 0,0-1 0,0 1 0,-1 0 0,1-1 0,0 1 0,-1 0-1,1 0 1,-1 0 0,1-1 0,0 1 0,-1 0 0,1 0 0,-1 0 0,1 0 0,-1 0 0,1 0-1,0 0 1,-1 0 0,1 0 0,-1 0 0,1 0 0,-1 0 0,1 0 0,-1 0 0,-3 1 118,0 0 1,0 0 0,0 1-1,0-1 1,0 1 0,0 0-1,1 0 1,-1 0 0,1 1 0,-1-1-1,1 1 1,0 0 0,-4 4-1,-1 1 103,-9 7-58,1 0 0,0 2-1,2 0 1,-21 31 0,29-40-189,0 2-1,1-1 1,1 1-1,-1 0 1,2 0 0,-1 0-1,1 0 1,1 0-1,0 1 1,0 0 0,0 20-1,2-30-31,0 1 0,0 0 0,0-1-1,0 1 1,1-1 0,-1 1 0,1 0 0,-1-1-1,1 1 1,-1-1 0,1 1 0,0-1 0,-1 1-1,1-1 1,0 0 0,0 1 0,0-1 0,0 0-1,0 0 1,1 0 0,-1 0 0,0 0 0,1 0-1,-1 0 1,2 1 0,0-1-1,0-1 0,-1 1 0,1-1 1,0 1-1,0-1 0,-1 0 0,1 0 0,0-1 0,0 1 1,0 0-1,-1-1 0,1 0 0,0 0 0,-1 0 0,4-1 1,3-2 1,1-1 1,-1-1 0,0 1-1,0-2 1,-1 1 0,1-1 0,-2 0-1,10-10 1,51-72 83,-57 74-76,8-20 31,-19 35-47,0 0 0,0 0 0,0 0 0,-1 0 0,1 0 0,0 0 0,0 0 0,0 0 0,0 0 0,0 0 0,0 0 0,0 0 0,0 0 0,0 0 0,0 0 0,0 0 0,0 0 0,0 0 0,0 0-1,0 0 1,0 0 0,0 0 0,0 0 0,-1 0 0,1 0 0,0-1 0,0 1 0,0 0 0,0 0 0,0 0 0,0 0 0,0 0 0,0 0 0,0 0 0,0 0 0,0 0 0,-5 9 7,2 2-2,1 1 0,0-1-1,1 1 1,0 0 0,2 20 0,-1-31-4,0 1 0,0-1 0,1 0 0,-1 1-1,0-1 1,1 0 0,-1 1 0,1-1 0,-1 0 0,1 0 0,0 0 0,-1 1 0,1-1 0,0 0 0,0 0 0,0 0 0,0 0 0,0 0 0,0 0 0,0-1 0,0 1 0,1 0 0,-1 0 0,0-1 0,0 1 0,1-1 0,-1 1 0,0-1 0,0 1 0,1-1-1,-1 0 1,1 0 0,-1 0 0,0 0 0,1 0 0,-1 0 0,0 0 0,1 0 0,-1 0 0,1-1 0,-1 1 0,2-1 0,5-2 7,0 0 1,0 0 0,0-1-1,0 0 1,9-7-1,32-24 40,84-78-1,-122 105-48,-7 10 22,-5 21 58,-1-6-28,1-16-47,1 0 1,0 0-1,0 0 1,0 0-1,0 0 1,0 0-1,0 0 1,0 0-1,1 0 1,-1 0-1,0 0 1,0 0-1,1 0 1,-1 0-1,1 0 1,-1 0-1,1 0 1,-1 0-1,1 0 1,1 1-1,-2-2-1,1 0 0,0 1 0,0-1 0,-1 0 0,1 0 0,0 0 0,0 0 0,0 1 0,-1-1 0,1 0 0,0 0 0,0 0 0,0-1 0,-1 1 0,1 0 0,0 0 0,0 0 0,0-1 0,-1 1 0,2-1 0,5-3 10,0 0 0,0 0 0,0-1 1,7-6-1,-9 7-15,-2 2-1,0 0-1,0 0 1,0 0-1,0 0 1,0 0-1,1 1 1,-1 0-1,0-1 1,1 1-1,5 0 1,-8 0-1,0 1 1,0 0-1,1 0 0,-1 1 0,0-1 1,1 0-1,-1 0 0,0 0 0,0 1 1,0-1-1,1 1 0,-1-1 0,0 1 1,0-1-1,0 1 0,0 0 1,0 0-1,0-1 0,0 1 0,0 0 1,0 0-1,0 0 0,0 0 0,-1 0 1,1 0-1,0 0 0,-1 1 0,1-1 1,-1 0-1,1 0 0,-1 0 1,1 2-1,3 11-231,0 0 1,-1 0 0,-1 1-1,0-1 1,-1 1 0,-1 27-1,-4-26 7,-5-7-90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04.275"/>
    </inkml:context>
    <inkml:brush xml:id="br0">
      <inkml:brushProperty name="width" value="0.05" units="cm"/>
      <inkml:brushProperty name="height" value="0.05" units="cm"/>
    </inkml:brush>
  </inkml:definitions>
  <inkml:trace contextRef="#ctx0" brushRef="#br0">679 53 10218,'-2'-4'166,"0"1"0,0 0 0,-1-1 0,1 1 0,-1 0 0,0 0 1,0 1-1,0-1 0,0 1 0,0-1 0,0 1 0,-1 0 0,1 0 0,-6-2 0,2 2 74,0 0 0,0 0 1,0 1-1,-1 0 0,1 0 1,0 1-1,-10 0 0,-7 2 310,0 2 0,0 0-1,-41 14 1,39-9-319,0 1 0,0 1 1,1 1-1,0 1 0,1 1 0,1 2 0,-40 33 0,48-35-162,-1 2-1,2-1 1,0 2-1,1 0 0,1 1 1,0 0-1,2 1 1,0 0-1,1 0 1,-12 38-1,8-5 25,2 1 0,3 0 0,-3 106 0,28 162-14,-8-236-58,5 0 1,3 0-1,50 148 0,-46-180-20,1-2 0,3-1 0,2 0 0,2-2 0,2-1 0,71 80 0,-75-96-11,2-2 0,1-2 0,2 0 0,60 38 0,-76-56-21,0 0 1,1-1-1,1 0 0,-1-1 1,1-2-1,0 1 1,0-2-1,1-1 0,-1 0 1,1-1-1,-1-1 0,32-2 1,-43 0-10,1 0 0,-1 0 0,1-1 1,-1 0-1,0 0 0,0-1 0,0 0 0,0 0 0,0-1 1,-1 0-1,0 0 0,1 0 0,-2-1 0,1 0 0,8-9 1,-4 2-28,-2 0 1,1 0-1,-2-1 0,0 0 1,0-1-1,-1 0 1,4-15-1,10-36-98,18-100-1,-3-74 194,-20 124 65,-15 115-93,57-430 475,-32-4-212,-25 394-333,-1-1 0,-3 1 0,-12-60 0,12 84 29,-1 0 0,0 0 0,-1 0 0,-1 1 0,0-1-1,-2 2 1,1-1 0,-2 1 0,0 0 0,0 1 0,-14-13 0,8 11-27,-1 1 1,0 1-1,0 1 0,-1 0 0,-1 2 1,0 0-1,-22-8 0,27 12-2,-1 2 0,1 0-1,-1 0 1,0 1 0,0 1 0,0 1-1,0 0 1,-1 1 0,1 0-1,-25 5 1,33-4 43,1 1 0,0 0 0,-1 0 0,-9 5 0,-15 13-167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4:05.017"/>
    </inkml:context>
    <inkml:brush xml:id="br0">
      <inkml:brushProperty name="width" value="0.05" units="cm"/>
      <inkml:brushProperty name="height" value="0.05" units="cm"/>
    </inkml:brush>
  </inkml:definitions>
  <inkml:trace contextRef="#ctx0" brushRef="#br0">192 0 14667,'-15'14'294,"0"1"-1,1 1 1,1 0 0,1 1-1,0 0 1,1 0 0,0 2-1,2-1 1,0 1 0,-7 24-1,2 5-223,2 1-1,2 0 1,2 1-1,2 0 0,2 0 1,3 1-1,2-1 1,2 0-1,2 0 1,3 0-1,14 51 1,-18-85-66,1 0 1,1-1-1,0 0 1,1 0-1,0-1 1,2 1-1,0-2 0,20 26 1,-24-34 1,0 0 0,0 0 1,1-1-1,-1 1 0,1-1 1,0-1-1,0 1 0,1-1 0,-1 0 1,1 0-1,-1-1 0,1 0 0,0 0 1,0-1-1,0 0 0,0 0 1,0 0-1,0-1 0,0 0 0,0 0 1,0-1-1,0 0 0,7-2 0,-3 0 24,0-1 0,0-1-1,0 1 1,-1-1 0,0-1 0,0 0-1,0-1 1,-1 1 0,0-2-1,0 1 1,9-12 0,0-2 82,0-1 0,-1-1 1,19-34-1,-20 30-7,-2-1-1,-2 0 1,0 0 0,-2-1-1,-1-1 1,-1 0 0,3-31-1,-8 41-53,-2 0-1,0-1 1,-1 1-1,-1 0 1,-1-1-1,0 1 1,-2 0-1,-1 0 1,0 0-1,-1 1 0,-13-29 1,6 25-96,0 0 0,-1 1 0,-1 0 0,-35-38 0,38 47-96,-1 1 1,-1 0-1,0 1 0,0 0 1,-1 1-1,0 1 0,-1 1 1,-18-8-1,26 13-17,0 0 1,0 1 0,0 0-1,-15-2 1,20 4 110,0 0-1,0 0 1,0 0 0,0 0 0,-1 1-1,1-1 1,1 1 0,-1 0 0,0 0-1,0 0 1,0 0 0,0 0 0,1 0-1,-1 1 1,-4 3 0,-11 13-501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36.963"/>
    </inkml:context>
    <inkml:brush xml:id="br0">
      <inkml:brushProperty name="width" value="0.05" units="cm"/>
      <inkml:brushProperty name="height" value="0.05" units="cm"/>
    </inkml:brush>
  </inkml:definitions>
  <inkml:trace contextRef="#ctx0" brushRef="#br0">68 64 15195,'26'-63'2279,"-23"130"7,-14 445-556,-35-1-288,39-440-1273,2-18-147,-4 23-86,3 0-1,8 125 1,-2-208-644,0 0 0,-1 0 0,0 1 0,-2-10-1,-6-11 52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37.566"/>
    </inkml:context>
    <inkml:brush xml:id="br0">
      <inkml:brushProperty name="width" value="0.05" units="cm"/>
      <inkml:brushProperty name="height" value="0.05" units="cm"/>
    </inkml:brush>
  </inkml:definitions>
  <inkml:trace contextRef="#ctx0" brushRef="#br0">4 0 14691,'-1'2'137,"1"0"0,-1 0 0,1 0 0,-1 0 0,1 0 1,0 1-1,-1-1 0,1 0 0,0 0 0,0 0 0,1 0 0,-1 0 0,0 0 0,1 0 0,0 0 0,-1 0 0,1 0 0,0 0 0,2 3 0,-1-2-15,0-1-1,0 1 1,0-1-1,0 0 1,1 0-1,-1 0 1,1 0-1,0-1 1,0 1-1,-1-1 1,7 3-1,4 0 132,1-1 0,0 0 0,-1-1 0,27 1 0,153-11 849,-34-1-694,-132 9-356,-1 2 0,1 0 1,50 12-1,-36-3-35,4 2 22,0-2 0,1-2 0,70 5 0,-47-15-12,116-18 0,-117 9-30,119-1-1,196 52 20,-134-9 8,-51-17-27,-149-14 9,0-2 0,52-8 0,-26-1 7,1 3 0,145 4-1,-208 4-77,4 1-190,-1-1-1,1 0 1,-1-1 0,0-1-1,1-1 1,-1 0-1,24-7 1,-39 9 165,0 0 0,-1 0 0,1 0-1,0-1 1,-1 1 0,1 0 0,0-1 0,-1 1 0,1 0 0,0-1 0,-1 1-1,1-1 1,-1 1 0,1-1 0,-1 1 0,1-1 0,-1 0 0,1 1 0,-1-1-1,0 1 1,1-1 0,-1 0 0,0 1 0,1-1 0,-1 0 0,0 0 0,0 1-1,0-1 1,0 0 0,0-1 0,-2-5-455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38.001"/>
    </inkml:context>
    <inkml:brush xml:id="br0">
      <inkml:brushProperty name="width" value="0.05" units="cm"/>
      <inkml:brushProperty name="height" value="0.05" units="cm"/>
    </inkml:brush>
  </inkml:definitions>
  <inkml:trace contextRef="#ctx0" brushRef="#br0">1 14 16147,'9'3'428,"0"0"-1,0 0 0,1-1 0,-1 0 0,1-1 0,-1 0 0,1 0 0,0-1 1,-1-1-1,11-1 0,80-11-228,-70 8-227,1 0 0,0 2 0,62 3-1,-90 0 34,0 0 0,-1 1 0,1-1 0,0 1 0,0-1 0,0 1 0,-1 0 0,1 0-1,0 0 1,-1 0 0,1 1 0,-1-1 0,1 1 0,-1 0 0,0-1 0,0 1-1,0 0 1,0 0 0,0 1 0,0-1 0,2 3 0,-3-1 57,0-1 0,0 1-1,0-1 1,0 1 0,0-1 0,-1 1 0,0 0 0,0-1 0,0 1-1,0 0 1,0-1 0,-1 1 0,0 0 0,0-1 0,0 1 0,-2 4-1,-12 30 453,-2 0-1,-1-1 0,-3-1 0,0 0 0,-35 41 1,49-68-473,1-1 0,-16 13 0,21-19-27,-1-1 0,0 1 0,1-1 0,-1 0 0,0 1 1,0-1-1,0 0 0,0 0 0,0-1 0,0 1 0,0 0 0,0-1 1,0 1-1,0-1 0,-1 0 0,1 1 0,0-1 0,0 0 1,0 0-1,-3-1 0,-8-3-16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38.808"/>
    </inkml:context>
    <inkml:brush xml:id="br0">
      <inkml:brushProperty name="width" value="0.05" units="cm"/>
      <inkml:brushProperty name="height" value="0.05" units="cm"/>
    </inkml:brush>
  </inkml:definitions>
  <inkml:trace contextRef="#ctx0" brushRef="#br0">1 486 15275,'0'1'59,"0"-1"-1,0 0 1,0 1 0,0-1-1,0 1 1,0-1-1,0 0 1,0 1 0,0-1-1,0 1 1,0-1-1,0 0 1,0 1 0,0-1-1,1 1 1,-1-1-1,0 0 1,0 1-1,0-1 1,1 0 0,-1 1-1,0-1 1,0 0-1,1 1 1,-1-1 0,0 0-1,1 0 1,-1 1-1,0-1 1,1 0 0,-1 0-1,1 0 1,-1 1-1,0-1 1,1 0 0,-1 0-1,1 0 1,-1 0-1,0 0 1,2 0-1,0 0 78,0-1 0,0 1-1,0-1 1,0 0-1,1 1 1,-1-1-1,0 0 1,3-3-1,40-30 870,-43 33-932,42-39 725,63-74 0,28-55-279,-56 67-376,-78 101-143,2-3 11,0 0 0,1 1-1,-1-1 1,1 1 0,4-4-1,-8 7-6,1 0 0,-1-1 0,1 1-1,-1 0 1,1-1 0,0 1 0,-1 0-1,1 0 1,-1 0 0,1-1 0,0 1-1,-1 0 1,1 0 0,0 0 0,-1 0-1,1 0 1,-1 0 0,1 0 0,0 0-1,-1 1 1,1-1 0,0 0 0,-1 0-1,1 0 1,-1 1 0,1-1 0,-1 0-1,1 1 1,-1-1 0,1 0 0,-1 1 0,1-1-1,-1 1 1,1-1 0,-1 1 0,1-1-1,-1 1 1,0-1 0,1 1 0,-1-1-1,0 1 1,0 0 0,1-1 0,-1 1-1,0-1 1,0 1 0,0 0 0,0-1-1,0 1 1,0 1 0,5 22 124,0 0 1,1 48-1,0 5-12,-2-44-187,-2-12-58,0 0 0,2 0-1,0 0 1,2-1 0,14 38-1,-8-41-96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40.701"/>
    </inkml:context>
    <inkml:brush xml:id="br0">
      <inkml:brushProperty name="width" value="0.05" units="cm"/>
      <inkml:brushProperty name="height" value="0.05" units="cm"/>
    </inkml:brush>
  </inkml:definitions>
  <inkml:trace contextRef="#ctx0" brushRef="#br0">103 7 15211,'-1'-1'109,"0"0"-1,0 1 0,0-1 1,0 1-1,0-1 0,0 1 1,0-1-1,0 1 0,0-1 1,-1 1-1,1 0 1,0 0-1,0 0 0,0 0 1,-1 0-1,1 0 0,0 0 1,0 0-1,0 0 0,-1 0 1,1 1-1,0-1 0,0 0 1,0 1-1,0-1 1,0 1-1,0 0 0,0-1 1,0 1-1,0 0 0,0-1 1,0 1-1,0 0 0,0 0 1,0 0-1,1 0 0,-1 0 1,0 0-1,1 0 1,-1 0-1,1 0 0,-1 0 1,1 0-1,-1 3 0,-3 6 159,0 0 0,1 1 0,-3 21 0,5-28-181,-17 109 763,-4 165 1,22-274-822,0 1 0,0 0 0,0-1 1,1 1-1,2 7 0,-3-12-21,0 0 1,0 1-1,0-1 0,0 1 0,0-1 1,1 0-1,-1 1 0,0-1 0,0 1 1,1-1-1,-1 0 0,0 1 1,1-1-1,-1 0 0,0 0 0,1 1 1,-1-1-1,0 0 0,1 0 0,-1 1 1,0-1-1,1 0 0,-1 0 0,1 0 1,0 0-1,0 0 6,-1 0 1,1 0-1,0-1 0,0 1 0,0 0 1,0-1-1,0 1 0,0-1 0,-1 1 1,1-1-1,0 1 0,0-1 1,-1 0-1,1 1 0,0-1 0,0-1 1,12-14 150,-1 0 0,0 0 1,-2-1-1,15-32 1,27-78 309,-44 103-386,7-14-3,-3 9-294,-1-1 1,-2 0-1,8-43 1,-16 61 590,-1 12-381,0 0 1,0 0-1,0 0 0,0-1 1,0 1-1,-1 0 1,1 0-1,0 0 1,0 0-1,0 0 0,0-1 1,0 1-1,0 0 1,0 0-1,0 0 1,-1 0-1,1 0 0,0 0 1,0 0-1,0-1 1,0 1-1,0 0 1,0 0-1,-1 0 0,1 0 1,0 0-1,0 0 1,0 0-1,0 0 1,-1 0-1,1 0 0,0 0 1,0 0-1,0 0 1,0 0-1,-1 0 1,1 0-1,0 0 0,0 0 1,0 0-1,0 0 1,-1 0-1,1 0 1,0 0-1,0 1 0,0-1 1,0 0-1,0 0 1,-1 0-1,1 0 1,0 0-1,0 0 0,0 0 1,0 1-1,0-1 1,0 0-1,0 0 1,0 0-1,0 0 0,-1 0 1,1 1-1,-7 7-145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3.944"/>
    </inkml:context>
    <inkml:brush xml:id="br0">
      <inkml:brushProperty name="width" value="0.05" units="cm"/>
      <inkml:brushProperty name="height" value="0.05" units="cm"/>
    </inkml:brush>
  </inkml:definitions>
  <inkml:trace contextRef="#ctx0" brushRef="#br0">64 1 17956,'-10'9'901,"-28"28"362,37-36-1191,-1 1 0,1 0 0,-1-1 0,1 1-1,0 0 1,0 0 0,0 0 0,0 0 0,0 0 0,0 0 0,1 0 0,-1 1 0,0-1-1,1 0 1,0 0 0,0 0 0,0 1 0,0 3 0,1-5-67,-1 0 0,1 1 1,0-1-1,0 0 0,0 0 0,0 0 1,0 0-1,0 0 0,0 0 0,0 0 1,0 0-1,0 0 0,1-1 0,-1 1 1,0 0-1,1-1 0,-1 1 0,3 0 1,32 8-143,-25-7 110,18 5-37,-22-6 57,1 0 1,-1 0-1,1 1 1,-1 0 0,0 1-1,0 0 1,0 0-1,0 0 1,0 1-1,-1 0 1,0 0-1,11 9 1,-16-12 23,-1 0 1,1 0-1,0 0 1,-1 0-1,1 0 1,-1 1-1,1-1 1,-1 0-1,1 0 1,-1 0-1,0 1 1,0-1-1,0 0 1,0 0-1,0 1 1,0-1-1,0 0 1,0 0-1,0 0 0,0 1 1,0-1-1,-1 0 1,1 0-1,-1 0 1,1 1-1,-1-1 1,1 0-1,-1 0 1,0 0-1,1 0 1,-1 0-1,0 0 1,0 0-1,0-1 1,0 1-1,-1 1 1,-5 4 138,1-1 0,-1 0 1,-15 8-1,22-13-141,-18 10 150,-1 0 0,-35 12 0,54-22-194,-1 0-1,1 0 1,-1 1 0,1-1 0,-1 0 0,1 0 0,-1 0 0,1 0 0,-1 0 0,1 0 0,-1 0 0,1 0 0,-1 0 0,1 0 0,-1 0 0,1 0 0,-1 0 0,0 0-1,1 0 1,-1 0 0,1-1 0,-1 1 0,0-1 0,1 1 10,0-1 0,0 0 0,0 0 0,0 1 0,0-1 0,0 0 0,0 0 0,1 1 0,-1-1 0,0 0 0,0 1 0,0-1 0,1 0 0,-1 0 0,1 1 0,-1-1 0,0 1 0,1-1 0,0-1 0,14-19-354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2.019"/>
    </inkml:context>
    <inkml:brush xml:id="br0">
      <inkml:brushProperty name="width" value="0.05" units="cm"/>
      <inkml:brushProperty name="height" value="0.05" units="cm"/>
    </inkml:brush>
  </inkml:definitions>
  <inkml:trace contextRef="#ctx0" brushRef="#br0">89 124 15731,'-56'359'8216,"27"-189"-6454,26-152-933,8-44-468,34-113-430,61-145 1,-86 246-28,2 1 0,2 1 0,22-34 0,-38 66 88,1 1 1,-1-1-1,1 1 1,0 0-1,0 0 1,0 0-1,0 0 1,1 1 0,-1-1-1,1 1 1,4-3-1,-6 5 10,-1-1 0,1 1-1,0-1 1,0 1 0,0 0-1,-1 0 1,1 0 0,0 0-1,0 0 1,0 0 0,-1 0-1,1 0 1,0 1 0,0-1-1,0 1 1,-1-1 0,1 1-1,0 0 1,-1 0 0,1 0 0,-1 0-1,1 0 1,-1 0 0,1 0-1,-1 0 1,2 3 0,1-1 2,0 1 1,-1 0-1,0 0 0,0 0 1,0 0-1,0 1 1,-1-1-1,1 1 1,-1 0-1,-1 0 1,1-1-1,0 1 0,-1 0 1,0 0-1,0 1 1,-1-1-1,0 0 1,0 0-1,0 0 1,0 0-1,-2 9 1,0-8 4,0 1 1,0 0 0,-1 0 0,0-1 0,-1 0 0,1 1 0,-1-1 0,0-1 0,0 1 0,-1-1 0,0 1 0,0-1 0,0 0 0,-1-1 0,-7 5 0,3-1-94,-1-1 0,-1-1 0,1 0 1,-1-1-1,0 0 0,-1-1 0,1 0 0,-22 3 0,33-7 6,0 0 1,0 0-1,0 0 0,0 0 1,0 0-1,0 0 0,0 0 1,0 0-1,0 0 0,0 0 1,0-1-1,0 1 0,0 0 0,0-1 1,-1 0-1,2 1 38,0 0-1,-1-1 1,1 1-1,0 0 1,0-1-1,-1 1 1,1 0-1,0-1 1,0 1-1,-1-1 1,1 1-1,0 0 1,0-1-1,0 1 1,0-1-1,0 1 1,0-1-1,0 1 1,0 0-1,0-1 1,0 1-1,0-1 1,0 1-1,0-1 1,1-1-37,0 0 0,-1 0-1,1 0 1,0 0 0,0 0 0,1 1 0,-1-1 0,0 0 0,0 1-1,1-1 1,-1 1 0,1-1 0,2-1 0,21-12-747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41.118"/>
    </inkml:context>
    <inkml:brush xml:id="br0">
      <inkml:brushProperty name="width" value="0.05" units="cm"/>
      <inkml:brushProperty name="height" value="0.05" units="cm"/>
    </inkml:brush>
  </inkml:definitions>
  <inkml:trace contextRef="#ctx0" brushRef="#br0">0 0 14603,'8'19'1985,"6"-1"-1177,-4-1-328,4 1 1560,3 1-1296,1-1-424,1 8-7,2-4-41,-4-7-248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2:41.713"/>
    </inkml:context>
    <inkml:brush xml:id="br0">
      <inkml:brushProperty name="width" value="0.05" units="cm"/>
      <inkml:brushProperty name="height" value="0.05" units="cm"/>
    </inkml:brush>
  </inkml:definitions>
  <inkml:trace contextRef="#ctx0" brushRef="#br0">85 2 18228,'1'-1'87,"-1"1"1,1 0 0,0 0-1,0 0 1,0 0-1,0 0 1,0 0-1,-1 0 1,1 0 0,0 0-1,0 0 1,0 1-1,0-1 1,-1 0-1,1 1 1,0-1 0,0 0-1,0 1 1,-1-1-1,1 1 1,0-1-1,-1 1 1,1-1 0,-1 1-1,1 0 1,0-1-1,-1 1 1,1 1-1,-1 0 87,0 0-1,0 1 0,0-1 0,0 1 1,0-1-1,-1 0 0,1 1 0,-1-1 0,-1 3 1,1 0 63,-95 431 1561,95-431-1794,-1 3-6,1 0 1,0 0-1,1 1 0,-1-1 1,2 0-1,0 11 0,0-18 3,-1 1-1,1 0 0,-1-1 1,1 1-1,0 0 1,-1-1-1,1 1 1,0-1-1,0 1 0,0-1 1,0 0-1,1 0 1,-1 1-1,0-1 0,1 0 1,-1 0-1,0 0 1,1 0-1,-1 0 1,1 0-1,-1-1 0,1 1 1,0-1-1,-1 1 1,1-1-1,0 1 0,-1-1 1,1 0-1,0 0 1,0 0-1,-1 0 0,1 0 1,0 0-1,0 0 1,-1 0-1,3-1 1,28-4 82,56-17 1,8-1 80,-83 20-164,1 2 0,0 0 0,0 0 0,-1 1 1,16 2-1,-23-1-136,0 1 1,0-1-1,-1 1 1,1 0-1,-1 0 0,0 0 1,7 4-1,-8-4-66,3-2-85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26.154"/>
    </inkml:context>
    <inkml:brush xml:id="br0">
      <inkml:brushProperty name="width" value="0.05" units="cm"/>
      <inkml:brushProperty name="height" value="0.05" units="cm"/>
    </inkml:brush>
  </inkml:definitions>
  <inkml:trace contextRef="#ctx0" brushRef="#br0">1 406 14403,'0'0'2305,"0"7"-1849,3-4 792,2-2-16,2-8-64,1-3-127,6-3-257,-1-12-104,7-4-160,0-9-176,2-7-496,-1-2-304,-3 1-576,1 2 776,-12 1-48,1 6-208,-5 5-129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26.607"/>
    </inkml:context>
    <inkml:brush xml:id="br0">
      <inkml:brushProperty name="width" value="0.05" units="cm"/>
      <inkml:brushProperty name="height" value="0.05" units="cm"/>
    </inkml:brush>
  </inkml:definitions>
  <inkml:trace contextRef="#ctx0" brushRef="#br0">29 1 16676,'-3'2'287,"0"1"1,1 0-1,0 0 1,-1 0-1,1 1 1,0-1 0,1 0-1,-1 1 1,1-1-1,-1 1 1,1-1 0,0 1-1,0 0 1,1 0-1,-1 5 1,0 7 292,1 0 1,2 22-1,-1-17-345,29 277 728,-29-289-938,1 0 1,0 0-1,1 0 1,0-1-1,5 13 1,-7-20-37,0 0 0,-1 1 1,1-1-1,0 0 0,0 0 1,0 0-1,0 1 0,0-1 1,0 0-1,0 0 0,0-1 1,0 1-1,0 0 0,1 0 1,-1 0-1,0-1 0,1 1 1,-1-1-1,0 1 0,1-1 1,-1 1-1,1-1 1,-1 0-1,0 0 0,1 0 1,-1 0-1,1 0 0,-1 0 1,1 0-1,-1 0 0,1 0 1,-1-1-1,0 1 0,1-1 1,-1 1-1,1-1 0,-1 1 1,0-1-1,0 0 0,1 0 1,1-1-1,5-4-185,0-1 0,0 0 0,0-1 0,-1 1 0,0-1 0,-1-1 0,0 1 0,0-1 0,-1 0 0,7-14 0,8-26-276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27.083"/>
    </inkml:context>
    <inkml:brush xml:id="br0">
      <inkml:brushProperty name="width" value="0.05" units="cm"/>
      <inkml:brushProperty name="height" value="0.05" units="cm"/>
    </inkml:brush>
  </inkml:definitions>
  <inkml:trace contextRef="#ctx0" brushRef="#br0">1 36 13171,'1'-3'403,"0"0"1,0 0-1,0 1 0,0-1 1,1 0-1,-1 1 0,1-1 1,0 1-1,4-5 0,-6 7-302,1-1 0,0 1 0,0-1 0,-1 1-1,1 0 1,0-1 0,0 1 0,0 0 0,-1-1 0,1 1-1,0 0 1,0 0 0,0 0 0,0 0 0,0 0 0,0 0-1,-1 0 1,1 0 0,0 0 0,0 0 0,0 1 0,0-1-1,0 0 1,-1 0 0,1 1 0,0-1 0,0 1 0,-1-1-1,1 1 1,0-1 0,-1 1 0,1-1 0,0 1 0,-1 0-1,1-1 1,0 2 0,4 3 155,-1 0 0,-1 1 0,1-1-1,-1 1 1,1 0 0,-2 0 0,1 0 0,2 9 0,13 58 583,-14-52-628,26 160 369,-20-108-239,31 115-1,-41-188-340,1 0 0,-1 0 0,0 0 0,0 0 0,0 0 0,0 0 0,0 0 0,0 0 0,0 0 0,0 0 0,0 0 0,0 0 0,0 0 0,1 0 0,-1 0 0,0 0 0,0 0 0,0 0 0,0 0 0,0 0-1,0 0 1,0 0 0,0 0 0,0 0 0,0 0 0,1 0 0,-1 0 0,0 0 0,0 0 0,0 0 0,0 0 0,0 0 0,0 0 0,0 0 0,0 0 0,0 0 0,0 0 0,0 1 0,0-1 0,0 0 0,0 0-1,0 0 1,1 0 0,-1 0 0,0 0 0,0 0 0,0 0 0,0 0 0,0 0 0,0 1 0,0-1 0,0 0 0,0 0 0,0 0 0,0 0 0,0 0 0,0 0 0,0 0 0,0 0 0,0 0 0,-1 1 0,3-12-8,0-16-12,-4-93-37,0 20 20,12-115 0,-9 210 36,8-47-28,-9 50 26,1 0 0,-1-1 0,1 1 0,0 0 0,0 0 0,0 0 0,0 0 0,0-1 0,0 2 0,1-1-1,-1 0 1,1 0 0,-1 0 0,1 1 0,0-1 0,0 1 0,0-1 0,3-1 0,-3 2-1,0 1 0,0 0 0,-1 0 0,1 0 0,0 0 0,0 0 0,0 0 0,0 1 0,-1-1 0,1 0 0,0 1 0,0 0 0,-1-1 0,1 1-1,0 0 1,-1 0 0,1 0 0,-1 0 0,1 0 0,-1 0 0,0 0 0,1 1 0,-1-1 0,0 0 0,0 1 0,2 1 0,0 2 8,1 0-1,-1 1 1,1-1-1,-2 1 1,1-1-1,3 10 1,-4-5 46,-1 0-1,0 0 0,0 1 1,-1-1-1,0 0 1,-1 0-1,0 0 1,-1 0-1,0 0 1,0 0-1,-1 0 1,-1-1-1,1 1 1,-1-1-1,-1 0 1,0 0-1,0 0 1,-1-1-1,0 0 0,-13 14 1,18-21-103,0 0 0,0 0-1,0 0 1,0 0 0,0 0 0,0-1 0,0 1-1,0 0 1,-1-1 0,1 1 0,0-1 0,-1 1-1,1-1 1,0 1 0,-1-1 0,1 0 0,0 0-1,-1 0 1,1 0 0,0 0 0,-1 0 0,1 0-1,0 0 1,-1 0 0,1-1 0,-1 1 0,1-1-1,0 1 1,-2-1 0,2 0-31,0 0 0,0-1-1,0 1 1,1 0 0,-1 0 0,0 0 0,0-1 0,1 1-1,-1-1 1,1 1 0,-1 0 0,1-1 0,0 1 0,-1-1-1,1 1 1,0-1 0,0 1 0,0-1 0,0 1-1,0-1 1,0 1 0,1-1 0,-1 1 0,0 0 0,1-1-1,-1 1 1,2-3 0,5-12-741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27.658"/>
    </inkml:context>
    <inkml:brush xml:id="br0">
      <inkml:brushProperty name="width" value="0.05" units="cm"/>
      <inkml:brushProperty name="height" value="0.05" units="cm"/>
    </inkml:brush>
  </inkml:definitions>
  <inkml:trace contextRef="#ctx0" brushRef="#br0">1 294 15563,'1'1'152,"-1"0"-1,1 0 0,-1-1 1,1 1-1,0 0 1,0-1-1,0 1 0,-1-1 1,1 1-1,0-1 1,0 1-1,0-1 0,0 1 1,0-1-1,0 0 0,0 0 1,0 0-1,0 1 1,-1-1-1,1 0 0,0 0 1,0 0-1,0 0 1,0 0-1,0-1 0,0 1 1,0 0-1,2-1 0,28-7 1049,-21 4-972,0 0 1,0-1 0,0 0-1,-1-1 1,14-10 0,-20 14-173,0 0 0,0 0 0,-1-1-1,1 1 1,-1-1 0,1 1 0,-1-1 0,0 0 0,0 0 0,0 0 0,-1 0-1,1 0 1,-1 0 0,1-1 0,-1 1 0,0 0 0,-1-1 0,1 1 0,0-1 0,-1-6-1,0 10-30,0-1-1,0 0 0,0 1 0,0-1 0,0 0 0,0 1 1,0-1-1,0 0 0,-1 1 0,1-1 0,0 0 0,0 1 1,-1-1-1,1 0 0,-1 1 0,1-1 0,0 1 0,-1-1 1,1 1-1,-1-1 0,1 1 0,-1-1 0,1 1 0,-1-1 1,0 1-1,1 0 0,-1-1 0,-1 1 0,1 0 3,0 0 0,0 0 0,-1 0 0,1 0 0,0 0 0,-1 1 0,1-1 0,0 0 0,0 1 0,0-1 0,-1 1 0,1 0 0,0-1 0,-1 2 0,-4 2 47,0 0 1,1 1-1,0-1 1,-7 9-1,5-5-49,1 1 0,1 0 0,-1-1 0,1 2 0,1-1 0,0 0 0,0 1 0,1 0 0,0 0 0,1 0 0,0 0 0,-1 20 0,2-29-23,1 0-1,0 0 0,0 0 0,0 0 1,0 0-1,0 0 0,1 0 0,-1 0 1,0 0-1,0 0 0,1 0 0,-1 0 1,0 0-1,1 0 0,-1-1 0,1 1 1,-1 0-1,1 0 0,0 0 0,-1 0 1,1-1-1,0 1 0,-1 0 0,1-1 1,0 1-1,0-1 0,0 1 0,0 0 1,-1-1-1,1 0 0,0 1 0,0-1 1,0 0-1,0 1 0,0-1 0,0 0 1,0 0-1,0 0 0,0 0 0,0 0 1,0 0-1,0 0 0,0 0 0,0 0 1,0 0-1,0-1 0,0 1 0,0 0 1,0-1-1,1 0 0,6-2 4,1-1 0,-1 0-1,-1 0 1,11-7-1,-16 9-1,49-38 32,6-4-16,-51 40-17,1 0-1,-1 0 0,1 0 0,0 1 0,0 1 0,13-5 0,-19 7-1,1 0 0,-1-1 0,0 1 0,1 0 0,-1 0 0,1 0 0,-1 0 0,0 0 0,1 0 0,-1 0 0,1 0 0,-1 1 0,0-1 0,1 1 0,-1-1 0,0 1-1,0-1 1,1 1 0,-1 0 0,0-1 0,0 1 0,0 0 0,0 0 0,2 1 0,-1 2 37,0-1 0,0 1 0,0-1 0,0 1 0,-1 0 0,3 6 0,-4-8-10,2-2 275,1-7-152,3-11-9,-6 16-94,12-37 450,14-57-2105,-25 86 1255,1-1 0,-1 1-1,-1 0 1,0 0 0,0-1 0,-1 1 0,-4-16 0,1 11-292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28.155"/>
    </inkml:context>
    <inkml:brush xml:id="br0">
      <inkml:brushProperty name="width" value="0.05" units="cm"/>
      <inkml:brushProperty name="height" value="0.05" units="cm"/>
    </inkml:brush>
  </inkml:definitions>
  <inkml:trace contextRef="#ctx0" brushRef="#br0">1 1 14507,'34'186'7112,"-20"-130"-5993,1-1-1,46 102 1,-58-151-1071,11 22 62,-14-26-107,1-1 0,0 0 0,-1 0 0,1 1 0,0-1 0,0 0 0,0 0 0,0 0 0,0 0 0,0 0 0,0 0 0,0-1 0,0 1 0,1 0 0,1 1 0,-2-3 0,0 1-1,-1-1 0,1 0 0,-1 1 0,1-1 1,-1 0-1,1 0 0,-1 1 0,1-1 0,-1 0 0,0 0 1,1 0-1,-1 1 0,0-1 0,0 0 0,0 0 1,0 0-1,0 0 0,0 1 0,0-1 0,0 0 1,0 0-1,0 0 0,-1-1 0,-2-31 24,-2 0-1,-1 0 1,-14-40-1,10 39-58,10 34 31,0 0 0,0 1 0,0-1 0,0 0-1,1 0 1,-1 0 0,0 0 0,0 0 0,0 0 0,0 0-1,0 0 1,0 1 0,0-1 0,0 0 0,1 0-1,-1 0 1,0 0 0,0 0 0,0 0 0,0 0 0,0 0-1,0 0 1,1 0 0,-1 0 0,0 0 0,0 0-1,0 0 1,0 0 0,0 0 0,0 0 0,1 0 0,-1 0-1,0 0 1,0 0 0,0 0 0,0 0 0,0 0-1,0 0 1,1 0 0,-1-1 0,0 1 0,0 0 0,0 0-1,0 0 1,0 0 0,0 0 0,0 0 0,0 0-1,0 0 1,0-1 0,1 1 0,-1 0 0,0 0-1,0 0 1,0 0 0,0 0 0,0 0 0,0-1 0,0 1-1,0 0 1,0 0 0,0 0 0,0 0 0,0 0-1,0 0 1,0-1 0,0 1 0,0 0 0,0 0 0,16 10-48,3 1-4,-10-9 56,0 1-1,0-2 0,0 1 0,0-1 1,0-1-1,0 0 0,0 0 0,0 0 1,0-1-1,0-1 0,0 0 0,0 0 0,0 0 1,0-1-1,-1-1 0,1 1 0,-1-2 1,0 1-1,0-1 0,-1 0 0,1 0 1,-1-1-1,-1 0 0,1 0 0,-1-1 1,0 0-1,0 0 0,6-10 0,-11 15 14,0 0 0,0 0-1,0 0 1,0 0-1,-1 0 1,1 0-1,-1 0 1,1 0 0,-1-1-1,0 1 1,0 0-1,0 0 1,0-1 0,0 1-1,0 0 1,0 0-1,-1 0 1,1 0-1,-1-1 1,0 1 0,0 0-1,1 0 1,-1 0-1,-1 0 1,0-2 0,1 3-3,-1 0 0,1 0 0,0 0 0,-1 0 0,1 0 0,-1 0 0,1 1 0,-1-1 1,1 0-1,-1 1 0,1-1 0,-1 1 0,0 0 0,1-1 0,-1 1 0,0 0 0,1 0 0,-1 0 1,0 0-1,1 0 0,-1 1 0,0-1 0,1 0 0,-1 1 0,0-1 0,1 1 0,-1 0 1,1-1-1,-1 1 0,1 0 0,-1 0 0,1 0 0,-2 2 0,-3 2 13,-1 0 1,1 0-1,1 1 0,-1 0 0,1 0 0,0 0 0,1 1 1,-1 0-1,1 0 0,1 0 0,-6 13 0,7-15-25,1 0-1,-1 0 1,1 0 0,0 0-1,0 0 1,0 1 0,1-1-1,-1 0 1,1 1-1,1-1 1,-1 0 0,1 1-1,0-1 1,0 0-1,0 0 1,1 0 0,0 0-1,4 7 1,-5-9-64,1-1 1,0 1-1,0-1 1,0 0 0,0 0-1,0 0 1,1 0-1,-1 0 1,1 0-1,-1-1 1,1 1-1,0-1 1,-1 0-1,1 0 1,0 0-1,0 0 1,0 0-1,0 0 1,0-1-1,0 0 1,0 1-1,0-1 1,4-1-1,1 1-58,0-1 0,0-1 0,-1 0 0,1 0-1,-1 0 1,0-1 0,1 0 0,6-4 0,22-14-413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28.665"/>
    </inkml:context>
    <inkml:brush xml:id="br0">
      <inkml:brushProperty name="width" value="0.05" units="cm"/>
      <inkml:brushProperty name="height" value="0.05" units="cm"/>
    </inkml:brush>
  </inkml:definitions>
  <inkml:trace contextRef="#ctx0" brushRef="#br0">20 281 18740,'-5'19'1223,"2"-10"-850,0 0 0,0 0 1,1 1-1,1-1 0,0 0 0,0 1 1,1-1-1,0 11 0,0-19-365,1 0 0,-1 1 0,0-1 0,0 0 0,1 0 0,-1 0-1,1 0 1,-1 0 0,1 0 0,0 0 0,-1 0 0,1 0 0,0 0 0,-1 0-1,1 0 1,0-1 0,0 1 0,0 0 0,0 0 0,0-1 0,0 1 0,0-1 0,0 1-1,0-1 1,0 1 0,0-1 0,0 0 0,1 1 0,-1-1 0,0 0 0,0 0-1,0 0 1,0 0 0,1 0 0,-1 0 0,0 0 0,0 0 0,1-1 0,1 1-148,0-1 0,0 0 0,0 0 0,0 0 0,0-1 0,-1 1 0,1-1 0,0 1 0,-1-1 0,0 0 0,1 0 0,-1 0 0,3-4 0,0-1-191,-1 0-1,0-1 1,0 1-1,-1-1 1,0 0 0,0 0-1,3-15 1,5-62-1286,-10 75 1447,5-44 358,-3-1 0,-4-58 0,-1 201 3097,5-30-2763,4 0 0,1 0 0,4-1 0,1-1 0,4 0 0,25 61 0,-67-168 140,-61-87 1,79 129-336,7 12-92,14 13-358,-12-15 14,1 0 1,-1 0-1,0 0 1,0 0-1,1 0 1,-1-1-1,0 1 1,1-1-1,-1 0 0,1 1 1,-1-1-1,1-1 1,-1 1-1,0 0 1,1 0-1,4-2 1,-2 0-69,1 0 1,0 0 0,-1 0 0,1-1 0,8-5 0,6-8-376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0.051"/>
    </inkml:context>
    <inkml:brush xml:id="br0">
      <inkml:brushProperty name="width" value="0.05" units="cm"/>
      <inkml:brushProperty name="height" value="0.05" units="cm"/>
    </inkml:brush>
  </inkml:definitions>
  <inkml:trace contextRef="#ctx0" brushRef="#br0">130 74 15675,'0'-1'165,"-4"-9"1150,-1 0 0,0 0 0,-9-14 1,13 22-1115,0 1 1,0-1 0,-1 1-1,1-1 1,-1 1 0,1 0 0,-1-1-1,1 1 1,-1 0 0,0 0-1,1 0 1,-3-1 0,3 2-117,0 0-1,0 0 1,0 0 0,0 0 0,0 0-1,0 0 1,0 0 0,0 0 0,0 0-1,0 0 1,0 1 0,0-1-1,0 0 1,0 1 0,0-1 0,0 1-1,1-1 1,-1 1 0,0-1 0,0 1-1,1 0 1,-1-1 0,0 1 0,0 0-1,1-1 1,-1 2 0,-5 6 26,0 0-1,1 0 1,0 1 0,1 0 0,0 0 0,0 0-1,-4 18 1,3-6-170,2-1 0,-3 37 0,5-52 6,1 0-1,0 0 1,0 0-1,1 0 0,0 0 1,0 0-1,0 0 0,0 0 1,1 0-1,1 4 1,-1-7-6,-1 0 1,0 0 0,1 0 0,-1-1 0,1 1 0,-1 0 0,1-1 0,0 1 0,0-1 0,-1 0 0,1 0 0,0 1 0,0-1-1,1 0 1,-1-1 0,0 1 0,0 0 0,0-1 0,0 1 0,1-1 0,-1 1 0,0-1 0,1 0 0,2 0 0,9-1-307,0-1 0,0 0 1,25-8-1,-28 7 231,0 0 1,0 0 0,0 1-1,0 1 1,0 0-1,19 0 1,-29 1 147,0 0 0,0 0 0,0 1 0,0-1 0,0 0-1,0 0 1,-1 0 0,1 1 0,0-1 0,0 1 0,0-1 0,-1 0 0,1 1 0,0-1-1,0 1 1,-1 0 0,1-1 0,0 1 0,-1-1 0,1 1 0,-1 0 0,1 0 0,-1-1 0,1 1-1,-1 0 1,0 0 0,1 0 0,-1-1 0,0 1 0,0 0 0,1 0 0,-1 0 0,0 0-1,0 0 1,0 0 0,0-1 0,0 1 0,0 0 0,0 0 0,-1 0 0,1 1 0,-1 3 85,-1-1 0,1 1 0,-1 0 0,0-1 0,0 0 1,-4 6-1,-6 8 258,-1-1 0,0 0 0,-1-1 1,-1 0-1,-1-1 0,-26 19 0,41-33-367,-1 0-1,1 1 1,-1-1-1,0 0 1,1 0-1,-1-1 1,0 1-1,0 0 1,1-1-1,-1 1 1,0-1-1,0 1 1,0-1-1,0 0 1,-3 0-1,5 0-20,0 0 0,-1 0 0,1 0 0,-1 0 0,1-1 0,0 1 0,-1 0 0,1 0 0,0-1 0,-1 1 0,1 0 0,0 0 0,-1-1 0,1 1 0,0 0 0,0-1 0,0 1 1,-1-1-1,1 1 0,0 0 0,0-1 0,0 1 0,0-1 0,-1 1 0,1-1 0,2-19-1034,7-5 148,0 0-1,25-45 1,-5 20-81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0.889"/>
    </inkml:context>
    <inkml:brush xml:id="br0">
      <inkml:brushProperty name="width" value="0.05" units="cm"/>
      <inkml:brushProperty name="height" value="0.05" units="cm"/>
    </inkml:brush>
  </inkml:definitions>
  <inkml:trace contextRef="#ctx0" brushRef="#br0">1 313 16764,'5'16'781,"0"0"0,0 0 0,-2 0 1,0 0-1,1 29 0,7 36 1396,-9-73-1950,0 0 1,0 0-1,1-1 1,0 1 0,1-1-1,-1 0 1,9 12-1,-11-18-216,0 0 0,-1 0 0,1 0 0,0 0 0,0 0 0,0 0 0,0 0 0,0 0 0,0 0 0,0-1 0,0 1 0,0 0 0,0-1 0,1 1 0,-1-1 0,0 1 0,0-1 0,1 0 0,-1 1 0,0-1 0,1 0 0,-1 0 0,0 0 0,0 0 0,1 0 0,-1 0 0,0 0 0,1 0 0,-1-1 0,0 1 0,0-1 0,1 1 0,-1-1 0,0 1 0,0-1 0,0 1 0,0-1 0,1 0 0,-1 0 0,0 0 0,0 1 0,-1-1 0,1 0 0,1-2 0,3-2-38,-1-1 0,1 1 0,-1-1 0,-1 0 0,1 0 0,-1-1 0,3-7 0,-1 1-213,-1 0 1,-1 0-1,0 0 0,-1-1 1,0 1-1,-1 0 1,-1-1-1,-1-16 0,-5 53-957,5 1 999,0-10 215,0 0 0,1 1 1,1-1-1,0 0 0,4 18 0,-5-31-10,0-1-1,0 0 1,0 1-1,0-1 1,0 1 0,0-1-1,0 0 1,0 1-1,0-1 1,1 1-1,-1-1 1,0 0 0,0 1-1,0-1 1,1 0-1,-1 1 1,0-1-1,0 0 1,1 1 0,-1-1-1,0 0 1,1 0-1,-1 1 1,0-1-1,1 0 1,-1 0 0,0 0-1,1 1 1,-1-1-1,1 0 1,-1 0-1,1 0 1,8-9 63,3-21-45,-2-23-219,-3-2 0,0-92 1,-6 84-285,2 15 184,0-42-958,-8 31 3416,1 51-187,2 17-1272,0 18-363,5 36 112,4-1-1,24 106 1,-28-155-428,-1 0-13,1-1-1,0 1 1,1-1 0,0 0 0,8 15-1,-12-26-12,1-1 0,-1 1 0,0 0 0,1-1-1,-1 1 1,0-1 0,1 1 0,-1-1 0,1 1-1,-1-1 1,1 1 0,-1-1 0,1 0 0,-1 1 0,1-1-1,0 0 1,-1 1 0,1-1 0,-1 0 0,1 0-1,0 0 1,-1 1 0,1-1 0,0 0 0,-1 0-1,2 0 1,-1-1-4,1 1 0,-1-1 1,0 1-1,0-1 0,0 1 0,0-1 0,0 0 0,0 1 0,0-1 0,0 0 0,-1 0 0,1 0 1,1-2-1,3-4-27,0-1 1,0-1 0,3-9 0,-5 11 22,5-12-19,-7 14 18,1 1 0,0-1-1,0 0 1,1 0 0,0 1-1,-1-1 1,1 1 0,7-7 0,-10 11 9,0 0 1,0 0 0,0 0 0,0 0 0,0-1 0,0 1-1,1 0 1,-1 0 0,0 0 0,0 0 0,0 0-1,0 0 1,0 0 0,0 0 0,1 0 0,-1 0 0,0 0-1,0 0 1,0 0 0,0 0 0,0 0 0,0 0-1,0 1 1,1-1 0,-1 0 0,0 0 0,0 0 0,0 0-1,0 0 1,0 0 0,0 0 0,0 0 0,0 0-1,1 0 1,-1 0 0,0 1 0,0-1 0,0 0 0,0 0-1,0 0 1,0 0 0,0 0 0,0 0 0,0 0-1,0 1 1,0-1 0,0 0 0,3 11 15,-2 11-7,-2-11 46,-1 1 1,-1-1 0,0 1-1,0-1 1,-1 0 0,-1 0-1,0 0 1,0-1 0,-1 0-1,0 0 1,-11 13 0,16-22-57,1-1-1,-1 1 1,1 0 0,-1 0 0,0-1-1,1 1 1,-1 0 0,0-1 0,1 1-1,-1-1 1,0 1 0,0-1 0,0 0-1,0 1 1,1-1 0,-1 0 0,-2 1-1,3-1-33,0 0-1,-1-1 0,1 1 1,0 0-1,0 0 0,-1 0 0,1-1 1,0 1-1,-1 0 0,1 0 1,0-1-1,0 1 0,0 0 0,-1-1 1,1 1-1,0 0 0,0-1 1,0 1-1,0 0 0,0-1 1,-1 1-1,1 0 0,0-1 0,0 1 1,0-1-1,0 1 0,0 0 1,0-1-1,0-3-401,1 1 1,-1-1-1,0 0 1,1 1-1,0-1 1,0 1-1,1-5 0,15-19-1388,-4 15 687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2.515"/>
    </inkml:context>
    <inkml:brush xml:id="br0">
      <inkml:brushProperty name="width" value="0.05" units="cm"/>
      <inkml:brushProperty name="height" value="0.05" units="cm"/>
    </inkml:brush>
  </inkml:definitions>
  <inkml:trace contextRef="#ctx0" brushRef="#br0">121 1 17924,'0'0'47,"0"0"0,0 0 0,0-1 0,1 1 0,-1 0 0,0 0 0,0 0 0,0 0 0,1 0 0,-1 0 0,0 0 0,0 0 0,0 0 0,1 0 0,-1 1 0,0-1 1,0 0-1,0 0 0,1 0 0,-1 0 0,0 0 0,0 0 0,0 0 0,0 0 0,1 0 0,-1 1 0,0-1 0,0 0 0,0 0 0,0 0 0,0 0 0,0 1 0,1-1 0,-1 0 0,0 0 0,0 0 0,0 0 0,0 1 0,0-1 0,0 0 1,0 0-1,0 0 0,0 1 0,0-1 0,0 0 0,0 0 0,0 0 0,0 1 0,0-1 0,0 0 0,0 0 0,0 0 0,0 1 0,-9 17 1536,-23 23 490,28-35-1562,-9 8-165,2 1 1,0 1 0,0-1 0,2 2-1,0 0 1,-7 17 0,16-33-341,0-1-1,-1 0 1,1 1 0,0-1 0,0 1 0,0-1 0,0 0 0,0 1-1,-1-1 1,1 1 0,0-1 0,0 1 0,0-1 0,0 0-1,0 1 1,0-1 0,1 1 0,-1-1 0,0 1 0,0-1 0,0 0-1,0 1 1,0-1 0,1 1 0,-1-1 0,0 0 0,0 1 0,1-1-1,-1 0 1,0 1 0,1-1 0,12-2 74,16-18-45,-21 10-113,0-1 0,-1 0 0,0 0 0,0 0 0,-1-1 0,-1 0 0,7-23 0,-11 40-3,1 1 0,-1-1 0,1 0-1,0 1 1,0-1 0,0 0 0,1 0 0,0 0-1,0-1 1,4 6 0,-4-8 90,0-1 1,0 0-1,0 1 1,1-1-1,-1 0 0,0-1 1,1 1-1,-1 0 1,0-1-1,1 0 0,-1 0 1,0 0-1,1 0 1,-1-1-1,1 1 0,-1-1 1,0 0-1,0 0 1,1 0-1,-1 0 1,0 0-1,0-1 0,4-2 1,8-5 66,0-1 0,0-1 0,15-14 0,-13 11 29,17-22-7,-39 61-208,-6 5 26,-10 33-18,19-57 84,1-1 0,0 1 1,1 0-1,-1-1 0,1 1 1,0 0-1,1 0 0,-1-1 1,3 8-1,-3-11-28,0-1-1,0 0 1,0 0-1,1 1 1,-1-1-1,1 0 1,-1 0 0,1 0-1,-1 0 1,1 0-1,-1 0 1,1 0 0,0 0-1,0 0 1,0 0-1,0 0 1,-1 0 0,1 0-1,0 0 1,0-1-1,1 1 1,-1-1 0,0 1-1,0 0 1,0-1-1,0 0 1,0 1 0,1-1-1,-1 0 1,0 1-1,0-1 1,1 0 0,-1 0-1,0 0 1,0 0-1,3-1 1,0 0-48,0 0 0,0-1 0,-1 1 0,1-1-1,0 0 1,-1 0 0,1 0 0,-1-1 0,5-4 0,14-12-418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1.391"/>
    </inkml:context>
    <inkml:brush xml:id="br0">
      <inkml:brushProperty name="width" value="0.05" units="cm"/>
      <inkml:brushProperty name="height" value="0.05" units="cm"/>
    </inkml:brush>
  </inkml:definitions>
  <inkml:trace contextRef="#ctx0" brushRef="#br0">79 1 20028,'-3'0'317,"-1"1"0,1 0-1,0 0 1,-1 0 0,1 0-1,0 1 1,0-1 0,0 1-1,0 0 1,0 0 0,0 0-1,0 0 1,1 0 0,-1 0-1,1 1 1,-1 0 0,1-1-1,0 1 1,-2 4 0,2-4-312,-1 1 1,1-1-1,0 1 1,1-1 0,-1 1-1,0 0 1,1 0-1,0-1 1,0 1-1,0 0 1,1 0 0,-1 0-1,1 0 1,0 1-1,0-1 1,1 5-1,-1-9-20,1 1 0,-1 0-1,0-1 1,1 1-1,-1-1 1,1 1 0,-1-1-1,1 1 1,-1-1 0,1 1-1,-1-1 1,1 1 0,0-1-1,-1 0 1,1 1-1,0-1 1,-1 0 0,1 0-1,0 1 1,-1-1 0,1 0-1,0 0 1,-1 0 0,1 0-1,0 0 1,0 0-1,-1 0 1,1 0 0,0 0-1,-1 0 1,1 0 0,0-1-1,-1 1 1,2 0 0,26-10-372,-26 9 355,14-6-118,0 1 0,0 0 0,1 1 0,-1 1 0,20-3 0,-34 7 154,-1 0 0,1 0 0,0 0 0,-1 0-1,1 0 1,-1 0 0,1 0 0,0 1 0,-1-1 0,1 0 0,-1 1 0,1-1 0,-1 1 0,1 0 0,-1 0-1,0-1 1,1 1 0,-1 0 0,0 0 0,1 0 0,-1 0 0,1 2 0,0 0 10,-1-1 0,0 0 0,0 1 0,0-1 0,0 1 1,0-1-1,-1 1 0,1-1 0,-1 1 0,1 0 0,-1-1 1,0 5-1,-1 2 44,0 0-1,0 0 1,-1 0 0,0-1 0,-1 1 0,-6 16 0,8-23 23,-3 6-113,-1 1 0,1-2-1,-10 14 1,13-20 12,0 0-1,0 0 1,0 0 0,0 0-1,0 0 1,0 0-1,0 0 1,0-1 0,-1 1-1,1 0 1,0-1-1,0 1 1,-1-1-1,-1 1 1,2-1 17,0 0 0,0 0 1,0 0-1,1-1 0,-1 1 0,0 0 0,0 0 1,0-1-1,0 1 0,1 0 0,-1-1 0,0 1 0,0-1 1,1 1-1,-1-1 0,0 0 0,1 1 0,-1-1 1,0 0-1,1 1 0,-1-1 0,1 0 0,-1 1 0,0-3 1,-2-4-3,-1-1 0,1 1 1,1-1-1,-1 0 1,1 0-1,-1-16 1,-3-31-158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2.459"/>
    </inkml:context>
    <inkml:brush xml:id="br0">
      <inkml:brushProperty name="width" value="0.05" units="cm"/>
      <inkml:brushProperty name="height" value="0.05" units="cm"/>
    </inkml:brush>
  </inkml:definitions>
  <inkml:trace contextRef="#ctx0" brushRef="#br0">1 18 15859,'5'12'463,"0"1"0,-1-1-1,-1 1 1,0 1-1,-1-1 1,0 0 0,-1 0-1,-1 22 1,1-3 575,1-1-176,-1 17 132,3 0 0,1-1 0,18 68 0,-23-114-982,0 1 0,1-1 1,-1 0-1,1 0 0,-1 1 0,1-1 1,-1 0-1,1 0 0,0 1 1,-1-1-1,1 0 0,2 2 0,-3-3-8,0 0-1,1 0 0,-1-1 1,0 1-1,1 0 0,-1 0 0,0 0 1,0 0-1,1 0 0,-1 0 1,0-1-1,0 1 0,1 0 1,-1 0-1,0 0 0,0-1 1,0 1-1,0 0 0,1 0 0,-1-1 1,0 1-1,0 0 0,0 0 1,0-1-1,0 1 0,0 0 1,1 0-1,-1-1 0,0 1 0,0 0 1,0-1-1,0 1 0,0-1 1,3-40 83,-6 1-84,-1 0 0,-10-39 0,10 65-150,4 27 53,4 26-8,-1-25 82,-2-5 23,1-1-1,-1 0 0,1 1 1,1-1-1,0 0 1,0 0-1,0 0 0,1-1 1,7 11-1,-10-17 2,-1 0 0,1 0 0,0 0 0,-1-1 0,1 1 0,0 0 0,0-1 0,0 1 0,0-1 0,-1 1 0,1-1 0,0 1-1,0-1 1,0 1 0,0-1 0,0 0 0,0 0 0,0 1 0,1-1 0,-1 0 0,0 0 0,0 0 0,1-1 0,0 1 2,0-1 0,-1 1-1,1-1 1,-1 0 0,1 0 0,-1 0 0,1 0 0,-1 0 0,1 0-1,-1 0 1,0-1 0,2-2 0,2-3 16,0 0 1,0-1-1,-1 0 1,4-11-1,3-10-50,-1-1-1,-2 0 1,-1 0 0,5-42 0,-15 94-300,-3 43 36,6-61 280,0 1 1,0-1-1,0 0 1,1 1-1,0-1 1,0 0-1,0 0 1,0 0-1,1 1 1,0-1-1,-1 0 1,5 5-1,-6-9 10,0 1-1,1-1 0,-1 1 1,1-1-1,-1 1 1,1-1-1,-1 1 1,1-1-1,-1 1 1,1-1-1,-1 0 1,1 1-1,0-1 1,-1 0-1,1 0 1,0 1-1,-1-1 0,1 0 1,-1 0-1,1 0 1,0 0-1,0 0 1,-1 0-1,1 0 1,0 0-1,0 0 1,1-1-2,-1 1 1,0-1-1,1 1 1,-1-1-1,0 0 1,1 0-1,-1 0 1,0 0-1,0 0 1,0 0 0,2-2-1,2-4-4,0 0-1,0 0 1,5-10 0,-10 16 7,11-22 1,-1 1 0,-1-1 0,-2-1 1,0 0-1,-1 0 0,-2 0 0,0-1 0,-2 1 0,0-35 0,-5 44-98,-2 23 20,-2 25-31,4 9 75,4 83 1,0-108 71,1 1 0,1-1 1,1 0-1,0 0 0,1 0 0,1 0 0,12 24 1,-16-37-26,1 0 1,-1 0 0,1-1-1,0 0 1,-1 1 0,1-1-1,1 0 1,-1 0 0,0-1-1,1 1 1,0-1 0,7 5-1,-9-7-10,0 1 0,0 0 0,0-1 0,0 0 0,0 1 1,0-1-1,0 0 0,0 0 0,0 0 0,0 0 0,0 0 0,0-1 0,0 1 0,0-1 0,0 1 0,0-1 0,0 0 0,0 1 0,-1-1 0,1 0 0,0 0 0,0-1 0,-1 1 0,1 0 0,-1 0 0,1-1 1,-1 1-1,0-1 0,1 1 0,1-4 0,1-1 6,-1 0 0,0-1 0,0 0 0,0 1 0,0-1 0,-1 0 0,0 0 0,-1-1 0,1-11 0,-1 14-12,0 0 1,-1-1 0,0 1 0,0-1 0,-1 1 0,1-1 0,-1 1 0,-1 0-1,1 0 1,-1-1 0,1 1 0,-1 0 0,-4-7 0,6 12 0,0 0 1,0 0-1,-1-1 1,1 1-1,0 0 1,0 0-1,0-1 1,0 1-1,0 0 1,0 0-1,0-1 1,-1 1-1,1 0 1,0 0-1,0 0 1,0-1-1,-1 1 1,1 0-1,0 0 1,0 0-1,0 0 1,-1 0-1,1-1 1,0 1-1,0 0 1,-1 0-1,1 0 0,0 0 1,-1 0-1,1 0 1,0 0-1,0 0 1,-1 0-1,1 0 1,0 0-1,0 0 1,-1 0-1,1 0 1,0 0-1,0 0 1,-1 0-1,1 0 1,0 1-1,0-1 1,-1 0-1,1 0 1,0 0-1,0 0 1,-1 1-1,1-1 1,0 0-1,0 0 1,0 0-1,0 0 1,-1 1-1,1-1 1,0 0-1,0 0 1,0 1-1,0-1 1,0 0-1,0 0 1,0 1-1,-1-1 1,-2 17-61,3-9 42,1 0 0,0 0 0,0 0 0,0 1 0,1-2 1,1 1-1,-1 0 0,1 0 0,7 12 0,-9-17 20,1-1-1,-1 0 0,1 0 1,-1 0-1,1 0 1,0 0-1,0 0 0,0 0 1,0-1-1,0 1 0,0-1 1,0 1-1,1-1 1,3 2-1,-4-3 0,0 0 1,0 1-1,0-1 1,0 0-1,0 0 1,0 0-1,0 0 0,0-1 1,0 1-1,0 0 1,0-1-1,0 0 0,0 1 1,0-1-1,0 0 1,0 0-1,0 0 0,-1 0 1,1 0-1,3-3 1,3-4-5,1-1 1,-1 0-1,0 0 0,-1 0 1,0-1-1,-1 0 1,0-1-1,0 1 0,-1-1 1,-1 0-1,0 0 1,0-1-1,-1 1 1,-1-1-1,3-22 0,-6 23-25,-4 15 5,-3 16 12,7-12 34,0-1 0,0 1 0,1 0-1,0 0 1,0 0 0,1 0 0,0-1-1,0 1 1,1 0 0,0-1 0,0 1 0,1-1-1,5 11 1,-8-17-13,1 0 0,-1 0 0,1 0 0,0 0 0,0 0 0,-1 0 0,1-1 0,0 1 0,0 0 0,0 0 1,0-1-1,0 1 0,0 0 0,0-1 0,0 1 0,0-1 0,0 0 0,0 1 0,0-1 0,0 0 0,0 0 0,1 1 0,-1-1 0,0 0 0,0 0 0,2 0 0,-1-1 2,0 0-1,1 0 0,-1 0 1,0 0-1,0 0 0,0 0 1,0-1-1,0 1 0,0-1 1,0 1-1,3-4 1,2-3-1,-1 0 0,0 0 1,-1 0-1,1-1 0,3-9 0,-3 3-17,0 0-1,0 0 0,-2 0 0,0-1 0,-1 0 0,0 0 1,0-19-1,-5 28-37,-2 15 39,-3 15 24,4-2 59,1 0 0,1 37 0,1-49-116,1 1 1,0-1-1,1 0 0,0 0 0,1 0 0,-1 0 0,2 0 0,7 15 0,-11-24-5,0 1 0,1 0 0,-1 0 0,0 0 0,1-1 1,-1 1-1,1 0 0,-1-1 0,1 1 0,0 0 0,-1-1 0,1 1 0,-1-1 0,1 1 0,0-1 0,0 1 0,-1-1 0,1 1 0,0-1 0,0 0 1,-1 1-1,1-1 0,0 0 0,0 0 0,0 0 0,0 0 0,-1 0 0,1 0 0,2 0 0,-2 0 0,0-1 0,0 0 0,1 0 0,-1 0 1,0 0-1,0 0 0,0 0 0,0 0 0,0 0 0,-1 0 0,1 0 0,0 0 0,0-1 0,-1 1 0,1 0 0,-1 0 1,2-3-1,5-21-474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2.941"/>
    </inkml:context>
    <inkml:brush xml:id="br0">
      <inkml:brushProperty name="width" value="0.05" units="cm"/>
      <inkml:brushProperty name="height" value="0.05" units="cm"/>
    </inkml:brush>
  </inkml:definitions>
  <inkml:trace contextRef="#ctx0" brushRef="#br0">0 0 19244,'1'31'1050,"2"-1"0,1 0 0,10 43 0,34 86 113,-34-114-993,-11-33-152,-2-9-20,-1 1 0,1-1 0,0 1 0,0-1 1,0 0-1,1 0 0,-1 0 0,1 0 0,-1 0 0,4 4 1,-4-7-11,-1-1 0,1 1 0,-1 0 1,0-1-1,1 0 0,-1 1 1,0-1-1,0 1 0,1-1 0,-1 1 1,0-1-1,0 0 0,0 1 1,0-1-1,0 1 0,0-1 0,0 0 1,0 1-1,0-1 0,0 1 1,0-1-1,0 0 0,0 1 0,0-2 1,-2-22-191,1 9 81,-4-20-175,1-54-1,4 88 303,0 1-1,0-1 1,0 1-1,0-1 1,0 1-1,0 0 0,0-1 1,0 1-1,0-1 1,0 1-1,0-1 1,1 1-1,-1-1 1,0 1-1,0-1 0,0 1 1,1 0-1,-1-1 1,0 1-1,0-1 1,1 1-1,-1 0 1,0-1-1,1 1 0,-1 0 1,0-1-1,1 1 1,-1 0-1,1 0 1,-1-1-1,0 1 1,1 0-1,-1 0 0,1 0 1,-1 0-1,1 0 1,-1-1-1,1 1 1,-1 0-1,1 0 1,-1 0-1,0 0 0,1 0 1,-1 0-1,1 1 1,0-1-1,24 12 261,-13-5-177,-3-4-55,1 0-1,-1 0 0,0-1 1,1 0-1,-1 0 0,1-1 1,0-1-1,16 0 0,-21-1-11,1 1 0,0-1 0,-1 0-1,1-1 1,-1 1 0,1-1 0,-1 0-1,0-1 1,0 1 0,0-1 0,0 0-1,0 0 1,0-1 0,-1 1 0,8-8-1,-11 10-4,0 0 0,-1 0 0,1 0 0,0 0 0,0 0 0,0 0 0,-1 0 0,1 0 0,-1 0 0,1 0 0,-1 0 0,1 0 0,-1 0 0,0-1 0,1 1 0,-1 0 0,0 0 0,0 0 0,0-1 0,0 1 0,0 0 0,0 0 0,0 0 0,0-1 0,-1 1 0,1 0 0,0 0 0,-1 0 0,1 0 0,-1-1 0,1 1 0,-1 0 0,0 0 0,1 0 0,-2-1 0,0 0 16,0 1 0,1 0-1,-1-1 1,0 1-1,0 0 1,0 0 0,0 0-1,0 0 1,-1 1-1,1-1 1,0 0 0,0 1-1,-1 0 1,1-1-1,0 1 1,0 0 0,-4 0-1,0 1 1,1 0 0,0 1 0,-1-1 1,1 1-1,0 0 0,0 1 0,0-1 0,0 1 0,1 0 0,-1 0 0,1 0 0,0 1 0,0 0 0,0-1 0,0 1 0,-4 6 1,5-5-53,-1 0 0,1 0 1,-1 0-1,2 1 1,-1-1-1,0 1 1,1 0-1,0-1 1,1 1-1,-1 0 0,1 0 1,0 0-1,0 1 1,1 7-1,0-13-45,0 1 0,0-1-1,0 0 1,0 1 0,0-1 0,0 1-1,0-1 1,1 0 0,-1 1 0,1-1-1,-1 0 1,1 0 0,-1 1-1,1-1 1,0 0 0,0 0 0,-1 0-1,1 0 1,0 0 0,0 0 0,0 0-1,0 0 1,0 0 0,0 0-1,0 0 1,1-1 0,-1 1 0,0 0-1,0-1 1,1 1 0,-1-1-1,0 0 1,1 1 0,1-1 0,0 0-50,0 0 0,0 0 0,0-1-1,0 0 1,-1 1 0,1-1 0,0 0 0,0 0 0,-1 0 0,1-1 0,-1 1 0,1-1 0,-1 1 0,1-1 0,1-2 0,22-22-574,2-7-158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3:33.360"/>
    </inkml:context>
    <inkml:brush xml:id="br0">
      <inkml:brushProperty name="width" value="0.05" units="cm"/>
      <inkml:brushProperty name="height" value="0.05" units="cm"/>
    </inkml:brush>
  </inkml:definitions>
  <inkml:trace contextRef="#ctx0" brushRef="#br0">1038 178 16564,'-12'31'2077,"-10"28"166,21-56-2023,0 1 0,0 0 1,1 0-1,-1 0 0,1 0 1,0 0-1,0 0 0,0 0 1,1 0-1,-1 0 0,1 0 0,2 5 1,-1-5-152,1-1 1,-1 1 0,1-1-1,0 0 1,0 0 0,0 0-1,1 0 1,-1 0 0,1-1-1,-1 0 1,1 1 0,0-1-1,0-1 1,4 3 0,-1-2-91,-1 1 0,0 1 0,-1-1 0,1 1 0,5 5 0,-8-6-8,1 1 0,-1-1 1,-1 1-1,1 0 1,-1 0-1,1 0 0,-1 0 1,0 1-1,-1-1 1,1 1-1,-1-1 1,0 1-1,0-1 0,0 1 1,0-1-1,-1 1 1,0 0-1,0 0 0,0-1 1,-1 1-1,0 0 1,0-1-1,0 1 0,0-1 1,0 1-1,-1-1 1,0 0-1,0 1 0,0-1 1,-1 0-1,1 0 1,-1-1-1,0 1 1,0 0-1,0-1 0,-1 0 1,1 0-1,-1 0 1,0 0-1,-5 3 0,-2 0-106,1 0-1,-2-1 1,1 0 0,0-1-1,-1 0 1,0-1-1,0 0 1,0-1-1,0 0 1,0-1-1,-1 0 1,1-1 0,0-1-1,-1 0 1,-23-5-1,-33-15-427</inkml:trace>
  <inkml:trace contextRef="#ctx0" brushRef="#br0" timeOffset="1">1 1 23733,'0'0'1728,"1"1"-1832,1 1-360,-1 4 1080,-1 1-175,2-2-609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56.795"/>
    </inkml:context>
    <inkml:brush xml:id="br0">
      <inkml:brushProperty name="width" value="0.05" units="cm"/>
      <inkml:brushProperty name="height" value="0.05" units="cm"/>
    </inkml:brush>
  </inkml:definitions>
  <inkml:trace contextRef="#ctx0" brushRef="#br0">12650 1423 16003,'-7'-7'119,"-1"0"0,0 1-1,-1 0 1,1 0 0,-1 1-1,0 0 1,0 0 0,-18-5-1,-4-3 12,-66-30-221,-3 5-1,-1 4 1,-128-26-1,-319-29-297,-347 12 484,478 48 44,-1165-117 147,1120 90-217,-486-124 0,662 110-12,-598-132 155,-318 16-322,1011 160-19,-483-55-369,-6 45 155,-213 73 453,3 67 428,482-32-228,275-40-147,-130 49 0,183-50-46,2 2 0,1 5 0,2 2 0,2 4 0,-71 56 0,120-81-261,1 1 0,-32 36-1,54-55 134,0 0-1,0 0 1,0 0-1,0 0 0,0 0 1,0 0-1,0 1 0,1-1 1,-1 0-1,0 1 0,1-1 1,-1 0-1,1 1 0,-1-1 1,1 1-1,0-1 0,-1 1 1,1 2-1,6 0-161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58.047"/>
    </inkml:context>
    <inkml:brush xml:id="br0">
      <inkml:brushProperty name="width" value="0.05" units="cm"/>
      <inkml:brushProperty name="height" value="0.05" units="cm"/>
    </inkml:brush>
  </inkml:definitions>
  <inkml:trace contextRef="#ctx0" brushRef="#br0">266 82 16203,'-9'-62'4051,"9"61"-4004,0 0 1,0 0-1,0 0 1,0 0-1,0 0 1,-1 0 0,1 0-1,0 0 1,0 0-1,-1 1 1,1-1-1,-1 0 1,1 0-1,-1 0 1,1 0 0,-1 1-1,1-1 1,-1 0-1,-1 0 1,2 1-5,-1-1 1,1 1-1,-1 0 1,0 0-1,1 0 1,-1 0-1,1 0 1,-1 0-1,0 0 1,1 0-1,-1 0 1,1 0-1,-1 0 1,0 0 0,1 1-1,-1-1 1,1 0-1,-1 0 1,1 0-1,-1 1 1,0-1-1,0 1 1,-2 1 76,0 1 0,0 0 0,0 0 0,0 0 0,0 0 0,1 0 0,-1 1 0,-2 4 0,-14 34 84,1 1-1,-15 52 1,17-44-157,-21 60 343,-42 228 0,77-328-333,1 0 1,0 0-1,0 0 0,1 0 1,2 13-1,-2-23-44,0 1-1,1-1 1,-1 0 0,1 1-1,-1-1 1,1 0 0,0 0-1,0 0 1,-1 0 0,1 1-1,0-1 1,0 0 0,0 0-1,0-1 1,0 1 0,0 0-1,1 0 1,-1 0 0,0-1-1,0 1 1,0-1 0,1 1 0,-1-1-1,0 1 1,1-1 0,-1 0-1,1 0 1,-1 1 0,0-1-1,1 0 1,-1 0 0,0 0-1,1-1 1,-1 1 0,2-1-1,6 0 47,-1-1 1,1 0-1,-1 0 0,10-5 0,278-142 259,-268 134-988,-1-2 0,-1 0 0,37-32 0,-42 27 49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58.585"/>
    </inkml:context>
    <inkml:brush xml:id="br0">
      <inkml:brushProperty name="width" value="0.05" units="cm"/>
      <inkml:brushProperty name="height" value="0.05" units="cm"/>
    </inkml:brush>
  </inkml:definitions>
  <inkml:trace contextRef="#ctx0" brushRef="#br0">0 453 16331,'34'-57'5708,"149"-297"-3204,-167 322-2391,-6 23 34,-5 15-29,-3 17-2,-3 44 85,4 101 204,4-128-689,2-23-266,-8-16 536,-1-1 0,0 0 0,1 0 0,-1 1 0,1-1 0,-1 0 0,1 0-1,-1 0 1,0 0 0,1 1 0,-1-1 0,1 0 0,-1 0 0,1 0 0,-1 0 0,1 0 0,-1 0-1,1 0 1,-1 0 0,1 0 0,-1 0 0,1-1 0,-1 1 0,1 0 0,-1 0 0,0 0 0,1-1-1,-1 1 1,1 0 0,-1 0 0,0-1 0,1 1 0,1-2-7,-1 1 1,0-1-1,1 1 0,-1-1 1,0 1-1,0-1 0,0 0 1,0 0-1,0 0 0,0 1 0,0-4 1,4-11-327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59.026"/>
    </inkml:context>
    <inkml:brush xml:id="br0">
      <inkml:brushProperty name="width" value="0.05" units="cm"/>
      <inkml:brushProperty name="height" value="0.05" units="cm"/>
    </inkml:brush>
  </inkml:definitions>
  <inkml:trace contextRef="#ctx0" brushRef="#br0">0 149 17748,'11'-3'1920,"-5"-2"-1256,0 1-288,8 0 1113,-2-3-425,11-2-520,3-2-392,6-6-776,4-3-280,-3-1 744,0-2-152,-4-2-112</inkml:trace>
  <inkml:trace contextRef="#ctx0" brushRef="#br0" timeOffset="1">196 314 16612,'2'12'1816,"6"-6"-1240,4-7-272,3-11 1136,8-5-1007,3-3-361,2-3-609,-1-3-143,-4 0 504,0 0-200,0-5-168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8:59.432"/>
    </inkml:context>
    <inkml:brush xml:id="br0">
      <inkml:brushProperty name="width" value="0.05" units="cm"/>
      <inkml:brushProperty name="height" value="0.05" units="cm"/>
    </inkml:brush>
  </inkml:definitions>
  <inkml:trace contextRef="#ctx0" brushRef="#br0">129 337 17348,'-6'6'231,"-1"-1"1,1 2-1,0-1 1,0 0 0,1 1-1,0 0 1,0 1-1,1-1 1,0 1 0,0 0-1,0 0 1,1 0-1,1 0 1,-3 10 0,4-12-161,0-1 0,0 1 0,0 0 0,1 0 0,0 0 0,0-1 0,1 1 0,-1 0 0,1 0 0,1-1 0,-1 1 0,1 0 0,0-1 0,0 0 0,0 1-1,1-1 1,0 0 0,0 0 0,0 0 0,1-1 0,7 9 0,-8-10-25,-1-1 0,1 1 0,1-1 0,-1 1 0,0-1 0,1 0 0,-1 0 0,1-1 0,-1 1 0,1-1 0,0 0 0,0 0 0,0 0 0,-1 0 0,1 0 0,0-1 0,0 0 0,0 0 0,0 0 0,0 0 0,0-1 0,0 1 0,0-1 0,0 0 0,-1 0 0,1-1 0,0 1 0,-1-1 0,1 0 0,-1 0 0,5-3 0,0-1 50,0 0 1,-1-1-1,0 1 1,0-2-1,0 1 0,-1-1 1,0 0-1,-1 0 1,0 0-1,0-1 1,5-13-1,-7 14-42,0 1 0,-1-1-1,0 0 1,0 0 0,-1 0 0,0 0 0,0-1-1,-1 1 1,0 0 0,-1 0 0,1 0-1,-2-1 1,1 1 0,-1 0 0,-6-15 0,5 16-41,0 1 0,-1-1 1,-1 1-1,1-1 1,-1 1-1,0 1 0,0-1 1,0 1-1,-1-1 0,0 2 1,0-1-1,0 1 1,-1 0-1,1 0 0,-1 0 1,0 1-1,-9-3 1,5 3-20,1 0 0,-1 1 1,0 0-1,0 1 0,0 0 1,-14 1-1,17 0-2,1 1 0,-1-1 0,1 2 0,-1-1 0,1 1 0,0 0 0,0 0 0,0 1 0,-13 7 0,8 2-19,12-12 26,0 0 0,0 1-1,0-1 1,0 0 0,0 0 0,0 1 0,0-1 0,0 0-1,0 0 1,0 1 0,0-1 0,0 0 0,0 0-1,0 1 1,0-1 0,0 0 0,0 0 0,1 1 0,-1-1-1,0 0 1,0 0 0,0 0 0,0 1 0,0-1-1,1 0 1,-1 0 0,0 0 0,0 0 0,0 1-1,1-1 1,-1 0 0,0 0 0,0 0 0,1 0 0,1 1-2,0-1 0,0 1 1,1-1-1,-1 0 1,0 1-1,0-1 1,1 0-1,-1 0 1,0-1-1,0 1 0,4-1 1,22-9 9,-1 0 1,0-2 0,36-21-1,-42 21-18,122-58-590,-56 29-1142,-81 38 1655,0 0 0,1-1 0,-1 0 0,0 0 0,-1 0 0,1-1 0,-1 0 0,0 0 0,7-10 0,16-26-517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16.710"/>
    </inkml:context>
    <inkml:brush xml:id="br0">
      <inkml:brushProperty name="width" value="0.05" units="cm"/>
      <inkml:brushProperty name="height" value="0.05" units="cm"/>
    </inkml:brush>
  </inkml:definitions>
  <inkml:trace contextRef="#ctx0" brushRef="#br0">7089 427 15907,'-5'0'365,"0"0"0,0 0 0,-1-1 0,1 1 0,0-2 0,0 1 0,0 0 0,-5-3 0,-27-5 759,-226-37-340,-14-1-806,-262 22-46,198 15-16,-433-60-24,60 3 84,-167-15-43,612 48 50,-1 12 0,-343 16 0,369 20 16,-215 9-26,0-25-15,434 1 42,-275-5 19,249 7 50,1 4-1,0 1 1,-94 25-1,56-8 103,42-12 259,-53 20 0,98-30-426,-1 0 1,0 0-1,1 0 0,-1 0 1,1 0-1,-1 0 1,1 0-1,0 0 0,-1 1 1,1-1-1,0 1 0,0-1 1,0 1-1,0-1 1,0 1-1,-1 3 0,-7 30-1478,0-1 220,6-25 670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2.918"/>
    </inkml:context>
    <inkml:brush xml:id="br0">
      <inkml:brushProperty name="width" value="0.05" units="cm"/>
      <inkml:brushProperty name="height" value="0.05" units="cm"/>
    </inkml:brush>
  </inkml:definitions>
  <inkml:trace contextRef="#ctx0" brushRef="#br0">13 1 17644,'-6'14'1288,"1"2"-1128,3 3-248,2 2 864,5-2-480,4 4-232,3-2-64</inkml:trace>
  <inkml:trace contextRef="#ctx0" brushRef="#br0" timeOffset="1">291 177 19372,'-27'11'1809,"-5"5"-1073,-5 6-256,2 4 744,6 3-208,7 2-336,7-2-151,12-5-249,6-4-88,11-6-192,7-3-112,7-5-224,4-3-169,6-5-359,3-1-440,2-8 976,0-1-216,8 1-176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17.125"/>
    </inkml:context>
    <inkml:brush xml:id="br0">
      <inkml:brushProperty name="width" value="0.05" units="cm"/>
      <inkml:brushProperty name="height" value="0.05" units="cm"/>
    </inkml:brush>
  </inkml:definitions>
  <inkml:trace contextRef="#ctx0" brushRef="#br0">238 12 13715,'-14'-6'3247,"14"5"-3190,-1 1 0,1 0 1,0-1-1,-1 1 0,1 0 0,-1-1 0,1 1 0,-1 0 1,1-1-1,0 1 0,-1 0 0,1 0 0,-1 0 0,1-1 1,-1 1-1,1 0 0,-1 0 0,1 0 0,-1 0 0,1 0 1,-1 0-1,1 0 0,-1 0 0,1 0 0,-1 0 0,1 0 1,-1 0-1,1 1 0,-1-1 0,1 0 0,-1 0 1,1 0-1,-1 1 0,1-1 0,-1 0 0,1 1 0,0-1 1,-1 0-1,1 1 0,-1-1 0,1 0 0,0 1 0,-1-1 1,1 1-1,0-1 0,0 1 0,-1-1 0,1 0 0,0 1 1,0-1-1,0 2 0,-96 190 1727,27-49-1289,61-127-422,3-8-21,0 1-1,1-1 1,0 1 0,0 0-1,-3 16 1,7-25-49,0 0-1,0 1 1,0-1 0,0 0 0,0 1-1,0-1 1,0 0 0,0 0 0,0 1 0,0-1-1,0 0 1,0 1 0,0-1 0,0 0-1,0 1 1,0-1 0,1 0 0,-1 0 0,0 1-1,0-1 1,0 0 0,0 0 0,1 1-1,-1-1 1,0 0 0,0 0 0,0 0-1,1 1 1,-1-1 0,0 0 0,0 0 0,1 0-1,-1 1 1,14-2 73,17-11 35,-26 9-89,4-1 53,34-15-439,0 2 1,80-21 0,-50 24 183,4 1-96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18.910"/>
    </inkml:context>
    <inkml:brush xml:id="br0">
      <inkml:brushProperty name="width" value="0.05" units="cm"/>
      <inkml:brushProperty name="height" value="0.05" units="cm"/>
    </inkml:brush>
  </inkml:definitions>
  <inkml:trace contextRef="#ctx0" brushRef="#br0">248 294 15115,'-1'-1'106,"1"0"-1,0 0 0,0 1 0,-1-1 1,1 0-1,0 1 0,-1-1 0,1 1 1,-1-1-1,1 0 0,-1 1 0,1-1 1,-1 1-1,1-1 0,-1 1 1,1 0-1,-1-1 0,0 1 0,1-1 1,-1 1-1,0 0 0,1 0 0,-2-1 1,-24-2 1583,-23 8 727,41-3-2279,0 0 1,0 1-1,1 0 0,-1 0 0,1 0 0,-1 1 0,1 0 1,0 1-1,1-1 0,-1 1 0,1 0 0,0 1 0,0 0 0,1 0 1,-1 0-1,2 1 0,-1-1 0,0 1 0,1 0 0,1 1 0,-1-1 1,1 1-1,0-1 0,-2 12 0,1-6-70,1 0 1,1 1-1,-1 0 0,1 23 0,2-34-53,0 0 0,1 0 0,-1-1 0,0 1 0,1 0 0,0-1 0,0 1 0,0-1 0,0 1 0,0-1 0,0 1 0,0-1 0,4 4 0,-4-5-3,1 0 1,-1 1 0,1-1 0,0 0 0,-1 0-1,1 0 1,0 0 0,0-1 0,0 1 0,0 0-1,0-1 1,0 1 0,0-1 0,0 0-1,0 0 1,0 1 0,0-2 0,0 1 0,0 0-1,0 0 1,2-1 0,6-1 29,0-1-1,0 0 1,0-1 0,0 0 0,0 0-1,-1-1 1,0 0 0,0-1 0,0 0-1,-1 0 1,10-9 0,-1-2 107,0 0-1,-1-1 1,25-38 0,-33 43-50,0 0 0,-1-1 1,0 0-1,-2 0 0,1 0 0,-2-1 0,0 0 0,0 0 0,-2 0 0,0 0 1,1-22-1,-4 28-43,1-1-1,-1 1 1,0 0 0,-1 0 0,0 0 0,-1 0 0,0 0 0,0 1 0,0-1-1,-1 1 1,-1 0 0,0 0 0,0 0 0,0 0 0,-1 1 0,0 0-1,0 0 1,-1 1 0,0 0 0,-9-7 0,11 10-34,-1-1-1,0 1 1,0 0 0,0 0 0,0 1-1,-1 0 1,1 0 0,0 0 0,-1 1 0,0 0-1,1 1 1,-12-1 0,15 1-20,0 0 0,1 1 1,-1-1-1,0 0 1,1 1-1,-1 0 0,1 0 1,-1-1-1,1 2 0,-1-1 1,1 0-1,-1 0 0,1 1 1,0-1-1,0 1 1,0 0-1,0 0 0,0 0 1,0 0-1,0 0 0,1 0 1,-1 0-1,1 0 0,0 1 1,-1-1-1,1 1 1,0-1-1,0 1 0,0-1 1,1 1-1,-1-1 0,1 1 1,-1 3-1,1-3-2,0 1 0,0-1 0,0 0 0,0 1-1,0-1 1,1 1 0,-1-1 0,1 1 0,0-1 0,0 0 0,1 0 0,-1 1-1,1-1 1,-1 0 0,1 0 0,0 0 0,0-1 0,0 1 0,1 0-1,-1-1 1,0 0 0,1 1 0,0-1 0,0 0 0,-1 0 0,1 0 0,0-1-1,1 1 1,-1-1 0,6 2 0,5 2-73,0-1-1,1-1 1,-1 0-1,1-1 1,28 0 0,181-18-2226,-174 10 1802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19.344"/>
    </inkml:context>
    <inkml:brush xml:id="br0">
      <inkml:brushProperty name="width" value="0.05" units="cm"/>
      <inkml:brushProperty name="height" value="0.05" units="cm"/>
    </inkml:brush>
  </inkml:definitions>
  <inkml:trace contextRef="#ctx0" brushRef="#br0">45 36 18492,'-18'9'2056,"6"-1"-1175,-1-2-345,12 1 1272,2-1-568,10-7-231,7 1-185,9-2-344,0-7-136,11 5-64,-1-7-80,-2-3-288,0 2-176,-7 4-744,-3 1-241,-10 4 937,-4 3-200,-7 0-248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20.120"/>
    </inkml:context>
    <inkml:brush xml:id="br0">
      <inkml:brushProperty name="width" value="0.05" units="cm"/>
      <inkml:brushProperty name="height" value="0.05" units="cm"/>
    </inkml:brush>
  </inkml:definitions>
  <inkml:trace contextRef="#ctx0" brushRef="#br0">18 1 15571,'-7'0'2375,"-4"1"4232,11 0-6508,0 0 0,1 0 1,-1 0-1,0 0 0,0 0 0,1-1 0,-1 1 1,1 0-1,-1 0 0,1 0 0,-1-1 1,1 1-1,-1 0 0,1-1 0,0 1 0,0 0 1,0 0-1,8 8 56,0 0-1,0-1 1,1-1 0,0 1-1,0-1 1,15 7 0,0-2-80,49 14 1,-59-22-58,-7-2-10,1 1 1,-1-1-1,0 1 1,-1 1-1,10 5 1,-15-9-6,-1 1 0,1 0 1,-1 0-1,0 0 0,0 1 0,0-1 0,1 0 1,-1 0-1,0 1 0,-1-1 0,1 1 1,0-1-1,0 0 0,0 1 0,-1 0 0,1-1 1,-1 1-1,1-1 0,-1 1 0,0 0 0,0-1 1,0 1-1,0 0 0,0-1 0,0 1 1,0 0-1,0-1 0,0 1 0,-1-1 0,1 1 1,-1 0-1,1-1 0,-2 2 0,-2 7 10,-1-1 0,0-1 1,-1 1-1,0-1 0,0 0 0,-1 0 0,-13 12 0,-61 45 169,51-43-131,-72 49-451,103-71 261,5 0-13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20.614"/>
    </inkml:context>
    <inkml:brush xml:id="br0">
      <inkml:brushProperty name="width" value="0.05" units="cm"/>
      <inkml:brushProperty name="height" value="0.05" units="cm"/>
    </inkml:brush>
  </inkml:definitions>
  <inkml:trace contextRef="#ctx0" brushRef="#br0">191 1 19892,'-5'0'325,"0"1"0,0-1 0,0 1 0,0 0 0,0 0 0,0 0 0,0 1 0,0 0 0,1-1 0,-1 2 0,0-1 0,1 1 0,0-1 0,0 1 0,0 0 0,-5 5 0,0 1-15,0 0 0,1 0 0,0 1 0,0 0 1,-9 17-1,9-12-222,0 0 1,2 0 0,-1 1-1,-6 31 1,11-39-84,1 1 1,-1 0-1,2-1 1,-1 1-1,1 0 0,1 0 1,-1-1-1,1 1 1,1 0-1,0-1 1,3 11-1,-3-16-4,-1 1 0,1-1 0,0 1 0,0-1 0,0 0 0,0 0 0,0 0 0,1 0 0,-1 0 0,1 0 0,0-1 0,0 1 0,0-1 0,0 0 0,0 0 0,1 0 0,-1 0 0,0-1 0,1 1 0,0-1-1,-1 0 1,1 0 0,0 0 0,-1-1 0,1 1 0,0-1 0,0 0 0,0 0 0,6-1 0,1 0 15,-2-1-1,1 0 0,0-1 1,0 0-1,-1-1 1,0 0-1,1 0 0,-1-1 1,-1 0-1,11-8 1,-10 6 40,0 0 1,-1-1-1,0 0 1,-1 0-1,1-1 1,-1 0-1,-1-1 0,0 1 1,0-1-1,-1 0 1,0 0-1,4-16 1,-7 20-37,-1 0 0,1 0 0,-2 0 0,1-1 0,-1 1 0,1 0 0,-2 0 1,1 0-1,-1-1 0,0 1 0,0 0 0,0 0 0,-1 0 0,0 0 0,0 0 0,-1 1 0,0-1 0,0 1 0,0-1 0,0 1 1,-1 0-1,0 0 0,0 1 0,-5-5 0,1 2-314,0 0 1,0 1-1,0 1 0,-1-1 0,0 1 1,0 1-1,0 0 0,-1 0 1,1 1-1,-1 0 0,0 0 1,0 1-1,0 0 0,0 1 1,0 1-1,0-1 0,-12 2 0,18-1-691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34.835"/>
    </inkml:context>
    <inkml:brush xml:id="br0">
      <inkml:brushProperty name="width" value="0.05" units="cm"/>
      <inkml:brushProperty name="height" value="0.05" units="cm"/>
    </inkml:brush>
  </inkml:definitions>
  <inkml:trace contextRef="#ctx0" brushRef="#br0">13 296 14787,'-12'7'847,"12"-7"-840,0 0 0,0 0 0,0 0 0,0 0 0,0 0 0,0 0 0,0 0 0,0 0 0,0 0 0,0 0 0,0 0 0,0 0 0,0 0 0,0 0 0,0 0 0,0 0 0,0 0 0,0 0 0,1 0 0,-1 0 0,0 0 0,0 0 0,0 0 0,0 0 0,0 0 0,0 0 0,0 0 0,0 1 0,0-1 0,0 0 0,0 0 0,0 0 0,0 0 0,0 0 0,0 0 0,0 0 1,0 0-1,0 0 0,0 0 0,0 0 0,0 0 0,0 0 0,0 0 0,0 0 0,0 0 0,0 0 0,0 1 0,0-1 0,0 0 0,0 0 0,0 0 0,0 0 0,0 0 0,0 0 0,-1 0 0,1 0 0,0 0 0,0 0 0,0 0 0,0 0 0,0 0 0,0 0 0,0 0 0,0 0 0,21-3 264,-9 1-198,22-2 136,1 2-1,60 3 0,69 17 312,-21-2-186,-23-10-144,125-11 1,121-26-40,-181 13-96,438-32-32,-535 44-30,932-87-42,-475 35 71,-341 55 18,-156 3-9,-46-2-13,-6 0-17,-8-4-9,-70-13-48,0 4 1,-143-9-1,-171 22 64,-241 29 40,16-1-17,544-24-24,-538 21-16,480-16 0,1 7 0,0 5-1,-134 39 1,55 11-12,208-67-4,1 0 1,-1 0 0,0 1-1,0-1 1,-4 4 0,9-5 19,-1-1 1,1 0-1,0 0 1,-1 1-1,1-1 1,0 0-1,0 0 1,0 1-1,-1-1 1,1 0-1,0 1 1,0-1-1,0 0 1,-1 1-1,1-1 1,0 1-1,0-1 1,0 0-1,0 1 1,0-1-1,0 0 1,0 1-1,0-1 1,0 1-1,0-1 1,0 0-1,0 1 1,0-1-1,1 1-3,0 0-1,-1 0 1,1 0-1,0 0 1,0-1-1,0 1 1,0 0-1,0-1 1,0 1-1,0 0 1,0-1-1,0 0 1,0 1-1,2 0 1,25 6-143,0 0 1,1-2 0,0-1 0,40 1 0,-62-5 128,352 1-750,5-24 246,-46 1 253,686-40-340,-784 43 514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36.861"/>
    </inkml:context>
    <inkml:brush xml:id="br0">
      <inkml:brushProperty name="width" value="0.05" units="cm"/>
      <inkml:brushProperty name="height" value="0.05" units="cm"/>
    </inkml:brush>
  </inkml:definitions>
  <inkml:trace contextRef="#ctx0" brushRef="#br0">4703 15469 2921,'-5'2'717,"-1"1"0,1 0 1,0 0-1,1 0 0,-1 1 1,1 0-1,-8 7 0,-21 17 3952,31-26-4563,0-1 0,0 0 0,0 0 0,0 0 0,0-1 0,-1 1 0,1 0 0,0-1 0,0 1 0,-1-1-1,1 0 1,0 0 0,0 0 0,-1 0 0,-3-1 0,1-1-81,0 0-1,1-1 1,-1 0 0,0 0-1,1 0 1,0-1 0,0 1-1,0-1 1,0 0 0,-4-6-1,-2-1-20,-223-236-22,197 204 12,2-2 1,2-2-1,3 0 1,-26-55 0,4-17-6,-40-144 0,-18-135-15,84 303 24,-79-333-136,18-4 0,-36-522-1,82 157 142,10 137 56,-101-1130 52,-60 3-253,36 619-230,-115-929 1504,265 2053-1073,-122-897 604,87 729-695,-9 2-1,-107-283 0,82 309-35,-137-241-1,144 310 108,-5 4 0,-5 3-1,-98-105 1,-16 14 509,-277-224 0,418 382-372,-1 3-1,-2 1 1,-1 3-1,-105-48 1,132 71-108,-1 1 0,1 1 0,-2 2 1,1 1-1,-1 1 0,0 1 1,0 1-1,0 2 0,0 1 1,0 1-1,0 2 0,-53 11 1,15 5-1353,-25 6 511,56-19 279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38.254"/>
    </inkml:context>
    <inkml:brush xml:id="br0">
      <inkml:brushProperty name="width" value="0.05" units="cm"/>
      <inkml:brushProperty name="height" value="0.05" units="cm"/>
    </inkml:brush>
  </inkml:definitions>
  <inkml:trace contextRef="#ctx0" brushRef="#br0">444 37 15219,'12'-29'2149,"-7"21"-838,-4 22-290,-7 19-634,0 0 1,-2 0-1,-2-1 0,-1-1 0,-1 0 1,-28 51-1,31-66-260,-1 0 1,-1-1-1,0 0 1,0-1-1,-2 0 0,1-1 1,-2 0-1,0-1 1,0-1-1,-1 0 0,-1-1 1,0-1-1,-30 14 1,40-21-87,-1 1 0,0-1 1,0-1-1,0 1 1,0-1-1,0 0 1,0-1-1,-1 0 1,-7-1-1,12 1-31,0-1-1,-1 0 0,1 0 0,-1 0 0,1 0 0,0 0 0,0-1 1,0 1-1,0-1 0,0 0 0,0 0 0,0 0 0,0-1 0,1 1 0,-1-1 1,1 1-1,0-1 0,0 0 0,0 0 0,-3-4 0,3 2-16,-1-1-1,1 1 1,0 0-1,0-1 1,0 0-1,1 1 1,0-1-1,0 0 1,1 0-1,-1 1 1,1-1-1,0 0 1,1 0-1,-1 0 1,1 1-1,1-1 1,-1 0 0,1 1-1,0-1 1,0 1-1,0-1 1,1 1-1,0 0 1,0 0-1,4-5 1,-3 5-8,1-1 0,0 1 0,0 0 0,0 1 0,0-1 0,1 1 0,0 0 0,0 0 0,0 1 0,0 0 0,1 0 1,-1 0-1,1 1 0,0 0 0,-1 0 0,1 1 0,0 0 0,0 0 0,0 0 0,12 2 0,-9 0 11,0 0 0,0 1 0,0 1 0,0-1-1,0 2 1,13 6 0,51 32 53,-18-8 29,-53-32-89,1 0 0,0 0 1,-1 0-1,1-1 0,0 0 1,0 0-1,0 0 0,0 0 1,4 0-1,-6-1-27,0 0-1,0 0 1,0-1 0,0 1 0,0-1 0,0 1-1,0-1 1,-1 1 0,1-1 0,0 0-1,0 0 1,-1 0 0,1 0 0,-1 0-1,1 0 1,-1-1 0,1 1 0,-1 0-1,0-1 1,3-2 0,25-46-347,-16 22 126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38.708"/>
    </inkml:context>
    <inkml:brush xml:id="br0">
      <inkml:brushProperty name="width" value="0.05" units="cm"/>
      <inkml:brushProperty name="height" value="0.05" units="cm"/>
    </inkml:brush>
  </inkml:definitions>
  <inkml:trace contextRef="#ctx0" brushRef="#br0">0 30 19012,'19'9'1928,"0"-3"-1239,0-6-305,5-2 1320,2-1-856,8 0-416,0 0-136,1-5-808,0 2-368,-3-1-1824,-9 1 2311,-6 1-399,-5 3-296</inkml:trace>
  <inkml:trace contextRef="#ctx0" brushRef="#br0" timeOffset="1">78 271 16596,'23'3'1936,"5"-3"-1320,7-7-208,2-9 832,4 3-1192,-1-3 417,0-4-185,-5-6-200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0.809"/>
    </inkml:context>
    <inkml:brush xml:id="br0">
      <inkml:brushProperty name="width" value="0.05" units="cm"/>
      <inkml:brushProperty name="height" value="0.05" units="cm"/>
    </inkml:brush>
  </inkml:definitions>
  <inkml:trace contextRef="#ctx0" brushRef="#br0">13 11 18700,'-6'-11'2634,"2"19"-602,2 20-201,3-11-1743,1 1 0,1-1-1,1 0 1,1-1 0,0 1-1,12 25 1,-2-4-323,-12-26 214,0-5-164,-1 1 0,1-1 0,0 0 0,1 0 0,-1 0 1,1 0-1,8 8 0,-12-15-130,-2-6-33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3.307"/>
    </inkml:context>
    <inkml:brush xml:id="br0">
      <inkml:brushProperty name="width" value="0.05" units="cm"/>
      <inkml:brushProperty name="height" value="0.05" units="cm"/>
    </inkml:brush>
  </inkml:definitions>
  <inkml:trace contextRef="#ctx0" brushRef="#br0">16 115 16099,'0'0'63,"0"0"0,-1 0 0,1 0-1,0 0 1,-1 0 0,1 0 0,0 0-1,-1 1 1,1-1 0,0 0-1,0 0 1,-1 0 0,1 0 0,0 1-1,0-1 1,-1 0 0,1 0 0,0 0-1,0 1 1,0-1 0,-1 0 0,1 0-1,0 1 1,0-1 0,0 0-1,0 1 1,0-1 0,0 0 0,0 0-1,-1 1 1,1-1 0,0 0 0,0 1-1,0-1 1,0 0 0,0 1-1,0-1 1,0 0 0,1 1 0,-1-1-1,0 0 1,0 0 0,0 1 0,0-1-1,0 0 1,0 1 0,0-1-1,1 0 1,-1 0 0,0 1 0,0-1-1,0 0 1,1 0 0,-1 0 0,0 1-1,0-1 1,1 0 0,-1 0 0,0 0-1,0 0 1,1 1 0,-1-1-1,0 0 1,1 0 0,-1 0 0,0 0-1,1 0 1,-1 0 0,1 0 0,24 9 2963,-14-8-2643,1-1-1,-1 0 1,1 0 0,0-1-1,-1 0 1,0-1 0,22-7-1,-27 8-363,0-1 0,0 0-1,0-1 1,-1 0-1,1 0 1,-1 0-1,0 0 1,0-1-1,0 0 1,0 0-1,-1 0 1,1-1 0,-1 1-1,0-1 1,-1 0-1,5-7 1,-7 10-19,0 1 1,0 0-1,-1 0 1,1-1 0,-1 1-1,1 0 1,-1-1-1,1 1 1,-1-1-1,0 1 1,0 0-1,1-1 1,-1 1-1,0-1 1,0 1 0,-1-1-1,1 1 1,0-1-1,0 1 1,-1 0-1,1-1 1,-1 1-1,1 0 1,-1-1 0,1 1-1,-1 0 1,0 0-1,0-1 1,0 1-1,0 0 1,1 0-1,-2 0 1,1 0 0,0 0-1,0 0 1,0 0-1,0 1 1,0-1-1,-1 0 1,1 1-1,-3-2 1,-1 0 3,0 1 0,-1 0 0,1 0 0,0 0 0,-1 1 0,1-1 0,0 1 1,-1 1-1,1-1 0,-6 2 0,0 1 12,1 0-1,0 1 1,0 1 0,0 0 0,1 0 0,0 1 0,0 0 0,0 0-1,1 1 1,0 0 0,0 1 0,0 0 0,1 0 0,1 0-1,-1 1 1,-5 11 0,11-18-85,-1 1 1,1-1-1,0 0 0,0 1 0,0-1 0,0 1 0,0-1 1,1 1-1,-1-1 0,1 1 0,-1 0 0,1-1 1,0 1-1,0 0 0,1-1 0,-1 1 0,0 0 1,2 4-1,-1-5-49,0 0-1,1 0 1,-1 0 0,0-1 0,1 1-1,-1 0 1,1 0 0,0-1 0,-1 1-1,1-1 1,0 0 0,0 1 0,0-1-1,0 0 1,0 0 0,0 0 0,1 0-1,-1-1 1,0 1 0,0-1 0,4 1-1,21 3-538,6-1-163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1.290"/>
    </inkml:context>
    <inkml:brush xml:id="br0">
      <inkml:brushProperty name="width" value="0.05" units="cm"/>
      <inkml:brushProperty name="height" value="0.05" units="cm"/>
    </inkml:brush>
  </inkml:definitions>
  <inkml:trace contextRef="#ctx0" brushRef="#br0">1 184 16708,'9'15'1792,"3"-7"-984,6-6-272,13-12 929,4-6-289,8-7-328,1-8-200,2 2-792,-3 0-416,-5 0 544,-7 3-160,-10 10-144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1.695"/>
    </inkml:context>
    <inkml:brush xml:id="br0">
      <inkml:brushProperty name="width" value="0.05" units="cm"/>
      <inkml:brushProperty name="height" value="0.05" units="cm"/>
    </inkml:brush>
  </inkml:definitions>
  <inkml:trace contextRef="#ctx0" brushRef="#br0">1 83 18908,'9'-2'551,"0"1"-1,0-2 1,0 1 0,0-1-1,0 0 1,0-1-1,15-9 1,3 0 404,-17 9-728,2-2-16,0 0 0,0 1 0,0 1 0,1 0 0,-1 1 0,1 1 0,16-2 0,-28 4-206,0 0 0,0 0 0,0 0-1,0 0 1,0 1 0,0-1 0,0 0 0,-1 0 0,1 1 0,0-1 0,0 1-1,0-1 1,0 1 0,-1-1 0,1 1 0,0 0 0,-1-1 0,1 1 0,0 0-1,-1-1 1,1 1 0,-1 0 0,1 0 0,-1 0 0,0-1 0,1 1 0,-1 0-1,0 0 1,1 0 0,-1 0 0,0 0 0,0 0 0,0 0 0,0-1 0,0 1-1,0 0 1,0 0 0,0 0 0,0 0 0,0 0 0,-1 0 0,1 1 0,-2 6 7,0-1 0,0 1 0,-6 13 0,7-19-9,-19 43 59,-3-2 0,-36 53-1,47-77-54,11-18-7,0 0-1,0 1 1,0-1-1,0 0 0,1 1 1,-1-1-1,0 1 1,1-1-1,-1 0 1,1 1-1,0 0 0,-1-1 1,1 3-1,0-4 1,0 0 0,1 1 0,-1-1-1,0 0 1,0 1 0,0-1 0,1 0-1,-1 0 1,0 1 0,0-1 0,1 0-1,-1 0 1,0 0 0,1 1 0,-1-1-1,0 0 1,1 0 0,-1 0 0,0 0-1,1 0 1,-1 0 0,0 0 0,1 0-1,-1 1 1,0-1 0,1 0 0,-1-1 0,0 1-1,1 0 1,-1 0 0,1 0 0,-1 0-1,0 0 1,1 0 0,7-3-3,0 1 1,0-1-1,11-6 1,-11 5 2,6-2 58,24-12-565,77-24 1,-86 35 344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2.918"/>
    </inkml:context>
    <inkml:brush xml:id="br0">
      <inkml:brushProperty name="width" value="0.05" units="cm"/>
      <inkml:brushProperty name="height" value="0.05" units="cm"/>
    </inkml:brush>
  </inkml:definitions>
  <inkml:trace contextRef="#ctx0" brushRef="#br0">5 0 15827,'-5'6'1905,"7"10"-857,4 1-352,6 4 1345,0-1-537,4-2-392,0-1-112,1 3-351,0 1-113,-2-10-304,1-2-216,-1-4-368,-1-5-329,3-8-583,-2-10-144,-1-10 944,-1-5-312,0-7-193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3.381"/>
    </inkml:context>
    <inkml:brush xml:id="br0">
      <inkml:brushProperty name="width" value="0.05" units="cm"/>
      <inkml:brushProperty name="height" value="0.05" units="cm"/>
    </inkml:brush>
  </inkml:definitions>
  <inkml:trace contextRef="#ctx0" brushRef="#br0">45 1 16283,'-2'18'2281,"-1"11"-1329,-5 14-304,-1 6 1457,0 9-833,1 4-208,4-3-304,2-1-191,5-4-545,3-11-401,7-17-759,0-12 424,3-16 416,-4-7-248,0-14-256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3.827"/>
    </inkml:context>
    <inkml:brush xml:id="br0">
      <inkml:brushProperty name="width" value="0.05" units="cm"/>
      <inkml:brushProperty name="height" value="0.05" units="cm"/>
    </inkml:brush>
  </inkml:definitions>
  <inkml:trace contextRef="#ctx0" brushRef="#br0">1 88 21141,'9'0'2232,"2"-6"-1640,2-2-256,3-3 1497,4-4-1249,1 0-176,4 2-248,1 3-192,-2 4-216,-1 4-288,-6 0-465,0 4-351,-8 3 976,-3 4-256,-9-2-192</inkml:trace>
  <inkml:trace contextRef="#ctx0" brushRef="#br0" timeOffset="1">47 224 16860,'-3'15'2088,"3"1"-1320,6-10-200,6-3 1105,6-3-529,5 0-208,2-13-304,2-2-520,1-5 64,-2-7 0,-3-7-168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4.526"/>
    </inkml:context>
    <inkml:brush xml:id="br0">
      <inkml:brushProperty name="width" value="0.05" units="cm"/>
      <inkml:brushProperty name="height" value="0.05" units="cm"/>
    </inkml:brush>
  </inkml:definitions>
  <inkml:trace contextRef="#ctx0" brushRef="#br0">0 224 16035,'1'-1'217,"0"1"-1,0 0 1,0 0-1,0-1 1,0 1-1,0 0 1,0 0-1,0 0 1,0 0-1,0 0 1,0 0-1,0 0 0,0 0 1,0 1-1,0-1 1,0 0-1,0 1 1,-1-1-1,1 0 1,0 1-1,0-1 1,0 1-1,0-1 1,0 1-1,-1 0 1,1-1-1,0 1 0,0 1 1,21 24 1013,-21-26-1179,41 66 1271,64 130 1,-31-51-822,-69-134-431,-5-8-37,0 0 1,1 0-1,-1 0 1,1-1-1,-1 1 0,1 0 1,0-1-1,0 0 1,0 1-1,0-1 0,0 0 1,1 0-1,-1 0 1,0 0-1,6 2 1,-7-4-20,-1 0 0,0 1 0,1-1 0,-1 0 0,1 0 0,-1 0 0,1 0 1,-1 0-1,1 0 0,-1 0 0,1 0 0,-1-1 0,1 1 0,-1 0 0,0 0 0,1 0 1,-1 0-1,1-1 0,-1 1 0,0 0 0,1 0 0,-1-1 0,1 1 0,-1 0 1,0-1-1,1 1 0,-1 0 0,0-1 0,0 1 0,1 0 0,-1-1 0,0 0 1,5-20 298,-8-28 73,2 45-339,-5-36 147,-1 1 1,-3 0 0,-28-73-1,7 40-145,-42-71 0,62 126-52,8 14-6,0-1 0,1 1 0,-1-1 0,1 0 0,0 0-1,-2-8 1,4 12 6,0-1 0,0 1 0,0-1 0,0 0 0,1 1-1,-1-1 1,0 1 0,0-1 0,1 1 0,-1-1 0,0 1 0,1 0 0,-1-1-1,0 1 1,1-1 0,-1 1 0,0 0 0,1-1 0,-1 1 0,1 0 0,-1-1-1,1 1 1,-1 0 0,1 0 0,-1-1 0,1 1 0,-1 0 0,1 0-1,0 0 1,-1 0 0,1 0 0,-1 0 0,1 0 0,0 0 0,26-2-20,-22 2 6,298-34-52,-236 23 74,76-15-16,54-10 49,-125 25-42,2 4-92,-73 6 87,0 1 1,1 0 0,-1 0-1,1 0 1,-1 0 0,1 0-1,-1 0 1,1 0 0,-1 0-1,0 1 1,1-1 0,-1 1-1,0-1 1,1 1 0,-1-1 0,0 1-1,1 0 1,-1-1 0,0 1-1,0 0 1,2 1 0,0 2 3,0-1 1,-1 0 0,1 1-1,-1-1 1,0 1 0,3 4-1,3 13 80,0 0 0,-1 1 0,5 27-1,3 10-537,-15-57 426,1-1 26,-1-1 1,0 1-1,0 0 1,0 0-1,1 0 1,-1 0-1,0 0 1,1-1-1,-1 1 1,1 0-1,-1 0 1,1 0-1,0-1 0,-1 1 1,1 0-1,-1-1 1,2 1-1,3-1-130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6.042"/>
    </inkml:context>
    <inkml:brush xml:id="br0">
      <inkml:brushProperty name="width" value="0.05" units="cm"/>
      <inkml:brushProperty name="height" value="0.05" units="cm"/>
    </inkml:brush>
  </inkml:definitions>
  <inkml:trace contextRef="#ctx0" brushRef="#br0">6 21 16035,'-3'-11'2420,"1"2"1973,1 16-1665,32 260-638,-30-262-2088,0 0-1,1 0 1,-1 0-1,1 0 1,0 0 0,3 5-1,-5-10 1,1 1 0,-1-1 0,0 1-1,1-1 1,-1 1 0,0-1 0,1 1 0,-1-1-1,1 0 1,-1 1 0,0-1 0,1 0 0,-1 1-1,1-1 1,-1 0 0,1 0 0,-1 1 0,1-1-1,0 0 1,-1 0 0,1 0 0,-1 0-1,1 0 1,0 0 0,0 0 2,0-1 1,0 1-1,0-1 0,0 1 1,0-1-1,0 0 1,0 1-1,0-1 0,-1 0 1,1 0-1,0 1 0,0-1 1,-1 0-1,1 0 1,-1 0-1,1 0 0,0-2 1,12-21 50,-1 0 1,11-33-1,-18 44-448,-1 0 0,-1-1 0,-1 0-1,0 0 1,0 0 0,-1-17 0,-1 28 299,0 0 0,-1 0 0,1 0 0,-1 1 0,1-1 0,-1 0 0,0 1 0,0-1 0,0 1 0,0-1-1,-3-2 1,-6-7-651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46.466"/>
    </inkml:context>
    <inkml:brush xml:id="br0">
      <inkml:brushProperty name="width" value="0.05" units="cm"/>
      <inkml:brushProperty name="height" value="0.05" units="cm"/>
    </inkml:brush>
  </inkml:definitions>
  <inkml:trace contextRef="#ctx0" brushRef="#br0">0 227 14875,'8'20'2065,"1"-2"-841,2-5-440,4-1 1529,0-9-753,5 3-368,-1 0-232,1-3-816,-1-1-576,-2-4 432,-3-1-136,-9-9-176</inkml:trace>
  <inkml:trace contextRef="#ctx0" brushRef="#br0" timeOffset="1">241 0 17596,'1'1'170,"0"0"1,1 0-1,-1-1 1,0 1-1,1 0 0,-1 0 1,0 0-1,0 0 1,0 1-1,0-1 1,0 0-1,0 0 1,0 1-1,0-1 1,-1 0-1,1 1 0,0-1 1,-1 1-1,1-1 1,-1 1-1,1-1 1,-1 3-1,5 42 1971,-4-30-1395,14 258 971,-15-272-1704,0-1 0,0 1 0,0 0 0,0-1 0,1 1-1,-1-1 1,0 1 0,1-1 0,-1 1 0,1-1 0,-1 1 0,1-1-1,0 0 1,-1 1 0,1-1 0,0 0 0,0 1 0,0-1 0,2 2-1,-2-3 6,1 0 0,-1 0-1,0 1 1,1-1-1,-1 0 1,0-1 0,1 1-1,-1 0 1,0 0 0,1 0-1,-1-1 1,0 1-1,0-1 1,1 1 0,-1-1-1,0 1 1,0-1 0,0 0-1,1 0 1,-1 1-1,0-1 1,0 0 0,1-1-1,66-45 457,-44 28-731,28-16 0,-29 21-315,-2-1 0,23-20 0,-22 11 141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2.145"/>
    </inkml:context>
    <inkml:brush xml:id="br0">
      <inkml:brushProperty name="width" value="0.05" units="cm"/>
      <inkml:brushProperty name="height" value="0.05" units="cm"/>
    </inkml:brush>
  </inkml:definitions>
  <inkml:trace contextRef="#ctx0" brushRef="#br0">34 49 16708,'-33'6'2439,"65"-18"1542,311-25-1308,-181 31-2828,193 18 0,-305-7-200,-26-2-748,0-1 0,38-1 0,-62-1 1083,-1 0 0,1 0-1,0 0 1,0-1-1,0 1 1,0 0 0,0 0-1,0 0 1,0 0-1,0 0 1,-1 0 0,1 0-1,0-1 1,0 1 0,0 0-1,0 0 1,0 0-1,0 0 1,0 0 0,0-1-1,0 1 1,0 0-1,0 0 1,0 0 0,0 0-1,0 0 1,0-1 0,0 1-1,0 0 1,0 0-1,0 0 1,0 0 0,0 0-1,0 0 1,0-1-1,0 1 1,1 0 0,-1 0-1,0 0 1,0 0 0,0 0-1,0 0 1,0 0-1,0-1 1,0 1 0,0 0-1,1 0 1,-1 0-1,0 0 1,0 0 0,0 0-1,0 0 1,0 0-1,0 0 1,1 0 0,-1 0-1,0 0 1,0 0 0,0 0-1,0 0 1,1 0-1,-14-8-687,-3 2 73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2.559"/>
    </inkml:context>
    <inkml:brush xml:id="br0">
      <inkml:brushProperty name="width" value="0.05" units="cm"/>
      <inkml:brushProperty name="height" value="0.05" units="cm"/>
    </inkml:brush>
  </inkml:definitions>
  <inkml:trace contextRef="#ctx0" brushRef="#br0">529 27 16884,'2'-6'1012,"2"-11"667,-7 14-773,-6 7 487,-45 28-614,-1-3-1,-66 26 1,71-34-463,0 2 0,1 3 1,-56 38-1,101-61-287,0 0 0,1 0 0,-1 0 1,1 1-1,0-1 0,0 1 0,0-1 1,0 1-1,-2 5 0,4-8-25,1 1-1,-1-1 1,1 0 0,0 0 0,-1 1-1,1-1 1,0 0 0,0 1 0,0-1-1,0 0 1,0 1 0,0-1 0,0 0-1,0 1 1,1-1 0,-1 0 0,0 1-1,1-1 1,-1 0 0,1 0-1,-1 0 1,1 1 0,0-1 0,0 0-1,-1 0 1,1 0 0,0 0 0,0 0-1,0 0 1,0 0 0,0 0 0,0-1-1,0 1 1,0 0 0,2 0 0,10 5-5,-1-1 1,2 0-1,-1-1 1,0 0-1,1-1 1,0-1-1,25 2 1,15 3 9,30 9 39,168 24-1979,-234-39 1782,-1 0 0,1-1 0,0-1 0,29-6 1,10-11-367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3.740"/>
    </inkml:context>
    <inkml:brush xml:id="br0">
      <inkml:brushProperty name="width" value="0.05" units="cm"/>
      <inkml:brushProperty name="height" value="0.05" units="cm"/>
    </inkml:brush>
  </inkml:definitions>
  <inkml:trace contextRef="#ctx0" brushRef="#br0">288 1 19076,'-18'4'599,"1"1"-1,1 1 1,-1 1-1,-22 13 1,33-17-470,1 0-1,0 0 1,0 1 0,0-1-1,1 1 1,-1 0-1,1 1 1,0-1 0,0 1-1,0 0 1,1 0 0,0 0-1,0 0 1,0 1 0,0-1-1,-2 10 1,4-13-120,1 0 1,0 0-1,0 0 1,0 0-1,0 0 1,0 0-1,0 0 1,1 0-1,-1 0 1,1 0-1,-1 0 1,1 0-1,0 0 1,-1 0-1,1 0 1,0 0-1,0-1 1,1 1-1,-1 0 1,0-1-1,1 1 1,-1-1-1,1 1 1,-1-1-1,1 0 1,-1 1-1,1-1 1,0 0-1,0 0 1,0 0-1,3 1 1,8 3-148,0-1 1,0 0 0,26 4 0,-16-4-21,-14-1 94,0-1 0,0 2 0,16 7 0,-23-11 76,-1 1 0,0 0 0,1 0-1,-1 0 1,0 0 0,1 0 0,-1 0 0,0 0 0,0 1 0,0-1 0,0 0 0,0 1 0,1 1 0,-2-2 5,0 0 1,0 0 0,1 0-1,-1 0 1,-1 0 0,1-1-1,0 1 1,0 0 0,0 0-1,0 0 1,-1 0 0,1-1-1,0 1 1,-1 0 0,1 0-1,0-1 1,-1 1 0,1 0-1,-1-1 1,1 1 0,-1 0-1,0-1 1,1 1 0,-1-1-1,1 1 1,-1-1 0,0 1-1,-1 0 1,-10 6 83,0 1 1,-1-2-1,0 0 1,0-1-1,0 0 1,-1-1-1,-18 4 1,-102 10-250,88-15 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3.257"/>
    </inkml:context>
    <inkml:brush xml:id="br0">
      <inkml:brushProperty name="width" value="0.05" units="cm"/>
      <inkml:brushProperty name="height" value="0.05" units="cm"/>
    </inkml:brush>
  </inkml:definitions>
  <inkml:trace contextRef="#ctx0" brushRef="#br0">176 67 15739,'0'-3'366,"1"0"-1,-1 0 0,0 0 1,0 0-1,-1 0 1,1 0-1,0 0 0,-1 0 1,0 0-1,0 0 0,0 0 1,0 0-1,0 0 0,0 1 1,-4-6-1,4 6-222,-1 1 0,1 0 0,-1 0 0,1-1 0,-1 1 0,0 0 0,1 0 0,-1 1 0,0-1 0,1 0 0,-1 0 0,0 1 0,0-1 0,0 1 0,0 0 1,0 0-1,0-1 0,1 1 0,-1 0 0,0 0 0,0 1 0,0-1 0,0 0 0,0 1 0,0-1 0,-2 2 0,-3 1 7,0 0 1,0 0-1,0 1 1,0-1-1,1 2 1,-1-1-1,1 1 1,0 0-1,-6 7 0,7-7-133,1-1-1,0 1 0,1 0 0,-1 0 0,1 0 0,0 1 0,0-1 0,0 1 0,1-1 0,0 1 0,-3 11 0,5-16-18,0 0 0,-1 1 0,1-1 0,0 0 0,0 0-1,0 1 1,0-1 0,0 0 0,0 0 0,1 0-1,-1 1 1,0-1 0,1 0 0,-1 0 0,0 0-1,1 0 1,0 0 0,-1 0 0,1 1 0,-1-1-1,1-1 1,0 1 0,0 0 0,0 0 0,0 0 0,0 0-1,-1 0 1,1-1 0,1 1 0,-1 0 0,0-1-1,0 1 1,0-1 0,0 1 0,0-1 0,0 0-1,1 1 1,-1-1 0,0 0 0,0 0 0,0 0 0,1 0-1,-1 0 1,2 0 0,7-1-34,0 0 0,0-1-1,0 0 1,13-5 0,-11 4-25,6-2-21,-11 3 38,0 0-1,-1 0 0,1 1 1,0 0-1,0 0 0,7 0 1,-12 1 32,0 1 1,0-1-1,0 0 0,0 1 1,0 0-1,-1-1 0,1 1 1,0 0-1,0 0 0,-1 0 1,1 0-1,0 0 0,-1 0 1,1 1-1,-1-1 0,0 0 1,1 1-1,-1-1 0,0 1 1,0-1-1,0 1 0,0 0 1,0 0-1,0-1 0,0 1 1,0 2-1,3 11-28,0-1 0,0 1 0,-2 0 1,0 0-1,-1 1 0,0-1 0,-1 0 0,-3 20 1,0-8 79,-1 0-1,-2-1 1,-16 47 0,17-59 71,-1 0-1,-1-1 1,-9 15-1,14-24-43,-1-1 1,1 1-1,-1 0 0,0-1 1,0 1-1,-1-1 1,1 0-1,-1 0 0,1 0 1,-1-1-1,0 1 0,0-1 1,0 0-1,-6 2 1,9-3-45,0-1 1,0 0 0,0 0 0,0 0 0,0 0 0,-1 0 0,1 0 0,0 0 0,0 0 0,0-1 0,0 1-1,0 0 1,0-1 0,0 1 0,0-1 0,0 1 0,0-1 0,0 1 0,0-1 0,0 0 0,-2-1 0,1 0 15,0-1 0,0 0 0,-1 0 0,2 1 1,-1-1-1,0 0 0,-1-5 0,-1-1 12,1-1-1,0 0 1,1 1-1,-2-16 1,3 17-203,1 1 1,0-1-1,1 0 0,0 0 1,0 0-1,1 0 1,-1 1-1,2-1 0,-1 0 1,1 1-1,0 0 1,1 0-1,0 0 1,8-11-1,2 0-852,1 0 0,1 2 0,34-29 0,-15 17-22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3.662"/>
    </inkml:context>
    <inkml:brush xml:id="br0">
      <inkml:brushProperty name="width" value="0.05" units="cm"/>
      <inkml:brushProperty name="height" value="0.05" units="cm"/>
    </inkml:brush>
  </inkml:definitions>
  <inkml:trace contextRef="#ctx0" brushRef="#br0">245 62 22605,'-1'-1'136,"-1"0"0,1 1 0,0-1 0,0 0 0,-1 1 0,1-1 0,0 0 0,0 0 0,0 0 0,0 0 0,0 0 0,0-1 0,0 1 0,0 0 0,0 0 0,1-1 0,-1 1 0,0 0 0,1-1 0,-1 1 0,1 0 0,0-1 0,-1 1 0,1-1 0,0-1 0,-1 1-65,1-1-1,-1 1 1,0-1 0,0 1 0,0 0 0,0 0-1,0-1 1,-2-1 0,2 3-71,0 0 1,0 1-1,0-1 0,0 0 1,0 1-1,0-1 1,0 1-1,0-1 0,0 1 1,0-1-1,0 1 0,0 0 1,0 0-1,0-1 1,0 1-1,-1 0 0,1 0 1,0 0-1,0 0 1,0 1-1,0-1 0,0 0 1,-2 1-1,-5 1 14,-1 1 0,1 0 0,0 0 0,1 1 0,-1 0 0,1 1 0,-1 0 0,1 0 0,1 0 0,-7 7 0,-4 4 40,2 0 1,-23 31-1,35-42-40,0 0-1,0 0 1,0 0-1,0 0 1,1 0-1,0 1 0,0-1 1,1 1-1,0-1 1,-1 1-1,1 6 1,1-10-28,0 1 0,0-1 0,0 0 0,0 0 0,1 1-1,-1-1 1,1 0 0,0 0 0,-1 1 0,1-1 0,0 0 0,0 0 0,0 0 0,0 0 0,1 0 0,-1 0 0,1-1 0,-1 1 0,1 0 0,-1-1 0,1 1 0,0-1 0,0 0 0,0 1 0,0-1 0,0 0 0,0 0 0,0 0 0,0 0 0,3 0 0,1 1-189,0-1-1,1 0 1,-1 0 0,0-1-1,0 1 1,0-1 0,1-1-1,-1 1 1,12-4 0,-6 1 19,-1 0 1,1-1 0,-1-1-1,13-7 1,18-14-429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4.153"/>
    </inkml:context>
    <inkml:brush xml:id="br0">
      <inkml:brushProperty name="width" value="0.05" units="cm"/>
      <inkml:brushProperty name="height" value="0.05" units="cm"/>
    </inkml:brush>
  </inkml:definitions>
  <inkml:trace contextRef="#ctx0" brushRef="#br0">81 0 15235,'-11'8'3301,"-4"3"-1093,8 0-1692,0 0 0,0 1-1,1-1 1,1 1-1,0 0 1,1 1-1,0-1 1,1 1 0,-3 15-1,6-27-477,0 0 1,-1 1-1,1-1 0,0 1 0,0-1 0,0 0 1,0 1-1,0-1 0,1 1 0,-1-1 0,0 0 1,1 1-1,-1-1 0,1 0 0,-1 1 0,1-1 1,-1 0-1,1 0 0,1 2 0,-1-2-14,0 0 0,0-1 1,0 1-1,0-1 0,0 1 0,0-1 0,0 1 0,0-1 0,0 0 0,1 1 1,-1-1-1,0 0 0,0 0 0,0 0 0,0 0 0,1 0 0,-1 0 1,2-1-1,5-1 36,0 0 0,0-1 1,1 0-1,13-8 1,67-39 156,-55 29-145,1 2 1,67-27-1,-100 46-68,0-1-1,-1 1 1,1-1-1,0 1 1,0-1-1,-1 1 0,1 0 1,0 0-1,0 0 1,-1 0-1,1 0 1,0 0-1,0 1 1,-1-1-1,1 1 1,0-1-1,-1 1 0,1-1 1,0 1-1,2 1 1,-3-1 3,0 1-1,0-1 1,0 0 0,0 0 0,0 0-1,-1 1 1,1-1 0,0 1 0,0-1-1,-1 0 1,1 1 0,-1-1 0,0 1-1,1-1 1,-1 1 0,0 0 0,0-1 0,0 1-1,0-1 1,0 1 0,0-1 0,-1 3-1,-8 30 176,-1 7 57,9-39-221,1 0 1,0 0-1,0 1 0,0-1 0,0 0 0,0 0 0,0 0 1,1 1-1,-1-1 0,1 0 0,0 0 0,-1 0 0,1 0 1,2 4-1,-2-6-7,0 1 0,-1 0 0,1-1-1,0 1 1,0-1 0,-1 1 0,1-1 0,0 1 0,0-1 0,0 0 0,0 1 0,0-1 0,-1 0 0,1 0-1,0 0 1,0 1 0,0-1 0,0 0 0,0 0 0,0-1 0,0 1 0,0 0 0,0 0 0,0 0 0,1-1 0,29-10 109,-19 6-91,29-17 36,-32 17-49,0-1 0,0 1 0,1 1 0,-1 0 0,19-5-1,-26 9-12,0-1-1,0 1 0,0 0 0,0 0 0,0 0 0,1 0 0,-1 0 1,0 1-1,0-1 0,0 1 0,0-1 0,0 1 0,0 0 1,0 0-1,0 0 0,-1 0 0,1 0 0,0 0 0,0 0 0,-1 1 1,1-1-1,-1 0 0,1 1 0,-1 0 0,1-1 0,-1 1 1,0 0-1,0-1 0,0 1 0,0 0 0,0 0 0,-1 0 0,2 3 1,4 15 25,-4-14-21,0 0 0,0 0-1,0-1 1,1 1 0,6 10-1,-8-15-3,0 0 0,0 0-1,0 1 1,0-1 0,1 0 0,-1 0-1,0 0 1,1-1 0,-1 1-1,1 0 1,-1 0 0,1-1-1,-1 1 1,1-1 0,-1 1-1,1-1 1,0 0 0,-1 1-1,1-1 1,-1 0 0,1 0 0,0 0-1,-1 0 1,1-1 0,0 1-1,-1 0 1,3-2 0,14-4-2,0-1 0,-1-1 0,0-1 0,-1 0 0,19-15 0,39-22-73,-58 38 53,45-21-79,-56 27 77,1 0 1,-1 0-1,0 0 0,1 1 0,-1 0 0,1 0 0,-1 1 1,1-1-1,5 1 0,-10 0 15,0 0-1,0 1 1,0-1 0,-1 0 0,1 0 0,0 1-1,0-1 1,0 0 0,-1 1 0,1-1 0,0 1-1,-1-1 1,1 1 0,0-1 0,-1 1 0,1 0-1,-1-1 1,1 1 0,-1-1 0,1 1 0,-1 0-1,1 0 1,0 1 0,-1 0-1,1 0 0,-1 0 0,1 0 0,-1 0 0,0 1 0,0-1-1,0 0 1,0 5 0,-1-1-65,0 1 0,-1 0 0,0-1 0,-5 13-1,-3 19-2365,10-36 1195,1-9-42,-1 7 1245,2-15-936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4.543"/>
    </inkml:context>
    <inkml:brush xml:id="br0">
      <inkml:brushProperty name="width" value="0.05" units="cm"/>
      <inkml:brushProperty name="height" value="0.05" units="cm"/>
    </inkml:brush>
  </inkml:definitions>
  <inkml:trace contextRef="#ctx0" brushRef="#br0">8 115 19900,'0'0'2049,"6"-6"-365,37-26 1608,-35 28-3302,0-2-1,0 1 1,-1-1 0,0 0 0,0-1 0,0 1-1,11-16 1,-14 9-24,-11 11 44,4 3 8,0 0 0,1 0 1,-1 0-1,0 1 1,1-1-1,-1 1 0,-2 2 1,-6 6 77,2 1 0,-1 0 0,2 1 0,-1 0 0,2 0 0,-1 1 0,2 0 0,0 0 0,0 1 0,1 0 0,1-1 0,-4 21 0,7-29-59,1-1 1,-1 1-1,1-1 0,-1 1 0,2-1 1,-1 1-1,0 0 0,2 7 1,-1-11-38,-1 0 1,0 0-1,1 0 1,-1 1 0,1-1-1,-1 0 1,1 0-1,0 0 1,0 0-1,-1 0 1,1 0 0,0 0-1,0 0 1,0 0-1,0-1 1,0 1 0,0 0-1,0 0 1,0-1-1,0 1 1,0-1-1,1 1 1,-1-1 0,0 1-1,0-1 1,1 0-1,-1 0 1,0 0 0,0 1-1,1-1 1,-1 0-1,0 0 1,0-1 0,2 1-1,2-1-118,0-1 0,0 1 1,0-1-1,0 0 0,0 0 0,-1-1 0,1 0 0,-1 1 1,0-1-1,0-1 0,5-4 0,42-47-2015,-43 45 1754,7-10-128,0-1 0,19-37 1,-5 3-477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5.319"/>
    </inkml:context>
    <inkml:brush xml:id="br0">
      <inkml:brushProperty name="width" value="0.05" units="cm"/>
      <inkml:brushProperty name="height" value="0.05" units="cm"/>
    </inkml:brush>
  </inkml:definitions>
  <inkml:trace contextRef="#ctx0" brushRef="#br0">121 0 17876,'-26'36'2239,"-37"57"1921,58-85-3763,1 1 0,0 0-1,0 0 1,1 0 0,0 0 0,0 1-1,1-1 1,-2 18 0,4-25-374,1 0 1,-1-1-1,0 1 1,0 0 0,1-1-1,-1 1 1,0 0-1,1-1 1,0 1-1,-1-1 1,1 1-1,0-1 1,0 1-1,0-1 1,0 0-1,0 1 1,0-1-1,0 0 1,1 0-1,-1 0 1,0 0-1,1 0 1,-1 0-1,0 0 1,1 0-1,-1 0 1,1-1-1,0 1 1,-1-1-1,1 1 1,-1-1-1,4 1 1,6 1-51,0-1 0,1 0 0,21-1 0,-13-1 52,-17 1-31,1 0 1,0 1-1,-1-1 0,1 0 0,-1 1 0,0 0 0,1 0 0,-1 0 0,1 0 0,-1 1 0,0-1 0,0 1 0,0 0 0,0 0 0,4 3 0,-4-1 23,0-1 0,-1 1-1,1 0 1,-1 0 0,0 0 0,0 0-1,0 0 1,0 0 0,-1 1-1,1-1 1,0 7 0,-2-7 23,1 1 1,-1 0-1,0-1 0,0 1 1,-1 7-1,0 19 315,1-31-348,0 1-1,0-1 0,0 0 0,0 0 1,0 0-1,0 0 0,0 1 1,0-1-1,0 0 0,0 0 0,1 0 1,-1 1-1,0-1 0,0 0 1,0 0-1,0 0 0,0 0 0,0 1 1,0-1-1,0 0 0,1 0 1,-1 0-1,0 0 0,0 0 0,0 0 1,0 1-1,1-1 0,-1 0 1,0 0-1,0 0 0,0 0 0,0 0 1,1 0-1,-1 0 0,0 0 1,1 0-1,5-5 81,6-11-23,-12 16-58,15-27 80,-3 7-28,0 0 0,29-35 0,-40 55-58,-1-1 0,1 1 0,0-1-1,0 1 1,-1-1 0,1 1 0,0 0 0,0-1 0,0 1 0,-1 0 0,1 0 0,0 0 0,0-1 0,0 1 0,0 0 0,0 0 0,0 0 0,0 1 0,-1-1 0,1 0-1,0 0 1,0 0 0,0 0 0,0 1 0,0-1 0,-1 1 0,1-1 0,0 0 0,0 1 0,-1-1 0,1 1 0,1 0 0,18 8-1,-4-7-25,1-1 0,-1 0 0,1-2-1,-1 1 1,1-2 0,-1 0 0,1-1 0,-1-1 0,0 0 0,-1-1-1,1-1 1,-1 0 0,0-1 0,0-1 0,-1 0 0,0-1-1,16-14 1,-36 28-119,1 0 0,0 0-1,0 0 1,0 0 0,1 1 0,0 0-1,0 0 1,0 0 0,1 0-1,0 1 1,0 0 0,1-1 0,-1 1-1,1 0 1,1 0 0,-2 13-1,9-33-2674,-6-4 1817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5.784"/>
    </inkml:context>
    <inkml:brush xml:id="br0">
      <inkml:brushProperty name="width" value="0.05" units="cm"/>
      <inkml:brushProperty name="height" value="0.05" units="cm"/>
    </inkml:brush>
  </inkml:definitions>
  <inkml:trace contextRef="#ctx0" brushRef="#br0">1 1 19524,'6'4'1440,"5"2"-1464,3 0-272,12 4-464,3-3 904,12 3-464,8-1-128</inkml:trace>
  <inkml:trace contextRef="#ctx0" brushRef="#br0" timeOffset="1">456 92 20756,'-49'14'4383,"-76"32"-1,123-45-4342,1 0 1,-1-1-1,0 1 0,0 0 1,0 0-1,1 0 1,-1 1-1,0-1 0,1 0 1,-1 1-1,1-1 0,-1 0 1,1 1-1,0 0 0,0-1 1,0 1-1,0 0 1,0 0-1,0 0 0,0-1 1,0 1-1,1 0 0,-1 0 1,1 0-1,0 0 0,-1 0 1,1 0-1,0 4 1,1-2-41,0 0 0,0-1 1,0 1-1,1 0 0,-1-1 1,1 1-1,0-1 1,0 1-1,0-1 0,1 0 1,-1 0-1,1 0 0,-1 0 1,5 3-1,1 1-26,-1-1-1,1-1 1,0 0-1,0 0 1,0 0-1,14 5 1,-14-7-276,-1-1 0,1 0 1,0 0-1,0-1 0,0 0 0,1 0 0,-1 0 1,0-1-1,0-1 0,0 1 0,0-2 1,0 1-1,0-1 0,0 0 0,0 0 0,0-1 1,-1 0-1,1-1 0,-1 1 0,11-8 1,17-15-845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6.252"/>
    </inkml:context>
    <inkml:brush xml:id="br0">
      <inkml:brushProperty name="width" value="0.05" units="cm"/>
      <inkml:brushProperty name="height" value="0.05" units="cm"/>
    </inkml:brush>
  </inkml:definitions>
  <inkml:trace contextRef="#ctx0" brushRef="#br0">0 11 21741,'9'-4'1324,"10"-3"1763,-18 7-3004,0 1 1,-1-1-1,1 0 0,0 0 1,-1 1-1,1-1 0,0 1 1,-1-1-1,1 0 1,0 1-1,-1-1 0,1 1 1,-1-1-1,1 1 0,-1 0 1,1-1-1,-1 1 0,0 0 1,1-1-1,-1 1 1,0 0-1,1-1 0,-1 1 1,0 0-1,0-1 0,0 1 1,1 1-1,3 26 638,-3-20-653,0-1 0,0 0 0,1 0 0,4 13 0,-5-19-64,-1 0 0,1 1-1,0-1 1,0 0 0,-1 1 0,1-1 0,0 0 0,0 0-1,0 0 1,1 0 0,-1 0 0,0 0 0,0 0 0,1 0-1,-1 0 1,0-1 0,1 1 0,-1 0 0,0-1 0,1 1-1,-1-1 1,1 0 0,-1 1 0,1-1 0,-1 0 0,1 0-1,2 0 1,6-2 3,1 0-1,-1 0 1,0-1 0,0 0-1,-1-1 1,1 0-1,-1-1 1,0 0-1,0-1 1,13-9-1,-12 7-3,1 1-1,0 1 0,0 0 0,0 0 1,1 1-1,15-4 0,-27 9-2,1-1 0,-1 1 0,1 0 0,-1 0 0,1 0 0,-1 0 0,1 0 0,-1 0 0,1 0 0,-1 0 0,1 0 0,-1 1 0,1-1 0,-1 0 0,0 0 0,1 0 0,-1 0 0,1 1 0,-1-1 0,1 0 0,-1 0 0,0 1 0,1-1 0,-1 0 0,1 1 0,-1-1 0,0 0 0,0 1 0,1-1 0,-1 1 0,0-1 0,0 1 0,1-1 0,-1 0 0,0 1 0,0-1 1,0 1-1,0-1 0,1 2-1,-1 21 10,0-16 0,0 10 2,-1-13-2,1 0-1,0 0 1,0 0-1,0 0 1,0 0 0,1 0-1,0 0 1,1 6-1,-1-9-4,0 0-1,0 0 0,0 0 0,0 0 0,0 0 1,0 0-1,0 0 0,0 0 0,0 0 0,0-1 1,0 1-1,1 0 0,-1-1 0,0 1 0,0-1 1,1 1-1,-1-1 0,0 0 0,1 1 0,-1-1 1,1 0-1,-1 0 0,0 0 0,1 0 0,-1 0 1,1 0-1,-1-1 0,0 1 0,1 0 1,1-1-1,11-3 17,0 0 1,0-1 0,0 0 0,19-11 0,11-4 25,-15 7-23,-23 9-20,1 0 0,1 1 0,-1 0 0,0 1 0,1 0 0,-1 0 0,1 0 0,13-1 0,-20 3-4,0 0 1,0 1 0,-1-1-1,1 0 1,0 0 0,0 0 0,-1 0-1,1 1 1,0-1 0,-1 0-1,1 1 1,0-1 0,-1 0-1,1 1 1,0-1 0,-1 1-1,1-1 1,-1 1 0,1-1-1,-1 1 1,1 0 0,-1-1-1,1 1 1,-1-1 0,0 1-1,1 0 1,-1-1 0,0 1-1,0 0 1,1 0 0,-1-1-1,0 1 1,0 0 0,0 0-1,0-1 1,0 1 0,0 1-1,-7 35-254,3-17-968,4-20 1199,0 0 1,0 0-1,0 1 1,0-1-1,0 0 1,-1 0 0,1 0-1,0 0 1,0 1-1,0-1 1,0 0-1,0 0 1,0 0-1,1 0 1,-1 1-1,0-1 1,0 0-1,0 0 1,0 0-1,0 0 1,0 1-1,0-1 1,0 0 0,0 0-1,0 0 1,0 0-1,0 0 1,1 0-1,-1 1 1,0-1-1,0 0 1,0 0-1,0 0 1,0 0-1,1 0 1,-1 0-1,0 0 1,0 0 0,0 0-1,0 0 1,1 1-1,-1-1 1,0 0-1,0 0 1,0 0-1,0 0 1,1 0-1,-1 0 1,0 0-1,0 0 1,0-1-1,0 1 1,1 0 0,-1 0-1,0 0 1,0 0-1,0 0 1,0 0-1,0 0 1,1 0-1,9-9-343,-9 8 275,14-13-564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6.701"/>
    </inkml:context>
    <inkml:brush xml:id="br0">
      <inkml:brushProperty name="width" value="0.05" units="cm"/>
      <inkml:brushProperty name="height" value="0.05" units="cm"/>
    </inkml:brush>
  </inkml:definitions>
  <inkml:trace contextRef="#ctx0" brushRef="#br0">76 62 15259,'0'1'208,"-1"1"0,1 0 0,0-1 0,0 1 0,0-1 0,0 1 0,0 0 0,0-1 0,0 1 0,1-1 0,-1 1 0,0-1 0,1 1 0,0-1 0,-1 1 0,1-1 0,0 1 0,-1-1 0,1 0 0,0 1 0,0-1 0,0 0 0,0 0 0,1 0 0,-1 0 0,0 0 0,0 0 0,1 0 0,-1 0 0,0 0 0,1 0 0,-1-1 0,1 1 0,-1-1 0,1 1 0,0-1 0,-1 0 0,1 1 0,-1-1 0,1 0 0,3 0 0,1 0 155,0 0 1,0-1-1,0 0 0,0 0 1,0 0-1,0-1 1,0 0-1,0 0 0,10-5 1,18-18 264,-32 24-605,0-1 1,0 0-1,-1 0 1,1 1-1,-1-1 1,1 0-1,-1 0 1,0-1-1,0 1 1,0 0-1,0 0 1,0 0-1,-1-1 1,1 1-1,0-4 1,-1 5-18,-1-1 1,1 1-1,0 0 1,-1-1-1,1 1 1,-1 0-1,1-1 1,-1 1-1,0 0 1,1 0-1,-1 0 1,0 0-1,0 0 1,0 0-1,0 0 1,0 0-1,0 0 1,0 0-1,0 0 0,-1 1 1,1-1-1,0 0 1,0 1-1,-1-1 1,1 1-1,0 0 1,-1-1-1,1 1 1,0 0-1,-1 0 1,1 0-1,-2 0 1,-4-1-1,0 0 0,0 1 1,1-1-1,-1 2 0,-9 0 1,5 2-4,1 0 1,0 1-1,0-1 1,0 2-1,1 0 0,0 0 1,0 0-1,-10 9 1,14-11-6,0 1-1,0 0 1,1 0 0,0 0 0,0 1 0,0 0 0,0 0-1,1 0 1,-1 0 0,2 0 0,-1 0 0,0 1-1,1 0 1,0-1 0,-2 10 0,4-13-83,-1 1 0,1-1 0,0 0 0,0 1 1,0-1-1,1 0 0,-1 1 0,0-1 0,1 0 0,0 0 0,-1 0 1,1 1-1,0-1 0,0 0 0,0 0 0,0 0 0,1 0 0,-1 0 1,0-1-1,1 1 0,0 0 0,-1-1 0,1 1 0,0-1 0,0 1 1,0-1-1,-1 0 0,2 0 0,-1 0 0,0 0 0,0 0 0,0 0 1,0 0-1,1-1 0,3 1 0,4 1-565,1-1-1,0 0 1,-1-1-1,1 0 1,0 0-1,14-4 1,19-5-617,2-5-287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7.149"/>
    </inkml:context>
    <inkml:brush xml:id="br0">
      <inkml:brushProperty name="width" value="0.05" units="cm"/>
      <inkml:brushProperty name="height" value="0.05" units="cm"/>
    </inkml:brush>
  </inkml:definitions>
  <inkml:trace contextRef="#ctx0" brushRef="#br0">191 0 21461,'-12'1'599,"-1"-1"1,1 2 0,-1 0-1,1 0 1,0 1 0,0 1-1,-20 8 1,27-10-485,1 0-1,-1 0 1,1 1-1,0-1 1,0 1 0,0 0-1,0 0 1,0 0 0,1 1-1,-1 0 1,1-1-1,0 1 1,0 0 0,1 0-1,-1 1 1,1-1-1,0 0 1,0 1 0,0 0-1,0-1 1,1 1 0,-1 6-1,2-9-97,-1 0 0,1 0-1,0 0 1,0 1 0,0-1-1,0 0 1,1 0 0,-1 0 0,1 0-1,-1 0 1,1 0 0,0 0-1,0 0 1,0 0 0,0 0-1,0 0 1,0 0 0,0-1 0,0 1-1,1 0 1,1 1 0,0-1-9,0 0 0,0 0 0,1 0 0,-1-1 0,0 0 0,1 1 0,-1-1 0,0 0 0,1-1 1,-1 1-1,7 0 0,4-1-16,0 0 0,-1-1-1,1 0 1,0-2 0,22-5 0,-11-1-10,-2-1 0,37-20 0,2-1-100,-61 30 116,0 0 0,0 1 0,0-1 0,0 0-1,0 1 1,0-1 0,1 1 0,-1 0 0,0-1 0,0 1 0,1 0-1,-1 0 1,0 0 0,0 0 0,1 0 0,-1 0 0,0 0 0,0 0-1,1 0 1,-1 1 0,0-1 0,0 0 0,2 1 0,-2 1 9,0 0-1,0-1 1,-1 1 0,1-1 0,0 1 0,-1 0 0,1 0 0,-1-1 0,1 1 0,-1 0-1,0 0 1,0 0 0,0-1 0,0 1 0,0 2 0,-1 0 9,1-1 1,1 0-1,-1 1 1,0-1-1,1 0 1,-1 0-1,1 1 0,0-1 1,0 0-1,1 0 1,-1 0-1,1 0 1,-1 0-1,1 0 0,0-1 1,0 1-1,0 0 1,0-1-1,1 1 1,-1-1-1,1 0 0,-1 0 1,1 0-1,0 0 1,0-1-1,0 1 1,0-1-1,0 1 1,0-1-1,0 0 0,0 0 1,1-1-1,-1 1 1,0 0-1,0-1 1,7 0-1,11-1 8,0-1 0,0-1 0,-1-1-1,1-1 1,-1 0 0,0-2 0,0 0 0,19-11 0,-35 16-30,0 0-1,1 0 1,-1 1 0,1 0 0,-1 0 0,1 0-1,-1 0 1,8 0 0,-11 1 20,1 1-1,-1-1 1,0 0-1,0 0 1,1 1-1,-1-1 1,0 0 0,0 1-1,1-1 1,-1 1-1,0 0 1,0-1-1,0 1 1,0 0-1,0 0 1,0 0 0,0 0-1,0 0 1,0 0-1,-1 0 1,1 0-1,0 0 1,0 0 0,-1 0-1,1 0 1,-1 1-1,1-1 1,-1 0-1,0 0 1,1 1-1,-1-1 1,0 0 0,0 2-1,7 28-407,-7-30 348,0-1 0,0 0 1,0 0-1,0 0 0,0 1 1,1-1-1,-1 0 1,0 0-1,0 1 0,0-1 1,0 0-1,0 0 0,0 0 1,0 0-1,1 1 0,-1-1 1,0 0-1,0 0 1,0 0-1,0 0 0,1 0 1,-1 1-1,0-1 0,0 0 1,0 0-1,1 0 0,-1 0 1,0 0-1,0 0 1,0 0-1,1 0 0,-1 0 1,0 0-1,0 0 0,1 0 1,-1 0-1,0 0 0,9-16-1192,-5 0 490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07.573"/>
    </inkml:context>
    <inkml:brush xml:id="br0">
      <inkml:brushProperty name="width" value="0.05" units="cm"/>
      <inkml:brushProperty name="height" value="0.05" units="cm"/>
    </inkml:brush>
  </inkml:definitions>
  <inkml:trace contextRef="#ctx0" brushRef="#br0">39 0 17812,'-8'17'2528,"4"6"-1455,-4 1-449,-1 6 2704,3 0-2431,4-1-65,1 3-504,1-1-408,1-6-960,1-6-1785,4 0 2385,5-4-400,-1-4-313</inkml:trace>
  <inkml:trace contextRef="#ctx0" brushRef="#br0" timeOffset="1">42 455 20844,'-8'26'2041,"4"-8"-1329,-2-6-424,6 1 592,3-3-872,4-10 320,7-4-304,0-11-360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7.913"/>
    </inkml:context>
    <inkml:brush xml:id="br0">
      <inkml:brushProperty name="width" value="0.05" units="cm"/>
      <inkml:brushProperty name="height" value="0.05" units="cm"/>
    </inkml:brush>
  </inkml:definitions>
  <inkml:trace contextRef="#ctx0" brushRef="#br0">204 8 16700,'0'0'56,"0"-1"0,0 1 0,0-1 0,1 1 0,-1-1 0,0 1 0,1-1 0,-1 1 0,0 0 0,1-1 0,-1 1 1,1-1-1,-1 1 0,1 0 0,-1 0 0,1-1 0,-1 1 0,1 0 0,-1 0 0,1 0 0,-1-1 0,1 1 0,3 9 535,-7 24 7,3-31-459,-8 60 470,-102 697 2730,83-625-2921,-21 118 319,39-186-526,-2 120-1,15-113-148,-3-67-90,0 0 1,0-1-1,1 1 1,0-1-1,0 1 1,0-1-1,0 0 1,1 1-1,5 7 1,-7-12-3,-1-1 0,0 1 1,0-1-1,1 1 0,-1-1 0,1 1 0,-1-1 0,0 0 1,1 1-1,-1-1 0,1 0 0,-1 1 0,1-1 1,-1 0-1,1 1 0,-1-1 0,1 0 0,-1 0 1,1 0-1,0 1 0,-1-1 0,1 0 0,-1 0 0,1 0 1,-1 0-1,1 0 0,0 0 0,-1 0 0,1 0 1,-1 0-1,1 0 0,-1-1 0,1 1 0,0 0 1,-1 0-1,1-1 0,-1 1 0,1-1 0,14-19-580,-11 15 544,6-13-342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5.756"/>
    </inkml:context>
    <inkml:brush xml:id="br0">
      <inkml:brushProperty name="width" value="0.05" units="cm"/>
      <inkml:brushProperty name="height" value="0.05" units="cm"/>
    </inkml:brush>
  </inkml:definitions>
  <inkml:trace contextRef="#ctx0" brushRef="#br0">2 1364 15579,'-1'-2'127,"1"-1"0,-1 0 0,1 0 0,0 0 0,0 0 0,1 0 0,-1 0 0,0 0 0,1 0 0,0 0 0,0 1 0,0-1 0,0 0 0,0 0-1,0 1 1,1-1 0,-1 1 0,1-1 0,3-2 0,5-8 154,1 0 0,15-13 0,-18 19-62,34-32 136,3 2 0,1 2-1,69-41 1,-45 37-352,141-55-1,-37 36-630,255-50-1,397-15 28,8 70 1546,-492 42-535,383-26 260,-590 20-511,-1-6-1,-1-6 0,142-51 1,-108 19-620,299-156 0,-318 139 128,-92 47 51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6.365"/>
    </inkml:context>
    <inkml:brush xml:id="br0">
      <inkml:brushProperty name="width" value="0.05" units="cm"/>
      <inkml:brushProperty name="height" value="0.05" units="cm"/>
    </inkml:brush>
  </inkml:definitions>
  <inkml:trace contextRef="#ctx0" brushRef="#br0">388 1 13763,'-4'2'241,"1"0"1,-1 0-1,1 0 1,0 1-1,0-1 1,0 1-1,0 0 1,0 0-1,1 0 1,-1 0-1,-3 6 1,-21 46 461,11-21-471,-116 178 446,-1 5 72,126-205-693,1 0 1,0 0-1,1 1 1,1 0-1,-5 18 0,8-28-52,1 0 0,-1-1 0,1 1-1,0-1 1,0 1 0,0 0 0,0-1 0,0 1 0,1-1-1,-1 1 1,1-1 0,0 1 0,-1-1 0,1 1-1,0-1 1,1 1 0,-1-1 0,0 0 0,1 0 0,-1 0-1,1 1 1,-1-1 0,1-1 0,0 1 0,0 0-1,0 0 1,0-1 0,0 1 0,1-1 0,-1 0-1,0 0 1,1 0 0,-1 0 0,0 0 0,6 1 0,5 1 4,0-1 0,0 0 0,0-1 0,0 0 0,0-1 0,1-1 0,14-2 0,99-23 81,-85 16 30,325-90 1233,-240 56-1077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6.952"/>
    </inkml:context>
    <inkml:brush xml:id="br0">
      <inkml:brushProperty name="width" value="0.05" units="cm"/>
      <inkml:brushProperty name="height" value="0.05" units="cm"/>
    </inkml:brush>
  </inkml:definitions>
  <inkml:trace contextRef="#ctx0" brushRef="#br0">403 1 14259,'-26'13'1560,"-2"16"-1088,-11 20-199,-1 10 1239,-8 9-1120,1 4-88,4-1-72,2-5-64,8-10-64,6-7-24,9-18-152,5-14-136,15-25-320,10-18-128,14-32 504,3-14-128,13-20-152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7.359"/>
    </inkml:context>
    <inkml:brush xml:id="br0">
      <inkml:brushProperty name="width" value="0.05" units="cm"/>
      <inkml:brushProperty name="height" value="0.05" units="cm"/>
    </inkml:brush>
  </inkml:definitions>
  <inkml:trace contextRef="#ctx0" brushRef="#br0">95 0 14611,'0'6'1207,"-62"207"1704,51-164-2156,-8 82 0,17-109-595,2 0 0,0 0 0,1 0 0,1-1-1,2 1 1,6 28 0,-5-38-214,-1 0-1,1 0 1,1 0-1,0-1 1,1 0 0,0 0-1,0-1 1,1 1-1,1-2 1,-1 1 0,2-1-1,-1-1 1,1 1-1,1-2 1,-1 1 0,1-1-1,1-1 1,18 8-1,-29-14 35,-1 1 0,1-1-1,0 0 1,0 0-1,0 1 1,0-1-1,0 0 1,-1 0 0,1 0-1,0 0 1,0 0-1,0 0 1,0 0-1,0 0 1,0 0 0,0 0-1,-1 0 1,1-1-1,0 1 1,0 0 0,0-1-1,0 1 1,-1-1-1,1 1 1,0-1-1,0 1 1,-1-1 0,2 0-1,5-15-403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7.781"/>
    </inkml:context>
    <inkml:brush xml:id="br0">
      <inkml:brushProperty name="width" value="0.05" units="cm"/>
      <inkml:brushProperty name="height" value="0.05" units="cm"/>
    </inkml:brush>
  </inkml:definitions>
  <inkml:trace contextRef="#ctx0" brushRef="#br0">0 91 15971,'10'0'1657,"10"0"-953,1 0-256,16-2 1480,4-1-1247,16-6-201,2 0-64,6-5-344,-1 3-224,-6-1-472,-7 1-281,-21 2 657,-8 0-112,-24 8-208</inkml:trace>
  <inkml:trace contextRef="#ctx0" brushRef="#br0" timeOffset="1">114 146 12211,'-20'21'1560,"17"-2"-720,9-5-272,14-7 1769,7-4-1273,12-6-240,7-3-96,1-5-296,7-1-280,-2-2 489,-3 1-473,-11 2-96,-4 2-40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8.141"/>
    </inkml:context>
    <inkml:brush xml:id="br0">
      <inkml:brushProperty name="width" value="0.05" units="cm"/>
      <inkml:brushProperty name="height" value="0.05" units="cm"/>
    </inkml:brush>
  </inkml:definitions>
  <inkml:trace contextRef="#ctx0" brushRef="#br0">1 87 17852,'20'-16'1482,"1"1"-1,28-16 1,-43 28-1325,1-1 1,0 1-1,0 0 0,0 1 0,0-1 1,0 2-1,0-1 0,1 1 0,-1 0 1,1 0-1,-1 1 0,10 0 0,-15 1-144,0-1 0,0 0-1,0 1 1,0 0 0,-1-1 0,1 1 0,0 0-1,-1 0 1,1 0 0,0 0 0,-1 0-1,1 0 1,-1 0 0,0 1 0,1-1-1,-1 0 1,0 1 0,0-1 0,1 1-1,-1 0 1,-1-1 0,1 1 0,0 0 0,0-1-1,-1 1 1,1 0 0,-1 0 0,1 0-1,-1 0 1,0-1 0,0 1 0,0 4-1,0 2-7,0 1-1,-1 0 1,0-1-1,-1 1 0,0-1 1,-3 11-1,-13 25 6,-1-1-1,-3-1 1,-36 54-1,-11 22 39,67-114-47,-1 2 4,-1 0-1,1 0 1,1 0-1,-1 1 1,1-1-1,0 1 1,-1 11-1,2-17-3,1 0 0,0-1 0,0 1 0,0 0 0,0 0 0,1 0 0,-1-1 0,0 1 0,0 0 1,0 0-1,1-1 0,-1 1 0,0 0 0,1 0 0,-1-1 0,0 1 0,1 0 0,-1-1 0,1 1 0,-1 0 0,1-1 0,0 1 0,-1-1 0,1 1 0,0-1 0,0 1 0,1 0-2,0 0-1,0-1 0,1 1 0,-1 0 0,0-1 0,0 0 0,0 0 0,1 1 1,3-2-1,7 0-92,0-1 0,21-6 1,-26 6-1,178-52-760,-118 29 618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8.555"/>
    </inkml:context>
    <inkml:brush xml:id="br0">
      <inkml:brushProperty name="width" value="0.05" units="cm"/>
      <inkml:brushProperty name="height" value="0.05" units="cm"/>
    </inkml:brush>
  </inkml:definitions>
  <inkml:trace contextRef="#ctx0" brushRef="#br0">1 1 19244,'4'12'1568,"2"17"-1215,4 8-145,-3 13 848,1 7-672,1 9-184,0-2-16,-3-3-128,2-4-112,-5-11-352,-1-11-224,-2-18-617,-5-11 1025,-4-23-216,0-23-200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8.976"/>
    </inkml:context>
    <inkml:brush xml:id="br0">
      <inkml:brushProperty name="width" value="0.05" units="cm"/>
      <inkml:brushProperty name="height" value="0.05" units="cm"/>
    </inkml:brush>
  </inkml:definitions>
  <inkml:trace contextRef="#ctx0" brushRef="#br0">3 21 19892,'-3'-16'1961,"5"11"447,1 11-1544,3 0-824,3 0-440,0 2 336,2 1-136,0 5-64</inkml:trace>
  <inkml:trace contextRef="#ctx0" brushRef="#br0" timeOffset="1.2">290 729 19700,'7'-3'2273,"-4"3"-1137,-6 1 640,3 1-1000,2-2-1648,1-5 1672,-2-3-928,-2-1-112,-4-11-96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39.729"/>
    </inkml:context>
    <inkml:brush xml:id="br0">
      <inkml:brushProperty name="width" value="0.05" units="cm"/>
      <inkml:brushProperty name="height" value="0.05" units="cm"/>
    </inkml:brush>
  </inkml:definitions>
  <inkml:trace contextRef="#ctx0" brushRef="#br0">6 389 13291,'5'-2'447,"0"1"1,-1 0-1,1-1 0,0 0 1,-1-1-1,0 1 1,1 0-1,-1-1 0,0 0 1,0 0-1,0-1 1,5-5-1,2-1 322,15-13 371,-1-1-1,36-44 0,-49 53-934,-2 0 1,0-1-1,0 0 1,-1 0-1,-1-1 1,9-28-1,-15 38-146,-1 0 1,1 1-1,-1-1 1,-1 0-1,1 1 1,-1-9-1,0 14-47,0-1 0,0 1 0,0 0 0,-1-1 0,1 1-1,0 0 1,0 0 0,-1 0 0,1-1 0,-1 1 0,1 0 0,-1 0-1,0 0 1,1 0 0,-1 0 0,0 0 0,0 0 0,1 0 0,-1 0 0,0 0-1,0 0 1,0 0 0,0 1 0,0-1 0,0 0 0,-1 1 0,1-1-1,0 1 1,0-1 0,0 1 0,-1 0 0,1-1 0,0 1 0,0 0-1,-1 0 1,1 0 0,0 0 0,0 0 0,-2 0 0,-3 1 13,0 1 0,0-1-1,0 1 1,0 0 0,0 1 0,0 0 0,1 0 0,-1 0 0,1 0 0,0 1 0,0 0 0,-7 6-1,-1 3 24,1 0 0,1 0 0,-15 22 0,12-12 3,0 0 1,1 1 0,2 1 0,0 0 0,2 1 0,-8 31 0,14-44-28,1 1 1,0 0 0,1 0 0,1 0 0,0 0-1,2 14 1,-1-19-20,1-1 0,0 1 0,0-1 0,1 0 0,0 0 0,1 0 0,-1 0 0,1 0-1,1-1 1,8 11 0,-10-14-43,0 0-1,0-1 0,1 1 1,-1-1-1,1 0 0,0 0 0,0 0 1,0-1-1,0 0 0,0 1 1,1-1-1,-1-1 0,1 1 0,-1-1 1,1 1-1,0-1 0,-1-1 1,1 1-1,0-1 0,0 1 0,0-1 1,0-1-1,-1 1 0,1-1 1,0 0-1,0 0 0,-1 0 0,1-1 1,-1 1-1,1-1 0,-1 0 1,0-1-1,0 1 0,6-5 0,28-27-241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0.482"/>
    </inkml:context>
    <inkml:brush xml:id="br0">
      <inkml:brushProperty name="width" value="0.05" units="cm"/>
      <inkml:brushProperty name="height" value="0.05" units="cm"/>
    </inkml:brush>
  </inkml:definitions>
  <inkml:trace contextRef="#ctx0" brushRef="#br0">17 107 20196,'-15'6'1833,"13"-5"-1257,10 1-224,13-8 824,21-5-264,11-4-464,5-1-264,7 1-720,-2-2-320,-10 2 720,-9 1-168,-14 8-144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8.396"/>
    </inkml:context>
    <inkml:brush xml:id="br0">
      <inkml:brushProperty name="width" value="0.05" units="cm"/>
      <inkml:brushProperty name="height" value="0.05" units="cm"/>
    </inkml:brush>
  </inkml:definitions>
  <inkml:trace contextRef="#ctx0" brushRef="#br0">1 60 16676,'1'1'108,"0"0"1,0 1-1,0-1 1,0 0-1,1 0 1,-1 0-1,0 0 1,1 0-1,-1 0 1,0-1-1,1 1 1,-1 0-1,1-1 1,-1 1-1,1-1 1,0 1-1,-1-1 1,1 0-1,-1 0 1,1 0-1,0 0 1,-1 0 0,1 0-1,0 0 1,-1 0-1,3-1 1,4 1 212,240-10 2968,-91 1-2729,667 10-82,153-8-1128,-942 5 626,296-22 118,-360 8-1722,19 9 1267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0.939"/>
    </inkml:context>
    <inkml:brush xml:id="br0">
      <inkml:brushProperty name="width" value="0.05" units="cm"/>
      <inkml:brushProperty name="height" value="0.05" units="cm"/>
    </inkml:brush>
  </inkml:definitions>
  <inkml:trace contextRef="#ctx0" brushRef="#br0">0 553 16868,'11'26'1712,"17"-15"-976,4-11-232,15-6 1017,5-8-593,9-7-632,2-4-400,-2-8 272,2-4-96,-12-3-192</inkml:trace>
  <inkml:trace contextRef="#ctx0" brushRef="#br0" timeOffset="1">658 2 19852,'23'-1'1809,"0"7"-1249,5 3-240,1 5 704,0 4-296,-3 11-224,-6 5-176,-15 16-296,-12 10-120,-17 11-384,-10 2-248,-10 2 576,0 2-128,-2-9-88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1.584"/>
    </inkml:context>
    <inkml:brush xml:id="br0">
      <inkml:brushProperty name="width" value="0.05" units="cm"/>
      <inkml:brushProperty name="height" value="0.05" units="cm"/>
    </inkml:brush>
  </inkml:definitions>
  <inkml:trace contextRef="#ctx0" brushRef="#br0">198 469 14659,'7'-8'563,"0"-1"0,-1 0 0,-1-1 0,1 0 0,-1 0 0,4-12 1,-8 19-402,0 1 0,-1-1 0,1 0 0,0 1 0,-1-1 0,1 0 0,-1 0 0,0 1 0,0-1 1,0 0-1,0 0 0,-1 0 0,1 1 0,-1-1 0,1 0 0,-1 0 0,0 1 0,0-1 1,0 1-1,-1-1 0,1 1 0,-1-1 0,1 1 0,-1 0 0,0 0 0,0 0 0,0 0 0,0 0 1,-3-2-1,2 2-83,0 1 1,0-1 0,0 1 0,0 0-1,0 0 1,0 1 0,0-1 0,0 0-1,-1 1 1,1 0 0,0 0 0,0 0-1,-1 0 1,1 1 0,0-1 0,0 1-1,0-1 1,-1 1 0,1 0-1,0 1 1,0-1 0,0 0 0,1 1-1,-1 0 1,-4 3 0,-5 3 6,1 1 0,1 0 0,-1 0 0,-13 18 0,17-19-73,0 1 0,0-1 0,1 2 0,0-1 0,1 1 0,0 0 0,0 0 0,1 0-1,0 0 1,1 1 0,0 0 0,1 0 0,-2 21 0,4-30-9,0 0 0,0 0 0,0 0 0,0 0 0,0 0 0,1 0 0,-1 0-1,1 0 1,-1 0 0,1 0 0,0 0 0,-1 0 0,1-1 0,0 1 0,0 0 0,0-1-1,1 1 1,-1-1 0,0 1 0,1-1 0,-1 1 0,1-1 0,2 2 0,-2-2 4,1 0 0,0 0 0,-1-1 0,1 1 0,0-1 1,0 0-1,0 1 0,-1-1 0,1 0 0,0-1 0,0 1 1,0 0-1,-1-1 0,5-1 0,7-3 33,0 0 0,-1-1 1,0 0-1,0-1 0,14-10 0,-5 0 68,-1-1 1,0 0-1,-1-2 0,-2 0 0,32-44 1,-27 30 82,-2-1 0,-1-1 0,21-51 0,-34 71-95,-1-1 0,0 0-1,-2 0 1,1 0 0,-2 0-1,0-1 1,0-34 0,-7 34 14,4 18-110,-1 0 1,1-1-1,0 1 0,0 0 1,0 0-1,-1 0 0,1 0 1,0 0-1,0 0 0,0 0 1,-1 0-1,1 0 0,0 0 1,0 0-1,0 0 0,-1 0 1,1 0-1,0 0 0,0 0 0,-1 0 1,1 0-1,0 0 0,0 0 1,0 0-1,-1 0 0,1 0 1,0 0-1,0 0 0,0 0 1,-1 1-1,1-1 0,0 0 1,0 0-1,0 0 0,0 0 0,-1 1 1,1-1-1,0 0 0,0 0 1,0 1-1,-3 2-3,0 2 0,1-1 0,-1 0 0,1 0 0,0 1 0,-1 5 0,-12 36-424,3 1 0,2 0 0,1 1 0,3-1 0,2 1 1,3 64-1,1-109 313,1 10-329,0-1-1,5 18 1,-6-27 371,1 0 0,0 0 0,0-1 0,0 1 0,0-1 0,0 1 1,1-1-1,-1 1 0,1-1 0,0 0 0,-1 0 0,1 0 0,0 0 0,0 0 0,1 0 0,2 2 0,17 5-785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2.001"/>
    </inkml:context>
    <inkml:brush xml:id="br0">
      <inkml:brushProperty name="width" value="0.05" units="cm"/>
      <inkml:brushProperty name="height" value="0.05" units="cm"/>
    </inkml:brush>
  </inkml:definitions>
  <inkml:trace contextRef="#ctx0" brushRef="#br0">121 0 16155,'-3'4'394,"-1"0"0,0 1 0,1-1 0,0 0 0,0 1 0,0 0 0,-4 9 0,-3 6 334,-41 78 3033,45-84-3550,1 0-1,0 0 0,1 0 1,1 1-1,-3 21 1,6-34-189,0 0 1,0 1 0,0-1 0,0 0-1,0 0 1,0 0 0,0 0 0,1 0-1,-1 0 1,1 0 0,0 0-1,0 0 1,-1 0 0,1 0 0,3 3-1,-4-4-15,1 0-1,0-1 0,0 1 0,0 0 0,0-1 1,0 0-1,1 1 0,-1-1 0,0 0 1,0 1-1,0-1 0,0 0 0,0 0 0,0 0 1,1 0-1,-1 0 0,0 0 0,0 0 1,0 0-1,0 0 0,0-1 0,0 1 0,0 0 1,1-1-1,-1 1 0,0-1 0,0 1 1,0-1-1,-1 0 0,1 1 0,1-2 0,5-3 20,-1 0-1,0 0 0,0 0 0,0-1 0,-1 0 0,0 0 0,0 0 0,-1-1 0,1 0 0,-1 0 0,-1 0 0,1 0 1,-1-1-1,2-8 0,0 1 52,-1 0 1,-1-1 0,-1 0 0,0 1-1,-1-1 1,0-19 0,-1 32-58,-1-1 0,1 1 0,-1-1 1,0 0-1,0 1 0,0-1 0,0 1 1,-4-6-1,5 8-24,0 1 0,-1-1 1,1 0-1,-1 1 1,1-1-1,-1 1 0,1-1 1,-1 1-1,1-1 0,-1 1 1,1-1-1,-1 1 1,0 0-1,1-1 0,-1 1 1,0 0-1,1 0 0,-1-1 1,0 1-1,0 0 1,1 0-1,-1 0 0,0 0 1,1 0-1,-1 0 0,0 0 1,0 0-1,1 0 1,-1 0-1,0 0 0,1 0 1,-1 1-1,0-1 0,1 0 1,-1 0-1,0 1 1,1-1-1,-1 1 0,0-1 1,1 0-1,-1 1 0,1-1 1,-1 1-1,1 0 1,-1-1-1,1 1 0,-1 0 1,-3 4-192,1 0 0,1 0 1,-1 0-1,1 0 0,-1 1 0,2-1 1,-1 0-1,0 1 0,1 0 1,0-1-1,1 1 0,-1 0 0,1-1 1,0 1-1,0 0 0,1 0 1,0-1-1,0 1 0,0-1 0,0 1 1,1-1-1,3 6 0,-5-9 142,1-1 0,0 0 0,0 0 1,0 1-1,1-1 0,-1 0 0,0 0 0,0 0 0,1 0 0,-1-1 0,0 1 0,1 0 0,-1 0 0,1-1 0,-1 1 0,0-1 0,1 1 0,0-1 0,-1 0 0,1 0 0,-1 0 0,1 0 0,-1 0 0,1 0 0,0 0 0,-1 0 0,2-1 0,26-2-859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2.435"/>
    </inkml:context>
    <inkml:brush xml:id="br0">
      <inkml:brushProperty name="width" value="0.05" units="cm"/>
      <inkml:brushProperty name="height" value="0.05" units="cm"/>
    </inkml:brush>
  </inkml:definitions>
  <inkml:trace contextRef="#ctx0" brushRef="#br0">70 2 16620,'-15'27'1172,"-18"40"0,29-57-922,0 0 0,1 1 1,0 0-1,1-1 1,0 1-1,1 0 1,-1 14-1,2-24-231,0 1-1,0 0 1,-1-1-1,2 1 1,-1 0-1,0-1 1,0 1 0,0 0-1,1-1 1,-1 1-1,1-1 1,-1 1-1,1-1 1,0 1-1,0-1 1,-1 1 0,1-1-1,0 1 1,0-1-1,0 0 1,1 0-1,-1 0 1,0 1-1,0-1 1,1 0-1,-1 0 1,1-1 0,-1 1-1,0 0 1,1 0-1,0-1 1,-1 1-1,1-1 1,-1 1-1,1-1 1,0 0 0,-1 0-1,1 1 1,0-1-1,-1 0 1,1-1-1,0 1 1,-1 0-1,1 0 1,2-2-1,4 0-119,-1 0 0,0 0 0,1-1 0,-1-1 0,0 1-1,-1-1 1,1 0 0,10-9 0,-8 4-96,-1 1 0,1-1 0,-2-1 0,1 0 0,-1 0 1,-1 0-1,0-1 0,0 0 0,-1 0 0,-1 0 0,0-1 0,0 1 0,-1-1 1,-1 0-1,2-19 0,-4 31 235,0 0-1,1-1 1,-1 1 0,0-1 0,0 1 0,0 0-1,0-1 1,0 1 0,0-1 0,0 1 0,0 0-1,0-1 1,0 1 0,0-1 0,0 1-1,0 0 1,-1-1 0,1 1 0,0-1 0,0 1-1,0 0 1,-1-1 0,1 1 0,0 0 0,0-1-1,-1 1 1,1 0 0,0 0 0,0-1 0,-1 1-1,1 0 1,0 0 0,-1-1 0,-9 11 1767,8-7-1428,0-1 0,1 1 0,-1 0 0,1 0 0,0 0 0,0 0 0,0 0 0,0 1 0,0 2 0,4 8-273,0 0 1,-1 0-1,-1 0 1,0 0-1,-2 16 1,-2-6 10,1-10 5,0 0 0,1 0 0,1 28 0,0-40-101,0 0 1,0 1-1,1-1 0,-1 0 1,1 1-1,-1-1 0,1 0 0,0 0 1,0 1-1,0-1 0,0 0 1,0 0-1,0 0 0,1 0 1,-1 0-1,1-1 0,-1 1 1,1 0-1,0-1 0,0 1 1,0-1-1,0 1 0,0-1 1,0 0-1,0 0 0,0 0 1,0 0-1,0 0 0,5 0 1,-3 0-21,1-1 0,-1 0-1,0 0 1,1-1 0,-1 1 0,1-1 0,-1 0 0,0 0 0,0-1 0,0 1 0,0-1 0,0 0 0,0 0 0,0 0 0,0-1 0,-1 1 0,1-1 0,-1 0 0,4-4 0,1 0-172,-1-1 1,0-1 0,0 0 0,0 0-1,-1 0 1,7-15 0,-9 14 34,0 0 0,0 0 0,-1-1 1,-1 1-1,1 0 0,-2-1 0,0 0 1,0 1-1,-1-16 0,-2 5-274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2.885"/>
    </inkml:context>
    <inkml:brush xml:id="br0">
      <inkml:brushProperty name="width" value="0.05" units="cm"/>
      <inkml:brushProperty name="height" value="0.05" units="cm"/>
    </inkml:brush>
  </inkml:definitions>
  <inkml:trace contextRef="#ctx0" brushRef="#br0">68 1 18660,'-1'11'604,"0"1"-1,-1-1 1,-1 0-1,0 0 1,-7 19-1,-3 9 762,12-35-1219,-26 105 2180,25-96-2149,0 0 0,0 0 0,2 1 0,0-1 0,0 0 0,3 18 0,-3-30-172,1 1 0,-1-1 0,0 0 0,1 1 0,-1-1 0,1 0 0,-1 1 0,1-1 0,0 0 0,0 1 0,-1-1 0,1 0 0,0 0 0,0 0 0,0 0 0,0 0 0,0 0 0,0 0 0,1 0 0,-1-1 0,0 1 0,0 0 0,1-1 0,-1 1 0,0 0 0,1-1 1,-1 0-1,0 1 0,1-1 0,-1 0 0,1 0 0,-1 0 0,1 0 0,-1 0 0,0 0 0,1 0 0,-1 0 0,1-1 0,-1 1 0,0 0 0,3-2 0,6-1-136,-1-1 0,1 0 0,-1-1 0,13-8 0,-17 10 60,18-12-234,-16 10 170,0 0 1,0 1 0,0-1 0,0 1-1,0 1 1,1-1 0,0 2 0,0-1-1,0 1 1,13-2 0,-21 4 117,1-1-1,0 1 1,-1 1 0,1-1 0,0 0-1,-1 0 1,1 0 0,-1 0-1,1 0 1,0 1 0,-1-1-1,1 0 1,-1 0 0,1 1 0,0-1-1,-1 1 1,1-1 0,-1 0-1,1 1 1,-1-1 0,0 1-1,1-1 1,-1 1 0,1-1 0,-1 1-1,0 0 1,1 0 0,0 1 4,-1 0 0,0-1 0,1 1 0,-1 0 0,0 0 0,0 0 1,0 0-1,0 0 0,-1 3 0,0 2 34,-1-1 0,0 1 0,0-1 0,-5 11 0,-4 1 104,0 0 0,-1-1 0,-1-1 0,-1 0 0,0 0 0,-1-1 0,-31 24 0,41-36-130,1-1-1,0 1 1,-1-1-1,1 0 1,-1 0-1,0-1 1,-6 3-1,10-4-43,-1 0 0,1 1-1,0-1 1,0 0 0,-1 0-1,1 0 1,0 0 0,-1 0 0,1 0-1,0 0 1,-1 0 0,1-1-1,0 1 1,0-1 0,-1 1-1,1 0 1,0-1 0,0 0-1,0 1 1,0-1 0,-1 0 0,1 0-1,0 1 1,0-1 0,0 0-1,1 0 1,-1 0 0,0 0-1,0 0 1,0 0 0,1-1-1,-1 0 1,-1-5-40,1 1 1,0-1-1,0 0 0,1 1 0,0-1 1,0 1-1,0-1 0,3-11 0,9-33-452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3.398"/>
    </inkml:context>
    <inkml:brush xml:id="br0">
      <inkml:brushProperty name="width" value="0.05" units="cm"/>
      <inkml:brushProperty name="height" value="0.05" units="cm"/>
    </inkml:brush>
  </inkml:definitions>
  <inkml:trace contextRef="#ctx0" brushRef="#br0">140 1 19428,'-34'73'2119,"-35"86"1169,61-135-2865,1-1-1,0 1 0,2 1 1,-4 44-1,9-57-362,0 1 0,3 24 0,-3-34-86,1 1-1,0-1 1,0 1 0,0-1-1,1 0 1,2 6 0,-3-8-3,0 0 1,-1 0 0,1 0-1,0 0 1,0 0-1,0 0 1,0 0-1,0 0 1,0-1-1,0 1 1,0 0-1,0-1 1,0 1-1,0-1 1,0 1-1,1-1 1,-1 1 0,0-1-1,2 0 1,-1 0-29,-1 0 0,1 0 1,0-1-1,-1 1 0,1 0 0,0-1 1,-1 0-1,1 1 0,0-1 1,-1 0-1,1 0 0,-1 0 1,0 0-1,1 0 0,-1 0 1,0 0-1,0 0 0,1-1 0,-1 1 1,0 0-1,0-1 0,0 1 1,-1-1-1,1 1 0,1-3 1,2-6-342,1-1 1,4-17 0,-7 21 231,9-28-519,18-52-425,-29 87 1120,0-1 0,0 1 0,0 0 0,0 0-1,0 0 1,0 0 0,0-1 0,0 1 0,0 0 0,0 0-1,0 0 1,0 0 0,0 0 0,0-1 0,0 1-1,0 0 1,0 0 0,1 0 0,-1 0 0,0 0 0,0 0-1,0-1 1,0 1 0,0 0 0,0 0 0,0 0 0,1 0-1,-1 0 1,0 0 0,0 0 0,0 0 0,0 0-1,0 0 1,1 0 0,-1-1 0,0 1 0,0 0 0,0 0-1,0 0 1,1 0 0,-1 0 0,0 0 0,0 0-1,0 0 1,0 1 0,0-1 0,1 0 0,-1 0 0,4 10 452,3 33 355,-2-15-337,-4-24-432,-1 0 1,2 0-1,-1-1 1,0 1-1,1 0 0,-1-1 1,1 1-1,0-1 1,1 1-1,-1-1 1,0 0-1,1 0 1,0 0-1,-1 0 1,1 0-1,1-1 0,-1 1 1,7 3-1,-5-4-31,0 0 0,1-1 0,-1 1 0,0-1 0,1 0 0,0 0 0,-1-1 0,1 0 0,-1 0 0,1 0 0,0-1-1,-1 1 1,7-3 0,11-3-59,0 0 0,-1-2 0,30-14-1,61-38-184,-43 21 1,-68 38 214,4-2-5,0 0 1,0 0-1,0 1 0,1-1 0,6 0 0,-12 2 23,0 1 0,0 0 0,0 0 0,-1 0 0,1 0 0,0 0 0,0 0 0,0 0 0,-1 0 0,1 1 0,0-1 0,0 0 1,0 0-1,-1 1 0,1-1 0,0 0 0,-1 1 0,1-1 0,1 2 0,-1-1 10,-1 0-1,1 0 1,-1 0 0,1 0 0,-1 0-1,1 0 1,-1 0 0,0 0 0,1 1-1,-1-1 1,0 0 0,0 0 0,0 0 0,0 1-1,0-1 1,0 0 0,0 2 0,-1 2 24,0 1 46,1 0 0,-1 0 0,1 0-1,1 1 1,-1-1 0,3 9 0,-3-14-74,1 1 1,-1-1 0,1 0-1,0 1 1,-1-1 0,1 1-1,0-1 1,0 0 0,0 0-1,0 0 1,1 0 0,-1 1-1,0-1 1,0-1 0,1 1-1,-1 0 1,0 0 0,1 0-1,-1-1 1,1 1 0,-1-1-1,1 1 1,-1-1 0,1 0-1,-1 1 1,1-1 0,-1 0-1,1 0 1,0 0 0,1 0-1,15-2-281,-1-1 1,1-1-1,-1 0 0,0-1 0,-1-1 0,28-13 0,-27 11-199,-7 5 164,-2 0-23,1-1 1,-1 1 0,0-1-1,0-1 1,0 0-1,-1 0 1,1 0-1,-1-1 1,7-7 0,-5-1-360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3.832"/>
    </inkml:context>
    <inkml:brush xml:id="br0">
      <inkml:brushProperty name="width" value="0.05" units="cm"/>
      <inkml:brushProperty name="height" value="0.05" units="cm"/>
    </inkml:brush>
  </inkml:definitions>
  <inkml:trace contextRef="#ctx0" brushRef="#br0">83 152 18156,'3'-56'4241,"-9"10"-961,-5-3-2271,-53 109-6987,59-50 8043,7-5-641,4 0-472,8-2-183,3 3-929,1-5 208,2-1-177,1 6-127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4.232"/>
    </inkml:context>
    <inkml:brush xml:id="br0">
      <inkml:brushProperty name="width" value="0.05" units="cm"/>
      <inkml:brushProperty name="height" value="0.05" units="cm"/>
    </inkml:brush>
  </inkml:definitions>
  <inkml:trace contextRef="#ctx0" brushRef="#br0">202 0 13931,'-7'2'438,"-1"0"-1,1 0 1,0 0 0,0 1 0,0 0 0,0 0-1,0 1 1,1 0 0,-8 5 0,-4 5 1338,-28 26 0,39-34-1520,1 1 0,0-1 0,1 1 0,0 0 0,0 1 0,0-1 0,1 1 0,0 0 0,-5 12 0,8-16-184,0 0-1,0 1 1,1-1-1,-1 1 1,1-1-1,0 0 0,0 1 1,0-1-1,1 1 1,0-1-1,-1 0 1,2 0-1,-1 1 0,0-1 1,1 0-1,0 0 1,0 0-1,0 0 1,0 0-1,5 5 1,38 46 73,-19-24-177,22 36 0,-41-55 15,0 0-1,-1 0 1,0 1-1,-1 0 0,0 0 1,5 26-1,-7-22 18,-1 0-1,-1 0 0,0 0 1,-1 0-1,-1 0 0,-1 0 1,-3 17-1,3-28 27,1-1 0,-1 1 0,0 0 1,-1-1-1,1 0 0,-1 1 0,0-1 0,0-1 1,-1 1-1,-5 7 0,6-10 16,0 1-1,0-1 1,0 1-1,-1-1 1,1 0 0,-1-1-1,1 1 1,-1 0 0,0-1-1,1 0 1,-1 0 0,0 0-1,0 0 1,0-1 0,0 1-1,0-1 1,-4 0-1,4-1-12,1 1-1,-1-1 1,1 0 0,0 0-1,0 0 1,-1 0-1,1 0 1,0-1-1,0 1 1,0-1-1,0 0 1,1 0-1,-1 0 1,0-1-1,1 1 1,0 0 0,-1-1-1,1 0 1,0 1-1,0-1 1,0 0-1,1 0 1,-1 0-1,1 0 1,0 0-1,-2-7 1,-1-1-29,2 0-1,-1 0 1,1 0 0,1-1-1,0 1 1,2-23 0,1 12-162,2 0 0,0 0 0,2 1 0,0-1 0,2 1 0,0 1 1,1-1-1,21-33 0,-19 37-138,1-1 1,0 2 0,2-1-1,0 2 1,1 0 0,0 1-1,1 0 1,0 1 0,27-15-1,8 2-285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4.617"/>
    </inkml:context>
    <inkml:brush xml:id="br0">
      <inkml:brushProperty name="width" value="0.05" units="cm"/>
      <inkml:brushProperty name="height" value="0.05" units="cm"/>
    </inkml:brush>
  </inkml:definitions>
  <inkml:trace contextRef="#ctx0" brushRef="#br0">0 16 19164,'0'-1'80,"0"0"1,0 1-1,0-1 0,0 0 0,0 1 1,0-1-1,0 0 0,0 0 0,1 1 1,-1-1-1,0 0 0,0 1 0,1-1 1,-1 0-1,0 1 0,1-1 0,-1 0 1,1 1-1,-1-1 0,1 1 0,0-2 1,6 14 1157,3 32 280,-6 23-450,-4 1 0,-9 82 0,3-64-601,2-31-196,1-26-74,2 1 1,3 45 0,-2-72-179,0 0 1,1 0-1,-1 0 0,1-1 1,0 1-1,0 0 1,0-1-1,0 1 0,0 0 1,1-1-1,1 3 1,-3-4-16,1-1 0,-1 0-1,1 1 1,-1-1 0,1 1 0,-1-1 0,1 0 0,0 1 0,-1-1 0,1 0 0,-1 1 0,1-1 0,0 0 0,-1 0 0,1 0 0,0 0 0,-1 0 0,1 0-1,-1 0 1,2 0 0,0 0-3,-1 0 0,1-1 0,-1 1 0,0-1 0,1 0-1,-1 1 1,0-1 0,1 0 0,-1 0 0,0 0 0,0 0 0,2-2-1,11-12-24,0-2-1,17-28 1,0 1-48,-11 16 32,-10 13-21,1-1 0,1 1 0,0 1 0,1 0 0,1 1 0,28-22 0,-41 35 56,0-1 1,1 0-1,-1 0 0,0 1 0,1-1 0,-1 1 0,0-1 0,1 1 1,-1-1-1,1 1 0,-1 0 0,1 0 0,-1 0 0,3 0 1,-4 0 0,1 0 0,0 1 0,-1-1 0,1 0 1,0 0-1,-1 1 0,1-1 0,0 1 0,-1-1 0,1 0 1,-1 1-1,1-1 0,-1 1 0,1-1 0,-1 1 1,1 0-1,-1-1 0,1 1 0,-1-1 0,0 1 1,1 0-1,0 2-2,-1 0 0,1 0-1,-1 0 1,1 0 0,-1 0 0,0 0 0,0 0 0,0 0-1,-1 0 1,1 0 0,-1 0 0,1-1 0,-2 5 0,-5 11 76,-1 0 0,-1-1 0,0 0 0,-1 0 0,-1-1 1,-1 0-1,0-1 0,-1 0 0,0-1 0,-1 0 0,-1-1 1,-31 21-1,41-31-60,1-1 0,-1 1 0,0-1 0,0 0 0,0-1 0,0 1 0,0-1 0,-1 0 1,1 0-1,0 0 0,-9-1 0,12 0-43,1 0-1,-1 0 1,0-1 0,1 1 0,0-1 0,-1 1-1,1-1 1,-1 1 0,1-1 0,0 0 0,-1 0 0,1 0-1,0 0 1,0 0 0,-1 0 0,1 0 0,-1-2-1,0 1-65,1 0 0,0-1 0,0 1-1,0 0 1,1-1 0,-1 1-1,0-1 1,1 1 0,0 0-1,0-1 1,-1 1 0,1-1 0,1 0-1,-1-2 1,2-6-179,0 1 0,1 0-1,1 0 1,-1 0 0,1 0 0,1 0-1,0 1 1,0 0 0,1 0 0,0 0 0,0 1-1,1 0 1,0 0 0,1 1 0,13-11-1,25-17-775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5.020"/>
    </inkml:context>
    <inkml:brush xml:id="br0">
      <inkml:brushProperty name="width" value="0.05" units="cm"/>
      <inkml:brushProperty name="height" value="0.05" units="cm"/>
    </inkml:brush>
  </inkml:definitions>
  <inkml:trace contextRef="#ctx0" brushRef="#br0">102 88 17836,'1'0'64,"-1"0"1,0 0-1,1 0 1,-1 1-1,0-1 1,1 0-1,-1 0 1,0 0-1,1 0 0,-1 1 1,0-1-1,1 0 1,-1 0-1,0 0 1,0 1-1,1-1 1,-1 0-1,0 1 1,0-1-1,0 0 1,1 0-1,-1 1 1,0-1-1,0 0 0,0 1 1,0-1-1,0 0 1,0 1-1,0-1 1,0 0-1,0 1 1,0-1-1,0 1 1,0-1-1,0 0 1,0 1-1,0-1 0,0 0 1,0 1-1,0-1 1,0 0-1,0 1 1,0-1-1,-1 0 1,1 1-1,0-1 1,-14 17 443,9-12-175,-8 10 647,0 0 0,2 1 0,-20 33 0,28-44-889,0 1 1,1-1 0,-1 1-1,1 0 1,0 0 0,1-1-1,-1 1 1,1 0 0,0 1-1,1-1 1,0 0 0,0 0-1,0 0 1,0 0 0,1 0-1,0 0 1,2 6-1,-2-10-72,-1 0 0,1 0-1,0-1 1,0 1-1,0-1 1,0 1-1,0-1 1,0 1 0,0-1-1,1 1 1,-1-1-1,0 0 1,1 0-1,-1 0 1,1 0-1,-1 0 1,1 0 0,0 0-1,-1 0 1,4 0-1,-1 0 0,-1-1-1,0 1 1,1-1 0,-1 0-1,1 0 1,-1 0-1,0-1 1,1 1-1,-1-1 1,6-2 0,0 0 4,0-1 1,0 0-1,0-1 0,-1 0 1,1 0-1,-1-1 1,8-8-1,-5 4 12,-1-2 1,0 1-1,-1-1 0,0-1 0,-1 0 0,0 0 0,7-18 0,-11 21-14,0 0 0,-1 0-1,0-1 1,0 1 0,-1-1-1,0 0 1,-1 0 0,-1 0-1,1 1 1,-3-21 0,1 26-20,-1 0 1,1 0-1,-1 0 1,0 0-1,-1 0 0,-4-7 1,7 11-32,-1 0 0,1 0-1,0 0 1,-1 0 0,0 0 0,1 1 0,-1-1 0,1 0 0,-1 0-1,0 1 1,0-1 0,1 0 0,-1 1 0,0-1 0,0 1 0,0-1-1,0 1 1,0-1 0,1 1 0,-1-1 0,0 1 0,0 0-1,0 0 1,0 0 0,0-1 0,0 1 0,0 0 0,0 0 0,0 0-1,0 1 1,0-1 0,0 0 0,0 0 0,0 0 0,0 1-1,0-1 1,0 0 0,0 1 0,-1 0 0,1-1-23,1 0 1,0 1 0,-1-1-1,1 0 1,0 0-1,-1 1 1,1-1 0,0 0-1,-1 0 1,1 1 0,0-1-1,0 0 1,-1 0-1,1 1 1,0-1 0,0 0-1,0 1 1,0-1-1,-1 1 1,1-1 0,0 0-1,0 1 1,0-1-1,0 0 1,0 1 0,0-1-1,0 1 1,0-1-1,0 0 1,0 1 0,0-1-1,0 0 1,0 1-1,0-1 1,0 1 0,1-1-1,-1 0 1,0 1 0,0-1-1,0 0 1,1 1-1,-1-1 1,0 0 0,0 1-1,1-1 1,-1 0-1,0 0 1,0 1 0,1-1-1,-1 0 1,0 0-1,1 0 1,-1 1 0,0-1-1,1 0 1,-1 0-1,1 0 1,1 1-112,1 0 0,-1 0-1,0-1 1,1 1 0,-1 0 0,1-1 0,-1 0-1,4 0 1,17-4-715,5-8-186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8.814"/>
    </inkml:context>
    <inkml:brush xml:id="br0">
      <inkml:brushProperty name="width" value="0.05" units="cm"/>
      <inkml:brushProperty name="height" value="0.05" units="cm"/>
    </inkml:brush>
  </inkml:definitions>
  <inkml:trace contextRef="#ctx0" brushRef="#br0">0 0 18556,'6'4'300,"1"0"1,0-1 0,-1 0-1,1 0 1,0-1-1,0 0 1,13 2-1,0 1 210,29 7 93,-8-2-155,0 2 1,52 21-1,-89-31-408,0 0-1,-1 0 1,1 0-1,0 0 1,-1 1 0,1-1-1,-1 1 1,0 0-1,0 0 1,0 0-1,0 1 1,2 3-1,-4-5-8,0 0 0,0 1-1,0-1 1,-1 0 0,1 1 0,-1-1-1,1 1 1,-1-1 0,0 1-1,0-1 1,0 0 0,0 1-1,-1-1 1,1 1 0,-1-1 0,1 0-1,-1 1 1,0-1 0,0 0-1,0 1 1,0-1 0,0 0 0,-2 2-1,-24 34 356,0-1 0,-3-2-1,-40 38 1,24-25-104,-58 74-924,91-110 497,13-11 139,0-1 0,0 0 0,0 0 0,-1 1 0,1-1 0,0 0 1,0 0-1,0 0 0,-1 1 0,1-1 0,0 0 0,0 0 0,-1 0 1,1 0-1,0 0 0,0 0 0,-1 1 0,1-1 0,0 0 0,-1 0 1,1 0-1,0 0 0,0 0 0,-1 0 0,1 0 0,0 0 0,-1 0 1,1 0-1,0 0 0,0 0 0,-1 0 0,1-1 0,0 1 0,0 0 1,-1 0-1,1 0 0,0 0 0,0 0 0,-1 0 0,1-1 0,0 1 1,-1 0-1,0-19-276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5.548"/>
    </inkml:context>
    <inkml:brush xml:id="br0">
      <inkml:brushProperty name="width" value="0.05" units="cm"/>
      <inkml:brushProperty name="height" value="0.05" units="cm"/>
    </inkml:brush>
  </inkml:definitions>
  <inkml:trace contextRef="#ctx0" brushRef="#br0">70 103 16444,'-1'1'116,"1"-1"0,-1 1 0,0-1 0,0 0 0,0 1 0,0 0 0,0-1 0,0 1 0,1-1 0,-1 1 0,0 0 0,1 0 0,-1-1 0,0 1 0,1 0 0,-1 0 0,1 0 0,-1 0 0,1 0 0,-1-1 0,1 1 0,0 0 0,0 0 0,-1 2 0,-11 31 462,12-33-504,-11 33 860,2 0 0,2 1-1,1 0 1,-2 53 0,8-72-1041,0 1 0,1-1 0,1 1 0,0-1 0,1 0 0,1 0 0,0 0 0,2 0 0,-1-1 0,2 1 0,16 26 0,-19-35 489,12 17-5586,-19-35 3101,13 7 8508,36-24-4874,-18 6-1176,-2-2 1,0 0-1,-2-2 0,-1 0 1,26-39-1,-22 23-81,-2-1 0,-1-1 0,19-54 1,-36 80-196,-1 0 1,0 0 0,-1 0 0,-1 0 0,-1-1 0,1-23-1,-4 41-76,0-1 0,0 1 0,0-1 0,0 1-1,0 0 1,0-1 0,0 1 0,-1-1 0,1 1 0,0 0-1,-1-1 1,1 1 0,-1 0 0,0-1 0,-1-1-1,2 3-1,-1-1-1,1 1 1,-1 0-1,1 0 0,-1 0 1,1 0-1,-1 0 1,1 0-1,-1 0 1,1 0-1,-1 0 0,1 0 1,0 0-1,-1 0 1,1 0-1,-1 0 0,1 0 1,-1 1-1,1-1 1,-1 0-1,1 0 0,0 1 1,-1-1-1,1 0 1,-1 0-1,1 1 1,0-1-1,-1 0 0,1 1 1,-6 5 0,1 1 0,0-1 0,0 1 0,-4 7 0,-16 30 28,-31 71 0,47-92-7,1 0 0,1 0 0,1 1 0,1 0 1,-3 32-1,8-50-13,0 1 1,0 0-1,0 0 0,1 0 1,0-1-1,0 1 1,5 12-1,-6-16-8,2-1-1,-1 0 1,0 1-1,0-1 1,1 0 0,-1 0-1,1 0 1,-1 0-1,1 0 1,0 0 0,0-1-1,0 1 1,0 0 0,0-1-1,1 0 1,-1 1-1,0-1 1,1 0 0,-1 0-1,0 0 1,1 0-1,4 0 1,-2 0-5,0-1-1,0 0 1,0 0-1,0 0 1,0-1-1,0 0 1,0 0-1,0 0 1,0 0-1,7-4 1,5-2-38,25-17 0,-31 17 31,0 1-1,0 0 0,1 0 1,0 1-1,12-3 0,-22 7 20,0 1 0,-1 0 0,1-1 0,0 1 0,-1 0-1,1 0 1,0 0 0,0 0 0,-1 0 0,1 1 0,0-1 0,0 0-1,-1 1 1,1-1 0,0 1 0,-1 0 0,1-1 0,-1 1 0,1 0-1,-1 0 1,1 0 0,-1 0 0,0 0 0,1 0 0,-1 1 0,0-1-1,0 0 1,0 1 0,0-1 0,0 1 0,0-1 0,0 1 0,-1-1-1,1 1 1,0 3 0,2 5-51,-1 0-1,0 1 1,0-1 0,-1 21-1,0-10-679,-1-20 700,0 0 0,0-1 0,0 1-1,0 0 1,0-1 0,1 1 0,-1 0 0,0-1 0,0 1 0,1-1 0,-1 1 0,0-1-1,0 1 1,1-1 0,-1 1 0,1-1 0,-1 1 0,1-1 0,-1 1 0,1 0-1,5 0-290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6.105"/>
    </inkml:context>
    <inkml:brush xml:id="br0">
      <inkml:brushProperty name="width" value="0.05" units="cm"/>
      <inkml:brushProperty name="height" value="0.05" units="cm"/>
    </inkml:brush>
  </inkml:definitions>
  <inkml:trace contextRef="#ctx0" brushRef="#br0">13 17 14707,'-3'-5'3053,"0"15"-1377,-1 19 1157,3-15-2064,0 1 1,1-1-1,0 1 1,1-1 0,4 22-1,-4-32-728,0-1 0,0 0 1,0 1-1,0-1 0,1 0 0,-1 0 0,1 0 0,-1 0 0,1 0 0,0 0 0,1 0 0,-1-1 1,0 1-1,1-1 0,-1 1 0,1-1 0,0 0 0,0 0 0,0 0 0,0-1 0,0 1 1,0-1-1,0 0 0,0 1 0,1-1 0,-1-1 0,1 1 0,-1 0 0,5-1 0,2 0-18,0-1-1,0 0 0,0 0 1,0-1-1,0 0 0,0-1 1,0-1-1,-1 1 1,0-1-1,0-1 0,0 0 1,0 0-1,15-12 0,1-4 13,0 0 0,-1-2 0,20-25-1,-34 35-27,-8 10-7,0 0 0,0 0 1,0 0-1,1 0 1,-1 0-1,1 0 0,0 1 1,-1-1-1,1 1 1,0 0-1,1 0 1,-1 0-1,7-3 0,-10 6 1,1-1 0,0 0 0,-1 0-1,1 0 1,-1 1 0,1-1 0,0 0-1,-1 1 1,1-1 0,-1 0 0,1 1-1,-1-1 1,1 1 0,-1-1 0,1 1-1,-1-1 1,0 1 0,1-1 0,-1 1-1,0 0 1,1-1 0,-1 1 0,0-1-1,0 1 1,1 0 0,-1-1-1,0 1 1,0 0 0,0 0 0,4 24 33,-4-21-23,2 14 35,6 39 83,-7-52-111,0 0 0,0-1 0,1 1 0,-1-1 0,1 1-1,0-1 1,1 0 0,-1 1 0,4 3 0,-5-7-24,1 1 1,-1-1 0,1 0-1,-1 0 1,1 0-1,-1 0 1,1-1-1,0 1 1,0 0 0,-1-1-1,1 1 1,0-1-1,0 0 1,0 1-1,-1-1 1,1 0 0,0 0-1,0 0 1,0 0-1,0 0 1,-1-1-1,1 1 1,0-1 0,0 1-1,-1-1 1,1 1-1,0-1 1,-1 0-1,1 0 1,0 0 0,-1 0-1,3-2 1,2-1-214,-1 0 1,1 0-1,-1-1 1,0 0-1,0 0 1,0 0-1,5-9 1,-5 6 104,-1-1 0,1 0 1,-1-1-1,-1 1 0,0 0 0,2-13 1,3-31-428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6.494"/>
    </inkml:context>
    <inkml:brush xml:id="br0">
      <inkml:brushProperty name="width" value="0.05" units="cm"/>
      <inkml:brushProperty name="height" value="0.05" units="cm"/>
    </inkml:brush>
  </inkml:definitions>
  <inkml:trace contextRef="#ctx0" brushRef="#br0">25 0 18524,'-12'0'2024,"4"8"-1287,3 1-329,7 3 1528,7 2-1104,8 1-1120,3 1-488,6-1 608,0-1-184,3-5-128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6.930"/>
    </inkml:context>
    <inkml:brush xml:id="br0">
      <inkml:brushProperty name="width" value="0.05" units="cm"/>
      <inkml:brushProperty name="height" value="0.05" units="cm"/>
    </inkml:brush>
  </inkml:definitions>
  <inkml:trace contextRef="#ctx0" brushRef="#br0">29 88 18684,'-6'61'1514,"-3"24"352,3 1 1,7 108-1,8-104-1080,4 58 62,-14-136-742,-1-11 76,-4-20 94,-2-22-204,1 0 0,3 0 0,1-78 0,6 60-231,3-1 1,15-64-1,-13 88 1,19-58 0,-23 83 122,1 1 0,0 0 0,0 0 0,0 0-1,2 0 1,-1 1 0,1 0 0,0 0 0,15-13 0,-20 20 34,0 0-1,1 0 1,-1 1 0,0-1-1,1 0 1,-1 1 0,1 0-1,-1-1 1,1 1 0,0 0-1,0 1 1,0-1 0,-1 0 0,1 1-1,0-1 1,0 1 0,0 0-1,0 0 1,0 0 0,0 0-1,0 1 1,-1-1 0,1 1 0,0 0-1,0 0 1,0 0 0,-1 0-1,1 0 1,-1 0 0,1 1-1,-1-1 1,1 1 0,-1 0 0,0 0-1,0 0 1,3 2 0,0 3 5,0-1 0,0 1 1,0 0-1,-1 0 0,0 0 1,0 1-1,-1-1 0,0 1 0,-1 0 1,1 0-1,1 14 0,-3-11 36,0 0-1,-1 0 1,0 0-1,-1 0 1,0-1-1,-1 1 0,0 0 1,0-1-1,-1 1 1,-1-1-1,-7 17 1,7-20-11,0-1 0,0 1 0,0-1 0,0 0 0,-1 0 1,0-1-1,-1 1 0,1-1 0,-1 0 0,0 0 0,0-1 1,0 0-1,-1 0 0,0-1 0,1 1 0,-1-1 0,-11 3 1,16-6-74,0 1 0,0 0 0,0-1 0,0 1 0,-1-1 0,1 0 0,0 0 1,0 0-1,0 0 0,0 0 0,0 0 0,0 0 0,0-1 0,-1 1 0,1-1 0,0 0 0,0 1 1,0-1-1,-2-2 0,3 2-39,0 0 1,-1-1-1,1 1 1,0 0-1,0-1 0,1 1 1,-1-1-1,0 1 1,0-1-1,1 0 1,-1 1-1,1-1 0,-1 0 1,1 1-1,0-1 1,0 0-1,0 0 1,0-2-1,1-6-173,0 0 0,1 0 1,0 0-1,1 0 0,0 0 0,7-14 0,14-23-571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7.338"/>
    </inkml:context>
    <inkml:brush xml:id="br0">
      <inkml:brushProperty name="width" value="0.05" units="cm"/>
      <inkml:brushProperty name="height" value="0.05" units="cm"/>
    </inkml:brush>
  </inkml:definitions>
  <inkml:trace contextRef="#ctx0" brushRef="#br0">10 390 16996,'2'10'623,"-1"0"1,0 0 0,-1 0 0,0 0 0,0 1 0,-1-1 0,0 0-1,-3 11 1,-3 32 1837,7-44-2157,-1 1 1,2 0 0,0 0 0,0 0 0,0-1-1,6 19 1,-6-26-262,0-1 0,0 1 0,0 0 0,0 0-1,0 0 1,0-1 0,0 1 0,1 0 0,-1-1 0,0 1-1,1-1 1,0 0 0,-1 1 0,1-1 0,0 0 0,1 1 0,0-1-24,-1-1 0,0 1 0,0-1 0,1 0 0,-1 1 0,0-1 0,1 0 0,-1-1 0,0 1 0,0 0 0,1-1 0,-1 1 0,0-1 0,0 1 0,1-1 0,-1 0 0,3-2 0,5-3-35,-1 0-1,1 0 0,-1 0 0,-1-1 1,0-1-1,0 1 0,0-2 1,8-11-1,7-11-330,18-35 1,-31 48 184,-7 13 54,0 0 1,0 1-1,-1-1 1,0 0-1,3-9 0,-5 14 101,0 0 0,0 0-1,-1 0 1,1 0 0,0 0-1,0 0 1,0 0 0,0 0-1,0 0 1,0 0 0,0 0-1,0 0 1,0 0 0,0 0-1,0 0 1,0 0 0,0 0-1,0 0 1,0 0 0,-1 0 0,1 0-1,0 0 1,0 0 0,0 0-1,0 0 1,0 0 0,0 0-1,0 0 1,0 0 0,0 0-1,0 0 1,0 0 0,0 0-1,0 0 1,0-1 0,0 1-1,0 0 1,0 0 0,0 0-1,-1 0 1,1 0 0,0 0-1,0 0 1,0 0 0,0 0-1,0 0 1,0 0 0,0 0-1,0 0 1,0 0 0,0 0-1,0 0 1,0-1 0,0 1-1,0 0 1,-4 7-117,-1 3 136,2 0 1,-1 0 0,1 1-1,1-1 1,0 1 0,0 0 0,1-1-1,0 1 1,1 0 0,1 12 0,-1-22 0,0 0 0,1 0 1,-1 0-1,0 0 1,0 0-1,0 0 1,1-1-1,-1 1 0,1 0 1,-1 0-1,0 0 1,1 0-1,0 0 1,-1 0-1,1-1 0,-1 1 1,1 0-1,0 0 1,0-1-1,-1 1 1,1 0-1,0-1 0,0 1 1,0-1-1,0 1 1,0-1-1,0 0 1,0 1-1,0-1 0,-1 0 1,1 0-1,0 1 1,0-1-1,0 0 1,1 0-1,-1 0 0,0 0 1,0 0-1,0-1 1,0 1-1,1 0 1,2-2 31,0 1-1,1-1 1,-1 0 0,0 0 0,0-1 0,0 1 0,-1-1 0,6-3 0,8-11 44,1-1 0,-2-1-1,-1 0 1,0-1 0,-1 0 0,-1-1 0,20-45 0,-19 30-117,-1 0 0,-1-1 0,-2-1 0,7-52 0,-15 77 1,-1 4-4,1 0 1,-1 0-1,0 0 1,-1 0-1,0-1 1,0 1-1,-1 0 1,0 0-1,-3-9 1,4 17 26,0 1 1,0 0 0,0 0 0,0-1-1,0 1 1,0 0 0,0 0-1,0-1 1,-1 1 0,1 0 0,0 0-1,0-1 1,0 1 0,0 0 0,0 0-1,-1 0 1,1 0 0,0-1 0,0 1-1,0 0 1,0 0 0,-1 0 0,1 0-1,0 0 1,0-1 0,-1 1 0,1 0-1,0 0 1,0 0 0,0 0 0,-1 0-1,1 0 1,0 0 0,0 0 0,-1 0-1,1 0 1,0 0 0,0 0 0,-1 0-1,1 0 1,0 0 0,0 0 0,-1 0-1,1 0 1,-8 12-61,-3 18 40,5 0 44,0 2 1,2-1-1,2 1 0,1-1 1,1 1-1,7 56 0,-1-49-38,2 0-1,2-1 0,1 0 1,2-1-1,18 38 0,-24-61-81,1 1 0,10 14 0,-10-23-102,-7-13 50,-5-15-7,-9-11 143,-2 1 1,-1 1-1,-2 0 1,-21-29-1,-19-33 787,58 93-750,-1-1 0,1 0 0,-1 0-1,1 1 1,0-1 0,-1 0 0,1 0-1,0 1 1,0-1 0,-1 0 0,1 0 0,0 0-1,0 0 1,0 1 0,0-1 0,0 0-1,0 0 1,0 0 0,0 0 0,1 1-1,-1-1 1,0 0 0,0 0 0,1-1-1,0 1-1,0 0-1,0 1 1,0-1-1,0 0 1,0 0-1,0 0 1,0 1-1,1-1 1,-1 0-1,0 1 1,0-1-1,0 1 1,1 0-1,1-1 1,8-1-131,0 1 0,0 0 0,15 2 0,-7-1-594,112-10-2849,-84 4 2656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8.092"/>
    </inkml:context>
    <inkml:brush xml:id="br0">
      <inkml:brushProperty name="width" value="0.05" units="cm"/>
      <inkml:brushProperty name="height" value="0.05" units="cm"/>
    </inkml:brush>
  </inkml:definitions>
  <inkml:trace contextRef="#ctx0" brushRef="#br0">173 125 18780,'5'-15'793,"3"-8"247,-2 0 1,5-31-1,-10 44 411,-4 16-328,-4 19 21,-2 28-773,3 0 0,1 1 0,3-1-1,8 83 1,44 211 273,-50-346-653,0 1 0,1-1 0,-1 0 0,0 0 0,0 0 0,0 0 0,0 0 0,0 0-1,0 0 1,0 0 0,0 0 0,0 0 0,0 1 0,-1-1 0,1 0 0,-1 1 0,0-2 3,1 0 0,0 1 0,-1-1 0,1 0 0,0 0 1,-1 0-1,1 0 0,-1 0 0,1 0 0,0 0 0,-1 0 0,1-1 0,-1 1 1,1 0-1,0 0 0,-1 0 0,1 0 0,0 0 0,-1-1 0,1 1 1,0 0-1,-1 0 0,1 0 0,0-1 0,-1 1 0,1 0 0,0-1 0,-1 1 1,-23-29-226,10 8 133,-23-32-15,2-1-1,3-2 1,-28-66-1,57 115 160,1 0 0,0 0 0,0 0 0,0 0 0,-1-13-1,3 18-29,0 0 0,0 1-1,0-1 1,1 0-1,-1 0 1,0 0-1,1 1 1,-1-1-1,1 0 1,0 0 0,-1 1-1,1-1 1,0 0-1,0 1 1,0-1-1,0 1 1,0-1-1,0 1 1,1 0 0,-1-1-1,0 1 1,1 0-1,-1 0 1,1 0-1,0 0 1,-1 0 0,3 0-1,10-4-38,0 1 0,0 1 0,1 0 1,0 1-1,-1 1 0,25 0 0,-3 0-642,131-13-2000,-118 8 1926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8.509"/>
    </inkml:context>
    <inkml:brush xml:id="br0">
      <inkml:brushProperty name="width" value="0.05" units="cm"/>
      <inkml:brushProperty name="height" value="0.05" units="cm"/>
    </inkml:brush>
  </inkml:definitions>
  <inkml:trace contextRef="#ctx0" brushRef="#br0">219 50 20980,'-6'-3'271,"0"0"0,0 1-1,0 0 1,-1 0-1,1 1 1,0 0 0,-1 0-1,1 0 1,-1 1-1,0 0 1,1 0 0,-1 1-1,1 0 1,-1 0-1,1 0 1,0 1 0,-1 0-1,1 0 1,0 1 0,-9 4-1,10-4-223,0 0 1,0 0-1,0 1 0,0-1 1,0 1-1,1 0 0,0 0 1,0 1-1,0-1 0,0 1 1,1 0-1,0 0 0,0 0 0,0 0 1,0 1-1,1-1 0,0 1 1,0-1-1,1 1 0,-1 0 1,1 0-1,0 10 0,1-14-36,0 0 0,0 0-1,0 0 1,0 0 0,0 0-1,1 0 1,-1 0 0,1 0-1,0 0 1,-1 0 0,1 0-1,0 0 1,0-1-1,0 1 1,0 0 0,1 0-1,-1-1 1,0 1 0,1-1-1,-1 1 1,1-1 0,1 2-1,0-2-2,-1 0 0,1 0 0,-1 0-1,1 0 1,-1-1 0,1 1-1,0-1 1,-1 0 0,1 1 0,-1-1-1,1 0 1,0 0 0,-1-1-1,1 1 1,0-1 0,-1 1 0,3-2-1,6-2 3,0 0-1,0-1 0,-1-1 1,0 0-1,0 0 0,-1-1 1,1 0-1,7-8 0,63-69 30,-20 11-22,-55 72-65,-2 8 23,-2 10-10,-2 7-8,-2 5-100,4 43-1,-1-64 31,1 0 0,0 0 1,0-1-1,1 1 1,0-1-1,1 1 0,0-1 1,0 0-1,0 1 0,7 9 1,-8-15 48,-1 0 0,1 0-1,0 0 1,-1 0 0,1 0 0,0 0 0,0-1 0,0 1 0,1-1 0,-1 1 0,0-1 0,1 0 0,-1 0 0,0 0 0,1 0-1,-1 0 1,1-1 0,0 1 0,-1-1 0,1 0 0,-1 1 0,1-1 0,0 0 0,-1-1 0,1 1 0,0 0 0,-1-1 0,1 1-1,3-2 1,2-2-19,1 0-1,-1 0 0,0-1 0,0 1 1,0-2-1,13-11 0,14-16-416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8.914"/>
    </inkml:context>
    <inkml:brush xml:id="br0">
      <inkml:brushProperty name="width" value="0.05" units="cm"/>
      <inkml:brushProperty name="height" value="0.05" units="cm"/>
    </inkml:brush>
  </inkml:definitions>
  <inkml:trace contextRef="#ctx0" brushRef="#br0">245 1 18244,'-10'2'3281,"-15"4"-1846,0 1 0,1 1 0,-25 12 0,39-16-1272,0 1 0,1 1 0,0-1 0,0 1 0,1 1 1,-1-1-1,1 1 0,1 1 0,-1 0 0,-7 11 1,14-18-159,0 1 0,0-1 0,0 1 1,0-1-1,0 1 0,0 0 1,1-1-1,-1 1 0,1 0 1,-1 0-1,1 0 0,0 0 1,-1-1-1,1 1 0,0 0 1,0 0-1,1 0 0,-1 0 1,0-1-1,0 1 0,1 0 0,-1 0 1,1 0-1,0-1 0,-1 1 1,1 0-1,0-1 0,0 1 1,0 0-1,0-1 0,0 0 1,1 1-1,-1-1 0,0 0 1,1 1-1,-1-1 0,1 0 0,-1 0 1,1 0-1,1 1 0,4 1-130,0 1-1,0-1 0,0 0 0,0-1 0,1 0 0,-1 0 0,1 0 1,11 0-1,-6-2-197,0 0 1,0-1-1,-1-1 1,1 0 0,0-1-1,-1 0 1,1-1-1,-1 0 1,0-1 0,0 0-1,13-9 1,18-12-557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9.361"/>
    </inkml:context>
    <inkml:brush xml:id="br0">
      <inkml:brushProperty name="width" value="0.05" units="cm"/>
      <inkml:brushProperty name="height" value="0.05" units="cm"/>
    </inkml:brush>
  </inkml:definitions>
  <inkml:trace contextRef="#ctx0" brushRef="#br0">49 0 20308,'-7'13'571,"2"0"-1,-1 0 0,2 0 0,0 1 0,0-1 1,-2 27-1,-1 83 1452,8-82-1685,2 1 1,2-1 0,1 0-1,2-1 1,22 64-1,-23-89-318,-6-15-18,-1 0 0,0 0 0,0 0-1,0 0 1,0 1 0,0-1 0,0 0-1,0 0 1,0 0 0,1 0 0,-1 0-1,0 0 1,0 0 0,0 0 0,0 0-1,0 0 1,0 0 0,0 0 0,1 0-1,-1 0 1,0 0 0,0 0-1,0 0 1,0 0 0,0 0 0,0 0-1,0 0 1,1 0 0,-1-1 0,0 1-1,0 0 1,0 0 0,0 0 0,0 0-1,0 0 1,0 0 0,0 0 0,0 0-1,0 0 1,1 0 0,-1-1 0,0 1-1,0 0 1,0 0 0,0 0 0,0 0-1,0 0 1,0 0 0,0 0-1,0 0 1,0-1 0,0 1 0,0 0-1,0 0 1,2-30 53,-4 2-18,-2 0 1,-6-28-1,8 45-36,-1 0-1,-1 0 0,0 1 0,0-1 0,-1 1 0,0 0 0,-13-18 0,10 21-6,5 8-101,3 0 82,0 0 0,0 0 0,0 0 0,0 0 1,0 0-1,0 0 0,1 0 0,-1 0 0,0-1 0,1 1 0,-1 0 0,1 0 0,-1 0 0,1 0 0,1 1 0,1 2-244,0 0 0,1-1 1,0 1-1,0-1 0,0 1 1,0-1-1,0 0 0,1-1 1,-1 1-1,1-1 0,0 0 1,0 0-1,7 1 1,-4-1-144,1 0 0,0-1 0,0 0 0,0-1 0,0 0 0,18-2 0,6-5-726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49.799"/>
    </inkml:context>
    <inkml:brush xml:id="br0">
      <inkml:brushProperty name="width" value="0.05" units="cm"/>
      <inkml:brushProperty name="height" value="0.05" units="cm"/>
    </inkml:brush>
  </inkml:definitions>
  <inkml:trace contextRef="#ctx0" brushRef="#br0">154 123 16299,'-6'1'403,"1"-1"0,0 2 0,-1-1 0,1 1 0,0-1 0,0 1 0,-1 1 0,2-1 0,-1 1 0,0 0 0,-6 5 0,-2 2 785,0 1 1,-17 18-1,28-27-1097,-2 2 136,0 0 0,1 0 0,-1 1 0,1 0 0,-5 8 0,8-13-199,0 1 0,0 0 1,-1-1-1,1 1 0,0 0 0,0-1 1,0 1-1,0 0 0,0 0 0,0-1 1,0 1-1,0 0 0,0-1 0,0 1 0,0 0 1,0 0-1,0-1 0,1 1 0,-1 0 1,0-1-1,1 2 0,0-1-6,0 0 1,0-1-1,0 1 1,0 0-1,0 0 1,0-1-1,0 1 0,0-1 1,1 1-1,-1-1 1,0 1-1,0-1 0,1 1 1,-1-1-1,0 0 1,2 0-1,46 4 31,0-2-1,54-5 0,-59 0-68,1 2-1,-1 2 0,48 8 1,-85-7 483,-20-10 74,5-3-385,1 1 0,0-1 0,1-1-1,0 1 1,0-1 0,-5-18 0,3 5-90,1-2 0,-3-28 1,9 52-75,0 0 0,1 0 1,0 0-1,-1 0 0,1 0 1,1 0-1,-1 0 0,0 0 1,1 0-1,-1 0 0,3-5 1,-2 7-36,0 0 1,0-1 0,0 1 0,0 0 0,0 0 0,0 0 0,0 0-1,1 0 1,-1 0 0,0 1 0,1-1 0,-1 0 0,1 1 0,-1-1-1,1 0 1,-1 1 0,1 0 0,-1-1 0,1 1 0,-1 0 0,1 0-1,-1 0 1,1 0 0,2 0 0,61 4-2722,-46-2 2076,1 0 0,0-2 0,30-3 0,-3-7-349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9.395"/>
    </inkml:context>
    <inkml:brush xml:id="br0">
      <inkml:brushProperty name="width" value="0.05" units="cm"/>
      <inkml:brushProperty name="height" value="0.05" units="cm"/>
    </inkml:brush>
  </inkml:definitions>
  <inkml:trace contextRef="#ctx0" brushRef="#br0">1 368 14739,'0'2'297,"0"0"1,-1 0-1,1 1 0,0-1 0,0 0 0,0 0 0,0 0 1,1 0-1,-1 0 0,0 0 0,1 0 0,0 0 0,1 3 1,-1-4-157,0 0 1,0 0-1,0-1 1,0 1 0,0 0-1,0-1 1,1 1-1,-1-1 1,0 1 0,0-1-1,1 0 1,-1 0-1,0 1 1,1-1 0,-1 0-1,0 0 1,0 0-1,1-1 1,-1 1 0,0 0-1,1 0 1,-1-1-1,2 0 1,12-3 439,-1 0 0,0-1 0,0 0-1,22-13 1,51-36 619,-83 51-1139,346-267 1334,-297 228-1388,-53 42-8,0 1 1,0-1-1,0 0 1,0 0-1,0 0 1,0 1-1,0-1 0,0 0 1,0 0-1,0 1 1,0-1-1,0 0 1,0 0-1,0 0 1,0 1-1,0-1 1,0 0-1,0 0 1,1 1-1,-1-1 1,0 0-1,0 0 1,0 0-1,0 0 1,1 1-1,-1-1 1,0 0-1,0 0 1,0 0-1,0 0 1,1 0-1,-1 0 0,0 1 1,0-1-1,1 0 1,-1 0-1,0 0 1,0 0-1,0 0 1,1 0-1,-1 0 1,0 0-1,0 0 1,1 0-1,-1 0 1,0 0-1,0 0 1,1 0-1,-1 0 1,0 0-1,0 0 1,0-1-1,1 1 1,-1 0-1,0 0 1,0 0-1,0 0 0,1 0 1,-1 0-1,0-1 1,0 1-1,0 0 1,0 0-1,0 0 1,1-1-1,-1 1 1,0 0-1,0 0 1,-4 18 0,4-16-2,-13 46-162,3 0 0,2 1-1,2 1 1,1 61 0,8-62-1148,-2-36 758,0 1 1,-1-1-1,-1 17 1,-5-12-157,-4-13-223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50.232"/>
    </inkml:context>
    <inkml:brush xml:id="br0">
      <inkml:brushProperty name="width" value="0.05" units="cm"/>
      <inkml:brushProperty name="height" value="0.05" units="cm"/>
    </inkml:brush>
  </inkml:definitions>
  <inkml:trace contextRef="#ctx0" brushRef="#br0">353 1 20596,'-13'0'329,"0"1"0,0 0 0,0 1 0,0 1-1,0 0 1,0 0 0,1 1 0,0 1 0,0 0-1,0 1 1,0 0 0,1 1 0,0 0 0,0 1-1,1 0 1,0 1 0,1 0 0,0 0 0,-12 15-1,20-21-278,-1 0-1,0 0 0,1 0 1,-1 0-1,1 0 0,0 0 0,0 0 1,0 0-1,0 0 0,0 1 0,1 5 1,0-8-48,0 1 0,0-1-1,0 1 1,0-1 0,1 1 0,-1-1 0,1 1 0,-1-1 0,1 1 0,0-1-1,-1 1 1,1-1 0,0 0 0,0 0 0,0 1 0,0-1 0,0 0 0,0 0-1,0 0 1,1 0 0,-1 0 0,0 0 0,1 0 0,-1-1 0,3 2 0,13 4-273,1-2 1,0 0-1,0-1 1,0 0-1,0-2 1,28 0-1,8 1-443,-37-1 482,53 7-595,-65-7 812,0 0 1,-1 0-1,1 1 1,0-1-1,-1 1 1,0 0-1,1 0 1,-1 1-1,0-1 1,0 1-1,5 5 1,-8-7 34,0-1 0,-1 1 1,1 0-1,-1 0 0,1 0 1,-1-1-1,1 1 0,-1 0 0,0 0 1,1 0-1,-1 0 0,0 0 1,0 0-1,0 0 0,1 0 1,-1 0-1,0 0 0,0 0 0,0 0 1,-1-1-1,1 1 0,0 0 1,0 0-1,0 0 0,-1 0 0,1 0 1,-1 0-1,1 0 0,0 0 1,-1-1-1,0 1 0,1 0 1,-1 0-1,1-1 0,-2 2 0,-2 2 124,0 0 1,0 0-1,-1-1 0,-8 7 0,-10 3 277,0-1 1,-1-1-1,-33 11 1,-82 18-349,133-38-145,-23 5 117,-81 26-98,82-22-163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59:50.621"/>
    </inkml:context>
    <inkml:brush xml:id="br0">
      <inkml:brushProperty name="width" value="0.05" units="cm"/>
      <inkml:brushProperty name="height" value="0.05" units="cm"/>
    </inkml:brush>
  </inkml:definitions>
  <inkml:trace contextRef="#ctx0" brushRef="#br0">22 1145 15051,'-2'2'185,"-18"21"1516,20-22-1687,0-1 0,0 0-1,0 0 1,0 0-1,0 1 1,0-1 0,0 0-1,0 0 1,0 0 0,0 0-1,0 1 1,0-1-1,0 0 1,0 0 0,0 0-1,0 1 1,0-1-1,0 0 1,0 0 0,0 0-1,1 0 1,-1 1 0,0-1-1,0 0 1,0 0-1,0 0 1,0 0 0,0 0-1,0 1 1,1-1-1,-1 0 1,0 0 0,0 0-1,0 0 1,0 0 0,1 0-1,-1 0 1,0 0-1,0 0 1,0 1 0,0-1-1,1 0 1,19-2 331,9-5 157,0-1 0,-1-2 1,47-23-1,-1 0-49,784-280 1624,-696 256-1771,1637-496 3212,-1762 543-3462,289-76 476,3 25-344,-297 57-586,-31 5-85,-8 1-62,-52 8-327,1-1 448,-3 0-160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0.142"/>
    </inkml:context>
    <inkml:brush xml:id="br0">
      <inkml:brushProperty name="width" value="0.05" units="cm"/>
      <inkml:brushProperty name="height" value="0.05" units="cm"/>
    </inkml:brush>
  </inkml:definitions>
  <inkml:trace contextRef="#ctx0" brushRef="#br0">10 91 13347,'5'-25'1588,"-4"17"-1068,1 0 0,0-1 0,0 1 1,1 0-1,0 1 0,4-9 0,-7 16-494,0 0 0,0 0 0,0 0-1,0 0 1,0 0 0,0 0 0,1 0 0,-1 0 0,0 0 0,0 0 0,0 0 0,0 0-1,0 0 1,0 0 0,0 0 0,0 1 0,0-1 0,0 0 0,0 0 0,0 0-1,0 0 1,0 0 0,0 0 0,1 0 0,-1 0 0,0 0 0,0 0 0,0 0 0,0 0-1,0 0 1,0 0 0,0 0 0,0 0 0,0 0 0,0 0 0,0 0 0,0 0-1,0 0 1,1 0 0,-1-1 0,0 1 0,0 0 0,0 0 0,0 0 0,0 0 0,0 0-1,0 0 1,0 0 0,0 0 0,0 0 0,0 0 0,0 0 0,0 0 0,0 0-1,0 0 1,0 0 0,0 0 0,0-1 0,0 1 0,0 0 0,0 0 0,0 0 0,0 0-1,0 0 1,0 8 822,-17 97 1390,9-61-1947,-4 48 0,12-89-267,0 1 0,0-1 1,0 1-1,0-1 0,1 0 0,-1 1 0,3 5 0,-3-8-20,0-1 1,0 1 0,1-1 0,-1 1-1,1-1 1,-1 1 0,0-1 0,1 1 0,-1-1-1,1 1 1,-1-1 0,1 0 0,0 1 0,-1-1-1,1 0 1,-1 1 0,1-1 0,0 0-1,-1 0 1,1 0 0,-1 1 0,1-1 0,0 0-1,-1 0 1,1 0 0,0 0 0,-1 0-1,1 0 1,0 0 0,-1 0 0,1-1 0,0 1-1,-1 0 1,1 0 0,-1 0 0,1-1-1,0 1 1,-1 0 0,1-1 0,-1 1 0,1 0-1,-1-1 1,1 1 0,-1-1 0,1 0 0,12-9 31,0-1 0,-2 0 1,1-1-1,-1-1 1,15-22-1,9-10 87,-23 30-70,-9 11-32,-1 1 0,1-1-1,0 0 1,1 1 0,-1 0 0,0-1 0,1 1-1,0 1 1,0-1 0,0 0 0,7-3 0,-10 6-12,0 0 1,0 0-1,-1 0 1,1 0-1,0 0 1,0 0-1,-1 0 1,1 0 0,0 1-1,0-1 1,-1 0-1,1 0 1,0 1-1,0-1 1,-1 0-1,1 1 1,0-1-1,-1 0 1,1 1 0,-1-1-1,1 1 1,0-1-1,-1 1 1,1 0-1,-1-1 1,1 1-1,-1 0 1,0-1 0,1 1-1,-1 0 1,0-1-1,1 1 1,-1 0-1,0 0 1,0-1-1,0 1 1,0 0-1,1 0 1,-1-1 0,0 2-1,2 37 255,-2-34-231,-1 23 130,0-18-42,1 1-1,0-1 0,2 21 0,-1-31-114,-1 0 0,0 0 1,0 1-1,0-1 0,0 0 0,1 1 0,-1-1 1,0 0-1,0 1 0,1-1 0,-1 0 1,0 0-1,1 0 0,-1 1 0,0-1 0,0 0 1,1 0-1,-1 0 0,0 0 0,1 1 1,-1-1-1,0 0 0,1 0 0,-1 0 0,1 0 1,-1 0-1,0 0 0,1 0 0,-1 0 0,0 0 1,1 0-1,-1 0 0,0 0 0,1 0 1,-1-1-1,0 1 0,1 0 0,-1 0 0,0 0 1,1 0-1,-1-1 0,0 1 0,1 0 0,-1 0 1,0 0-1,0-1 0,1 1 0,-1 0 1,0-1-1,0 1 0,18-16 126,25-32 34,41-43-22,-80 87-143,0 1-1,0 0 1,0-1 0,1 2-1,-1-1 1,7-3 0,-10 6-1,0 0 0,0-1 0,-1 1 0,1-1 0,0 1 0,0 0 0,0 0 0,-1 0 0,1-1 0,0 1 1,0 0-1,0 0 0,0 0 0,0 0 0,-1 0 0,1 1 0,0-1 0,0 0 0,0 0 0,0 0 0,-1 1 0,1-1 0,0 0 0,0 1 0,-1-1 1,1 1-1,0-1 0,-1 1 0,1-1 0,0 1 0,-1 0 0,1-1 0,-1 1 0,1 0 0,-1-1 0,1 1 0,-1 0 0,1-1 0,-1 1 0,0 0 0,1 0 1,-1 0-1,0 0 0,0-1 0,1 3 0,0 9 15,-1 1-1,1-1 1,-2 0 0,0 1 0,0-1 0,-1 1 0,-5 14 0,-3 36-240,10-63 209,0 0-1,0 0 1,0 0-1,0 0 0,0-1 1,0 1-1,1 0 0,-1 0 1,0 0-1,0 0 0,0 0 1,0 0-1,1 0 1,-1 0-1,0 0 0,0 0 1,0 0-1,0 0 0,1-1 1,-1 1-1,0 0 1,0 0-1,0 0 0,0 0 1,1 1-1,-1-1 0,0 0 1,0 0-1,0 0 1,1 0-1,-1 0 0,0 0 1,0 0-1,0 0 0,0 0 1,0 0-1,1 0 0,-1 0 1,0 1-1,0-1 1,0 0-1,0 0 0,0 0 1,0 0-1,1 0 0,-1 1 1,0-1-1,0 0 1,0 0-1,0 0 0,0 0 1,0 1-1,0-1 0,0 0 1,0 0-1,0 0 1,0 0-1,0 1 0,0-1 1,0 0-1,0 0 0,0 0 1,0 1-1,0-1 0,0 0 1,0 0-1,0 0 1,0 0-1,-1 1 0,11-11-278,2-6 15,2-7-88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0.632"/>
    </inkml:context>
    <inkml:brush xml:id="br0">
      <inkml:brushProperty name="width" value="0.05" units="cm"/>
      <inkml:brushProperty name="height" value="0.05" units="cm"/>
    </inkml:brush>
  </inkml:definitions>
  <inkml:trace contextRef="#ctx0" brushRef="#br0">123 221 14291,'-5'8'676,"11"-11"-800,10-7-141,10-3-158,-25 13 387,-1-1-1,1 1 0,-1 0 1,0 0-1,1-1 0,-1 1 1,1 0-1,-1-1 0,0 1 1,1 0-1,-1-1 0,0 1 1,1-1-1,-1 1 0,0 0 1,0-1-1,1 1 0,-1-1 1,0 1-1,0-1 0,0 1 1,1-1-1,-1 1 0,0-1 1,0 1-1,0-1 0,0 1 1,0-1-1,0 1 0,0-1 1,0 1-1,-1-1 0,1 1 1,0-1-1,0 1 0,0-1 1,0 1-1,-1-1 0,1 1 1,0 0-1,0-1 0,-1 1 1,1-1-1,-1 0 0,0 0-87,1 1 229,0 1-1,-1-1 0,1 0 1,0 0-1,0 0 0,0 0 1,-1 0-1,1 0 0,0 0 1,0 0-1,0 1 0,0-1 1,-1 0-1,1 0 0,0 0 1,0 0-1,0 1 1,0-1-1,0 0 0,0 0 1,0 0-1,-1 1 0,1-1 1,0 0-1,0 0 0,0 0 1,0 1-1,0-1 0,0 0 1,0 0-1,0 1 0,0-1 1,0 0-1,0 0 0,0 0 1,0 1-1,0-1 0,0 0 1,0 0-1,1 0 0,-1 1 1,0-1-1,0 0 0,0 0 1,0 0-1,0 1 1,0-1-1,1 0 0,-1 0 1,0 0-1,0 0 0,0 0 1,0 1-1,1-1 0,-1 0 1,0 0-1,0 0 0,0 0 1,1 0-1,-1 0 0,0 0 1,1 1 48,0-1 1,0 0 0,0 0-1,0 0 1,0 0-1,-1 0 1,1-1 0,0 1-1,0 0 1,0 0-1,0 0 1,-1-1 0,1 1-1,0 0 1,0-1-1,-1 1 1,1-1 0,0 1-1,-1-1 1,1 1-1,0-1 1,-1 0 0,1 1-1,-1-1 1,1 0-1,-1 1 1,1-1 0,-1 0-1,1-1 1,14-22 846,-10 14-748,0 0 0,-1-1 0,-1 0-1,5-18 1,-7 26-211,-1-1-1,1 0 0,-1 1 0,1-1 1,-1 0-1,0 1 0,-1-1 0,1 0 1,-1 0-1,1 1 0,-1-1 0,0 1 1,0-1-1,-1 1 0,1-1 0,-1 1 1,-3-6-1,3 8-24,1-1 1,-1 1-1,0 0 1,1-1-1,-1 1 0,0 0 1,0 0-1,0 0 1,0 1-1,0-1 1,0 0-1,0 1 0,0-1 1,0 1-1,-1 0 1,1 0-1,0 0 0,0 0 1,0 0-1,0 0 1,0 0-1,-1 1 1,1-1-1,0 1 0,0-1 1,0 1-1,0 0 1,0 0-1,1 0 0,-4 2 1,-3 2 31,-1 0 0,0 1-1,1 0 1,0 0 0,-7 9 0,3-2-4,0 0 0,1 1 0,1 1 0,-14 24 0,20-32-26,-1 1 0,2 1 0,-1-1 0,2 0-1,-1 1 1,1-1 0,0 1 0,0 0 0,1 0-1,0 17 1,2-25-19,-1 1 0,0-1 0,0 0 0,0 0-1,1 1 1,-1-1 0,0 0 0,1 0 0,0 0 0,-1 1-1,1-1 1,-1 0 0,1 0 0,0 0 0,0 0 0,0 0-1,0 0 1,0 0 0,0 0 0,0-1 0,0 1 0,0 0-1,2 0 1,-1 0-34,1 0 1,0 0-1,0-1 0,-1 1 0,1-1 1,0 0-1,0 0 0,0 0 0,-1 0 0,5-1 1,5-1-429,0-1-1,0-1 1,21-9 0,-17 5 3,0 0 1,0-2-1,-1 0 0,0-1 1,20-18-1,-3-3-473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1.070"/>
    </inkml:context>
    <inkml:brush xml:id="br0">
      <inkml:brushProperty name="width" value="0.05" units="cm"/>
      <inkml:brushProperty name="height" value="0.05" units="cm"/>
    </inkml:brush>
  </inkml:definitions>
  <inkml:trace contextRef="#ctx0" brushRef="#br0">70 1 17740,'-16'19'1628,"-21"32"514,35-47-1920,0 0 0,0 0 0,0 0 0,0 0 1,1 0-1,-1 0 0,1 0 0,0 1 0,0-1 0,1 0 1,-1 6-1,1-9-198,1 0-1,-1 1 1,0-1 0,1 0 0,-1 0 0,1 0 0,-1 0-1,1 0 1,-1 0 0,1 0 0,0 0 0,-1 0 0,1 0-1,0 0 1,0 0 0,0 0 0,0 0 0,0-1 0,0 1-1,0 0 1,0-1 0,0 1 0,0-1 0,0 1 0,1-1-1,-1 1 1,0-1 0,0 0 0,0 0 0,1 1 0,-1-1-1,0 0 1,0 0 0,1 0 0,-1 0 0,1-1 0,8 1-23,0-1 1,0-1 0,13-3 0,-18 4 14,42-13-41,-33 9 31,0 1 1,0 0-1,1 1 1,15-1-1,-29 4 9,1 0 0,-1 0 0,1 0 0,-1 0 0,1 0 0,-1 0 0,1 0 0,-1 1 1,1-1-1,-1 0 0,1 1 0,-1-1 0,1 1 0,-1 0 0,0 0 0,1-1 0,-1 1 0,0 0 0,0 0 0,1 0 0,-1 0 0,0 0 0,0 1 0,0-1 0,0 2 0,1 1 101,0 0-1,-1 1 0,1-1 1,-1 1-1,0-1 0,0 9 1,0-3 104,-1-9-207,1-1 0,-1 1 0,0-1 1,0 1-1,0-1 0,0 1 0,0-1 0,1 1 0,-1-1 0,0 1 1,0-1-1,1 1 0,-1-1 0,0 1 0,1-1 0,-1 1 0,1-1 1,-1 0-1,0 1 0,1-1 0,-1 0 0,1 1 0,-1-1 0,1 0 1,-1 0-1,1 1 0,-1-1 0,1 0 0,-1 0 0,1 0 0,0 0 1,-1 0-1,1 0 0,-1 0 0,1 0 0,-1 0 0,1 0 0,-1 0 1,1 0-1,0 0 0,-1 0 0,1 0 0,-1-1 0,1 1 0,-1 0 1,1 0-1,0-1 0,29-17 109,-24 14-96,20-14-9,-6 3 6,41-20-1,-56 32-23,0 1-1,1 0 1,-1 0-1,1 0 1,0 0-1,0 1 1,0 0-1,0 0 1,-1 1-1,1-1 1,0 1-1,12 2 0,-16-2 9,0 1 0,-1-1 0,1 1-1,0 0 1,-1 0 0,1 0 0,-1 0-1,1 0 1,-1 0 0,1 0 0,-1 0-1,0 0 1,1 1 0,-1-1 0,0 0-1,0 1 1,0-1 0,0 1-1,0-1 1,0 1 0,-1 0 0,1-1-1,0 5 1,1 1 73,-1 0 0,0 0 0,0 0 0,-1 11 0,0-18-92,0 0 0,0 1 0,0-1 0,0 0-1,0 0 1,0 0 0,0 0 0,0 0 0,0 0 0,0 1 0,0-1 0,0 0 0,0 0-1,0 0 1,0 0 0,0 0 0,0 0 0,0 0 0,1 1 0,-1-1 0,0 0 0,0 0-1,0 0 1,0 0 0,0 0 0,0 0 0,0 0 0,0 0 0,0 0 0,1 0 0,-1 1-1,0-1 1,0 0 0,0 0 0,0 0 0,0 0 0,0 0 0,0 0 0,1 0 0,-1 0-1,0 0 1,0 0 0,0 0 0,0 0 0,0 0 0,1 0 0,6-4-696,8-9 322,-14 13 505,31-30-511,-10 11-61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1.505"/>
    </inkml:context>
    <inkml:brush xml:id="br0">
      <inkml:brushProperty name="width" value="0.05" units="cm"/>
      <inkml:brushProperty name="height" value="0.05" units="cm"/>
    </inkml:brush>
  </inkml:definitions>
  <inkml:trace contextRef="#ctx0" brushRef="#br0">163 1 21997,'-15'4'1170,"5"-2"-806,1 0 1,0 1 0,0 0-1,0 1 1,1 0 0,-1 0-1,1 0 1,0 1 0,0 1-1,-12 10 1,15-11-334,0 0 0,0 1-1,0 0 1,1 0 0,0 0 0,-5 11 0,8-16-43,1 0 1,-1 1 0,1-1-1,0 0 1,-1 0-1,1 1 1,0-1-1,0 1 1,0-1-1,0 0 1,0 1-1,0-1 1,0 0-1,0 1 1,0-1-1,1 0 1,0 3-1,0-3-3,0 0 0,0 0 0,0 0 0,0 0 0,0 0 0,0 0 0,0 0 0,0 0 0,1-1 0,-1 1 0,0 0 0,0-1 0,1 1 0,-1-1-1,1 1 1,-1-1 0,0 0 0,1 1 0,-1-1 0,3 0 0,66 4-456,16 2 123,-76-4 330,0 0-1,-1 0 1,1 1 0,0 0 0,-1 1-1,12 6 1,-19-10 30,0 1 0,0 0 0,-1 0 0,1 0 0,0 0-1,-1 0 1,1 0 0,-1 1 0,1-1 0,-1 1 0,0-1 0,0 1-1,1-1 1,-1 1 0,0-1 0,0 1 0,0 0 0,-1 0 0,1 0 0,0-1-1,-1 1 1,1 0 0,-1 0 0,0 0 0,1 0 0,-1 0 0,0 0-1,0 0 1,-1 0 0,1 0 0,0 0 0,0 0 0,-1 0 0,1-1 0,-1 1-1,0 0 1,0 0 0,1 0 0,-1-1 0,0 1 0,-1 0 0,1-1-1,0 1 1,0-1 0,-1 1 0,1-1 0,0 0 0,-3 2 0,-4 4 2,0-1 0,0 0 0,0 0 0,-1-1 0,0 0 0,0 0 0,-1-1 0,1 0 0,-12 2 0,7-2-846,0-1 1,-1-1 0,-18 1 0,33-3 795,-1 0 0,0 0 0,0 0 0,0 0 0,0 0 0,0 0 0,0 0 1,1 0-1,-1-1 0,0 1 0,0 0 0,0 0 0,0-1 0,1 1 0,-1-1 0,0 1 0,-1-1 0,-7-20-841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2.627"/>
    </inkml:context>
    <inkml:brush xml:id="br0">
      <inkml:brushProperty name="width" value="0.05" units="cm"/>
      <inkml:brushProperty name="height" value="0.05" units="cm"/>
    </inkml:brush>
  </inkml:definitions>
  <inkml:trace contextRef="#ctx0" brushRef="#br0">280 280 15403,'-1'-4'297,"0"0"-1,-1 0 1,1-1-1,-1 1 1,0 0-1,0 1 1,-1-1-1,1 0 1,-1 1-1,1-1 1,-1 1-1,0 0 1,-1 0-1,-4-4 1,6 5-125,-1 1 0,0-1 0,-1 1 1,1 0-1,0 0 0,0 0 0,0 0 1,-1 0-1,1 0 0,-1 1 0,1 0 1,0 0-1,-1 0 0,1 0 0,-1 0 1,1 1-1,0-1 0,-1 1 0,-2 1 1,-4 2-37,1 0 0,0 0 0,1 0 0,-1 2 0,1-1 0,0 1 0,0 0 0,1 0 0,0 1 0,0 0 0,0 0 0,-7 11 0,6-6-80,0 0-1,0 1 1,1 0 0,1 0-1,0 0 1,1 1 0,-5 24-1,8-32-38,1-1-1,1 1 0,-1 0 1,1 0-1,1 6 0,-1-11-10,0 0 0,0 0 0,0 0 1,0 0-1,0 0 0,0 0 0,0 0 0,1 0 0,-1 0 0,0 0 0,1 0 0,-1 0 0,1 0 0,-1 0 0,1 0 0,0-1 0,-1 1 1,1 0-1,0 0 0,-1-1 0,1 1 0,0 0 0,0-1 0,0 1 0,-1-1 0,1 1 0,0-1 0,0 0 0,0 1 0,0-1 0,0 0 1,0 1-1,0-1 0,0 0 0,0 0 0,0 0 0,0 0 0,0 0 0,0 0 0,1 0 0,3-2 19,0 1 1,0-1-1,0 0 0,-1 0 0,1 0 0,-1-1 0,0 1 1,1-1-1,-1 0 0,0 0 0,4-6 0,40-44 193,-47 52-214,29-39 279,-2 0-1,34-65 1,-47 77-56,-2-1-1,-1 0 1,-2-1-1,14-59 1,-25 76-3,-6 17-105,-7 17-64,-1 11-88,2 1 0,1 0 0,2 0 0,1 1 0,2 1-1,1-1 1,2 1 0,0 52 0,4-73-223,0-1 0,2 0-1,4 25 1,-5-35 159,0 0-1,0 0 1,1 1-1,-1-1 1,1 0-1,-1 0 1,1 0-1,0 0 0,2 2 1,-3-4 53,0 0-1,0 0 1,0 0 0,1 0-1,-1-1 1,0 1 0,0 0-1,1-1 1,-1 1 0,0-1-1,1 1 1,-1-1 0,0 1-1,1-1 1,-1 0 0,0 0-1,1 0 1,-1 0 0,1 0-1,-1 0 1,1 0 0,0 0-1,0-1-4,1 1 0,-1-1 0,0 0 0,0 0 0,0 1 0,0-1 0,-1 0 0,1-1 0,0 1 0,0 0 0,2-2 0,20-30-711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3.273"/>
    </inkml:context>
    <inkml:brush xml:id="br0">
      <inkml:brushProperty name="width" value="0.05" units="cm"/>
      <inkml:brushProperty name="height" value="0.05" units="cm"/>
    </inkml:brush>
  </inkml:definitions>
  <inkml:trace contextRef="#ctx0" brushRef="#br0">72 64 18508,'-22'53'2183,"8"-22"-972,-11 37-1,23-59-942,-1 0 0,1 0 0,1 0 1,0 0-1,0 0 0,1 1 0,0-1 0,3 18 0,-3-25-244,0 0 0,0 0-1,1 0 1,-1 0 0,1-1-1,-1 1 1,1 0 0,0 0-1,0 0 1,0-1 0,0 1-1,0 0 1,0-1 0,0 1-1,0-1 1,1 1 0,-1-1-1,1 0 1,-1 1 0,1-1-1,-1 0 1,1 0 0,0 0-1,0 0 1,-1 0-1,1-1 1,0 1 0,0 0-1,0-1 1,0 0 0,0 1-1,0-1 1,0 0 0,0 0-1,0 0 1,0 0 0,0 0-1,-1 0 1,1-1 0,0 1-1,0-1 1,0 1 0,3-3-1,3 1-14,-1-2 0,0 1-1,0-1 1,0-1-1,0 1 1,0-1 0,-1 0-1,0 0 1,8-10-1,-5 4 46,0-1-1,-1 0 0,-1 0 1,0-1-1,-1 0 1,0 0-1,5-19 0,-8 22 12,-1 0 0,0 0-1,0 0 1,-1-1-1,0 1 1,-1 0 0,0-1-1,-1 1 1,0-1-1,-5-18 1,6 26-46,-1 1 1,0 0-1,0-1 0,0 1 1,0 0-1,0 0 0,0 0 1,0 0-1,-1 0 0,1 0 1,-1 0-1,0 0 0,1 0 1,-1 1-1,0-1 0,0 1 1,-4-3-1,4 4-9,1-1 0,-1 1 0,1 0 0,-1-1 0,0 1 0,1 0 0,-1 0 0,0 0 0,1 0 0,-1 1 0,1-1 0,-1 0-1,0 1 1,1-1 0,-1 1 0,1-1 0,-1 1 0,1 0 0,0 0 0,-1 0 0,1-1 0,0 1 0,-1 1 0,1-1 0,0 0 0,0 0 0,-2 3 0,-2 2 2,0 1 0,0 0 0,1 0 0,0 1 0,0-1 0,1 1 0,0 0 0,0 0 0,1 0 0,-3 15 1,4-11-1,-1 0 0,2 0 0,0 0 0,0 0 1,1 0-1,0 0 0,4 14 0,-4-22-9,0 0 0,1 1 0,-1-1-1,1 0 1,0 0 0,0 0-1,0-1 1,1 1 0,-1 0-1,1-1 1,0 1 0,0-1 0,0 0-1,1 0 1,-1-1 0,1 1-1,-1 0 1,1-1 0,0 0 0,0 0-1,5 2 1,-3-2 0,0-1-1,0 0 1,0 0 0,0 0-1,0-1 1,0 0 0,0 0 0,0 0-1,0-1 1,0 0 0,0 0-1,-1 0 1,1-1 0,0 0-1,7-3 1,1-3 0,0 0 0,0 0 1,-1-2-1,-1 1 0,1-2 0,-2 0 0,1 0 0,-1-1 1,-1 0-1,0-1 0,-1 0 0,-1 0 0,0-1 0,0 0 1,-1-1-1,-1 0 0,-1 0 0,5-20 0,-10 21-20,-6 21-2,-9 24 11,7-6 22,-6 41-1,12-57-2,1-1 1,0 1 0,1 0-1,0-1 1,0 1-1,1 0 1,0-1-1,4 14 1,-5-21-8,1 0 1,-1 1-1,1-1 1,-1 1-1,1-1 1,-1 0-1,1 0 1,0 1-1,0-1 1,0 0-1,0 0 1,0 0-1,0 0 1,0 0-1,0 0 0,0 0 1,0 0-1,0-1 1,1 1-1,-1 0 1,0-1-1,1 1 1,-1-1-1,2 1 1,-1-1 2,0 0 1,1 0-1,-1 0 0,1 0 1,-1-1-1,0 1 1,1-1-1,-1 1 0,0-1 1,0 0-1,1 0 1,-1 0-1,2-2 0,6-3 17,0-2-1,-1 1 0,1-1 1,10-12-1,2-8 15,-1 0-1,-2 0 1,-1-2 0,26-56-1,-30 57-41,-13 55-37,-2-21 30,-1 22 27,0 0-1,3 33 1,0-53-30,-1 0 0,1 0-1,1 0 1,-1-1 0,1 1 0,0 0-1,1-1 1,0 0 0,0 1 0,0-1-1,0-1 1,1 1 0,0 0 0,6 6-1,-9-11-16,0 0 0,0 0 0,1 0 0,-1 0 0,0 0 0,0 0 0,0 0 0,1 0 0,-1-1 0,1 1 0,-1 0 0,0-1 0,1 0 0,-1 1 0,1-1 0,-1 0 0,1 1 0,-1-1 0,1 0 0,-1 0 0,1 0 0,-1 0 0,1-1 0,-1 1 0,1 0 0,-1-1 0,1 1 0,-1-1 0,1 1 1,-1-1-1,0 0 0,1 1 0,-1-1 0,0 0 0,0 0 0,1 0 0,-1 0 0,0 0 0,0 0 0,0 0 0,1-2 0,16-18-272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5.210"/>
    </inkml:context>
    <inkml:brush xml:id="br0">
      <inkml:brushProperty name="width" value="0.05" units="cm"/>
      <inkml:brushProperty name="height" value="0.05" units="cm"/>
    </inkml:brush>
  </inkml:definitions>
  <inkml:trace contextRef="#ctx0" brushRef="#br0">88 1 17780,'0'0'66,"0"0"0,1 0-1,-1 0 1,1 0 0,-1 0 0,1 0 0,-1 0 0,1 0 0,-1 0 0,1 0-1,-1 0 1,0 0 0,1 0 0,-1 0 0,1 1 0,-1-1 0,1 0 0,-1 0-1,0 1 1,1-1 0,-1 0 0,0 0 0,1 1 0,-1-1 0,0 0 0,1 1-1,-1-1 1,0 0 0,1 1 0,-1-1 0,0 1 0,0-1 0,0 0 0,1 1-1,-1-1 1,0 1 0,0-1 0,0 1 0,0-1 0,0 1 0,0-1 0,0 1-1,0-1 1,0 0 0,0 1 0,0 0 0,-2 29 1131,1-25-693,-3 29 973,1-19-1177,1 0 1,1 1-1,0-1 1,1 0-1,0 0 1,3 16 0,-2-29-292,-1 0 1,1 0 0,0-1 0,0 1 0,-1 0 0,1 0-1,1-1 1,-1 1 0,0 0 0,0-1 0,0 1 0,1-1-1,-1 0 1,1 1 0,-1-1 0,1 0 0,0 0-1,-1 0 1,1 0 0,0 0 0,0 0 0,-1 0 0,1-1-1,0 1 1,0-1 0,0 1 0,0-1 0,0 0 0,0 0-1,2 0 1,9 0-56,-1-1-1,0 0 0,0-1 1,12-3-1,6-1-8,-27 6 45,0-1-1,0 1 1,-1 0 0,1 0 0,0 0 0,0 0 0,-1 0 0,1 1 0,0-1 0,-1 1 0,1 0 0,0 0 0,-1 0 0,1 0 0,-1 0 0,3 2 0,-3-1 16,-1-1 1,0 1-1,1 0 1,-1-1-1,0 1 1,0 0 0,0 0-1,0 0 1,-1 0-1,1 0 1,0 0-1,-1 0 1,1 0-1,-1 0 1,0 0 0,0 0-1,0 1 1,0-1-1,0 0 1,0 0-1,-1 4 1,-1 3 80,0 0 0,-1 0 0,0 0 1,-1 0-1,0-1 0,0 1 0,-1-1 0,0 0 0,0 0 0,-1-1 1,0 1-1,0-1 0,-1-1 0,0 1 0,-14 10 0,15-13-32,-1 1 0,1 0 0,-1-1-1,0-1 1,0 1 0,-1-1 0,1 0 0,-1 0-1,1-1 1,-1 0 0,0-1 0,0 0-1,0 0 1,0 0 0,0-1 0,1 0-1,-1-1 1,0 0 0,-9-2 0,14 2-133,0 1-1,1-1 1,-1 0 0,0 0 0,1-1 0,-1 1 0,1-1-1,-1 1 1,1-1 0,0 0 0,-1 1 0,1-1 0,0-1-1,0 1 1,1 0 0,-1 0 0,0-1 0,1 1 0,-1-1-1,1 1 1,0-1 0,0 1 0,0-1 0,0 0-1,0 0 1,1 1 0,-1-1 0,1 0 0,0 0 0,0 0-1,0 0 1,0 0 0,0 0 0,2-4 0,0-3-247,0 1-1,1 0 1,1 0 0,0 0 0,0 1 0,0-1-1,1 1 1,0 0 0,9-10 0,24-23-671,9-3-125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5.782"/>
    </inkml:context>
    <inkml:brush xml:id="br0">
      <inkml:brushProperty name="width" value="0.05" units="cm"/>
      <inkml:brushProperty name="height" value="0.05" units="cm"/>
    </inkml:brush>
  </inkml:definitions>
  <inkml:trace contextRef="#ctx0" brushRef="#br0">50 34 20268,'-15'52'4871,"-12"45"-2032,25-85-2744,0 0 1,0 1-1,1-1 1,1 1-1,0-1 1,2 14-1,-1-22-99,-1-1-1,1 1 0,0-1 1,0 1-1,0-1 1,1 0-1,-1 1 1,1-1-1,0 0 1,0 0-1,0 0 0,0 0 1,0 0-1,0-1 1,1 1-1,0-1 1,-1 1-1,1-1 0,0 0 1,0 0-1,0-1 1,1 1-1,-1 0 1,0-1-1,1 0 1,-1 0-1,0 0 0,1 0 1,-1 0-1,1-1 1,0 0-1,-1 1 1,5-2-1,1 1-53,1-1-1,-1 0 1,0 0-1,0-1 1,0 0-1,0-1 1,0 0 0,0 0-1,0-1 1,-1 0-1,13-9 1,-12 6-6,14-10-27,-22 16 93,-1 1-1,0 0 1,1 0 0,-1 0 0,1 0-1,-1-1 1,1 1 0,-1 0 0,1 0-1,-1 0 1,0 0 0,1 0 0,-1 0-1,1 0 1,-1 0 0,1 1 0,-1-1-1,1 0 1,-1 0 0,0 0 0,1 0 0,-1 0-1,1 1 1,-1-1 0,0 0 0,1 0-1,-1 1 1,0-1 0,1 0 0,-1 1-1,0-1 1,1 0 0,-1 1 0,0-1-1,0 1 1,1-1 0,-1 0 0,0 1-1,0-1 1,0 1 0,0-1 0,0 1-1,1-1 1,-1 0 0,0 1 0,0-1 0,0 1-1,0-1 1,0 1 0,-1 0 0,2 1 12,-1 0 0,0 1-1,1-1 1,-1 0 0,1 0 0,0 0 0,0 1 0,0-1 0,0 0 0,0 0 0,0 0 0,1 0 0,-1-1 0,1 1 0,-1 0 0,1 0 0,0-1 0,-1 1 0,1-1 0,0 0 0,0 1 0,0-1 0,2 1 0,1-1 7,0 1 1,0-1 0,-1 0 0,1-1 0,0 1-1,0-1 1,0 0 0,0 0 0,0 0 0,6-2-1,22-5 61,0-2-1,-1-1 1,53-24-1,37-11 65,-119 44-141,0 0 0,-1 0 0,1 0-1,0 1 1,0 0 0,0-1-1,0 1 1,0 0 0,0 0 0,0 1-1,5 0 1,-7-1-2,0 1 1,0 0-1,0-1 0,0 1 1,0 0-1,0 0 0,0 0 1,0 0-1,0 0 0,0 0 1,0 0-1,-1 0 0,1 0 1,0 0-1,-1 0 0,1 0 1,-1 1-1,1-1 0,-1 0 1,0 0-1,1 1 0,-1-1 1,0 0-1,0 1 0,0-1 1,0 2-1,0 25-43,0-23-690,0-19-986,0-46-1142,-1-78-3668,-7 50 8293,6 79-114,1 11-293,4 14 410,0-12-1868,0 0 0,1 0-1,-1-1 1,1 1-1,0-1 1,0 0 0,0 0-1,0 0 1,0 0 0,1-1-1,-1 0 1,9 3-1,10 6-375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9.794"/>
    </inkml:context>
    <inkml:brush xml:id="br0">
      <inkml:brushProperty name="width" value="0.05" units="cm"/>
      <inkml:brushProperty name="height" value="0.05" units="cm"/>
    </inkml:brush>
  </inkml:definitions>
  <inkml:trace contextRef="#ctx0" brushRef="#br0">0 0 14187,'0'6'2297,"3"7"-1177,0 0-416,0 3 2361,5 2-1993,3 2-184,3-2-344,4-2-256,5-9-664,1-2-368,7-7 1128,3-4-552,-4-9-104,2-5-120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6.199"/>
    </inkml:context>
    <inkml:brush xml:id="br0">
      <inkml:brushProperty name="width" value="0.05" units="cm"/>
      <inkml:brushProperty name="height" value="0.05" units="cm"/>
    </inkml:brush>
  </inkml:definitions>
  <inkml:trace contextRef="#ctx0" brushRef="#br0">143 1 20516,'-14'12'1132,"0"1"0,2 0 0,-1 1-1,-12 19 1,20-25-944,1-1 0,0 1 0,0 1 0,1-1 0,0 0 0,0 1 0,1 0 0,0-1 0,1 1 0,-1 17 0,2-11-117,1 0-1,0 0 0,2 0 1,0-1-1,6 21 0,32 71-130,-19-53 85,-6-12-22,3 3 12,23 92-1,-41-135-10,-1 1 0,0-1 0,1 1 0,-1-1 0,0 1 0,0-1 0,0 1 0,0 0 0,0-1-1,0 1 1,0-1 0,-1 1 0,1-1 0,0 1 0,-1-1 0,0 0 0,1 1 0,-1-1 0,-1 2 0,2-2 1,-1-1 1,0 1-1,0-1 1,0 0-1,0 1 1,0-1-1,0 0 1,0 1-1,0-1 1,0 0-1,0 0 0,0 0 1,-1 0-1,1 0 1,0 0-1,0 0 1,0 0-1,0-1 1,0 1-1,0 0 1,0-1-1,0 1 1,0-1-1,0 1 1,1-1-1,-1 1 1,0-1-1,-1 0 1,-5-4 39,1 1 0,-1-2 1,1 1-1,0 0 0,1-1 1,-1 0-1,1-1 0,-8-13 1,-29-59 235,31 56-193,2-1 0,1 1 0,-9-40 0,14 49-84,1 1 1,1-1-1,0 0 0,1 1 1,0-1-1,1 0 0,0 1 0,5-17 1,-4 24-62,0 0 1,0 0-1,1 0 0,0 0 1,1 1-1,-1-1 1,1 1-1,0 0 1,0 0-1,1 0 0,-1 1 1,1 0-1,0-1 1,0 2-1,1-1 0,-1 0 1,1 1-1,8-3 1,9-4-494,0 2 0,0 1-1,37-7 1,-10 6 41,2 2-145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7.770"/>
    </inkml:context>
    <inkml:brush xml:id="br0">
      <inkml:brushProperty name="width" value="0.05" units="cm"/>
      <inkml:brushProperty name="height" value="0.05" units="cm"/>
    </inkml:brush>
  </inkml:definitions>
  <inkml:trace contextRef="#ctx0" brushRef="#br0">76 332 16556,'2'-3'754,"8"-26"1465,-10 29-2074,0-1 0,1 0 1,-1 0-1,0 0 0,0 0 0,1 0 0,-1 0 1,0 0-1,0 0 0,0 0 0,0 0 1,0 0-1,-1 0 0,1 0 0,0 0 0,0 0 1,-1 0-1,1 0 0,0 0 0,-1 0 1,1 0-1,-1 0 0,0-1 0,0 2-54,0 0 0,1 0 0,-1 0 0,0 0-1,1 0 1,-1 0 0,0 0 0,1 0 0,-1 0-1,0 0 1,1 0 0,-1 1 0,0-1 0,1 0-1,-1 0 1,1 1 0,-1-1 0,0 0 0,1 1 0,-1-1-1,1 1 1,-1-1 0,1 1 0,-1-1 0,1 1-1,0-1 1,-1 1 0,1-1 0,-1 1 0,1 0-1,-14 21 558,13-21-541,-8 15 43,2 1 0,0 0-1,1 0 1,0 0-1,1 1 1,2 0-1,-1 0 1,2 0 0,1 0-1,0 0 1,2 24-1,0-38-122,-1 0-1,1 0 0,0 0 0,0-1 0,0 1 1,0 0-1,0-1 0,1 1 0,0-1 0,3 6 1,-4-8-17,0 0 0,0 0 0,-1 0 0,1 0 0,0-1 0,0 1 0,1 0 0,-1 0 0,0-1 0,0 1 0,0 0 0,0-1 0,1 1 0,-1-1 0,0 0 0,0 1 0,1-1 0,-1 0 0,0 0 0,1 0 0,-1 0 0,0 0 0,1 0 0,-1 0 0,0 0 0,0 0 0,1-1 0,-1 1 0,0-1 0,0 1 0,1-1 0,-1 1 0,2-2 0,4-3 25,1 0 0,-1-1 0,-1 1 0,1-1 0,-1-1 0,0 1 0,0-1 1,-1 0-1,9-15 0,-4 4 28,0-1 0,-2 0 0,8-22 1,-12 31-52,-1 0 1,-1 0-1,1 0 1,-2 0 0,1-1-1,-1 1 1,-1-1-1,-1-16 1,1 26-13,0 0 1,0-1-1,0 1 0,0 0 0,0 0 1,-1 0-1,1 0 0,0 0 1,-1 0-1,1 0 0,-1 0 0,1 0 1,-1 0-1,0 0 0,1 0 0,-1 1 1,0-1-1,1 0 0,-1 0 1,0 0-1,0 1 0,0-1 0,0 1 1,0-1-1,0 0 0,0 1 1,0 0-1,0-1 0,0 1 0,0 0 1,0-1-1,0 1 0,0 0 1,0 0-1,0 0 0,0 0 0,-1 0 1,0 0-1,-1 1-1,1-1 0,0 1 0,0 0 0,0 0 1,0 0-1,0 0 0,0 0 0,0 0 0,0 1 0,0-1 1,1 1-1,-1-1 0,1 1 0,-1 0 0,1 0 0,-1-1 0,1 1 1,-2 4-1,1-3 1,1 1-1,-1-1 1,1 0 0,0 1 0,0-1 0,0 1 0,1-1 0,-1 1 0,1 0 0,0-1 0,0 1-1,0 0 1,1-1 0,-1 1 0,1-1 0,-1 1 0,1-1 0,1 1 0,-1-1 0,0 0 0,4 7-1,-3-8 2,0 1 0,0-1 0,0 0 0,1 1 0,-1-1 0,1 0 0,-1-1 0,1 1 0,0 0 0,-1-1 0,1 1 0,0-1 0,0 0 0,0 0 0,0 0 0,0 0 0,0-1 0,0 1 0,1-1 0,-1 0 0,0 0 0,0 0 0,0 0-1,0-1 1,5 0 0,2-2 6,0 0-1,0 0 0,-1-1 0,1 0 0,-1-1 0,0 0 0,0-1 1,-1 1-1,0-2 0,0 1 0,0-1 0,0 0 0,-1-1 0,-1 0 1,1 0-1,-1 0 0,8-16 0,-12 17-44,-7 10 14,-7 11 3,9-8 19,0 0-1,1 0 0,0 0 0,0 0 0,1 1 1,-1-1-1,1 1 0,1-1 0,-1 1 0,1-1 0,0 1 1,2 9-1,-2-13 5,1-1 0,-1 0 0,1 0 0,0 1 0,0-1 1,0 0-1,0 0 0,0 0 0,0 0 0,1 0 0,-1 0 0,1 0 1,-1-1-1,1 1 0,0 0 0,-1-1 0,1 0 0,0 1 0,0-1 1,0 0-1,0 0 0,0 0 0,0 0 0,1 0 0,-1 0 0,0-1 0,0 1 1,1-1-1,-1 1 0,0-1 0,1 0 0,-1 0 0,1 0 0,-1 0 1,0-1-1,0 1 0,1-1 0,1 0 0,5-1 1,-1 0 0,1-1 1,-1 0-1,0-1 0,0 1 0,-1-2 0,1 1 1,-1-1-1,10-8 0,1-3-69,0 0 0,16-21 1,-34 37 59,0 0 0,0 0 0,0 0 0,0 1 0,0-1 0,0 0 1,0 0-1,0 0 0,0 0 0,0 1 0,0-1 0,0 0 0,0 0 1,0 0-1,0 0 0,0 1 0,0-1 0,0 0 0,0 0 0,0 0 0,0 0 1,0 1-1,1-1 0,-1 0 0,0 0 0,0 0 0,0 0 0,0 0 1,0 0-1,0 0 0,1 1 0,-1-1 0,0 0 0,0 0 0,0 0 0,0 0 1,0 0-1,1 0 0,-1 0 0,0 0 0,0 0 0,0 0 0,0 0 1,1 0-1,-1 0 0,0 0 0,0 0 0,0 0 0,0 0 0,1 0 0,-1 0 1,0 0-1,0 0 0,0 0 0,0 0 0,1 0 0,-1 0 0,0 0 1,0 0-1,0-1 0,0 1 0,0 0 0,1 0 0,-2 26-123,1 0-181,0-25 284,0 0-1,0 0 1,1 0 0,-1-1 0,0 1-1,1 0 1,-1 0 0,1 0 0,-1 0-1,1-1 1,-1 1 0,1 0 0,0 0 0,-1-1-1,1 1 1,0 0 0,0-1 0,-1 1-1,1-1 1,0 1 0,0-1 0,0 0-1,0 1 1,0-1 0,0 0 0,0 1-1,-1-1 1,1 0 0,0 0 0,0 0 0,0 0-1,0 0 1,0 0 0,0 0 0,0 0-1,0-1 1,0 1 0,0 0 0,0 0-1,0-1 1,0 1 0,-1-1 0,1 1-1,1-1 1,5-2-212,-1-1-1,0 1 1,0-1 0,9-7-1,-4 1-3,-1-1 0,0 1-1,-1-2 1,0 1-1,-1-1 1,0-1 0,-1 1-1,0-1 1,8-23-1,-7 13 114,0-1-1,-2 1 0,-1-1 0,4-48 1,-9 70 143,0-41 251,0 42-230,0-1 0,0 1 0,0-1 0,-1 1 1,1-1-1,0 0 0,-1 1 0,1-1 0,-1 1 0,0-1 0,1 1 0,-1 0 0,0-1 0,0 1 0,0 0 0,0-1 1,0 1-1,0 0 0,0 0 0,-3-2 0,4 3-18,-1 0 1,1 0-1,-1-1 0,1 1 1,-1 0-1,1 0 0,-1 0 1,1 0-1,-1 0 0,1 0 1,-1 0-1,1 0 1,-1 1-1,1-1 0,-1 0 1,1 0-1,-1 0 0,1 0 1,0 1-1,-1-1 0,1 0 1,-1 0-1,1 1 1,0-1-1,-1 0 0,1 1 1,-1-1-1,1 1 0,0-1 1,0 0-1,-1 1 0,1 0 1,-9 16 259,8-14-194,-7 22 141,1-1 0,2 1 0,0 0 0,1 0 0,2 0 0,0 1 0,2-1-1,1 1 1,1-1 0,1 1 0,1-1 0,1 0 0,1-1 0,10 25-1,-1-19-435,-13-37-103,-4-9 214,-11-20 208,-2 1 0,-1 0 0,-29-47 0,40 69 115,10 8 94,19 8-39,-17-2-382,15 3-637,-1-1-1,1-1 1,0-1 0,0-1 0,0-1 0,40-7-1,-51 6 379,-1 0 0,1-1-1,-1 0 1,0 0-1,0-2 1,0 1-1,-1-1 1,1 0 0,-1-1-1,-1 0 1,1-1-1,-1 0 1,0 0-1,0 0 1,11-16 0,-10-5 728,-11 18 530,2 9-835,-1 1 0,1 0 1,-1 0-1,1 0 0,-1 0 1,1 0-1,0 0 1,-1 0-1,1 0 0,-1 0 1,1 0-1,-1 0 1,1 0-1,-1 1 0,1-1 1,0 0-1,-1 0 0,1 0 1,-1 1-1,1-1 1,0 0-1,-1 0 0,1 1 1,0-1-1,-1 0 0,1 1 1,-1-1-1,-5 6 285,1-1 1,-1 1-1,1 0 0,1 1 1,-1-1-1,1 1 0,0 0 1,0 0-1,-3 10 0,-2 6 437,-10 43-1,15-45-579,0 1 0,1 0 0,1 0 0,1 0 0,1-1 0,1 1-1,0 0 1,2 0 0,1 0 0,1-1 0,7 22 0,2-17 52,-14-26-247,0 0 0,1 0 0,-1 1 0,0-1 0,0 0 0,1 0 0,-1 0 0,0 0 0,0 1 0,1-1 0,-1 0 0,0 0 0,1 0 0,-1 0 0,0 0 0,1 0 0,-1 0 0,0 0 0,1 0 0,-1 0 0,0 0 0,0 0 0,1 0 0,-1 0 0,0 0 0,1 0 0,0 0 0,7-13 163,17-64 160,20-51-268,-37 110-87,0 1-1,1 1 1,0-1 0,1 2 0,14-16 0,-22 28 14,0 0 0,1 0 0,0 0 0,0 1 0,0-1 0,0 1 0,0 0 0,0 0 0,1 0-1,-1 0 1,0 0 0,1 1 0,5-2 0,-7 3 11,0 0 0,0 0-1,0 0 1,0 0 0,-1 0-1,1 1 1,0-1 0,0 1-1,-1-1 1,1 1 0,0 0 0,-1 0-1,1-1 1,-1 1 0,1 0-1,-1 0 1,1 1 0,-1-1-1,1 0 1,-1 0 0,0 1-1,0-1 1,0 1 0,0-1-1,0 1 1,0-1 0,0 1 0,0-1-1,-1 1 1,1 2 0,1-2 4,-1 1 1,0-1 0,-1 1 0,1-1 0,0 1 0,-1-1 0,1 1 0,-1-1 0,0 1 0,0 0 0,0-1 0,0 1 0,0-1 0,0 1-1,-1 0 1,0-1 0,1 1 0,-1-1 0,-1 3 0,0-1 10,0-1-1,-1 0 0,1 1 1,-1-1-1,1 0 1,-1-1-1,0 1 0,0 0 1,-1-1-1,1 0 1,-5 3-1,-3 1 20,0-1 0,-1-1-1,1 0 1,-1 0 0,0-1 0,0 0-1,-16 0 1,18-2-67,-1-1 0,1 0 1,-18-2-1,25 1-63,0 1 1,1-1 0,-1 1 0,0-1-1,1 0 1,-1 0 0,0 0 0,1 0-1,-1-1 1,1 1 0,0-1-1,-1 1 1,1-1 0,0 0 0,0 0-1,0 0 1,0 0 0,-2-4 0,3 5 39,1 0 0,0 0 0,-1 0 0,1 0 0,0 0 0,0 0 1,0 0-1,0-1 0,-1 1 0,2 0 0,-1 0 0,0 0 0,0 0 1,0 0-1,0-1 0,1 1 0,-1 0 0,1 0 0,-1 0 0,1 0 1,-1 0-1,1 0 0,-1 0 0,1 0 0,1-1 0,23-20-57,-23 20-12,29-20-512,10 0-61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8.468"/>
    </inkml:context>
    <inkml:brush xml:id="br0">
      <inkml:brushProperty name="width" value="0.05" units="cm"/>
      <inkml:brushProperty name="height" value="0.05" units="cm"/>
    </inkml:brush>
  </inkml:definitions>
  <inkml:trace contextRef="#ctx0" brushRef="#br0">13 419 18836,'1'0'95,"-1"0"-1,1 1 1,-1-1-1,0 0 1,1 0-1,-1 1 1,1-1 0,-1 0-1,1 1 1,-1-1-1,0 1 1,1-1-1,-1 0 1,0 1 0,0-1-1,1 1 1,-1-1-1,0 1 1,0-1-1,1 1 1,-1-1 0,0 1-1,0-1 1,0 1-1,0-1 1,0 1-1,0-1 1,0 1-1,0 0 1,0-1 0,0 1-1,0-1 1,0 1-1,-1 0 1,-6 25 1222,4-17-176,1 0-592,-1 0-1,2 0 1,-1 0 0,1 1 0,1 15 0,0-23-526,0-1 1,0 1-1,0-1 1,0 1-1,1-1 1,-1 1-1,0-1 1,1 1 0,-1-1-1,1 1 1,-1-1-1,1 0 1,0 1-1,0-1 1,0 0-1,0 0 1,-1 1 0,1-1-1,1 0 1,-1 0-1,0 0 1,0 0-1,0 0 1,1 0-1,-1-1 1,0 1-1,1 0 1,-1-1 0,0 1-1,1-1 1,-1 1-1,1-1 1,-1 0-1,1 0 1,-1 1-1,1-1 1,-1 0 0,1 0-1,-1 0 1,1-1-1,-1 1 1,1 0-1,1-1 1,3-1-46,0 0 0,0 0 1,0-1-1,0 1 0,-1-1 0,1-1 0,-1 1 1,0-1-1,0 0 0,0 0 0,-1 0 0,8-9 1,-7 7-51,0-1 1,0 0 0,0 0-1,-1 0 1,0 0 0,0-1 0,-1 0-1,0 1 1,2-10 0,-5 6-161,-5 13 2,-7 16 70,7-8 163,2 0-1,-1 0 0,1 1 1,1-1-1,-2 16 0,3-22 21,0 1 0,1 0 0,0 0-1,0 0 1,0-1 0,1 1-1,0 0 1,-1 0 0,2-1-1,-1 1 1,0-1 0,1 1 0,0-1-1,4 7 1,-5-9-10,0-1-1,1 1 1,-1-1 0,1 1 0,0-1-1,-1 1 1,1-1 0,0 0 0,0 0-1,0 0 1,0 0 0,0 0 0,0 0-1,0-1 1,0 1 0,0-1 0,0 1-1,5-1 1,-3 0 4,1 0 0,-1-1 0,1 1 0,0-1 0,-1 0 0,0-1 0,1 1 0,6-4 0,1-1 16,0-1 0,0-1 0,0 0 0,20-19 0,-13 7-17,-1 0 0,-1-1 0,0-2 0,-2 1 1,-1-2-1,15-31 0,-6 4 9,-3 0 1,15-62-1,-32 103-25,14-60-9,-16 62 10,0 0-1,0 0 0,-1 1 1,0-1-1,0 0 0,-3-13 1,3 20 0,0 0 1,0 1 0,0-1-1,0 0 1,-1 0-1,1 1 1,0-1 0,-1 0-1,1 1 1,0-1 0,-1 0-1,1 1 1,-1-1-1,1 0 1,-1 1 0,0-2-1,-8 4 32,-6 17 24,8-4-7,2 1-1,-1 0 0,2 0 1,0 0-1,1 1 1,1 0-1,0-1 1,1 1-1,2 31 0,4-4 86,1-1 0,18 67 0,-14-77-97,1 0 0,1-1 0,1 0 0,2-1 0,35 53 0,-58-94-119,0 1-1,-1 0 1,-19-14-1,4 3 16,-164-134-292,70 60 293,107 86 75,6 4-2,1 1 0,-1-1 0,1 1 0,0-1 0,1-1 1,-1 1-1,-5-8 0,9 12-8,0 0 1,0-1 0,0 1-1,0 0 1,-1 0-1,1 0 1,0 0 0,0-1-1,0 1 1,0 0 0,0 0-1,0 0 1,0-1-1,0 1 1,0 0 0,0 0-1,0 0 1,0-1-1,0 1 1,0 0 0,0 0-1,0 0 1,0 0-1,0-1 1,0 1 0,0 0-1,0 0 1,0 0-1,1-1 1,-1 1 0,0 0-1,0 0 1,0 0-1,0 0 1,0 0 0,0-1-1,1 1 1,-1 0-1,0 0 1,0 0 0,0 0-1,0 0 1,1 0-1,-1 0 1,0 0 0,0 0-1,0 0 1,0-1 0,1 1-1,-1 0 1,0 0-1,0 0 1,0 0 0,1 0-1,15-2 23,1 1-1,0 0 0,-1 1 0,20 3 1,-8-2 9,70 5-28,-9 0-1807,119-8 0,-189 1 1519,-1-2-1,0 0 0,0-1 1,27-10-1,-3-7-675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3.864"/>
    </inkml:context>
    <inkml:brush xml:id="br0">
      <inkml:brushProperty name="width" value="0.05" units="cm"/>
      <inkml:brushProperty name="height" value="0.05" units="cm"/>
    </inkml:brush>
  </inkml:definitions>
  <inkml:trace contextRef="#ctx0" brushRef="#br0">12 26 18020,'-12'0'1904,"12"2"-1184,5-1-287,16-1 1367,10-3-832,16-1-320,8-1-168,13-1-544,-2 1-280,-4 2-688,-5 0 952,-30 6-120,-13 5-168,-29 3-184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0:44.327"/>
    </inkml:context>
    <inkml:brush xml:id="br0">
      <inkml:brushProperty name="width" value="0.05" units="cm"/>
      <inkml:brushProperty name="height" value="0.05" units="cm"/>
    </inkml:brush>
  </inkml:definitions>
  <inkml:trace contextRef="#ctx0" brushRef="#br0">1 325 18004,'0'3'1648,"12"-3"-1032,10-5-280,13-3 737,6 1-345,16-4-728,9 0-488,-2-1 504,-1-2-128,-5 4-240</inkml:trace>
  <inkml:trace contextRef="#ctx0" brushRef="#br0" timeOffset="1">641 0 18988,'9'12'1640,"-1"11"-1047,-1 6-225,1 8 736,-2 5-256,-4 5-120,-2 2-128,-8 0-104,0-5-136,-6-7-1960,-9-11 1608,-6-11-200,3-4-184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7.795"/>
    </inkml:context>
    <inkml:brush xml:id="br0">
      <inkml:brushProperty name="width" value="0.05" units="cm"/>
      <inkml:brushProperty name="height" value="0.05" units="cm"/>
    </inkml:brush>
  </inkml:definitions>
  <inkml:trace contextRef="#ctx0" brushRef="#br0">1 88 14083,'4'23'4323,"9"28"-2573,-2-14-923,-4-10-407,4 21 967,35 88 0,-32-112-762,-14-24-601,1 1 0,-1-1 0,1 1 0,-1-1 1,0 0-1,1 1 0,-1-1 0,1 1 0,-1-1 0,1 0 0,-1 1 0,1-1 0,-1 0 0,1 0 1,-1 1-1,1-1 0,-1 0 0,1 0 0,0 0 0,-1 0 0,1 0 0,-1 0 0,1 0 0,0 0 1,-1 0-1,1 0 0,-1 0 0,1 0 0,-1 0 0,1 0 0,0 0 0,-1-1 0,1 1 1,-1 0-1,1-1 0,-1 1 0,1 0 0,-1-1 0,1 1 0,-1 0 0,1-1 0,-1 1 0,0-1 1,1 1-1,-1-1 0,1 0 0,4-6 117,-1-1 0,0 1 0,0-1 1,-1 0-1,0 0 0,3-14 0,10-57 395,-14 65-444,26-230 856,-19 268-790,-4-1-166,-2-8 5,0 0-1,1 0 1,0 0-1,1-1 1,1 0-1,12 23 1,-17-35 10,0-1 0,0 0 1,0 1-1,0-1 0,1 0 1,-1 1-1,0-1 0,1 0 1,-1 0-1,0 0 0,1 0 1,-1 0-1,1-1 0,0 1 1,-1 0-1,1-1 0,0 1 1,-1-1-1,1 1 0,0-1 1,0 0-1,2 0 0,-1 0 8,0-1-1,0 0 1,0 0 0,0 0-1,0 0 1,0 0-1,0 0 1,-1-1-1,1 0 1,0 1-1,4-5 1,4-5 65,0 0 0,-1 0 0,17-26 0,-24 34-63,31-54 219,4-5-63,-38 62-171,0-1-1,1 0 1,-1 0-1,1 1 1,-1-1-1,1 1 0,0-1 1,-1 0-1,1 1 1,-1-1-1,1 1 1,0 0-1,0-1 1,-1 1-1,1-1 0,0 1 1,0 0-1,-1 0 1,3-1-1,-3 1-1,1 0 0,-1 1 1,1-1-1,-1 0 0,1 0 0,-1 1 0,1-1 0,-1 0 0,1 0 0,-1 1 1,0-1-1,1 1 0,-1-1 0,0 0 0,1 1 0,-1-1 0,0 1 1,1-1-1,-1 1 0,0-1 0,1 2 0,7 35-16,-6-29 19,9 67 99,-6-41-5012,-9-43 4470,1 1-1,-2-1 0,-6-9 0,-12-18-708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8.203"/>
    </inkml:context>
    <inkml:brush xml:id="br0">
      <inkml:brushProperty name="width" value="0.05" units="cm"/>
      <inkml:brushProperty name="height" value="0.05" units="cm"/>
    </inkml:brush>
  </inkml:definitions>
  <inkml:trace contextRef="#ctx0" brushRef="#br0">12 8 18820,'-6'-6'1912,"3"4"-1255,0 2-305,3 3 976,2 4-496,5 0-1256,1-1 600,0-4-352,1-2-96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8.652"/>
    </inkml:context>
    <inkml:brush xml:id="br0">
      <inkml:brushProperty name="width" value="0.05" units="cm"/>
      <inkml:brushProperty name="height" value="0.05" units="cm"/>
    </inkml:brush>
  </inkml:definitions>
  <inkml:trace contextRef="#ctx0" brushRef="#br0">122 100 20948,'-1'-3'184,"0"0"-1,0 0 0,0 0 0,-1 0 1,1 0-1,-1 0 0,0 1 0,1-1 1,-1 1-1,-1-1 0,1 1 0,0 0 1,0-1-1,-1 1 0,-5-3 0,7 4-120,0 1 0,-1-1-1,1 1 1,-1 0-1,1-1 1,-1 1 0,0 0-1,1 0 1,-1 0 0,1 0-1,-1 0 1,1 0-1,-1 1 1,1-1 0,-1 0-1,1 1 1,-1-1 0,1 1-1,-1 0 1,1-1-1,0 1 1,-1 0 0,1 0-1,0 0 1,0 0 0,0 0-1,0 0 1,-1 0-1,2 0 1,-1 0 0,0 1-1,0-1 1,0 0 0,-1 3-1,-4 7 48,1 0 1,0 0-1,0 0 0,1 1 0,0 0 0,1-1 1,1 1-1,-2 15 0,3-11-103,0 0 1,0 0-1,2 0 1,0 0-1,6 29 0,-6-41 12,0 0 0,1 0-1,-1 0 1,1 0 0,0 0-1,0 0 1,0-1-1,5 7 1,-6-9-4,-1 0 0,1-1 0,0 1 0,0 0 0,0 0-1,0-1 1,0 1 0,0-1 0,0 1 0,0-1 0,0 1 0,0-1 0,0 1 0,0-1 0,0 0-1,1 0 1,-1 1 0,0-1 0,0 0 0,0 0 0,0 0 0,0 0 0,1-1 0,-1 1-1,0 0 1,0 0 0,0-1 0,0 1 0,0-1 0,0 1 0,0-1 0,0 1 0,0-1 0,0 0-1,0 1 1,1-2 0,3-3 66,0 0 0,0 0-1,0 0 1,-1-1 0,0 0-1,0 1 1,-1-2-1,1 1 1,-1 0 0,-1-1-1,1 1 1,1-10 0,1-3 112,-1-1 0,-1 1 1,1-25-1,-3 19 30,-2-30 1,0 48-238,0-1 0,0 1 0,-1-1 0,0 1 0,0 0 0,0-1 0,-1 1 0,-5-9 0,7 15-64,0-1-1,0 1 0,0 0 0,0 0 0,0 0 0,0 0 0,0 0 1,0 0-1,0 0 0,-1 0 0,1 0 0,0 0 0,0 1 0,-1-1 1,1 1-1,-1-1 0,-2 0 0,4 1 11,-1 0-1,0 0 0,0 0 1,1 0-1,-1 0 1,0 1-1,0-1 1,1 0-1,-1 0 1,0 1-1,1-1 1,-1 0-1,0 1 1,1-1-1,-1 0 1,1 1-1,-1-1 1,1 1-1,-1-1 1,1 1-1,-1 0 1,1-1-1,-1 1 1,1-1-1,-1 1 1,1 0-1,0-1 1,0 1-1,-1 0 1,1-1-1,0 1 1,0 0-1,0 0 1,0-1-1,0 1 1,0 1-1,-1 2-750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9.118"/>
    </inkml:context>
    <inkml:brush xml:id="br0">
      <inkml:brushProperty name="width" value="0.05" units="cm"/>
      <inkml:brushProperty name="height" value="0.05" units="cm"/>
    </inkml:brush>
  </inkml:definitions>
  <inkml:trace contextRef="#ctx0" brushRef="#br0">0 54 18980,'2'2'191,"0"1"-1,-1 0 1,0-1-1,1 1 1,-1 0 0,0 0-1,0 0 1,-1 0-1,1 0 1,-1 0-1,1 0 1,-1 0 0,0 0-1,0 0 1,0 0-1,-1 3 1,0 10 346,2 28 1045,8 160 1911,-6-170-3226,2 1-1,2-1 1,19 61-1,-5-47-157,-20-46-104,0 0 0,1 0 1,-1 1-1,0-2 0,1 1 0,-1 0 1,1 0-1,0 0 0,-1-1 0,1 1 0,0-1 1,0 1-1,0-1 0,0 0 0,0 0 1,1 0-1,-1 0 0,4 1 0,-5-2-2,0 0 0,-1 0-1,1 0 1,0 0 0,0 0-1,0-1 1,0 1 0,0 0 0,0-1-1,0 1 1,0-1 0,0 1-1,-1-1 1,1 1 0,0-1 0,0 1-1,-1-1 1,1 0 0,0 1-1,-1-1 1,1 0 0,-1 0-1,1 1 1,-1-1 0,1 0 0,-1 0-1,1 0 1,-1-1 0,9-27 49,-9 28-52,8-67 57,-2-1 1,-4-85-1,-2 107-44,-2-27 4,0 34-19,2 0-1,6-43 1,-6 82 1,0 0 0,0 0 1,0-1-1,0 1 0,0 0 1,1 0-1,-1 0 0,0 0 0,1 0 1,-1 0-1,0 0 0,1 0 1,0 0-1,-1 0 0,1 0 1,0 0-1,-1 0 0,1 0 1,0 0-1,0 1 0,0-1 1,-1 0-1,1 1 0,2-2 1,-1 2-3,-1 0 0,0 0 1,0 0-1,1 0 1,-1 0-1,0 1 0,0-1 1,1 0-1,-1 1 0,0-1 1,0 1-1,0-1 1,0 1-1,0 0 0,0 0 1,0-1-1,0 1 1,1 1-1,4 3-11,0 1 0,-1 0 0,0 0 0,0 0 0,6 11 0,-8-10 12,0 0 1,-1 0-1,0 1 1,0-1-1,-1 0 1,0 1-1,0-1 0,0 1 1,-1-1-1,0 1 1,-1-1-1,0 1 1,0-1-1,0 0 1,-1 1-1,0-1 0,-1 0 1,-4 9-1,5-9-21,-2-1-1,1 1 1,-1-1-1,0 0 0,0 0 1,-1 0-1,1 0 1,-1-1-1,-1 1 1,1-2-1,-1 1 0,0 0 1,0-1-1,0 0 1,0 0-1,-1-1 1,0 0-1,-11 4 0,17-7-40,-1 1-1,1-1 0,0 1 0,-1-1 0,1 0 0,0 0 0,-1 0 0,1 0 0,-1 0 0,1 0 0,0 0 0,-1 0 0,1 0 0,0 0 1,-1-1-1,1 1 0,0-1 0,-1 1 0,1-1 0,0 1 0,0-1 0,-1 0 0,1 0 0,0 1 0,0-1 0,0 0 0,0 0 0,0 0 1,0 0-1,0 0 0,1-1 0,-1 1 0,0 0 0,1 0 0,-1 0 0,0-1 0,1 1 0,-1-2 0,0-2-67,0 0 1,1 0-1,-1 0 0,1-1 0,1 1 0,-1 0 1,0 0-1,1 0 0,2-6 0,7-21-664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9.652"/>
    </inkml:context>
    <inkml:brush xml:id="br0">
      <inkml:brushProperty name="width" value="0.05" units="cm"/>
      <inkml:brushProperty name="height" value="0.05" units="cm"/>
    </inkml:brush>
  </inkml:definitions>
  <inkml:trace contextRef="#ctx0" brushRef="#br0">25 75 16708,'-1'-8'740,"0"1"-90,0-1 0,0 1 0,0 0 0,-1 0 0,-1 0 0,1 0 0,-5-9 0,4 16 1323,1 7-1069,2 11-59,1 35-298,2 0 0,3-1 0,2 0 0,2-1 0,19 56 0,-28-102-518,0-2 5,-1 0 0,1 0-1,0 0 1,0 0 0,1-1 0,-1 1 0,0 0 0,1 0 0,0-1 0,0 1 0,0-1-1,0 1 1,0-1 0,3 3 0,-4-5-22,-1 0-1,0 0 1,1 0 0,-1-1-1,1 1 1,-1 0-1,1 0 1,-1 0 0,0 0-1,1-1 1,-1 1-1,1 0 1,-1-1 0,0 1-1,1 0 1,-1-1-1,0 1 1,0 0 0,1-1-1,-1 1 1,0 0-1,0-1 1,1 1 0,-1-1-1,0 1 1,0 0 0,0-1-1,0 1 1,0-1-1,0 1 1,0-1 0,0 1-1,0-1 1,0 1-1,0-1 1,0 1 0,0-1-1,1-19 198,-2 7-121,-1-1 0,0 0 1,0 1-1,-2 0 1,0-1-1,0 2 1,-1-1-1,0 0 0,-15-22 1,20 34-89,-1 0 0,1 1 0,-1-1 0,1 0 1,-1 0-1,0 1 0,1-1 0,-1 0 0,0 1 0,1-1 1,-1 1-1,0-1 0,0 1 0,0-1 0,-1 1 0,2 0 0,0 0-1,-1 0 0,1 0 0,0 0 0,-1 0 1,1 0-1,0 0 0,0 0 0,-1 0 0,1 0 1,0 1-1,-1-1 0,1 0 0,0 0 0,0 0 1,0 1-1,-1-1 0,1 0 0,0 0 0,0 1 0,0-1 1,-1 0-1,1 0 0,0 1 0,0-1 0,0 0 1,0 0-1,0 1 0,0 0 0,-1 1-2,0 1 0,1 0 0,0 0 0,0 0 0,0 0 0,0-1 0,0 1 0,1 5-1,1 0-6,0 0-1,0 0 0,1 0 1,8 15-1,-10-20 13,1 0-1,-1-1 1,1 1-1,0-1 1,0 1-1,0-1 1,0 0-1,1 0 1,-1 0-1,1 0 1,-1 0-1,1 0 1,-1-1-1,1 1 0,0-1 1,5 2-1,-8-3 0,0 0 0,0 0-1,0 0 1,0 0 0,0 0-1,1 0 1,-1 0-1,0 0 1,0 0 0,0 0-1,0 0 1,0 0-1,0 0 1,0 0 0,1 0-1,-1 0 1,0 0 0,0 0-1,0 0 1,0 0-1,0 0 1,0 0 0,0 0-1,0 0 1,0 0 0,1 0-1,-1 0 1,0 0-1,0 0 1,0 0 0,0 0-1,0-1 1,0 1-1,0 0 1,0 0 0,0 0-1,0 0 1,0 0 0,0 0-1,0 0 1,0 0-1,0 0 1,0-1 0,0 1-1,0 0 1,0 0 0,0 0-1,0 0 1,0 0-1,0 0 1,0-1 0,-2-7 31,-6-6 18,7 13-81,0 1 0,-1-1-1,1 0 1,0 1 0,-1-1 0,1 1-1,-1-1 1,1 1 0,-1 0 0,1 0-1,-3-1 1,-1 1-2276,11 1-2428,-7-3 4589,-1-1 1527,-2 8-251,4-4-964,-1 1-1,1-1 0,-1 0 1,1 1-1,0-1 0,-1 1 0,1-1 1,0 1-1,0-1 0,0 1 1,0-1-1,0 1 0,0-1 1,1 0-1,-1 1 0,0-1 0,1 1 1,0 1-1,-1-3-139,1 1 0,-1-1-1,0 0 1,0 1 0,1-1 0,-1 0-1,0 0 1,1 1 0,-1-1 0,0 0-1,1 0 1,-1 0 0,0 1 0,1-1 0,-1 0-1,0 0 1,1 0 0,-1 0 0,1 0-1,-1 0 1,0 0 0,1 0 0,-1 0 0,1 0-1,14-9 242,-12 6-306,1-1 1,-1 1-1,0-1 1,0 0-1,-1 0 0,1-1 1,3-7-1,-6 11-64,1-1-1,-1 1 1,0 0 0,0 0-1,1 0 1,-1 0-1,0-1 1,0 1 0,0 0-1,0 0 1,0-1-1,0 1 1,-1 0-1,1 0 1,0 0 0,-1 0-1,1-1 1,0 1-1,-1 0 1,0 0 0,1 0-1,-1 0 1,0 0-1,1 0 1,-1 0 0,0 0-1,0 1 1,0-1-1,0 0 1,0 0 0,0 0-1,0 1 1,0-1-1,0 1 1,0-1-1,0 1 1,-1-1 0,-3 0-742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4.344"/>
    </inkml:context>
    <inkml:brush xml:id="br0">
      <inkml:brushProperty name="width" value="0.05" units="cm"/>
      <inkml:brushProperty name="height" value="0.05" units="cm"/>
    </inkml:brush>
  </inkml:definitions>
  <inkml:trace contextRef="#ctx0" brushRef="#br0">40 184 18660,'-6'29'1744,"-5"3"-1184,-3-1-263,8 4 727,3 0-576,3-7-832,0-5-400,9-14 624,0-8-233,2-15-199</inkml:trace>
  <inkml:trace contextRef="#ctx0" brushRef="#br0" timeOffset="1">64 9 15963,'-6'-9'1449,"2"11"-1017,4 5-224,-2 4 232,4 3-88,4-2-192,6 2-184,6-2-176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0.181"/>
    </inkml:context>
    <inkml:brush xml:id="br0">
      <inkml:brushProperty name="width" value="0.05" units="cm"/>
      <inkml:brushProperty name="height" value="0.05" units="cm"/>
    </inkml:brush>
  </inkml:definitions>
  <inkml:trace contextRef="#ctx0" brushRef="#br0">202 107 16492,'-12'13'1448,"-8"5"-944,-4 5-136,-2 8 648,1 5-208,1 6-231,1 2-89,4-3-440,4-2-264,6-9 1480,4-4-1176,7-20 8,2-7 24</inkml:trace>
  <inkml:trace contextRef="#ctx0" brushRef="#br0" timeOffset="1">605 0 17012,'-8'2'1528,"-7"12"-968,-2 1-200,-3 8 760,-1 4-231,2 1-377,2 3-120,5-4-144,3-4-256,4-6-648,4-3-249,1-13 721,0 1-176,0-10-144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0.064"/>
    </inkml:context>
    <inkml:brush xml:id="br0">
      <inkml:brushProperty name="width" value="0.05" units="cm"/>
      <inkml:brushProperty name="height" value="0.05" units="cm"/>
    </inkml:brush>
  </inkml:definitions>
  <inkml:trace contextRef="#ctx0" brushRef="#br0">46 108 18508,'-5'0'838,"-20"0"978,24 0-1674,1 1-1,-1-1 1,0 0 0,1 0-1,-1 0 1,0 0 0,1 0-1,-1 0 1,0-1 0,1 1-1,-1 0 1,0 0 0,1 0-1,-1-1 1,0 1-1,1 0 1,-1-1 0,1 1-1,-1 0 1,1-1 0,-1 1-1,0-1 1,1 0 23,1 0 1,0 0-1,-1 0 1,1 0-1,0 1 1,-1-1-1,1 0 1,0 1-1,0-1 1,0 0-1,0 1 1,0-1-1,0 1 1,0-1-1,0 1 1,0 0-1,0-1 1,0 1-1,0 0 1,1 0-1,27-5 676,-25 5-651,37-5 375,43-6-550,-74 9-680,0 0-1,0-1 0,0-1 0,-1 1 0,19-10 0,-27 12 480,1 0 1,-1 0 0,1-1 0,-1 1-1,1 0 1,-1 0 0,0-1-1,0 1 1,1-1 0,-1 1-1,0-1 1,0 1 0,-1-1 0,1 0-1,0 1 1,0-1 0,-1 0-1,1-3 1,0-7-945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0.515"/>
    </inkml:context>
    <inkml:brush xml:id="br0">
      <inkml:brushProperty name="width" value="0.05" units="cm"/>
      <inkml:brushProperty name="height" value="0.05" units="cm"/>
    </inkml:brush>
  </inkml:definitions>
  <inkml:trace contextRef="#ctx0" brushRef="#br0">1 198 18276,'4'8'1105,"-1"-1"0,0 1 0,0 0 0,0 0 0,-1 0 0,2 15 0,4 15 321,-5-29-1225,0 0 1,0-1-1,1 0 1,0 0-1,6 9 0,-9-16-182,0 1-1,0-1 0,0 0 0,0 0 0,0 0 0,0 0 1,0 0-1,0 0 0,1 0 0,-1-1 0,0 1 0,0 0 1,1-1-1,-1 1 0,1-1 0,2 1 0,-3-1-13,1 0-1,-1 0 1,1 0 0,-1-1-1,1 1 1,-1-1-1,1 1 1,-1-1 0,1 1-1,-1-1 1,1 0-1,-1 0 1,0 0 0,0 0-1,1 0 1,-1 0-1,0 0 1,0 0 0,2-2-1,11-15 7,-1-1-1,0 0 1,-1-1-1,10-24 0,21-34 4,-42 77-12,-1 0 0,1 0 0,0 0 0,0 0 0,-1 0 0,1 0 0,0 0 1,0 0-1,0 0 0,0 0 0,0 1 0,0-1 0,0 0 0,0 1 0,1-1 0,-1 0 1,2 0-1,-2 1 2,0 1 0,-1-1 0,1 0-1,0 0 1,-1 1 0,1-1 0,0 0 0,-1 1 0,1-1 0,0 1 0,-1-1 0,1 1 0,-1-1 0,1 1 0,-1-1 0,1 1 0,-1 0-1,1-1 1,-1 1 0,0-1 0,1 1 0,-1 0 0,0 0 0,0-1 0,1 1 0,-1 0 0,0-1 0,0 1 0,0 1 0,6 27 86,-5-21-55,0-1 0,0 0 0,1 0 0,0 0 0,1 0 0,-1 0 0,1 0 0,0 0 0,5 6 0,-7-12-25,0 0 1,0 0 0,1-1 0,-1 1-1,0 0 1,0 0 0,0-1 0,1 1-1,-1-1 1,0 1 0,1-1 0,-1 0-1,0 0 1,1 1 0,-1-1 0,0 0-1,1 0 1,-1 0 0,1 0-1,-1-1 1,0 1 0,1 0 0,-1-1-1,0 1 1,1 0 0,-1-1 0,3-1-1,2-1 19,0 0-1,0-1 0,-1 1 0,8-7 0,48-47 151,15-11-67,-75 67-112,1-1 1,0 1-1,0 0 1,0-1-1,0 1 1,0 0-1,1 0 1,-1 1-1,0-1 1,0 0-1,4 0 1,-5 1-1,0 0 0,0 0 1,0 1-1,-1-1 0,1 0 0,0 0 1,0 1-1,0-1 0,-1 1 0,1-1 1,0 0-1,-1 1 0,1-1 0,0 1 1,-1 0-1,1-1 0,-1 1 0,1-1 1,-1 1-1,1 0 0,-1 0 0,1-1 1,-1 1-1,0 0 0,1 0 0,-1-1 1,0 1-1,0 0 0,1 0 0,-1 0 1,0-1-1,0 1 0,0 0 0,0 1 1,1 42 69,-1-36-11,0 1 1,0-1-1,1 1 0,2 14 0,-3-23-54,0 1 0,0-1-1,0 0 1,0 0 0,0 1 0,1-1-1,-1 0 1,0 0 0,0 1-1,0-1 1,0 0 0,0 0 0,0 1-1,0-1 1,0 0 0,1 0 0,-1 0-1,0 1 1,0-1 0,0 0-1,0 0 1,1 0 0,-1 0 0,0 1-1,0-1 1,0 0 0,1 0 0,-1 0-1,0 0 1,0 0 0,1 0-1,-1 0 1,0 1 0,0-1 0,1 0-1,-1 0 1,0 0 0,0 0 0,1 0-1,-1 0 1,0 0 0,0 0-1,1-1 1,-1 1 0,0 0 0,0 0-1,1 0 1,-1 0 0,0 0-1,0 0 1,0 0 0,1 0 0,-1-1-1,0 1 1,0 0 0,0 0 0,1 0-1,-1 0 1,0-1 0,0 1-1,9-14 122,7-20 22,13-40 0,11-25-1443,-38 90-366,-8 10-924,6 0 2484,-1-1-1,0 0 0,0 1 0,0-1 0,1 0 0,-1 0 0,0 0 1,0 1-1,0-1 0,0 0 0,0 0 0,1 0 0,-1 0 0,0-1 1,0 1-1,0 0 0,0 0 0,1 0 0,-1-1 0,0 1 0,0 0 1,-1-1-1,-7-12-661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0.947"/>
    </inkml:context>
    <inkml:brush xml:id="br0">
      <inkml:brushProperty name="width" value="0.05" units="cm"/>
      <inkml:brushProperty name="height" value="0.05" units="cm"/>
    </inkml:brush>
  </inkml:definitions>
  <inkml:trace contextRef="#ctx0" brushRef="#br0">18 14 19692,'-9'-7'2393,"0"1"3088,17 9-4601,2 1-560,4 4-976,0 0-480,6-1 896,3-1-192,0-4-209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1.397"/>
    </inkml:context>
    <inkml:brush xml:id="br0">
      <inkml:brushProperty name="width" value="0.05" units="cm"/>
      <inkml:brushProperty name="height" value="0.05" units="cm"/>
    </inkml:brush>
  </inkml:definitions>
  <inkml:trace contextRef="#ctx0" brushRef="#br0">0 35 19980,'4'77'3625,"-4"-49"-2304,4 30 0,-3-50-1084,0-1-1,1 1 1,0 0-1,1-1 1,-1 1 0,1-1-1,1 0 1,5 10 0,-7-15-210,0 1-1,-1-1 1,1 1 0,0-1 0,0 0-1,1 0 1,-1 0 0,0 0 0,1-1 0,-1 1-1,1-1 1,-1 1 0,1-1 0,0 0 0,0 0-1,-1 0 1,1 0 0,0-1 0,0 1 0,0-1-1,0 1 1,0-1 0,0 0 0,0 0-1,0-1 1,0 1 0,0-1 0,0 1 0,0-1-1,-1 0 1,1 0 0,0 0 0,0 0 0,2-2-1,6-3-20,-1-1-1,1 0 0,-1 0 1,0-1-1,-1 0 0,15-16 1,-6 2 38,0 0 1,-2-1 0,23-42-1,-40 73 2,0 0 0,1 0-1,1 14 1,0-18-30,-1 0-1,1-1 1,0 1-1,-1-1 1,2 1-1,1 4 1,-3-7-7,1 0 0,-1-1 0,1 1 0,-1 0 0,1 0 0,-1-1 0,1 1 0,-1 0 0,1-1 1,0 1-1,-1-1 0,1 1 0,0-1 0,-1 1 0,1-1 0,0 0 0,0 1 0,0-1 0,-1 0 0,1 1 0,0-1 0,0 0 0,0 0 0,0 0 0,-1 0 0,2 0 0,3-1 22,0 0 0,0 0 0,0 0 0,0-1 0,-1 0 0,1 0-1,-1 0 1,1-1 0,7-5 0,36-33 157,-35 29-131,13-11 29,-10 8-46,0 0 0,1 2 0,0-1 0,21-10 1,-37 23-38,0 1 1,1-1-1,-1 0 1,1 0-1,0 1 1,-1-1-1,1 1 1,0-1 0,-1 1-1,1 0 1,0-1-1,-1 1 1,1 0-1,0 0 1,-1 0-1,1 0 1,0 1 0,-1-1-1,1 0 1,0 1-1,1 0 1,-1 1 7,0-1-1,-1 0 1,1 1 0,-1 0 0,1-1 0,-1 1-1,0 0 1,0 0 0,0 0 0,0 0-1,0 0 1,0 0 0,0 0 0,0 0 0,0 3-1,4 15 83,-3-8-17,1 0 0,1 1 0,0-1 0,10 18 0,-13-28-64,0 0 0,0 0-1,0 0 1,1 0-1,-1-1 1,1 1-1,-1 0 1,1 0-1,0-1 1,-1 1 0,1-1-1,0 0 1,0 0-1,0 1 1,0-1-1,0 0 1,1-1-1,-1 1 1,0 0 0,0-1-1,0 1 1,1-1-1,-1 0 1,0 1-1,1-1 1,-1 0-1,0 0 1,1-1 0,-1 1-1,0 0 1,4-2-1,0 0-160,1 0-1,-1-1 1,0 0-1,0 0 1,0 0-1,0-1 1,0 0-1,9-8 1,-13 10 0,-1 0 0,1 0 1,0 0-1,0 0 0,-1 0 1,1 0-1,-1 0 1,0-1-1,1 1 0,-1-1 1,0 1-1,0-1 0,-1 1 1,1-1-1,-1 0 1,1 1-1,-1-1 0,0 0 1,0 1-1,0-1 1,0 0-1,0 1 0,-1-1 1,-1-5-1,-6-6-840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2.674"/>
    </inkml:context>
    <inkml:brush xml:id="br0">
      <inkml:brushProperty name="width" value="0.05" units="cm"/>
      <inkml:brushProperty name="height" value="0.05" units="cm"/>
    </inkml:brush>
  </inkml:definitions>
  <inkml:trace contextRef="#ctx0" brushRef="#br0">2 484 21221,'0'36'1880,"-1"-12"-1052,3 43 0,-1-60-801,0-1 0,1 1 0,0 0 0,0 0 0,0-1 0,1 1 0,0-1 0,0 0 1,0 0-1,9 11 0,-11-15 3,1 0 1,-1 0 0,1 0 0,0 0-1,0-1 1,0 1 0,0-1-1,0 1 1,0-1 0,0 0-1,1 0 1,-1 0 0,0 0 0,1 0-1,-1 0 1,1-1 0,-1 1-1,1-1 1,-1 1 0,1-1 0,-1 0-1,1 0 1,0 0 0,-1-1-1,1 1 1,-1-1 0,1 1 0,-1-1-1,0 0 1,1 0 0,-1 0-1,0 0 1,1 0 0,-1 0 0,3-3-1,3-2 124,0-1-1,0 1 0,-1-2 1,1 1-1,-2-1 0,1 0 1,7-13-1,1-6 249,-2-1 0,0 0 0,-2-1 0,-2 0 0,12-58-1,-21 98-326,0 1 0,0-1 0,1 0 0,3 17 0,-2-17-44,11 58-35,-12-62 6,1-1 0,0 0 0,0 0 0,1-1 0,-1 1-1,1 0 1,1-1 0,6 10 0,-8-14 6,-1 0 0,0 1 0,0-1 0,0 0 1,1 0-1,-1 0 0,0 0 0,1 0 0,-1 0 0,1-1 0,0 1 0,-1 0 0,1-1 0,-1 1 0,1-1 0,0 0 1,-1 1-1,1-1 0,0 0 0,-1 0 0,4-1 0,-2 1 10,-1-1-1,0 0 1,1 0 0,-1 0 0,0 0-1,0-1 1,1 1 0,-1 0 0,0-1-1,0 0 1,-1 1 0,1-1 0,2-2-1,1-3 63,1-1 0,-1 0 0,-1 0 0,1 0 0,-2 0 0,7-17 0,-6 10 36,-1 0 0,0 0 0,-1-1 0,0 1 0,-1-1 0,-1 1 0,-1-1 0,0 1 0,-5-21 0,6 35-106,0 0 1,0 0-1,0 0 1,-1 0-1,1 0 0,-1 0 1,1 0-1,-1 0 1,1 0-1,-1 0 0,1 0 1,-1 0-1,0 0 1,0 0-1,1 1 0,-2-2 1,-3 4 39,2 9-37,3-7-15,0 1-1,0-1 1,1 0-1,-1 0 1,1 0 0,0 0-1,0 0 1,3 6-1,-4-8 1,1-1-1,-1 0 1,1 0-1,-1 0 0,1 0 1,0 0-1,0 0 1,-1-1-1,1 1 0,0 0 1,0 0-1,0 0 1,0-1-1,0 1 1,0 0-1,0-1 0,0 1 1,0-1-1,0 0 1,0 1-1,0-1 0,1 0 1,-1 1-1,0-1 1,0 0-1,0 0 1,1 0-1,-1 0 0,0 0 1,0 0-1,0 0 1,0-1-1,1 1 0,-1 0 1,1-1-1,5-2 3,-1 0-1,0 0 0,0-1 1,0 0-1,0 0 1,-1 0-1,0-1 0,1 1 1,4-8-1,41-54-12,-47 61 12,80-125 3,-71 106 20,-1 1-1,-2-1 1,15-47-1,-24 68-15,-1 1 1,1-1-1,-1 0 0,1 0 0,-1 1 0,0-1 0,0 0 0,-1-5 1,1 8-6,0 0-1,0 0 1,0-1 0,0 1 0,0 0 0,-1 0 0,1-1 0,0 1 0,0 0 0,0 0 0,0 0 0,0-1 0,-1 1-1,1 0 1,0 0 0,0 0 0,0 0 0,-1-1 0,1 1 0,0 0 0,0 0 0,-1 0 0,1 0 0,0 0-1,0 0 1,0 0 0,-1 0 0,1-1 0,0 1 0,0 0 0,-1 0 0,1 0 0,-14 9 12,6 1-14,0-1 1,1 2-1,0-1 0,0 1 1,1 0-1,0 0 1,-7 23-1,7-16 1,0 1 0,2 0 1,0 0-1,-1 28 0,4-42-50,1 0 1,0 0-1,0 0 0,0 0 1,1 0-1,0 0 0,0 0 1,0 0-1,0 0 0,1-1 1,0 1-1,0 0 0,0-1 1,0 0-1,1 1 0,0-1 1,0 0-1,0 0 0,0-1 1,1 1-1,-1-1 0,1 1 1,0-1-1,0 0 0,0-1 1,0 1-1,1-1 0,-1 1 1,1-1-1,-1-1 0,1 1 1,0-1-1,0 1 0,-1-1 1,1-1-1,0 1 0,0-1 1,0 0-1,0 0 0,5-1 1,-6 1-11,0-1 0,0 1 1,0-1-1,0 0 1,-1 0-1,1-1 1,0 1-1,-1-1 0,1 0 1,-1 1-1,5-5 1,15-12-475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4.570"/>
    </inkml:context>
    <inkml:brush xml:id="br0">
      <inkml:brushProperty name="width" value="0.05" units="cm"/>
      <inkml:brushProperty name="height" value="0.05" units="cm"/>
    </inkml:brush>
  </inkml:definitions>
  <inkml:trace contextRef="#ctx0" brushRef="#br0">27 221 21365,'-2'2'179,"0"0"1,0 1 0,0-1 0,1 1 0,-1 0 0,0 0-1,1 0 1,0 0 0,0 0 0,0 0 0,0 0 0,0 0-1,0 5 1,-3 48 426,4-36 39,-2 7-403,2 0 0,0 0-1,2 0 1,1 0 0,2 0-1,0 0 1,1-1 0,12 30 0,-15-51-211,-1 0 0,1 0 1,0 0-1,0 0 1,0 0-1,1 0 0,-1-1 1,1 0-1,6 5 1,-8-7-7,0-1 1,0 1-1,1-1 1,-1 0-1,0 0 1,1 0-1,-1 0 1,1 0-1,-1 0 1,1-1 0,-1 1-1,1-1 1,0 1-1,-1-1 1,1 0-1,0 0 1,-1-1-1,1 1 1,-1 0 0,1-1-1,4-1 1,0-1 36,-1 0 0,0 0 0,0-1 0,0 0 0,-1 0 0,1 0 0,-1-1 0,0 0 0,0 0 0,0 0 0,-1 0 0,0-1 0,4-7 0,7-12 316,19-49 1,-25 54-232,11-24 66,-20 44-212,0 0 0,0 0-1,0 0 1,0 0 0,0 0-1,0 0 1,0 0-1,0 0 1,1 0 0,-1 0-1,0 1 1,0-1-1,0 0 1,0 0 0,0 0-1,0 0 1,0 0 0,0 0-1,0 0 1,0 0-1,0 0 1,0 0 0,1 0-1,-1 0 1,0 0-1,0 0 1,0 0 0,0 0-1,0 0 1,0 0 0,0 0-1,0 0 1,0 0-1,0 0 1,1 0 0,-1 0-1,0 0 1,0 0 0,0 0-1,0 0 1,0 0-1,0 0 1,0 0 0,0 0-1,0 0 1,0-1-1,0 1 1,0 0 0,0 0-1,1 0 1,-1 0 0,0 0-1,0 0 1,0 0-1,0 0 1,0 0 0,0 0-1,0 0 1,0 0-1,0-1 1,0 1 0,0 0-1,0 0 1,0 0 0,0 0-1,0 0 1,0 0-1,1 11 43,-1 16 4,-4 12-153,1-16-171,1 0 0,3 39 0,-2-61 234,1-1 0,0 1 0,0-1 0,0 1 0,0-1 0,0 0-1,0 1 1,1-1 0,-1 1 0,0-1 0,0 1 0,0-1 0,0 0 0,0 1 0,1-1 0,-1 1 0,0-1 0,0 0 0,1 1 0,-1-1 0,0 0-1,1 1 1,-1-1 0,0 0 0,1 1 0,-1-1 0,0 0 0,1 0 0,-1 1 0,1-1 0,10-7-1449,8-18-845,6-18-301,-3 0 0,19-49 1,-33 68 2745,7-31 1,-14 48 1542,-3 7-339,-8 15 571,-12 29 810,15-28-2075,1 0-1,1 1 1,0 0 0,1 0 0,1 0 0,-1 25 0,3-40-579,1 0 1,0 0 0,1 0 0,-1-1-1,0 1 1,0 0 0,1 0 0,-1 0-1,1 0 1,-1-1 0,1 1-1,0 0 1,0 0 0,0-1 0,0 1-1,0-1 1,2 3 0,-2-4-18,0 1-1,0 0 1,0 0 0,0-1 0,0 1-1,1-1 1,-1 1 0,0-1 0,1 1-1,-1-1 1,0 0 0,1 0-1,-1 0 1,0 1 0,1-1 0,-1-1-1,0 1 1,3 0 0,1-1 8,-1-1 1,1 1 0,0-1-1,-1 0 1,1 0-1,-1 0 1,1-1-1,-1 0 1,0 1 0,0-2-1,5-3 1,-4 0 18,0 0 0,0-1 1,0 1-1,-1-1 0,0 0 0,-1 0 1,1 0-1,-2-1 0,1 1 0,-1-1 1,0 1-1,-1-1 0,0 0 0,0 0 1,-1 1-1,-2-15 0,2 22-42,0-1 0,0 1 1,0 0-1,0 0 0,0 0 0,-1 0 0,1-1 0,-1 1 0,1 0 0,-1 0 0,1 0 0,-1 0 1,1 0-1,-1 0 0,0 0 0,-1-1 0,-4 3 39,0 11-30,-2 31-20,8-40 0,-1 0 0,1 1 0,0-1 0,0 0 0,1 0-1,-1 0 1,1 0 0,-1 0 0,1 0 0,0 0 0,3 6 0,-3-8 2,0 0 0,0-1 1,0 1-1,0 0 1,0-1-1,0 1 0,0 0 1,0-1-1,0 0 1,1 1-1,-1-1 0,0 0 1,0 1-1,0-1 0,1 0 1,-1 0-1,0 0 1,0 0-1,1 0 0,-1 0 1,0 0-1,0-1 1,1 1-1,-1 0 0,0-1 1,0 1-1,0-1 1,1 0-1,36-18-14,-34 17 13,27-18-11,-22 13 8,0 1 1,0 0-1,1 1 1,0 0-1,0 1 1,0 0-1,0 0 1,16-3-1,-24 7 6,-1 0-1,0 0 0,1-1 0,-1 1 1,1 0-1,-1 0 0,1 1 1,-1-1-1,0 0 0,1 0 1,-1 1-1,0-1 0,1 1 1,-1-1-1,0 1 0,1 0 0,-1-1 1,0 1-1,0 0 0,0 0 1,0 0-1,0 0 0,0 0 1,0 0-1,0 0 0,0 0 1,1 2-1,0 2-3,0-1-1,-1 1 1,1 0-1,-1 0 1,0 1 0,0 5-1,-1-8 5,0 0-1,1 1 1,-1-1 0,1 0-1,-1 0 1,1 0-1,0 0 1,0 0-1,1 0 1,-1 0-1,0 0 1,1 0-1,0-1 1,0 1-1,2 2 1,-3-4 4,0-1-1,0 0 1,0 0-1,0 1 1,0-1 0,0 0-1,0 0 1,0 0 0,0 0-1,0 0 1,1 0 0,-1 0-1,0 0 1,0-1 0,0 1-1,0 0 1,0-1 0,0 1-1,0-1 1,0 1-1,0-1 1,0 1 0,-1-1-1,1 1 1,0-1 0,0 0-1,0 0 1,1-1 0,21-24 78,-16 15-62,0 0 0,0-1 0,-1 0 0,-1 0 0,0 0 0,-1-1 0,4-13 0,-3 2 22,-1-1 1,2-45-1,-10 41-49,1 27 2,3 18 2,0-14 3,0 0 0,1 0 0,-1 0 0,0 0 0,1 0 0,-1 0 0,1 0 0,0 0 0,0 0-1,0 0 1,0 0 0,0 0 0,0-1 0,0 1 0,0 0 0,1-1 0,-1 1 0,1-1 0,-1 1 0,1-1 0,0 0 0,-1 0 0,1 1 0,0-1 0,0-1 0,0 1 0,0 0 0,0 0 0,0-1-1,0 1 1,0-1 0,0 1 0,0-1 0,0 0 0,0 0 0,4 0 0,1-1 1,-1 0 0,1 0-1,0-1 1,-1 1 0,1-2 0,-1 1 0,0-1-1,0 0 1,0 0 0,9-6 0,1-3 1,0-1 1,-1 0-1,-1-1 0,15-18 1,-24 25-2,1-1 1,-1 1-1,0-1 1,0 0 0,-1 0-1,0 0 1,0-1-1,-1 0 1,0 1-1,-1-1 1,2-11-1,-4 17 0,0 1 0,1 0 0,-1 0 0,-1 0 0,1 0 0,0 0 0,0 0 0,-1 0 0,1 0 0,-1 0 0,0 0 0,1 0 0,-1 0 0,0 0 0,0 0 0,0 0 0,-1 1 0,-1-4 0,1 4 0,1 0 0,0 0 0,-1 0 0,1 1 0,-1-1 0,1 0 0,-1 1 0,1-1 0,-1 1 0,1 0 1,-1-1-1,1 1 0,-1 0 0,1 0 0,-1 0 0,0 0 0,1 0 0,-1 1 0,1-1 0,-1 0 1,1 1-1,-1-1 0,1 1 0,-1-1 0,-1 2 0,-5 3 1,0-1 0,0 1-1,0 1 1,1-1 0,0 1 0,1 1-1,-1-1 1,1 1 0,0 0 0,1 1-1,0-1 1,-8 15 0,5-6-2,1-1-1,1 2 1,0-1 0,1 1 0,-6 31-1,10-39-59,0-1 0,1 1 0,-1 0 0,2-1 0,-1 1 0,1 0 0,1-1 0,0 1 0,0-1 0,6 15-1,-6-18-99,1 0-1,-1 0 0,1 0 0,0-1 0,1 1 0,-1-1 0,1 0 0,0 0 1,0 0-1,0 0 0,1-1 0,-1 0 0,1 0 0,0 0 0,0 0 0,0-1 0,10 4 1,2-4-503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2.490"/>
    </inkml:context>
    <inkml:brush xml:id="br0">
      <inkml:brushProperty name="width" value="0.05" units="cm"/>
      <inkml:brushProperty name="height" value="0.05" units="cm"/>
    </inkml:brush>
  </inkml:definitions>
  <inkml:trace contextRef="#ctx0" brushRef="#br0">2 563 16195,'-2'-3'1561,"14"-8"-889,10-6-192,7-12 608,6-6-144,10-13-207,0-5-65,3-10-232,-2 0-128,-3 3-144,-5 2-80,-9 14-168,-1 6-112,-13 13-472,-4 10-192,-19 19 335,-7 10 41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2.972"/>
    </inkml:context>
    <inkml:brush xml:id="br0">
      <inkml:brushProperty name="width" value="0.05" units="cm"/>
      <inkml:brushProperty name="height" value="0.05" units="cm"/>
    </inkml:brush>
  </inkml:definitions>
  <inkml:trace contextRef="#ctx0" brushRef="#br0">1 636 15595,'3'4'1961,"15"-16"-913,8-12-360,10-16 1153,11-6-393,13-12-344,6-5-72,2 0-440,0 2-264,-5 6-560,-5 4-352,-9 7-576,-6 6 104,-17 5 696,-10 6-296,0 2-265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13.360"/>
    </inkml:context>
    <inkml:brush xml:id="br0">
      <inkml:brushProperty name="width" value="0.05" units="cm"/>
      <inkml:brushProperty name="height" value="0.05" units="cm"/>
    </inkml:brush>
  </inkml:definitions>
  <inkml:trace contextRef="#ctx0" brushRef="#br0">14 348 18276,'-12'5'1587,"12"-5"-1569,0 0 0,0 0 0,0 0-1,0 0 1,-1 0 0,1 0 0,0 0 0,0 0-1,0 0 1,0 0 0,0 0 0,0 0 0,0 0 0,0 0-1,0 0 1,0 0 0,0 0 0,0 0 0,0 0-1,0 0 1,0 0 0,-1 0 0,1 0 0,0 0-1,0 0 1,0 0 0,0 0 0,0 0 0,0 0-1,0 0 1,0 0 0,0-1 0,0 1 0,0 0 0,0 0-1,0 0 1,0 0 0,0 0 0,0 0 0,0 0-1,0 0 1,0 0 0,0 0 0,0 0 0,0 0-1,0 0 1,0 0 0,0-1 0,0 1 0,0 0 0,0 0-1,0 0 1,0 0 0,0 0 0,0 0 0,0 0-1,0 0 1,0 0 0,0 0 0,0 0 0,1 0-1,-1 0 1,0 0 0,0 0 0,0 0 0,0 0-1,0 0 1,0 0 0,0 0 0,19-18 1209,-9 11-961,224-151 2314,-163 114-2501,104-48-1,-163 86-79,1 1 0,-1 1 0,1-1 1,0 2-1,1 0 0,15-2 0,-25 5-1,-1 0 0,0 0 1,1 0-1,-1 0 0,1 1 0,-1-1 1,1 1-1,-1 0 0,0 0 0,0 0 1,1 0-1,-1 1 0,0-1 0,0 1 1,0 0-1,-1 0 0,1 0 0,0 0 1,-1 1-1,1-1 0,-1 1 0,0-1 1,0 1-1,0 0 0,0 0 0,0 0 1,0 0-1,-1 0 0,3 6 0,0 5 10,-1-1-1,0 1 0,-1 0 1,0-1-1,-1 1 1,-1 22-1,-12 86 86,11-114-87,-37 235 26,-3 17-363,32-181 227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6.447"/>
    </inkml:context>
    <inkml:brush xml:id="br0">
      <inkml:brushProperty name="width" value="0.05" units="cm"/>
      <inkml:brushProperty name="height" value="0.05" units="cm"/>
    </inkml:brush>
  </inkml:definitions>
  <inkml:trace contextRef="#ctx0" brushRef="#br0">1 83 18748,'0'4'1530,"20"151"1728,-11-73-2425,49 312 1213,-57-385-1985,0-3 32,0-1-1,0 1 0,1-1 0,3 10 1,-1-49 776,-6-126-159,-1 29-544,16-155 0,-11 268-163,1 1 0,1-1 1,8-25-1,-11 38-3,1 1 0,0-1-1,1 1 1,-1 0 0,1 0 0,0 0 0,0 0 0,3-3 0,-4 5-2,0 1 1,0-1 0,-1 1 0,1-1-1,1 1 1,-1 0 0,0 0 0,0 0-1,0 0 1,0 1 0,1-1 0,-1 0-1,0 1 1,1 0 0,-1-1 0,0 1-1,4 0 1,-5 0-1,0 0-1,0 0 0,-1 0 1,1 1-1,0-1 0,0 0 1,0 0-1,0 0 1,0 1-1,0-1 0,0 0 1,-1 1-1,1-1 0,0 1 1,0-1-1,0 1 1,-1-1-1,1 1 0,0 0 1,-1-1-1,1 1 0,-1 0 1,1 0-1,-1-1 1,1 1-1,0 1 0,-1 0 0,1 0 0,-1 1-1,0-1 1,1 0 0,-1 0-1,0 0 1,0 0 0,-1 0 0,1 0-1,0 0 1,-2 3 0,-1 5-6,-1 0 0,0 0 1,-8 14-1,-5 4 39,-27 36 1,35-52-70,0-1 1,-1-1-1,0 0 0,-1 0 1,-18 13-1,27-22-33,1 0 1,-1 0-1,0 0 0,0 0 1,0 0-1,0-1 0,1 1 1,-1-1-1,0 1 0,-4 0 1,6-1 37,-1 0 0,1 0 1,-1-1-1,0 1 0,1 0 1,-1 0-1,1 0 0,-1 0 1,0-1-1,1 1 0,-1 0 1,1 0-1,-1-1 0,1 1 1,-1 0-1,1-1 0,-1 1 1,1-1-1,0 1 0,-1-1 1,1 1-1,0-1 0,-1 0 1,0-2-39,0-1 0,0 1 1,0-1-1,0 1 1,1-1-1,0 1 0,0-1 1,0 0-1,0 1 0,1-5 1,4-29-422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0.573"/>
    </inkml:context>
    <inkml:brush xml:id="br0">
      <inkml:brushProperty name="width" value="0.05" units="cm"/>
      <inkml:brushProperty name="height" value="0.05" units="cm"/>
    </inkml:brush>
  </inkml:definitions>
  <inkml:trace contextRef="#ctx0" brushRef="#br0">54 84 12627,'2'-5'357,"0"-1"1,0 1-1,1 0 1,-1 0-1,1 0 1,0 0-1,1 0 1,-1 1-1,1-1 1,0 1-1,0 0 1,0 0-1,5-3 1,-5 5-185,-1 0-1,0 0 1,1 1-1,-1-1 1,1 1 0,-1 0-1,1 0 1,-1 0-1,1 1 1,0-1 0,0 1-1,-1 0 1,1 0-1,0 0 1,0 0 0,-1 1-1,1-1 1,0 1-1,-1 0 1,8 3 0,-2 0-21,1 1 0,-1 1 0,0-1 0,0 2 0,-1-1 0,0 1 0,0 0 1,0 1-1,-1-1 0,7 12 0,-8-13-104,-2 1 0,1 0 0,-1 0 0,0 1 0,0-1 0,-1 1 0,0 0 0,0 0 0,-1 0 0,0 1 0,-1-1 0,0 0 0,0 12 0,-1-15-13,-1 0-1,0 0 1,0 0 0,-1 0-1,0-1 1,0 1-1,0 0 1,0-1-1,-1 0 1,1 1 0,-1-1-1,0 0 1,0 0-1,-1-1 1,1 1-1,-1-1 1,0 0-1,0 1 1,0-2 0,-8 6-1,-4 0 87,-1 0 1,1 0-1,-1-2 0,-26 7 1,30-10-199,1 0 1,0-1-1,-1 0 0,0-1 1,1-1-1,-1 0 1,0 0-1,1-1 1,-16-4-1,14-1-122,12-3-94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7.059"/>
    </inkml:context>
    <inkml:brush xml:id="br0">
      <inkml:brushProperty name="width" value="0.05" units="cm"/>
      <inkml:brushProperty name="height" value="0.05" units="cm"/>
    </inkml:brush>
  </inkml:definitions>
  <inkml:trace contextRef="#ctx0" brushRef="#br0">1 77 14531,'3'1'319,"0"1"0,1 0 1,-1 0-1,0 0 0,0 1 0,0-1 0,0 1 1,0-1-1,-1 1 0,1 0 0,-1 0 0,0 0 1,0 1-1,0-1 0,0 0 0,0 1 0,-1 0 0,0-1 1,2 5-1,2 11 955,-1 0 0,2 32 0,-2-23-643,-3-18-384,0 1 2,1 0 1,0-1-1,0 1 0,1-1 1,5 12-1,-8-21-230,1 0 0,-1-1-1,0 1 1,0-1 0,0 1 0,1-1 0,-1 1-1,0 0 1,1-1 0,-1 1 0,0-1 0,1 1-1,-1-1 1,1 0 0,-1 1 0,1-1-1,-1 1 1,1-1 0,-1 0 0,1 1 0,-1-1-1,1 0 1,0 0 0,-1 1 0,1-1-1,-1 0 1,1 0 0,0 0 0,0 0 0,0 0-1,0-1 1,0 1-1,0-1 1,-1 0 0,1 1-1,0-1 1,0 0-1,-1 1 1,1-1-1,0 0 1,-1 0 0,1 0-1,-1 0 1,1 0-1,0-1 1,1-5 52,0 1 0,0-1-1,0 0 1,1-8 0,-3 0 61,0-1-1,0 1 1,-2 0-1,0 0 1,0-1 0,-2 1-1,0 1 1,-7-18-1,10 29-107,0 1-1,0 0 0,-1 0 0,1-1 1,0 1-1,-1 0 0,0 1 0,0-1 1,1 0-1,-4-2 0,4 4-20,1 0 0,0 0 0,0-1 0,0 1 0,-1 0 0,1 0 0,0 0-1,0 0 1,-1 0 0,1 0 0,0-1 0,-1 1 0,1 0 0,0 0 0,0 0 0,-1 0 0,1 0 0,0 0-1,-1 0 1,1 0 0,0 0 0,0 0 0,-1 0 0,1 1 0,0-1 0,0 0 0,-1 0 0,1 0 0,0 0-1,0 0 1,-1 1 0,1 0-7,-1 0 0,1-1 1,0 1-1,-1 0 0,1 0 0,0 0 0,0 0 0,0 0 0,0 0 0,0 0 0,0 0 1,0 0-1,0 0 0,0 0 0,1 1 0,-1 1-102,1 0-1,-1 0 1,1 0 0,0 1 0,0-1-1,0 0 1,0-1 0,1 1 0,-1 0-1,1 0 1,0-1 0,0 1 0,0 0-1,0-1 1,0 0 0,0 0 0,1 0-1,-1 0 1,1 0 0,0 0-1,-1 0 1,1-1 0,0 1 0,0-1-1,0 0 1,0 0 0,0 0 0,0 0-1,0-1 1,0 1 0,0-1 0,1 0-1,-1 0 1,4 0 0,3-1-344,0 0 1,-1 0 0,1-1-1,0 0 1,-1-1 0,1 0-1,-1-1 1,0 0 0,0 0 0,9-7-1,-9 5 41,1-1 0,-2 0 0,1-1 0,-1 0 0,10-12 0,-13 15 361,-1-1-1,0 0 1,-1 0-1,1 0 1,-1 0-1,-1 0 1,1-1-1,-1 1 1,0-1-1,1-8 1,-2 14 108,-1 0 0,0 0 0,0-1 0,0 1 0,0 0 1,0-1-1,0 1 0,0 0 0,0 0 0,-1-1 0,1 1 0,0 0 0,-1 0 1,1-1-1,-1 1 0,1 0 0,-1 0 0,0 0 0,1 0 0,-1 0 0,0 0 1,-1-2-1,1 3 8,0-1 1,0 1-1,0 0 1,0-1-1,0 1 1,0 0-1,0 0 1,0 0-1,0 0 1,0 0-1,0 0 1,0 0-1,0 0 1,0 0-1,0 1 1,0-1-1,0 0 1,0 0-1,0 1 1,0-1-1,1 1 1,-1-1-1,0 1 1,0-1-1,0 1 1,1 0-1,-1-1 0,0 1 1,0 0-1,0 0 1,-5 6 255,0 0 0,0 1 0,1-1-1,0 1 1,0 0 0,1 0 0,0 0 0,0 1 0,1 0 0,-4 16 0,5-21-251,1 1 1,0 0 0,1 0-1,-1 0 1,1 0 0,0 0-1,0 0 1,0 0 0,1 0 0,0 0-1,0-1 1,0 1 0,0 0-1,1 0 1,0-1 0,0 1-1,0-1 1,1 1 0,-1-1-1,1 0 1,5 6 0,-5-8-41,0 0 1,0 1 0,0-2 0,0 1-1,0 0 1,0-1 0,0 1-1,1-1 1,-1 0 0,0 0 0,1 0-1,-1 0 1,1-1 0,-1 0-1,1 1 1,-1-1 0,1 0 0,0-1-1,-1 1 1,1-1 0,-1 0-1,1 1 1,-1-1 0,0-1 0,1 1-1,-1 0 1,4-4 0,-1 2 38,-1 0 0,1 0 0,-1-1 1,0 1-1,-1-1 0,1 0 0,-1-1 0,0 1 1,0-1-1,0 0 0,0 0 0,-1 0 0,0-1 1,5-10-1,-6 9 16,-1 1-1,0-1 1,0 0 0,0 0-1,-1 0 1,0 1 0,-1-1 0,1 0-1,-1 0 1,0 0 0,-4-9-1,5 13-74,-1 0-1,-1 0 1,1-1-1,0 1 0,-1 0 1,1 0-1,-1 0 1,0 1-1,0-1 1,0 0-1,0 1 0,-1-1 1,1 1-1,-1 0 1,1 0-1,-1 0 0,0 0 1,0 0-1,0 0 1,0 1-1,0-1 1,0 1-1,-1 0 0,-5-1 1,7 2-94,0 0 1,0 0 0,0 0-1,0 0 1,0 1-1,0-1 1,0 1 0,0-1-1,0 1 1,1 0-1,-1 0 1,0 0-1,0 0 1,1 0 0,-1 0-1,0 0 1,1 0-1,-1 1 1,1-1 0,0 1-1,-1-1 1,-1 3-1,3-2-93,-1-1 0,0 0 1,0 1-1,0-1 0,1 0 0,-1 1 0,1-1 0,-1 1 0,1-1 0,0 1 0,-1-1 0,1 1 0,0-1 1,0 1-1,0-1 0,0 1 0,0-1 0,0 1 0,1-1 0,-1 1 0,0-1 0,1 1 0,-1-1 0,1 1 1,0-1-1,-1 0 0,1 1 0,0-1 0,2 2 0,-2-2 68,0 0 1,0 0-1,0-1 1,0 1-1,0 0 1,1-1-1,-1 1 1,0-1-1,0 1 1,1-1-1,-1 0 0,0 0 1,1 1-1,-1-1 1,0 0-1,1 0 1,-1 0-1,0 0 1,1-1-1,-1 1 1,2-1-1,22-5-1233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7.992"/>
    </inkml:context>
    <inkml:brush xml:id="br0">
      <inkml:brushProperty name="width" value="0.05" units="cm"/>
      <inkml:brushProperty name="height" value="0.05" units="cm"/>
    </inkml:brush>
  </inkml:definitions>
  <inkml:trace contextRef="#ctx0" brushRef="#br0">76 202 19756,'-2'1'137,"0"-1"1,0 0-1,0 1 0,0-1 0,0 1 1,0-1-1,0 1 0,0 0 0,1 0 0,-1 0 1,0 0-1,0 0 0,1 0 0,-1 1 0,1-1 1,-1 1-1,1-1 0,0 1 0,-1-1 1,1 1-1,0 0 0,-2 3 0,-1 2 122,1 1-1,-1 1 1,1-1 0,-2 10-1,0 9 92,0-1 0,2 1-1,1 0 1,1 0 0,1 0 0,6 42 0,1-27-127,1-1 0,2-1 1,24 62-1,-29-86-179,2 0-1,0-1 1,1 0-1,0 0 1,12 14 0,-19-28-38,-1 0 1,0 0-1,1 0 1,-1-1 0,1 1-1,-1 0 1,1-1-1,0 1 1,-1 0 0,1-1-1,0 1 1,0-1-1,-1 1 1,1-1 0,0 1-1,0-1 1,0 1-1,-1-1 1,1 0 0,0 0-1,0 1 1,0-1-1,0 0 1,0 0 0,1 0-1,-1-1 3,-1 1-1,1-1 0,-1 0 0,1 0 1,-1 1-1,1-1 0,-1 0 0,1 0 1,-1 0-1,0 0 0,1 0 0,-1 0 1,0 0-1,0 0 0,0 0 0,0 0 0,0 0 1,0-1-1,-4-51 204,-3 14-119,-1 1 1,-2 0-1,-1 0 1,-2 1 0,-25-49-1,25 66-73,13 20-20,0 0 0,0 0 0,0 0 0,0-1 0,0 1 0,0 0 0,0 0 0,-1 0 0,1-1 0,0 1 0,0 0 0,0 0 0,0 0 0,0 0 0,-1 0 0,1-1 0,0 1 0,0 0 0,0 0 0,-1 0 0,1 0 0,0 0 0,0 0 1,0 0-1,-1 0 0,1 0 0,0 0 0,0 0 0,0 0 0,-1 0 0,1 0 0,0 0 0,0 0 0,-1 0 0,1 0 0,0 0 0,0 0 0,-1 9-3,7 12 0,-4-16 1,0 1 0,1 0 1,0-1-1,1 0 0,-1 1 1,1-1-1,0-1 0,0 1 1,1 0-1,-1-1 0,1 0 1,0 0-1,0-1 0,0 1 0,1-1 1,-1 0-1,1 0 0,0-1 1,-1 0-1,1 0 0,0 0 1,1-1-1,-1 0 0,0 0 1,0 0-1,0-1 0,1 0 1,-1 0-1,0 0 0,0-1 0,1 0 1,-1 0-1,0-1 0,0 0 1,0 0-1,-1 0 0,1-1 1,0 0-1,-1 0 0,0 0 1,1-1-1,-1 1 0,-1-1 1,6-5-1,-2 0 36,0 0 1,-1 0-1,0 0 1,0-1-1,-1-1 1,0 1 0,-1-1-1,-1 1 1,1-1-1,-1-1 1,-1 1-1,0-1 1,-1 1-1,0-1 1,-1 0-1,0 0 1,-2-16-1,-2 12 106,3 16-136,0 0 0,-1 0 0,1 0 1,0 0-1,0 0 0,-1 0 0,1 0 1,0 0-1,0 0 0,-1 0 0,1 0 1,0 0-1,0 0 0,0 0 0,-1 1 1,1-1-1,0 0 0,0 0 0,0 0 1,-1 0-1,1 0 0,0 1 0,0-1 1,0 0-1,0 0 0,0 0 0,0 1 1,-1-1-1,1 0 0,0 0 0,0 1 1,0-1-1,0 1 0,-2 3 15,0 0-1,1 1 1,-1-1-1,1 1 1,-1 5-1,0 10-4,1 1 1,1 0-1,2 20 1,0-29-9,-1-1 0,2 1 0,-1-1 0,1 0 0,1 0 0,9 19 0,-12-27-4,1-1-1,-1 0 1,0 1 0,1-1 0,-1 0-1,1 0 1,0 0 0,-1 0-1,1 0 1,0-1 0,0 1 0,0 0-1,1-1 1,-1 0 0,0 1-1,1-1 1,-1 0 0,5 1 0,-4-1 0,-1-1 1,1 0 0,-1 0 0,1-1-1,-1 1 1,1 0 0,-1-1 0,1 0-1,-1 1 1,0-1 0,1 0 0,-1 0-1,0-1 1,0 1 0,0 0 0,3-3-1,3-3 7,-1 0-1,1 0 1,-1-1-1,-1 0 1,0-1 0,0 1-1,0-1 1,5-12-1,0-6 11,-1 0 1,-1-1-1,-1 0 1,7-54-1,-10 32-78,-2-98 0,-3 143 51,0-4-12,0-1 0,0 1-1,-1 0 1,0 0-1,-1 0 1,0 0-1,0 0 1,-1 1 0,0-1-1,-7-12 1,10 21 16,0 0 0,0-1 1,-1 1-1,1-1 1,0 1-1,0-1 0,-1 1 1,1-1-1,0 1 0,-1 0 1,1-1-1,-1 1 1,1 0-1,0-1 0,-1 1 1,1 0-1,-1 0 0,1-1 1,-1 1-1,1 0 1,-1 0-1,1 0 0,-1 0 1,1 0-1,-1 0 1,1-1-1,-1 1 0,1 0 1,-1 0-1,1 1 0,-1-1 1,1 0-1,-1 0 1,1 0-1,-1 0 0,1 0 1,-1 1-1,-1 0-2,1 0 0,0 1 0,-1-1 0,1 0 0,0 1-1,0 0 1,0-1 0,0 1 0,0-1 0,-1 4 0,-13 45-35,11-29 40,1 0 0,1 0-1,0 0 1,2 0 0,1 0-1,1 0 1,7 37 0,-7-46 9,2 1 1,-1-1-1,2 1 1,0-1-1,0 0 1,1-1-1,0 1 0,1-1 1,1-1-1,-1 1 1,2-1-1,-1 0 1,17 14-1,-22-22-6,0 0-1,1 0 1,-1 0-1,0-1 1,0 1 0,1-1-1,5 2 1,-9-3-5,1 0 0,-1 0 1,0 1-1,1-1 0,-1 0 0,0 0 1,1 0-1,-1 0 0,1 0 1,-1 0-1,0 0 0,1-1 1,-1 1-1,0 0 0,1 0 0,-1 0 1,0 0-1,1 0 0,-1 0 1,0-1-1,1 1 0,-1 0 1,0 0-1,1-1 0,-1 1 0,0 0 1,1-1-1,-1 0-10,0 0-1,0 0 1,0 0 0,0 0-1,0 0 1,0 0-1,0 1 1,0-1 0,0 0-1,0 0 1,-1 0 0,1 0-1,0 0 1,-1 0-1,1 0 1,-1-1 0,-5-7-136,1 0 0,-1 1 0,0-1 0,-1 1 1,0 1-1,0-1 0,-10-7 0,-8-4-269,-28-18 0,-18-1 249,27 15 740,43 23-560,1 0-1,0 0 1,0-1-1,0 1 1,0 0-1,0 0 1,0 0-1,0-1 1,0 1-1,0 0 0,0 0 1,0-1-1,0 1 1,0 0-1,0 0 1,0 0-1,0-1 1,1 1-1,-1 0 1,0 0-1,0 0 1,0 0-1,0-1 1,0 1-1,0 0 0,0 0 1,1 0-1,-1 0 1,0 0-1,0-1 1,0 1-1,0 0 1,1 0-1,-1 0 1,0 0-1,0 0 1,0 0-1,1 0 1,-1 0-1,0 0 1,0 0-1,0-1 0,1 1 1,-1 0-1,0 0 1,1 1-1,19-6 86,0 2 0,1 1 0,29 0 0,-8 1-604,-27 0 186,-8 1-46,0 0 0,0 0 0,-1-1-1,1 1 1,0-2 0,-1 1-1,1-1 1,-1 0 0,1 0 0,6-4-1,-9 1-588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8.392"/>
    </inkml:context>
    <inkml:brush xml:id="br0">
      <inkml:brushProperty name="width" value="0.05" units="cm"/>
      <inkml:brushProperty name="height" value="0.05" units="cm"/>
    </inkml:brush>
  </inkml:definitions>
  <inkml:trace contextRef="#ctx0" brushRef="#br0">57 35 17420,'-26'-1'2088,"9"-1"-1144,3 1-400,16-2 1169,7 1-353,10-1-576,8 0-480,7-1-1120,1-1 496,5 2 152,3 0-152,-7-2-136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8.823"/>
    </inkml:context>
    <inkml:brush xml:id="br0">
      <inkml:brushProperty name="width" value="0.05" units="cm"/>
      <inkml:brushProperty name="height" value="0.05" units="cm"/>
    </inkml:brush>
  </inkml:definitions>
  <inkml:trace contextRef="#ctx0" brushRef="#br0">35 0 18580,'-2'2'2867,"-13"7"-1701,14-8-1028,0-1-1,0 1 1,0-1 0,0 1-1,0 0 1,0-1 0,0 1-1,1 0 1,-1-1 0,0 1-1,0 0 1,0 0 0,1 0-1,-1 0 1,0 0 0,1 0-1,-1 0 1,1 0 0,-1 0-1,1 0 1,0 0 0,-1 0-1,1 0 1,0 1 0,0-1-1,-1 0 1,1 0 0,0 0-1,0 0 1,1 1 0,-1-1-1,0 1 1,2 0-128,-1-1 0,0 1 0,1 0 0,-1-1-1,1 0 1,-1 1 0,1-1 0,0 0 0,0 0 0,-1 0 0,1 0 0,0 0-1,0-1 1,0 1 0,0 0 0,0-1 0,4 1 0,61 10-86,-46-9 70,0 1 1,0 1-1,0 1 1,-1 1-1,30 12 0,-48-17 25,1 0-1,-1 1 0,0-1 1,1 0-1,-1 1 0,0-1 1,0 1-1,0 0 0,0 0 1,-1 0-1,1 0 0,0 0 1,-1 0-1,1 0 0,-1 1 0,0-1 1,0 0-1,0 1 0,1 3 1,-1-4 11,-1 1 1,0-1-1,-1 1 0,1-1 1,0 1-1,-1-1 0,1 1 1,-1-1-1,0 0 1,0 1-1,0-1 0,0 0 1,0 0-1,0 0 1,-1 0-1,1 0 0,-1 0 1,1 0-1,-1 0 1,0 0-1,-2 2 0,-7 4-119,-1 0-1,0 0 1,0-1 0,0 0-1,-1-1 1,0 0-1,0-1 1,0-1-1,-1 0 1,0-1-1,0-1 1,1 0 0,-25 1-1,6-3-335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29.244"/>
    </inkml:context>
    <inkml:brush xml:id="br0">
      <inkml:brushProperty name="width" value="0.05" units="cm"/>
      <inkml:brushProperty name="height" value="0.05" units="cm"/>
    </inkml:brush>
  </inkml:definitions>
  <inkml:trace contextRef="#ctx0" brushRef="#br0">6 348 16804,'0'0'58,"-1"0"1,1 0-1,0 0 1,-1 1 0,1-1-1,0 0 1,-1 1 0,1-1-1,0 0 1,-1 1-1,1-1 1,0 0 0,0 1-1,0-1 1,-1 0 0,1 1-1,0-1 1,0 1-1,0-1 1,0 0 0,0 1-1,0-1 1,0 1 0,-1-1-1,1 1 1,1-1-1,-1 0 1,0 1 0,0-1-1,0 1 1,0-1 0,0 1-1,0-1 1,0 0-1,0 1 1,1-1 0,-1 1-1,0-1 1,0 0 0,1 1-1,-1-1 1,0 0-1,0 1 1,1-1 0,-1 0-1,0 0 1,1 1 0,-1-1-1,0 0 1,1 0-1,-1 1 1,1-1 0,-1 0-1,0 0 1,1 0 0,-1 0-1,1 0 1,-1 0-1,1 0 1,-1 0 0,0 0-1,1 0 1,-1 0 0,1 0-1,0 0 1,3 1 285,1-1 0,-1 0 1,1 0-1,-1 0 0,8-1 0,-2-2-100,0-1-1,-1 1 1,1-2-1,-1 1 1,0-1-1,0-1 1,-1 1 0,1-1-1,-1-1 1,0 0-1,-1 0 1,11-13-1,-7 6-91,0 0 0,-1-1 0,-1 0 0,0 0 0,-1-1 0,9-26 0,-12 28-34,-1-1-1,4-29 1,-7 41-94,-1-1 1,1 0 0,-1 0-1,0 0 1,0 0 0,0 0 0,-1 0-1,0 1 1,1-1 0,-1 0-1,-1 0 1,1 1 0,0-1-1,-1 1 1,0-1 0,-4-5 0,6 8-19,-1 0 1,0 0-1,0 0 1,0 1-1,0-1 1,0 0 0,0 1-1,0-1 1,0 0-1,0 1 1,0 0 0,0-1-1,0 1 1,0 0-1,0-1 1,0 1-1,-1 0 1,1 0 0,0 0-1,0 0 1,0 0-1,-2 0 1,0 1 1,0 0 0,1 0 1,-1 0-1,1 0 0,-1 0 1,1 1-1,0-1 0,-1 1 1,-2 2-1,-3 4 1,0 0 0,0 0 0,-11 18 0,4-4-10,1 1 1,1 0-1,1 1 0,1 0 0,1 1 0,1 1 0,2-1 1,0 1-1,2 0 0,-4 48 0,9-69-32,0 0 0,0 0 0,0 0 0,1 0 0,0 0 0,0-1 0,0 1 0,0 0 0,1 0 0,0-1 0,0 1 0,0-1 0,3 5 0,-3-8-29,-1 1-1,0-1 1,1 1-1,-1-1 1,1 0-1,-1 0 1,1 0-1,0 0 1,-1 0 0,1 0-1,0 0 1,0 0-1,0-1 1,3 2-1,-2-2-60,0 0 0,1 0 0,-1 0 0,0 0 0,0 0-1,1-1 1,-1 1 0,0-1 0,0 0 0,1 0 0,2-1-1,3-3-32,1 0 0,-1 0 0,0-1-1,-1 0 1,1 0 0,8-10 0,21-24-663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0.318"/>
    </inkml:context>
    <inkml:brush xml:id="br0">
      <inkml:brushProperty name="width" value="0.05" units="cm"/>
      <inkml:brushProperty name="height" value="0.05" units="cm"/>
    </inkml:brush>
  </inkml:definitions>
  <inkml:trace contextRef="#ctx0" brushRef="#br0">127 634 14515,'0'1'284,"-1"1"-1,0-1 1,0 1-1,0-1 1,0 0-1,0 1 1,0-1-1,-1 0 1,1 0-1,0 0 1,-1 0-1,1 0 1,-3 2-1,-6 4 1341,1 3-753,1 1-1,0-1 0,0 2 0,1-1 0,-11 25 1,8-13-165,1 1 1,-7 30 0,11-13-23,5-40-664,0-1 0,0 1 0,0 0 0,0 0 0,0 0 0,0 0 0,0 0 0,1 0 1,-1 0-1,0 0 0,1 0 0,-1 0 0,1-1 0,-1 1 0,2 1 0,-2-1-11,1-1 0,0 0-1,-1 0 1,1 1 0,-1-1 0,1 0-1,0 0 1,-1 0 0,1 0 0,0 0 0,-1 0-1,1 0 1,-1 0 0,1 0 0,0 0-1,-1 0 1,1 0 0,0-1 0,-1 1 0,1 0-1,-1 0 1,1-1 0,-1 1 0,1 0-1,-1-1 1,1 1 0,0-1 0,7-5 4,0 0 1,0-1-1,-1 0 0,0 0 1,0-1-1,0 0 0,8-15 1,34-65 8,-8 3-3,-41 85-19,0 0 0,0 0-1,0 0 1,0-1 0,0 1 0,0 0 0,0 0 0,0 0-1,0 0 1,0 0 0,0 0 0,0 0 0,0 0 0,0 0 0,0-1-1,0 1 1,0 0 0,0 0 0,0 0 0,0 0 0,0 0-1,0 0 1,0 0 0,0 0 0,0 0 0,0 0 0,0 0 0,0 0-1,1-1 1,-1 1 0,0 0 0,0 0 0,0 0 0,0 0-1,0 0 1,0 0 0,0 0 0,0 0 0,0 0 0,0 0 0,1 0-1,-1 0 1,0 0 0,0 0 0,0 0 0,0 0 0,0 0 0,0 0-1,0 0 1,0 0 0,0 0 0,1 0 0,-1 0 0,0 0-1,0 0 1,0 0 0,0 1 0,0-1 0,0 0 0,0 0 0,0 0-1,0 0 1,0 0 0,0 0 0,1 0 0,0 7-14,-4 26 10,-1 0-1,-14 54 1,10-52-7,-84 360 261,54-241-36,34-137-181,1-7-10,0 0-1,1 0 1,0 1 0,1-1 0,0 1-1,1 16 1,4-32-42,3-10-13,72-252-255,-17 52 170,56-136-19,-109 329 108,-7 22 22,-2 6 4,-5 37 1,-2-2-4,1-11 9,1-1 0,1 0 0,2 1 0,1-1 1,4 43-1,-2-69-3,-1 1 0,1 0 0,1 0 0,-1 0 0,0 0 1,5 7-1,-6-11 0,0 1 0,1 0 0,-1-1 0,1 1 0,-1 0 0,1-1 0,0 1 0,-1-1 0,1 1 1,0-1-1,-1 1 0,1-1 0,0 0 0,-1 1 0,1-1 0,0 0 0,0 1 0,-1-1 0,1 0 0,0 0 1,0 0-1,0 0 0,-1 0 0,1 0 0,0 0 0,0 0 0,0 0 0,-1 0 0,1 0 0,0 0 0,0-1 1,0 1-1,-1 0 0,1-1 0,0 1 0,0 0 0,-1-1 0,1 1 0,0-1 0,-1 1 0,1-1 0,0-1 1,7-5 13,-1 0 1,1-1-1,-2 0 1,1-1-1,-1 1 1,-1-1-1,8-16 1,27-72 96,-20 41 30,-3-1 1,17-101 0,-44 214-104,5-35-61,1-1-1,1 1 1,1 0 0,1 0-1,1 0 1,3 30-1,-3-50-5,0 0-1,0 1 0,0-1 0,1 0 1,-1 0-1,0 0 0,1 0 0,-1 1 1,1-1-1,-1 0 0,1 0 0,0 0 1,-1 0-1,1 0 0,0 0 0,0 0 1,0-1-1,0 1 0,0 0 0,0 0 1,1 0-1,-1 0-41,0-1 0,1 0 0,-1 0 0,0 0 0,0 0-1,0 0 1,0 0 0,1 0 0,-1 0 0,0-1 0,0 1 0,0 0 0,0-1 0,0 1 0,0-1 0,1 1 0,0-2 0,6-3-488,0-1 0,-1 0 0,0-1 0,8-9 0,-14 15 460,30-34-3210,34-49 0,-51 63 2765,-1-1 1,0 0-1,-2 0 0,9-27 0,-14 17 2393,-6 32-1780,0-1 0,0 1 0,0-1 0,0 1 0,0 0 0,0-1 0,0 1 0,0-1 0,0 1 0,0-1 0,0 1 0,0-1-1,0 1 1,0 0 0,-1-1 0,1 1 0,0-1 0,0 1 0,-1 0 0,1-1 0,0 1 0,0 0 0,-1-1 0,1 1 0,0 0 0,-1-1 0,1 1 0,0 0-1,-1 0 1,1-1 0,-1 1 0,1 0 0,0 0 0,-1 0 0,1 0 0,-1-1 0,1 1 0,-1 0 0,1 0 0,-1 0 0,1 0 0,0 0 0,-1 0-1,1 0 1,-1 0 0,1 0 0,-1 1 0,1-1 0,-1 0 0,1 0 0,0 0 0,-1 0 0,1 1 0,-1-1 0,1 0 0,0 0 0,-1 1 0,1-1-1,0 0 1,-1 1 0,1-1 0,-1 1 0,-4 3 359,0 1 0,0-1-1,0 1 1,0 1-1,1-1 1,-1 1 0,2-1-1,-1 1 1,0 0-1,-3 11 1,-2 3 23,2 0-1,-6 24 1,12-40-403,-7 38 291,7-39-313,1 0-1,0 0 1,0 0 0,0 0 0,0 0 0,0 0-1,1 0 1,0 0 0,-1 0 0,1 0-1,0 0 1,2 2 0,-3-4-20,1 0 1,-1 0-1,1-1 0,0 1 0,-1 0 1,1-1-1,0 1 0,-1 0 0,1-1 1,0 1-1,0-1 0,0 0 0,0 1 1,-1-1-1,1 0 0,0 1 0,0-1 1,0 0-1,0 0 0,0 0 0,0 0 1,0 1-1,0-1 0,0-1 0,0 1 1,0 0-1,0 0 0,-1 0 0,1 0 1,0-1-1,0 1 0,0 0 0,0-1 1,0 1-1,-1-1 0,1 1 0,0-1 1,0 1-1,-1-1 0,1 0 0,1-1 1,3-2 6,1-1 1,-1 0-1,0 0 1,5-7-1,0-3-4,0 0 0,-1 0-1,-1-1 1,-1 1 0,0-2-1,-1 1 1,0-1 0,4-28-1,-10 34 3,-4 16-4,4-5-8,-3 10-3,-1 1 0,2 0-1,0-1 1,0 1 0,1 0-1,0 0 1,1 0 0,0 0-1,2 13 1,-2-22 2,0 0 0,0-1-1,1 1 1,-1 0 0,0-1 0,1 1 0,-1-1 0,1 1 0,-1-1 0,1 1-1,0-1 1,-1 1 0,1-1 0,0 1 0,0-1 0,0 0 0,0 0 0,1 1-1,-1-1 1,0 0 0,0 0 0,1 0 0,-1 0 0,1 0 0,-1-1 0,0 1-1,1 0 1,0-1 0,-1 1 0,1-1 0,-1 1 0,1-1 0,0 0 0,-1 0-1,1 0 1,0 0 0,-1 0 0,1 0 0,-1 0 0,1 0 0,0-1 0,-1 1-1,1-1 1,-1 1 0,1-1 0,-1 1 0,3-2 0,5-2 3,0-1 0,0 0 0,-1 0 1,1-1-1,-1 0 0,10-9 0,1-5 4,0 0 0,-2-2 0,0 0 1,-2-1-1,0 0 0,-2-1 0,19-44 0,-17 27 8,-1-1-1,-2 0 1,-2-1 0,5-48 0,-13 80-10,3-41 23,-5 50-24,0-1-1,0 0 0,0 1 0,0-1 0,0 0 0,-1 1 0,1-1 1,-1 1-1,0-1 0,0 0 0,0 1 0,0-1 0,0 1 0,-3-4 1,4 6-4,0 0 1,-1 0 0,1 0 0,0 0 0,-1-1 0,1 1 0,0 0 0,-1 0 0,1 0 0,0 0 0,-1 0 0,1 0 0,-1 0 0,1 0 0,0 0 0,-1 1 0,1-1-1,0 0 1,-1 0 0,1 0 0,0 0 0,-1 0 0,1 1 0,0-1 0,-1 0 0,1 0 0,0 0 0,0 1 0,-1-1 0,1 0 0,0 0 0,0 1 0,-1-1 0,1 0 0,0 1-1,0-1 1,0 0 0,0 1 0,-1-1 0,-8 17-12,-5 20 35,1 0-1,2 0 1,1 1 0,2 1-1,-2 41 1,8-63 22,1 0-1,1 0 1,0 0 0,2-1-1,6 34 1,-7-46-44,0 1 0,0-1 0,1 0 0,0 1 0,0-1-1,0 0 1,0 0 0,1 0 0,-1 0 0,1-1 0,0 1 0,0-1 0,0 0-1,1 0 1,-1 0 0,1 0 0,0 0 0,0-1 0,0 1 0,0-1 0,0 0 0,0-1-1,1 1 1,-1-1 0,0 0 0,6 1 0,-5-1-44,1 0-1,-1 0 1,0-1 0,1 0-1,-1 0 1,0 0 0,1-1 0,-1 1-1,0-1 1,0-1 0,1 1-1,-1-1 1,0 0 0,0 0-1,-1 0 1,8-5 0,13-23-128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1.159"/>
    </inkml:context>
    <inkml:brush xml:id="br0">
      <inkml:brushProperty name="width" value="0.05" units="cm"/>
      <inkml:brushProperty name="height" value="0.05" units="cm"/>
    </inkml:brush>
  </inkml:definitions>
  <inkml:trace contextRef="#ctx0" brushRef="#br0">0 10 18900,'10'-9'1600,"-5"9"143,1 22 899,16 113 452,21 66-2567,-11-55-232,-30-134-281,-9-25-76,-98-242-396,104 252 460,-6-21-40,12 17-1,10 8 1,1 2-328,0 0-1,1-1 0,-1-1 1,1 0-1,-1-1 1,1-1-1,-1-1 1,0 0-1,24-6 1,-19 2-524,-1-1 0,1-1 0,-2-1 0,1 0 0,-1-2 0,29-20 0,-15 2-242,-32 28 1184,0 0 1,1 0-1,-1 0 1,0-1-1,-1 1 1,1 0-1,0 0 1,0-1-1,0 1 1,-1 0-1,1-1 1,-1 1-1,1-1 0,-1 1 1,1-1-1,-1 1 1,0-1-1,0 1 1,0-1-1,0 1 1,0-1-1,0 1 1,0-1-1,-1-1 1,1 2 21,0 1 0,0-1 0,-1 1 0,1 0-1,0-1 1,0 1 0,-1-1 0,1 1 0,0 0 0,0-1 0,-1 1 0,1 0 0,0 0 0,-1-1 0,1 1 0,-1 0 0,1 0 0,0 0 0,-1-1 0,1 1 0,-1 0 0,1 0 0,0 0 0,-1 0 0,1 0 0,-1 0 0,1 0 0,-1 0 0,1 0 0,-1 0 0,-14 9 1409,-7 19 398,13-11-1592,1 0 0,1 1 0,0 0 0,1 0 0,1 0 0,1 1 0,1-1 1,0 1-1,1 0 0,1 0 0,1 0 0,5 38 0,-4-53-253,0 1 1,0-1-1,0 0 0,1 1 1,-1-1-1,1 0 0,0 0 0,1 0 1,-1 0-1,4 4 0,-5-7-18,0 0 1,0 0-1,0 0 0,1 0 0,-1 0 0,0-1 0,0 1 0,1 0 0,-1-1 1,1 1-1,-1-1 0,0 1 0,1-1 0,-1 1 0,1-1 0,-1 0 0,1 0 1,-1 0-1,1 0 0,-1 0 0,1 0 0,-1 0 0,1-1 0,-1 1 0,0 0 0,1-1 1,-1 1-1,1-1 0,-1 0 0,0 1 0,1-1 0,-1 0 0,0 0 0,1-1 1,4-3 40,0 0 1,0 0-1,-1 0 1,0-1 0,0 0-1,-1 0 1,1-1 0,-1 1-1,-1-1 1,1 0 0,-1 0-1,0 0 1,3-13 0,-2 4 34,0-1 0,-2 1 1,1-1-1,-2 0 1,-1-20-1,0 27-123,-1 0 1,0 0-1,-1 1 0,0-1 1,-5-15-1,6 23-64,1 0-1,-1 0 1,0 0-1,0 1 1,1-1-1,-1 0 1,0 1-1,-1-1 1,1 1-1,0-1 1,0 1-1,-1-1 1,1 1-1,0 0 1,-1 0-1,1 0 1,-1 0-1,0 0 1,1 0-1,-1 0 1,0 0-1,0 1 1,0-1-1,1 0 1,-1 1-1,0 0 1,0-1-1,0 1 1,0 0-1,0 0 1,0 0-1,0 0 1,1 1-1,-1-1 1,0 0-1,-2 2 1,2-1-16,0 0 0,0 0 0,0 0 0,0 0 0,1 0 1,-1 1-1,0-1 0,1 0 0,-1 1 0,1 0 0,0-1 1,-3 4-1,-4 10-733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2.040"/>
    </inkml:context>
    <inkml:brush xml:id="br0">
      <inkml:brushProperty name="width" value="0.05" units="cm"/>
      <inkml:brushProperty name="height" value="0.05" units="cm"/>
    </inkml:brush>
  </inkml:definitions>
  <inkml:trace contextRef="#ctx0" brushRef="#br0">1 214 18260,'17'-32'4202,"-11"20"-3592,1 1 1,17-19-1,-10 14-234,1 0 0,1 1 0,0 1 1,1 0-1,0 1 0,33-18 0,-46 29-316,-1 1 0,1 0 0,-1-1 0,1 1 0,-1 0 1,1 1-1,6-1 0,-9 1-45,-1 0 0,1 0 0,0 0 0,0 0 0,0 0 0,0 0 1,0 1-1,0-1 0,0 0 0,-1 1 0,1-1 0,0 0 0,0 1 0,0-1 0,-1 1 0,1 0 1,0-1-1,-1 1 0,1-1 0,0 1 0,-1 0 0,1 0 0,-1-1 0,1 1 0,-1 0 0,1 0 1,-1 0-1,0-1 0,1 1 0,-1 0 0,0 0 0,0 0 0,1 0 0,-1 0 0,0 0 0,0 0 1,0 1-1,0 6 33,-1 1 0,0-1 0,0 1 1,0-1-1,-1 0 0,-5 14 1,-25 54 39,12-32-49,16-35-32,-35 93 98,34-85-75,0 0-1,1 0 0,1 0 1,-1 21-1,4-36-23,-1 1 0,1-1 0,0 1 0,0-1 0,0 1 0,1-1 0,-1 1 0,0-1 0,1 1 0,0-1 0,-1 1 0,1-1 0,0 0 0,0 1 0,1-1 0,-1 0 0,0 0 0,1 0 0,-1 0 0,1 0 0,0 0 0,-1-1 0,1 1 0,0 0 0,0-1 0,0 1 0,0-1 0,1 0 0,-1 0 0,0 0 0,0 0 0,1 0 0,-1 0 0,1-1 0,-1 1 0,1-1 0,-1 1 0,1-1 0,-1 0 0,1 0 0,4-1 0,7 0 20,0-1 0,0-1 0,-1 0 0,1 0 0,0-2 0,13-6 1,0 0-300,-1-2 1,0-1 0,-1-1 0,0-1 0,33-29 0,-55 43 226,-1-1 0,1 0 0,0 1 0,-1-1 0,1 0 0,-1 0 0,0-1 0,0 1 1,0 0-1,-1-1 0,1 1 0,-1-1 0,0 1 0,2-6 0,-8-12-406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2.412"/>
    </inkml:context>
    <inkml:brush xml:id="br0">
      <inkml:brushProperty name="width" value="0.05" units="cm"/>
      <inkml:brushProperty name="height" value="0.05" units="cm"/>
    </inkml:brush>
  </inkml:definitions>
  <inkml:trace contextRef="#ctx0" brushRef="#br0">5 251 16444,'-5'12'2440,"7"-9"-1328,15-12-424,6-11 2633,17-3-2169,5-6-183,12-3-641,3-2-408,-2-1-96,-3 3 200,-3 5-160,-4 2-64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2.831"/>
    </inkml:context>
    <inkml:brush xml:id="br0">
      <inkml:brushProperty name="width" value="0.05" units="cm"/>
      <inkml:brushProperty name="height" value="0.05" units="cm"/>
    </inkml:brush>
  </inkml:definitions>
  <inkml:trace contextRef="#ctx0" brushRef="#br0">125 68 16596,'-2'-2'289,"0"1"0,0-1 0,0 1 0,0 0 0,0 0 0,0 0 1,0 0-1,-1 0 0,1 0 0,0 0 0,-1 1 0,1-1 0,0 1 1,-1 0-1,1-1 0,-1 1 0,1 0 0,-1 1 0,-4 0 0,4 0-70,1 0 0,-1 0-1,0 1 1,1-1 0,-1 1-1,1 0 1,0 0-1,-1 0 1,1 0 0,0 0-1,0 0 1,0 0 0,0 1-1,-1 2 1,-3 5-29,1 1-1,0-1 1,1 1 0,0 0 0,1 1 0,0-1 0,-1 13-1,2-6-109,0-1 0,2 1-1,0 0 1,3 25 0,-2-37-52,0 0 0,0 0 0,0 0 0,1-1 0,-1 1 0,2 0 1,-1-1-1,1 1 0,-1-1 0,1 0 0,1 0 0,-1 0 0,1 0 0,0-1 0,0 1 1,7 5-1,-9-8-6,0-1 0,0 0 1,1 0-1,-1 0 0,0 0 1,1 0-1,-1 0 1,1 0-1,-1-1 0,1 0 1,-1 1-1,1-1 0,-1 0 1,1 0-1,-1 0 0,1 0 1,3-2-1,-1 1 7,-1 0 0,1-1-1,-1 0 1,1 0 0,-1-1 0,0 1-1,0-1 1,6-5 0,1-2 41,0-1 1,-2 1-1,1-2 1,-1 0-1,7-13 1,-8 12 16,-1-2-1,0 1 1,-1-1 0,-1 0-1,0 0 1,-1-1 0,4-25-1,-7 34-171,0 1-1,-1-1 0,1 1 0,-2 0 1,1-1-1,0 1 0,-1-1 1,-1 1-1,1 0 0,-1-1 0,0 1 1,0 0-1,-1 0 0,1 0 1,-1 1-1,-1-1 0,1 1 0,-1 0 1,0-1-1,0 2 0,-8-8 1,10 10-90,0 0 1,0 0 0,-1 1-1,1-1 1,0 1-1,-1 0 1,0-1 0,1 1-1,-1 0 1,0 1 0,1-1-1,-1 0 1,0 1 0,0-1-1,1 1 1,-1 0 0,0 0-1,0 0 1,0 1 0,1-1-1,-1 0 1,-3 2-1,-9 6-994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1.097"/>
    </inkml:context>
    <inkml:brush xml:id="br0">
      <inkml:brushProperty name="width" value="0.05" units="cm"/>
      <inkml:brushProperty name="height" value="0.05" units="cm"/>
    </inkml:brush>
  </inkml:definitions>
  <inkml:trace contextRef="#ctx0" brushRef="#br0">3 1 17892,'-3'11'1688,"5"7"-984,-1 0-208,2 5 801,2 2-337,2 2-144,1 1 24,6-4-280,1-1-120,2-9-223,4-3-217,7-7-697,3-4-487,-4-7 992,4-9-248,-7-2-104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3.885"/>
    </inkml:context>
    <inkml:brush xml:id="br0">
      <inkml:brushProperty name="width" value="0.05" units="cm"/>
      <inkml:brushProperty name="height" value="0.05" units="cm"/>
    </inkml:brush>
  </inkml:definitions>
  <inkml:trace contextRef="#ctx0" brushRef="#br0">10 358 17148,'-2'3'433,"1"0"0,0 0 1,-1 0-1,1 0 0,0 1 1,1-1-1,-2 6 0,2-9-354,0 1 0,0-1-1,0 1 1,0-1 0,1 1-1,-1-1 1,0 1 0,0-1-1,0 1 1,0-1 0,0 1-1,1-1 1,-1 0 0,0 1-1,0-1 1,1 1 0,-1-1-1,0 1 1,1-1 0,-1 0-1,1 1 1,-1-1 0,1 1 27,0-1 0,0 0 0,0 1 0,0-1 1,0 0-1,0 0 0,0 0 0,1 0 0,-1 0 0,0 0 1,0 0-1,0 0 0,0 0 0,0-1 0,1 1 0,8-3 295,-1-1-1,0 0 0,1 0 1,-2-1-1,1 0 0,0-1 1,14-13-1,50-51 821,-53 49-920,-1-2 1,20-30-1,-33 45-237,-1-1 1,0 0 0,0 0-1,-1-1 1,0 0-1,-1 1 1,0-1 0,-1 0-1,3-19 1,-5 26-54,0 1 1,1-1-1,-1 1 1,0-1-1,-1 1 0,1-1 1,0 1-1,-1-1 1,1 1-1,-1-1 1,0 1-1,0-1 1,0 1-1,0 0 1,0-1-1,-1 1 0,1 0 1,-1 0-1,1 0 1,-1 0-1,0 0 1,0 1-1,0-1 1,0 0-1,0 1 1,0 0-1,0-1 0,0 1 1,-1 0-1,1 0 1,0 0-1,-1 0 1,1 0-1,-4 0 1,0 1-4,0-1 0,-1 1 1,1 0-1,0 0 0,0 1 1,-1 0-1,1 0 0,0 0 1,0 1-1,0 0 0,0 0 1,-10 6-1,5-2-14,1 1 1,0 1-1,0 0 0,1 0 0,0 1 1,1 0-1,0 0 0,0 1 0,1 0 1,0 0-1,1 1 0,0 0 0,1 0 1,0 1-1,0-1 0,2 1 0,-1 0 1,-1 15-1,4-24 6,1-1 1,-1 1-1,1 0 0,0 0 1,0 0-1,0 0 1,0 0-1,1 0 0,-1 0 1,1 0-1,0 0 1,0 0-1,0 0 0,0-1 1,0 1-1,1 0 1,2 3-1,-3-5 3,1 1-1,0-1 1,0 0-1,0 1 1,-1-1 0,1 0-1,0 0 1,1-1-1,-1 1 1,0 0 0,0-1-1,0 1 1,0-1-1,0 0 1,1 0 0,-1 0-1,0 0 1,0 0-1,0 0 1,1 0 0,-1-1-1,0 1 1,0-1-1,3-1 1,17-5 0,-1-2 1,0 0-1,29-19 1,-35 18-4,0 1-1,1 1 1,0 1-1,0 0 1,1 1-1,0 1 1,17-4 0,-30 9-1,0-1 1,-1 1 0,1 0-1,0 0 1,-1 0 0,1 1-1,0-1 1,-1 1 0,1 0-1,-1 0 1,1 0 0,-1 0-1,1 1 1,-1-1 0,0 1-1,1 0 1,-1 0 0,0 0-1,0 0 1,-1 1 0,5 4-1,-1 1 6,0 0-1,-1 1 0,0 0 0,0 0 1,-1 0-1,5 15 0,-8-20 10,0-1-1,1 0 1,-1 0-1,1 0 1,0 0-1,0 0 0,2 2 1,-4-4-9,1-1 0,-1 0 0,0 0 1,0 1-1,1-1 0,-1 0 0,0 0 0,1 1 0,-1-1 0,0 0 1,1 0-1,-1 0 0,0 0 0,1 0 0,-1 0 0,0 1 1,1-1-1,-1 0 0,0 0 0,1 0 0,-1 0 0,0 0 1,1 0-1,-1 0 0,0 0 0,1-1 0,-1 1 0,1 0 4,0-1 0,-1 0 1,1 1-1,0-1 0,-1 0 0,1 0 0,-1 1 0,1-1 0,-1 0 0,0 0 0,1 0 0,-1 1 1,0-1-1,1 0 0,-1 0 0,0-1 0,2-10 43,0-1 1,0 1-1,-2 0 0,0-1 1,0 1-1,-1-1 0,0 1 1,-1 0-1,-1-1 1,0 1-1,0 0 0,-1 1 1,-1-1-1,0 1 0,-1 0 1,0 0-1,0 0 0,-10-11 1,-4 7-21,12 12-60,9 11-81,1-6 12,0 0 1,1 0-1,-1 0 1,0 0-1,0-1 1,1 1-1,-1-1 1,1 1 0,-1-1-1,1 0 1,0 0-1,0 0 1,-1 0-1,1-1 1,0 1 0,0-1-1,0 1 1,0-1-1,-1 0 1,4 0-1,4 0-534,-1-1-1,1 0 1,-1 0-1,16-5 1,-15 3 275,0-1-1,0 0 1,-1-1 0,17-10-1,6-8-787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4.258"/>
    </inkml:context>
    <inkml:brush xml:id="br0">
      <inkml:brushProperty name="width" value="0.05" units="cm"/>
      <inkml:brushProperty name="height" value="0.05" units="cm"/>
    </inkml:brush>
  </inkml:definitions>
  <inkml:trace contextRef="#ctx0" brushRef="#br0">113 16 18588,'-1'-1'120,"1"0"0,-1 0-1,0 0 1,0 0 0,1 0 0,-1 0-1,0 0 1,0 0 0,0 1 0,0-1 0,0 0-1,0 1 1,0-1 0,0 0 0,0 1-1,0-1 1,0 1 0,0 0 0,0-1 0,-1 1-1,1 0 1,0 0 0,0-1 0,0 1 0,-1 0-1,1 0 1,0 0 0,0 1 0,0-1-1,0 0 1,-1 0 0,1 1 0,0-1 0,0 1-1,0-1 1,0 1 0,0-1 0,0 1-1,0-1 1,0 1 0,-2 1 0,-1 3 193,0-1 0,0 1 0,0 0 0,1 0 0,-1 0 0,1 0 0,-3 7 0,0 3 16,0 1 0,0-1 0,2 1 1,0 0-1,1 1 0,-2 30 0,4-34-265,1 0 1,0 0-1,1-1 1,1 1-1,0-1 1,1 1-1,0-1 1,1 0-1,7 18 1,-9-26-45,0-1 1,0 0 0,0 1 0,0-1 0,1 0 0,-1 0 0,1 0-1,-1-1 1,1 1 0,0-1 0,0 1 0,1-1 0,-1 0-1,0 0 1,1 0 0,-1-1 0,1 1 0,-1-1 0,1 0 0,0 0-1,0 0 1,-1 0 0,1-1 0,0 0 0,0 0 0,0 0 0,0 0-1,0 0 1,-1-1 0,1 1 0,0-1 0,0 0 0,-1 0-1,1-1 1,0 1 0,-1-1 0,1 0 0,-1 0 0,0 0 0,5-4-1,-1 0 52,0 0 0,0 0 0,-1-1-1,1-1 1,-1 1 0,-1-1 0,0 0-1,0 0 1,0 0 0,-1-1 0,0 1-1,-1-1 1,0 0 0,0 0-1,2-16 1,-4 15-25,1 1-1,-2-1 1,1 1-1,-1-1 1,-1 1-1,0-1 0,0 1 1,-1-1-1,0 1 1,0 0-1,-1 0 1,0 0-1,-1 0 1,0 0-1,-8-12 0,10 18-117,0 0 0,-1 1 0,1-1-1,-1 0 1,0 1 0,0 0-1,0-1 1,0 1 0,0 0-1,0 1 1,-1-1 0,1 1-1,-1-1 1,1 1 0,-1 0-1,1 0 1,-1 0 0,0 1-1,1-1 1,-1 1 0,0 0-1,0 0 1,1 1 0,-1-1-1,0 1 1,1-1 0,-1 1 0,0 0-1,1 0 1,-1 1 0,1-1-1,0 1 1,-1 0 0,1 0-1,0 0 1,0 0 0,0 0-1,0 1 1,1-1 0,-1 1-1,1 0 1,-1 0 0,1 0-1,0 0 1,-3 6 0,-3 7-564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5.629"/>
    </inkml:context>
    <inkml:brush xml:id="br0">
      <inkml:brushProperty name="width" value="0.05" units="cm"/>
      <inkml:brushProperty name="height" value="0.05" units="cm"/>
    </inkml:brush>
  </inkml:definitions>
  <inkml:trace contextRef="#ctx0" brushRef="#br0">1 116 16836,'1'-3'290,"0"0"0,0 1 0,1-1 1,-1 1-1,1-1 0,-1 1 0,1 0 1,0 0-1,0-1 0,3-1 0,-5 4-228,1 0 0,-1-1-1,0 1 1,1 0 0,-1 0 0,1 0-1,-1 0 1,0 0 0,1 0-1,-1 0 1,0 0 0,1 0 0,-1 0-1,0 0 1,1 0 0,-1 0-1,0 1 1,1-1 0,-1 0 0,0 0-1,1 0 1,-1 0 0,0 1-1,0-1 1,1 0 0,-1 0 0,0 0-1,1 1 1,-1-1 0,0 0-1,0 1 1,0-1 0,1 0 0,-1 0-1,0 1 1,0-1 0,0 0-1,0 1 1,0-1 0,0 0 0,1 1-1,6 19 1608,-6-15-1373,28 116 2369,-22-85-2576,2 0 0,17 47 0,-25-80-144,0-1 1,0 0 0,0 0-1,1 0 1,-1 0 0,0 0-1,1 0 1,3 3 0,-5-4 20,1-1 1,-1 0 0,1 1 0,-1-1 0,1 0 0,-1 1 0,1-1 0,0 0 0,-1 0 0,1 0 0,0 0 0,-1 0 0,1 0 0,0 0 0,-1 0 0,1 0 0,-1 0 0,1 0 0,0 0 0,-1 0 0,1 0 0,0 0 0,-1-1 0,1 1 0,-1 0 0,1 0 0,0-1 0,-1 1 0,1 0 0,-1-1 0,1 1 0,-1-1 0,1 1 0,-1-1 0,0 1 0,1-1 0,-1 1 0,0-1 0,1 0 0,4-5-326,-1-1 1,-1 1 0,1-1-1,-1 0 1,0 0 0,-1 0-1,3-10 1,10-58-1924,-10 46 1419,18-121-2353,-16 57 5713,-10 195 1273,1 36-2103,3-112-1518,1 0-1,1 0 0,9 32 1,-10-53-223,-1 0 1,1-1-1,0 1 1,0 0 0,1-1-1,-1 0 1,5 6-1,-6-10 40,-1 1 0,0-1 0,1 1 0,-1-1 0,1 1 0,-1-1-1,1 1 1,-1-1 0,1 0 0,-1 1 0,1-1 0,-1 0 0,1 0-1,0 1 1,-1-1 0,1 0 0,-1 0 0,1 0 0,0 0 0,-1 0-1,1 0 1,-1 0 0,1 0 0,1 0 0,-1 0 5,0-1 1,0 0-1,0 0 1,-1 1-1,1-1 1,0 0-1,0 0 0,0 0 1,-1 0-1,1 0 1,0 0-1,-1 0 1,1 0-1,-1 0 1,1 0-1,-1-1 1,0 1-1,1-2 1,6-28-347,-5-7-141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6.061"/>
    </inkml:context>
    <inkml:brush xml:id="br0">
      <inkml:brushProperty name="width" value="0.05" units="cm"/>
      <inkml:brushProperty name="height" value="0.05" units="cm"/>
    </inkml:brush>
  </inkml:definitions>
  <inkml:trace contextRef="#ctx0" brushRef="#br0">36 265 18484,'-18'7'1912,"5"-2"-1159,9 0-241,14-5 976,13-8-136,19-9-304,8-6-239,16-6-257,3 0-80,9-6-136,2 3-232,-2 3-688,-6 3-520,-17 4 920,-11 4-185,-15 4-191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7.145"/>
    </inkml:context>
    <inkml:brush xml:id="br0">
      <inkml:brushProperty name="width" value="0.05" units="cm"/>
      <inkml:brushProperty name="height" value="0.05" units="cm"/>
    </inkml:brush>
  </inkml:definitions>
  <inkml:trace contextRef="#ctx0" brushRef="#br0">243 1 17180,'0'0'78,"0"0"0,1 0 0,-1 0 0,0-1 0,1 1 0,-1 0 0,0 0 0,1 0 0,-1 0 0,0 1 0,1-1 0,-1 0 0,0 0 0,1 0 0,-1 0 0,0 0 0,0 0 0,1 0 0,-1 1 0,0-1 0,1 0 0,-1 0 1,0 0-1,0 0 0,1 1 0,-1-1 0,0 0 0,0 0 0,0 1 0,1-1 0,-1 1 0,1 13 1310,-8 22 43,5-28-922,-99 302 4260,77-242-3918,19-55-291,10-28-420,6-20-95,0-9-42,-1 0-1,-2-1 0,-2 0 1,-1-82-1,-5 119-7,0 1 1,-1-1-1,-1 1 0,-3-14 0,3 19-36,0 8 16,2 10-3,2 9 11,2 1 0,0-1 0,2 0 0,1 0 0,1-1 1,1 0-1,21 41 0,-29-63 20,0 0 0,0 0 0,0 0 1,1 0-1,-1 0 0,1-1 0,-1 1 0,1 0 0,0-1 1,-1 1-1,1-1 0,0 1 0,0-1 0,0 0 0,0 0 1,1 0-1,-1 0 0,0 0 0,0-1 0,4 2 1,-4-3-2,-1 1 1,1 0 0,0-1 0,-1 1 0,1-1 0,-1 1 0,1-1 0,-1 1 0,1-1 0,-1 0 0,1 0 0,-1 0 0,0 0 0,1 0 0,-1 0 0,0 0 0,0-1 0,0 1 0,0 0 0,0-1 0,0 1 0,0-1 0,0 1 0,-1-1 0,1 1 0,-1-1 0,1 1 0,-1-1 0,1-1 0,0-1 1,0 0-1,0 0 1,0 0-1,-1 0 1,1 0 0,-1 0-1,0 0 1,-1 0-1,1 0 1,-1 0 0,1 0-1,-1 0 1,0 0-1,-1 0 1,-1-4-1,0 2-1,0 0 0,-1 0 0,0 0 0,0 0 0,-1 1 0,1 0 0,-1 0 0,-7-6 0,0 2-5,0 0 1,-1 1 0,0 0-1,-1 1 1,0 0 0,0 1-1,-21-6 1,27 10-5,1 1 1,-1 0-1,0 0 1,0 0-1,0 1 1,0 1 0,0-1-1,1 1 1,-11 2-1,16-2 5,0-1 1,1 1-1,-1-1 0,0 1 1,0 0-1,0-1 0,0 1 1,0 0-1,1 0 0,-1 1 1,0-1-1,1 0 0,-1 0 1,1 1-1,-1-1 0,1 1 1,0-1-1,0 1 0,0 0 1,-1-1-1,2 1 0,-1 0 1,0 0-1,0 0 0,0 0 1,1 0-1,-1 0 0,1 0 1,0 0-1,0 0 0,-1 0 1,1 0-1,0 0 0,1 0 1,-1 0-1,0 0 0,1 0 1,-1 0-1,1 0 0,1 3 1,-2-3 0,1 1 0,1-1 1,-1 1-1,0-1 1,1 1-1,-1-1 0,1 0 1,-1 0-1,1 0 1,0 0-1,0 0 0,0 0 1,0 0-1,1-1 1,2 3-1,0-2-1,0 1 1,0-1-1,0-1 0,1 1 1,-1 0-1,0-1 0,7 0 1,8 1-4,-1-2 1,1 0-1,23-4 0,-38 3 5,40-5-44,-17 2-78,-1 1 0,36 2 0,-55 1 96,0 1 1,0 0-1,0 0 1,1 1-1,-1 0 0,-1 0 1,1 1-1,0 0 1,-1 1-1,1-1 0,12 10 1,-10-5-106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7.590"/>
    </inkml:context>
    <inkml:brush xml:id="br0">
      <inkml:brushProperty name="width" value="0.05" units="cm"/>
      <inkml:brushProperty name="height" value="0.05" units="cm"/>
    </inkml:brush>
  </inkml:definitions>
  <inkml:trace contextRef="#ctx0" brushRef="#br0">17 216 23045,'-17'18'1784,"17"-12"-1304,8-6-168,17-13 697,10-4-265,9-8-336,7-2-120,5-5-176,2-4-176,-7 6-568,-5 2-392,-14 10-401,-9 4 1065,-21 14-280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7.993"/>
    </inkml:context>
    <inkml:brush xml:id="br0">
      <inkml:brushProperty name="width" value="0.05" units="cm"/>
      <inkml:brushProperty name="height" value="0.05" units="cm"/>
    </inkml:brush>
  </inkml:definitions>
  <inkml:trace contextRef="#ctx0" brushRef="#br0">9 228 18364,'-8'15'1936,"13"-7"-1055,5-6-297,16-10 1200,10-6-400,9-6-455,7-3-177,14-4-400,3-2-200,5 0-760,2 1-561,-2 4 953,-2-1-240,-5-1-160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07:38.386"/>
    </inkml:context>
    <inkml:brush xml:id="br0">
      <inkml:brushProperty name="width" value="0.05" units="cm"/>
      <inkml:brushProperty name="height" value="0.05" units="cm"/>
    </inkml:brush>
  </inkml:definitions>
  <inkml:trace contextRef="#ctx0" brushRef="#br0">410 127 20148,'-11'-4'283,"1"0"1,-1 1-1,0 1 0,0-1 0,0 2 0,0 0 1,0 0-1,0 1 0,0 0 0,0 1 0,-22 4 0,20-2-37,-1 1-1,1 0 1,0 2-1,0-1 0,0 1 1,1 1-1,0 1 1,-22 16-1,24-15-177,0-1 1,0 2-1,1 0 0,0 0 1,0 0-1,1 1 0,1 0 1,0 1-1,1 0 0,0 0 1,0 0-1,1 1 0,1 0 1,0-1-1,1 2 0,1-1 1,0 0-1,0 1 0,1-1 0,2 26 1,0-34-59,0 0 0,0 0 1,0 0-1,1 0 1,0 0-1,0 0 0,0 0 1,0 0-1,1-1 0,4 7 1,-5-9-2,0 1 0,1-1 0,-1 0 0,1 1 0,-1-1 0,1-1 0,0 1 0,-1 0 0,1-1 1,0 1-1,0-1 0,0 0 0,1 0 0,-1 0 0,0 0 0,0-1 0,0 1 0,5-1 1,2-1 14,1 0 0,-1 0 1,0-1-1,0-1 1,0 0-1,-1 0 1,1-1-1,-1 0 0,1 0 1,-2-1-1,17-12 1,5-4 90,-2-2 0,26-27 0,-29 25 26,-1-1 0,31-44-1,-47 58-94,0 0 0,-1 0 0,-1 0 0,0-1 0,0 0 0,-2-1 0,1 1 0,-2-1 0,3-14 0,-5 23-37,-1 1 1,1-1-1,-1 0 0,0 1 1,0-1-1,-1 1 1,1-1-1,-1 0 0,0 1 1,0 0-1,-1-1 0,1 1 1,-1 0-1,0-1 1,0 1-1,-1 0 0,1 0 1,-1 1-1,0-1 0,0 0 1,0 1-1,0 0 1,0 0-1,-1 0 0,0 0 1,1 0-1,-1 1 1,0-1-1,0 1 0,-7-2 1,0 0-94,1 2 1,0-1-1,-1 1 1,1 1 0,-1 0-1,0 1 1,1 0-1,-1 0 1,0 1 0,1 0-1,-1 1 1,-12 4-1,13-3-85,-1 0 0,1 1-1,-1 0 1,1 1 0,0 0-1,1 0 1,-1 1-1,1 1 1,0-1 0,-14 15-1,-2 9-412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5.578"/>
    </inkml:context>
    <inkml:brush xml:id="br0">
      <inkml:brushProperty name="width" value="0.05" units="cm"/>
      <inkml:brushProperty name="height" value="0.05" units="cm"/>
    </inkml:brush>
  </inkml:definitions>
  <inkml:trace contextRef="#ctx0" brushRef="#br0">3464 0 13763,'-8'14'322,"0"0"1,-1-1-1,-1 0 0,0-1 0,0 0 1,-1-1-1,-1 0 0,-21 16 1,20-17-173,0-1 0,-1 0 0,0-1 0,0-1 0,0 0 0,-1-1 0,-25 7 0,-189 40 624,-281 48-17,-179-39-609,486-47-100,8-2 457,1-9 1,-335-35-1,491 26-408,-261-39 770,220 29 35,-133-45-1,205 58-878,5 2-53,-1-1 1,1 0 0,0 0-1,-1 0 1,1 0 0,0 0-1,-1 0 1,1-1 0,0 1 0,0-1-1,0 1 1,-2-3 0,5 2-30,-1 1 0,1 0 0,0 0 0,0 0 0,0 0 0,0 0 0,0 0 0,0 0 0,0 0 1,0 0-1,1 0 0,-1 0 0,0 1 0,1-1 0,-1 0 0,0 1 0,3-1 0,6-5-118,17-16-200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6.640"/>
    </inkml:context>
    <inkml:brush xml:id="br0">
      <inkml:brushProperty name="width" value="0.05" units="cm"/>
      <inkml:brushProperty name="height" value="0.05" units="cm"/>
    </inkml:brush>
  </inkml:definitions>
  <inkml:trace contextRef="#ctx0" brushRef="#br0">9 664 15123,'-7'20'1957,"5"-18"-775,7-11-477,3-10-246,-2-1 0,1 1 1,3-25-1,-3 14-174,80-447 1810,-86 467-2074,0 0 3,1-1 1,0 1-1,4-12 0,-6 22-22,0 0-1,0 0 0,1-1 1,-1 1-1,0 0 0,0 0 1,0-1-1,0 1 1,0 0-1,1 0 0,-1 0 1,0-1-1,0 1 0,0 0 1,1 0-1,-1 0 0,0 0 1,0-1-1,1 1 1,-1 0-1,0 0 0,0 0 1,1 0-1,-1 0 0,0 0 1,0 0-1,1 0 0,-1 0 1,0 0-1,1 0 1,-1 0-1,0 0 0,0 0 1,1 0-1,-1 0 0,0 0 1,0 0-1,1 0 0,-1 0 1,0 0-1,0 1 0,1-1 1,-1 0-1,0 0 1,0 0-1,0 0 0,1 1 1,-1-1-1,0 0 0,0 0 1,0 0-1,1 1 0,-1-1 1,0 0-1,0 0 1,0 1-1,0-1 0,0 0 1,0 0-1,0 1 0,11 17 22,-11-16-17,12 21 26,53 100-73,-52-103 199,0 0 0,1-1-1,32 32 1,-22-28-93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1.468"/>
    </inkml:context>
    <inkml:brush xml:id="br0">
      <inkml:brushProperty name="width" value="0.05" units="cm"/>
      <inkml:brushProperty name="height" value="0.05" units="cm"/>
    </inkml:brush>
  </inkml:definitions>
  <inkml:trace contextRef="#ctx0" brushRef="#br0">160 0 19556,'-24'25'1713,"-2"1"-1177,-3 0-240,4 7 624,2 3-152,6 2-512,5-1-448,9-4 256,5-5-88,7-11-128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7.918"/>
    </inkml:context>
    <inkml:brush xml:id="br0">
      <inkml:brushProperty name="width" value="0.05" units="cm"/>
      <inkml:brushProperty name="height" value="0.05" units="cm"/>
    </inkml:brush>
  </inkml:definitions>
  <inkml:trace contextRef="#ctx0" brushRef="#br0">161 318 16836,'-1'-1'115,"1"0"0,-1 1 1,1-1-1,-1 0 1,1 0-1,-1 1 1,0-1-1,1 0 1,-1 1-1,0-1 0,0 1 1,1-1-1,-1 1 1,0-1-1,0 1 1,0 0-1,0-1 0,0 1 1,0 0-1,0 0 1,1 0-1,-1 0 1,0-1-1,0 1 1,0 0-1,0 1 0,0-1 1,0 0-1,0 0 1,0 0-1,0 0 1,-1 1-1,-31 10 1981,25-7-1928,1 1 0,-1 0 0,1 0 0,0 1 0,1 0 0,0 0 0,0 0 0,0 1 0,0 0 0,-4 9 0,7-12-140,0 1 0,1 0 0,-1-1 0,1 2 0,0-1 0,0 0-1,1 0 1,-1 0 0,1 1 0,0-1 0,1 1 0,-1-1-1,1 1 1,0-1 0,1 1 0,-1-1 0,2 7 0,-2-12-27,0 1 1,0-1-1,1 1 1,-1-1-1,0 0 0,0 1 1,0-1-1,0 1 1,1-1-1,-1 1 1,0-1-1,0 1 1,1-1-1,-1 0 0,0 1 1,1-1-1,-1 0 1,0 1-1,1-1 1,-1 0-1,1 1 1,-1-1-1,1 0 1,-1 0-1,1 0 0,-1 1 1,0-1-1,1 0 1,-1 0-1,1 0 1,-1 0-1,1 0 1,-1 0-1,1 0 0,-1 0 1,1 0-1,-1 0 1,1 0-1,-1 0 1,1 0-1,-1 0 1,1-1-1,-1 1 1,1 0-1,-1 0 0,1 0 1,-1-1-1,0 1 1,1 0-1,-1-1 1,1 1-1,-1-1 1,19-18 71,-8 2 44,-1 0-1,-1-1 1,-1 0-1,0-1 1,9-33-1,-10 23 144,-1-1 0,-1-1-1,0-32 1,-4 47-117,-1 0-1,0 0 1,-2 0-1,0 0 1,0 0-1,-2 0 1,0 0-1,-6-15 1,10 30-133,-1-1 0,0 0 0,1 1 1,-1-1-1,0 1 0,0-1 0,0 1 0,0 0 0,0-1 0,0 1 0,-1 0 1,1 0-1,0 0 0,-1 0 0,1 0 0,-1 0 0,1 0 0,-1 0 0,1 0 1,-3 0-1,3 1-6,0 0 0,0 0 0,-1 1 0,1-1 0,0 0 0,0 1 0,0-1 0,0 1 0,0-1 0,0 1 0,0-1 0,0 1 0,0 0 0,0-1 0,0 1 0,0 0 0,1 0 0,-1 0 0,0 0 0,0 0 0,1 0 0,-1 0 0,1 0 0,-1 0 0,1 0 0,-1 0 0,1 0 0,0 0 0,-1 0 0,1 0 0,0 2 0,-3 5-3,1-1-1,1 1 1,-1-1-1,1 1 1,1 0-1,-1 0 1,1-1-1,1 1 0,0 0 1,0 0-1,0-1 1,1 1-1,0-1 1,5 13-1,-6-18-2,1 0 0,-1 0 0,1 0 0,-1-1 0,1 1-1,0-1 1,0 1 0,0-1 0,0 1 0,0-1 0,0 0 0,0 0 0,0 0 0,0 0-1,1-1 1,-1 1 0,0-1 0,1 1 0,-1-1 0,0 0 0,1 1 0,-1-1 0,0-1-1,1 1 1,3-1 0,7-1-16,1-1 0,-1 0 0,18-8 0,-14 5-80,10-5-183,18-6-990,-42 16 1154,0 0-1,0 1 1,0-1 0,0 1 0,0-1 0,1 1 0,-1 0 0,0 0 0,0 0 0,0 1 0,5 0 0,4 7-375,-7 0-183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8.419"/>
    </inkml:context>
    <inkml:brush xml:id="br0">
      <inkml:brushProperty name="width" value="0.05" units="cm"/>
      <inkml:brushProperty name="height" value="0.05" units="cm"/>
    </inkml:brush>
  </inkml:definitions>
  <inkml:trace contextRef="#ctx0" brushRef="#br0">5 48 18716,'-2'8'2296,"-1"1"-1479,3-5-257,3-1 1328,8-4-736,4-4-127,11-4-513,2 0-128,9 0-232,-1 0-144,4-1-552,0 3-464,-5 1 832,0 1-185,-6 3-135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8.839"/>
    </inkml:context>
    <inkml:brush xml:id="br0">
      <inkml:brushProperty name="width" value="0.05" units="cm"/>
      <inkml:brushProperty name="height" value="0.05" units="cm"/>
    </inkml:brush>
  </inkml:definitions>
  <inkml:trace contextRef="#ctx0" brushRef="#br0">1 7 19580,'0'0'64,"0"0"0,0 0 0,0 0 0,-1-1 0,1 1 0,0 0-1,0 0 1,0 0 0,0 0 0,0 0 0,0-1 0,0 1 0,0 0 0,0 0-1,0 0 1,0 0 0,1 0 0,-1-1 0,0 1 0,0 0 0,0 0 0,0 0 0,0 0-1,0 0 1,0-1 0,0 1 0,0 0 0,0 0 0,0 0 0,1 0 0,-1 0 0,0 0-1,0 0 1,0 0 0,0-1 0,0 1 0,0 0 0,1 0 0,-1 0 0,0 0 0,0 0-1,0 0 1,12-2 1193,14 4 16,-14-1-1134,-1 1 0,0 0 0,0 1 0,0 0-1,0 1 1,-1 0 0,1 1 0,-1 0 0,12 8 0,-17-10-136,-1 0 1,0 0 0,-1 0 0,1 1-1,-1-1 1,1 1 0,-1 0-1,0 0 1,0 0 0,-1 0 0,1 0-1,-1 1 1,0-1 0,0 1-1,0 0 1,-1-1 0,0 1 0,0 0-1,0 0 1,0 0 0,-1 0 0,0 0-1,0 8 1,-3 4-70,-1-1 0,0 1 0,-1-1 0,-13 27 0,12-26-367,5-17 433,-4 17-1941,7-14 602,7-8 676,5-5-234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9.287"/>
    </inkml:context>
    <inkml:brush xml:id="br0">
      <inkml:brushProperty name="width" value="0.05" units="cm"/>
      <inkml:brushProperty name="height" value="0.05" units="cm"/>
    </inkml:brush>
  </inkml:definitions>
  <inkml:trace contextRef="#ctx0" brushRef="#br0">81 92 18540,'0'0'65,"0"0"0,0-1-1,0 1 1,1 0 0,-1 0 0,0 0-1,0 0 1,0-1 0,0 1 0,0 0-1,0 0 1,0 0 0,0-1 0,0 1 0,0 0-1,0 0 1,0 0 0,0-1 0,0 1-1,0 0 1,0 0 0,0-1 0,0 1 0,0 0-1,0 0 1,0 0 0,0-1 0,0 1-1,0 0 1,0 0 0,-1 0 0,1 0 0,0-1-1,0 1 1,0 0 0,0 0 0,0 0-1,-1 0 1,1 0 0,0-1 0,0 1 0,0 0-1,-1 0 1,1 0 0,0 0 0,0 0-1,0 0 1,-1 0 0,-10 7 1930,-10 18-196,13-9-1690,1 1 0,0 1 0,2-1 0,0 1 0,0 0 0,2 0-1,1 0 1,0 0 0,1 0 0,1 1 0,2 17 0,-2-33-109,0-1 1,1 1-1,-1-1 0,1 1 1,0-1-1,0 0 0,0 1 1,0-1-1,0 0 0,2 4 1,-2-5 4,0-1 1,0 1-1,-1 0 1,1 0-1,0-1 1,0 1-1,0-1 1,0 1-1,0 0 1,0-1-1,0 0 1,0 1-1,0-1 1,0 0-1,0 1 1,0-1-1,2 0 1,0 0 12,1-1-1,-1 1 1,0-1-1,0 0 1,0 0 0,0 0-1,0-1 1,0 1-1,0-1 1,0 1-1,-1-1 1,1 0 0,-1 0-1,5-4 1,5-6 85,0-1 0,-1-1 0,0 0 0,-1 0 0,-1 0 1,0-2-1,8-19 0,-12 23-24,0 1 1,-1-1 0,0 1-1,-1-1 1,-1 0-1,0-1 1,-1 1 0,0 0-1,0 0 1,-1-1 0,-2-12-1,1 21-67,1 1-1,-1-1 0,0 1 1,0-1-1,0 1 1,-1 0-1,1 0 1,-1-1-1,1 1 1,-1 0-1,0 0 0,0 1 1,0-1-1,-1 0 1,1 1-1,-1-1 1,1 1-1,-1 0 0,0 0 1,0 0-1,0 0 1,0 0-1,0 1 1,-1-1-1,1 1 1,0 0-1,-1 0 0,1 0 1,-1 1-1,1-1 1,-1 1-1,1-1 1,-1 1-1,1 1 0,-1-1 1,1 0-1,-1 1 1,1-1-1,0 1 1,-1 0-1,1 0 1,0 1-1,-1-1 0,1 1 1,0 0-1,0-1 1,0 1-1,0 0 1,1 1-1,-1-1 0,0 1 1,1-1-1,0 1 1,0 0-1,-1-1 1,2 1-1,-1 0 1,-2 4-1,1-2-236,1 1 1,-1 0-1,1 0 0,0 0 1,0 1-1,-1 8 0,3-14 102,0 0 0,0 0 0,0 0 0,0 0-1,0 0 1,0 0 0,0 0 0,0 0 0,0 0 0,1 0 0,-1 0-1,0 0 1,1 0 0,-1 0 0,1 0 0,-1 0 0,1 0 0,-1 0-1,1-1 1,-1 1 0,1 0 0,0 0 0,0-1 0,-1 1 0,1 0-1,0-1 1,0 1 0,0-1 0,0 1 0,-1-1 0,1 1-1,0-1 1,0 0 0,0 1 0,0-1 0,0 0 0,0 0 0,0 0-1,0 0 1,0 0 0,0 0 0,0 0 0,0 0 0,0 0 0,0 0-1,0-1 1,0 1 0,1-1 0,17-2-991,4-1-166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19:09.751"/>
    </inkml:context>
    <inkml:brush xml:id="br0">
      <inkml:brushProperty name="width" value="0.05" units="cm"/>
      <inkml:brushProperty name="height" value="0.05" units="cm"/>
    </inkml:brush>
  </inkml:definitions>
  <inkml:trace contextRef="#ctx0" brushRef="#br0">106 5 19164,'-3'1'263,"0"0"0,0 0 0,0 1 0,0-1 0,0 1 0,0 0 0,0-1 0,1 1-1,-1 0 1,1 1 0,0-1 0,-3 3 0,-3 5-19,1 0-1,0 1 0,0-1 1,1 1-1,1 1 0,-1-1 1,2 1-1,0 0 0,0 0 1,1 0-1,1 0 0,0 1 1,1-1-1,0 1 0,1-1 1,1 15-1,-1-24-232,1 0 1,-1 1-1,1-1 1,0 0-1,1 1 0,-1-1 1,0 0-1,1 0 0,0 0 1,-1 0-1,1 0 1,0 0-1,1-1 0,-1 1 1,0 0-1,1-1 1,0 0-1,-1 0 0,1 0 1,5 3-1,-5-4 11,0 0-1,0 0 1,0 0 0,0 0-1,0-1 1,0 1 0,0-1-1,0 0 1,0 0 0,0 0-1,0 0 1,0 0 0,0-1-1,0 0 1,0 1 0,0-1-1,-1 0 1,1 0 0,0-1-1,0 1 1,-1 0 0,1-1-1,4-3 1,-2 0 45,1 0 0,-1-1 1,-1 1-1,1-1 0,-1 0 1,0 0-1,0 0 0,-1 0 0,0-1 1,0 0-1,0 1 0,1-9 0,-1 3 37,0 0-1,-1 0 0,0 0 0,-1 0 0,-1 0 0,-1-17 0,1 23-73,-1 1 1,0-1-1,0 1 0,-1-1 0,1 1 0,-1 0 1,-1 0-1,1 0 0,-1 0 0,1 0 0,-1 1 1,-1-1-1,1 1 0,-1 0 0,1 0 0,-1 0 1,-5-3-1,6 5-122,0 0 1,0 0 0,0 0-1,0 1 1,-1-1 0,1 1-1,0 0 1,-1 0 0,1 0-1,-1 1 1,1-1 0,-1 1-1,1 0 1,-1 0 0,0 0-1,1 0 1,-1 1 0,1-1-1,-1 1 1,1 0 0,0 0-1,-1 0 1,1 1 0,0-1-1,-1 1 1,1 0 0,-3 2-1,-11 5-318,-2-2-114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20.534"/>
    </inkml:context>
    <inkml:brush xml:id="br0">
      <inkml:brushProperty name="width" value="0.05" units="cm"/>
      <inkml:brushProperty name="height" value="0.05" units="cm"/>
    </inkml:brush>
  </inkml:definitions>
  <inkml:trace contextRef="#ctx0" brushRef="#br0">3413 172 10626,'-81'-12'441,"-80"-23"0,88 18-602,-124-15 0,118 29-1319,-94 7-1,-80 20-1591,-17 2 1752,-2-19 3572,-8 0 1230,200-1-2332,-119 24 0,116-9-711,-146 56 0,-69 60-204,256-116-228,-213 117 30,214-113-30,2 2 1,0 2-1,2 2 0,-33 35 0,52-46-6,1 1 0,2 0 0,0 1 0,1 0 0,1 2-1,1-1 1,2 1 0,0 1 0,1 0 0,2 1 0,1-1 0,0 1 0,-2 46-1,6-46 39,2 0 0,1 0 0,1 0 0,1-1 0,1 1 0,2-1 0,0 1 0,2-2 0,0 1 0,2-1 0,1 0-1,1-1 1,0-1 0,19 24 0,-2-9 50,2-2-1,2-1 1,1-2 0,1-1-1,2-2 1,66 41-1,262 118-22,-240-129-42,312 138-3,-295-142-22,171 41 1,326 28 8,8-42 0,-389-51-6,871 53 36,-678-83-34,-2-33-16,-381 22 20,0-3 0,-1-2 0,-1-4 0,0-2 0,-2-4 0,0-2 0,-2-3 0,-2-2 0,0-4 0,69-54 0,107-111 168,-191 156-122,-1-2-1,68-96 0,-71 81-102,43-90 0,-68 118 11,-2 0 1,-1-1-1,-2 0 0,12-62 0,-21 82 42,-1-1 0,-1 0 1,0 1-1,-1-1 0,-1 0 0,0 1 0,-1 0 0,-1-1 0,0 1 0,-1 0 1,-1 1-1,0-1 0,-1 1 0,-15-22 0,-6-5 153,-2 3 1,-2 0-1,-49-45 0,31 38-104,-1 2 1,-2 2 0,-1 3-1,-69-37 1,-249-105 269,130 67-237,229 107-86,-446-211 6,340 168-32,-241-65 0,198 80-111,-1 7 0,-1 8 1,-177 1-1,127 17 18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00.527"/>
    </inkml:context>
    <inkml:brush xml:id="br0">
      <inkml:brushProperty name="width" value="0.05" units="cm"/>
      <inkml:brushProperty name="height" value="0.05" units="cm"/>
    </inkml:brush>
  </inkml:definitions>
  <inkml:trace contextRef="#ctx0" brushRef="#br0">4 78 17140,'-1'1'94,"1"0"0,-1 0 1,1 0-1,0 0 0,-1 1 0,1-1 1,0 0-1,0 0 0,0 0 1,0 0-1,0 0 0,0 0 1,0 1-1,0-1 0,1 0 0,-1 0 1,0 0-1,1 0 0,-1 0 1,1 0-1,-1 0 0,1 0 1,-1 0-1,1 0 0,0 0 0,-1 0 1,1-1-1,0 1 0,0 0 1,0 0-1,0-1 0,-1 1 1,1 0-1,0-1 0,0 1 0,0-1 1,0 1-1,1-1 0,-1 0 1,0 1-1,0-1 0,0 0 1,1 0-1,7 2 255,0 0 1,0-1-1,-1-1 1,11 1 0,-17-1-303,74-5 774,0-2 0,98-24 1,-49 9-631,-91 16-180,234-31 69,-272 37-80,-232 16 24,98-14-13,-233 13 18,354-13-30,12-2 0,-1 0 0,1 1 0,0-1 1,0 1-1,0 0 0,0 1 1,0-1-1,0 1 0,-9 5 1,14-7-1,0 0 1,0 0 0,0 0 0,0 0 0,-1 0 0,1 0 0,0 0 0,0 0 0,0 0 0,0 0 0,0 0 0,0 0 0,0 0 0,0 1 0,0-1 0,0 0 0,0 0 0,0 0-1,0 0 1,0 0 0,-1 0 0,1 0 0,0 0 0,0 0 0,0 1 0,0-1 0,0 0 0,0 0 0,0 0 0,0 0 0,0 0 0,0 0 0,0 0 0,0 0 0,0 1-1,1-1 1,-1 0 0,0 0 0,0 0 0,0 0 0,0 0 0,0 0 0,0 0 0,0 0 0,0 0 0,0 0 0,0 1 0,0-1 0,0 0 0,0 0 0,0 0 0,1 0 0,-1 0-1,0 0 1,9 3-7,14-1-5,51-6 0,118-21-1,-75 7-47,-69 12 14,7-3-182,-1 3 0,1 3 0,59 3 0,-87 5-47,-27-5 267,1 0 1,-1 0-1,0 0 0,1 0 0,-1 0 1,1 0-1,-1 0 0,0 0 1,1 0-1,-1 1 0,0-1 1,1 0-1,-1 0 0,0 0 1,1 0-1,-1 1 0,0-1 0,1 0 1,-1 0-1,0 1 0,1-1 1,-1 0-1,0 1 0,0-1 1,0 0-1,1 1 0,-1-1 1,0 0-1,0 1 0,0-1 0,0 0 1,0 1-1,0-1 0,1 0 1,-1 1-1,0-1 0,0 1 1,0-1-1,0 0 0,0 1 1,0-1-1,-1 1 0,1-1 0,0 0 1,0 1-1,0-1 0,0 0 1,0 1-1,0-1 0,-1 0 1,1 1-1,0-1 0,0 0 1,-1 1-1,1-1 0,0 0 0,0 0 1,-1 1-1,1-1 0,0 0 1,-1 0-1,1 0 0,0 1 1,-1-1-1,0 0 0,-7 5-29,-1-1-1,0 0 1,0-1 0,0 0-1,0-1 1,0 1-1,-1-2 1,-14 2 0,5 0 20,-31 3 39,1-1 0,-1-3 1,0-2-1,0-2 0,1-2 0,-88-19 1,103 14-42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20.270"/>
    </inkml:context>
    <inkml:brush xml:id="br0">
      <inkml:brushProperty name="width" value="0.05" units="cm"/>
      <inkml:brushProperty name="height" value="0.05" units="cm"/>
    </inkml:brush>
  </inkml:definitions>
  <inkml:trace contextRef="#ctx0" brushRef="#br0">848 58 11298,'4'-26'1826,"1"-1"1171,-4 22-951,0 12 422,-5 49 1200,5-31-3658,-2 0-1,-1 1 1,-1-1 0,-1 0 0,-11 36 0,-5 30 7,-11 79-29,-6 56 50,-12 40-22,-1 2-1,45-234-23,-25 220-41,-28 177 99,18-179-3,12-53-51,-23 196 33,-3 289 86,18-290-20,17-201-61,-12 58-9,-8 125 165,10 2-141,10-143-37,-32 229 54,23-233-44,16-96-5,7-60 8,-18 93 0,12-103 44,-2 94 0,11-127-60,0 90 247,2-30-91,-2-69-168,-1-1 1,0 0-1,-11 32 0,14-53-64,0 0-1,0 0 0,0 0 0,0 1 0,0-1 0,1 0 1,-1 0-1,0 0 0,1 0 0,-1 1 0,1-1 0,-1 0 0,1 0 1,-1 0-1,1 0 0,0 0 0,-1 0 0,1 0 0,0 0 1,1 1-1,-1-1-56,0 0 1,0 0 0,0 0-1,0 0 1,0 1 0,0-1-1,-1 1 1,1-1 0,0 0-1,-1 1 1,1-1 0,-1 1-1,1 1 1,-1-3 101,0 1 1,-1-1-1,1 0 0,0 0 1,0 0-1,0 0 0,0 0 0,0 0 1,0 1-1,0-1 0,0 0 0,-1 0 1,1 0-1,0 0 0,0 0 1,0 0-1,0 0 0,0 0 0,0 0 1,-1 0-1,1 0 0,0 0 0,0 0 1,0 0-1,0 0 0,0 0 1,-1 0-1,1 0 0,0 0 0,0 0 1,0 0-1,0 0 0,-1 0 0,1 0 1,0 0-1,0 0 0,0 0 1,0 0-1,0 0 0,0 0 0,-1 0 1,1 0-1,0-1 0,0 1 0,0 0 1,0 0-1,0 0 0,0 0 1,0 0-1,0 0 0,0-1 0,-1 1 1,-8-7-107,-9-13-57,-5-12-57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22.394"/>
    </inkml:context>
    <inkml:brush xml:id="br0">
      <inkml:brushProperty name="width" value="0.05" units="cm"/>
      <inkml:brushProperty name="height" value="0.05" units="cm"/>
    </inkml:brush>
  </inkml:definitions>
  <inkml:trace contextRef="#ctx0" brushRef="#br0">764 33 16876,'-4'-3'5035,"5"3"-4675,-1 0-280,0 0 0,1-1 0,-1 1 0,0 0 0,0 0 0,0 0 0,1-1 0,-1 1 0,0 0 0,0 0 0,0-1 0,0 1 0,1 0 0,-1-1 0,0 1 0,0 0 0,0 0 0,0-1 0,0 1 0,0 0 0,0-1 0,0 1 0,0 0 0,0-1 0,0 1-1,0 0 1,0 0 0,0-1 0,0 1 0,0 0 0,-1-1 0,3-12 1170,2 6-594,-5 13-443,-2 6-203,-1 25 35,-14 52 0,2-11-6,-65 453-25,19-96-33,-29 4 78,57-301-59,-29 271 0,10 299 33,1 340-46,35-427-6,-10 164 56,-2-386-82,21-281-22,-6-2-1,-37 155 0,32-185 54,2 0 0,-8 168 0,10-69-10,8-125 21,-18 119 62,-2 18-31,24-158-40,1 0 1,3 0-1,5 43 0,-7-67 39,2-34-658,1 12 242,-1 0 0,1 0 0,-1-1-1,-1 1 1,0-1 0,0 1 0,0-1 0,-1 1 0,-3-14-1,-9-22-348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23.423"/>
    </inkml:context>
    <inkml:brush xml:id="br0">
      <inkml:brushProperty name="width" value="0.05" units="cm"/>
      <inkml:brushProperty name="height" value="0.05" units="cm"/>
    </inkml:brush>
  </inkml:definitions>
  <inkml:trace contextRef="#ctx0" brushRef="#br0">40 1 13699,'-8'6'965,"-17"17"1505,25-22-2357,-1-1-1,1 1 1,-1-1-1,1 1 1,-1-1 0,1 1-1,0-1 1,-1 1-1,1 0 1,0-1 0,-1 1-1,1 0 1,0-1-1,0 1 1,-1 0 0,1-1-1,0 1 1,0 0 0,0-1-1,0 1 1,0 0-1,0-1 1,0 1 0,0 0-1,0-1 1,0 1-1,1 0 1,-1-1 0,0 1-1,0 0 1,1-1 0,-1 1-1,0-1 1,1 1-1,-1 0 1,1 0 0,4 4 143,0-1 0,1 1 1,-1-1-1,1 0 1,0-1-1,0 1 1,0-1-1,0 0 1,1-1-1,-1 1 1,1-1-1,8 1 1,12 0 29,-1 0 0,1-2 0,0-1 1,0-1-1,43-8 0,133-39 4,-49 9-152,-130 36-128,-1 1-1,1 2 0,0 0 0,-1 1 0,1 1 0,26 6 0,53 4-11,129 2 150,-224-13-131,0 0 0,0 0 1,0 1-1,13 5 0,-18-6-20,0 0 0,0 0-1,0 1 1,0 0 0,0-1-1,0 1 1,-1 0-1,1 0 1,0 0 0,-1 1-1,0-1 1,0 0 0,0 1-1,3 3 1,-5-5-90,0 1 0,0 0 0,0-1 0,0 1 0,0-1 0,0 1 0,-1 0 0,1-1 0,-1 1 0,1-1 0,-1 1 0,1-1-1,-1 1 1,0-1 0,1 0 0,-1 1 0,-2 1 0,-3 9-98,0 2-180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2.188"/>
    </inkml:context>
    <inkml:brush xml:id="br0">
      <inkml:brushProperty name="width" value="0.05" units="cm"/>
      <inkml:brushProperty name="height" value="0.05" units="cm"/>
    </inkml:brush>
  </inkml:definitions>
  <inkml:trace contextRef="#ctx0" brushRef="#br0">112 1417 10458,'-22'23'3005,"-30"23"0,22-20 311,23-19-1048,11-9-952,16-12-570,315-252 520,-82 60-1163,-26 28-114,173-130-236,-121 116 26,-133 93 120,105-60 237,-243 154-97,0-1 0,-1-1 0,1 1 0,8-11 0,-14 14-28,1 0-1,-1 0 1,0 0 0,0 0 0,0-1 0,0 1 0,-1 0-1,0-1 1,1 0 0,-1 1 0,0-1 0,0 0 0,0-6-1,-29 37-3373,18-16 2746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25.287"/>
    </inkml:context>
    <inkml:brush xml:id="br0">
      <inkml:brushProperty name="width" value="0.05" units="cm"/>
      <inkml:brushProperty name="height" value="0.05" units="cm"/>
    </inkml:brush>
  </inkml:definitions>
  <inkml:trace contextRef="#ctx0" brushRef="#br0">40 122 16948,'-40'20'5171,"47"-26"-1457,27-18-2496,-32 23-1188,36-22 174,2 2 1,0 2-1,63-22 0,-102 41-204,4-1-2,0-1 0,0 1 0,0 0-1,1 1 1,5-1 0,-10 1 2,0 0-1,0 0 0,0 0 1,0 0-1,0 0 0,0 0 0,0 1 1,-1-1-1,1 0 0,0 1 1,0-1-1,0 1 0,0-1 1,-1 1-1,1-1 0,0 1 1,-1-1-1,1 1 0,0 0 1,-1-1-1,1 1 0,-1 0 1,1-1-1,-1 1 0,1 0 0,-1 0 1,1 0-1,-1-1 0,0 1 1,0 0-1,1 0 0,-1 0 1,0 0-1,0 0 0,0 0 1,0 0-1,0 1 0,-1 17 5,-1 0-1,-1 0 0,0-1 1,-2 1-1,-7 22 1,4-16-7,-33 110-28,-65 270 167,98-340-1066,7-77 577,-1 0-1,0 0 1,0 1-1,-6-18 1,0 1-75,-3-16-200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25.720"/>
    </inkml:context>
    <inkml:brush xml:id="br0">
      <inkml:brushProperty name="width" value="0.05" units="cm"/>
      <inkml:brushProperty name="height" value="0.05" units="cm"/>
    </inkml:brush>
  </inkml:definitions>
  <inkml:trace contextRef="#ctx0" brushRef="#br0">1 95 16396,'10'0'2360,"4"0"-1304,6-4-384,5-4 1873,8 0-1297,5-1-248,4-1-592,2-1-496,4 0-920,-2-1 944,0 1-248,-1 0-168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26.272"/>
    </inkml:context>
    <inkml:brush xml:id="br0">
      <inkml:brushProperty name="width" value="0.05" units="cm"/>
      <inkml:brushProperty name="height" value="0.05" units="cm"/>
    </inkml:brush>
  </inkml:definitions>
  <inkml:trace contextRef="#ctx0" brushRef="#br0">218 70 16596,'0'0'184,"1"-1"0,-1 0 1,0 1-1,0-1 1,0 1-1,1-1 1,-1 0-1,0 1 1,0-1-1,0 1 1,0-1-1,0 0 0,0 1 1,0-1-1,0 0 1,-1 1-1,1-1 1,0 1-1,0-1 1,0 0-1,-1 1 1,1-1-1,0 1 1,-1-1-1,0 0 0,1 1-126,0 0 0,0-1 0,-1 1-1,1 0 1,0 0 0,-1 0 0,1 0-1,0-1 1,-1 1 0,1 0 0,0 0-1,-1 0 1,1 0 0,0 0-1,-1 0 1,1 0 0,0 0 0,-1 0-1,1 0 1,0 0 0,-1 0 0,1 0-1,0 0 1,-1 1 0,1-1 0,0 0-1,-1 0 1,1 0 0,0 0 0,0 1-1,-1-1 1,1 0 0,0 0 0,0 0-1,-1 1 1,1-1 0,0 0-1,0 1 1,0-1 0,-1 0 0,1 0-1,0 1 1,0-1 0,0 0 0,0 1-1,0-1 1,-12 23 976,-12 19-355,7-18-464,-22 39 1,33-51-197,1-1 1,0 1-1,1 0 0,0 0 1,0 1-1,-1 14 0,4-24-16,1 0-1,0 0 1,0 0-1,1 0 0,-1 0 1,0 0-1,1 1 1,0-1-1,0 0 0,0-1 1,0 1-1,0 0 1,1 0-1,-1 0 0,1-1 1,0 1-1,0 0 1,-1-1-1,2 0 1,-1 0-1,0 1 0,0-1 1,1 0-1,-1-1 1,1 1-1,0 0 0,4 1 1,8 4 6,1-1 0,0 0 0,0-1 0,18 2 0,0 1 14,-26-6-23,-1 0 0,0 1 0,0 0-1,1 0 1,-2 0 0,1 1 0,0 0 0,-1 0-1,0 1 1,6 5 0,-8-6 2,-1 0 0,0 1 0,0-1 1,0 1-1,0-1 0,-1 1 0,0 0 0,0 0 0,0 0 0,-1 1 1,1-1-1,-1 0 0,0 0 0,-1 1 0,1 7 0,-1 3 38,-1 1 0,-1 0 0,0-1 0,-1 1-1,0-1 1,-1 0 0,-1 0 0,-13 28 0,8-26 79,0 1 0,-1-1 0,0-1 0,-2 0 0,0-1 0,-26 25 1,34-36-75,0 0 0,-1-1 1,0 0-1,0-1 0,0 1 1,0-1-1,-1 0 0,1 0 1,-1-1-1,1 0 0,-1 0 1,0-1-1,0 0 0,-12 1 1,15-2-28,-1 0 0,1-1 1,0 1-1,-1-1 0,1 0 1,0 0-1,0 0 0,-1-1 1,1 1-1,0-1 1,0 0-1,1 0 0,-1 0 1,0-1-1,1 0 0,-1 1 1,1-1-1,0 0 0,0-1 1,0 1-1,1 0 0,-1-1 1,1 0-1,-4-6 1,2 3-18,1-1 0,0-1 0,0 1 0,1 0 0,0-1 0,0 1 0,1-1 1,0 1-1,1-1 0,0 0 0,1-12 0,1 8-1,1 0 0,0 0 1,0 0-1,2 1 0,0 0 0,11-22 0,7-3-9,3 1 1,0 1-1,48-47 0,-62 69 4,142-154-3,-138 150 14,-1-1-1,0-1 1,17-31 0,-26 41-6,-2 0 0,1-1 0,-1 0 0,-1 1 0,0-2 0,0 1 0,-1 0 0,0 0 0,0-1 0,-1-12 0,-1 22-3,0-1-1,0 1 1,0-1 0,0 1 0,0-1 0,0 1-1,0 0 1,-1-1 0,1 1 0,-1-1 0,1 1-1,-1 0 1,1-1 0,-1 1 0,0 0 0,0-1 0,1 1-1,-1 0 1,0 0 0,0 0 0,0 0 0,0 0-1,0 0 1,-1 0 0,1 0 0,0 0 0,0 1-1,-1-1 1,1 0 0,0 1 0,-1-1 0,1 1-1,-1-1 1,1 1 0,0 0 0,-1 0 0,1-1-1,-1 1 1,1 0 0,-1 0 0,1 1 0,-3-1-1,-3 1-88,1 0-1,-1 0 1,0 0-1,1 1 1,-1 0-1,1 0 1,-1 1-1,1 0 1,0 0-1,-9 6 1,-10 9-301,-25 22 0,13-10 377,-5 0-310,4-9-58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3.919"/>
    </inkml:context>
    <inkml:brush xml:id="br0">
      <inkml:brushProperty name="width" value="0.05" units="cm"/>
      <inkml:brushProperty name="height" value="0.05" units="cm"/>
    </inkml:brush>
  </inkml:definitions>
  <inkml:trace contextRef="#ctx0" brushRef="#br0">333 72 13003,'7'-6'1032,"0"0"0,-1-1 0,0 0 0,-1 0 0,0 0 0,0-1 0,8-15 0,-17 28-493,0 0-1,-1 0 0,1-1 1,-7 5-1,3-1-273,-242 206 361,149-131-2850,141-118-1678,-19 13 2982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4.294"/>
    </inkml:context>
    <inkml:brush xml:id="br0">
      <inkml:brushProperty name="width" value="0.05" units="cm"/>
      <inkml:brushProperty name="height" value="0.05" units="cm"/>
    </inkml:brush>
  </inkml:definitions>
  <inkml:trace contextRef="#ctx0" brushRef="#br0">1 3 14819,'0'0'85,"0"0"0,0-1 0,1 1 0,-1 0 0,0 0 0,1 0 0,-1 0 0,0-1 0,1 1 0,-1 0 0,0 0 0,1 0 0,-1 0 0,0 0 0,1 0 0,-1 0 0,0 0 0,1 0 0,-1 0 0,0 0 0,1 0 0,-1 0 0,0 0 0,1 0 0,-1 0 0,0 1 0,0-1-1,1 0 1,-1 0 0,1 1 0,5 11 1720,-1 28 28,-3-18-1383,4 5-96,1 0 0,14 33 0,-11-32-1417,11 44 1,-20-69 732,-1-2 271,0-1-1,1 1 1,-1-1-1,0 1 1,0 0 0,1-1-1,-1 1 1,0 0-1,0-1 1,0 1-1,0 0 1,0-1-1,0 1 1,0 0-1,0-1 1,0 1 0,0 0-1,0-1 1,-1 1-1,1 0 1,0-1-1,0 1 1,-1 0-1,1-1 1,0 1-1,-1-1 1,1 1 0,0 0-1,-1-1 1,1 1-1,-1-1 1,1 1-1,-1-1 1,1 0-1,-2 1 1,-8 0-817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4.711"/>
    </inkml:context>
    <inkml:brush xml:id="br0">
      <inkml:brushProperty name="width" value="0.05" units="cm"/>
      <inkml:brushProperty name="height" value="0.05" units="cm"/>
    </inkml:brush>
  </inkml:definitions>
  <inkml:trace contextRef="#ctx0" brushRef="#br0">7 0 12491,'-6'5'1608,"6"0"-712,3-1-280,12-1 1657,8 0-945,8-3-240,2 0-95,9-1-257,-4 1-56,3 0-320,-2 0-344,-6 1-784,-1 4-168,-10-2 712,-4-3-209,-2-2-159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5.069"/>
    </inkml:context>
    <inkml:brush xml:id="br0">
      <inkml:brushProperty name="width" value="0.05" units="cm"/>
      <inkml:brushProperty name="height" value="0.05" units="cm"/>
    </inkml:brush>
  </inkml:definitions>
  <inkml:trace contextRef="#ctx0" brushRef="#br0">13 42 18052,'-9'17'3709,"8"-14"-3560,0 1-1,0-1 1,1 0 0,0 1 0,-1-1 0,1 1 0,0-1 0,1 1 0,-1-1 0,1 1 0,-1-1 0,1 0-1,0 1 1,0-1 0,3 4 0,-3-5-163,1 0-1,0 0 1,0 0 0,-1 0-1,1 0 1,1-1-1,-1 1 1,0-1 0,0 1-1,1-1 1,-1 0 0,0 0-1,1 0 1,-1 0-1,1-1 1,0 1 0,-1-1-1,1 1 1,-1-1-1,6 0 1,7 0-479,1-1-1,0 0 1,-1-1-1,0-1 1,1 0-1,-1-1 1,0-1 0,21-10-1,-16 6-228,0-1-1,0-2 1,-1 0 0,0-1-1,20-18 1,-28 20 749,-3 3 261,-7 7 430,-2 4 624,-36 45 2089,-47 84 0,69-104-3370,2 1 0,0 0 0,2 0 0,-14 60 0,24-81-298,1-5 157,-1 1 0,1 0-1,-1-1 1,0 1-1,0-1 1,0 1-1,0-1 1,-1 0 0,0 1-1,1-1 1,-1 0-1,0 0 1,0 0-1,-4 4 1,-4-5-448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5.549"/>
    </inkml:context>
    <inkml:brush xml:id="br0">
      <inkml:brushProperty name="width" value="0.05" units="cm"/>
      <inkml:brushProperty name="height" value="0.05" units="cm"/>
    </inkml:brush>
  </inkml:definitions>
  <inkml:trace contextRef="#ctx0" brushRef="#br0">3 42 15075,'6'-6'1527,"0"1"0,0 0-1,0 1 1,14-8-1,-18 11-1439,0-1 0,1 1 0,-1 0 0,1 0 0,0 0 0,-1 0 0,1 1 0,0-1 0,-1 1 0,1 0 0,0-1 0,0 1 0,-1 0 0,1 1 0,0-1 0,0 0 0,-1 1 0,1-1 0,4 3 0,-6-2-65,1 0 0,-1 1-1,1-1 1,-1 1 0,0-1 0,1 1 0,-1 0-1,0-1 1,0 1 0,0 0 0,0 0 0,-1 0-1,1 0 1,0 0 0,-1 0 0,1 0 0,-1 0 0,0 0-1,0 0 1,0 4 0,0 3-3,0 0 0,-1 0 0,-2 14-1,-4 3 11,-2 0 0,0 0 0,-2-1 0,-25 45 0,-6 12 40,41-81-65,1-1 0,0 0 1,-1 1-1,1-1 1,0 1-1,0-1 0,0 0 1,-1 1-1,1-1 1,0 1-1,0-1 0,0 0 1,0 1-1,0-1 1,0 1-1,0-1 0,0 1 1,0-1-1,0 1 0,0-1 1,0 0-1,0 1 1,0-1-1,0 1 0,1-1 1,-1 0-1,0 1 1,0-1-1,0 1 0,1-1 1,-1 0-1,0 1 1,0-1-1,1 0 0,-1 1 1,0-1-1,1 0 0,-1 0 1,0 1-1,1-1 1,1 1-39,0-1 0,1 0 0,-1 0 0,0 1 0,0-1 0,0-1 0,0 1 0,0 0 0,3-1 0,51-17-1140,-54 17 1079,18-7-134,-1-1-95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8.222"/>
    </inkml:context>
    <inkml:brush xml:id="br0">
      <inkml:brushProperty name="width" value="0.05" units="cm"/>
      <inkml:brushProperty name="height" value="0.05" units="cm"/>
    </inkml:brush>
  </inkml:definitions>
  <inkml:trace contextRef="#ctx0" brushRef="#br0">301 1 18412,'4'3'1344,"-4"20"-1104,-12 6-112,-6 15 472,-7 7-231,-5 10-201,-6 3-56,1 1-32,-1-6 8,2-8 24,5-7-8,4-13-152,7-10-240,16-19-497,-2-2-551,16-23 1088,5-11-224,10-15-216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8.657"/>
    </inkml:context>
    <inkml:brush xml:id="br0">
      <inkml:brushProperty name="width" value="0.05" units="cm"/>
      <inkml:brushProperty name="height" value="0.05" units="cm"/>
    </inkml:brush>
  </inkml:definitions>
  <inkml:trace contextRef="#ctx0" brushRef="#br0">270 10 17356,'10'-9'1704,"-5"16"-960,-5 16-312,-1 12 873,-3 7-185,0 8-392,1 4-184,3-1-168,3-1-80,5-9-192,1-6-112,6-6-536,-1-4-264,-3-5-344,-1-4 880,-10-4-224,0 0-201</inkml:trace>
  <inkml:trace contextRef="#ctx0" brushRef="#br0" timeOffset="1">23 515 16812,'-12'3'2096,"1"0"-1360,14 0-232,11 2 1193,12-1-625,5-2-224,10-1-320,7-1-200,10 0-496,6-3-312,3-4-592,-4-3 904,-5-3-216,-1 0-104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3.503"/>
    </inkml:context>
    <inkml:brush xml:id="br0">
      <inkml:brushProperty name="width" value="0.05" units="cm"/>
      <inkml:brushProperty name="height" value="0.05" units="cm"/>
    </inkml:brush>
  </inkml:definitions>
  <inkml:trace contextRef="#ctx0" brushRef="#br0">4 568 12611,'-1'0'46,"1"0"-1,0 0 1,0 1 0,0-1 0,0 0 0,0 0 0,0 0 0,0 0-1,0 0 1,0 0 0,0 0 0,-1 0 0,1 0 0,0 0 0,0 0-1,0 0 1,0 0 0,0 0 0,0 0 0,0 0 0,0 0 0,0 0-1,-1 0 1,1 0 0,0-1 0,0 1 0,0 0 0,0 0 0,0 0-1,0 0 1,0 0 0,0 0 0,0 0 0,0 0 0,0 0 0,0 0 0,-1 0-1,1 0 1,0 0 0,0-1 0,0 1 0,0 0 0,0 0 0,0 0-1,0 0 1,0 0 0,0 0 0,0 0 0,0 0 0,0 0 0,0-1-1,0 1 1,0 0 0,0 0 0,0 0 0,0 0 0,0 0 0,0 0-1,0 0 1,0 0 0,0 0 0,0 0 0,1-1 0,6-6 1911,12-4 112,14-1-1225,1 1-1,0 1 1,0 2-1,61-6 1,-37 6-572,295-52 49,-6-26-263,97-62 6,-126 40-84,-136 38 787,-165 66 557,-16 4-1348,5-3-4051,0-2 3323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9.063"/>
    </inkml:context>
    <inkml:brush xml:id="br0">
      <inkml:brushProperty name="width" value="0.05" units="cm"/>
      <inkml:brushProperty name="height" value="0.05" units="cm"/>
    </inkml:brush>
  </inkml:definitions>
  <inkml:trace contextRef="#ctx0" brushRef="#br0">28 10 17588,'-7'23'1072,"1"0"1,-5 36-1,9-47-756,1 1 0,1-1 0,0 1 0,0 0 0,1-1 0,4 18 0,-4-28-282,-1 1 1,1-1-1,0 0 1,0 1-1,0-1 1,0 0-1,0 0 1,0 0-1,0 0 1,1 0-1,-1 0 1,1 0-1,-1 0 1,1 0-1,0-1 1,0 1-1,0-1 1,0 1-1,0-1 1,0 0-1,0 0 1,0 0-1,0 0 1,5 1-1,-4-1-41,1-1 0,-1 0 0,1 0-1,0 0 1,-1 0 0,1-1-1,-1 1 1,1-1 0,-1 0 0,0 0-1,1 0 1,-1-1 0,0 1 0,0-1-1,0 0 1,5-3 0,3-4-103,0 0 0,0 0 0,-1-2 0,-1 1 1,1-1-1,10-17 0,42-79-708,-39 64 450,-14 31 307,-8 22 219,-7 24 191,-32 92 1053,-10 42 561,43-144-1729,1 0 0,1 0 0,1 0 1,2 49-1,1-67-433,0 1 0,1-1 0,-1 1 0,4 7 0,7 3-548,-12-17 723,0 0 0,1 1 0,-1-1 0,1 0 0,-1 1 0,1-1 0,0 0 1,-1 0-1,1 1 0,-1-1 0,1 0 0,-1 0 0,1 0 0,0 0 0,-1 0 1,1 0-1,-1 0 0,1 0 0,0 0 0,-1 0 0,1 0 0,-1 0 0,1-1 1,-1 1-1,1 0 0,0-1 0,7-6-543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9.450"/>
    </inkml:context>
    <inkml:brush xml:id="br0">
      <inkml:brushProperty name="width" value="0.05" units="cm"/>
      <inkml:brushProperty name="height" value="0.05" units="cm"/>
    </inkml:brush>
  </inkml:definitions>
  <inkml:trace contextRef="#ctx0" brushRef="#br0">37 34 18700,'3'-1'248,"9"-5"602,1 1 0,0 0 0,0 1 0,1 0 0,-1 1-1,19-2 1,-31 5-814,0 0 0,0 0 0,0 0 1,0 0-1,0 0 0,-1 0 0,1 0 0,0 0 0,0 0 0,0 1 0,0-1 0,0 0 0,0 1 0,-1-1 0,1 0 0,0 1 0,0-1 0,-1 1 0,1-1 0,0 1 0,0 0 0,-1-1 0,1 1 1,-1-1-1,1 1 0,-1 0 0,1 0 0,-1-1 0,1 1 0,-1 0 0,1 0 0,-1 0 0,0 0 0,0 0 0,1-1 0,-1 1 0,0 0 0,0 0 0,0 0 0,0 0 0,0 0 0,0 0 1,0 0-1,0-1 0,-1 1 0,1 0 0,0 0 0,-1 1 0,-1 4 27,0 0 0,0-1 0,0 1 0,-1-1 0,0 0 0,-4 6-1,-51 64 438,35-48-166,-37 60-1,58-85-320,1 0 0,0 1 0,0-1 0,0 0-1,0 1 1,0-1 0,0 1 0,1-1 0,-1 1-1,1-1 1,0 1 0,0 3 0,0-5-12,0 0 0,1 0 0,-1 0 0,1 0 0,-1 0 0,1 0 0,-1 0 0,1 0 0,-1 0 0,1-1 0,0 1 0,-1 0 0,1 0 0,0-1 1,0 1-1,0 0 0,0-1 0,0 1 0,-1-1 0,1 1 0,0-1 0,0 0 0,0 1 0,0-1 0,0 0 0,0 0 0,0 1 0,1-1 0,-1 0 0,0 0 0,1 0 0,10-1-245,0 0 0,0-1 0,0 0 0,0-1 0,-1 0 0,1-1 0,17-8 0,-15 6 241,26-11-319,-1-4-139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39.997"/>
    </inkml:context>
    <inkml:brush xml:id="br0">
      <inkml:brushProperty name="width" value="0.05" units="cm"/>
      <inkml:brushProperty name="height" value="0.05" units="cm"/>
    </inkml:brush>
  </inkml:definitions>
  <inkml:trace contextRef="#ctx0" brushRef="#br0">260 28 15987,'24'-10'1584,"-18"7"-1146,0 1-1,1-1 1,-1 1 0,1 0-1,-1 0 1,1 1 0,0 0-1,9 0 1,-15 1-371,-1 0-1,1 0 1,-1 0-1,1 0 1,0 0-1,-1 0 1,1 0 0,-1 0-1,1 1 1,-1-1-1,0 0 1,1 0 0,-1 1-1,1-1 1,-1 0-1,1 1 1,-1-1 0,0 0-1,1 1 1,-1-1-1,0 1 1,1-1-1,-1 0 1,0 1 0,0-1-1,1 1 1,-1-1-1,0 1 1,0-1 0,1 2-1,-5 18 1055,-20 22-252,22-39-782,-24 32 296,-2-2 0,-1 0-1,-65 55 1,-21 22-91,113-108-284,-5 5 3,1 0 0,1 0 0,-1 0 0,-5 11 0,11-17-10,-1 0-1,0 0 1,1 1-1,-1-1 1,0 0 0,1 1-1,0-1 1,-1 1 0,1-1-1,0 0 1,0 1 0,-1-1-1,1 1 1,0-1-1,1 1 1,-1-1 0,0 1-1,0-1 1,1 0 0,-1 1-1,0-1 1,1 0 0,-1 1-1,1-1 1,0 0-1,0 1 1,-1-1 0,1 0-1,0 0 1,0 0 0,0 0-1,0 0 1,0 0 0,2 1-1,5 3-21,0-1 0,0 0-1,1-1 1,-1 0-1,1 0 1,0-1 0,0 0-1,0 0 1,0-1 0,11 0-1,8-1-468,0 0 0,30-5 0,48-12-180,-56 7 219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0.434"/>
    </inkml:context>
    <inkml:brush xml:id="br0">
      <inkml:brushProperty name="width" value="0.05" units="cm"/>
      <inkml:brushProperty name="height" value="0.05" units="cm"/>
    </inkml:brush>
  </inkml:definitions>
  <inkml:trace contextRef="#ctx0" brushRef="#br0">296 6 19092,'6'-6'2145,"-3"8"-1385,-9 10-240,-8 6 1360,-7 14-880,-8 5-103,-6 12-369,-1 9-88,0 3-72,0 4-176,6-7-376,-1-8-176,13-10-616,6-9-393,12-30 1081,1-4-312,11-30-264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0.837"/>
    </inkml:context>
    <inkml:brush xml:id="br0">
      <inkml:brushProperty name="width" value="0.05" units="cm"/>
      <inkml:brushProperty name="height" value="0.05" units="cm"/>
    </inkml:brush>
  </inkml:definitions>
  <inkml:trace contextRef="#ctx0" brushRef="#br0">279 1 17212,'1'0'90,"0"0"0,-1 1 0,1-1 0,-1 0 0,1 1 0,0-1 0,-1 1 0,1-1 0,-1 1 1,1-1-1,-1 1 0,1 0 0,-1-1 0,0 1 0,1 0 0,-1-1 0,0 1 0,1 0 0,-1-1 0,0 1 1,0 0-1,0-1 0,0 1 0,1 0 0,-1 0 0,0-1 0,0 1 0,0 0 0,-1 0 0,1-1 0,0 2 0,-3 32 823,2-26-350,0 13-143,0 1 0,2 0 0,0-1 1,1 1-1,2-1 0,0 0 0,1 0 0,9 23 0,2-3-379,2 0 0,45 71-1,-56-100-279,35 62-3512,-42-74 3709,3 9-696,-3-9 713,0 0 0,0 1 0,0-1 0,0 0 0,0 0 0,0 0 0,0 0 0,0 1 0,-1-1 0,1 0 0,0 0 0,0 0 0,0 0 0,0 0 0,0 0 0,-1 1-1,1-1 1,0 0 0,0 0 0,0 0 0,0 0 0,-1 0 0,1 0 0,0 0 0,0 0 0,0 0 0,0 0 0,-1 0 0,1 0 0,0 0 0,0 0 0,0 0 0,-1 0 0,1 0 0,0 0 0,0 0 0,0 0 0,-1 0 0,1 0 0,-12-1-1161</inkml:trace>
  <inkml:trace contextRef="#ctx0" brushRef="#br0" timeOffset="1">18 478 16371,'-16'14'1889,"15"-5"-937,4 2-304,20-5 1225,4-1-417,19-1-440,0-4-128,8-3-280,2-3-247,2-2-746,-4-5 49,-17-13 288,-7 1-144,-14-9-88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1.336"/>
    </inkml:context>
    <inkml:brush xml:id="br0">
      <inkml:brushProperty name="width" value="0.05" units="cm"/>
      <inkml:brushProperty name="height" value="0.05" units="cm"/>
    </inkml:brush>
  </inkml:definitions>
  <inkml:trace contextRef="#ctx0" brushRef="#br0">5 0 19212,'-5'0'1945,"10"6"-1169,-1 4-304,7 5 1080,3 5-368,1 3-423,1 3-193,7 4-280,4 1-32,-1-5-224,3-6-168,2-13-688,-4-7-417,-1-10 1017,0-10-248,-7-12-128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1.752"/>
    </inkml:context>
    <inkml:brush xml:id="br0">
      <inkml:brushProperty name="width" value="0.05" units="cm"/>
      <inkml:brushProperty name="height" value="0.05" units="cm"/>
    </inkml:brush>
  </inkml:definitions>
  <inkml:trace contextRef="#ctx0" brushRef="#br0">115 1 18732,'-8'20'1776,"-7"13"-1087,0 9-249,-2 11 792,0 4-176,3 6-336,2-2-112,4 0-232,2-3-183,5-9-562,-1-6-319,2-12 584,3-7-136,2-5-80</inkml:trace>
  <inkml:trace contextRef="#ctx0" brushRef="#br0" timeOffset="1">259 581 19900,'2'0'164,"-1"1"0,1-1 1,0 0-1,0 0 0,0 0 0,0 0 0,0 0 0,-1-1 0,1 1 0,0 0 0,0-1 1,0 0-1,-1 1 0,1-1 0,0 0 0,-1 0 0,1 0 0,-1 0 0,3-1 0,30-29 804,-22 19-409,12-12-335,-1-1-1,-2-1 0,0-1 1,-2 0-1,0-2 1,-2 0-1,15-37 0,-41 94-186,2 0-1,1 1 1,-3 37-1,4-27-4,2-19 33,-7 65-435,10-77 316,0 0 0,0 0 0,0 0 0,1 0 0,1 0-1,-1 0 1,6 15 0,4-5-60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57.474"/>
    </inkml:context>
    <inkml:brush xml:id="br0">
      <inkml:brushProperty name="width" value="0.05" units="cm"/>
      <inkml:brushProperty name="height" value="0.05" units="cm"/>
    </inkml:brush>
  </inkml:definitions>
  <inkml:trace contextRef="#ctx0" brushRef="#br0">58 301 17492,'-35'47'2139,"31"-42"-1852,1-1-1,1 1 1,-1 0-1,1 0 1,0 1-1,0-1 1,0 0 0,0 7-1,2-11-267,0-1-1,0 0 1,0 0 0,0 0-1,0 0 1,0 0 0,0 0-1,0 0 1,0 0 0,0 0-1,0 1 1,0-1 0,0 0-1,0 0 1,0 0 0,0 0-1,0 0 1,0 0 0,0 0-1,0 0 1,0 0 0,0 0-1,1 0 1,-1 0-1,0 1 1,0-1 0,0 0-1,0 0 1,0 0 0,0 0-1,0 0 1,0 0 0,0 0-1,1 0 1,-1 0 0,0 0-1,0 0 1,0 0 0,0 0-1,0 0 1,0 0 0,0 0-1,0 0 1,0 0 0,1 0-1,-1 0 1,0 0 0,0 0-1,0 0 1,0-1 0,0 1-1,0 0 1,0 0-1,0 0 1,0 0 0,0 0-1,1 0 1,-1 0 0,0 0-1,0 0 1,0 0 0,7-6 312,12-16 0,-1-2-1,-2 0 1,0-1 0,21-44-1,-23 42-162,78-153 645,-91 178-789,1-1 0,-1 1 0,0-1-1,1 1 1,0 0 0,-1-1 0,1 1 0,2-2-1,-3 4-19,-1 0 1,0 0-1,0 0 0,0-1 0,0 1 0,1 0 0,-1 0 0,0 0 0,0 0 0,0 0 1,0 0-1,1 0 0,-1 0 0,0 0 0,0 0 0,0 0 0,1 0 0,-1 0 1,0 0-1,0 0 0,0 0 0,1 0 0,-1 0 0,0 0 0,0 0 0,0 0 0,0 0 1,1 1-1,-1-1 0,0 0 0,0 0 0,0 0 0,0 0 0,0 0 0,1 0 1,-1 1-1,0-1 0,0 0 0,4 16 95,-3 113 254,1 17-712,1-131-63,0-9 176,0-6-107,0-11 91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58.172"/>
    </inkml:context>
    <inkml:brush xml:id="br0">
      <inkml:brushProperty name="width" value="0.05" units="cm"/>
      <inkml:brushProperty name="height" value="0.05" units="cm"/>
    </inkml:brush>
  </inkml:definitions>
  <inkml:trace contextRef="#ctx0" brushRef="#br0">20 117 19500,'-1'-3'219,"0"0"1,1 1-1,0-1 0,0 0 1,-1 1-1,2-1 0,-1 0 1,0 1-1,0-1 0,1 0 1,-1 1-1,1-1 0,0 0 1,0 1-1,0-1 0,0 1 1,1 0-1,-1-1 0,0 1 1,1 0-1,0 0 0,0 0 1,-1 0-1,1 0 0,4-3 1,2-2 73,1 0 0,1 1 1,-1 0-1,20-9 1,-26 14-267,0-1 1,-1 1 0,1 0-1,0 0 1,0 0-1,0 1 1,1-1 0,-1 1-1,0 0 1,6 0-1,-8 0-21,0 0 0,0 0 0,0 1 0,0-1-1,1 1 1,-1-1 0,0 1 0,0-1-1,0 1 1,-1 0 0,1-1 0,0 1 0,0 0-1,0 0 1,0 0 0,-1 0 0,1 0-1,0 0 1,-1 0 0,1 0 0,-1 0 0,1 0-1,-1 0 1,1 0 0,-1 0 0,0 0-1,0 0 1,1 0 0,-1 1 0,0 1-1,0 6 14,0 1 0,0-1 0,-1 1 0,0-1 0,-1 1 0,0-1 0,-3 11-1,-27 64 121,26-72-103,-108 240 623,113-250-649,1 0 1,-1 0-1,0 0 1,0 0 0,1 0-1,-1 0 1,1 0-1,0 0 1,0 0 0,-1 0-1,1 0 1,1 4-1,-1-5-5,0-1-1,1 1 0,-1-1 1,0 1-1,0-1 1,1 1-1,-1-1 0,1 1 1,-1-1-1,0 1 0,1-1 1,-1 0-1,1 1 1,-1-1-1,1 0 0,-1 1 1,1-1-1,-1 0 0,1 0 1,-1 1-1,1-1 1,0 0-1,-1 0 0,1 0 1,-1 0-1,1 0 1,1 0-1,3 0 7,1-1 1,0 0 0,0 0-1,-1 0 1,1-1-1,9-4 1,21-9-336,1 1-1,0 2 1,0 2 0,44-6-1,-77 15 236,6 0-70,-1 0-1,1-1 0,9-3 0,-2-1-275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55.715"/>
    </inkml:context>
    <inkml:brush xml:id="br0">
      <inkml:brushProperty name="width" value="0.05" units="cm"/>
      <inkml:brushProperty name="height" value="0.05" units="cm"/>
    </inkml:brush>
  </inkml:definitions>
  <inkml:trace contextRef="#ctx0" brushRef="#br0">24 32 13851,'1'-2'302,"0"0"0,0 1 0,-1-1 0,1 0 0,-1 0 0,1 1 0,-1-1 0,0 0 1,0 0-1,0 0 0,0 0 0,0 1 0,0-1 0,0 0 0,-2-3 0,-3 28 2591,3 142-1601,0-5-605,1 282-71,4-105-589,-13-187-15,1 10 6,9-130-16,1 1 0,2-1 0,8 39 0,-2 2 37,-8-56-25,1 0 1,-1-1 0,2 1-1,8 25 1,-11-40-26,0 0 1,0 0-1,0 1 0,0-1 0,0 0 0,0 0 1,0 1-1,0-1 0,0 0 0,0 0 1,0 1-1,0-1 0,0 0 0,0 0 0,1 0 1,-1 1-1,0-1 0,0 0 0,0 0 1,0 0-1,0 0 0,1 1 0,-1-1 0,0 0 1,0 0-1,0 0 0,1 0 0,-1 0 0,0 0 1,0 1-1,0-1 0,1 0 0,-1 0 1,0 0-1,0 0 0,0 0 0,1 0 0,-1 0 1,0 0-1,0 0 0,1 0 0,-1 0 0,0 0 1,0 0-1,1 0 0,-1 0 0,0 0 1,0-1-1,0 1 0,1 0 0,-1 0-3,0 0 1,0 0-1,0-1 0,0 1 0,0 0 1,0 0-1,0 0 0,0 0 0,0-1 0,1 1 1,-1 0-1,0 0 0,0 0 0,0 0 1,0-1-1,0 1 0,-1 0 0,1 0 0,0 0 1,0-1-1,0 1 0,0 0 0,0 0 1,0 0-1,0 0 0,0 0 0,0-1 0,0 1 1,0 0-1,-1 0 0,1 0 0,0 0 0,0 0 1,0-1-1,0 1 0,0 0 0,-1 0 1,1 0-1,0 0 0,0 0 0,0 0 0,0 0 1,-1 0-1,1 0 0,0 0 0,0 0 1,0 0-1,0 0 0,-1 0 0,1 0 0,0 0 1,0 0-1,-9-2-218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3.965"/>
    </inkml:context>
    <inkml:brush xml:id="br0">
      <inkml:brushProperty name="width" value="0.05" units="cm"/>
      <inkml:brushProperty name="height" value="0.05" units="cm"/>
    </inkml:brush>
  </inkml:definitions>
  <inkml:trace contextRef="#ctx0" brushRef="#br0">0 34 14787,'2'-6'1034,"-2"4"-786,0 0 0,0 0 0,1 0 1,-1 0-1,1 1 0,-1-1 0,1 0 1,0 0-1,0 0 0,0 1 0,0-1 1,0 0-1,2-1 0,-3 4-115,1-1-1,-1 1 1,1-1-1,0 1 1,-1 0 0,0-1-1,1 1 1,-1 0-1,1 0 1,-1 0 0,0-1-1,0 1 1,1 0-1,-1 0 1,0 0 0,0-1-1,0 1 1,0 0-1,0 0 1,0 1 0,2 20 500,-2-22-621,2 38 507,-2-24-470,0-1 1,1 1-1,1-1 0,6 26 1,-8-39-117,0 1 0,0-1 0,1 1 1,-1-1-1,0 0 0,0 1 0,0-1 1,1 1-1,-1-1 0,0 1 0,1-1 1,-1 0-1,0 1 0,1-1 0,-1 0 1,0 1-1,1-1 0,-1 0 0,1 1 1,-1-1-1,1 0 0,-1 0 0,0 0 1,1 1-1,-1-1 0,1 0 0,-1 0 1,1 0-1,0 0 0,14-7-1196,10-22-34,-25 28 1255,16-21-833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0:56.648"/>
    </inkml:context>
    <inkml:brush xml:id="br0">
      <inkml:brushProperty name="width" value="0.05" units="cm"/>
      <inkml:brushProperty name="height" value="0.05" units="cm"/>
    </inkml:brush>
  </inkml:definitions>
  <inkml:trace contextRef="#ctx0" brushRef="#br0">13 0 17092,'-10'56'3780,"7"5"-3042,4-1-1,12 100 0,-8-113-508,26 198 466,5 57-352,7 429-160,-36-571-173,-4 206-45,-2-44 69,0-304-24,-1 1 62,0 1 0,2-1 0,0 1 0,1-1-1,10 33 1,-13-52-76,0 1 0,1-1 0,-1 0-1,0 1 1,0-1 0,0 0 0,0 1 0,1-1 0,-1 0-1,0 1 1,0-1 0,0 0 0,1 1 0,-1-1 0,0 0 0,0 0-1,1 1 1,-1-1 0,0 0 0,1 0 0,-1 0 0,0 0 0,1 1-1,-1-1 1,0 0 0,1 0 0,-1 0 0,1 0 0,-1 0-1,0 0 1,1 0 0,0 0 0,9-9-145,5-22-2,-8-3 17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04.043"/>
    </inkml:context>
    <inkml:brush xml:id="br0">
      <inkml:brushProperty name="width" value="0.05" units="cm"/>
      <inkml:brushProperty name="height" value="0.05" units="cm"/>
    </inkml:brush>
  </inkml:definitions>
  <inkml:trace contextRef="#ctx0" brushRef="#br0">11 2 15859,'-4'8'697,"-3"9"2634,7-17-3216,1 1 1,-1-1-1,0 1 1,0-1-1,1 1 1,-1-1-1,0 1 1,1-1-1,-1 0 0,1 1 1,-1-1-1,0 0 1,1 1-1,-1-1 1,1 0-1,-1 1 1,1-1-1,-1 0 1,1 0-1,-1 1 1,1-1-1,0 0 1,-1 0-1,1 0 1,-1 0-1,1 0 1,-1 0-1,1 0 1,-1 0-1,1 0 1,1 0-1,90 19 3375,-35-14-2708,1-2-1,100-7 0,71-14-396,-193 17-364,-14 1 5,1-2 0,-1 0-1,42-10 1,-54 8-57,4-2 165,-14 6-155,0 0 0,1 0-1,-1-1 1,0 1 0,0 0 0,0 0 0,0 0 0,1 0-1,-1 0 1,0 0 0,0 0 0,0 0 0,0 0-1,1 0 1,-1 0 0,0 0 0,0 0 0,0 0-1,0 1 1,1-1 0,-1 0 0,0 0 0,0 0 0,0 0-1,0 0 1,0 0 0,1 0 0,-1 0 0,0 0-1,0 1 1,0-1 0,0 0 0,0 0 0,0 0 0,0 0-1,1 0 1,-1 1 0,0-1 0,0 0 0,0 0-1,0 0 1,0 0 0,0 1 0,0-1 0,0 0 0,0 0-1,0 0 1,0 1 0,0-1 0,0 0 0,0 0-1,0 0 1,0 0 0,0 1 0,0-1 0,0 0 0,0 0-1,-1 0 1,1 1-18,0-1 0,0 0 0,-1 0 0,1 0 0,0 0 0,0 1 0,-1-1 0,1 0 0,0 0 0,-1 0 0,1 0 0,0 0 0,-1 0 0,1 0 0,0 0 1,-1 0-1,1 0 0,0 0 0,-1 0 0,1 0 0,0 0 0,-1 0 0,1 0 0,0 0 0,-1 0 0,1 0 0,0 0 0,0-1 0,-1 1 0,1 0 0,0 0 0,-1 0 0,1-1 0,0 1 0,0 0 0,0 0 0,-1-1 0,1 1 0,0 0 0,0 0 0,0-1 0,-1 1 0,1-1 0,-7-13-514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04.975"/>
    </inkml:context>
    <inkml:brush xml:id="br0">
      <inkml:brushProperty name="width" value="0.05" units="cm"/>
      <inkml:brushProperty name="height" value="0.05" units="cm"/>
    </inkml:brush>
  </inkml:definitions>
  <inkml:trace contextRef="#ctx0" brushRef="#br0">213 10 16908,'3'-9'6192,"-14"27"-3803,-72 180 655,-28 63-2395,103-241-743,6-13-253,4-10-845,15-29-999,40-81-4882,13-59-384,-38 89 8105,2 2 5948,-34 80-6406,0 0 0,0 1 0,1-1 0,-1 1 0,0-1 0,0 0 0,1 1 0,-1-1 0,0 1 0,1-1 0,-1 1 1,1-1-1,-1 1 0,1-1 0,-1 1 0,1-1 0,-1 1 0,1 0 0,-1-1 0,2 1 0,3 8 2179,-2 25-541,-3-30-1697,2 51 960,9 92 221,-9-127-1255,2 0-1,0-1 1,1 0-1,0 0 0,13 26 1,-12-33-196,1-1-1,11 16 1,0-2-1808,-18-24 1922,0 1-1,0-1 0,1 0 1,-1 0-1,0 1 0,0-1 1,0 0-1,0 1 0,0-1 0,0 0 1,0 0-1,0 1 0,0-1 1,0 0-1,0 0 0,0 1 1,0-1-1,0 0 0,0 0 1,0 1-1,-1-1 0,1 0 0,0 0 1,0 1-1,0-1 0,0 0 1,0 0-1,-1 1 0,1-1 1,0 0-1,0 0 0,0 0 1,-1 0-1,1 1 0,0-1 0,0 0 1,-1 0-1,1 0 0,0 0 1,0 0-1,-1 0 0,1 0 1,0 1-1,0-1 0,-1 0 1,1 0-1,0 0 0,0 0 0,-1 0 1,1 0-1,0 0 0,0 0 1,-1-1-1,-18 2-360,16-1 195,-17 0-440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05.407"/>
    </inkml:context>
    <inkml:brush xml:id="br0">
      <inkml:brushProperty name="width" value="0.05" units="cm"/>
      <inkml:brushProperty name="height" value="0.05" units="cm"/>
    </inkml:brush>
  </inkml:definitions>
  <inkml:trace contextRef="#ctx0" brushRef="#br0">8 26 18748,'-4'4'2152,"1"-3"-1271,3 5-321,4 2 1112,2-4-192,8 0-479,3-3-321,4 2-336,4-1-64,4-1-224,0-2-128,3-4-432,2-1-248,-2 0-489,2 0-287,-2-5 1040,0 0-392,-1-3-64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05.780"/>
    </inkml:context>
    <inkml:brush xml:id="br0">
      <inkml:brushProperty name="width" value="0.05" units="cm"/>
      <inkml:brushProperty name="height" value="0.05" units="cm"/>
    </inkml:brush>
  </inkml:definitions>
  <inkml:trace contextRef="#ctx0" brushRef="#br0">34 55 20252,'-7'16'986,"1"1"-1,1-1 1,0 1 0,-1 17-1,4-23-668,1 0 0,0 0 0,1 0 0,0 0 0,1-1 0,0 1 1,4 17-1,-5-27-293,1 1 1,-1 0 0,1-1 0,0 1 0,-1-1 0,1 1-1,0-1 1,0 1 0,0-1 0,0 1 0,0-1 0,0 0 0,0 0-1,0 1 1,0-1 0,1 0 0,1 1 0,-1-1-47,-1-1 0,1 0 0,-1 0 0,0 1 0,1-1 0,-1 0 0,1 0 1,-1 0-1,1 0 0,-1-1 0,1 1 0,-1 0 0,0-1 0,1 1 0,-1 0 0,1-1 0,-1 0 1,0 1-1,0-1 0,1 0 0,0-1 0,8-5-566,0-1 0,-1 0 0,0 0-1,0-1 1,-1 0 0,0-1 0,-1 1 0,12-21 0,1-8-2282,18-48 0,-14 30 1263,-27 102 6589,-60 215 2471,-2 7-5925,62-235-3399,3-33 1828,0 1 1,0-1 0,0 0-1,0 0 1,0 0-1,0 0 1,0 1 0,0-1-1,1 0 1,-1 0 0,0 0-1,0 0 1,0 1-1,0-1 1,0 0 0,0 0-1,0 0 1,0 0 0,0 0-1,1 1 1,-1-1-1,0 0 1,0 0 0,0 0-1,0 0 1,0 0 0,1 0-1,-1 0 1,0 1-1,0-1 1,0 0 0,0 0-1,1 0 1,-1 0 0,0 0-1,0 0 1,0 0-1,0 0 1,1 0 0,-1 0-1,0 0 1,0 0 0,0 0-1,1 0 1,12-14-1052,0-3 110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06.156"/>
    </inkml:context>
    <inkml:brush xml:id="br0">
      <inkml:brushProperty name="width" value="0.05" units="cm"/>
      <inkml:brushProperty name="height" value="0.05" units="cm"/>
    </inkml:brush>
  </inkml:definitions>
  <inkml:trace contextRef="#ctx0" brushRef="#br0">1 136 19516,'2'0'225,"-1"0"0,1 0 1,0 0-1,0-1 0,-1 1 0,1 0 0,0-1 0,-1 1 0,1-1 1,0 1-1,-1-1 0,1 0 0,-1 0 0,1 0 0,-1 1 0,3-3 1,22-22 1468,-19 18-959,28-35 1097,-27 30-1334,1 1-1,15-14 1,-24 24-484,0 1 0,1 0 0,-1 0 0,0 0 0,0 0 0,0-1 0,0 1 0,1 0 0,-1 0 0,0 0 0,0 0 0,0 0 0,1-1 0,-1 1 0,0 0 0,0 0 0,0 0 0,1 0 0,-1 0 0,0 0 0,0 0 0,1 0 0,-1 0 0,0 0 0,0 0 0,1 0 0,-1 0 0,0 0 0,0 0 0,0 0 0,1 0 0,-1 0 0,0 0 0,0 1 0,0-1 0,1 0-1,1 9 181,-3 14-117,1-22-58,-31 245-1163,28-234 932,1-10-59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08.889"/>
    </inkml:context>
    <inkml:brush xml:id="br0">
      <inkml:brushProperty name="width" value="0.05" units="cm"/>
      <inkml:brushProperty name="height" value="0.05" units="cm"/>
    </inkml:brush>
  </inkml:definitions>
  <inkml:trace contextRef="#ctx0" brushRef="#br0">347 504 18508,'-4'-4'239,"-1"-1"0,0 0 0,0 1 0,0 0 0,-1 0 0,0 1 0,1-1 0,-1 1 1,-1 0-1,1 1 0,0 0 0,-13-3 0,7 2 2,1 1 0,0 0 1,-1 1-1,1 0 0,-1 1 1,-19 2-1,23 0-173,0 0 1,0 1-1,0 0 0,0 0 1,1 1-1,-1 0 0,1 0 1,0 0-1,1 1 0,-1 0 1,1 1-1,0-1 0,0 1 1,0 1-1,1-1 0,0 1 1,0 0-1,-3 7 0,3-6-23,1 0 0,0 1 0,0-1 0,1 1 0,0 0 0,0 0-1,1 0 1,0 0 0,1 0 0,0 1 0,1-1 0,0 0 0,0 1 0,1-1 0,3 16-1,-4-24-37,0 1 0,1 0 0,0-1 0,-1 1 0,1-1 0,0 1-1,0-1 1,-1 1 0,1-1 0,0 1 0,1-1 0,-1 0 0,0 0-1,0 1 1,1-1 0,-1 0 0,0 0 0,1 0 0,-1-1 0,1 1-1,-1 0 1,1 0 0,-1-1 0,1 1 0,0-1 0,-1 1 0,1-1-1,0 0 1,-1 0 0,1 0 0,0 0 0,0 0 0,-1 0 0,1 0-1,0 0 1,-1-1 0,1 1 0,0-1 0,-1 1 0,3-2 0,4-1 9,-1 0 1,1-1-1,-1 1 1,0-2-1,0 1 1,0-1-1,7-7 1,14-14 61,-2-1 0,-1-2 1,-1 0-1,-1-2 0,-2 0 0,-1-2 1,-2 0-1,22-54 0,-34 68 8,0 0 0,-2 0 1,0 0-1,-1 0 0,-1-1 0,-1 1 0,-2-26 0,1 35-25,-1 0-1,0 0 1,-1 0-1,0 0 1,0 1-1,-1-1 0,-1 1 1,1 0-1,-2-1 1,1 2-1,-1-1 1,0 1-1,-1-1 0,0 1 1,-14-13-1,18 18-45,-1 0 1,-1 1-1,1-1 0,0 1 0,-1 0 0,1 0 0,-1 0 0,1 1 0,-1-1 1,0 1-1,0 0 0,0 0 0,0 0 0,0 0 0,0 1 0,0-1 0,0 1 1,0 0-1,0 0 0,-7 2 0,4 0-20,1 1 1,-1-1-1,1 1 0,0 1 0,0-1 1,0 1-1,1 0 0,-1 0 1,1 1-1,0 0 0,-5 5 1,-28 35-604,26-30 331,-1 0 0,-27 24 0,31-35 7,3-4-132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0.674"/>
    </inkml:context>
    <inkml:brush xml:id="br0">
      <inkml:brushProperty name="width" value="0.05" units="cm"/>
      <inkml:brushProperty name="height" value="0.05" units="cm"/>
    </inkml:brush>
  </inkml:definitions>
  <inkml:trace contextRef="#ctx0" brushRef="#br0">1 170 19252,'0'5'229,"0"0"0,0 1 0,0-1 1,1 0-1,0 0 0,0 0 0,0 0 0,0 0 0,1 0 0,0 0 0,0 0 1,0 0-1,1-1 0,0 1 0,0-1 0,0 0 0,0 0 0,0 0 1,1 0-1,0 0 0,0-1 0,0 0 0,0 0 0,0 0 0,5 2 0,0-1-169,-1-1 0,0 0 0,1 0 1,0-1-1,-1 0 0,1 0 0,0-1 0,0-1 0,0 1 0,0-2 0,0 1 0,0-1 0,-1 0 0,13-4 0,-7 2-412,-1-1-1,1-1 1,-1 0 0,0 0 0,-1-2-1,0 1 1,1-2 0,15-12 0,-21 14-30,-1-1 0,1 0 0,-1 0 0,-1 0 0,1-1 0,-1 0 0,-1 0 1,1 0-1,-1-1 0,-1 1 0,1-1 0,-2 0 0,1 0 0,-1 0 0,-1-1 1,1 1-1,-2 0 0,1-1 0,-1 1 0,-1 0 0,1-1 0,-2 1 0,1 0 1,-1 0-1,-5-13 0,4 21 2749,0 7-1454,-2 11-170,-9 89 3520,4-39-2872,3 1 0,2 89-1,5-146-1407,1-1 0,0 1 0,4 13 0,-4-22 33,-1 0 0,1 0-1,-1 0 1,1 0 0,0 0-1,0 0 1,0 0 0,0-1-1,0 1 1,0 0 0,0-1-1,1 1 1,-1 0 0,1-1-1,-1 0 1,1 1 0,0-1-1,-1 0 1,1 0 0,0 0-1,0 0 1,0 0 0,2 1 0,11-2-77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1.090"/>
    </inkml:context>
    <inkml:brush xml:id="br0">
      <inkml:brushProperty name="width" value="0.05" units="cm"/>
      <inkml:brushProperty name="height" value="0.05" units="cm"/>
    </inkml:brush>
  </inkml:definitions>
  <inkml:trace contextRef="#ctx0" brushRef="#br0">31 900 16996,'-2'2'153,"-2"4"353,-1-1 1,1 2-1,0-1 0,-6 13 0,10-19-483,0 0 0,0 1 0,0-1 0,0 0-1,-1 0 1,1 1 0,0-1 0,0 0 0,0 0 0,0 1-1,0-1 1,0 0 0,0 0 0,0 1 0,0-1 0,0 0-1,0 0 1,0 1 0,0-1 0,0 0 0,0 1-1,0-1 1,0 0 0,1 0 0,-1 1 0,0-1 0,0 0-1,0 0 1,0 0 0,0 1 0,1-1 0,-1 0 0,0 0-1,0 0 1,0 1 0,1-1 0,-1 0 0,0 0 0,1 0-1,12-2 1030,56-23 677,94-51 1,-125 58-1478,324-167 781,-201 102-850,-10 2-229,275-197-1,-391 251-452,0-1 0,-2-2 0,50-60 0,-69 70-624,-14 20 1085,1 0 1,-1 0 0,0 0 0,0 0 0,0-1-1,0 1 1,1 0 0,-1 0 0,0 0 0,0 0-1,0-1 1,0 1 0,0 0 0,1 0 0,-1-1-1,0 1 1,0 0 0,0 0 0,0-1-1,0 1 1,0 0 0,0 0 0,0 0 0,0-1-1,0 1 1,0 0 0,0 0 0,0-1 0,0 1-1,0 0 1,0 0 0,0-1 0,0 1 0,-1 0-1,1 0 1,0-1 0,0 1 0,0 0-1,0 0 1,0 0 0,-1 0 0,1-1 0,0 1-1,0 0 1,0 0 0,0 0 0,-1 0 0,1-1-1,0 1 1,0 0 0,-1 0 0,1 0 0,0 0-1,0 0 1,0 0 0,-1 0 0,1 0-1,0 0 1,0 0 0,-1 0 0,1 0 0,0 0-1,0 0 1,-1 0 0,1 0 0,0 0 0,0 0-1,-1 0 1,-14 6-716,-1 4-178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1.602"/>
    </inkml:context>
    <inkml:brush xml:id="br0">
      <inkml:brushProperty name="width" value="0.05" units="cm"/>
      <inkml:brushProperty name="height" value="0.05" units="cm"/>
    </inkml:brush>
  </inkml:definitions>
  <inkml:trace contextRef="#ctx0" brushRef="#br0">330 306 17452,'0'0'148,"0"1"1,0-1-1,0 1 0,0-1 1,0 1-1,0-1 1,-1 1-1,1-1 1,0 1-1,0-1 0,0 1 1,-1-1-1,1 0 1,0 1-1,0-1 1,-1 0-1,1 1 0,0-1 1,-1 0-1,1 1 1,0-1-1,-1 0 0,1 1 1,-1-1-1,0 0 1,-17 15 558,14-11 57,-27 23 227,1 1-1,-41 51 1,56-61-919,1 2 0,1 0 0,1 0 0,1 1 0,-16 42 0,25-57-55,0-1 1,1 1 0,0-1 0,0 0 0,0 1 0,1 0-1,0-1 1,0 1 0,0-1 0,1 1 0,0-1-1,0 1 1,0-1 0,1 1 0,2 6 0,-3-10-7,0 0 0,1 0 0,-1 0-1,0 0 1,1 0 0,0-1 0,-1 1 0,1 0 0,0-1 0,0 1 0,-1-1 0,1 0 0,0 0 0,1 1 0,3 0 0,-3-1-2,1 0 1,-1-1 0,1 1 0,-1-1 0,1 0 0,-1 0-1,1 0 1,-1-1 0,1 1 0,-1-1 0,1 0-1,-1 0 1,5-1 0,4-4 26,-1 1 1,1-2-1,-1 1 0,0-2 1,-1 1-1,0-1 0,0-1 1,-1 0-1,11-13 0,-2 0 90,0-1 0,-2-1-1,16-30 1,-14 19 65,-2 0 0,-1-2 0,11-40 0,-21 58-86,-1 1 1,0-1-1,-2 0 0,0 0 1,-1 0-1,0 0 0,-2 0 1,-4-27-1,3 38-80,0 1-1,0 0 1,0 0 0,-1 0 0,0 1 0,0-1-1,-1 1 1,0 0 0,0 0 0,-1 0-1,1 0 1,-1 1 0,-7-7 0,3 5-7,1 1 0,-1 0-1,0 1 1,-1-1 0,1 2 0,-1-1 0,0 2 0,-15-5 0,5 4-150,1 0 0,-1 2 0,0 0-1,1 1 1,-1 1 0,0 1 0,0 1 0,1 0 0,-31 9-1,46-10-2,-34 12-1144,36-13 1190,0 1-1,0 0 0,0 0 1,0 0-1,1 0 0,-1 1 1,0-1-1,1 0 0,-1 1 1,0-1-1,1 1 0,0 0 1,-1-1-1,-1 4 0,3-4 64,0-1 0,0 1-1,-1-1 1,1 1 0,0-1 0,0 1-1,0-1 1,0 1 0,0-1 0,0 1-1,0 0 1,0-1 0,0 1-1,0-1 1,0 1 0,1-1 0,-1 1-1,0-1 1,0 1 0,0-1 0,1 1-1,0 0 1,14 10-705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4.413"/>
    </inkml:context>
    <inkml:brush xml:id="br0">
      <inkml:brushProperty name="width" value="0.05" units="cm"/>
      <inkml:brushProperty name="height" value="0.05" units="cm"/>
    </inkml:brush>
  </inkml:definitions>
  <inkml:trace contextRef="#ctx0" brushRef="#br0">164 1 16668,'-3'6'1520,"-1"5"-896,-2 2-184,-5 7 832,0 3-247,-3 5-225,1 1-136,-3 5-120,3-1-32,-3 1-144,1 3-80,3-2-200,-1-1-280,4-5-768,5-5 1872,1-13-968,3-10-48,1 4-64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3.434"/>
    </inkml:context>
    <inkml:brush xml:id="br0">
      <inkml:brushProperty name="width" value="0.05" units="cm"/>
      <inkml:brushProperty name="height" value="0.05" units="cm"/>
    </inkml:brush>
  </inkml:definitions>
  <inkml:trace contextRef="#ctx0" brushRef="#br0">5 59 14747,'1'-6'800,"-1"2"-438,1 0 0,-1 0-1,1 1 1,0-1-1,0 0 1,0 1 0,0-1-1,1 1 1,-1-1-1,1 1 1,0-1 0,4-4-1,-6 8-312,0 0 0,0 0 0,0-1 0,1 1 0,-1 0-1,0 0 1,0 0 0,0 0 0,0 0 0,0 0 0,0 0-1,1 0 1,-1 0 0,0 0 0,0 0 0,0 0 0,0 0-1,0 0 1,1 0 0,-1 0 0,0 0 0,0 0 0,0 1 0,0-1-1,0 0 1,0 0 0,0 0 0,1 0 0,-1 0 0,0 0-1,0 0 1,0 0 0,0 0 0,0 0 0,0 1 0,0-1-1,0 0 1,0 0 0,0 0 0,0 0 0,1 0 0,-1 0 0,0 1-1,0-1 1,0 0 0,3 11 864,1 11-181,-2 31 24,-2 0 0,-10 84 0,1-38-582,-1-21-132,7-57-29,0 1 1,1-1 0,1 1 0,2 24-1,-1-43-9,0 0 0,1 0-1,-1-1 1,1 1-1,0 0 1,0 0-1,0-1 1,2 3 0,-3-4-1,1 0 0,-1-1 1,1 1-1,-1 0 1,1-1-1,-1 1 0,1-1 1,0 1-1,-1-1 0,1 0 1,-1 1-1,1-1 1,0 0-1,0 1 0,-1-1 1,1 0-1,0 0 0,-1 1 1,1-1-1,0 0 1,0 0-1,-1 0 0,1 0 1,0 0-1,0 0 1,-1 0-1,1 0 0,0 0 1,0-1-1,-1 1 0,1 0 1,0 0-1,-1-1 1,1 1-1,0 0 0,0-2 1,21-12 105,-1-2 1,-1 0 0,31-33-1,69-60-1874,-115 104 1625,0-1 1,-1 1 0,1-1-1,-1 1 1,6-11 0,-1-6-375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4.375"/>
    </inkml:context>
    <inkml:brush xml:id="br0">
      <inkml:brushProperty name="width" value="0.05" units="cm"/>
      <inkml:brushProperty name="height" value="0.05" units="cm"/>
    </inkml:brush>
  </inkml:definitions>
  <inkml:trace contextRef="#ctx0" brushRef="#br0">5 199 19348,'0'0'59,"0"0"0,0 0-1,-1 0 1,1 0 0,0 0-1,0 0 1,0 0 0,0 0-1,-1 0 1,1 0 0,0 0-1,0-1 1,0 1 0,0 0-1,-1 0 1,1 0 0,0 0-1,0 0 1,0 0 0,0-1 0,0 1-1,-1 0 1,1 0 0,0 0-1,0 0 1,0-1 0,0 1-1,0 0 1,0 0 0,0 0-1,0 0 1,0-1 0,0 1-1,0 0 1,0 0 0,0 0 0,0-1-1,0 1 1,0 0 0,0 0-1,0-1 1,7-8 933,12-5 121,-7 7-697,167-88 2172,-148 80-2547,1 3 1,0 0-1,64-13 0,-92 24-41,0 0-1,0 1 0,0-1 1,0 1-1,0 0 1,0 0-1,-1 0 1,1 1-1,4 0 0,-7 0 1,0 0 0,1-1 0,-1 1 0,0 0 0,0-1 0,0 1 0,0 0 0,0 0 1,0 0-1,0 0 0,0 0 0,-1 0 0,1 0 0,0 0 0,0 0 0,-1 0 0,1 1 0,-1-1 0,1 0 0,-1 0 0,0 1 0,1-1 0,-1 0 0,0 1 0,0-1 0,0 0 0,0 1 0,0-1 0,0 0 0,0 0 0,-1 3 0,-1 6-1,0 1 1,-1-1-1,0 1 1,0-1-1,-1 0 1,-1 0-1,-10 17 1,-50 68 25,46-71-8,-33 46 51,4 3 0,-51 98 1,97-167-79,-1 1-56,1 1 0,-1-1 1,1 1-1,0 0 1,0-1-1,1 1 1,0 0-1,-1 6 0,2-11 16,0-1 0,0 1 0,0-1 0,0 1 0,0-1 0,0 0 0,0 1 0,0-1 0,0 1 0,0-1 0,0 0 0,1 1-1,-1-1 1,0 1 0,0-1 0,0 0 0,0 1 0,1-1 0,-1 0 0,0 1 0,0-1 0,1 0 0,-1 1 0,0-1 0,1 0 0,-1 0-1,0 1 1,1-1 0,-1 0 0,0 0 0,1 0 0,-1 1 0,0-1 0,1 0 0,-1 0 0,1 0 0,-1 0 0,1 0 0,-1 0 0,0 0-1,1 0 1,-1 0 0,1 0 0,-1 0 0,0 0 0,1 0 0,-1 0 0,1 0 0,-1 0 0,0-1 0,1 1 0,-1 0 0,0 0 0,1 0-1,-1-1 1,1 1 0,-1 0 0,1-1 0,24-17-1405,-24 17 1482,28-23-858,4-6-252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4.793"/>
    </inkml:context>
    <inkml:brush xml:id="br0">
      <inkml:brushProperty name="width" value="0.05" units="cm"/>
      <inkml:brushProperty name="height" value="0.05" units="cm"/>
    </inkml:brush>
  </inkml:definitions>
  <inkml:trace contextRef="#ctx0" brushRef="#br0">74 18 18188,'-2'0'155,"0"0"-1,0 1 1,0-1 0,0 1 0,0 0 0,0 0-1,0-1 1,0 1 0,0 0 0,0 1-1,1-1 1,-1 0 0,1 0 0,-1 1 0,0-1-1,1 1 1,0-1 0,-1 1 0,1 0-1,0-1 1,-1 4 0,-2 2 171,0 1-1,1-1 1,0 1-1,-2 10 1,0 1 209,1 0 0,1 0 1,-1 32-1,4-45-467,0 0 1,0 0-1,0-1 0,1 1 1,0 0-1,1 0 1,-1 0-1,1-1 0,0 1 1,0-1-1,1 1 0,-1-1 1,1 0-1,0 0 1,1 0-1,4 6 0,-6-9-41,0-1 0,1 1-1,-1 0 1,1 0 0,-1-1-1,1 1 1,-1-1-1,1 0 1,0 0 0,-1 0-1,1 0 1,0 0 0,0-1-1,0 1 1,0-1 0,4 0-1,-2 0 9,0-1 0,0 1 0,0-1 0,0-1 0,0 1 0,0-1 0,0 0 0,8-4-1,-1-1 49,0-1 1,0-1-1,-1 0 0,0-1 0,16-18 0,-14 14 76,-1 0 1,-1-1-1,17-31 1,-26 42-118,1-1 0,-1 0 1,0 1-1,0-1 0,-1 0 1,1 0-1,-1 0 0,0 0 0,-1-1 1,1 1-1,-1 0 0,0 0 1,0 0-1,-1 0 0,1-1 1,-1 1-1,0 0 0,-4-9 1,4 11-59,-1 1 1,1-1 0,-1 0-1,0 1 1,0-1 0,0 1 0,-1 0-1,1 0 1,-1 0 0,1 0-1,-1 0 1,1 0 0,-1 1 0,0-1-1,0 1 1,0 0 0,0 0-1,0 0 1,0 0 0,0 0 0,0 1-1,-1-1 1,1 1 0,0 0-1,0 0 1,0 0 0,-1 0-1,1 1 1,0-1 0,-5 2 0,1 0-114,-1 0-1,1 1 1,0-1 0,-1 2 0,1-1 0,1 1 0,-1-1 0,0 2 0,1-1 0,0 1 0,-10 10-1,2 3-328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8.657"/>
    </inkml:context>
    <inkml:brush xml:id="br0">
      <inkml:brushProperty name="width" value="0.05" units="cm"/>
      <inkml:brushProperty name="height" value="0.05" units="cm"/>
    </inkml:brush>
  </inkml:definitions>
  <inkml:trace contextRef="#ctx0" brushRef="#br0">30 3788 13483,'-1'0'118,"-1"1"0,1-1 0,0 0 0,-1 1 0,1-1 0,0 0 0,-1 0 0,1 0 1,-1 0-1,1 0 0,0 0 0,-1 0 0,1 0 0,0-1 0,-1 1 0,1 0 0,-2-2 0,2 2-114,1 0 0,0 0-1,0-1 1,-1 1-1,1 0 1,0-1 0,0 1-1,-1 0 1,1 0 0,0-1-1,0 1 1,0 0 0,0-1-1,0 1 1,-1 0 0,1-1-1,0 1 1,0-1 0,0 1-1,0 0 1,0-1 0,0 1-1,0 0 1,0-1 0,1 0-1,8-14 319,43-40 271,52-57 131,186-212 301,-102 118-699,446-452-30,-223 241-249,-37 37-19,52-56-3,516-495-30,-700 733-780,-183 154-322,-55 42 622,-7 9 314,2-6 92,-14 19-399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19.077"/>
    </inkml:context>
    <inkml:brush xml:id="br0">
      <inkml:brushProperty name="width" value="0.05" units="cm"/>
      <inkml:brushProperty name="height" value="0.05" units="cm"/>
    </inkml:brush>
  </inkml:definitions>
  <inkml:trace contextRef="#ctx0" brushRef="#br0">0 456 15947,'50'-54'1286,"-25"27"-1144,32-29 0,-1 11-59,1 3-1,2 3 1,2 2-1,2 2 1,0 4-1,71-25 1,-124 53-80,67-21 45,-70 22-18,0 1 0,1-1-1,-1 2 1,0-1 0,1 1-1,-1 0 1,1 1 0,8 1-1,-15-2-16,1 0 0,-1 1 0,0-1 0,0 0 0,0 1-1,-1-1 1,1 1 0,0-1 0,0 1 0,0 0 0,0-1-1,0 1 1,-1 0 0,1-1 0,0 1 0,0 0 0,-1 0 0,1 0-1,-1 0 1,1 0 0,-1 0 0,1 1 0,0 0 16,-1 1 0,1-1-1,-1 1 1,0-1 0,0 0 0,0 1 0,0-1 0,0 0 0,-1 5-1,-2 5 68,-1-1 0,0 1 0,0-1 0,-1 1 0,-8 12 0,-37 54 317,34-56-305,-279 390 558,251-357-694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7.475"/>
    </inkml:context>
    <inkml:brush xml:id="br0">
      <inkml:brushProperty name="width" value="0.05" units="cm"/>
      <inkml:brushProperty name="height" value="0.05" units="cm"/>
    </inkml:brush>
  </inkml:definitions>
  <inkml:trace contextRef="#ctx0" brushRef="#br0">1 178 19076,'0'5'1832,"7"-5"-1103,10-2-249,11-7 760,16-3-248,19-8-304,3-5-88,9 2-359,-2-4-281,-4 2-745,-5 4-415,-18 9 992,-7 6-256,-24 12-128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7.927"/>
    </inkml:context>
    <inkml:brush xml:id="br0">
      <inkml:brushProperty name="width" value="0.05" units="cm"/>
      <inkml:brushProperty name="height" value="0.05" units="cm"/>
    </inkml:brush>
  </inkml:definitions>
  <inkml:trace contextRef="#ctx0" brushRef="#br0">0 733 17740,'0'18'2032,"7"-9"-1304,14-16-304,11-7 1041,17-9-697,8-3-200,9-6-792,1-2-464,-1 0 616,-7 4-208,-5 7-152</inkml:trace>
  <inkml:trace contextRef="#ctx0" brushRef="#br0" timeOffset="1">694 1 21293,'21'0'1800,"2"0"-1320,3 6-184,0 11 608,0 9-192,-13 12-247,-7 7-161,-9 14-168,-7 4-16,-9 7-72,-6 1-96,-2-4-464,-3-7-425,11-11 817,3-8-144,6-19-104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8.986"/>
    </inkml:context>
    <inkml:brush xml:id="br0">
      <inkml:brushProperty name="width" value="0.05" units="cm"/>
      <inkml:brushProperty name="height" value="0.05" units="cm"/>
    </inkml:brush>
  </inkml:definitions>
  <inkml:trace contextRef="#ctx0" brushRef="#br0">0 85 18116,'1'-9'391,"1"-3"1104,-2 33-379,1 245 2693,17 138-2381,-17-387-1391,0-5 6,0 1 1,5 21 0,-6-34-43,0 0 1,0 1-1,0-1 0,0 0 1,0 0-1,0 1 0,0-1 1,0 0-1,0 0 1,0 1-1,0-1 0,0 0 1,0 0-1,0 0 0,0 1 1,0-1-1,1 0 0,-1 0 1,0 1-1,0-1 1,0 0-1,0 0 0,0 0 1,1 0-1,-1 1 0,0-1 1,0 0-1,0 0 0,1 0 1,-1 0-1,0 0 0,0 1 1,1-1-1,-1 0 1,0 0-1,0 0 0,0 0 1,1 0-1,3-10 34,2-27-2,-6 34-31,9-90 60,-6 50-33,2 0 0,2 0 0,13-49 0,-19 91-28,-1 0-1,0 0 1,0 0-1,0 0 0,1 0 1,-1 0-1,1 0 1,-1 0-1,1 1 1,-1-1-1,1 0 0,-1 0 1,1 0-1,0 0 1,-1 1-1,1-1 1,0 0-1,0 1 0,-1-1 1,1 0-1,0 1 1,0-1-1,0 1 0,0 0 1,0-1-1,0 1 1,0 0-1,0-1 1,0 1-1,0 0 0,0 0 1,0 0-1,0 0 1,0 0-1,0 0 1,0 0-1,0 0 0,1 1 1,3 1-2,0 0 0,0 0 0,0 1 0,0 0 0,0 0 0,4 4 0,11 7-14,-15-12 13,0 0-1,0 0 1,0 0 0,0 0 0,0-1-1,1 0 1,-1 0 0,1-1-1,-1 1 1,0-1 0,1 0-1,-1-1 1,11-1 0,-8 0-2,-1 0 0,0-1 1,0 0-1,1 0 1,-2-1-1,1 0 0,0 0 1,11-9-1,-4-1 4,1-1 1,-2 0-1,0 0 0,-1-1 1,0-1-1,15-30 0,-17 27 10,-1 0 0,-1 0 0,0-1 0,-2 1-1,-1-2 1,0 1 0,-1 0 0,-2-1 0,0 0 0,-1-24-1,-2 41-7,1 1 0,-1 0 0,0-1 0,0 1 0,0-1 0,-1 1 0,1 0 0,-1 0 0,0 0 0,0 0 0,0 0 0,-5-5 0,7 8-2,-1 0 0,0 1 1,0-1-1,0 0 0,0 1 0,0-1 0,1 1 0,-1-1 0,0 1 0,0-1 0,0 1 0,0-1 1,-1 1-1,1 0 0,0 0 0,0 0 0,0-1 0,0 1 0,0 0 0,-2 1 0,1-1 1,0 1 0,0 0 0,0 0-1,0 0 1,0 0 0,0 0-1,0 0 1,0 1 0,1-1 0,-1 0-1,0 1 1,1 0 0,-1-1-1,-1 3 1,-6 9 8,1 0 0,0 0-1,1 1 1,1 0 0,-9 24 0,5-6 30,-9 52 1,15-63-7,1 0 0,1-1 1,1 1-1,0 0 0,2 0 0,4 25 0,-5-43-31,0-1 1,1 1-1,0 0 0,0-1 1,0 1-1,0-1 0,0 0 0,0 1 1,1-1-1,-1 0 0,1 1 0,-1-1 1,1 0-1,0 0 0,0-1 1,0 1-1,0 0 0,0 0 0,0-1 1,1 0-1,-1 1 0,0-1 1,1 0-1,-1 0 0,1 0 0,-1 0 1,1-1-1,0 1 0,-1-1 0,1 1 1,0-1-1,3 0 0,8-1-15,1 0 0,-1-1 0,1-1 0,25-7 1,-9 2-35,-17 5 25,0 0 0,0 1 0,0 1 0,0 0 0,1 1 0,-1 0 1,15 3-1,-24-2 15,0 0 1,0 1 0,0-1-1,0 1 1,0 0 0,0 0-1,0 0 1,-1 1 0,1 0-1,-1 0 1,0 0-1,0 0 1,0 1 0,0-1-1,-1 1 1,1 0 0,-1 0-1,0 1 1,0-1 0,-1 1-1,1-1 1,1 6 0,-1 0-18,0-1 1,-1 0 0,0 0 0,-1 1-1,0-1 1,-1 1 0,0 9 0,3 35-1760,4-104 895,0 15 336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49.415"/>
    </inkml:context>
    <inkml:brush xml:id="br0">
      <inkml:brushProperty name="width" value="0.05" units="cm"/>
      <inkml:brushProperty name="height" value="0.05" units="cm"/>
    </inkml:brush>
  </inkml:definitions>
  <inkml:trace contextRef="#ctx0" brushRef="#br0">1 147 18020,'5'3'414,"0"1"1,0-1-1,1 0 1,-1 0-1,1 0 0,0-1 1,0 0-1,0 0 1,7 1-1,-9-2-231,0-1 0,-1 0 0,1 0 0,0 0-1,0-1 1,0 1 0,0-1 0,-1 0 0,1 0-1,0 0 1,-1-1 0,1 1 0,-1-1 0,1 0 0,5-4-1,-1 0 25,0 0-1,-1 0 1,0-1-1,0 0 0,-1-1 1,8-11-1,-10 14-128,-1 0 1,0 0-1,-1-1 0,1 1 0,-1-1 0,0 0 1,0 1-1,-1-1 0,0 0 0,0 0 0,0-7 1,-1 12-63,0 0 1,1 0-1,-1 0 1,0 0-1,0 0 1,0 0-1,0 0 1,0 0 0,-1 0-1,1 0 1,0 0-1,0 0 1,-1 0-1,1 0 1,0 1-1,-1-1 1,1 0 0,-1 0-1,1 0 1,-1 0-1,0 1 1,1-1-1,-1 0 1,0 1-1,1-1 1,-1 0 0,-1 0-1,1 1 1,-1 0 0,1 0 0,0 0-1,-1 0 1,1 0 0,0 1 0,-1-1 0,1 0 0,0 1-1,0-1 1,-1 1 0,1-1 0,0 1 0,0-1-1,0 1 1,-2 1 0,-5 4 32,1 0 1,0 0-1,0 1 0,-7 9 1,5-3-26,-1 1 0,2 0 0,0 0 0,-10 25 0,14-29-23,1 0 0,0 0 0,0 1 0,1-1 1,1 1-1,0 0 0,0 20 0,1-28-20,0-1 0,0 1 1,1 0-1,-1-1 0,1 1 0,-1 0 0,1-1 0,0 1 0,0-1 1,0 1-1,1-1 0,-1 0 0,0 1 0,1-1 0,0 0 1,-1 0-1,1 0 0,0 0 0,0 0 0,0-1 0,0 1 1,0 0-1,1-1 0,-1 0 0,0 1 0,1-1 0,-1 0 0,1 0 1,-1-1-1,1 1 0,0 0 0,-1-1 0,1 0 0,0 1 1,-1-1-1,1 0 0,3-1 0,23-4-137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0.068"/>
    </inkml:context>
    <inkml:brush xml:id="br0">
      <inkml:brushProperty name="width" value="0.05" units="cm"/>
      <inkml:brushProperty name="height" value="0.05" units="cm"/>
    </inkml:brush>
  </inkml:definitions>
  <inkml:trace contextRef="#ctx0" brushRef="#br0">0 62 13899,'5'-18'4593,"-4"26"-419,-2 15-3086,5 63 944,-3-76-1938,0 0 0,1 0-1,1-1 1,-1 1-1,2-1 1,7 17 0,-10-25-85,-1 1 1,1-1-1,0 0 0,0 1 1,0-1-1,0 0 1,0 0-1,0 0 1,0 0-1,1 0 0,-1 0 1,0 0-1,0 0 1,1 0-1,-1 0 1,1-1-1,-1 1 0,1-1 1,-1 1-1,1-1 1,-1 0-1,1 1 1,1-1-1,1 0 3,-1-1 0,0 1 0,0-1 0,0 0-1,0 0 1,0 0 0,0 0 0,0 0 0,0-1 0,5-3 0,4-3 24,0-1 1,-1-1-1,19-22 0,12-16 57,51-55 208,-92 102-295,1-1 0,-1 1 1,1 0-1,-1 0 0,1-1 0,0 1 0,-1 0 1,1 0-1,0 0 0,0 1 0,-1-1 0,1 0 1,0 1-1,3-1 0,-4 1-1,0 0 1,0 0-1,-1 0 0,1 0 0,0 0 1,0 1-1,0-1 0,0 0 0,-1 1 1,1-1-1,0 1 0,0-1 0,-1 1 1,1-1-1,0 1 0,-1-1 0,1 1 1,0 0-1,-1-1 0,1 1 0,-1 0 0,1 0 1,2 6 27,0 0-1,0 0 1,-1 0 0,0 0 0,-1 0 0,2 8 0,-1-3 3,4 30 52,-5-30-60,0 0 0,1 0 0,0 0 0,1-1 0,1 1 0,0 0 0,7 12 0,-11-23-25,0 0 0,1 0-1,-1 0 1,1 0 0,-1 0 0,1 0 0,0 0 0,-1-1-1,1 1 1,0 0 0,0-1 0,-1 1 0,1 0-1,0-1 1,0 1 0,0-1 0,0 1 0,0-1 0,0 1-1,0-1 1,0 0 0,0 1 0,0-1 0,0 0-1,0 0 1,1 0 0,0-1 3,1 0 0,-1 0 0,0 0 0,0 0 0,0 0 0,0-1 0,0 1 0,0-1 0,-1 1 0,1-1-1,0 0 1,1-2 0,9-11 9,-1-1 0,-1 0 0,17-33 0,4-10-5,-13 25 1,-16 28-9,1 0 0,0 0 0,0 0 0,1 0 0,-1 1 0,1 0 0,0-1 0,7-4 0,-11 9-2,0 1 0,1-1 0,-1 1 0,0 0 0,1-1 0,-1 1 0,1 0 0,-1-1 0,1 1 0,-1 0 0,1 0 0,-1 0 0,1-1 0,-1 1-1,1 0 1,-1 0 0,1 0 0,-1 0 0,1 0 0,-1 0 0,1 0 0,0 0 0,-1 0 0,1 0 0,-1 0 0,1 0 0,-1 0 0,1 0 0,-1 1 0,1-1 0,-1 0 0,1 0 0,0 1 0,0 0 1,0 1 1,0-1-1,0 0 0,0 1 1,0-1-1,-1 1 0,1-1 1,0 1-1,-1-1 1,1 1-1,0 2 0,5 50 38,-6-48-37,1 13-173,4 43 515,-4-41-1271,0-18-168,-1-5-559,0-25 1079,-1-5-220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4.829"/>
    </inkml:context>
    <inkml:brush xml:id="br0">
      <inkml:brushProperty name="width" value="0.05" units="cm"/>
      <inkml:brushProperty name="height" value="0.05" units="cm"/>
    </inkml:brush>
  </inkml:definitions>
  <inkml:trace contextRef="#ctx0" brushRef="#br0">94 0 16235,'0'2'1833,"-2"6"-1177,-6 5-144,2 7 1008,-3 9-415,0 5-153,0 6-344,-3 3-112,2-1-224,1 0-216,5-5-432,-1-8-256,2-8-560,-3-4 904,4-8-240,2-7-217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0.471"/>
    </inkml:context>
    <inkml:brush xml:id="br0">
      <inkml:brushProperty name="width" value="0.05" units="cm"/>
      <inkml:brushProperty name="height" value="0.05" units="cm"/>
    </inkml:brush>
  </inkml:definitions>
  <inkml:trace contextRef="#ctx0" brushRef="#br0">17 5 20588,'-1'14'1809,"-4"-6"-1473,-1-5-512,4-8 1320,-1-2-672,3-10-296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1.156"/>
    </inkml:context>
    <inkml:brush xml:id="br0">
      <inkml:brushProperty name="width" value="0.05" units="cm"/>
      <inkml:brushProperty name="height" value="0.05" units="cm"/>
    </inkml:brush>
  </inkml:definitions>
  <inkml:trace contextRef="#ctx0" brushRef="#br0">91 249 5889,'72'-79'3064,"-46"53"201,36-48-1,-61 72-2946,1-1 0,0 1 1,-1-1-1,0 1 0,1-1 0,-1 1 0,0-1 0,0 1 1,0-1-1,-1 0 0,1 0 0,-1 0 0,0 1 1,1-1-1,-1-4 0,-1 6-172,1-1-1,-1 1 1,0 0 0,1 0 0,-1-1 0,0 1-1,0 0 1,0 0 0,1 0 0,-1 0-1,0 0 1,-1 0 0,1 0 0,0 0-1,0 0 1,0 0 0,-1 1 0,1-1-1,0 1 1,0-1 0,-1 1 0,1-1 0,-1 1-1,1-1 1,0 1 0,-1 0 0,1 0-1,-1 0 1,1 0 0,-1 0 0,-1 0-1,-4 1-8,-1-1-1,1 1 0,-1 0 1,1 1-1,-1 0 1,1 0-1,0 0 0,0 1 1,0 0-1,0 1 0,0-1 1,1 1-1,-1 1 0,1-1 1,0 1-1,-6 7 0,-1 1-107,2 0 0,-1 0 0,2 2 0,0-1 0,-16 31 0,22-37-24,1 0 0,0 0 1,0 1-1,1-1 0,0 1 1,0-1-1,1 1 0,0 0 1,1 0-1,0 0 0,0-1 1,3 14-1,-3-18-18,1-1-1,0 0 0,0 1 1,0-1-1,1 0 1,-1 1-1,1-1 1,-1 0-1,1 0 0,0 0 1,1 0-1,-1-1 1,0 1-1,1-1 0,-1 1 1,1-1-1,0 0 1,0 0-1,0 0 1,0 0-1,0 0 0,0-1 1,1 1-1,-1-1 1,0 0-1,1 0 1,-1-1-1,1 1 0,-1 0 1,1-1-1,-1 0 1,1 0-1,5-1 1,4 0-256,0-1 0,0 0 0,-1-1 1,1 0-1,0-1 0,-1-1 1,0 0-1,23-13 0,-17 7-92,1-1-1,-2-1 1,1-1-1,23-26 0,-2-3-463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1.807"/>
    </inkml:context>
    <inkml:brush xml:id="br0">
      <inkml:brushProperty name="width" value="0.05" units="cm"/>
      <inkml:brushProperty name="height" value="0.05" units="cm"/>
    </inkml:brush>
  </inkml:definitions>
  <inkml:trace contextRef="#ctx0" brushRef="#br0">52 109 18540,'-2'12'765,"-22"158"5247,23-152-5785,0 1 0,2 0 0,0 0-1,1-1 1,1 1 0,0-1-1,8 20 1,-11-38-219,0 1 1,0-1-1,0 1 0,0-1 1,0 1-1,0 0 0,0-1 1,1 1-1,-1-1 0,0 1 1,0-1-1,1 1 0,-1-1 0,0 1 1,1-1-1,-1 0 0,0 1 1,1-1-1,-1 1 0,1-1 1,-1 0-1,1 1 0,-1-1 0,1 0 1,3-11 109,-4-28 31,-2 9-78,-1-1-1,-1 1 1,-1-1 0,-2 1-1,-14-38 1,14 59-27,3 10 41,3 0-80,1-1 1,-1 1-1,1 0 1,0 0-1,0 0 1,0 0-1,0 0 1,-1-1-1,1 1 1,0 0-1,0 0 1,1 0-1,-1 0 1,0 0-1,0 0 1,0 0-1,1-1 1,0 3-1,-1-1-2,1 0 0,0-1 0,0 1 0,0 0 0,0 0 0,1-1 0,-1 1 0,0-1 0,1 1 0,-1-1 0,1 0 0,-1 1-1,1-1 1,0 0 0,-1 0 0,1 0 0,0 0 0,3 1 0,-1-1 0,1 0-1,-1 0 1,1-1 0,-1 0 0,1 1-1,-1-1 1,0-1 0,6 0 0,6-2 3,1-1 0,-2 0-1,25-11 1,-30 11-1,1-1-1,-1 0 0,0-1 0,-1 0 0,1 0 1,-1-1-1,10-10 0,-14 12 0,-1 0 0,0 0 0,0 0 0,0 0 0,-1 0-1,0-1 1,0 0 0,0 0 0,-1 0 0,0 0 0,0 0 0,0 0 0,-1 0 0,1-8-1,-2 10-2,1-1 4,0 1 0,-1 0 0,0 0 0,0-1 0,0 1 0,0 0 1,-1 0-1,1 0 0,-1-1 0,0 1 0,-1 0 0,-1-4 0,2 7-4,1 1 0,-1 0 0,0-1-1,1 1 1,-1 0 0,0 0 0,0 0 0,1-1 0,-1 1-1,0 0 1,0 0 0,1 0 0,-1 0 0,0 1 0,0-1-1,1 0 1,-1 0 0,0 0 0,0 0 0,1 1 0,-1-1-1,0 0 1,1 1 0,-1-1 0,0 1 0,1-1 0,-1 1-1,1-1 1,-1 1 0,1-1 0,-1 1 0,1-1 0,-1 2-1,-20 20 3,10-4 41,0 0 1,1 1-1,2 1 0,0-1 1,1 1-1,-5 21 0,9-30-3,1-1-1,0 0 1,1 1-1,0-1 1,1 1-1,0 12 1,1-21-47,-1 1 0,0-1 1,1 0-1,0 1 0,-1-1 1,1 0-1,0 0 0,0 0 1,0 0-1,0 0 0,1 0 1,-1 0-1,0 0 0,1 0 1,0-1-1,-1 1 0,1 0 1,0-1-1,0 1 0,0-1 1,0 0-1,0 0 0,0 0 1,0 0-1,0 0 0,0 0 1,0 0-1,1-1 0,-1 1 1,0-1-1,1 0 0,-1 0 1,4 0-1,6 0-360,0 0-1,0-2 0,0 1 1,0-2-1,0 1 1,15-7-1,-3 0-904,45-23 0,-30 9 403,-2-4-213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2.461"/>
    </inkml:context>
    <inkml:brush xml:id="br0">
      <inkml:brushProperty name="width" value="0.05" units="cm"/>
      <inkml:brushProperty name="height" value="0.05" units="cm"/>
    </inkml:brush>
  </inkml:definitions>
  <inkml:trace contextRef="#ctx0" brushRef="#br0">162 85 20364,'-3'1'197,"-1"-1"-1,1 1 0,0 0 0,0 0 0,0 1 0,0-1 1,0 0-1,1 1 0,-1 0 0,0 0 0,1 0 0,-1 0 1,1 0-1,-4 4 0,-3 4 113,1 1 0,-8 14-1,6-10 451,-4 6-54,2 0 0,-14 30 0,22-42-592,0 0-1,1 1 0,1-1 1,-1 1-1,2 0 0,-1 0 0,1 0 1,1 15-1,0-24-105,0 0 0,0 0 1,0 1-1,0-1 0,0 0 0,0 0 0,0 1 1,0-1-1,1 0 0,-1 0 0,0 0 0,1 0 0,-1 1 1,1-1-1,-1 0 0,1 0 0,0 0 0,-1 0 1,1 0-1,0 0 0,0 0 0,0-1 0,0 1 1,-1 0-1,1 0 0,0 0 0,1-1 0,-1 1 0,0-1 1,0 1-1,0-1 0,0 1 0,0-1 0,0 0 1,1 1-1,-1-1 0,0 0 0,0 0 0,1 0 1,-1 0-1,0 0 0,0 0 0,0 0 0,1-1 0,-1 1 1,0 0-1,2-1 0,3-2-6,1 1-1,-1-1 1,0 0 0,0 0 0,0-1-1,0 0 1,6-5 0,4-7-7,0-1 1,-1 0 0,24-38 0,-35 49 0,12-20 0,-1-1-1,13-36 1,-14 32-100,-36 84 33,2 0-1,-15 63 1,34-113 36,-6 36-231,7-38 216,0 1 1,0 0 0,0-1 0,0 1 0,0 0-1,0-1 1,0 1 0,0-1 0,1 1 0,-1 0-1,1-1 1,-1 1 0,1-1 0,-1 1 0,1-1 0,0 1-1,0-1 1,0 0 0,1 3 0,0-4-33,-1 0 0,0 1 0,0-1 0,0 0 0,1 0 0,-1 0 0,0 0 0,0 0 0,0 0 0,1 0 1,-1 0-1,0 0 0,0 0 0,0-1 0,0 1 0,1-1 0,-1 1 0,0-1 0,0 1 0,0-1 0,0 1 0,0-1 0,1-1 0,26-20-1419,-26 21 1359,16-17-905,1 0 0,-2-1-1,-1-1 1,15-24-1,51-93-1468,-33 52 2689,-32 54 1235,-15 27 22,-12 18-81,-6 10-11,-26 43 758,39-62-1980,1 0 0,-1 1 0,1 0 0,0 0 0,0-1-1,0 1 1,1 0 0,0 1 0,0 8 0,1-14-108,0 0 0,0 0 0,1 0 0,-1 0 0,0 0 0,1 0 0,-1 1 0,0-1 0,1 0 0,0 0 0,-1 0 0,1 0 0,-1-1 0,1 1 0,0 0 0,0 0 0,0 0 0,-1 0 0,1-1 0,0 1 0,0-1 0,0 1 0,0 0 1,0-1-1,2 1 0,30 6-153,-23-5 100,95 8-562,-79-10 495,-1 2 0,1 1 0,-1 1 0,33 10 0,-56-14 142,1 1-1,-1 0 0,1 0 1,-1 0-1,0 1 0,1-1 0,-1 0 1,0 1-1,0-1 0,0 1 1,3 3-1,-5-4-4,1-1 1,-1 1-1,0 0 0,0 0 0,1 0 1,-1 0-1,0 0 0,0-1 1,0 1-1,0 0 0,0 0 0,0 0 1,0 0-1,0 0 0,0 0 1,-1-1-1,1 1 0,0 0 0,0 0 1,-1 0-1,1 0 0,-1-1 0,1 1 1,-1 0-1,1 0 0,-1-1 1,1 1-1,-1 0 0,1-1 0,-1 1 1,0-1-1,0 1 0,1-1 1,-2 1-1,-8 7 229,0-1 1,0 0-1,0-1 1,-1 0-1,0-1 1,-21 7 0,23-9-253,0 0 1,0-1-1,0 0 1,0-1 0,0 0-1,0-1 1,0 0 0,-1 0-1,-13-2 1,22 1-63,0 1-1,0 0 1,0 0-1,0-1 1,0 1 0,1 0-1,-1-1 1,0 1-1,0-1 1,0 0 0,0 1-1,1-1 1,-1 1-1,0-1 1,1 0 0,-1 0-1,0 1 1,1-1-1,-1 0 1,1 0 0,-1 0-1,1 0 1,0 0-1,-1 0 1,1 0 0,0 1-1,0-1 1,-1 0-1,1 0 1,0 0 0,0 0-1,0 0 1,0 0-1,0 0 1,0 0 0,1 0-1,-1 0 1,0 0-1,0 0 1,1 0 0,-1 0-1,1 0 1,-1 0-1,1 1 1,-1-1 0,1 0-1,-1 0 1,1 0 0,0 1-1,-1-1 1,1 0-1,0 1 1,1-2 0,14-11-790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2.880"/>
    </inkml:context>
    <inkml:brush xml:id="br0">
      <inkml:brushProperty name="width" value="0.05" units="cm"/>
      <inkml:brushProperty name="height" value="0.05" units="cm"/>
    </inkml:brush>
  </inkml:definitions>
  <inkml:trace contextRef="#ctx0" brushRef="#br0">35 139 18692,'-1'1'140,"0"0"-1,0 0 1,0 0-1,0 0 1,1 0-1,-1 0 1,0 0-1,1 0 1,-1 1-1,1-1 1,-1 0-1,1 0 1,0 0-1,0 1 1,-1-1-1,1 0 1,0 0-1,0 1 1,0-1-1,0 0 1,0 0-1,1 1 1,-1-1-1,0 0 1,0 0-1,1 2 1,0-2-53,0-1-1,0 1 1,0 0 0,1-1-1,-1 1 1,0-1-1,0 1 1,0-1 0,1 1-1,-1-1 1,0 0 0,0 0-1,1 1 1,-1-1 0,0 0-1,0 0 1,1 0 0,-1 0-1,0-1 1,0 1 0,1 0-1,-1-1 1,0 1 0,0 0-1,1-1 1,0 0 0,11-5 49,-1 0 0,1 0 0,-2-1 1,1 0-1,-1-1 0,0-1 0,0 1 1,-1-2-1,-1 0 0,1 0 0,-2 0 0,14-20 1,-21 28-123,-1 1 0,1 0 0,0-1 0,-1 1 0,1-1 0,0 1 0,-1-1 0,0 1 0,1-1 0,-1 1 1,0-1-1,0 1 0,0-1 0,0 0 0,0 1 0,0-1 0,0 1 0,-1-1 0,1 1 0,0-1 0,-2-2 0,1 3-3,0 0-1,0 0 0,0 0 0,0 0 0,0 1 0,0-1 0,0 0 1,0 1-1,-1-1 0,1 0 0,0 1 0,0-1 0,-1 1 0,1 0 1,0-1-1,0 1 0,-1 0 0,1 0 0,-1 0 0,1 0 0,0 0 1,-1 0-1,1 0 0,0 1 0,-2-1 0,-5 2 6,0 1 0,0-1-1,1 1 1,-1 1 0,1-1 0,0 1-1,0 0 1,0 1 0,0 0-1,1 0 1,0 0 0,0 1 0,-6 7-1,2-2-6,1 1-1,0 0 0,1 0 0,1 1 0,0 0 0,-9 21 1,13-25-30,0-1 1,1 1-1,0-1 1,1 1-1,-1 0 1,2 0-1,-1-1 1,1 1-1,1 0 1,1 15-1,-1-20-52,0 0 0,0 0 0,1-1 1,-1 1-1,1-1 0,0 1 0,0-1 0,0 1 0,0-1 1,0 0-1,1 0 0,-1 0 0,1 0 0,0-1 0,0 1 0,0-1 1,0 0-1,1 1 0,-1-1 0,0-1 0,1 1 0,0 0 0,-1-1 1,1 0-1,0 0 0,4 1 0,0-1-21,1 0 0,0 0 1,-1-1-1,1 0 0,0 0 0,-1-1 0,1 0 1,13-4-1,35-13-469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3.332"/>
    </inkml:context>
    <inkml:brush xml:id="br0">
      <inkml:brushProperty name="width" value="0.05" units="cm"/>
      <inkml:brushProperty name="height" value="0.05" units="cm"/>
    </inkml:brush>
  </inkml:definitions>
  <inkml:trace contextRef="#ctx0" brushRef="#br0">14 1 19652,'0'11'2337,"-3"9"-1225,-2 3-456,2 4 1561,0 2-641,5 3-552,1-3-288,8-1-480,-1-4-232,7-5-600,-3-5-296,0-8-840,-4-6 239,-5-6 865,-5-8-360,-3-5-184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3.752"/>
    </inkml:context>
    <inkml:brush xml:id="br0">
      <inkml:brushProperty name="width" value="0.05" units="cm"/>
      <inkml:brushProperty name="height" value="0.05" units="cm"/>
    </inkml:brush>
  </inkml:definitions>
  <inkml:trace contextRef="#ctx0" brushRef="#br0">17 16 18844,'-8'-11'1687,"8"10"-1660,0 1 0,0 0 0,0 0 0,0 0 1,0 0-1,0-1 0,0 1 0,0 0 0,0 0 0,-1 0 0,1-1 1,0 1-1,0 0 0,0 0 0,0 0 0,0 0 0,0 0 0,-1-1 1,1 1-1,0 0 0,0 0 0,0 0 0,0 0 0,-1 0 0,1 0 1,0 0-1,0 0 0,0-1 0,0 1 0,-1 0 0,1 0 0,0 0 1,0 0-1,0 0 0,-1 0 0,1 0 0,0 0 0,0 0 0,0 0 1,-1 0-1,1 0 0,0 0 0,0 1 0,0-1 0,0 0 0,-1 0 1,1 0-1,0 0 0,0 0 0,0 0 0,0 0 0,-1 0 0,1 1 1,0-1-1,0 0 0,0 0 0,0 0 0,0 0 0,0 1 0,-1-1 1,1 0-1,0 0 0,0 2 76,0-1 0,1 1-1,-1 0 1,0-1 0,1 1 0,-1-1 0,1 1 0,-1-1 0,1 1 0,0-1-1,-1 1 1,1-1 0,0 0 0,0 0 0,0 1 0,0-1 0,0 0 0,0 0-1,1 0 1,-1 0 0,0 0 0,0 0 0,1 0 0,1 0 0,37 21-844,-22-15 64,0-1 1,1-1 0,0 0-1,34 3 1,78-1-1941,-108-8 1246,33-4 1,-47 4 1438,0-1 1,0 0-1,-1 0 1,1-1-1,-1 0 1,12-6-1,-19 9 61,0-1-1,-1 1 0,1-1 0,-1 1 0,1-1 0,0 1 0,-1-1 1,1 1-1,-1-1 0,1 1 0,-1-1 0,1 0 0,-1 1 0,1-1 1,-1 0-1,0 1 0,1-1 0,-1 0 0,0 0 0,0 0 0,0 0-63,0 1 0,0 0 0,0-1-1,0 1 1,0 0 0,0-1 0,-1 1-1,1 0 1,0-1 0,0 1 0,0 0-1,-1 0 1,1-1 0,0 1 0,0 0-1,-1 0 1,1-1 0,0 1 0,-1 0-1,1 0 1,0 0 0,-1 0 0,1-1-1,0 1 1,-1 0 0,1 0 0,0 0-1,-1 0 1,1 0 0,0 0 0,-1 0-1,1 0 1,0 0 0,-1 0 0,1 0 0,0 0-1,-1 0 1,1 0 0,-1 1 0,-9 0 511,0 2 0,0-1 0,0 1 0,1 1 0,-1 0 0,1 0 0,0 1 0,-15 10 0,15-9-405,1 0 1,0 1 0,0 0-1,0 0 1,1 1-1,0 0 1,1 0-1,-8 13 1,13-20-166,0 0 0,0 0 0,0 1 0,1-1 0,-1 0 0,0 1 0,1-1 0,-1 1 1,1-1-1,-1 1 0,1-1 0,0 1 0,0-1 0,-1 1 0,1-1 0,0 1 0,0-1 0,1 1 1,-1-1-1,0 1 0,0-1 0,1 1 0,-1-1 0,1 1 0,-1-1 0,1 0 0,0 1 0,0-1 1,1 2-1,1-1-26,0 0-1,0 0 1,0 0 0,1 0 0,-1 0 0,1-1 0,-1 1-1,1-1 1,0 0 0,4 1 0,98 14-517,-76-13 324,-1 1 1,52 15-1,-74-17 198,1 1 0,0 0 1,-1 1-1,1-1 0,13 10 0,-20-12 27,0 0-1,0 0 1,0 0 0,1 0-1,-1 1 1,0-1 0,-1 0 0,1 0-1,0 1 1,0-1 0,0 1-1,-1-1 1,1 0 0,-1 1-1,1-1 1,-1 1 0,1 0-1,-1-1 1,0 1 0,0-1 0,0 1-1,0-1 1,0 1 0,0 0-1,0-1 1,-1 1 0,1-1-1,-1 1 1,1-1 0,-1 1 0,1-1-1,-1 1 1,0-1 0,0 0-1,1 1 1,-1-1 0,0 0-1,0 0 1,-2 2 0,-6 7 1,0-1 1,-1 0-1,0 0 0,-1-1 1,1 0-1,-2-1 1,1-1-1,-1 1 1,0-2-1,0 0 0,-1 0 1,1-1-1,-1 0 1,0-1-1,-18 1 0,16-4-181,5-3-106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4.363"/>
    </inkml:context>
    <inkml:brush xml:id="br0">
      <inkml:brushProperty name="width" value="0.05" units="cm"/>
      <inkml:brushProperty name="height" value="0.05" units="cm"/>
    </inkml:brush>
  </inkml:definitions>
  <inkml:trace contextRef="#ctx0" brushRef="#br0">177 438 19148,'-1'-3'209,"1"0"0,-1 0 0,1 0 0,-1 0 0,0 1 0,0-1 0,0 0 0,-1 0 0,1 1 0,-1-1 0,1 0 0,-5-4 0,5 6-140,0 1 0,0-1-1,0 0 1,-1 0 0,1 0-1,0 0 1,-1 1 0,1-1 0,-1 1-1,1-1 1,-1 1 0,1 0-1,-1-1 1,1 1 0,-1 0 0,1 0-1,-1 0 1,1 0 0,-1 0-1,1 1 1,-1-1 0,1 0 0,-1 1-1,1-1 1,-1 1 0,1-1-1,-2 2 1,-2 0 99,1 1-1,-1 0 1,1 1-1,0-1 1,-1 1-1,2 0 1,-1-1-1,0 2 1,1-1-1,0 0 1,0 1 0,-5 8-1,-3 9 200,-12 35 0,17-41-218,2-3-47,-1 1 0,1 0 0,1 1 1,-2 25-1,4-35-82,1-1 1,0 1 0,0 0 0,0-1 0,0 1-1,1-1 1,0 1 0,0 0 0,0-1-1,1 1 1,-1-1 0,1 0 0,0 0-1,0 1 1,0-1 0,1-1 0,0 1-1,4 5 1,-5-8-13,-1 1 1,1-1-1,-1 0 0,1 0 0,-1 0 0,1 0 0,0-1 0,0 1 1,-1 0-1,1-1 0,0 1 0,0-1 0,0 0 0,0 1 0,0-1 1,0 0-1,0 0 0,-1 0 0,1-1 0,0 1 0,0 0 0,0-1 1,0 1-1,0-1 0,-1 0 0,1 1 0,0-1 0,2-2 0,4-2 10,0 0 0,-1-1 0,0-1 0,11-11 0,7-9 8,-2-2 0,-1-1 0,-1 0 0,-1-2 0,-2 0 0,-2-2 0,14-36 1,-13 21 14,-2 0 0,-1-1 1,-3-1-1,6-77 1,-16 118-26,0 0 0,-1 0 0,0 0 0,0-1 0,-3-12 0,3 22-15,0 1 1,0 0 0,0 0 0,0-1-1,0 1 1,-1 0 0,1-1 0,0 1-1,0 0 1,0 0 0,0-1-1,0 1 1,-1 0 0,1 0 0,0-1-1,0 1 1,0 0 0,-1 0-1,1 0 1,0 0 0,0-1 0,-1 1-1,1 0 1,0 0 0,0 0-1,-1 0 1,1 0 0,0 0 0,-1 0-1,1-1 1,0 1 0,0 0-1,-1 0 1,1 0 0,0 0 0,-1 0-1,1 0 1,0 0 0,-1 1-1,1-1 1,0 0 0,-1 0 0,-9 10 36,5 0-27,0 0 0,1 0 0,1 1 0,0-1 0,0 1 0,-1 17 0,-4 73 68,7-82-62,-1 138 112,3-140-200,1-1 0,1 1 0,0 0 0,1-1 0,1 1 0,0-1 0,9 17 0,-12-29-83,0 0-1,1 0 0,0 0 0,-1 0 0,2-1 0,-1 1 0,0-1 1,1 0-1,-1 1 0,1-2 0,0 1 0,7 3 0,-10-5 66,0 0 0,1-1 1,-1 1-1,1-1 0,-1 0 0,1 0 0,-1 1 0,1-1 0,-1 0 0,0 0 1,1 0-1,-1 0 0,1-1 0,-1 1 0,1 0 0,-1-1 0,3 0 1,-2 0 28,0 0 1,-1-1-1,1 1 0,0 0 1,-1-1-1,1 1 1,-1-1-1,0 0 1,1 1-1,-1-1 1,0 0-1,0 0 1,0 0-1,0 0 1,1-3-1,5-29-865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4.801"/>
    </inkml:context>
    <inkml:brush xml:id="br0">
      <inkml:brushProperty name="width" value="0.05" units="cm"/>
      <inkml:brushProperty name="height" value="0.05" units="cm"/>
    </inkml:brush>
  </inkml:definitions>
  <inkml:trace contextRef="#ctx0" brushRef="#br0">1 95 14211,'5'3'562,"-1"0"1,1 0-1,-1 0 0,0 0 1,1 1-1,6 7 0,-8-7-159,0-1-1,0 1 1,1-1 0,-1 0-1,1 0 1,0 0-1,0-1 1,0 1-1,0-1 1,9 3-1,-5-3-175,0-1 0,0 0-1,1 0 1,-1-1 0,0 0-1,0 0 1,1-1 0,-1 0-1,0-1 1,0 1-1,0-2 1,0 1 0,9-5-1,-9 3-108,1 0 0,-1 0-1,1-1 1,-1 0 0,-1-1-1,1 0 1,-1 0 0,0 0-1,0-1 1,-1 0 0,7-10-1,-12 15-89,1 0-1,-1 0 0,0 0 0,0 0 0,0 0 0,0 0 0,0 0 0,-1-1 0,1 1 0,-1 0 0,1-1 0,-1 1 0,0 0 0,0-1 0,0 1 0,0-1 1,0 1-1,0 0 0,-1-1 0,1 1 0,-2-3 0,1 4-14,0-1 1,0 1-1,0 0 1,0-1 0,-1 1-1,1 0 1,0 0-1,-1 0 1,1 0-1,-1 0 1,1 0-1,-1 0 1,1 1-1,-1-1 1,0 1-1,1-1 1,-1 1 0,0-1-1,1 1 1,-1 0-1,0 0 1,0 0-1,1 0 1,-1 0-1,0 0 1,0 0-1,1 1 1,-1-1-1,-3 2 1,-5 1 6,0 0 0,0 0 0,1 1 0,-1 1 0,1 0 0,0 0 0,1 1 0,-1 0 0,1 0 0,0 1-1,0 0 1,1 0 0,-8 10 0,7-6-17,0 0 1,0 1-1,1-1 0,1 1 0,0 1 0,0-1 0,1 1 0,1 0 1,-4 21-1,7-29-20,0-1 0,1 1 1,-1-1-1,1 1 0,0-1 0,1 1 1,-1 0-1,1-1 0,0 0 0,0 1 1,1-1-1,2 8 0,-3-10-20,1 0 0,-1 1-1,1-1 1,0 0 0,-1 0-1,1 0 1,0 0 0,0 0 0,1 0-1,-1-1 1,0 1 0,0-1 0,1 1-1,-1-1 1,1 0 0,-1 0 0,1 0-1,0 0 1,-1-1 0,1 1-1,4 0 1,3-1-210,-1 0 1,1 0-1,-1-1 0,1 0 1,-1-1-1,0 0 0,1 0 0,-1-1 1,17-7-1,4-5-431,41-27 1,-62 36 554,33-22-594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5.233"/>
    </inkml:context>
    <inkml:brush xml:id="br0">
      <inkml:brushProperty name="width" value="0.05" units="cm"/>
      <inkml:brushProperty name="height" value="0.05" units="cm"/>
    </inkml:brush>
  </inkml:definitions>
  <inkml:trace contextRef="#ctx0" brushRef="#br0">262 52 18804,'-1'-2'224,"1"-1"-1,-1 1 1,0-1-1,1 1 1,-1-1-1,0 1 1,0 0 0,-1-1-1,1 1 1,0 0-1,-1 0 1,1 0-1,-1 0 1,0 0 0,0 0-1,0 1 1,0-1-1,0 1 1,0-1-1,0 1 1,0-1 0,-1 1-1,1 0 1,-4-1-1,2 1-55,1 1-1,0-1 1,-1 1 0,1 0-1,-1-1 1,1 2 0,-1-1-1,1 0 1,0 1-1,-1-1 1,1 1 0,0 0-1,-1 0 1,1 1-1,0-1 1,0 1 0,0-1-1,-5 4 1,-6 6 11,0 1 0,0 0-1,1 1 1,0 1 0,1 0 0,-11 18 0,16-23-174,1 1 1,1 0-1,0 0 1,0 0-1,1 1 1,0-1-1,1 1 1,0 0-1,1 0 1,0 0-1,-1 14 1,3-22-21,0-1 0,0 0 1,1 0-1,-1 0 0,0 0 1,1 0-1,-1 0 0,1 0 1,0 0-1,-1 0 0,1 0 1,0 0-1,0 0 0,1 0 1,-1 0-1,0-1 0,0 1 1,1 0-1,-1-1 0,1 1 1,3 1-1,-2-1-78,1 0 1,0 0-1,0-1 0,0 1 1,0-1-1,0 0 1,0 0-1,0-1 0,0 1 1,7-1-1,5 0-668,0-2 1,0 0-1,-1 0 0,29-10 0,67-30-1200,-54 19 784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5.209"/>
    </inkml:context>
    <inkml:brush xml:id="br0">
      <inkml:brushProperty name="width" value="0.05" units="cm"/>
      <inkml:brushProperty name="height" value="0.05" units="cm"/>
    </inkml:brush>
  </inkml:definitions>
  <inkml:trace contextRef="#ctx0" brushRef="#br0">0 20 16700,'2'-2'148,"0"0"0,0 0 0,0 1 0,0-1 1,0 1-1,0 0 0,0-1 0,1 1 1,-1 0-1,0 0 0,1 1 0,-1-1 0,1 0 1,-1 1-1,1-1 0,-1 1 0,1 0 1,-1 0-1,1 0 0,0 0 0,-1 0 0,1 1 1,-1-1-1,4 2 0,7 1 220,-1 0 1,1 1-1,15 7 0,-11-3-215,-1 0 1,0 1-1,0 1 0,-1 1 0,-1 0 1,0 1-1,0 0 0,15 19 0,-23-24-117,0 0-1,0 1 0,-1 0 0,0 0 1,0 0-1,-1 1 0,0-1 0,-1 1 1,0 0-1,0 0 0,-1 1 0,0-1 1,0 0-1,-1 1 0,-1-1 0,1 1 1,-3 18-1,1-24-6,0 0 0,0 0 0,0 0 0,-1 0 0,1 0 0,-1-1 1,0 1-1,0 0 0,0-1 0,-1 1 0,1-1 0,-1 0 0,0 0 0,-4 4 0,2-3 28,-2 1-1,1-1 0,-1 0 1,1 0-1,-1-1 0,0 0 1,-9 2-1,-7 2 57,0-2 0,-1-1 0,-45 1 0,4-5-1790,60 0 1368,-5 2-115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5.626"/>
    </inkml:context>
    <inkml:brush xml:id="br0">
      <inkml:brushProperty name="width" value="0.05" units="cm"/>
      <inkml:brushProperty name="height" value="0.05" units="cm"/>
    </inkml:brush>
  </inkml:definitions>
  <inkml:trace contextRef="#ctx0" brushRef="#br0">49 107 19364,'-12'38'3217,"-11"73"0,16-61-1936,1 53 1,5-97-1207,3 42 383,-2-45-434,0-1-1,0 0 1,0 0 0,1 1 0,-1-1 0,1 0-1,0 0 1,0 0 0,0 1 0,0-1 0,0 0-1,0 0 1,0 0 0,0-1 0,1 1-1,1 2 1,-2-4-21,-1 0 0,1 0-1,-1 0 1,0 1 0,1-1-1,-1 0 1,1 0 0,-1 0-1,0 0 1,1 0 0,-1 0-1,1-1 1,-1 1 0,0 0 0,1 0-1,-1 0 1,1 0 0,-1 0-1,0-1 1,1 1 0,-1 0-1,0 0 1,1 0 0,-1-1-1,0 1 1,1 0 0,-1-1-1,0 1 1,0 0 0,1 0-1,-1-1 1,0 1 0,0-1 0,0 1-1,1 0 1,-1-1 0,0 0-1,6-14 32,-2-5-17,-2-1 1,0 1-1,-1 0 0,-2-1 0,0 1 0,-4-26 0,3 35-18,-4-32-29,5 39 19,0 1 0,0 0 0,0 0 0,0 0 0,0 0 1,0 0-1,-1 0 0,1 1 0,-5-6 0,6 8 9,0 0 0,-1 1 0,1-1 0,0 0-1,0 0 1,0 1 0,-1-1 0,1 0 0,0 0 0,0 1-1,0-1 1,0 0 0,0 1 0,-1-1 0,1 0-1,0 1 1,0-1 0,0 0 0,0 1 0,0-1 0,0 0-1,0 1 1,0-1 0,0 0 0,0 1 0,1-1 0,-1 0-1,0 0 1,0 1 0,0-1 0,0 0 0,1 1-1,1 14-31,-1-13 30,-1 1 0,2-1 1,-1 0-1,0 0 0,0 0 1,1 0-1,-1 0 0,1 0 1,0 0-1,-1 0 0,1-1 1,0 1-1,0-1 0,0 1 1,4 1-1,-1-1 1,-1 0 1,1 0-1,0-1 0,0 1 0,0-1 0,0 0 1,7 0-1,-1-1-1,0 0 1,1-1-1,-1 0 1,0 0-1,0-1 1,13-4-1,-3-3 5,-1 0 1,-1-1-1,0-1 0,0 0 0,-1-2 1,0 0-1,-2-1 0,1-1 0,-2 0 0,24-29 1,-32 34 2,0 1 1,9-19-1,-14 24 1,0 1-1,-1 0 1,0-1 0,0 1-1,0-1 1,0 1-1,0-1 1,-1 1 0,1-1-1,-1 0 1,0 1-1,-1-7 1,1 9-3,0 0-1,-1 0 1,1 0 0,0 1-1,0-1 1,-1 0 0,1 0-1,0 1 1,-1-1 0,1 0-1,-1 1 1,1-1 0,-1 1 0,1-1-1,-1 0 1,0 1 0,1-1-1,-1 1 1,1-1 0,-1 1-1,0 0 1,0-1 0,1 1-1,-1 0 1,0-1 0,0 1-1,1 0 1,-1 0 0,0 0 0,0 0-1,0 0 1,1 0 0,-1 0-1,0 0 1,-1 0 0,-1 1-1,0-1 0,0 1 0,1 0 0,-1 0 0,0 0 0,1 0 0,-1 0 0,1 1 0,-5 2 0,-9 12 15,0 1 0,0 0 0,-22 35 0,35-48-14,-7 10 9,1 1-1,0 1 0,1 0 1,-8 23-1,13-31-9,0 0-1,1 0 1,0 1 0,0-1 0,1 1-1,0-1 1,1 1 0,0 0 0,0-1 0,3 17-1,-2-23-54,-1 0 0,1 0 0,0 0 0,0 0 0,0 0-1,0 0 1,0 0 0,1 0 0,-1 0 0,0 0 0,1-1 0,-1 1-1,1-1 1,0 1 0,0-1 0,-1 0 0,1 0 0,0 1 0,0-1-1,0-1 1,0 1 0,0 0 0,1 0 0,-1-1 0,0 1 0,0-1-1,0 0 1,0 1 0,1-1 0,-1 0 0,0 0 0,0-1 0,3 1-1,3-1-148,0-1-1,0 1 0,-1-1 1,1 0-1,-1-1 1,1 0-1,11-7 0,21-16-392,2-11-179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6.068"/>
    </inkml:context>
    <inkml:brush xml:id="br0">
      <inkml:brushProperty name="width" value="0.05" units="cm"/>
      <inkml:brushProperty name="height" value="0.05" units="cm"/>
    </inkml:brush>
  </inkml:definitions>
  <inkml:trace contextRef="#ctx0" brushRef="#br0">129 1 16428,'-4'3'407,"0"0"1,0 1 0,0-1 0,0 1-1,0 0 1,1 0 0,0 1 0,0-1-1,-5 10 1,-1 0 304,-3 7 173,0 1 1,2 0 0,0 1 0,1 0 0,2 0 0,-7 33 0,12-49-760,1 1 0,0-1 0,1 1 0,0 0 0,0 0 0,0-1 0,3 13-1,-3-18-112,1-1 0,-1 1 0,0-1 0,1 1-1,-1-1 1,0 0 0,1 1 0,0-1-1,-1 0 1,1 1 0,0-1 0,0 0-1,0 0 1,-1 1 0,1-1 0,0 0-1,1 0 1,-1 0 0,0 0 0,0 0-1,0-1 1,1 1 0,-1 0 0,0 0-1,1-1 1,-1 1 0,0-1 0,1 1-1,-1-1 1,1 0 0,-1 0 0,1 1-1,-1-1 1,1 0 0,-1 0 0,1-1-1,-1 1 1,1 0 0,-1 0 0,0-1-1,1 1 1,-1-1 0,1 1 0,-1-1-1,0 1 1,3-2 0,2-2-8,-1-1 0,1 1 0,0-1 0,-1 0 0,0-1-1,0 1 1,-1-1 0,0 0 0,5-7 0,2-4-6,-3 6 5,-1-1 1,0 0-1,-1 0 0,-1-1 0,0 0 1,4-17-1,-3 8 20,-2-1 0,4-44 1,-9 58-25,-2 10 5,-6 18 6,0 11 0,1 1 0,1 0 0,2 0 1,1 1-1,1 0 0,2 43 0,2-68-117,0 0 0,0 1 0,1-1 0,0 0 0,0 0 0,6 13 0,-7-19 16,-1 1 1,1-1-1,-1 0 1,1 0 0,0 1-1,-1-1 1,1 0-1,0 0 1,0 0-1,0 0 1,0 0 0,0 0-1,0 0 1,0 0-1,0-1 1,0 1 0,1 0-1,-1 0 1,0-1-1,0 1 1,1-1-1,-1 1 1,0-1 0,1 0-1,-1 0 1,1 1-1,-1-1 1,0 0 0,1 0-1,-1 0 1,1 0-1,-1-1 1,0 1-1,1 0 1,-1-1 0,0 1-1,1 0 1,-1-1-1,0 0 1,0 1 0,1-1-1,-1 0 1,1-1-1,1 1-5,-1-1 0,1-1-1,-1 1 1,0 0-1,0 0 1,0-1 0,2-3-1,15-30-913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6.747"/>
    </inkml:context>
    <inkml:brush xml:id="br0">
      <inkml:brushProperty name="width" value="0.05" units="cm"/>
      <inkml:brushProperty name="height" value="0.05" units="cm"/>
    </inkml:brush>
  </inkml:definitions>
  <inkml:trace contextRef="#ctx0" brushRef="#br0">300 75 11963,'-5'-6'4482,"5"6"-4413,0 0 0,-1 0 0,1 0 1,0 0-1,0 0 0,0 0 0,-1-1 0,1 1 0,0 0 1,0 0-1,0 0 0,0 0 0,-1 0 0,1-1 0,0 1 0,0 0 1,0 0-1,0 0 0,0 0 0,-1-1 0,1 1 0,0 0 0,0 0 1,0 0-1,0-1 0,0 1 0,0 0 0,0 0 0,0-1 1,0 1-1,0 0 0,0 0 0,0 0 0,0-1 0,0 1 0,0 0 1,0 0-1,0 0 0,0-1 0,0 1 0,0 0 0,1 0 1,-1 0-1,0-1 0,0 1 0,0 0 0,0 0 0,2-3 338,0-1 0,-1 1 0,0 0-1,0 0 1,0 0 0,0-1 0,0 1-1,0 0 1,-1-7 0,0 10-342,0-1 0,0 0 0,0 0 0,0 0 1,0 0-1,-1 0 0,1 0 0,0 0 0,0 0 0,-1 1 0,1-1 0,-1 0 0,1 0 1,-1 0-1,1 1 0,-1-1 0,0 0 0,1 1 0,-1-1 0,0 0 0,1 1 1,-1-1-1,0 1 0,0-1 0,1 1 0,-1 0 0,0-1 0,0 1 0,0 0 1,0-1-1,0 1 0,0 0 0,0 0 0,1 0 0,-1 0 0,0 0 0,0 0 1,0 0-1,0 0 0,0 0 0,-1 1 0,-8 0 34,0 1 0,0 1 0,1 0 0,-1 0 0,1 1 0,-1 0 0,1 1 0,1 0 0,-1 0 0,1 1 0,-11 9 0,-12 11-40,-37 44 1,66-69-52,-6 9-4,-1 0-1,-12 20 1,19-26-8,0-1-1,0 1 0,0 0 1,1-1-1,-1 1 1,1 0-1,0 0 0,0 0 1,0 0-1,1 0 0,-1 0 1,1 0-1,0 5 1,1-9 1,-1 1 1,0 0-1,0-1 1,0 1 0,1 0-1,-1-1 1,0 1 0,1 0-1,-1-1 1,0 1 0,1-1-1,-1 1 1,1-1-1,-1 1 1,1-1 0,-1 1-1,1-1 1,-1 1 0,1-1-1,0 1 1,-1-1-1,1 0 1,1 1 0,21 1-57,26-12-63,-44 9 102,58-17-110,-41 10 81,1 1-1,0 2 0,0 0 1,0 1-1,0 1 0,25 1 1,-45 2 49,-1 0 0,1 0 0,-1 0 0,1 1 0,-1-1 0,0 1 0,1-1 0,-1 1 0,0 0 0,1 0 0,-1 0 0,0 0 0,0 1 0,0-1 0,0 0 0,0 1 0,0 0 0,0-1 0,-1 1 0,1 0 0,-1 0 0,1 0 0,-1 0 0,1 0 1,-1 0-1,0 0 0,0 0 0,0 1 0,0-1 0,-1 0 0,1 1 0,-1-1 0,1 1 0,-1-1 0,0 1 0,0-1 0,0 0 0,0 1 0,0-1 0,-1 1 0,1-1 0,-1 1 0,1-1 0,-1 0 0,-2 4 0,-2 5 65,0-1 1,-1 1-1,0-1 0,-1 0 0,0 0 0,-1-1 0,0 0 1,0-1-1,-1 0 0,0 0 0,-1 0 0,0-1 1,0-1-1,0 0 0,-1 0 0,-16 6 0,17-9-165,0 0-1,0 0 1,-20 2-1,28-5 18,0 0-1,1 0 1,-1 0-1,1 0 1,-1 0 0,0 0-1,1 0 1,-1-1-1,1 1 1,-1-1 0,0 1-1,1-1 1,-1 0-1,-2-1 1,4 1 10,-1 0 0,1 1-1,-1-1 1,1 0 0,-1 0 0,1 0 0,-1 0-1,1 0 1,0 0 0,0 0 0,-1 0-1,1 0 1,0 0 0,0 0 0,0 0 0,0 0-1,0 0 1,0 0 0,0 0 0,0 0-1,1 0 1,-1 0 0,0 0 0,1 0 0,-1 1-1,1-1 1,0-1 0,10-14-602,5 1-225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7.254"/>
    </inkml:context>
    <inkml:brush xml:id="br0">
      <inkml:brushProperty name="width" value="0.05" units="cm"/>
      <inkml:brushProperty name="height" value="0.05" units="cm"/>
    </inkml:brush>
  </inkml:definitions>
  <inkml:trace contextRef="#ctx0" brushRef="#br0">21 7 18300,'-2'-2'3411,"-2"15"-1607,-3 21-64,6-23-1298,-2 9 162,1 1 1,1 28-1,1-45-554,0 0 0,0 0 0,0 0 0,1 0 0,0 0 0,0 0 0,0 0-1,0 0 1,1-1 0,-1 1 0,1 0 0,0-1 0,0 1 0,0-1 0,1 0 0,-1 0 0,1 0 0,0 0 0,3 3 0,-3-4-27,0-1 0,1 1 1,-1-1-1,1 0 0,-1 0 0,1 0 1,0 0-1,-1-1 0,1 0 0,0 1 1,0-1-1,-1 0 0,1-1 0,0 1 1,-1-1-1,1 0 0,5-1 0,7-4 14,-1 1-1,23-13 0,-36 17-34,53-30 29,90-67 0,-102 67-15,-42 30-13,1 0 1,-1 0-1,1-1 1,-1 1-1,1 0 1,0 1 0,-1-1-1,1 0 1,0 0-1,0 1 1,-1-1-1,1 1 1,0 0 0,0-1-1,0 1 1,2 0-1,-3 1 2,0-1-1,0 1 0,0 0 1,0-1-1,0 1 1,-1 0-1,1 0 0,0 0 1,-1 0-1,1 0 1,0 0-1,-1 0 1,1 0-1,-1 0 0,0 0 1,1 0-1,-1 0 1,0 0-1,1 0 0,-1 0 1,0 0-1,0 1 1,0-1-1,0 0 0,0 0 1,0 0-1,-1 2 1,0 11 43,1-9-22,-1-1 0,1 1 0,0 0-1,1 0 1,-1 0 0,2 6 0,-2-11-23,0 1 0,1 0 1,-1 0-1,0-1 1,1 1-1,-1 0 0,1 0 1,-1-1-1,1 1 0,0-1 1,-1 1-1,1 0 1,-1-1-1,1 1 0,0-1 1,0 1-1,-1-1 1,1 0-1,0 1 0,0-1 1,-1 0-1,1 1 1,0-1-1,0 0 0,0 0 1,0 0-1,0 0 1,-1 0-1,1 0 0,0 0 1,0 0-1,0 0 0,0 0 1,-1 0-1,1-1 1,0 1-1,0 0 0,0-1 1,-1 1-1,1 0 1,0-1-1,0 0 0,7-3 16,0 0 0,-1 0 0,1-1-1,5-6 1,14-8 13,8-5-17,-24 17-12,-1-1 1,1 1-1,0 1 0,0 0 1,1 1-1,19-7 0,-30 12-4,0 0 0,0-1-1,-1 1 1,1 0 0,0 0-1,0 0 1,0 0 0,0 0-1,0 0 1,0 0 0,0 0-1,0 0 1,0 1 0,0-1-1,0 0 1,0 1 0,0-1 0,0 0-1,-1 1 1,1-1 0,0 1-1,0-1 1,0 1 0,0 1-1,0-1 5,0 1 1,0-1-1,0 0 0,-1 1 0,1-1 0,-1 1 0,1 0 0,-1-1 1,1 1-1,-1-1 0,0 1 0,0 0 0,0 2 0,0-1-156,0 1-1,0-1 0,-1 1 0,0 0 0,1-1 0,-1 0 0,0 1 0,-1-1 0,1 1 0,-1-1 0,1 0 1,-4 5-1,4-8 127,1 1 1,-1-1-1,1 0 0,0 1 1,-1-1-1,1 0 1,-1 0-1,1 1 1,0-1-1,-1 0 1,1 0-1,-1 0 1,1 0-1,-1 1 1,1-1-1,-1 0 1,1 0-1,-1 0 0,1 0 1,-1 0-1,1 0 1,-1 0-1,1 0 1,-1 0-1,1-1 1,-1 1-1,1 0 1,-2-1-1,-6-6-470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7.669"/>
    </inkml:context>
    <inkml:brush xml:id="br0">
      <inkml:brushProperty name="width" value="0.05" units="cm"/>
      <inkml:brushProperty name="height" value="0.05" units="cm"/>
    </inkml:brush>
  </inkml:definitions>
  <inkml:trace contextRef="#ctx0" brushRef="#br0">11 76 15419,'-8'-31'2233,"7"10"-1217,-1 4-424,7 11 2097,5 6-1601,13 3-1000,8 4-464,15 6-696,4-1 784,12 2-209,0 0-271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8.121"/>
    </inkml:context>
    <inkml:brush xml:id="br0">
      <inkml:brushProperty name="width" value="0.05" units="cm"/>
      <inkml:brushProperty name="height" value="0.05" units="cm"/>
    </inkml:brush>
  </inkml:definitions>
  <inkml:trace contextRef="#ctx0" brushRef="#br0">186 953 18852,'-2'-1'192,"0"0"0,0 0 0,1 1 0,-1-1 0,0 1 0,0 0 0,0-1 0,0 1 0,0 0 0,0 0 0,0 0 1,1 0-1,-1 0 0,0 1 0,0-1 0,0 1 0,0-1 0,0 1 0,-1 1 0,-33 17 1596,24-11-1161,0 1 0,1 1 0,0 0 0,-12 14 0,18-18-498,0 0 0,1 0 0,0 0 0,0 1 0,1-1-1,0 1 1,0 0 0,0 0 0,1 0 0,-2 9 0,4-15-108,-1 1 0,1 0 0,0 0 0,-1-1 0,1 1 0,0 0 1,0 0-1,1-1 0,-1 1 0,0 0 0,0-1 0,1 1 0,-1 0 0,1 0 0,0-1 0,-1 1 0,1-1 0,0 1 0,0-1 0,1 2 0,-1-2-18,1 0 1,-1 0-1,1 0 0,-1 0 0,1 0 0,-1-1 1,1 1-1,-1 0 0,1-1 0,0 0 0,-1 1 1,1-1-1,0 0 0,0 0 0,-1 0 1,4 0-1,8-2-103,-1 0 0,1-1-1,-1 0 1,18-8 0,-14 5-57,-3 2 37,5-3-182,1 2 1,0-1-1,37-4 0,-49 10 232,-1 0 1,1 0-1,-1 1 1,1-1 0,-1 1-1,1 1 1,-1-1-1,0 1 1,0 0 0,0 1-1,0-1 1,0 1-1,0 0 1,-1 1-1,1-1 1,4 5 0,-1 0 12,0 1 0,-1-1 0,0 1 0,0 1 0,-1-1 0,0 1 0,-1 1 0,9 19 0,-8-13 78,-1 0 0,-1 0 0,-1 1-1,0 0 1,2 24 0,-5-11 218,0 0 0,-2 0 0,-1 0-1,-2 0 1,-1-1 0,-14 48 0,9-49 162,0 1 0,-2-1 0,-16 27 0,22-45-212,-1 1 0,-1-1 0,1 0 0,-2-1 0,0 0 0,0 0 0,0-1 0,-1 0 0,-18 11 0,26-18-152,-1 0 0,0-1 0,1 0 1,-1 1-1,0-1 0,0 0 0,0 0 0,0-1 0,0 1 0,0-1 0,0 1 1,0-1-1,0 0 0,0 0 0,0 0 0,0 0 0,0-1 0,-3 0 1,3-1-20,0 1 0,0-1 1,0 1-1,0-1 1,0 0-1,1 0 1,-1-1-1,1 1 0,-1 0 1,1-1-1,0 1 1,0-1-1,0 0 1,0 0-1,1 0 0,-3-6 1,-4-8-51,2-1 0,0 0 0,1-1 0,1 1 0,1-1 0,1 0 0,0 0 0,2-27 0,2 8-165,2 1 1,1 0 0,14-51-1,-9 56-88,1 0 0,2 0 0,1 1 0,2 1 0,1 1 0,1 0 0,1 1 0,44-48-1,-11 16-43,4-2-83</inkml:trace>
  <inkml:trace contextRef="#ctx0" brushRef="#br0" timeOffset="1">749 5 18956,'-20'-5'1920,"6"19"-1207,11 12-273,3 16 1696,3 8-1216,10 13-472,3 7-119,7 5-570,5 2-287,0-2 512,-4-3-136,4-8-72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1:58.514"/>
    </inkml:context>
    <inkml:brush xml:id="br0">
      <inkml:brushProperty name="width" value="0.05" units="cm"/>
      <inkml:brushProperty name="height" value="0.05" units="cm"/>
    </inkml:brush>
  </inkml:definitions>
  <inkml:trace contextRef="#ctx0" brushRef="#br0">8 1 20652,'-3'10'1897,"3"-3"-1313,-5-7 2201,5-2-2353,3-6-104,2 1-184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0.839"/>
    </inkml:context>
    <inkml:brush xml:id="br0">
      <inkml:brushProperty name="width" value="0.05" units="cm"/>
      <inkml:brushProperty name="height" value="0.05" units="cm"/>
    </inkml:brush>
  </inkml:definitions>
  <inkml:trace contextRef="#ctx0" brushRef="#br0">1 281 17444,'6'0'1640,"6"-3"-1272,16-5-104,16-6 528,16-7-304,5-2-39,15-5-409,3-1-192,1 2-585,-8-4 1386,-13-1-737,-8 0-25,-18 0-79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1.227"/>
    </inkml:context>
    <inkml:brush xml:id="br0">
      <inkml:brushProperty name="width" value="0.05" units="cm"/>
      <inkml:brushProperty name="height" value="0.05" units="cm"/>
    </inkml:brush>
  </inkml:definitions>
  <inkml:trace contextRef="#ctx0" brushRef="#br0">61 1 17676,'0'1'179,"-1"1"0,1 0 0,-1-1 0,1 1 0,0 0 0,0 0 0,0 0 0,0-1 1,0 1-1,0 0 0,0 0 0,0-1 0,1 1 0,-1 0 0,1 0 0,-1-1 0,1 1 0,1 2 0,17 27 745,-17-28-769,10 15 106,0 1 1,-1 0 0,0 0 0,-2 1-1,10 29 1,-16-36-228,1 1 0,-2-1-1,0 1 1,0-1 0,-2 1 0,1-1 0,-2 1 0,0 0-1,-5 25 1,1-19-84,-1-1-1,-1 0 1,0 0-1,-1-1 1,-1 0 0,-1-1-1,-1 1 1,0-2-1,-1 0 1,-23 24-1,11-20-66,4-13-31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1.771"/>
    </inkml:context>
    <inkml:brush xml:id="br0">
      <inkml:brushProperty name="width" value="0.05" units="cm"/>
      <inkml:brushProperty name="height" value="0.05" units="cm"/>
    </inkml:brush>
  </inkml:definitions>
  <inkml:trace contextRef="#ctx0" brushRef="#br0">268 469 16363,'0'-2'104,"0"1"0,0-1-1,0 1 1,0-1 0,0 0-1,-1 1 1,1-1 0,-1 1-1,1-1 1,-1 1 0,1-1-1,-1 1 1,0-1 0,0 1-1,1 0 1,-1-1 0,0 1-1,0 0 1,-1 0 0,1 0-1,0-1 1,0 1 0,-2-1 0,0 1 25,0 0 0,0 0 0,0 0 0,0 0 1,1 1-1,-1-1 0,0 1 0,0 0 0,0-1 1,0 1-1,-6 1 0,0 1 42,-1 0-1,1 0 1,0 0-1,0 1 1,1 1-1,-1 0 0,-11 6 1,7-1-85,0 1 0,1 0-1,0 0 1,-16 19 0,23-22-66,-1 0-1,1 0 1,0 0 0,0 1 0,1 0 0,0 0-1,1 0 1,0 1 0,-3 12 0,5-19-14,1 0-1,-1 0 1,1 0 0,0 0-1,0 0 1,0 0 0,0 0 0,0 0-1,0 0 1,1 0 0,-1 0 0,1 0-1,-1 0 1,1-1 0,2 5 0,-3-5 2,1 0 1,1 0-1,-1 0 1,0 0-1,0 0 1,0-1-1,0 1 1,0 0 0,1-1-1,-1 1 1,0-1-1,1 1 1,-1-1-1,0 1 1,1-1-1,-1 0 1,1 0-1,-1 0 1,1 0-1,-1 0 1,0 0 0,1 0-1,-1 0 1,3-1-1,7-2 42,0 0-1,0 0 1,-1-1-1,1-1 1,-1 0-1,0 0 0,-1-1 1,1 0-1,14-13 1,2-4 164,45-50 0,-50 48-60,0-1-1,-2 0 1,-1-2 0,18-36-1,-29 50-87,-1 1 0,-1-1 0,0 0 0,-1 0 0,-1-1 0,0 1 0,-1-1 0,0 1-1,-2-1 1,1 0 0,-4-27 0,2 35-47,-1 0 1,0 0-1,0 0 1,0 1-1,-1-1 0,0 1 1,0 0-1,-1 0 0,0 0 1,0 0-1,0 1 1,0-1-1,-1 1 0,0 0 1,0 0-1,-1 1 0,1 0 1,-1 0-1,0 0 1,0 0-1,0 1 0,0 0 1,-1 1-1,0-1 1,1 1-1,-1 0 0,0 1 1,0 0-1,0 0 0,-10 0 1,8 0-32,-1 1-1,0 1 1,1-1 0,-1 1 0,1 1 0,0 0-1,-1 0 1,1 1 0,0 0 0,0 1 0,1 0-1,-1 0 1,1 1 0,0 0 0,0 0 0,0 1-1,1 0 1,0 0 0,0 1 0,0 0 0,1 0-1,-6 9 1,7-8-223,1 1 0,0 0 1,0 0-1,-4 16 0,7-22 180,0-1 0,1 1-1,-1-1 1,0 1 0,1 0-1,0-1 1,0 1 0,0-1 0,0 1-1,0 0 1,0-1 0,1 1 0,-1 0-1,1-1 1,0 1 0,0-1 0,0 1-1,0-1 1,0 0 0,0 1 0,3 2-1,-4-5 32,1 1-1,0-1 1,0 1-1,-1-1 1,1 0 0,0 1-1,0-1 1,0 0-1,0 0 1,0 1-1,0-1 1,-1 0-1,1 0 1,0 0 0,0 0-1,0 0 1,1-1-1,21-2-568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4.965"/>
    </inkml:context>
    <inkml:brush xml:id="br0">
      <inkml:brushProperty name="width" value="0.05" units="cm"/>
      <inkml:brushProperty name="height" value="0.05" units="cm"/>
    </inkml:brush>
  </inkml:definitions>
  <inkml:trace contextRef="#ctx0" brushRef="#br0">72 1 14651,'-17'30'1252,"4"-6"-237,-14 31-1,24-48-856,1 0 0,-1 0 0,2 1 0,-1-1 0,1 1-1,0-1 1,0 1 0,1-1 0,0 10 0,0-16-141,0 0 0,0 0-1,0 0 1,1 0 0,-1-1 0,0 1 0,0 0 0,0 0-1,1 0 1,-1 0 0,0-1 0,1 1 0,-1 0 0,1 0 0,-1 0-1,1-1 1,-1 1 0,1 0 0,-1-1 0,1 1 0,0 0-1,-1-1 1,1 1 0,0-1 0,0 1 0,-1-1 0,2 1-1,0-1-3,-1 0-1,1 0 0,-1 0 0,1 0 0,-1 0 0,1-1 0,-1 1 0,1 0 0,-1-1 0,1 1 0,-1-1 1,1 0-1,-1 1 0,2-2 0,4-3 8,0 0 1,0 0-1,0-1 0,7-8 1,-3 1 19,1-2 0,-2 1 0,0-1 0,-1-1 0,-1 1 0,0-2 0,8-22 0,-13 17 118,-7 18 11,-5 9 14,4 2-29,0 0-1,0 0 0,0 0 0,1 0 0,0 1 0,0 0 1,1 0-1,0 0 0,0 0 0,1 0 0,-3 16 0,5-24-139,0 1 0,0-1 0,0 1 1,-1-1-1,1 0 0,0 1 0,0-1 0,0 1 0,0-1 0,0 1 0,0-1 0,0 0 0,0 1 0,0-1 1,0 1-1,0-1 0,1 0 0,-1 1 0,0-1 0,0 1 0,0-1 0,0 0 0,1 1 0,-1-1 0,0 0 0,0 1 1,1-1-1,-1 0 0,0 1 0,1-1 0,-1 0 0,0 1 0,1-1 0,-1 0 0,1 0 0,14-6 170,12-20-115,12-33 237,17 75-252,-53-15-38,0 1 0,0 0 0,0 0 0,-1 0 0,1 0 0,0 0 0,-1 0 0,1 1-1,-1-1 1,0 1 0,0 0 0,0 0 0,0-1 0,0 1 0,-1 1 0,1-1 0,-1 0-1,0 0 1,0 0 0,0 1 0,0-1 0,0 6 0,-1-8-7,0-1 1,0 1 0,1 0-1,-1 0 1,0-1 0,0 1-1,1 0 1,-1-1-1,0 1 1,1 0 0,-1-1-1,0 1 1,1-1-1,-1 1 1,1-1 0,-1 1-1,1-1 1,0 1-1,-1-1 1,1 1 0,-1-1-1,1 1 1,0-1 0,-1 0-1,1 1 1,0-1-1,-1 0 1,1 0 0,0 0-1,0 0 1,-1 1-1,1-1 1,0 0 0,0 0-1,-1 0 1,1-1-1,0 1 1,0 0 0,-1 0-1,1 0 1,0 0 0,-1-1-1,1 1 1,1-1-1,5-2 10,-1 0 0,1 0 0,10-9 0,-7 5 14,42-29 8,-39 25-29,0 1-1,1 1 1,1 0-1,22-10 1,-37 19-11,1-1-1,0 1 1,0-1 0,0 1-1,-1 0 1,1 0-1,0-1 1,0 1 0,0 0-1,0 0 1,0 0-1,-1 0 1,1 0 0,0 0-1,0 0 1,0 0 0,0 0-1,0 0 1,0 1-1,-1-1 1,1 0 0,0 1-1,0-1 1,0 0 0,-1 1-1,1-1 1,0 1-1,0-1 1,-1 1 0,1 0-1,-1-1 1,1 1 0,0 0-1,-1-1 1,1 1-1,-1 0 1,1-1 0,-1 1-1,0 0 1,1 0-1,-1 0 1,0 0 0,0-1-1,1 1 1,-1 0 0,0 0-1,0 1 1,1 6 4,-1 0 0,0 0 1,-1 0-1,-1 11 0,1-10 0,0 6-196,3-12-314,7-19-362,-4 5 981,9-15-381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5.670"/>
    </inkml:context>
    <inkml:brush xml:id="br0">
      <inkml:brushProperty name="width" value="0.05" units="cm"/>
      <inkml:brushProperty name="height" value="0.05" units="cm"/>
    </inkml:brush>
  </inkml:definitions>
  <inkml:trace contextRef="#ctx0" brushRef="#br0">60 5 12619,'-12'-4'1512,"1"4"-1008,2 0-240,1 1 1825,5 7-1705,0 0-56,2 5-88,-1 1-64,-2 4-1560,-1-2 1352,3 2-112,2 1-105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2.835"/>
    </inkml:context>
    <inkml:brush xml:id="br0">
      <inkml:brushProperty name="width" value="0.05" units="cm"/>
      <inkml:brushProperty name="height" value="0.05" units="cm"/>
    </inkml:brush>
  </inkml:definitions>
  <inkml:trace contextRef="#ctx0" brushRef="#br0">1 123 12539,'1'1'218,"0"-1"1,0 1-1,0 0 1,0-1 0,0 1-1,0 0 1,0 0 0,0-1-1,0 1 1,0 0-1,0 0 1,-1 0 0,1 0-1,0 0 1,-1 0-1,1 0 1,0 1 0,0 0-1,8 27 2623,-7-20-1892,4 16 280,-4-17-971,0 1 0,0-1 0,0 1 1,1-1-1,1 0 0,-1 0 0,1 0 1,1 0-1,9 13 0,-13-20-259,1 0 0,-1 1 0,1-1 0,-1 0 0,1 0 0,0 0-1,-1 0 1,1 0 0,0 0 0,-1-1 0,1 1 0,0-1 0,0 1 0,0-1 0,0 1-1,0-1 1,0 0 0,3 0 0,-2-1-93,1 1 0,-1-1-1,0 0 1,0 0 0,1 0 0,-1-1-1,0 1 1,0-1 0,5-3 0,3-4-548,-1 0 0,1-1 1,16-21-1,-26 30 591,15-18-656,0-1 0,-2-1 0,0 0 0,-1-1 0,-2 0 0,0-1-1,11-35 1,-21 56 788,-1 0 0,1 0 0,-1 0 0,1-1 0,-1 1-1,0 0 1,0 0 0,0 0 0,0 0 0,0-1 0,-1-2 0,1 5-52,0 0 0,0 0 0,-1-1 0,1 1 0,0 0 0,0 0 0,0 0 0,0 0 1,0-1-1,0 1 0,-1 0 0,1 0 0,0 0 0,0 0 0,0 0 0,0 0 1,-1 0-1,1-1 0,0 1 0,0 0 0,0 0 0,-1 0 0,1 0 0,0 0 0,0 0 1,0 0-1,-1 0 0,1 0 0,0 0 0,0 0 0,0 0 0,-1 0 0,1 0 0,0 0 1,0 0-1,0 0 0,0 1 0,-1-1 0,-12 12 863,2 4-314,2 0-1,-1 0 1,2 1-1,0 0 0,-6 20 1,-22 92 1098,29-103-1584,2 0 0,0 1-1,2 0 1,1-1-1,1 1 1,3 28 0,7-28-797,-9-27 691,0 1 1,0-1 0,0 1 0,0-1 0,1 1-1,-1-1 1,0 1 0,0-1 0,1 1 0,-1-1 0,0 0-1,1 1 1,-1-1 0,0 0 0,1 1 0,-1-1-1,1 0 1,-1 1 0,1-1 0,-1 0 0,0 0-1,1 1 1,-1-1 0,1 0 0,-1 0 0,1 0-1,-1 0 1,1 0 0,-1 0 0,1 0 0,-1 0-1,1 0 1,0 0 0,-1 0 0,1 0 0,-1 0 0,1 0-1,-1 0 1,1 0 0,-1-1 0,0 1 0,1 0-1,0-1 1,8-10-396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7.021"/>
    </inkml:context>
    <inkml:brush xml:id="br0">
      <inkml:brushProperty name="width" value="0.05" units="cm"/>
      <inkml:brushProperty name="height" value="0.05" units="cm"/>
    </inkml:brush>
  </inkml:definitions>
  <inkml:trace contextRef="#ctx0" brushRef="#br0">4 138 15995,'-1'-5'265,"0"1"0,0-1 0,1 0-1,0 1 1,0-1 0,0 1-1,0-1 1,1 0 0,0 1 0,0-1-1,0 1 1,0-1 0,1 1 0,0 0-1,-1 0 1,2-1 0,-1 1-1,0 1 1,1-1 0,0 0 0,0 1-1,0-1 1,0 1 0,1 0-1,-1 0 1,1 0 0,0 0 0,0 1-1,8-4 1,-8 3-161,1 1-1,-1 0 1,1 0-1,0 1 1,0-1-1,-1 1 1,1 0 0,0 0-1,7 0 1,-10 1-90,0 0-1,-1 0 1,1 0 0,0 1 0,0-1 0,0 0 0,-1 1 0,1-1 0,0 1 0,-1 0-1,1-1 1,0 1 0,-1 0 0,1 0 0,-1 0 0,1 0 0,-1 0 0,0 1 0,1-1 0,-1 0-1,0 1 1,0-1 0,0 1 0,0-1 0,0 1 0,0-1 0,0 1 0,-1 0 0,2 2-1,-1 1-5,0 0 0,-1 1 0,1-1 0,-1 0 0,0 0-1,-1 1 1,1-1 0,-1 0 0,0 0 0,0 0 0,-1 0-1,1 0 1,-4 5 0,-4 11 13,-21 32 1,25-43-17,-4 3-5,3-4 5,0 0 0,1 1 0,-7 16 0,11-25-6,0 0 1,1 1 0,-1-1-1,1 0 1,0 0 0,-1 1-1,1-1 1,0 0 0,0 1-1,0-1 1,0 0 0,0 1 0,0-1-1,0 0 1,0 1 0,0-1-1,1 0 1,-1 0 0,0 1-1,1-1 1,-1 0 0,1 0-1,0 0 1,-1 1 0,1-1 0,0 0-1,0 0 1,-1 0 0,1 0-1,0 0 1,0 0 0,0-1-1,0 1 1,1 0 0,-1 0-1,0-1 1,2 2 0,7 0-50,1 0-1,-1 0 1,1 0 0,0-2 0,0 1-1,15-2 1,4 0-296,32 1-363,38 0 191,-52 7 181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7.528"/>
    </inkml:context>
    <inkml:brush xml:id="br0">
      <inkml:brushProperty name="width" value="0.05" units="cm"/>
      <inkml:brushProperty name="height" value="0.05" units="cm"/>
    </inkml:brush>
  </inkml:definitions>
  <inkml:trace contextRef="#ctx0" brushRef="#br0">2 758 16011,'0'0'59,"0"1"0,0-1-1,-1 1 1,1 0-1,0-1 1,0 1-1,0-1 1,0 1 0,0-1-1,0 1 1,-1-1-1,1 1 1,1 0-1,-1-1 1,0 1 0,0-1-1,0 1 1,0-1-1,0 1 1,0-1-1,1 1 1,-1 0 0,0-1-1,0 1 1,1-1-1,-1 0 1,0 1-1,1-1 1,-1 1 0,1-1-1,-1 1 1,0-1-1,1 0 1,0 1-1,1 0 46,0 0-1,0-1 0,0 1 0,0-1 1,1 1-1,-1-1 0,0 0 0,0 0 0,4 0 1,9-1 353,-1-1-1,16-5 1,-30 7-449,110-31 1583,150-65 0,-177 63-1215,104-42 166,179-66-229,-216 90-288,389-155-436,-534 204 441,75-41-776,-72 38 725,-1 0 1,0 0-1,0-1 1,-1 0-1,1 0 1,-2 0-1,1-1 1,5-7-1,-11 13 17,1 0 0,0 1 0,-1-1 0,1 1 0,-1-1 0,0 0 0,1 0 0,-1 1 0,1-1 0,-1 0 0,0 0 0,0 1 0,0-1 0,1 0 0,-1 0 0,0 0 0,0 1 0,0-1 0,0 0 0,0 0 0,0 0 0,0 1 0,-1-1 0,1 0 0,0 0 0,0 0 0,-1 1 0,1-1 0,-1-1 0,-6-6-149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8.100"/>
    </inkml:context>
    <inkml:brush xml:id="br0">
      <inkml:brushProperty name="width" value="0.05" units="cm"/>
      <inkml:brushProperty name="height" value="0.05" units="cm"/>
    </inkml:brush>
  </inkml:definitions>
  <inkml:trace contextRef="#ctx0" brushRef="#br0">266 512 12667,'8'-5'706,"-1"-1"1,0 0-1,0 0 1,10-13-1,-15 17-512,-1 0-1,1 0 1,-1 0-1,0-1 1,0 1-1,0 0 1,0 0-1,0-1 1,0 1-1,0-1 1,-1 1-1,1-1 1,-1 1-1,0-1 1,0 1-1,0-1 1,0 1-1,0-1 1,0 1-1,-1-1 1,1 1-1,-2-4 1,1 4-101,0 1 1,0-1-1,0 0 1,0 1 0,-1-1-1,1 1 1,0-1-1,-1 1 1,1 0 0,-1 0-1,0 0 1,1 0-1,-1 0 1,0 0-1,0 0 1,1 0 0,-1 1-1,0-1 1,0 1-1,0-1 1,0 1 0,0 0-1,0-1 1,0 1-1,-3 1 1,-4-1 75,1 1 0,0 0 1,-1 0-1,-14 5 0,11-1-125,0-1 0,1 2 1,0 0-1,0 0 0,1 1 0,-1 0 0,1 1 0,1 0 0,0 0 1,0 1-1,0 1 0,1-1 0,-10 17 0,8-10-16,1 0 0,0 1-1,1 0 1,1 0-1,0 1 1,2 0 0,0 0-1,-4 26 1,8-38-13,1 0-1,-1 0 1,1 1 0,0-1 0,1 0-1,-1 1 1,2-1 0,-1 0 0,0 0-1,4 7 1,-4-11-7,0 0 1,0 0-1,0 0 0,0 0 1,1 0-1,-1 0 0,1-1 1,-1 1-1,1-1 0,-1 1 0,1-1 1,0 1-1,0-1 0,0 0 1,0 0-1,0 0 0,0 0 1,0 0-1,0-1 0,1 1 1,-1-1-1,0 1 0,0-1 1,0 0-1,1 0 0,-1 0 0,0 0 1,0 0-1,1 0 0,-1 0 1,4-2-1,6-1 37,0-1 1,0-1-1,0 1 1,-1-2-1,1 0 0,-1 0 1,-1-1-1,19-15 0,-6 2 119,-2 0-1,35-42 1,-36 37 8,-1-1 0,-2-1 0,0-1 0,-2 0 0,17-43 0,-27 59-112,-1-1-1,0 0 0,-1 0 0,-1 0 1,0 0-1,0-1 0,-2 1 0,1-1 1,-2 1-1,0 0 0,0-1 0,-1 1 1,-1 0-1,0 0 0,-9-21 0,5 20-38,-1-1 1,0 1-1,-1 1 0,-1 0 0,0 0 0,0 1 0,-1 0 1,-1 1-1,0 0 0,-19-12 0,23 17-74,-1 0-1,0 1 1,0 0 0,0 0-1,-1 1 1,1 1-1,-1-1 1,0 2 0,0-1-1,0 1 1,-1 1 0,1 0-1,0 0 1,-1 1-1,1 0 1,0 1 0,-13 2-1,18-1-49,0-1 0,0 1 0,0 0-1,0 1 1,0-1 0,0 1 0,0 0 0,1 0-1,-1 1 1,1-1 0,0 1 0,-4 5 0,5-6 74,1 0 1,-1 0-1,1 1 1,0-1 0,0 1-1,1-1 1,-1 1 0,1 0-1,-1-1 1,1 1-1,0 0 1,1 0 0,-1 0-1,1 0 1,0 0 0,0 0-1,0 7 1,7 14-258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9.603"/>
    </inkml:context>
    <inkml:brush xml:id="br0">
      <inkml:brushProperty name="width" value="0.05" units="cm"/>
      <inkml:brushProperty name="height" value="0.05" units="cm"/>
    </inkml:brush>
  </inkml:definitions>
  <inkml:trace contextRef="#ctx0" brushRef="#br0">108 0 18980,'1'0'74,"-1"0"-1,0 1 0,0-1 1,0 0-1,1 0 1,-1 0-1,0 0 1,0 1-1,0-1 1,1 0-1,-1 0 1,0 1-1,0-1 0,0 0 1,0 0-1,0 0 1,0 1-1,0-1 1,0 0-1,1 1 1,-1-1-1,0 0 1,0 0-1,0 1 0,0-1 1,0 0-1,0 0 1,0 1-1,0-1 1,-1 0-1,1 0 1,0 1-1,0-1 1,0 1-1,-3 14 126,2-10 136,-53 201 3123,11-48-3262,41-152-190,0 1-5,1 1 0,-1-1 1,0 16-1,2-22 3,0 0 0,0 0 0,0 0 0,0 0-1,0 0 1,0 0 0,0 1 0,1-1 0,-1 0 0,0 0 0,1 0 0,-1 0-1,0 0 1,1 0 0,0 0 0,-1 0 0,1 0 0,-1 0 0,1-1-1,0 1 1,0 0 0,-1 0 0,1-1 0,0 1 0,0 0 0,0-1 0,0 1-1,0-1 1,0 1 0,0-1 0,0 1 0,0-1 0,0 0 0,2 1 0,5-1 27,-1-1 0,0 0 0,1 0 0,-1-1 1,0 0-1,0 0 0,0-1 0,0 1 1,8-6-1,6-1 37,12-4 114,48-18-1246,96-53-1,-147 65 659,-9 0-142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29.991"/>
    </inkml:context>
    <inkml:brush xml:id="br0">
      <inkml:brushProperty name="width" value="0.05" units="cm"/>
      <inkml:brushProperty name="height" value="0.05" units="cm"/>
    </inkml:brush>
  </inkml:definitions>
  <inkml:trace contextRef="#ctx0" brushRef="#br0">0 57 19316,'9'-9'970,"1"2"0,0-1 0,1 1 0,12-6 0,-18 10-802,0 2 0,-1-1 0,1 0 0,0 1 0,0 0 0,0 0 0,0 1 0,0-1 0,0 1 0,0 0 0,0 0 0,0 1 0,7 1 0,-11-2-152,1 0 0,0 1 0,0-1 0,-1 0 0,1 1 0,0 0 0,-1-1 0,1 1 0,-1 0 1,1 0-1,-1 0 0,1 0 0,-1 0 0,0 0 0,1 0 0,-1 1 0,0-1 0,0 0 0,0 1 0,0-1 0,0 1 1,0-1-1,0 1 0,-1-1 0,1 1 0,0 0 0,-1-1 0,0 1 0,1 0 0,-1 0 0,0-1 0,0 1 0,0 0 1,0 0-1,0-1 0,0 1 0,0 0 0,-1 0 0,1-1 0,-1 1 0,0 3 0,-3 4-11,1 0 0,-1-1 0,-1 1 0,1-1-1,-1 0 1,-9 10 0,-26 27 27,23-27-66,-19 25 0,36-42 29,-1-1 0,1 0 0,0 0 1,0 0-1,0 0 0,0 0 0,0 0 0,0 1 0,-1-1 0,1 0 0,0 0 0,0 0 0,0 0 0,0 1 0,0-1 1,0 0-1,0 0 0,0 0 0,0 0 0,0 1 0,0-1 0,0 0 0,0 0 0,0 0 0,0 1 0,0-1 1,0 0-1,0 0 0,0 0 0,0 0 0,0 1 0,0-1 0,0 0 0,0 0 0,0 0 0,0 0 0,1 1 1,-1-1-1,0 0 0,0 0 0,0 0 0,0 0 0,0 0 0,1 0 0,-1 1 0,0-1 0,12 0-169,14-6-176,-9 1-32,0-1-1,0-1 1,-1-1-1,-1 0 1,25-17-1,-7 1-41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30.923"/>
    </inkml:context>
    <inkml:brush xml:id="br0">
      <inkml:brushProperty name="width" value="0.05" units="cm"/>
      <inkml:brushProperty name="height" value="0.05" units="cm"/>
    </inkml:brush>
  </inkml:definitions>
  <inkml:trace contextRef="#ctx0" brushRef="#br0">232 158 11795,'7'-8'295,"2"0"0,-1 0 0,1 1 0,0 0 1,1 1-1,-1 0 0,18-8 0,-11 7-170,1 1 0,0 1 1,0 1-1,22-3 0,5 1-71,-4 1 695,47-13 0,-85 18-617,0-1 1,-1 1-1,1-1 0,-1 1 1,0-1-1,1 0 0,-1 0 1,1 1-1,-1-1 0,0 0 0,0 0 1,1 0-1,-1 0 0,0-1 1,0 1-1,0 0 0,1-3 0,-2 4-53,0 0 0,1-1 0,-1 1 0,0-1 0,0 1 0,0 0 0,0-1 0,0 1 0,0 0 0,0-1 0,0 1 0,0-1 0,0 1 0,0 0 0,-1-1 0,1 1 0,0 0-1,0-1 1,0 1 0,0 0 0,-1-1 0,1 1 0,0 0 0,0-1 0,-1 1 0,-14-7 1327,5 6-1117,0 1 0,0 0 0,0 0 0,0 1 0,0 0 0,0 1 0,0 0 0,0 1 0,1-1 0,-1 2 0,1 0 0,0 0 0,-14 9 0,-4 4-89,0 1 0,-46 43 0,13-5-80,3 3-1,2 2 0,-79 116 1,130-171-104,0-1 1,1 1-1,0 0 1,-3 10-1,5-15-13,1-1 0,0 1 0,0-1 0,0 1-1,0-1 1,0 1 0,0-1 0,0 1 0,0-1 0,0 1-1,0 0 1,0-1 0,0 1 0,0-1 0,0 1 0,0-1-1,0 1 1,1-1 0,-1 1 0,0-1 0,0 1 0,1-1-1,-1 1 1,0-1 0,1 1 0,0 0-2,0-1 0,0 0 0,1 1 0,-1-1 0,0 0 1,0 0-1,0 0 0,0 0 0,1 0 0,-1 0 0,0 0 0,0 0 0,0 0 0,0 0 1,1-1-1,-1 1 0,2-1 0,20-8 30,0 0 0,41-23 0,-39 18-28,0 2 1,30-11 0,-28 14-195,1 1 1,1 2 0,0 1-1,-1 1 1,1 1-1,0 2 1,1 1-1,-1 1 1,30 5-1,-38-2-463,-13-2 494,0 0-1,0-1 0,0 0 0,0 0 0,0-1 1,0 0-1,0 0 0,0-1 0,11-2 1,8-12-615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31.434"/>
    </inkml:context>
    <inkml:brush xml:id="br0">
      <inkml:brushProperty name="width" value="0.05" units="cm"/>
      <inkml:brushProperty name="height" value="0.05" units="cm"/>
    </inkml:brush>
  </inkml:definitions>
  <inkml:trace contextRef="#ctx0" brushRef="#br0">449 6 20716,'-14'-2'245,"1"0"0,0 1 0,0 1 0,-1 0 0,1 1 0,0 0 0,0 1 0,0 1 0,0 0 0,0 1 0,0 0 0,-20 10 0,13-4-133,0 1-1,1 1 1,0 0-1,1 1 0,0 1 1,-26 28-1,32-29-82,0 1-1,2 1 1,0-1-1,0 2 0,1-1 1,1 1-1,1 1 1,-7 21-1,12-31-17,0 0 0,1 0 1,0 0-1,0 0 0,0 0 0,1 1 0,0-1 1,1 0-1,0 0 0,1 9 0,0-11-2,-1 0-1,1-1 1,0 1-1,1-1 1,-1 0-1,1 1 1,-1-1 0,1 0-1,0-1 1,1 1-1,-1 0 1,1-1-1,-1 0 1,1 0-1,0 0 1,7 3-1,-3-2 13,1 0 0,-1-1 0,1 0 0,-1-1 0,1 0-1,0 0 1,0-1 0,0 0 0,0 0 0,0-1 0,0-1 0,0 1-1,0-2 1,0 1 0,0-1 0,0 0 0,13-6 0,3-1 72,0-2 0,-1-1 0,-1-1 0,38-27 0,-36 22 73,-1-1 0,-1-1 0,29-33 0,-45 45-103,1-1 0,-1 0-1,-1-1 1,0 1-1,0-1 1,-1-1-1,0 1 1,-1-1-1,0 1 1,0-1-1,-2-1 1,3-14-1,-4 23-71,-1-1 0,0 1 0,0 0 0,-1 0 0,1 0 0,-1 0 0,1 0 0,-1 0 0,0 0 0,0 0 0,0 0 0,-1 0 0,1 0 0,-1 0 0,1 1 0,-1-1 0,0 1 0,0-1 0,0 1 0,0 0 0,-1 0 0,1 0 0,0 0 0,-1 0 0,0 0 0,1 1-1,-1-1 1,0 1 0,0 0 0,0-1 0,0 1 0,0 1 0,0-1 0,-6 0 0,1-1-184,0 2 1,-1-1-1,1 1 0,0 0 0,-1 0 1,1 1-1,0 1 0,0-1 0,0 1 1,0 0-1,0 1 0,-9 4 0,-7 7-363,7 2-128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2:53.485"/>
    </inkml:context>
    <inkml:brush xml:id="br0">
      <inkml:brushProperty name="width" value="0.05" units="cm"/>
      <inkml:brushProperty name="height" value="0.05" units="cm"/>
    </inkml:brush>
  </inkml:definitions>
  <inkml:trace contextRef="#ctx0" brushRef="#br0">48 227 13731,'-7'1'778,"4"1"-523,0-1 0,0-1 0,0 1 0,-1 0 0,1-1 1,0 0-1,0 1 0,0-1 0,-1 0 0,1-1 0,-3-2 2177,18 1-1431,13 1-280,100 14 374,592 35-330,-472-52-761,318 4 65,-366 7-209,323-30 0,-47-23-218,-426 42 332,482-18 11,-263 16-52,317-30-580,-6-43-19,-531 70 591,106-16-329,-129 23 356,0 1-1,1 0 1,-1 2-1,35 6 1,-18 1 51,-23-3-61,1-1 1,27 1-1,-41-4-53,1-1 0,0 0 0,0-1 0,-1 1 0,1-1 0,0 0 0,-1 0 0,1 0 0,-1-1 0,1 0 0,-1 0 0,0 0 0,0 0 0,5-4 0,-8 6 90,0-1 1,0 1-1,-1-1 1,1 1 0,0-1-1,-1 0 1,1 0 0,0 1-1,-1-1 1,1 0-1,-1 0 1,1 1 0,-1-1-1,0 0 1,1 0-1,-1 0 1,0 0 0,1 0-1,-1 0 1,0 0-1,0 0 1,0 1 0,0-1-1,0 0 1,0 0-1,0 0 1,0 0 0,-1 0-1,1 0 1,0 0-1,0 0 1,-1 0 0,0 0-1,-8-18-468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09.635"/>
    </inkml:context>
    <inkml:brush xml:id="br0">
      <inkml:brushProperty name="width" value="0.05" units="cm"/>
      <inkml:brushProperty name="height" value="0.05" units="cm"/>
    </inkml:brush>
  </inkml:definitions>
  <inkml:trace contextRef="#ctx0" brushRef="#br0">74 204 11426,'9'0'1276,"1"1"0,19 2-1,-28-2-1157,92 12 574,131 3-1,62-29-390,-205 8-150,279-5 770,-123 6-265,588-3 359,-189 5-766,-379-2-238,-139 3-193,227-33 0,6-11-215,3 22 280,-210 15 12,15 3 2,19-1-21,31-24-183,-198 28 302,13-3-18,30-10-1,12-3-128,-126 19-693,-380 41 645,27-3 228,-19 10-22,-122-19 40,320-22-88,-211 6-108,252-4 112,-578 17-3,-200-24 59,923-3-19,-38 2 2,-93 14-1,130-8 10,-1 2 0,2 2 0,-60 24-1,55-17-97,67-21-108,-9 1 195,0 0-1,-1 0 0,1 0 1,-1-1-1,1 0 0,4-2 0,24-14-60,6-4-22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6.070"/>
    </inkml:context>
    <inkml:brush xml:id="br0">
      <inkml:brushProperty name="width" value="0.05" units="cm"/>
      <inkml:brushProperty name="height" value="0.05" units="cm"/>
    </inkml:brush>
  </inkml:definitions>
  <inkml:trace contextRef="#ctx0" brushRef="#br0">46 0 15803,'-1'3'68,"-9"22"743,1 1 0,1 0 0,-8 50 0,15-69-858,1 0 0,-1 0 0,1 0 0,0 0-1,1 0 1,0 0 0,0 0 0,0 0 0,1 0 0,0-1 0,1 1-1,-1 0 1,1-1 0,0 0 0,1 1 0,0-1 0,0-1 0,0 1-1,0-1 1,7 7 0,-6-8-159,11 13-50,-16-17 288,1 1 1,-1-1 0,0 1 0,1-1 0,-1 1 0,0-1-1,0 1 1,0-1 0,0 1 0,1-1 0,-1 1 0,0-1-1,0 1 1,0-1 0,0 1 0,0-1 0,0 1 0,0-1 0,0 1-1,-1-1 1,1 1 0,0 0 0,0-1 0,0 1 0,0-1-1,-1 1 1,1-1 0,0 0 0,-1 1 0,1-1 0,0 1-1,-1-1 1,1 0 0,-1 1 0,-15 15 1387,11-11-1186,0 0 0,0 0 1,0-1-1,0 0 1,-8 5-1,12-8-315,4 1-79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48.270"/>
    </inkml:context>
    <inkml:brush xml:id="br0">
      <inkml:brushProperty name="width" value="0.05" units="cm"/>
      <inkml:brushProperty name="height" value="0.05" units="cm"/>
    </inkml:brush>
  </inkml:definitions>
  <inkml:trace contextRef="#ctx0" brushRef="#br0">621 36 12915,'-3'-4'280,"-1"1"0,0 0 1,0 0-1,0 1 0,0-1 1,0 1-1,0 0 0,-1 0 1,1 0-1,-1 1 0,1 0 1,-10-2-1,3 1 92,0 1-1,0 0 1,0 0 0,-17 3-1,14 0-242,1 1 0,-1 1-1,1 0 1,0 1-1,1 0 1,-1 1 0,1 0-1,0 1 1,1 1-1,-1-1 1,-11 13 0,2-1 56,1 0 1,1 1 0,1 1 0,-26 38 0,26-29 21,1 0 0,2 1 0,-22 62 1,20-39-40,-14 90 0,-21 235-120,42-254-31,6 131 0,6-203-11,3-1 0,2 0 0,3 0 1,18 59-1,-16-76 0,1 0 0,1-1-1,3-1 1,0 0 0,2-1 0,40 51 0,-32-51 22,52 49 0,-64-68-28,0-1 0,0-1-1,1 0 1,1-1 0,-1-1 0,20 7-1,-31-14 8,1 0-1,-1 0 0,1-1 0,-1 0 0,1 0 1,0 0-1,-1-1 0,1 0 0,0 0 0,0 0 1,-1-1-1,1 0 0,0 0 0,-1 0 0,1-1 1,-1 1-1,1-1 0,-1-1 0,0 1 0,0-1 1,0 0-1,0 0 0,-1-1 0,1 1 0,-1-1 1,5-4-1,7-10 42,-1-1-1,0-1 1,-1 0 0,19-38 0,-30 53-42,38-74 266,60-163 1,-1-95 31,-74 235-258,-5-1 1,-4-1-1,-5-1 1,-4 0-1,-8-126 1,-4 181-34,-1 0 0,-3 1 1,-2 0-1,-3 1 0,-1 0 1,-2 1-1,-35-70 0,44 104-23,0 1 0,-1 0-1,0 0 1,-1 1-1,0 0 1,-14-13-1,20 21-57,1 1-1,-1 0 0,0-1 1,0 1-1,0 0 1,-1 1-1,1-1 0,0 1 1,-1-1-1,1 1 1,-1 0-1,1 0 1,-1 0-1,1 1 0,-1-1 1,0 1-1,1 0 1,-1 0-1,0 0 0,1 1 1,-1-1-1,0 1 1,1 0-1,-1 0 0,1 0 1,-1 0-1,1 1 1,0-1-1,-5 4 0,-2 2-334,0 1 0,0 0 0,1 1 0,-13 14 0,12-10-285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53.422"/>
    </inkml:context>
    <inkml:brush xml:id="br0">
      <inkml:brushProperty name="width" value="0.05" units="cm"/>
      <inkml:brushProperty name="height" value="0.05" units="cm"/>
    </inkml:brush>
  </inkml:definitions>
  <inkml:trace contextRef="#ctx0" brushRef="#br0">16 436 9578,'-6'-12'1505,"-2"-6"1107,8 18-2531,-1 0 0,1 0 0,0-1 0,0 1 0,0 0 0,0 0 0,0-1 0,0 1 0,0 0 0,0 0 0,0 0 0,0-1 0,0 1 0,0 0 0,0 0 0,0-1 0,0 1 0,0 0 0,0 0 0,0-1 0,0 1 0,0 0 0,0 0 0,0-1 0,0 1 0,1 0 0,-1 0 0,0 0 0,0-1 0,0 1 0,0 0 0,0 0 0,1 0 0,-1 0 0,0-1 0,0 1 0,0 0 0,1 0 0,-1 0 0,0 0 0,0 0 0,1 0 0,-1 0 0,0 0 0,0-1 0,1 1 0,-1 0 0,0 0 0,0 0 0,1 0 0,19-1 265,0-2 0,0 0 0,0-2 0,28-9 0,-21 6-178,212-74 234,58-15-322,-193 74-54,1 5 1,111-5 0,214 9 36,-303 12-62,404-51 372,-431 38-80,217-9 680,-2 24-653,-141 1-322,-20-7 31,24 0 22,-145 7-26,-1 1 1,1 1 0,42 11 0,-55-7 28,-2 0-1,1 2 1,-1 0 0,0 0-1,-1 2 1,22 16 0,-21-13 93,1-1 0,1-1 1,0-1-1,29 11 0,-38-18 10,0 0 1,-1 1-1,1 0 0,-1 0 0,13 10 0,-19-12-112,0 0-1,0 1 1,-1 0-1,1 0 1,-1 0 0,0 0-1,0 0 1,0 1-1,0-1 1,-1 1 0,1 0-1,-2 0 1,4 10-1,6 35 49,-8-30-35,1-1-1,1 1 1,1-1 0,16 36-1,-19-51-43,0 1 0,0 0 0,0-1 0,1 1 0,-1-1-1,1 0 1,0 0 0,0-1 0,0 1 0,1-1 0,-1 0 0,1 0 0,0 0 0,0-1-1,0 0 1,0 0 0,0 0 0,1 0 0,-1-1 0,1 0 0,-1 0 0,10 0 0,4-1-32,-18 1-10,-1-1-1,0 0 1,1 0 0,-1 0 0,0 0 0,1 0 0,-1 0 0,0 0-1,1 0 1,-1 0 0,1 0 0,-1 0 0,0 0 0,1 0 0,-1 0-1,1 0 1,-1 0 0,0 0 0,1-1 0,-1 1 0,0 0-1,1 0 1,-1 0 0,0-1 0,0 1 0,1 0 0,-1 0 0,0-1-1,1 1 1,-1 0 0,0 0 0,0-1 0,1 1 0,-4-1-184,1 0 1,-1 0 0,1 1-1,0 0 1,-1-1-1,1 1 1,-1 0 0,1 0-1,-1 0 1,1 1 0,-1-1-1,1 1 1,-5 0 0,0 1-528,-4-1 185,10 0 362,0-1 0,0 0-1,-1 1 1,1-1 0,0 0 0,0 1-1,-1-1 1,1 0 0,0 0-1,0 0 1,-1 0 0,1 0-1,0-1 1,0 1 0,-1 0-1,1 0 1,0-1 0,0 1-1,0-1 1,-1 1 0,1-1-1,0 0 1,0 1 0,0-1 0,0 0-1,0 0 1,0 0 0,0 0-1,0 1 1,1-1 0,-1-1-1,0 1 1,1 0 0,-1 0-1,0 0 1,1 0 0,-1 0-1,1 0 1,-1-2 0,-1-3-97,-1 1 1,0 0 0,0 0 0,0 1-1,0-1 1,-1 1 0,0-1-1,0 1 1,0 0 0,0 0 0,-1 1-1,-5-4 1,7 5 463,-1 0 0,1 0 0,-1 1 1,0-1-1,1 1 0,-1 0 0,0 0 0,0 0 0,0 0 0,0 1 1,0-1-1,0 1 0,0 0 0,-1 1 0,1-1 0,0 1 0,0-1 1,-5 3-1,8-3-17,0 1 1,0-1 0,0 0 0,0 1 0,1 0-1,-1-1 1,0 1 0,0 0 0,0-1 0,0 1-1,1 0 1,-1 0 0,0 0 0,1-1-1,-1 1 1,1 0 0,-1 0 0,1 0 0,-1 0-1,1 0 1,0 0 0,-1 0 0,1 0 0,0 0-1,0 0 1,0 1 0,0-1 0,0 0-1,0 0 1,0 1 0,8 37 2558,-3-23-2233,7 49 1001,-8-38-954,1-1 0,2 0 0,0-1 0,13 30 1,-7-37-35,-13-18-474,1 1 0,-1-1 0,1 0-1,-1 1 1,1-1 0,-1 0 0,1 0 0,-1 0-1,1 1 1,-1-1 0,1 0 0,-1 0 0,1 0-1,-1 0 1,1 0 0,-1 0 0,1 0 0,-1 0-1,1 0 1,-1 0 0,1 0 0,-1-1 0,1 1-1,1-1 15,0 0-1,-1-1 1,0 1-1,1-1 1,-1 1-1,0-1 0,1 1 1,-1-1-1,0 0 1,0 0-1,0 0 1,-1 1-1,1-1 1,0 0-1,-1 0 1,1-2-1,5-23 164,4-40 1,4-18-10,-12 76-178,1 0 0,0-1 0,0 1-1,1 0 1,1 1 0,8-15-1,-2 8-434,-5 8-265,-1 0 1,0-1 0,0 1-1,-1-1 1,5-13-1,0-2-155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1.744"/>
    </inkml:context>
    <inkml:brush xml:id="br0">
      <inkml:brushProperty name="width" value="0.05" units="cm"/>
      <inkml:brushProperty name="height" value="0.05" units="cm"/>
    </inkml:brush>
  </inkml:definitions>
  <inkml:trace contextRef="#ctx0" brushRef="#br0">144 1 17884,'0'0'45,"1"0"-1,-1 0 1,1 0 0,-1 0 0,0 0 0,1 0-1,-1 0 1,0 0 0,1 0 0,-1 0-1,0 1 1,1-1 0,-1 0 0,0 0 0,1 0-1,-1 0 1,0 1 0,1-1 0,-1 0-1,0 0 1,1 1 0,-1-1 0,0 0 0,0 0-1,0 1 1,1-1 0,-1 0 0,0 1-1,0-1 1,0 0 0,0 1 0,1-1 0,-1 1-1,-3 16 587,-17 25-251,14-32 7,-21 43 8,1 1 0,4 2 0,-21 73-1,41-122-370,1-1 0,0 1 0,0 0 0,0-1 0,1 1 0,0 12 0,1-16-12,-1-1-1,1 0 1,-1 0 0,1 1 0,0-1 0,0 0 0,0 0 0,0 0 0,0 0-1,1 0 1,-1 0 0,0-1 0,1 1 0,0 0 0,-1-1 0,1 1-1,0-1 1,0 1 0,0-1 0,0 0 0,0 0 0,0 0 0,3 1 0,3 1-28,0-1 1,0 0 0,1-1-1,-1 1 1,1-2 0,-1 1 0,1-1-1,-1-1 1,1 0 0,-1 0-1,1 0 1,-1-1 0,0 0 0,10-5-1,-3 2-171,-1-1 0,1-1 1,-1-1-1,-1 0 0,0-1 0,23-19 0,-5-3-187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2.158"/>
    </inkml:context>
    <inkml:brush xml:id="br0">
      <inkml:brushProperty name="width" value="0.05" units="cm"/>
      <inkml:brushProperty name="height" value="0.05" units="cm"/>
    </inkml:brush>
  </inkml:definitions>
  <inkml:trace contextRef="#ctx0" brushRef="#br0">62 1 17420,'-5'8'429,"-6"9"285,1 1 1,0 0-1,-7 20 1,16-34-612,-1-1 0,1 1 0,0 0 0,0-1 0,0 1 0,1 0 0,-1 0 0,1 0 0,0-1 1,0 1-1,0 0 0,0 0 0,1 0 0,-1 0 0,1-1 0,0 1 0,1 0 0,-1-1 0,0 1 1,1-1-1,0 1 0,0-1 0,3 4 0,-3-5-80,1 1 1,0-1-1,0 0 1,-1 0-1,2 0 0,-1 0 1,0-1-1,0 1 0,1-1 1,-1 0-1,0 0 1,1 0-1,-1 0 0,1-1 1,0 1-1,-1-1 1,1 0-1,-1 0 0,1 0 1,0-1-1,-1 1 1,1-1-1,5-2 0,-1 1 39,-1 0 0,1-1-1,-1-1 1,0 1-1,0-1 1,0 0 0,-1 0-1,0-1 1,11-10 0,-13 11 38,1-1 0,-1 1 0,-1-1 0,1 0 0,-1 0 0,0-1 0,0 1 0,0-1 0,-1 1 0,0-1 0,0 0 0,2-8 0,-4 13-88,0 1 0,0-1 1,0 1-1,0 0 0,0-1 0,0 1 0,0-1 1,0 1-1,0-1 0,0 1 0,0 0 1,0-1-1,0 1 0,0-1 0,0 1 1,0-1-1,-1 1 0,1 0 0,0-1 1,0 1-1,0-1 0,-1 1 0,1 0 1,0-1-1,0 1 0,-1 0 0,1-1 1,0 1-1,-1 0 0,1 0 0,-1-1 0,1 1 1,0 0-1,-1 0 0,1 0 0,-1-1 1,1 1-1,0 0 0,-1 0 0,1 0 1,-1 0-1,1 0 0,-1 0 0,1 0 1,-1 0-1,1 0 0,0 0 0,-1 0 1,1 0-1,-1 0 0,1 0 0,-1 1 1,1-1-1,0 0 0,-1 0 0,1 0 0,-1 1 1,1-1-1,-1 0 0,-1 2 12,-1-1 0,1 1-1,-1-1 1,1 1 0,-1 0 0,1 0-1,-4 4 1,2-1-150,1 0 0,-1 1-1,1 0 1,0 0 0,0 0 0,1 0 0,-3 8-1,5-13 79,-1 0-1,1 0 0,0 0 0,0 0 0,0 0 1,0 0-1,0 0 0,0 0 0,0-1 0,0 1 1,0 0-1,1 0 0,-1 0 0,0 0 0,1 0 1,-1 0-1,0 0 0,1-1 0,-1 1 0,1 0 1,-1 0-1,2 1 0,-1-2 19,1 1 0,0 0 0,-1 0 0,1-1-1,-1 1 1,1-1 0,0 0 0,-1 1 0,1-1 0,0 0 0,0 0 0,-1 0 0,1 0 0,0 0-1,-1 0 1,1-1 0,2 0 0,15-4-434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2.602"/>
    </inkml:context>
    <inkml:brush xml:id="br0">
      <inkml:brushProperty name="width" value="0.05" units="cm"/>
      <inkml:brushProperty name="height" value="0.05" units="cm"/>
    </inkml:brush>
  </inkml:definitions>
  <inkml:trace contextRef="#ctx0" brushRef="#br0">115 0 18332,'-2'2'235,"-9"9"521,0 0 0,1 0 0,0 1 0,0 0 0,2 1 0,-14 23-1,17-24-521,0 0-1,0 1 0,1 0 0,1 0 0,-4 27 0,6-37-227,1 0-1,0 1 1,0-1 0,0 1 0,0-1-1,1 0 1,-1 1 0,1-1-1,0 0 1,0 0 0,0 0-1,1 0 1,-1 0 0,1 0 0,-1 0-1,1 0 1,0 0 0,0 0-1,0-1 1,1 1 0,-1-1-1,0 0 1,1 0 0,0 0 0,-1 0-1,1 0 1,0 0 0,0-1-1,4 2 1,9 3-47,1-2-1,0 0 1,23 3-1,-30-6 34,1 0-1,-1 1 0,1 0 0,-1 1 1,0 0-1,0 0 0,0 1 0,0 1 1,-1-1-1,1 2 0,12 9 0,-21-14 10,1 0-1,-1 0 1,0 0-1,1 0 1,-1 0-1,0 0 0,0 1 1,0-1-1,0 0 1,0 1-1,0-1 1,0 1-1,-1-1 1,1 1-1,0-1 0,-1 1 1,1-1-1,-1 1 1,0 0-1,1-1 1,-1 1-1,0 0 0,0-1 1,0 1-1,0 0 1,-1-1-1,1 1 1,0 0-1,-1-1 1,1 1-1,-1 0 0,1-1 1,-1 1-1,0-1 1,0 1-1,-1 1 1,-1 1 13,-1 0 0,1-1 0,-1 0 0,0 0 0,0 0 0,0 0 0,0-1-1,-1 1 1,1-1 0,0 0 0,-8 2 0,-7 2 96,0-1-1,-30 5 1,45-9-174,-1-1-1,0 0 1,0 1 0,1-1-1,-1-1 1,0 1 0,0-1 0,1 0-1,-1 0 1,0 0 0,1 0 0,-1-1-1,1 0 1,-1 0 0,1 0 0,-5-4-1,8 5 19,1 1 1,-1-1-1,0 0 0,0 0 0,1 0 1,-1 0-1,0 0 0,1 0 0,-1 0 0,1-1 1,0 1-1,-1 0 0,1 0 0,0 0 0,-1 0 1,1-1-1,0 1 0,0 0 0,0 0 0,0 0 1,0-1-1,1 1 0,-1 0 0,0 0 1,0 0-1,1 0 0,-1 0 0,1-1 0,-1 1 1,1 0-1,-1 0 0,1 0 0,0 0 0,-1 0 1,1 0-1,0 1 0,0-1 0,2-1 1,11-14-566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2.963"/>
    </inkml:context>
    <inkml:brush xml:id="br0">
      <inkml:brushProperty name="width" value="0.05" units="cm"/>
      <inkml:brushProperty name="height" value="0.05" units="cm"/>
    </inkml:brush>
  </inkml:definitions>
  <inkml:trace contextRef="#ctx0" brushRef="#br0">212 189 17380,'-8'-1'570,"0"0"1,0 1-1,1 0 1,-1 0-1,0 1 1,0 0-1,0 0 1,-12 5-1,5-1-33,0 0 0,0 1-1,-18 11 1,28-14-451,1 0 0,-1 1 0,1-1 0,-1 1 0,1 0 0,0 0 0,0 0 0,1 0 0,-1 1 0,-3 6 0,7-11-81,0 0 0,-1 1 1,1-1-1,0 1 0,0-1 0,0 0 0,-1 1 1,1-1-1,0 0 0,0 1 0,0-1 1,0 1-1,0-1 0,0 0 0,0 1 1,0-1-1,0 1 0,0-1 0,0 1 0,0-1 1,0 0-1,1 1 0,-1-1 0,0 0 1,0 1-1,0-1 0,0 1 0,1-1 1,-1 0-1,0 1 0,0-1 0,1 0 1,-1 0-1,0 1 0,1-1 0,-1 0 0,0 0 1,1 1-1,-1-1 0,0 0 0,1 0 1,-1 0-1,1 1 0,-1-1 0,0 0 1,1 0-1,-1 0 0,1 0 0,-1 0 1,0 0-1,1 0 0,-1 0 0,1 0 0,-1 0 1,1 0-1,29-3 26,-24 3-4,76-14 61,-51 8-37,1 2 1,34-2-1,-62 6-24,0 0-1,0 0 0,0 0 1,0 1-1,0-1 0,0 1 1,0 0-1,-1 0 0,1 0 1,0 1-1,-1-1 1,1 1-1,-1 0 0,1 0 1,-1 0-1,0 1 0,0-1 1,0 1-1,0-1 0,4 6 1,-7-8-9,0 0 0,1 1 0,0-1 0,-1 0 0,1 0 0,-1 1 0,1-1 0,-1 0 0,1 0-1,-1 0 1,1 0 0,0 0 0,-1 0 0,1 0 0,-1 0 0,1 0 0,-1 0 0,1 0 0,0 0 0,-1 0 0,1-1 0,-1 1 0,1 0 0,-1 0 0,1-1 0,-1 1 0,1 0 0,0-1 0,17-11 265,-16 10-230,7-6 16,-1 0 0,0-1 0,-1 0 0,0 0 1,0 0-1,-1-1 0,0 0 0,-1 0 0,0-1 0,-1 0 0,0 0 0,0 0 0,1-12 0,-2-1-30,-4 22-80,1 0-1,0 0 1,0 0 0,0 0 0,0 0 0,1 0 0,-1 0 0,0 0-1,1 0 1,0 0 0,-1 0 0,1 0 0,0 1 0,0-1-1,0 0 1,0 0 0,0 1 0,0-1 0,0 0 0,1 1 0,-1-1-1,1 1 1,-1 0 0,1-1 0,0 1 0,-1 0 0,4-1 0,73-34-1692,-40 15 1150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3.533"/>
    </inkml:context>
    <inkml:brush xml:id="br0">
      <inkml:brushProperty name="width" value="0.05" units="cm"/>
      <inkml:brushProperty name="height" value="0.05" units="cm"/>
    </inkml:brush>
  </inkml:definitions>
  <inkml:trace contextRef="#ctx0" brushRef="#br0">44 0 18036,'-9'46'2264,"0"6"-1415,0 2-369,0 3 1592,3-4-1232,4-1-72,4-7-552,2-10-304,5-14-696,4-7-384,-1-19 904,3-2-216,-3-21-232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3.951"/>
    </inkml:context>
    <inkml:brush xml:id="br0">
      <inkml:brushProperty name="width" value="0.05" units="cm"/>
      <inkml:brushProperty name="height" value="0.05" units="cm"/>
    </inkml:brush>
  </inkml:definitions>
  <inkml:trace contextRef="#ctx0" brushRef="#br0">2 1 14515,'-2'1'2113,"2"7"-1225,5 1-440,1 0 2416,8 2-2327,3 1-457,12 0 800,6 1-704,5-6-144,6 3-32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4.326"/>
    </inkml:context>
    <inkml:brush xml:id="br0">
      <inkml:brushProperty name="width" value="0.05" units="cm"/>
      <inkml:brushProperty name="height" value="0.05" units="cm"/>
    </inkml:brush>
  </inkml:definitions>
  <inkml:trace contextRef="#ctx0" brushRef="#br0">194 0 18012,'-18'15'1043,"-2"-1"1,-36 19-1,33-20 27,-39 28-1,60-40-1048,1 0 0,0 0 1,0 0-1,0 0 0,0 0 0,0 0 0,0 0 0,0 0 1,0 0-1,1 0 0,-1 1 0,0-1 0,1 0 1,-2 3-1,2-3-23,0 0 0,0-1-1,0 1 1,1-1 0,-1 1 0,0-1 0,0 1 0,0 0 0,0-1 0,1 1 0,-1-1 0,0 1-1,1-1 1,-1 1 0,0-1 0,1 1 0,-1-1 0,0 1 0,1-1 0,-1 0 0,1 1 0,-1-1-1,1 0 1,0 1 0,5 2-99,1-1 0,-1 1 0,0-1 0,1-1 0,8 2 0,-2 0-65,-2-1 54,124 32-1059,-113-27 987,0 1 0,0 1 0,39 21 0,-57-27 189,1 0 0,-1 0 0,0 1 0,0-1 0,0 1 0,6 7 0,-10-10 6,1-1 0,0 1-1,-1 0 1,1 0 0,-1 0-1,0-1 1,1 1 0,-1 0-1,0 0 1,1 0-1,-1 0 1,0 0 0,0 0-1,0 0 1,0 0 0,0 0-1,0 0 1,0 0 0,0 0-1,0 0 1,-1 0 0,1 0-1,0 0 1,0-1 0,-1 1-1,1 0 1,-1 0 0,1 0-1,-1 0 1,1-1 0,-1 1-1,0 0 1,1 0 0,-1-1-1,0 1 1,1 0 0,-1-1-1,0 1 1,0-1 0,0 1-1,1-1 1,-1 1 0,-1-1-1,-9 5 131,1 0 0,-1-1 0,0-1 0,0 0 0,0 0-1,0-1 1,-21 1 0,14-2-147,0 0 0,0-2 0,0-1 0,-24-4-1,36 5-4,0 0 0,0-1 0,0 0 0,0 0 0,0-1 0,1 0 0,-9-4 0,-2-11-163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4.770"/>
    </inkml:context>
    <inkml:brush xml:id="br0">
      <inkml:brushProperty name="width" value="0.05" units="cm"/>
      <inkml:brushProperty name="height" value="0.05" units="cm"/>
    </inkml:brush>
  </inkml:definitions>
  <inkml:trace contextRef="#ctx0" brushRef="#br0">265 14 19292,'-10'1'257,"0"0"0,0 1 0,1 0 0,-1 0 0,0 1 0,1 0 0,-1 1 0,1 0 1,0 1-1,0 0 0,1 0 0,-14 11 0,9-6-134,1 1 1,0 0-1,1 1 0,0 0 1,1 0-1,0 1 1,-8 15-1,12-16-92,0-1 0,1 1 0,1 0-1,-5 17 1,8-26-23,0-1 0,1 1-1,0 0 1,-1 0-1,1-1 1,0 1 0,1 0-1,-1 0 1,0-1-1,1 1 1,1 4 0,-1-5-6,-1-1 0,1 0 0,0 0 0,0 0 1,-1 0-1,1 0 0,0 0 0,0 0 0,0 0 0,1 0 1,-1 0-1,0 0 0,0-1 0,0 1 0,1 0 1,-1-1-1,0 1 0,0-1 0,1 0 0,-1 1 0,1-1 1,-1 0-1,0 0 0,3 0 0,3 0 4,-1-1 0,1 0-1,-1 0 1,1-1 0,-1 0-1,1 0 1,-1 0 0,0-1-1,0 0 1,0 0 0,-1-1 0,1 1-1,-1-1 1,0-1 0,5-4-1,10-9 79,0-2 0,19-26 0,23-39 232,-54 73-228,-1 0 0,0-1 1,-1 0-1,-1 0 0,6-17 0,-34 77 174,15-29-244,-27 76 33,33-85-43,-1 1 0,1 0 0,1 0 0,0-1-1,0 1 1,1 0 0,1 19 0,0-27-6,-1 1-1,1-1 1,-1 1 0,1-1 0,0 1-1,0-1 1,0 0 0,0 0 0,1 1-1,-1-1 1,1 0 0,-1 0 0,1 0-1,0-1 1,-1 1 0,1 0 0,0-1 0,0 1-1,3 1 1,-1-1 14,0 0 0,0-1 0,0 1 0,0-1 0,1 0 0,-1 0 0,0-1 0,1 1 0,-1-1 0,7 0 0,-3 0-84,0-1 0,0 0 0,0-1 1,0 1-1,0-2 0,0 1 0,-1-1 0,1 0 0,-1 0 1,0-1-1,13-8 0,-9-1-741,-11 13 798,0 0 0,0 0 0,0 0-1,1 0 1,-1 0 0,0-1-1,0 1 1,0 0 0,0 0-1,1 0 1,-1 0 0,0-1 0,0 1-1,0 0 1,0 0 0,0 0-1,0-1 1,0 1 0,0 0-1,0 0 1,0 0 0,0-1 0,0 1-1,1 0 1,-1 0 0,-1-1-1,1 1 1,0 0 0,0 0-1,0-1 1,0 1 0,0 0 0,0 0-1,0 0 1,0-1 0,0 1-1,0 0 1,0 0 0,-1 0-1,1-1 1,0 1 0,0 0 0,0 0-1,0 0 1,0 0 0,-1 0-1,1-1 1,0 1 0,0 0-1,0 0 1,-1 0 0,1 0 0,0 0-1,0 0 1,0 0 0,-1 0-1,1 0 1,0 0 0,0 0-1,-1 0 1,1 0 0,0 0 0,0 0-1,-1 0 1,-9 2-429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6.513"/>
    </inkml:context>
    <inkml:brush xml:id="br0">
      <inkml:brushProperty name="width" value="0.05" units="cm"/>
      <inkml:brushProperty name="height" value="0.05" units="cm"/>
    </inkml:brush>
  </inkml:definitions>
  <inkml:trace contextRef="#ctx0" brushRef="#br0">0 47 14987,'23'1'1705,"5"-4"-1153,10-2-248,5-1 848,9 2-672,3 1-264,5 3-696,-1 0 552,1-5-240,0-1-112</inkml:trace>
  <inkml:trace contextRef="#ctx0" brushRef="#br0" timeOffset="1">1078 97 16788,'13'8'1896,"-5"-10"-1120,0-2-320,7-6 1385,3 0-849,7-6-632,1 3-232,5-4-632,2 5-296,-2 2-385,0 3 641,-10 4 96,-4 3-248,-5 0 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5.211"/>
    </inkml:context>
    <inkml:brush xml:id="br0">
      <inkml:brushProperty name="width" value="0.05" units="cm"/>
      <inkml:brushProperty name="height" value="0.05" units="cm"/>
    </inkml:brush>
  </inkml:definitions>
  <inkml:trace contextRef="#ctx0" brushRef="#br0">248 1 17772,'-41'27'2660,"-68"60"0,82-64-2287,18-15-268,2-3-30,0 1 0,0-1 0,1 1 0,0 1-1,0-1 1,1 1 0,-1 0 0,-6 12 0,12-18-76,0 0 0,0 0 1,0 0-1,0 0 0,0 0 1,0 0-1,1 0 0,-1 0 1,0 0-1,1 0 0,-1 0 1,0 0-1,1 0 0,-1 0 0,1 0 1,-1-1-1,1 1 0,0 0 1,-1 0-1,1-1 0,0 1 1,0 0-1,-1-1 0,1 1 0,0-1 1,0 1-1,0-1 0,0 1 1,-1-1-1,1 0 0,2 1 1,31 10-61,40 0 2,-51-9 52,-1 2 0,1 0-1,-1 1 1,0 1 0,25 10-1,-46-15 8,0-1 0,0 0 0,0 1 0,0-1 0,0 1 0,0-1 0,0 1 0,0-1 0,-1 1 0,1 0 0,0-1 0,0 1 0,-1 0 0,1 0 0,-1-1 0,1 1 0,0 0 0,-1 0 0,0 0 0,1 0-1,-1 0 1,1 0 0,-1 1 0,0-1 5,0 1-1,0-1 1,-1 0-1,1 0 1,-1 0-1,1 0 1,-1 0-1,1 0 1,-1-1 0,1 1-1,-1 0 1,0 0-1,1 0 1,-1 0-1,0-1 1,0 1-1,-1 1 1,-5 2 37,0 1 1,-1-2 0,1 1-1,-12 4 1,4-3-7,0-1-1,-1 0 1,1-1 0,-1 0 0,0-2 0,-18 1 0,34-2-66,-1 0 1,0 0 0,0 0 0,0 0 0,0 0-1,1 0 1,-1 0 0,0 0 0,0 0-1,0 0 1,0 0 0,1 0 0,-1-1 0,0 1-1,0 0 1,1-1 0,-1 1 0,0-1 0,0 1-1,1-1 1,-1 1 0,0-1 0,1 1 0,-1-1-1,1 1 1,-1-1 0,1 0 0,-1 1-1,1-1 1,-1 0 0,1 0 0,0 1 0,-1-1-1,1 0 1,0-1 0,0 0-8,0 0 0,1 0 0,-1 0 0,1 0 0,0 0 0,-1 0 0,1 0 0,0 1 1,0-1-1,1 0 0,-1 1 0,0-1 0,0 0 0,3-1 0,18-17-331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5.642"/>
    </inkml:context>
    <inkml:brush xml:id="br0">
      <inkml:brushProperty name="width" value="0.05" units="cm"/>
      <inkml:brushProperty name="height" value="0.05" units="cm"/>
    </inkml:brush>
  </inkml:definitions>
  <inkml:trace contextRef="#ctx0" brushRef="#br0">279 15 17716,'0'-1'66,"0"0"1,0 1-1,0-1 1,0 1-1,0-1 1,0 1-1,-1-1 1,1 0-1,0 1 1,0-1-1,-1 1 1,1-1-1,0 1 1,-1 0-1,1-1 0,0 1 1,-1-1-1,1 1 1,-1 0-1,1-1 1,-1 1-1,1 0 1,-1-1-1,1 1 1,-1 0-1,1 0 1,-1-1-1,1 1 1,-1 0-1,0 0 1,-26-2 708,-25 13 568,33-5-1034,0 1 0,1 0 0,0 2 0,1 0 0,0 1 0,0 1 0,1 0 0,-16 15 0,17-6-103,15-20-200,0 1 0,0 0 0,-1-1 0,1 1 0,0 0-1,0-1 1,0 1 0,0 0 0,0-1 0,0 1 0,0-1 0,0 1 0,0 0-1,1-1 1,-1 1 0,0 0 0,0-1 0,0 1 0,1-1 0,-1 1 0,1 0-1,1 1-1,0 0-1,1 0 0,-1 0 0,1 0 0,0-1 0,-1 1 1,1-1-1,0 0 0,0 0 0,0 0 0,3 1 0,69 18-58,17 6-138,-80-22 146,-1 1-1,1 0 1,-1 0 0,0 2 0,14 10-1,-24-17 43,0 1-1,0 0 1,0-1-1,0 1 1,0 0 0,0 0-1,0 0 1,0 0-1,-1-1 1,1 1-1,0 0 1,-1 0-1,1 1 1,-1-1-1,1 0 1,-1 0 0,1 0-1,-1 0 1,0 0-1,0 1 1,1-1-1,-1 0 1,0 0-1,0 0 1,0 0-1,-1 2 1,1-1 9,-1 0 1,0 0-1,0-1 1,0 1-1,-1 0 1,1 0-1,0-1 1,-1 1-1,1-1 1,-1 0-1,1 1 1,-1-1-1,-3 2 1,-6 4 73,-1-1 0,0-1 0,-20 7 0,31-12-71,-24 8-60,1-2 0,-1 0 0,0-2 0,-46 2 0,71-5-7,0-1 1,0 0-1,0 0 1,-1 0-1,1 0 1,0 0 0,0 0-1,0 0 1,-1 0-1,1 0 1,0 0 0,0 0-1,0 0 1,0 0-1,-1 0 1,1 0-1,0 0 1,0 0 0,0-1-1,-1 1 1,1 0-1,0 0 1,0 0 0,0 0-1,0 0 1,-1 0-1,1 0 1,0-1-1,0 1 1,0 0 0,0 0-1,0 0 1,0 0-1,0-1 1,-1 1 0,1 0-1,0 0 1,0-1-1,5-6-979,12-5 465,15-4-231,12-6-270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6.124"/>
    </inkml:context>
    <inkml:brush xml:id="br0">
      <inkml:brushProperty name="width" value="0.05" units="cm"/>
      <inkml:brushProperty name="height" value="0.05" units="cm"/>
    </inkml:brush>
  </inkml:definitions>
  <inkml:trace contextRef="#ctx0" brushRef="#br0">115 1 16508,'-11'22'1723,"-27"40"0,-3 6 367,36-60-1770,2 0 1,-1 0 0,1 0 0,1 1 0,0 0-1,-3 14 1,5-22-280,0 1-1,0 0 1,0 0-1,0 0 1,0 0-1,0 0 1,1-1 0,-1 1-1,1 0 1,-1 0-1,1 0 1,0-1-1,-1 1 1,1 0-1,0-1 1,0 1-1,0-1 1,0 1-1,0-1 1,1 1 0,-1-1-1,0 0 1,1 1-1,-1-1 1,1 0-1,-1 0 1,1 0-1,0 0 1,-1-1-1,1 1 1,0 0-1,2 0 1,5 1 37,1 0 0,-1 0 0,1-1 0,18 0 0,-24-1-63,24-1 9,-1-1-1,0-1 1,0-2-1,0 0 1,0-2 0,-1-1-1,0-1 1,0-1-1,-1-1 1,-1-1-1,24-16 1,-48 27-25,1 1 0,0-1 0,-1 1-1,1-1 1,0 1 0,-1-1 0,1 1 0,0 0 0,-1-1 0,1 1-1,0 0 1,0 0 0,-1-1 0,1 1 0,0 0 0,0 0 0,0 0-1,1 0 1,-5 12 27,-5 10 69,8-21-83,0 0 1,0 1-1,-1-1 1,1 1-1,0-1 1,0 0-1,1 1 1,-1-1 0,0 0-1,0 1 1,1-1-1,-1 0 1,0 1-1,1-1 1,-1 0-1,1 1 1,0-1-1,-1 0 1,1 0-1,0 0 1,0 0 0,0 0-1,0 0 1,1 1-1,1 0 15,0-1 0,-1 0 0,1 0 0,0 0 0,0-1 0,0 1 0,0-1 0,0 0 0,0 1 0,5-2 0,9 0 15,-1-1 0,0-1 0,0 0-1,0-2 1,21-7 0,36-10-70,14 7-195,-86 15 220,0 0 0,-1 0 0,1-1 0,0 1 0,-1 0-1,1 0 1,0 0 0,-1 0 0,1 0 0,0 0 0,-1 1-1,1-1 1,-1 0 0,1 0 0,0 0 0,-1 1 0,1-1-1,-1 0 1,1 1 0,-1-1 0,1 0 0,0 1 0,-1-1-1,0 1 1,1-1 0,-1 1 0,1-1 0,-1 1 0,1-1-1,-1 1 1,0-1 0,0 1 0,1-1 0,-1 1 0,0 0-1,0-1 1,1 2 0,-4 28-5,2-28 19,0 0 0,1 0 0,-1 0 0,1 1 0,0-1 0,-1 0 0,1 0-1,0 0 1,0 1 0,1-1 0,-1 0 0,0 0 0,1 0 0,-1 1 0,1-1 0,1 2 0,0-2 6,0 0 0,1-1-1,-1 1 1,0-1 0,1 0 0,0 0 0,-1 0 0,1 0 0,-1 0-1,1-1 1,0 1 0,0-1 0,-1 0 0,1 0 0,5 0 0,47-5 138,-47 4-124,30-7 61,70-22 0,20-6-207,-128 36 116,1 0-1,-1 0 1,0 0-1,0 0 1,1 0-1,-1 0 1,0 0-1,0 0 1,0 0-1,1 0 0,-1 0 1,0 0-1,0 0 1,0 0-1,1 0 1,-1 1-1,0-1 1,0 0-1,0 0 1,1 0-1,-1 0 1,0 0-1,0 0 1,0 1-1,0-1 1,1 0-1,-1 0 1,0 0-1,0 0 0,0 1 1,0-1-1,0 0 1,0 0-1,0 0 1,1 1-1,-1-1 1,0 0-1,0 0 1,0 1-1,-1 12 54,-8 12 137,6-18-170,2-6 8,0 1-1,0 0 1,0-1 0,0 1 0,0 0 0,0 0 0,1 0 0,-1 0-1,1 0 1,0 0 0,-1 3 0,2-4-56,-1-1 1,1 1-1,0 0 0,0 0 1,-1 0-1,1-1 0,0 1 1,0-1-1,0 1 0,0 0 1,0-1-1,-1 1 0,1-1 1,0 0-1,0 1 0,0-1 1,0 0-1,1 1 0,-1-1 1,0 0-1,0 0 0,0 0 1,0 0-1,0 0 0,0 0 1,1-1-1,5 1-431,-1 0 1,0-1 0,1 0-1,-1 0 1,0-1-1,0 1 1,0-1-1,0-1 1,0 1 0,0-1-1,-1 0 1,1 0-1,-1-1 1,0 0-1,0 0 1,8-8 0,10-9-889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6.514"/>
    </inkml:context>
    <inkml:brush xml:id="br0">
      <inkml:brushProperty name="width" value="0.05" units="cm"/>
      <inkml:brushProperty name="height" value="0.05" units="cm"/>
    </inkml:brush>
  </inkml:definitions>
  <inkml:trace contextRef="#ctx0" brushRef="#br0">146 35 14379,'0'1'304,"1"0"1,0-1-1,0 1 0,0 0 1,0-1-1,0 1 1,0-1-1,0 1 0,0-1 1,0 0-1,0 1 0,0-1 1,0 0-1,0 0 0,0 0 1,1 0-1,-1 0 1,0 0-1,0 0 0,0 0 1,0 0-1,0 0 0,2-1 1,19-15 3888,-18 13-4446,-4 3 259,1-1 0,-1 1 1,0 0-1,1 0 0,-1-1 0,0 1 0,1 0 0,-1-1 0,0 1 0,0 0 1,1 0-1,-1-1 0,0 1 0,0-1 0,0 1 0,1 0 0,-1-1 0,0 1 1,0 0-1,0-1 0,0 1 0,0-1 0,0 1 0,0 0 0,0-1 0,0 1 1,0-1-1,0 1 0,0 0 0,0-1 0,0 1 0,0-1 0,0 1 0,-1 0 1,1-1-1,0 1 0,0 0 0,0-1 0,-1 1 0,1 0 0,0-1 0,0 1 1,-1 0-1,1-1 0,0 1 0,-1 0 0,1 0 0,0-1 0,-1 1 0,1 0 1,0 0-1,-1 0 0,1 0 0,-1-1 0,1 1 0,0 0 0,-1 0 0,1 0 1,-1 0-1,1 0 0,0 0 0,-1 0 0,-26-4 19,20 5-17,-1 0 0,1 0 0,-1 0 0,1 1 0,0 1 0,0-1 1,0 1-1,0 0 0,0 1 0,0-1 0,1 1 0,0 1 0,-8 6 0,8-7 16,1 1 0,0 0-1,0 0 1,1 0-1,-1 0 1,1 1 0,0 0-1,1 0 1,-1 0 0,1 0-1,1 0 1,-1 1 0,1 0-1,-3 12 1,5-17-15,0 1 0,-1-1 0,1 0 1,0 1-1,1-1 0,-1 0 0,0 1 0,1-1 0,-1 0 1,1 0-1,0 1 0,0-1 0,0 0 0,0 0 0,0 0 1,0 0-1,0 0 0,3 2 0,-2-1-18,1-1 0,0 0-1,0 1 1,0-1 0,0-1-1,0 1 1,0 0 0,1-1 0,-1 0-1,7 2 1,4 0-294,1-1 1,-1 0-1,1-1 0,25-2 0,-19-1-14,0 0 0,0-2 0,-1 0 0,0-1-1,0-1 1,25-12 0,15-11-423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6.935"/>
    </inkml:context>
    <inkml:brush xml:id="br0">
      <inkml:brushProperty name="width" value="0.05" units="cm"/>
      <inkml:brushProperty name="height" value="0.05" units="cm"/>
    </inkml:brush>
  </inkml:definitions>
  <inkml:trace contextRef="#ctx0" brushRef="#br0">179 27 17044,'-29'24'1949,"3"-4"-590,1 1 0,1 2 0,-28 33 0,50-53-1183,-1 1 0,1 0 0,-1 0 1,1 0-1,0 0 0,0 0 0,1 0 0,-1 0 0,1 1 0,-1 7 0,1-10-135,1 0-1,1-1 0,-1 1 1,0 0-1,0-1 1,1 1-1,-1-1 1,0 1-1,1 0 1,0-1-1,-1 1 1,1-1-1,0 1 0,0-1 1,0 0-1,0 1 1,0-1-1,0 0 1,0 0-1,0 1 1,1-1-1,-1 0 0,0 0 1,1 0-1,-1-1 1,1 1-1,-1 0 1,1 0-1,-1-1 1,1 1-1,1 0 1,9 2-11,-1-1 0,0 0 1,1 0-1,0-1 1,-1-1-1,1 0 1,0 0-1,15-4 0,-6 1-101,0-2-1,0 0 0,33-14 0,-34 10-107,-2 0 0,1-1 1,-2-1-1,1-1 0,-1 0 0,-1-2 0,-1 0 0,0 0 0,0-1 0,-1-1 0,-1-1 0,-1 0 1,11-19-1,-23 35 141,1-1-1,0 1 1,0-1 0,-1 1 0,1-1 0,0 1-1,-1-1 1,0 0 0,1 1 0,-1-1 0,0 0 0,0 1-1,0-1 1,0 0 0,0 1 0,-1-3 0,1 4 29,0 0 1,0-1 0,0 1-1,0 0 1,0 0 0,0 0-1,0 0 1,-1-1 0,1 1-1,0 0 1,0 0 0,0 0-1,0 0 1,-1 0 0,1 0-1,0 0 1,0 0-1,0 0 1,-1 0 0,1-1-1,0 1 1,0 0 0,0 0-1,0 0 1,-1 0 0,1 0-1,0 0 1,0 0 0,0 0-1,-1 1 1,1-1 0,0 0-1,0 0 1,0 0 0,-1 0-1,1 0 1,0 0 0,0 0-1,0 0 1,-13 13-126,8-5 57,1 0 0,-1 0-1,1 0 1,1 0 0,0 1-1,0 0 1,0-1 0,1 1-1,-2 17 1,4-19 9,0-1 0,0 1 0,0-1 0,1 0 0,0 1-1,0-1 1,0 0 0,1 1 0,0-1 0,0 0 0,1 0 0,-1-1 0,1 1 0,1 0 0,4 5-1,24 22-241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7.340"/>
    </inkml:context>
    <inkml:brush xml:id="br0">
      <inkml:brushProperty name="width" value="0.05" units="cm"/>
      <inkml:brushProperty name="height" value="0.05" units="cm"/>
    </inkml:brush>
  </inkml:definitions>
  <inkml:trace contextRef="#ctx0" brushRef="#br0">166 1 18012,'-14'26'845,"1"1"1,0 0-1,3 1 1,0 0-1,2 1 1,0 0-1,3 0 1,-5 54-1,9-59-689,1 0-1,2 0 1,0 0-1,1-1 1,2 1-1,0-1 1,2 0-1,0 0 1,20 41-1,-22-51-761,-10-19-1082,-14-21-783,-20-36-662,-35-64 1204,75 128 1971,-1-1 1,0 0-1,0 0 1,0 0-1,1 0 1,-1 0-1,0 0 1,0 0-1,0 0 0,1 0 1,-1 0-1,0 0 1,0 0-1,1 0 1,-1 0-1,0 0 0,0 0 1,1 0-1,-1 0 1,0 0-1,0 0 1,0 0-1,1 0 0,-1-1 1,0 1-1,0 0 1,0 0-1,1 0 1,-1 0-1,0 0 1,0-1-1,0 1 0,0 0 1,0 0-1,1 0 1,-1 0-1,0-1 1,0 1-1,0 0 0,0 0 1,0-1-1,0 1 1,0 0-1,0 0 1,0 0-1,0-1 1,0 1-1,0 0 0,0 0 1,0-1-1,0 1 1,0 0-1,0 0 1,0 0-1,0-1 0,0 1 1,0 0-1,0 0 1,0-1-1,0 1 1,-1 0-1,28 13 843,-15-7-488,8 2-394,1-1 0,-1-2 0,1 0 1,34 4-1,-12-8-100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7.714"/>
    </inkml:context>
    <inkml:brush xml:id="br0">
      <inkml:brushProperty name="width" value="0.05" units="cm"/>
      <inkml:brushProperty name="height" value="0.05" units="cm"/>
    </inkml:brush>
  </inkml:definitions>
  <inkml:trace contextRef="#ctx0" brushRef="#br0">120 1 19228,'-6'0'490,"0"0"1,-1 0-1,1 1 0,0 0 0,0 0 1,1 1-1,-1-1 0,0 1 1,0 0-1,-5 4 0,8-4-383,-1 0 0,1 1 0,0-1 0,0 1 0,0 0 0,0 0 0,1 0 0,-1 0 0,1 0 0,0 1 0,0-1 0,0 1-1,0-1 1,0 1 0,-1 7 0,2-8-77,0 0 0,0 1 0,0-1-1,0 0 1,1 1 0,-1-1 0,1 1-1,0-1 1,0 0 0,0 1 0,1-1-1,-1 1 1,1-1 0,0 0 0,0 1-1,0-1 1,0 0 0,0 0 0,1 0 0,-1 0-1,1 0 1,0 0 0,0 0 0,0-1-1,1 1 1,-1-1 0,0 1 0,1-1-1,0 0 1,-1 0 0,1 0 0,0 0-1,0-1 1,0 1 0,0-1 0,0 1 0,1-1-1,-1 0 1,0-1 0,6 2 0,-2-1-5,0 0 1,0 0 0,-1-1-1,1 0 1,0 0 0,0-1 0,0 0-1,0 0 1,-1-1 0,1 1-1,-1-2 1,8-2 0,-12 4-34,0 0 1,0 0 0,0 0-1,0 0 1,0 0-1,0-1 1,0 1-1,0-1 1,0 1-1,-1-1 1,1 0-1,-1 0 1,1 0-1,-1 0 1,0 0-1,0 0 1,1 0 0,-1 0-1,-1 0 1,1 0-1,0-1 1,-1 1-1,1 0 1,-1-1-1,1 1 1,-1 0-1,0-1 1,0 1-1,0 0 1,-1-1 0,1 1-1,0 0 1,-1-1-1,0 1 1,1 0-1,-1 0 1,-2-4-1,0 0-182,-1-1 0,-1 1 0,1 0-1,-1 0 1,0 1 0,0-1 0,0 1-1,-9-5 1,1-2 19,-2-2-296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7.274"/>
    </inkml:context>
    <inkml:brush xml:id="br0">
      <inkml:brushProperty name="width" value="0.05" units="cm"/>
      <inkml:brushProperty name="height" value="0.05" units="cm"/>
    </inkml:brush>
  </inkml:definitions>
  <inkml:trace contextRef="#ctx0" brushRef="#br0">0 95 15379,'1'0'209,"-1"-1"0,0 1-1,1-1 1,-1 1 0,0-1-1,1 0 1,-1 1 0,1-1 0,-1 1-1,1 0 1,-1-1 0,1 1-1,0-1 1,-1 1 0,1 0-1,-1-1 1,1 1 0,0 0 0,-1 0-1,1 0 1,0-1 0,-1 1-1,1 0 1,0 0 0,-1 0 0,2 0-1,32-8 550,-29 7-447,59-9 132,0 2-1,85 1 1,-22 1-353,404-37 86,-481 41-141,0 1 0,56 7 0,-77-2-25,0 1 0,-1 1 0,0 1 0,0 2 0,29 13 0,-22-8-4,0-1 0,1-2-1,1-2 1,-1-1 0,2-2-1,58 3 1,228-19 55,-257 5-32,74 3-46,183 19 0,22 1 57,-241-18 11,427 8 107,-433-5-133,0-5 0,0-3 1,148-29-1,-185 22 51,0 3 1,87-1-1,-96 17-158,-10 0-720,-27-5-1202,-37-2 1612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8.191"/>
    </inkml:context>
    <inkml:brush xml:id="br0">
      <inkml:brushProperty name="width" value="0.05" units="cm"/>
      <inkml:brushProperty name="height" value="0.05" units="cm"/>
    </inkml:brush>
  </inkml:definitions>
  <inkml:trace contextRef="#ctx0" brushRef="#br0">3 26 19900,'7'-20'2025,"-1"14"-1473,-5 18-232,-1 11 1096,2 19-664,-2 2-272,4 11-280,-2 2-55,4 7 23,-3-7-168,2-4-449,-4-1-295,-2-12-496,-4-6 1008,-7-14-192,-10-8-208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8.640"/>
    </inkml:context>
    <inkml:brush xml:id="br0">
      <inkml:brushProperty name="width" value="0.05" units="cm"/>
      <inkml:brushProperty name="height" value="0.05" units="cm"/>
    </inkml:brush>
  </inkml:definitions>
  <inkml:trace contextRef="#ctx0" brushRef="#br0">1 0 18380,'0'19'627,"0"16"671,1 0 0,10 65 0,-10-91-1172,1-1 0,0 0 1,1 1-1,0-1 0,0 0 0,1 0 1,0-1-1,0 1 0,1-1 0,0 0 1,0 0-1,0 0 0,1-1 0,0 0 1,1 0-1,-1 0 0,8 4 0,-8-7-47,0 0 0,1 0-1,-1-1 1,1 0 0,-1 0-1,1 0 1,-1-1 0,1 0-1,0 0 1,0-1-1,-1 0 1,1 0 0,0-1-1,0 0 1,0 0 0,-1 0-1,1-1 1,-1 0 0,9-3-1,6-5 81,0 0 0,0-1 0,-1-1 0,23-18 0,7-11-540,-1-2 0,67-77 0,-97 97 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8.636"/>
    </inkml:context>
    <inkml:brush xml:id="br0">
      <inkml:brushProperty name="width" value="0.05" units="cm"/>
      <inkml:brushProperty name="height" value="0.05" units="cm"/>
    </inkml:brush>
  </inkml:definitions>
  <inkml:trace contextRef="#ctx0" brushRef="#br0">0 7 14307,'9'-5'1904,"-4"3"-1111,1 2-217,-1 3 1040,4 5-424,-2 1-79,4 2-321,-2 3-144,7 0-216,-1-1-96,0-2-96,4 0-224,-3-8-512,3-2-328,-2-4-1977,1-6 2409,0-3-376,-1-2-280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9.632"/>
    </inkml:context>
    <inkml:brush xml:id="br0">
      <inkml:brushProperty name="width" value="0.05" units="cm"/>
      <inkml:brushProperty name="height" value="0.05" units="cm"/>
    </inkml:brush>
  </inkml:definitions>
  <inkml:trace contextRef="#ctx0" brushRef="#br0">1 55 20612,'5'48'4361,"-5"47"-2668,0-3-1020,1-36-337,0-12 56,7 61 0,-2-79-166,-6-26-220,0 0-1,0 1 1,0-1 0,0 0 0,0 0 0,0 1 0,0-1-1,0 0 1,1 0 0,-1 1 0,0-1 0,0 0 0,0 0-1,0 1 1,0-1 0,0 0 0,1 0 0,-1 1-1,0-1 1,0 0 0,0 0 0,1 0 0,-1 0 0,0 1-1,0-1 1,1 0 0,-1 0 0,0 0 0,0 0 0,1 0-1,-1 0 1,0 0 0,0 1 0,1-1 0,-1 0 0,0 0-1,1 0 1,-1 0 0,0 0 0,0 0 0,1 0-1,-1-1 1,0 1 0,0 0 0,1 0 0,-1 0 0,0 0-1,0 0 1,1 0 0,-1 0 0,0-1 0,0 1 0,1 0-1,-1 0 1,0 0 0,0 0 0,0-1 0,1 1 0,-1 0-1,0 0 1,0-1 0,0 1 0,0 0 0,0 0-1,0-1 1,1 1 0,-1 0 0,0 0 0,0-1 0,8-19 173,-2-17-12,-2 0 0,-2 0 1,-1 0-1,-2 0 0,-8-54 1,8 78-143,0 4-1,0 0 1,-1-1-1,0 1 0,0 0 0,-6-13 1,11 30 28,-3-5-51,1 0-1,0 0 0,0 0 0,0 0 1,1 0-1,2 4 0,-2-4-5,0 0 0,1 0 0,-1 0 0,1 0 0,0-1-1,0 0 1,-1 1 0,2-1 0,-1 0 0,0 0 0,0-1 0,1 1 0,-1-1-1,1 0 1,-1 1 0,8 0 0,-6-2 1,0 0 0,0 0-1,0 0 1,0-1 0,0 1 0,0-1-1,0-1 1,0 1 0,0-1 0,0 1-1,4-4 1,4-2 8,-1 0 0,-1-1 0,1 0 0,-1-1 0,0 0 0,-1-1 0,17-21 0,-21 24 19,-1-1-1,0 0 1,7-14 0,-10 19-13,-1-1 0,0 1 0,1-1-1,-1 0 1,-1 1 0,1-1 0,0 0 0,-1 0 0,0 0 0,0 1-1,-1-8 1,1 11-10,0-1 0,0 0 0,0 0 0,0 0 1,-1 1-1,1-1 0,0 0 0,-1 0 0,1 1 0,0-1 0,-1 0 0,1 1 0,-1-1 0,1 0 0,-1 1 0,1-1 0,-1 1 0,0-1 1,1 1-1,-1-1 0,0 1 0,1-1 0,-1 1 0,0 0 0,0-1 0,1 1 0,-1 0 0,0 0 0,0-1 0,1 1 0,-1 0 0,0 0 0,0 0 1,0 0-1,0 0 0,1 0 0,-1 0 0,0 0 0,0 1 0,0-1 0,1 0 0,-1 0 0,0 1 0,0-1 0,1 0 0,-1 1 0,0-1 0,1 1 1,-1-1-1,0 1 0,-4 2-2,1 0-1,0 0 1,0 0 0,0 0 0,0 0 0,1 1 0,-5 5 0,-3 9-9,1 1 0,0-1 1,2 1-1,0 1 1,1 0-1,1 0 1,1 0-1,1 1 0,1-1 1,-1 35-1,3-50 8,1 0-1,1 0 0,-1 0 1,0-1-1,1 1 1,0 0-1,0 0 1,1-1-1,2 8 0,-3-10 3,0 0-1,1-1 0,-1 1 0,0-1 0,0 0 0,1 1 0,-1-1 0,1 0 1,-1 0-1,1 0 0,-1 0 0,1 0 0,0 0 0,0 0 0,-1-1 0,1 1 1,0-1-1,0 1 0,0-1 0,0 0 0,-1 1 0,1-1 0,0 0 1,0 0-1,0-1 0,3 1 0,3-2-3,-1 1 0,0-1 1,-1-1-1,1 1 0,0-1 1,-1 0-1,1 0 0,-1-1 0,7-5 1,52-44-12,-57 46 14,23-23 13,0-1 1,31-44 0,-40 53 11,-22 22-24,0-1 0,0 1 0,0 0 0,0 0 0,1 0 0,-1 0 0,0 0 0,0 0 0,0 0 0,1 0 0,-1-1 0,0 1 0,0 0 0,0 0 0,1 0 0,-1 0 0,0 0 0,0 0 0,1 0 0,-1 0 0,0 0 0,0 0 0,0 0 0,1 0 0,-1 0 0,0 1 0,0-1 0,0 0 0,1 0 0,-1 0 0,0 0 0,0 0 0,0 0 1,0 0-1,1 1 0,-1 14-5,-6 18-9,1 0 0,-1 50 0,6-82 14,-1 0 1,1 0-1,0 1 1,0-1 0,0 0-1,0 0 1,0 0 0,0 0-1,1 0 1,-1 0 0,0 1-1,1-1 1,-1 0 0,0 0-1,1 0 1,-1 0 0,1 0-1,0 0 1,-1 0 0,1 0-1,0-1 1,-1 1-1,1 0 1,0 0 0,0 0-1,0-1 1,0 1 0,0 0-1,1 0 1,0-1 2,0 0 0,0 0 0,0 0 0,0 0 0,0-1 0,0 1 0,0 0 0,-1-1 0,1 0 0,0 1 0,0-1 0,0 0 0,0 0 0,3-2 0,4-3 13,1-1 0,-1 0 0,-1 0 0,16-18 0,-1-4 12,-8 9-22,1 1-1,18-19 1,-33 37-11,0 1 1,0-1-1,0 0 1,0 0-1,0 0 0,0 1 1,0-1-1,0 0 1,0 1-1,0-1 0,0 1 1,0-1-1,0 1 1,1 0-1,-1-1 0,0 1 1,0 0-1,0 0 1,2 0-1,-2 0 2,-1 0 1,1 1-1,0-1 0,-1 1 1,1-1-1,0 1 0,-1-1 0,1 1 1,-1-1-1,1 1 0,-1-1 1,1 1-1,-1 0 0,1-1 1,-1 1-1,0 0 0,1-1 0,-1 1 1,0 0-1,0-1 0,0 1 1,1 1-1,0 7-36,0 0-1,0 0 1,-1 0-1,-1 10 1,0-6-84,2 20-3411,3-41 2840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0.242"/>
    </inkml:context>
    <inkml:brush xml:id="br0">
      <inkml:brushProperty name="width" value="0.05" units="cm"/>
      <inkml:brushProperty name="height" value="0.05" units="cm"/>
    </inkml:brush>
  </inkml:definitions>
  <inkml:trace contextRef="#ctx0" brushRef="#br0">64 25 17692,'-2'-2'509,"-19"-18"2273,20 20-2698,1 0-1,-1-1 0,1 1 0,-1 0 0,0-1 0,1 1 0,-1 0 0,0 0 1,1 0-1,-1-1 0,0 1 0,1 0 0,-1 0 0,0 0 0,1 0 0,-1 0 1,0 0-1,0 0 0,1 1 0,-1-1 0,0 0 0,1 0 0,-1 0 0,1 1 0,-1-1 1,0 0-1,1 1 0,-1-1 0,1 1 0,-1-1 0,1 0 0,-1 1 0,1-1 1,-1 1-1,1 0 0,-1-1 0,1 1 0,-1 0 0,-2 7 147,0-1 0,1 1 0,0 0-1,0 0 1,0 0 0,1 0 0,0 0 0,1 0-1,0 0 1,1 11 0,-1 6 41,-1 11 66,0 49 381,2-77-608,0 0 0,0 1 0,0-1 0,1 0 0,1 0 0,-1 0 0,6 12 1,-7-19-88,0 0 0,-1 1 0,1-1 1,0 0-1,0 0 0,0 0 0,0 0 1,0 0-1,0 0 0,0 0 0,0 0 1,0 0-1,0 0 0,1-1 0,-1 1 1,0-1-1,1 1 0,-1-1 1,0 1-1,1-1 0,-1 1 0,0-1 1,1 0-1,-1 0 0,1 0 0,-1 0 1,1 0-1,-1 0 0,0 0 0,1-1 1,-1 1-1,1 0 0,-1-1 1,0 1-1,1-1 0,-1 1 0,0-1 1,0 0-1,0 1 0,3-3 0,5-3 56,0-1 0,0 0 0,-1-1 0,9-9 0,-12 11-35,13-13 44,-2-2 0,0 0 0,-2-1 1,0 0-1,-1-1 0,-1-1 0,16-49 0,-22 89-830,-1-9-531,-5-7 1235,0 0-1,0 0 1,0 0 0,0 0-1,0 0 1,0 0 0,0 0 0,0 1-1,0-1 1,1 0 0,-1 0-1,0 0 1,0 0 0,0 0-1,0 0 1,0 0 0,0 0-1,0 0 1,1 0 0,-1 0-1,0 0 1,0 0 0,0-1 0,0 1-1,0 0 1,0 0 0,0 0-1,0 0 1,1 0 0,-1 0-1,0 0 1,0 0 0,0 0-1,0 0 1,0 0 0,0 0-1,0 0 1,0-1 0,0 1 0,0 0-1,0 0 1,0 0 0,0 0-1,0 0 1,0 0 0,1 0-1,-1 0 1,0-1 0,0 1-1,0 0 1,0 0 0,2-6-592,3 0-113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1.112"/>
    </inkml:context>
    <inkml:brush xml:id="br0">
      <inkml:brushProperty name="width" value="0.05" units="cm"/>
      <inkml:brushProperty name="height" value="0.05" units="cm"/>
    </inkml:brush>
  </inkml:definitions>
  <inkml:trace contextRef="#ctx0" brushRef="#br0">1 154 14595,'0'1'291,"0"1"-1,0 0 0,0-1 1,0 1-1,0 0 0,1-1 1,-1 1-1,1 0 1,-1-1-1,1 1 0,-1-1 1,1 1-1,0 0 0,0-1 1,1 2-1,-1-2-93,0 0-1,0 0 1,0-1-1,0 1 1,1-1 0,-1 1-1,0-1 1,0 1-1,1-1 1,-1 0-1,0 1 1,1-1-1,-1 0 1,0 0 0,1 0-1,-1 0 1,0 0-1,1 0 1,-1-1-1,2 1 1,13-4 359,0-1-1,0-1 1,-1 0-1,0-1 1,0-1 0,-1 0-1,24-18 1,-24 10-74,-16 11-174,-9 7-150,3 1-128,1 1 0,-1 1 0,1-1 0,0 1 0,1 0 0,-1 0 0,1 1 0,-8 9 0,4-3-22,1 0 0,0 0 0,-13 24 0,21-33-11,-1-1 0,1 0 1,0 1-1,0 0 0,0-1 1,1 1-1,-1-1 0,0 1 1,1 0-1,0 0 0,0-1 1,0 1-1,0 4 0,0-7 1,0 1 0,1-1 0,-1 1 0,0-1 0,0 1 0,1-1 0,-1 1 0,0-1 0,1 1 0,-1-1 0,1 1 0,-1-1 0,0 1 0,1-1 0,-1 0 0,1 1 0,-1-1 0,1 0 0,-1 1 0,1-1 0,-1 0 0,1 0 0,1 1-1,0-1 2,0 0 0,-1 0 0,1 0 0,0 0 0,0 0-1,0-1 1,0 1 0,0-1 0,0 1 0,0-1 0,1 0 0,20-10-43,41-25 0,-49 26 29,1 1 0,0 0-1,1 1 1,0 1 0,23-7 0,-37 13 7,-1 1 0,1-1 1,0 1-1,0 0 0,-1-1 1,1 1-1,0 0 0,0 1 0,-1-1 1,1 0-1,0 1 0,-1 0 1,1 0-1,-1-1 0,1 1 0,0 1 1,-1-1-1,0 0 0,1 1 0,-1-1 1,0 1-1,0 0 0,0-1 1,0 1-1,0 0 0,0 0 0,2 3 1,16 15-55,-18-18 60,1 0-1,-1-1 0,1 1 0,0-1 0,-1 1 1,1-1-1,0 0 0,0 0 0,0 0 0,0-1 1,0 1-1,0-1 0,0 1 0,0-1 1,5 0-1,-2-1 0,0 0 0,-1 0 0,1 0 0,0-1 1,-1 0-1,1 0 0,9-5 0,-7 2 8,1 0 1,-1 0-1,0-1 0,-1 0 0,0-1 1,0 0-1,0 0 0,-1 0 0,10-14 1,6-27 115,-24 52-113,0-1-1,0 1 0,0-1 1,1 1-1,-1 0 1,1 0-1,0-1 1,0 1-1,1 0 0,-1 0 1,1 0-1,0 6 1,0-9-3,0 1 0,0-1 0,0 0 0,0 0 0,1 0 1,-1 1-1,0-1 0,1 0 0,-1 0 0,1 0 0,-1 0 0,1 0 1,-1 0-1,1 0 0,0 0 0,0 0 0,-1 0 0,1 0 0,0 0 1,0 0-1,0-1 0,0 1 0,0 0 0,0-1 0,0 1 0,0-1 1,0 1-1,1-1 0,-1 1 0,0-1 0,0 0 0,0 0 0,0 1 1,1-1-1,-1 0 0,0 0 0,0 0 0,0 0 0,1-1 0,-1 1 0,0 0 1,0 0-1,2-1 0,8-3-36,-1 0 1,0 0-1,0-1 1,0 0-1,-1-1 1,0 0-1,0-1 0,0 1 1,10-12-1,-10 10-107,-9 8 128,1 0 1,-1 0-1,0 0 1,0-1 0,0 1-1,1 0 1,-1 0-1,0 0 1,0 0-1,1 0 1,-1 0-1,0 0 1,0 0-1,1 0 1,-1 0 0,0 0-1,0 1 1,0-1-1,1 0 1,-1 0-1,0 0 1,0 0-1,0 0 1,1 0-1,-1 0 1,0 1 0,0-1-1,0 0 1,0 0-1,1 0 1,-1 0-1,0 1 1,0-1-1,0 0 1,0 0 0,0 0-1,0 1 1,1-1-1,-1 0 1,0 0-1,0 0 1,0 1-1,0-1 1,0 0-1,0 0 1,0 1 0,0-1-1,0 0 1,0 0-1,0 0 1,0 1-1,4 21-97,-2-6 39,0-13 70,-1 0 0,0 0 0,1-1 1,0 1-1,-1-1 0,1 1 0,0-1 0,0 0 0,1 0 1,-1 0-1,0 0 0,1 0 0,-1 0 0,1 0 0,4 1 1,-2-1 13,0 0 1,1 0-1,-1-1 1,1 1 0,-1-2-1,1 1 1,11 0 0,0-2 29,0-1 0,0 0 0,0-2 0,27-7 1,-16 1 63,47-21 1,-63 25-100,-1-1 0,0 0 0,0 0 1,0-1-1,-1 0 0,12-13 1,-19 19-16,-1-1 1,0 1-1,0-1 1,-1 1 0,1-1-1,-1 1 1,1-1-1,-1 0 1,0 0-1,0 0 1,0 0-1,0 0 1,0 0-1,-1 0 1,1 0 0,-1-6-1,0 9 0,0 0 1,0-1-1,0 1 1,0-1-1,0 1 1,0 0-1,-1-1 0,1 1 1,0 0-1,0-1 1,0 1-1,-1 0 0,1-1 1,0 1-1,0 0 1,-1 0-1,1-1 1,0 1-1,0 0 0,-1 0 1,1-1-1,0 1 1,-1 0-1,1 0 0,0 0 1,-1-1-1,1 1 1,-1 0-1,1 0 0,0 0 1,-1 0-1,-15 3-51,-11 12-2,23-12 49,1-1-1,1 1 0,-1 0 1,0-1-1,1 1 0,-1 0 1,1 1-1,0-1 0,0 0 0,0 1 1,0-1-1,1 1 0,0-1 1,-1 1-1,1 0 0,0 4 1,0-5-20,1 0 1,-1 0 0,1-1 0,0 1 0,0 0 0,0 0 0,1-1 0,-1 1-1,1 0 1,-1-1 0,1 1 0,0 0 0,0-1 0,0 1 0,0-1 0,1 1-1,-1-1 1,1 0 0,-1 1 0,1-1 0,0 0 0,0 0 0,2 2 0,21 10-95,6-5-7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1.901"/>
    </inkml:context>
    <inkml:brush xml:id="br0">
      <inkml:brushProperty name="width" value="0.05" units="cm"/>
      <inkml:brushProperty name="height" value="0.05" units="cm"/>
    </inkml:brush>
  </inkml:definitions>
  <inkml:trace contextRef="#ctx0" brushRef="#br0">1 215 15075,'3'-3'328,"0"0"-1,0 0 1,1 0-1,0 1 1,-1-1 0,1 1-1,0 0 1,0 0-1,0 0 1,5-1-1,44-11 1575,-7 7-1010,1 1-1,55 1 0,96 11-291,-46 3-577,-9 0-224,147-10 1,-118-14 1,70-3-63,-169 16 305,95 9 0,-98 2 151,55 3 623,-111-12-637,-1-1 0,1 0 0,0 0 0,-1-2 0,0 0 0,1 0 0,14-7 0,-6 1 77,-1-1-1,40-25 1,-53 29-311,-1 1-1,1-1 1,-1 0-1,0-1 1,-1 1-1,0-2 1,0 1-1,0 0 1,-1-1-1,5-10 1,-7 8-160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2.319"/>
    </inkml:context>
    <inkml:brush xml:id="br0">
      <inkml:brushProperty name="width" value="0.05" units="cm"/>
      <inkml:brushProperty name="height" value="0.05" units="cm"/>
    </inkml:brush>
  </inkml:definitions>
  <inkml:trace contextRef="#ctx0" brushRef="#br0">198 1 20708,'-2'2'279,"1"1"0,-1-1 1,1 1-1,0 0 0,0-1 0,0 1 0,0 0 0,0 5 0,-4 9 82,-28 89 1115,-29 175-1,56-236-1486,6-34-157,-1 0 0,-1 0 0,0 0 0,0-1 0,-1 1 0,-7 15 0,10-25 86,0-1 0,-1 0 0,1 1 1,0-1-1,-1 1 0,1-1 0,0 0 0,-1 1 0,1-1 0,-1 0 0,1 0 0,-1 1 0,1-1 0,-1 0 0,1 0 0,-1 0 0,1 0 0,-1 0 0,1 0 0,-1 1 0,1-1 0,-1 0 0,1 0 0,-1 0 0,1-1 0,-1 1 0,1 0 0,-1 0 0,1 0 0,-1 0 0,1 0 0,0-1 0,-1 1 0,1 0 0,-1 0 0,1-1 0,-1 1 0,1 0 0,0-1 0,-1 1 0,1 0 0,0-1 0,-1 1 0,1 0 0,0-1 0,-1 1 0,1-1 0,-20-24-836,19 22 692,-19-25-932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2.721"/>
    </inkml:context>
    <inkml:brush xml:id="br0">
      <inkml:brushProperty name="width" value="0.05" units="cm"/>
      <inkml:brushProperty name="height" value="0.05" units="cm"/>
    </inkml:brush>
  </inkml:definitions>
  <inkml:trace contextRef="#ctx0" brushRef="#br0">3 123 17700,'-1'53'2029,"0"-29"-1065,0 1-1,2-1 1,1 0-1,8 43 1,-9-64-877,-1-1 0,1 1 0,0-1 0,0 1 0,0-1 0,0 0 0,1 1 0,-1-1 0,1 0 0,-1 0 0,1 0 0,0 0 1,0 0-1,-1 0 0,1-1 0,1 1 0,-1-1 0,0 1 0,4 1 0,-3-2-1,1 0 0,-1 0 0,1 0 1,0-1-1,0 1 0,-1-1 0,1 0 0,0 0 0,0 0 0,-1-1 1,1 1-1,4-2 0,6-2 47,-1-1-1,1-1 1,-1 0 0,0 0-1,-1-1 1,13-9 0,13-10-402,0-2 0,-2-2 0,-2-1 0,57-65 0,-81 83 74,-1-1 0,-1-1 0,12-28 0,-6 5-324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3.130"/>
    </inkml:context>
    <inkml:brush xml:id="br0">
      <inkml:brushProperty name="width" value="0.05" units="cm"/>
      <inkml:brushProperty name="height" value="0.05" units="cm"/>
    </inkml:brush>
  </inkml:definitions>
  <inkml:trace contextRef="#ctx0" brushRef="#br0">280 17 17196,'-3'-3'304,"-1"1"0,1 0 1,-1 1-1,0-1 0,1 1 1,-1-1-1,0 1 0,0 0 1,0 1-1,0-1 0,0 1 1,0-1-1,-8 2 0,2-1 187,0 1-1,-1 1 0,1 0 1,-12 4-1,13-3-383,-1 1-1,1 1 1,0 0 0,0 0 0,0 1 0,1 0 0,0 1 0,0 0-1,1 0 1,-1 0 0,2 1 0,-1 0 0,1 1 0,0-1-1,1 1 1,0 0 0,0 1 0,1-1 0,0 1 0,1 0-1,0 0 1,1 0 0,0 0 0,0 0 0,0 14 0,2-21-106,0 1 0,1-1 0,-1 0 1,0 0-1,1 0 0,0 0 0,0 0 0,0 0 1,0 0-1,0 0 0,1 0 0,-1 0 0,1 0 1,0-1-1,0 1 0,0-1 0,0 1 0,3 2 1,-1-3-92,0 1 0,0-1 0,0 1 0,0-1 1,0 0-1,0-1 0,1 1 0,-1-1 1,1 0-1,-1 0 0,7 0 0,5 0-483,1-1 0,-1 0-1,1-2 1,-1 0 0,0-1-1,17-4 1,103-39-1499,-66 17 714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3.549"/>
    </inkml:context>
    <inkml:brush xml:id="br0">
      <inkml:brushProperty name="width" value="0.05" units="cm"/>
      <inkml:brushProperty name="height" value="0.05" units="cm"/>
    </inkml:brush>
  </inkml:definitions>
  <inkml:trace contextRef="#ctx0" brushRef="#br0">132 35 17924,'-25'25'1721,"7"-6"-330,1 0 0,-25 36-1,37-48-1201,2-1-1,-1 1 1,1-1-1,0 1 0,1 0 1,-1 0-1,1 0 1,1 1-1,-1-1 0,1 0 1,1 1-1,-1-1 1,2 15-1,-1-20-169,0 0-1,0-1 1,0 1-1,1 0 1,-1 0 0,0-1-1,1 1 1,-1 0 0,1 0-1,0-1 1,-1 1-1,1-1 1,0 1 0,0 0-1,0-1 1,0 0-1,0 1 1,1-1 0,-1 0-1,0 1 1,0-1 0,1 0-1,-1 0 1,1 0-1,-1 0 1,1 0 0,0-1-1,-1 1 1,1 0 0,0-1-1,-1 1 1,1-1-1,0 0 1,0 1 0,-1-1-1,1 0 1,0 0-1,0 0 1,0 0 0,-1-1-1,1 1 1,0 0 0,0-1-1,-1 1 1,1-1-1,0 0 1,1 0 0,5-3 2,1 1 0,-1-1 1,-1-1-1,1 0 0,-1 0 1,1 0-1,-1-1 0,8-8 1,-7 4 27,-1 1 1,0-1 0,-1 0 0,0-1 0,0 1 0,-1-1 0,4-14 0,-6 18-31,-1 0 1,0 0-1,-1 1 0,1-1 1,-1 0-1,-1 0 0,1 0 0,-1 0 1,-1 0-1,1 0 0,-1 0 0,0 0 1,-5-13-1,5 16-90,-2 0 0,1 0 0,0 0 0,-1 0-1,0 0 1,1 1 0,-6-5 0,7 7-112,0 0-1,0 0 1,0 0-1,0 0 1,-1 0-1,1 0 1,-1 0 0,1 0-1,0 1 1,-1-1-1,0 0 1,1 1 0,-1 0-1,1-1 1,-1 1-1,1 0 1,-1 0-1,0-1 1,1 1 0,-1 1-1,0-1 1,-2 0-1,4 1 162,-1-1 0,1 0 0,0 0 0,0 0-1,0 0 1,0 0 0,0 0 0,0 0 0,0 0 0,0 0-1,-1 0 1,1 0 0,0 0 0,0 0 0,0 1 0,0-1-1,0 0 1,0 0 0,0 0 0,0 0 0,0 0 0,0 0-1,0 0 1,0 1 0,0-1 0,0 0 0,0 0 0,0 0-1,0 0 1,0 0 0,0 0 0,0 1 0,0-1 0,0 0-1,0 0 1,0 0 0,0 0 0,0 0 0,0 0 0,0 1-1,0-1 1,0 0 0,0 0 0,0 0 0,0 0 0,0 0-1,0 0 1,0 0 0,1 0 0,-1 1 0,0-1 0,0 0-1,0 0 1,0 0 0,0 0 0,0 0 0,0 0 0,1 0-1,-1 0 1,0 0 0,0 0 0,0 0 0,0 0 0,0 0-1,0 0 1,1 0 0,-1 0 0,0 0 0,13 3-939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3.952"/>
    </inkml:context>
    <inkml:brush xml:id="br0">
      <inkml:brushProperty name="width" value="0.05" units="cm"/>
      <inkml:brushProperty name="height" value="0.05" units="cm"/>
    </inkml:brush>
  </inkml:definitions>
  <inkml:trace contextRef="#ctx0" brushRef="#br0">185 4 19636,'-3'-1'368,"0"1"0,0-1-1,0 1 1,1-1 0,-1 1-1,0 0 1,0 0 0,0 0-1,-5 1 1,-5 1 317,-1 1 1,0 0-1,1 1 0,-16 7 1,24-9-608,0 0 0,0 0 0,0 1 0,0 0 1,0 0-1,1 0 0,-1 0 0,1 1 0,0 0 0,0 0 0,0 0 1,1 0-1,-5 7 0,8-10-79,0-1 0,-1 1 0,1 0 0,0 0 0,-1 0 1,1 0-1,0 0 0,0 0 0,0 0 0,0 0 0,0 0 0,0 0 0,0 0 0,0 0 0,1 0 0,-1 0 0,0 0 1,1 0-1,-1 0 0,0 0 0,1 0 0,-1 0 0,1 0 0,0 0 0,-1-1 0,1 1 0,-1 0 0,1 0 1,0-1-1,0 1 0,-1 0 0,1-1 0,0 1 0,0-1 0,0 1 0,0-1 0,0 1 0,0-1 0,0 0 1,1 1-1,5 2-70,1-1 0,0 0 1,14 2-1,-20-3 63,24 3-119,-4-2 33,0 2 1,0 1 0,0 0 0,0 2-1,21 9 1,-41-15 90,0 0 1,-1 0-1,1 0 0,-1 0 0,1 0 1,-1 0-1,1 1 0,-1-1 0,1 0 1,-1 1-1,0-1 0,0 1 0,0-1 1,0 1-1,0 0 0,1 3 0,-1-4 2,-1 0 0,0 1 0,0-1-1,0 1 1,0-1 0,0 0-1,0 1 1,0-1 0,-1 1 0,1-1-1,0 0 1,-1 1 0,1-1-1,-1 0 1,0 1 0,1-1 0,-1 0-1,0 0 1,0 0 0,0 0 0,1 1-1,-1-1 1,-2 1 0,-20 17-338,0-1 0,-1-2 0,-1 0 1,-45 21-1,56-30 278,13-7 64,-22 9 277,22-8-288,1-1 0,-1 0 0,1 0 0,-1 0 1,1 0-1,-1 0 0,0 0 0,1 0 0,-1 0 0,1 0 1,-1-1-1,1 1 0,-1 0 0,1 0 0,-1 0 0,1 0 1,-1-1-1,1 1 0,-1 0 0,1-1 0,0 1 1,-1 0-1,1-1 0,-1 1 0,1 0 0,0-1 0,-1 1 1,1-1-1,0 1 0,-1-1 0,1 1 0,0-1 1,0 1-1,0-1 0,-1 1 0,1-1 0,0 1 0,0-1 1,0 1-1,0-1 0,0 1 0,0-1 0,0-20-384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4.374"/>
    </inkml:context>
    <inkml:brush xml:id="br0">
      <inkml:brushProperty name="width" value="0.05" units="cm"/>
      <inkml:brushProperty name="height" value="0.05" units="cm"/>
    </inkml:brush>
  </inkml:definitions>
  <inkml:trace contextRef="#ctx0" brushRef="#br0">94 0 17676,'-68'355'9042,"52"-214"-7277,15-123-1605,1 1-1,0-1 1,2 1 0,0-1-1,7 27 1,1-22-141,-5-21-79,-3-14-18,-4-23-280,-1 0 0,-16-65-1,7 42 33,12 58 321,-1-1 1,1 1-1,0-1 1,0 1-1,0-1 0,-1 1 1,1-1-1,0 0 1,0 1-1,0-1 1,0 1-1,0-1 1,0 1-1,0-1 1,0 1-1,0-1 1,0 0-1,0 1 1,0-1-1,1 1 1,-1-1-1,0 1 0,0-1 1,1 1-1,-1-1 1,0 1-1,1-1 1,-1 1-1,0-1 1,1 1-1,-1 0 1,1-1-1,16 6-39,-3 1 51,5-2-600,0 0 1,1-1-1,-1-1 0,1-1 0,-1-1 1,1 0-1,-1-1 0,1-2 1,-1 0-1,0-1 0,0 0 0,0-2 1,-1 0-1,1-2 0,26-14 1,-26 7 2599,-18 10 358,-11 8-696,5-1-1287,1 1-1,-1 0 1,0 0-1,1 1 1,0-1 0,0 1-1,-7 7 1,11-10-366,-1 0 0,0 0 0,0-1-1,1 1 1,-1 0 0,1 0 0,-1 0 0,1 0 0,-1 0-1,1 0 1,-1 0 0,1 0 0,0 0 0,0 0-1,-1 0 1,1 0 0,0 0 0,0 0 0,0 0 0,0 0-1,0 0 1,0 0 0,1 0 0,-1 0 0,0 0 0,0 0-1,1 0 1,-1 0 0,1 0 0,-1 0 0,1 0-1,-1 0 1,1 0 0,0 0 0,-1-1 0,1 1 0,0 0-1,-1 0 1,1-1 0,0 1 0,0 0 0,0-1 0,0 1-1,0-1 1,0 1 0,0-1 0,1 1 0,15 5-10,1-1 0,-1 0 0,1-1 1,0-1-1,25 1 0,32 6-31,-73-9 31,0-1 0,-1 0 1,1 1-1,0-1 0,-1 1 1,1-1-1,0 1 0,-1 0 1,1-1-1,-1 1 0,1 0 1,-1 0-1,0 0 0,1 1 1,-1-1-1,2 2 0,-3-2 11,0 0-1,1-1 0,-1 1 1,0 0-1,1 0 1,-1 0-1,0 0 0,0 0 1,0 0-1,0 0 1,0 0-1,0 0 0,0-1 1,0 1-1,-1 0 1,1 0-1,0 0 0,0 0 1,-1 0-1,1 0 1,-1 1-1,-3 3 62,1 0-1,-1-1 1,0 1-1,0-1 0,0 0 1,-1 0-1,-7 5 1,-97 63 503,95-64-740,0-1 1,-1 0-1,0-1 0,0-1 0,-32 8 0,15-11-51,6-7-79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9.038"/>
    </inkml:context>
    <inkml:brush xml:id="br0">
      <inkml:brushProperty name="width" value="0.05" units="cm"/>
      <inkml:brushProperty name="height" value="0.05" units="cm"/>
    </inkml:brush>
  </inkml:definitions>
  <inkml:trace contextRef="#ctx0" brushRef="#br0">106 1 16075,'-8'21'1361,"-2"4"-945,-1 4-168,0 7 512,-1 6-208,1 4-160,2 4-72,2 4-200,2 2-152,-1-2-256,1 1-72,2-4-384,0-7 88,-1-13 408,4-12-192,1-20-104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7.509"/>
    </inkml:context>
    <inkml:brush xml:id="br0">
      <inkml:brushProperty name="width" value="0.05" units="cm"/>
      <inkml:brushProperty name="height" value="0.05" units="cm"/>
    </inkml:brush>
  </inkml:definitions>
  <inkml:trace contextRef="#ctx0" brushRef="#br0">11 504 24565,'-11'18'368,"62"-117"-248,-2 1-40,-14 20-104,-7 14-104,-13 13-120,5-4-512,-14 20-304,-11 15 832,-4 5-184,-5 9-176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7.932"/>
    </inkml:context>
    <inkml:brush xml:id="br0">
      <inkml:brushProperty name="width" value="0.05" units="cm"/>
      <inkml:brushProperty name="height" value="0.05" units="cm"/>
    </inkml:brush>
  </inkml:definitions>
  <inkml:trace contextRef="#ctx0" brushRef="#br0">210 0 16444,'-51'98'2382,"28"-57"-1000,-31 77 0,35-62-859,2 1 0,3 0 0,3 2 0,-8 108 0,18-161-516,1 0-1,0 0 0,0-1 0,1 1 1,0 0-1,0 0 0,0-1 1,3 8-1,-4-12-3,1 0-1,0 0 1,-1 0 0,1 0-1,-1 0 1,1 0 0,0 0-1,0-1 1,0 1-1,-1 0 1,1 0 0,0-1-1,0 1 1,0-1 0,0 1-1,0-1 1,0 1 0,2 0-1,-1-1 2,1 0 1,-1 0-1,0 0 0,0 0 0,0 0 0,1-1 0,-1 1 1,0-1-1,0 1 0,0-1 0,0 0 0,4-1 1,12-8 16,-1-1 0,-1-1 0,1 0 1,19-20-1,1 0 22,177-120 269,13 18-1152,-213 126 704,29-17-19,-8 0-65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8.542"/>
    </inkml:context>
    <inkml:brush xml:id="br0">
      <inkml:brushProperty name="width" value="0.05" units="cm"/>
      <inkml:brushProperty name="height" value="0.05" units="cm"/>
    </inkml:brush>
  </inkml:definitions>
  <inkml:trace contextRef="#ctx0" brushRef="#br0">31 1 16700,'-14'67'6446,"7"-30"-6004,3 0 0,0 1 0,3 46 1,1-83-439,0 0 0,0 0 1,0 0-1,0 0 1,0 0-1,0 0 0,0 0 1,0 0-1,1 0 0,-1 0 1,0 0-1,1 0 0,-1 0 1,1 0-1,-1-1 1,0 1-1,1 0 0,0 0 1,-1 0-1,1-1 0,0 1 1,-1 0-1,1-1 1,0 1-1,0-1 0,-1 1 1,1-1-1,0 1 0,0-1 1,0 1-1,0-1 1,0 0-1,0 1 0,-1-1 1,1 0-1,0 0 0,0 0 1,0 0-1,0 0 0,0 0 1,0 0-1,0 0 1,0 0-1,0 0 0,0 0 1,0-1-1,0 1 0,0 0 1,0-1-1,1 0 1,6-3 11,0 0 0,-1 0 0,1-1 0,9-8 0,-14 11-7,172-155 121,-97 83-126,-75 70-10,1 1 0,0 0-1,0 0 1,0 0 0,8-4-1,-12 7 7,0 0 0,1 0-1,-1 0 1,0-1 0,0 1 0,1 0-1,-1 0 1,0 0 0,1 0-1,-1 0 1,0 0 0,1 0 0,-1 0-1,0 0 1,0 0 0,1 0-1,-1 0 1,0 1 0,1-1 0,-1 0-1,0 0 1,0 0 0,1 0-1,-1 0 1,0 1 0,0-1 0,1 0-1,-1 0 1,0 0 0,0 1 0,0-1-1,1 0 1,-1 1 0,0 0 1,1 0 1,-1 1 0,0-1 0,1 1-1,-1-1 1,0 1 0,0-1 0,0 1-1,0-1 1,0 1 0,-1 1 0,-4 19 43,-14 41 1,14-49-20,0 0 0,1 0 1,0 1-1,1 0 0,1-1 0,-1 26 0,2-39-24,1-1 0,0 1 0,0 0 0,0-1-1,0 1 1,0 0 0,1-1 0,-1 1 0,0 0-1,0-1 1,0 1 0,1 0 0,-1-1 0,0 1-1,1 0 1,-1-1 0,0 1 0,1-1 0,-1 1-1,1 0 1,-1-1 0,1 1 0,-1-1 0,1 0-1,-1 1 1,1-1 0,-1 1 0,2-1 0,-1 0 0,0 0-1,0 0 1,0 0 0,0 0 0,1 0 0,-1 0 0,0-1 0,0 1 0,0 0-1,0-1 1,0 1 0,0-1 0,0 0 0,0 1 0,1-2 0,5-3 6,0-1 1,-1 0-1,8-8 0,15-22 29,26-43-1,-15 21-14,-39 56-21,1 0 1,0 0-1,-1 0 0,1 0 0,0 0 0,0 0 0,0 1 0,0-1 1,4-2-1,-6 4-1,0 0 1,1 0 0,-1 0-1,0 0 1,0 0-1,1 0 1,-1 0 0,0 0-1,1 0 1,-1 0 0,0 0-1,1 0 1,-1 0-1,0 0 1,1 0 0,-1 0-1,0 0 1,0 0 0,1 0-1,-1 0 1,0 1-1,1-1 1,-1 0 0,0 0-1,0 0 1,1 0-1,-1 1 1,0-1 0,4 15 19,-8 56 79,2-56-240,0 1 0,2-1 0,-1 1 0,4 19 0,-3-35 115,0 1-1,0-1 1,0 1-1,0-1 1,0 1-1,0-1 0,0 1 1,0-1-1,0 1 1,0-1-1,0 1 1,1-1-1,-1 1 1,0-1-1,0 0 1,0 1-1,1-1 1,-1 1-1,0-1 1,1 0-1,-1 1 1,0-1-1,1 0 1,-1 1-1,0-1 1,1 0-1,-1 0 1,1 1-1,-1-1 1,0 0-1,1 0 1,-1 0-1,1 1 1,0-2-1,0 1 0,0-1 0,0 1 0,0-1 0,0 1 1,-1-1-1,1 0 0,0 1 0,-1-1 0,1 0 0,0 0 1,-1 0-1,1 1 0,-1-1 0,1 0 0,0-1 0,9-17-386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8.954"/>
    </inkml:context>
    <inkml:brush xml:id="br0">
      <inkml:brushProperty name="width" value="0.05" units="cm"/>
      <inkml:brushProperty name="height" value="0.05" units="cm"/>
    </inkml:brush>
  </inkml:definitions>
  <inkml:trace contextRef="#ctx0" brushRef="#br0">196 0 18220,'-13'4'466,"1"0"-1,0 1 1,0 0-1,1 1 1,0 1 0,0-1-1,0 2 1,-14 11-1,17-12-220,1 0 0,0 0 0,0 1 0,0 0 0,1 0 0,0 0 0,1 1 0,0 0 0,1 0 0,-1 0 0,-2 12-1,6-20-224,1 0 0,-1 1-1,1-1 1,-1 1 0,1-1-1,0 1 1,0-1 0,0 1-1,0-1 1,0 1-1,0-1 1,0 1 0,0-1-1,0 1 1,1-1 0,-1 0-1,1 1 1,-1-1 0,1 1-1,1 1 1,-2-3-11,1 1-1,0 0 1,0-1 0,0 1 0,0 0-1,0-1 1,0 0 0,0 1 0,0-1-1,1 0 1,-1 1 0,0-1 0,0 0-1,0 0 1,0 0 0,0 0 0,0 0-1,1 0 1,-1 0 0,1-1 0,6 0 1,-1-1 0,0-1 0,0 1 0,0-1 0,0-1 0,8-4 0,23-19 49,59-52-1,-15 10 21,-82 69-78,0 0 0,0-1 0,1 1 0,-1 0 0,0 0 0,0 0 0,0 0-1,0 0 1,0-1 0,0 1 0,1 0 0,-1 0 0,0 0 0,0 0 0,0 0 0,0 0-1,1 0 1,-1 0 0,0 0 0,0-1 0,0 1 0,1 0 0,-1 0 0,0 0 0,0 0-1,0 0 1,1 0 0,-1 0 0,0 0 0,0 0 0,0 0 0,0 1 0,1-1 0,-1 0 0,0 0-1,0 0 1,0 0 0,1 0 0,-1 0 0,0 0 0,-1 11 18,-12 22-9,8-21-9,1-2-19,-18 61 83,20-65-145,1 0-1,0 0 1,0 0 0,0 0-1,1 0 1,0 1 0,0-1-1,3 12 1,-3-17 28,0 0 0,0-1 0,0 1 0,0-1 1,0 1-1,1 0 0,-1-1 0,0 1 0,1-1 0,-1 1 1,0-1-1,1 1 0,-1-1 0,0 1 0,1-1 0,-1 1 1,1-1-1,-1 0 0,1 1 0,-1-1 0,1 0 0,-1 1 0,1-1 1,0 0-1,-1 0 0,1 1 0,0-1 0,1 0-4,-1 0 0,0 0 0,1-1-1,-1 1 1,0 0 0,0-1 0,1 1-1,-1 0 1,0-1 0,0 0 0,1 1-1,0-2 1,31-27-605,-31 28 592,26-30-648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9.403"/>
    </inkml:context>
    <inkml:brush xml:id="br0">
      <inkml:brushProperty name="width" value="0.05" units="cm"/>
      <inkml:brushProperty name="height" value="0.05" units="cm"/>
    </inkml:brush>
  </inkml:definitions>
  <inkml:trace contextRef="#ctx0" brushRef="#br0">273 0 15587,'0'1'141,"0"0"-1,0 1 0,0-1 0,0 0 1,0 0-1,0 1 0,-1-1 0,1 0 1,0 0-1,-1 0 0,1 0 0,-1 0 1,1 1-1,-1-1 0,0 0 0,1 0 1,-1 0-1,0-1 0,0 1 0,-1 2 1,-23 22 1190,19-19-624,-15 16 345,2 0 1,1 1-1,-22 36 1,-34 79 626,25-45-760,45-124-1151,-1-65-3386,3 69 2902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59.806"/>
    </inkml:context>
    <inkml:brush xml:id="br0">
      <inkml:brushProperty name="width" value="0.05" units="cm"/>
      <inkml:brushProperty name="height" value="0.05" units="cm"/>
    </inkml:brush>
  </inkml:definitions>
  <inkml:trace contextRef="#ctx0" brushRef="#br0">1 0 17500,'3'15'2168,"3"1"-1320,5 1-191,4 2 1031,10 1-480,4-1-152,7-1-279,6-1-137,2-3-416,0-2-208,-1-1-1065,-3-7 977,-9-7-176,-8-1-96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00.195"/>
    </inkml:context>
    <inkml:brush xml:id="br0">
      <inkml:brushProperty name="width" value="0.05" units="cm"/>
      <inkml:brushProperty name="height" value="0.05" units="cm"/>
    </inkml:brush>
  </inkml:definitions>
  <inkml:trace contextRef="#ctx0" brushRef="#br0">44 16 15139,'9'-15'4458,"-10"23"-563,-11 30-714,12-35-3382,-10 24 446,2 1 0,2 1 0,0-1 0,2 1 0,1 0 0,1 37 0,2-64-245,0 0 0,0 0 0,0 0-1,0 1 1,1-1 0,-1 0 0,1 0-1,-1 0 1,1 0 0,0 0 0,0 0 0,0 0-1,0 0 1,0 0 0,0 0 0,1-1-1,1 3 1,-1-3-12,-1 0-1,0 0 0,1 0 1,-1-1-1,1 1 1,-1-1-1,1 1 1,-1-1-1,1 0 0,0 1 1,-1-1-1,1 0 1,-1 0-1,1 0 1,0 0-1,-1 0 0,1 0 1,1-1-1,5-1-92,-1-1 0,1 0 0,-1 0 0,0 0 0,0-1 0,0 0 0,10-9 0,9-9-616,-1 0 0,36-42 0,35-58-1511,-82 104 1920,-4 4 415,-9 13 172,-3 2 69,-16 22 506,5-3-556,1 0 0,1 0-1,1 1 1,1 1 0,1 0 0,0 0-1,-6 38 1,13-57-283,0 0-26,1-1 1,-1 1-1,1-1 0,-1 1 0,1 0 0,0-1 0,0 1 1,0-1-1,0 1 0,0 0 0,1-1 0,-1 1 0,1-1 0,0 1 1,-1-1-1,1 1 0,0-1 0,2 3 0,-3-5-19,0 0 0,1 1-1,-1-1 1,0 0 0,0 0 0,1 0-1,-1 0 1,0 0 0,0 0 0,0 0-1,1 0 1,-1 0 0,0 0 0,0 0-1,1 0 1,-1 0 0,0 0 0,0 0-1,1 0 1,-1 0 0,0 0 0,0 0-1,1 0 1,-1 0 0,0 0 0,0-1 0,1 1-1,-1 0 1,0 0 0,0 0 0,0 0-1,0-1 1,1 1 0,-1 0 0,0 0-1,0 0 1,0-1 0,0 1 0,0 0-1,1 0 1,-1 0 0,0-1 0,0 1-1,0 0 1,0 0 0,0-1 0,0 1-1,0 0 1,0 0 0,0-1 0,0 1-1,0 0 1,0 0 0,0-1 0,0 1-1,3-17-413,-3 16 395,3-20-456,-4-3-182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00.570"/>
    </inkml:context>
    <inkml:brush xml:id="br0">
      <inkml:brushProperty name="width" value="0.05" units="cm"/>
      <inkml:brushProperty name="height" value="0.05" units="cm"/>
    </inkml:brush>
  </inkml:definitions>
  <inkml:trace contextRef="#ctx0" brushRef="#br0">13 22 18316,'-9'2'1736,"6"4"-1096,4-1-191,19-1 959,8 1-312,13-2-304,6 0-136,15-3-280,3 0 25,0-2-209,-4 1-368,-9-4 256,-5 2-80,-10-14-56,-6-4-32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06.993"/>
    </inkml:context>
    <inkml:brush xml:id="br0">
      <inkml:brushProperty name="width" value="0.05" units="cm"/>
      <inkml:brushProperty name="height" value="0.05" units="cm"/>
    </inkml:brush>
  </inkml:definitions>
  <inkml:trace contextRef="#ctx0" brushRef="#br0">34 82 16540,'0'0'60,"0"0"0,0 0 1,0 0-1,0 0 0,0 0 1,0-1-1,0 1 0,0 0 1,0 0-1,0 0 0,1 0 1,-1 0-1,0 0 0,0 0 1,0 0-1,0 0 0,0 0 1,0 0-1,0 0 0,0 0 1,1 0-1,-1 0 0,0 0 1,0 0-1,0 1 0,0-1 1,0 0-1,0 0 0,0 0 0,0 0 1,0 0-1,1 0 61,-1 0-61,0 0 0,0 0 1,0 0-1,0 0 0,0 0 1,0 1-1,0-1 0,0 0 1,0 0-1,0 0 0,0 0 1,0 0-1,0 0 0,0 0 1,0 0-1,0 0 0,0 1 1,0-1-1,0 0 0,0 0 1,0 0-1,0 0 0,0 0 1,0 0-1,0 0 0,0 0 1,0 1-1,0-1 0,0 0 1,0 0-1,0 0 0,0 0 1,16-2 1518,19-5-455,55-20 151,-51 14-1144,0 2 0,1 2 0,53-6 0,-84 16 34,-21 2-104,-24 4-3,-24 2 320,0 2 0,1 4 0,-101 37 0,150-45-131,14-5-52,18-3-92,183-46-550,-36 6-884,-163 39 1020,1 1-1,0 0 1,-1 1 0,14 0-1,-20 0 300,0 0-1,0 0 0,0 1 0,0-1 0,0 0 0,1 0 0,-1 0 0,0 1 0,0-1 0,0 0 0,0 0 0,0 0 0,0 0 0,0 1 0,0-1 1,0 0-1,0 0 0,0 0 0,0 1 0,0-1 0,0 0 0,0 0 0,0 0 0,0 1 0,-1-1 0,1 0 0,0 0 0,0 0 0,0 0 0,0 1 0,0-1 1,0 0-1,0 0 0,-1 0 0,1 0 0,0 0 0,0 1 0,0-1 0,0 0 0,-1 0 0,1 0 0,0 0 0,0 0 0,0 0 0,0 0 0,-1 0 1,1 0-1,0 0 0,0 0 0,0 0 0,-1 0 0,1 0 0,0 0 0,-1 0 0,0 1-92,-12 9-372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08.279"/>
    </inkml:context>
    <inkml:brush xml:id="br0">
      <inkml:brushProperty name="width" value="0.05" units="cm"/>
      <inkml:brushProperty name="height" value="0.05" units="cm"/>
    </inkml:brush>
  </inkml:definitions>
  <inkml:trace contextRef="#ctx0" brushRef="#br0">176 72 8594,'-1'-12'2286,"0"0"-1,-1 0 1,-5-20 0,7 32-2215,0 0 1,0-1-1,0 1 0,0 0 0,-1 0 0,1 0 1,0-1-1,0 1 0,0 0 0,0 0 1,-1 0-1,1 0 0,0 0 0,0-1 0,0 1 1,-1 0-1,1 0 0,0 0 0,0 0 0,0 0 1,-1 0-1,1 0 0,0 0 0,0 0 1,-1 0-1,1 0 0,0 0 0,0 0 0,0 0 1,-1 0-1,1 0 0,0 0 0,0 0 1,-1 0-1,1 0 0,0 0 0,0 1 0,0-1 1,-1 0-1,1 0 0,0 0 0,0 0 1,-9 7 1138,-2 9-467,0 0 1,1 1-1,-11 29 1,13-28-468,-8 15-52,1 0 0,2 2 0,2-1-1,1 2 1,2-1 0,-4 40 0,11-74-218,1 0 0,0 0 0,0 0 0,0-1 0,0 1 0,0 0 0,0 0-1,0 0 1,0 0 0,0 0 0,0 0 0,0-1 0,0 1 0,1 0 0,-1 0 0,0 0 0,1 0 0,-1-1 0,0 1-1,1 0 1,-1 0 0,1-1 0,-1 1 0,1 0 0,0-1 0,-1 1 0,1-1 0,0 1 0,-1-1 0,1 1 0,0-1-1,0 1 1,-1-1 0,1 1 0,0-1 0,0 0 0,0 0 0,0 1 0,-1-1 0,1 0 0,0 0 0,0 0 0,0 0 0,0 0-1,0 0 1,0 0 0,-1 0 0,1-1 0,0 1 0,1 0 0,7-3 31,0 0 0,-1 0 0,1-1 0,9-5-1,-1 1 26,15-4-9,1 1 0,0 1 0,1 2 0,-1 2 0,1 1 0,1 1 0,-1 2 0,0 2 0,1 1 0,38 6 0,-36-2-29,110 14 86,223 2 0,-221-30-140,23-1-44,-168 10 74,2 0 22,0 0 0,0 0 0,0-1 0,8-1 0,-13 1-15,1 1 0,0-1 0,-1 0-1,1 0 1,-1 1 0,1-1 0,-1 0-1,1 0 1,-1 0 0,0-1 0,1 1-1,-1 0 1,0 0 0,0-1 0,0 1-1,0-1 1,0 1 0,1-3 0,27-52 129,-21 43-133,-1 0 1,0-1-1,0 1 0,-2-2 0,1 1 0,-2-1 1,0 0-1,3-23 0,-7 35-46,0 1 0,-1-1 0,1 1-1,-1 0 1,1-1 0,-1 1 0,1 0 0,-1-1-1,0 1 1,0 0 0,0 0 0,-1 0 0,1 0-1,-2-2 1,2 3-14,1 0 0,-1 1 1,0-1-1,1 0 0,-1 1 0,0-1 0,1 1 1,-1-1-1,0 1 0,0-1 0,0 1 0,1 0 0,-1-1 1,0 1-1,0 0 0,0 0 0,0-1 0,0 1 1,0 0-1,0 0 0,0 0 0,1 0 0,-1 0 1,0 1-1,0-1 0,0 0 0,0 0 0,0 0 0,0 1 1,0-1-1,1 0 0,-1 1 0,0-1 0,0 1 1,1-1-1,-1 1 0,0 0 0,0-1 0,0 2 0,-7 5-479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9.500"/>
    </inkml:context>
    <inkml:brush xml:id="br0">
      <inkml:brushProperty name="width" value="0.05" units="cm"/>
      <inkml:brushProperty name="height" value="0.05" units="cm"/>
    </inkml:brush>
  </inkml:definitions>
  <inkml:trace contextRef="#ctx0" brushRef="#br0">31 20 16836,'0'-12'1576,"0"4"-1136,-1 8-200,-1 17 680,-1 9-216,2 14-335,-1 4-145,1 5-312,-1 3-177,2-1-295,-1-5-160,-1-13 552,-1-6-40,-3-17-128,0-2-160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1.177"/>
    </inkml:context>
    <inkml:brush xml:id="br0">
      <inkml:brushProperty name="width" value="0.05" units="cm"/>
      <inkml:brushProperty name="height" value="0.05" units="cm"/>
    </inkml:brush>
  </inkml:definitions>
  <inkml:trace contextRef="#ctx0" brushRef="#br0">52 57 18052,'1'-7'944,"0"-1"-208,1 1-1,0-1 0,0 1 1,6-13 887,-8 20-1579,0 1 1,0-1-1,0 0 0,0 0 1,0 0-1,0 0 1,0 0-1,0 0 0,0 0 1,1-1 843,-1 1-844,0 11 635,-3 14-421,-21 79 294,10-48-480,-13 110 0,26-163-75,1 0-1,0 0 1,0 0 0,0 0 0,1 0 0,-1 0-1,0 0 1,1 0 0,0 0 0,0 0 0,0 0 0,2 4-1,-2-6 3,0 0-1,0 0 0,0 0 0,0 0 1,0 0-1,0-1 0,1 1 1,-1 0-1,0 0 0,0-1 0,1 1 1,-1-1-1,1 1 0,-1-1 1,0 1-1,1-1 0,-1 0 0,1 0 1,-1 0-1,1 0 0,-1 0 1,0 0-1,1 0 0,-1 0 0,1-1 1,-1 1-1,2-1 0,21-6 23,-1-1 0,0-1 0,34-19 0,-2 1 82,97-30-1071,-176 58-1655,8-1 1848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2.800"/>
    </inkml:context>
    <inkml:brush xml:id="br0">
      <inkml:brushProperty name="width" value="0.05" units="cm"/>
      <inkml:brushProperty name="height" value="0.05" units="cm"/>
    </inkml:brush>
  </inkml:definitions>
  <inkml:trace contextRef="#ctx0" brushRef="#br0">8 11 10866,'11'-6'1617,"-5"4"-641,-1-1-304,-2 5 1985,-2 5-1361,-2 7-160,-2-2-16,-4 8-167,4 3-65,-3 0-184,3 5-96,-3 1-168,1-3-40,5-5-408,0-1-424,8-12 424,1-2-112,10-9-48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6.033"/>
    </inkml:context>
    <inkml:brush xml:id="br0">
      <inkml:brushProperty name="width" value="0.05" units="cm"/>
      <inkml:brushProperty name="height" value="0.05" units="cm"/>
    </inkml:brush>
  </inkml:definitions>
  <inkml:trace contextRef="#ctx0" brushRef="#br0">1 41 11130,'5'-40'3169,"-4"76"2010,1-4-4399,10 302 2952,6-113-4404,-24-228-2164,-2-8 2410,-1-6-386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6.436"/>
    </inkml:context>
    <inkml:brush xml:id="br0">
      <inkml:brushProperty name="width" value="0.05" units="cm"/>
      <inkml:brushProperty name="height" value="0.05" units="cm"/>
    </inkml:brush>
  </inkml:definitions>
  <inkml:trace contextRef="#ctx0" brushRef="#br0">1 0 15163,'3'38'2806,"18"73"1,-15-90-2218,0 0 1,2-1-1,0 0 1,21 36 0,-26-52-510,-1 0-1,1 0 1,0-1 0,0 1 0,0-1 0,0 1 0,1-1 0,0 0-1,-1 0 1,8 4 0,-9-7-51,0 1-1,0 0 1,0-1-1,0 1 1,0-1 0,0 1-1,0-1 1,1 0-1,-1 0 1,0 0 0,0 0-1,0-1 1,0 1-1,0-1 1,1 1 0,-1-1-1,0 1 1,0-1-1,0 0 1,-1 0-1,1 0 1,0 0 0,0-1-1,0 1 1,1-2-1,10-9-126,0-1-1,-1-1 0,-1 1 0,0-2 0,-1 0 1,-1 0-1,0 0 0,-1-1 0,-1-1 0,0 1 1,6-27-1,-5 4-200,-7 1-93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6.959"/>
    </inkml:context>
    <inkml:brush xml:id="br0">
      <inkml:brushProperty name="width" value="0.05" units="cm"/>
      <inkml:brushProperty name="height" value="0.05" units="cm"/>
    </inkml:brush>
  </inkml:definitions>
  <inkml:trace contextRef="#ctx0" brushRef="#br0">26 1 16476,'-3'3'1488,"2"11"-896,1 6-216,0 15 704,3 6-136,-3 10-295,4 4-169,0 6-112,0 0-64,-2-4-336,1-7-160,-2-13-472,-1-5-225,0-10-111,-6-9 672,-9-13-272,-7-7-200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7.364"/>
    </inkml:context>
    <inkml:brush xml:id="br0">
      <inkml:brushProperty name="width" value="0.05" units="cm"/>
      <inkml:brushProperty name="height" value="0.05" units="cm"/>
    </inkml:brush>
  </inkml:definitions>
  <inkml:trace contextRef="#ctx0" brushRef="#br0">4 249 11618,'-1'-10'348,"0"-7"218,-1 0 0,2 1 0,0-1 0,3-17-1,-2 29-348,0 0-1,0 0 0,1 0 0,0 1 0,0-1 0,0 0 1,0 1-1,0-1 0,1 1 0,0 0 0,0 0 0,0 0 1,1 0-1,-1 1 0,1-1 0,0 1 0,0 0 1,4-3-1,7-2 249,0 0 1,1 1 0,-1 1 0,1 1-1,1 0 1,-1 1 0,28-4 0,-24 6-263,0 0 0,0 2 0,1 0 0,-1 1 1,39 8-1,-55-9-186,0 1-1,-1 0 1,1 0 0,-1 0-1,1 1 1,-1-1 0,0 1 0,1 0-1,-1 0 1,0 0 0,0 0 0,0 0-1,0 1 1,-1-1 0,1 1 0,-1 0-1,0 0 1,1 0 0,-1 0 0,0 0-1,1 4 1,-2-3-3,0-1 0,0 1 0,-1-1 0,0 1 0,0 0 0,0-1 0,0 1 0,0 0 0,-1-1 0,1 1 0,-1-1 0,0 1 0,0-1 0,-1 1 0,1-1 0,-1 1 0,1-1 0,-1 0 0,0 0 0,0 0 0,-4 4 0,-4 5-3,-1-1 0,0 1 0,-1-2 1,0 0-1,-1 0 0,0-1 0,-1-1 0,0 0 0,0-1 0,-27 10 1,37-16-136,0 1 1,0-2 0,0 1-1,0 0 1,0-1-1,0 0 1,0 0 0,-5 0-1,9 0 80,-1 0 0,0 0 0,1-1 0,-1 1 0,0 0 0,1 0 0,-1-1-1,0 1 1,1 0 0,-1-1 0,1 1 0,-1 0 0,1-1 0,-1 1 0,1-1 0,-1 1-1,1-1 1,-1 1 0,1-1 0,-1 0 0,1-1 17,-1 1 0,1 0-1,0 0 1,0 0 0,0 0 0,0 0 0,0 0-1,0-1 1,0 1 0,1 0 0,-1 0-1,0 0 1,0 0 0,1 0 0,-1 0 0,2-2-1,12-19-449,12-3-189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7.800"/>
    </inkml:context>
    <inkml:brush xml:id="br0">
      <inkml:brushProperty name="width" value="0.05" units="cm"/>
      <inkml:brushProperty name="height" value="0.05" units="cm"/>
    </inkml:brush>
  </inkml:definitions>
  <inkml:trace contextRef="#ctx0" brushRef="#br0">24 26 18284,'0'17'1064,"0"0"1,-1-1 0,-5 32-1,-1 0 386,4-17-806,0-14-419,1 1 0,1 0 0,0 0 0,2 0 0,4 31 0,-5-48-222,0-1 1,0 1 0,0-1 0,0 1 0,0-1 0,0 1 0,1-1-1,-1 1 1,0-1 0,0 1 0,0-1 0,1 1 0,-1-1 0,0 0-1,1 1 1,-1-1 0,0 0 0,1 1 0,-1-1 0,0 1 0,1-1-1,-1 0 1,1 0 0,-1 1 0,1-1 0,-1 0 0,9-7 142,5-22 138,-9 12-119,-1 0 1,0 0-1,-1-1 0,-1 1 0,0-1 0,-2 1 0,0-1 0,-1 0 0,-1 1 1,-4-23-1,6 39-158,0 0 0,0 0 1,0 0-1,0 0 1,-1 0-1,1 0 0,0 0 1,0 0-1,-1 1 0,1-1 1,-1 0-1,1 0 0,-1 0 1,1 0-1,-1 0 1,1 1-1,-1-1 0,0 0 1,1 0-1,-1 1 0,0-1 1,0 1-1,0-1 1,-1 0-1,2 1-5,-1 0 0,0 1 0,1-1 0,-1 1 0,0-1 0,1 1 0,-1 0 0,1-1 0,-1 1 0,1-1 0,0 1 0,-1 0 0,1-1 0,-1 1 0,1 0 0,0 0 0,0-1 0,-1 1 0,1 0 0,0 0 0,0-1 0,0 2 0,-1 1-5,1-1 0,0 1 0,0 0 0,0-1 0,0 1 0,0 0-1,0-1 1,2 6 0,-2-7 2,0-1-1,0 1 1,1 0-1,-1 0 1,0 0-1,1 0 1,-1-1-1,1 1 1,-1 0-1,1 0 1,-1-1 0,1 1-1,0 0 1,-1-1-1,1 1 1,0 0-1,0-1 1,-1 1-1,1-1 1,0 1-1,0-1 1,0 0-1,0 1 1,-1-1-1,1 0 1,1 1-1,3-2-3,0 1 0,0 0 0,0-1 0,0 0 0,0 0 0,0-1 0,-1 1 0,1-1 0,0 0 0,-1 0 0,0 0 0,1-1 0,4-4 0,5-3 22,0-1 1,17-17-1,12-18 23,-53 68-41,1 0 0,0 1 0,-6 32 0,13-45 13,0 0 1,1 0 0,0 1-1,0-1 1,1 1 0,0-1-1,1 0 1,4 19-1,-5-27-7,1 1 0,0-1-1,0 1 1,0-1-1,0 1 1,1-1 0,-1 1-1,1-1 1,-1 0-1,1 0 1,0 0 0,-1 0-1,1 0 1,0 0-1,1-1 1,1 2 0,-1-1 1,0-1 1,0 0-1,-1-1 1,1 1-1,0-1 1,0 1-1,0-1 1,0 0-1,0 0 1,0 0-1,0 0 1,0 0 0,0-1-1,0 0 1,0 1-1,-1-1 1,7-2-1,-4 0-95,1 1 0,-1-1 0,0 0 0,0 0 0,0-1 0,0 1 0,0-1 0,-1 0 0,0 0 0,1-1 0,-1 0 0,-1 1 0,1-1 0,-1 0 0,0-1 0,0 1 0,-1 0-1,1-1 1,-1 0 0,0 1 0,-1-1 0,1 0 0,-1 0 0,0 0 0,-1 0 0,0 0 0,0 0 0,0 0 0,0 0 0,-1 0 0,0 0 0,0 0 0,-3-7 0,-3-2-217,-1-1 0,-1 1 0,-12-17 0,-6-8-536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8.216"/>
    </inkml:context>
    <inkml:brush xml:id="br0">
      <inkml:brushProperty name="width" value="0.05" units="cm"/>
      <inkml:brushProperty name="height" value="0.05" units="cm"/>
    </inkml:brush>
  </inkml:definitions>
  <inkml:trace contextRef="#ctx0" brushRef="#br0">0 1 16740,'3'12'1984,"3"2"-1304,10 0-280,1-4 985,9 0-665,3-1-432,6 0-888,-1-1 672,1-2-248,-2 1-136</inkml:trace>
  <inkml:trace contextRef="#ctx0" brushRef="#br0" timeOffset="1">415 142 15683,'-3'5'799,"1"1"1,-1-1-1,-1 1 0,1-1 0,-1 0 0,0 0 0,0-1 0,0 1 0,-7 5 0,6-7-526,1 0 0,1 1 0,-1 0 0,0 0-1,1 0 1,0 0 0,0 0 0,0 1 0,0-1 0,1 1-1,0 0 1,0 0 0,-3 10 0,5-13-303,0-1 1,-1 1 0,1 0-1,0 0 1,0-1-1,1 1 1,-1 0-1,0 0 1,1-1-1,-1 1 1,1 0 0,-1 0-1,1-1 1,0 1-1,-1-1 1,1 1-1,0-1 1,0 1-1,0-1 1,1 1 0,-1-1-1,0 0 1,0 0-1,1 0 1,-1 0-1,0 0 1,1 0-1,0 0 1,-1 0 0,1 0-1,-1-1 1,1 1-1,0 0 1,3 0-1,-3-1-80,1 1-1,1-1 1,-1 1 0,0-1-1,0 0 1,0 0-1,0-1 1,0 1-1,0-1 1,0 1-1,0-1 1,0 0 0,0 0-1,-1 0 1,1 0-1,0-1 1,0 1-1,-1-1 1,4-3 0,-1 1-35,-1-1 1,0 0 0,-1 0-1,6-9 1,3-7-368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8.623"/>
    </inkml:context>
    <inkml:brush xml:id="br0">
      <inkml:brushProperty name="width" value="0.05" units="cm"/>
      <inkml:brushProperty name="height" value="0.05" units="cm"/>
    </inkml:brush>
  </inkml:definitions>
  <inkml:trace contextRef="#ctx0" brushRef="#br0">3 53 16884,'0'0'82,"0"0"0,0 0 1,0 1-1,-1-1 1,1 0-1,0 1 1,0-1-1,0 0 1,-1 0-1,1 1 0,0-1 1,0 0-1,0 1 1,0-1-1,0 0 1,0 1-1,0-1 1,0 0-1,0 1 1,0-1-1,0 0 0,0 1 1,0-1-1,0 0 1,0 1-1,0-1 1,0 0-1,1 1 1,-1-1-1,0 0 0,0 0 1,0 1-1,0-1 1,1 0-1,-1 0 1,0 1-1,0-1 1,0 0-1,1 0 0,-1 1 1,1-1-1,17 4 1698,21-7-476,-30 1-1074,1-1 0,0 0 0,-1-1 0,1 0 0,-1 0 0,0-1 0,0 0 0,10-9 0,-19 14-206,1 0 0,-1 0 0,1 0-1,-1-1 1,1 1 0,-1 0 0,1 0-1,-1-1 1,0 1 0,1 0 0,-1-1 0,1 1-1,-1 0 1,0-1 0,0 1 0,1-1 0,-1 1-1,0-1 1,0 1 0,1 0 0,-1-1 0,0 1-1,0-1 1,0 1 0,0-1 0,0 1 0,0-1-1,1 1 1,-1-1 0,0 1 0,-1-1 0,1 1-1,0-1 1,0 1 0,0-1 0,0 1 0,0-1-1,0 1 1,-1-1 0,1 1 0,0-1 0,-1 0-1,0 1 15,0-1 0,0 1 0,0-1 1,0 1-1,0 0 0,0-1 0,0 1 0,0 0 0,-1 0 0,1 0 0,0-1 0,0 1 0,0 1 0,0-1 0,0 0 0,0 0 0,-1 0 0,-1 1 0,-3 2 1,-1 0-1,1 0 1,0 0 0,0 1-1,1-1 1,-1 1 0,1 1-1,0-1 1,0 1 0,0 0 0,1 0-1,-6 8 1,7-10-69,1 1-1,-1 0 1,1 0-1,-1 1 1,1-1-1,0 0 1,1 1-1,-1-1 1,1 1-1,0 0 1,0-1-1,0 1 1,1 0-1,-1 0 1,1-1-1,1 1 1,-1 0-1,1 5 1,0-8 20,0 0 0,0 0 0,0 0 0,1 0 0,-1-1 0,0 1 0,0-1 0,1 1 0,-1-1 0,1 1 0,0-1-1,-1 0 1,1 1 0,0-1 0,0 0 0,0 0 0,0 0 0,0-1 0,0 1 0,0 0 0,0-1 0,0 0 0,0 1 0,0-1 0,0 0 0,3 0 0,21-1-131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9.396"/>
    </inkml:context>
    <inkml:brush xml:id="br0">
      <inkml:brushProperty name="width" value="0.05" units="cm"/>
      <inkml:brushProperty name="height" value="0.05" units="cm"/>
    </inkml:brush>
  </inkml:definitions>
  <inkml:trace contextRef="#ctx0" brushRef="#br0">17 404 16011,'-2'-2'169,"0"-1"-1,0 0 0,1 1 1,-1-1-1,1 0 0,0 0 0,0 0 1,0 0-1,0-1 0,0 1 0,1 0 1,-1 0-1,1 0 0,0-1 1,0 1-1,0 0 0,0 0 0,1 0 1,0-1-1,-1 1 0,1 0 1,0 0-1,2-4 0,4-11 575,1 1 0,16-28 1,-22 41-593,43-67 1108,-39 63-1098,0-1 0,1 1 0,0 0 1,1 0-1,13-10 0,-20 17-153,0 1-1,0 0 1,-1-1-1,1 1 1,0 0-1,0-1 0,0 1 1,0 0-1,0 0 1,-1 0-1,1 0 1,0 0-1,0 0 1,0 0-1,0 0 0,0 0 1,0 0-1,0 0 1,-1 1-1,1-1 1,0 0-1,0 0 1,0 1-1,0-1 0,-1 1 1,1-1-1,0 1 1,-1-1-1,1 1 1,0 0-1,-1-1 1,2 2-1,19 28-14,-15-21 22,-2-4-13,0 1 1,0-1 0,1 0 0,0 0-1,0-1 1,0 0 0,0 0 0,1 0 0,0 0-1,0-1 1,0 0 0,0 0 0,0 0-1,1-1 1,-1 0 0,1 0 0,0-1-1,-1 0 1,1 0 0,0-1 0,8 1-1,13-3 48,0-1 0,0-1 0,53-15 0,-19 4 102,-38 11 49,1 1-1,0 2 1,0 1 0,32 3 0,-52-3-136,0 0 1,-1-1-1,1 1 0,0-1 1,0 0-1,0 0 0,-1-1 1,1 1-1,0-1 0,-1 0 1,0-1-1,6-2 0,6-6 137,27-24 0,-7 6 31,-15 13-329,41-26 244,-57 39-503,1 0-1,-1 0 0,1 1 0,-1 0 1,1 0-1,0 0 0,0 1 0,0 0 1,9-1-1,-18 1-275,-4-2-113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9.918"/>
    </inkml:context>
    <inkml:brush xml:id="br0">
      <inkml:brushProperty name="width" value="0.05" units="cm"/>
      <inkml:brushProperty name="height" value="0.05" units="cm"/>
    </inkml:brush>
  </inkml:definitions>
  <inkml:trace contextRef="#ctx0" brushRef="#br0">1 142 13979,'-1'-5'208,"1"-1"0,0 1 0,0-1-1,1 1 1,0 0 0,0 0 0,0-1 0,0 1 0,1 0-1,0 0 1,0 0 0,0 0 0,1 1 0,-1-1 0,1 0 0,0 1-1,1 0 1,-1 0 0,1 0 0,-1 0 0,1 0 0,1 1-1,-1 0 1,0 0 0,1 0 0,5-3 0,-5 3-120,0 1-1,0 0 1,0 0 0,1 0 0,-1 0 0,1 1 0,-1 0-1,1 0 1,-1 0 0,1 1 0,-1 0 0,1 0-1,-1 0 1,1 1 0,0-1 0,-1 1 0,0 1 0,1-1-1,-1 1 1,7 3 0,-6-2-57,-1 1 1,1-1-1,-1 1 0,0 1 0,0-1 1,0 1-1,-1-1 0,1 1 1,-1 1-1,-1-1 0,1 0 0,-1 1 1,1 0-1,-2 0 0,1 0 0,-1 0 1,2 7-1,-1-2-13,0 1-1,0 0 1,-2 0 0,1 0-1,-1 0 1,-1 0 0,-1 0-1,1 0 1,-2 0 0,0 0 0,0 0-1,-7 18 1,5-20-1,0 0 1,-1 0-1,0-1 0,0 0 0,-1 0 1,-1-1-1,0 1 0,0-2 1,0 1-1,-1-1 0,0 0 1,0 0-1,-1-1 0,-13 8 0,12-8-121,0-1-1,0-1 1,0 0-1,0 0 1,0-1-1,-1 0 1,-15 2-1,26-5 86,0 0 0,0 0 0,1 0 1,-1 0-1,0 0 0,0-1 0,0 1 0,0 0 0,0 0 0,0 0 0,0 0 0,0 0 0,0 0 0,0-1 0,0 1 0,0 0 0,0 0 0,1 0 1,-1 0-1,0-1 0,0 1 0,0 0 0,0 0 0,-1 0 0,1 0 0,0 0 0,0-1 0,0 1 0,0 0 0,0 0 0,0 0 0,0 0 0,0 0 1,0-1-1,0 1 0,0 0 0,0 0 0,0 0 0,-1 0 0,1 0 0,0 0 0,0 0 0,0-1 0,0 1 0,0 0 0,0 0 0,-1 0 0,1 0 0,0 0 1,0 0-1,0 0 0,0 0 0,0 0 0,-1 0 0,1 0 0,0 0 0,0 0 0,0 0 0,0 0 0,-1 0 0,12-9-283,5 3-168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19.890"/>
    </inkml:context>
    <inkml:brush xml:id="br0">
      <inkml:brushProperty name="width" value="0.05" units="cm"/>
      <inkml:brushProperty name="height" value="0.05" units="cm"/>
    </inkml:brush>
  </inkml:definitions>
  <inkml:trace contextRef="#ctx0" brushRef="#br0">224 1 18092,'8'11'1848,"-11"10"-1016,-2 11-311,-6 5 855,2 9-272,-9 6-296,-1 0-112,-5-3-288,5 1-143,4-8-177,-3-9-64,6-8-473,-1-8-351,1-10-1928,-2-7 2352,-3-3-369,-6-6-231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0.321"/>
    </inkml:context>
    <inkml:brush xml:id="br0">
      <inkml:brushProperty name="width" value="0.05" units="cm"/>
      <inkml:brushProperty name="height" value="0.05" units="cm"/>
    </inkml:brush>
  </inkml:definitions>
  <inkml:trace contextRef="#ctx0" brushRef="#br0">0 77 14411,'0'19'2377,"0"5"-1193,3-6-368,2 2 2345,12-9-1713,7-3-80,11-10-295,8-5-177,8-10-280,4-3-120,1-3-144,0 1-120,-9-1-440,-6 4-344,-13 3-1857,-7 6 2121,-2 0-312,-5 3-208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0.749"/>
    </inkml:context>
    <inkml:brush xml:id="br0">
      <inkml:brushProperty name="width" value="0.05" units="cm"/>
      <inkml:brushProperty name="height" value="0.05" units="cm"/>
    </inkml:brush>
  </inkml:definitions>
  <inkml:trace contextRef="#ctx0" brushRef="#br0">32 0 14771,'-5'44'5658,"2"-30"-3980,-5 32 647,3-17-1619,0 0-1,2 0 1,0 40 0,3-67-691,1-1 0,-1 1 0,0 0 0,0-1-1,0 1 1,1 0 0,-1-1 0,1 1 0,0 0 0,-1-1-1,1 1 1,0-1 0,0 1 0,0-1 0,0 0 0,0 1-1,1 0 1,-1-1-10,0 0 0,1-1-1,-1 1 1,0-1 0,0 0 0,0 1-1,1-1 1,-1 0 0,0 0 0,0 1-1,0-1 1,1 0 0,-1 0 0,0-1-1,0 1 1,1 0 0,-1 0-1,0-1 1,0 1 0,0 0 0,1-1-1,-1 1 1,0-1 0,1 0 0,9-6 23,0 1 1,-1-2-1,0 1 1,-1-2-1,1 1 1,10-14-1,-11 12-6,0 0 1,1 1-1,0 0 0,1 1 0,13-8 0,-23 15-18,0 0 1,0 1-1,0-1 1,0 1-1,0-1 1,1 1-1,-1 0 1,0-1-1,0 1 1,0 0-1,0 0 1,1 0-1,-1 0 1,0 0-1,0 0 0,2 0 1,-2 0-1,-1 1 0,1-1 1,0 0-1,-1 1 0,1-1 0,-1 1 0,1-1 0,0 1 1,-1-1-1,1 1 0,-1-1 0,1 1 0,-1 0 1,0-1-1,1 1 0,-1 0 0,0-1 0,1 1 0,-1 1 1,2 4 22,-1 0 0,0 0 1,-1 0-1,1 0 1,-2 8-1,2 5 37,-1-18-59,0 1 0,0 0 0,0-1 0,0 1 0,0 0 0,0-1 0,1 1 0,-1-1 0,1 1 0,-1-1 0,1 1 0,0-1 0,0 1 0,0-1 1,-1 0-1,1 1 0,0-1 0,1 0 0,-1 0 0,0 0 0,0 1 0,0-1 0,1-1 0,-1 1 0,0 0 0,1 0 0,-1 0 0,1-1 0,-1 1 0,1-1 0,-1 1 0,1-1 1,0 1-1,-1-1 0,1 0 0,-1 0 0,1 0 0,0 0 0,-1 0 0,1 0 0,0-1 0,-1 1 0,2-1 0,8-1 16,0-2 0,-1 1 1,0-1-1,0-1 0,11-6 0,13-8-3,30-16 60,-63 35-89,0-1-1,0 1 1,0-1-1,1 1 1,-1 0-1,0-1 1,0 1-1,0 0 1,1 0-1,-1 0 1,0 0-1,0 0 1,1 0-1,1 1 1,-2-1 16,-1 0-1,1 0 1,-1 1 0,1-1 0,-1 1 0,1-1-1,-1 0 1,1 1 0,-1-1 0,1 1 0,-1-1-1,1 1 1,-1-1 0,0 1 0,1 0 0,-1-1-1,0 1 1,1-1 0,-1 1 0,0 0 0,1 5-131,0-1-1,-1 0 1,0 0 0,0 1 0,-2 9 0,1 10-2676,1-25 2725,1 0 0,-1 0 0,0 1 0,0-1 0,0 0 0,0 0 0,1 0 0,-1 0 0,0 0 0,0 0 0,0 0 0,1 1 0,-1-1 0,0 0 0,0 0 0,0 0 0,1 0 0,-1 0 0,0 0 0,0 0 0,0 0 0,1 0 0,-1 0 0,0 0 0,0 0 0,0 0 0,1 0 0,-1 0 0,0-1 0,0 1 0,0 0 0,1 0 0,-1 0 0,0 0 0,0 0 0,0 0 0,0 0 0,1-1 0,-1 1 0,0 0 0,12-7-441,-9 5 49,16-10-791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1.190"/>
    </inkml:context>
    <inkml:brush xml:id="br0">
      <inkml:brushProperty name="width" value="0.05" units="cm"/>
      <inkml:brushProperty name="height" value="0.05" units="cm"/>
    </inkml:brush>
  </inkml:definitions>
  <inkml:trace contextRef="#ctx0" brushRef="#br0">105 18 17964,'-9'3'455,"1"1"1,-1 1 0,1 0-1,0 0 1,1 0-1,-1 1 1,1 0 0,0 1-1,0-1 1,1 1-1,0 1 1,-6 9-1,12-17-435,-1 0-1,1 1 1,0-1-1,-1 1 1,1-1-1,0 1 1,0-1-1,0 1 1,-1-1-1,1 1 1,0 0-1,0-1 1,0 1-1,0-1 1,0 1-1,0-1 1,0 1-1,0-1 1,0 1-1,0-1 1,1 1-1,-1 0 1,0-1-1,0 1 1,0-1-1,1 1 0,-1-1 1,0 0-1,0 1 1,1-1-1,-1 1 1,1-1-1,-1 1 1,1-1-1,0 1 1,1 0 0,0-1-1,-1 1 1,1-1 0,-1 1-1,1-1 1,0 0-1,0 0 1,-1 0 0,1 0-1,2 0 1,5-1 25,0-1 0,0 1 0,13-5 0,-7 0 18,-6 2 50,0 1-1,1 0 1,-1 1-1,19-3 1,-25 5-55,0 0 0,-1 0 0,1 0 0,0 0 0,0 1 0,-1-1 0,1 1-1,0 0 1,-1 0 0,1 0 0,-1 0 0,1 0 0,-1 0 0,1 1 0,-1-1 0,0 1 0,0 0 0,0 0 0,0 0 0,0 0-1,3 4 1,-4-5-15,0 1-1,-1-1 1,1 0-1,0 0 1,0 0-1,0 0 1,0 0-1,0 0 1,0 0-1,0 0 1,0 0-1,0 0 1,0-1-1,1 1 1,-1-1-1,0 1 1,1 0-1,-1-1 1,0 0-1,2 1 1,-1-2-14,0 1 1,-1-1 0,1 0 0,-1 0-1,1 0 1,-1 0 0,1 0-1,-1 0 1,0 0 0,1-1 0,-1 1-1,0 0 1,0-1 0,0 1 0,0-1-1,1-2 1,3-4 51,0-1 1,-1 1-1,0-1 0,3-11 1,-5 16-70,-1 0 1,0 0 0,0 0 0,0 0-1,-1 0 1,0 0 0,1 0 0,-1 0-1,-1 0 1,1 0 0,-1 0-1,-1-6 1,6 12-524,0 1 1,0-1-1,0 1 0,1-1 0,-1 0 1,1 0-1,-1-1 0,1 0 0,0 0 0,8 1 1,8 1-393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2.151"/>
    </inkml:context>
    <inkml:brush xml:id="br0">
      <inkml:brushProperty name="width" value="0.05" units="cm"/>
      <inkml:brushProperty name="height" value="0.05" units="cm"/>
    </inkml:brush>
  </inkml:definitions>
  <inkml:trace contextRef="#ctx0" brushRef="#br0">145 20 16355,'0'0'198,"1"0"0,-1-1 0,1 1 0,0-1 0,-1 1 0,1-1 0,-1 1 0,1-1 0,-1 0 0,0 1 0,1-1 0,-1 0 0,1 1 0,-1-1 0,0 0 0,0 1 0,1-1 0,-1 0 0,0 0 0,0 1 0,0-1 0,0 0 0,0-1 0,0 2-32,-1 0 0,1-1-1,-1 1 1,1-1 0,-1 1 0,1 0-1,-1 0 1,0-1 0,1 1 0,-1 0-1,1 0 1,-1-1 0,0 1-1,1 0 1,-1 0 0,1 0 0,-1 0-1,0 0 1,1 0 0,-2 0 0,-4 1 369,0 0 0,0 0 1,1 0-1,-11 3 0,9-1-449,0 0-1,0 1 0,1 0 0,-1 0 0,1 0 1,0 1-1,0-1 0,1 1 0,-1 1 0,1-1 1,0 1-1,1 0 0,-1 0 0,1 1 0,0-1 1,-4 12-1,7-17-86,1 0 0,-1 0 1,1 0-1,0 0 0,0 0 1,-1 0-1,1 0 0,0 1 1,0-1-1,0 0 0,0 0 1,0 0-1,1 0 0,-1 0 1,0 0-1,0 0 0,1 1 1,-1-1-1,0 0 0,1 0 1,-1 0-1,1 0 0,0 0 1,-1-1-1,1 1 0,0 0 1,-1 0-1,1 0 0,0 0 1,0-1-1,0 1 0,0 0 1,0-1-1,0 1 0,0-1 1,0 1-1,0-1 0,0 0 1,0 1-1,0-1 0,0 0 1,0 1-1,0-1 0,0 0 1,1 0-1,1 0 0,5 0-8,0 0-1,-1-1 0,1 0 0,0 0 0,9-2 0,-2-2-42,0-1 1,0 0-1,14-8 0,-14 6-50,0 1 0,21-6 0,-35 12 92,-1 1 0,1 0 0,0 0-1,-1-1 1,1 1 0,0 0 0,-1 0 0,1 0 0,0 0 0,0 0 0,-1 0 0,1 0 0,0 0 0,-1 0 0,1 1 0,0-1 0,0 0 0,-1 0 0,1 0 0,-1 1 0,1-1 0,0 1 0,-1-1 0,1 0-1,-1 1 1,2 0 0,-2 0 0,1 0-1,0 0 0,-1 1 1,1-1-1,-1 0 0,0 0 1,1 1-1,-1-1 0,0 0 1,0 1-1,0-1 0,0 0 0,0 3 1,-1 5-20,0 1 1,-1 0 0,-4 11 0,4-14 5,-115 369 878,110-360-695,6-16-156,1 0-1,0 0 0,0 0 1,0 1-1,0-1 0,0 0 0,0 0 1,0 0-1,0 0 0,-1 0 1,1 0-1,0 0 0,0 0 1,0 0-1,0 0 0,0 0 0,0 0 1,0 0-1,-1 0 0,1 0 1,0 0-1,0 0 0,0 0 1,0 0-1,0 0 0,0 0 0,0 0 1,-1 0-1,1 0 0,0 0 1,0 0-1,0-1 0,0 1 0,0 0 1,0 0-1,0 0 0,0 0 1,-1 0-1,1 0 0,0 0 1,0 0-1,0 0 0,0-1 0,0 1 1,0 0-1,0 0 0,0 0 1,0 0-1,0 0 0,0 0 0,0 0 1,0-1-1,0 1 0,0 0 1,0 0-1,-1-4-7,1 0 1,-1 0-1,1 0 0,0 0 0,1-8 1,6-31-309,2 0 0,21-57 0,-24 80 221,-1 5 55,1 0 1,0 1-1,1 0 0,0 0 1,2 1-1,-1-1 0,2 2 1,-1 0-1,2 0 1,0 0-1,0 2 0,1-1 1,0 1-1,1 1 0,0 0 1,0 1-1,1 1 0,26-11 1,-39 17 45,0 0 1,0 1 0,1 0 0,-1-1-1,0 1 1,0-1 0,0 1 0,0 0-1,1 0 1,-1 0 0,0 0-1,0 0 1,0 0 0,0 0 0,1 0-1,-1 0 1,0 0 0,0 1 0,0-1-1,0 1 1,1-1 0,-1 1-1,0-1 1,0 1 0,1 0 0,0 1 28,-1 0 0,0 0 0,0 0 1,0 0-1,-1 0 0,1 1 0,0-1 1,-1 0-1,1 0 0,-1 0 0,0 0 0,0 1 1,0 2-1,0 0 22,0 7 132,1-1 0,0 0 0,0 0-1,1 0 1,6 21 0,-6-29-164,-1 0 0,0-1 0,1 1-1,-1-1 1,1 1 0,0-1 0,0 1 0,0-1 0,0 0 0,0 0 0,1 0 0,-1 0 0,1-1 0,-1 1-1,1-1 1,-1 1 0,1-1 0,0 0 0,0 0 0,0 0 0,-1 0 0,1-1 0,0 1 0,0-1 0,0 0 0,0 0-1,5 0 1,6-1 15,1 0-1,-1-1 1,1-1-1,-1 0 1,0-1 0,-1-1-1,15-6 1,90-50 28,-107 55-79,5 0-42,-16 7 49,1-1-1,-1 0 1,0 0-1,0 0 1,0 0-1,1 0 1,-1 0-1,0 1 1,0-1-1,0 0 1,1 0-1,-1 0 1,0 1-1,0-1 1,0 0-1,0 0 1,0 0-1,0 1 1,0-1-1,1 0 1,-1 0-1,0 0 0,0 1 1,0-1-1,0 0 1,0 0-1,0 1 1,0-1-1,0 0 1,0 0-1,0 1 1,0-1-1,0 0 1,0 0-1,-1 1 1,-11 29-75,7-19 76,1-2-18,2-6-20,0-1 1,1 1 0,0 0-1,-1 0 1,1 0-1,0 0 1,1 0-1,-1 1 1,0-1-1,1 0 1,0 0-1,0 6 1,2-9-932,0-5-30,0-7-311,-1-31-122,0 17 458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2.555"/>
    </inkml:context>
    <inkml:brush xml:id="br0">
      <inkml:brushProperty name="width" value="0.05" units="cm"/>
      <inkml:brushProperty name="height" value="0.05" units="cm"/>
    </inkml:brush>
  </inkml:definitions>
  <inkml:trace contextRef="#ctx0" brushRef="#br0">0 1 15643,'3'0'1521,"2"6"-1001,-2 0-376,7 2 2216,3-1-1728,11 3-159,2 0-41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2.943"/>
    </inkml:context>
    <inkml:brush xml:id="br0">
      <inkml:brushProperty name="width" value="0.05" units="cm"/>
      <inkml:brushProperty name="height" value="0.05" units="cm"/>
    </inkml:brush>
  </inkml:definitions>
  <inkml:trace contextRef="#ctx0" brushRef="#br0">90 149 16460,'-9'8'879,"-1"1"0,1-1 0,0 1 0,1 1 0,0-1 0,0 2 0,1-1 0,1 1 1,-6 12-1,11-23-846,1 0 1,0 1 0,0-1-1,-1 1 1,1-1 0,0 0-1,0 1 1,0-1 0,-1 1-1,1-1 1,0 0-1,0 1 1,0-1 0,0 1-1,0-1 1,0 1 0,0-1-1,0 1 1,0-1 0,0 0-1,0 1 1,0-1 0,0 1-1,1-1 1,-1 1 0,0-1-1,0 0 1,0 1 0,1-1-1,-1 1 1,0-1-1,0 0 1,1 1 0,-1-1-1,0 0 1,1 1 0,-1-1-1,0 0 1,1 0 0,-1 1-1,1-1 1,-1 0 0,0 0-1,1 0 1,-1 0 0,1 1-1,-1-1 1,0 0-1,1 0 1,-1 0 0,1 0-1,-1 0 1,1 0 0,-1 0-1,1 0 1,-1 0 0,0 0-1,1 0 1,-1-1 0,1 1-1,-1 0 1,1 0 0,-1 0-1,0 0 1,1-1-1,30-10 5,-17 4-263,-1-2 1,0 0-1,0 0 1,-1-1 0,-1-1-1,1 0 1,11-15-1,-5 6-727,21-18 0,-42 63 819,1-21 182,-3 11 170,1-1-1,0 1 1,-1 15-1,4-28-169,1 1 0,0 0 0,-1 0-1,1 0 1,0-1 0,1 1 0,-1 0-1,0 0 1,1 0 0,-1-1 0,1 1-1,0 0 1,0-1 0,0 1 0,0-1-1,1 1 1,-1-1 0,1 1 0,-1-1-1,1 0 1,0 0 0,0 0 0,3 3 0,-2-3-11,-1-1 1,1 0-1,0 0 1,0-1-1,-1 1 1,1 0-1,0-1 1,0 0-1,0 1 1,0-1-1,0 0 1,0-1-1,0 1 1,-1 0-1,1-1 1,0 0-1,0 1 1,0-1-1,2-2 1,8-2 62,0-1 1,18-12 0,-29 17-96,17-11 79,1-1-1,-2-1 1,31-30 0,-38 33-72,-1-1-1,0 0 1,-1 0 0,-1 0 0,0-1-1,12-27 1,-19 38-15,0 0 0,0-1 0,-1 1 0,1 0-1,-1 0 1,1-1 0,-1 1 0,0 0 0,0-1 0,0 1-1,0 0 1,0 0 0,0-1 0,0 1 0,-2-3 0,2 4-1,-1 0 1,1 0 0,-1 0 0,0 0 0,0 0-1,0 1 1,1-1 0,-1 0 0,0 0-1,0 1 1,0-1 0,0 0 0,0 1-1,-1-1 1,1 1 0,0-1 0,0 1 0,0 0-1,0-1 1,0 1 0,-1 0 0,1 0-1,0 0 1,0 0 0,0 0 0,-1 0-1,1 0 1,0 0 0,-2 1 0,-3 0 10,0 1-1,0 0 1,0 0 0,0 1-1,1-1 1,-1 1 0,1 1 0,-1-1-1,1 1 1,0 0 0,0 0 0,1 0-1,-1 1 1,1 0 0,0 0-1,0 0 1,-5 10 0,6-10 12,0 0 0,1 0 0,0 0 0,0 0 0,0 0 1,1 1-1,-1-1 0,1 1 0,0 7 0,1-10 6,0 0 1,0 1-1,0-1 0,1 0 1,-1 0-1,1 0 0,0 0 1,0 0-1,0 0 1,0 0-1,1 0 0,-1 0 1,1 0-1,0-1 0,-1 1 1,5 4-1,-3-5-12,0 0 0,0 0 0,0 0 0,1 0 0,-1 0 1,0 0-1,1-1 0,0 0 0,-1 0 0,1 0 0,-1 0 0,1 0 0,0-1 0,0 0 0,-1 1 0,8-2 1,-7 1-3,46 1 104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3.499"/>
    </inkml:context>
    <inkml:brush xml:id="br0">
      <inkml:brushProperty name="width" value="0.05" units="cm"/>
      <inkml:brushProperty name="height" value="0.05" units="cm"/>
    </inkml:brush>
  </inkml:definitions>
  <inkml:trace contextRef="#ctx0" brushRef="#br0">125 16 19460,'-6'8'466,"1"0"1,0 0-1,0 1 0,1-1 1,0 1-1,0 0 0,1 0 1,-3 16-1,0-5 365,-49 180 2389,48-166-2888,1 0 0,2 1 0,0 65 0,4-99-315,0 1 1,0-1 0,0 0-1,0 1 1,0-1 0,0 1-1,0-1 1,1 0 0,-1 1-1,0-1 1,1 1 0,-1-1-1,1 0 1,-1 0 0,1 1 0,0-1-1,0 0 1,-1 0 0,1 0-1,2 3 1,-2-4-7,0 0 1,0 0 0,0 0-1,0-1 1,0 1-1,0 0 1,0 0-1,-1 0 1,1-1-1,0 1 1,0 0-1,0-1 1,0 1 0,-1-1-1,1 1 1,0-1-1,0 1 1,-1-1-1,1 1 1,0-1-1,-1 0 1,1 1-1,0-2 1,6-7 57,0 0 0,0-1 0,8-16 0,15-39 70,24-77 0,-15 35-173,-23 64-1,-12 28 10,1 0 0,1 1-1,0-1 1,1 1 0,0 1-1,1-1 1,12-13-1,-19 26 19,0-1 0,0 1 0,0 0 0,0 0 0,0 0 0,1 0 0,-1 0 0,0 1 0,1-1 0,-1 0 0,0 1 0,1-1 0,-1 0 0,1 1 0,1-1 0,-2 1 2,0 0 1,-1 0-1,1 1 1,0-1-1,-1 0 0,1 0 1,0 0-1,-1 1 1,1-1-1,-1 0 0,1 0 1,0 1-1,-1-1 1,1 1-1,-1-1 0,1 0 1,-1 1-1,1-1 1,-1 1-1,1-1 0,-1 1 1,1 0-1,-1 0 1,2 2-4,-1-1-1,-1 1 1,1 0 0,0-1 0,-1 1 0,1 0-1,-1-1 1,0 1 0,1 0 0,-2 0 0,1-1 0,0 1-1,0 0 1,-2 5 0,-1-1 14,0 1 0,-1-1-1,0 0 1,0-1 0,0 1 0,-1-1-1,0 1 1,0-1 0,-11 8 0,1 0 46,-1-1 0,-27 16 1,13-13-16,29-15-82,-1 0 1,0-1-1,1 1 0,-1-1 0,0 1 1,1-1-1,-1 0 0,0 1 1,0-1-1,1 0 0,-1 0 0,0 0 1,0-1-1,1 1 0,-1 0 1,-2-1-1,4 1-28,-1-1 0,1 1 1,0-1-1,-1 1 0,1 0 0,-1-1 1,1 1-1,0-1 0,-1 1 0,1-1 1,0 1-1,-1-1 0,1 1 1,0-1-1,0 1 0,0-1 0,0 1 1,-1-1-1,1 0 0,0 1 0,0-1 1,0 1-1,0-1 0,0 0 0,0 1 1,0-1-1,0 1 0,1-1 0,-1 1 1,0-1-1,0 0 0,0 1 0,1-1 1,-1 1-1,1-2 0,12-19-2765,-5 11 2227,1 0-1,0 0 1,11-8 0,13-8-996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3.950"/>
    </inkml:context>
    <inkml:brush xml:id="br0">
      <inkml:brushProperty name="width" value="0.05" units="cm"/>
      <inkml:brushProperty name="height" value="0.05" units="cm"/>
    </inkml:brush>
  </inkml:definitions>
  <inkml:trace contextRef="#ctx0" brushRef="#br0">6 0 17788,'1'1'164,"1"0"-1,-1 0 1,0 0 0,0 0 0,0 1-1,0-1 1,0 0 0,0 0 0,0 1 0,0-1-1,0 1 1,-1-1 0,1 0 0,0 1-1,-1-1 1,1 1 0,-1 0 0,0-1-1,1 1 1,-1-1 0,0 1 0,0-1 0,0 1-1,0 0 1,-1 2 0,-1 8 708,0 0 1,-5 19-1,0-1 536,4 17-91,3-44-1259,0 0 1,0 0 0,0 0-1,1 0 1,-1 0-1,1 0 1,0 0 0,0 0-1,0 0 1,0-1 0,1 1-1,2 4 1,-3-6-55,-1 0 0,1 0-1,-1-1 1,1 1 0,0-1 0,0 1-1,-1-1 1,1 1 0,0-1 0,0 1-1,0-1 1,-1 1 0,1-1 0,0 0-1,0 0 1,0 1 0,0-1 0,0 0-1,0 0 1,0 0 0,0 0 0,-1 0-1,1 0 1,0 0 0,0 0 0,0-1-1,0 1 1,0 0 0,0 0 0,0-1-1,-1 1 1,1-1 0,0 1 0,0-1-1,0 1 1,-1-1 0,1 1 0,0-1-1,-1 0 1,1 1 0,0-1 0,-1 0-1,1-1 1,2-1 10,0 0-1,-1-1 0,0 1 1,0-1-1,0 0 0,0 1 1,-1-1-1,3-6 0,-3 3 7,0 0-1,0 0 0,-1 0 1,0 0-1,0-1 0,-1 1 0,1 0 1,-2 0-1,1 0 0,-5-12 0,5 16 22,-1 0-95,3 4-150,14 10-915,-9-9 656,0 0 0,1 0-1,-1-1 1,1 0 0,-1 0-1,1-1 1,0 0 0,-1 0-1,10-1 1,1-2-352,0 0 0,24-8 1,-9 0-200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4.338"/>
    </inkml:context>
    <inkml:brush xml:id="br0">
      <inkml:brushProperty name="width" value="0.05" units="cm"/>
      <inkml:brushProperty name="height" value="0.05" units="cm"/>
    </inkml:brush>
  </inkml:definitions>
  <inkml:trace contextRef="#ctx0" brushRef="#br0">122 1 17716,'-5'1'354,"0"1"0,0 0 0,1 0 0,-1 0 0,0 0 0,1 1 0,-1 0 0,1 0 0,0 0 0,0 0 0,-5 6 0,3-3 415,0-1-389,0 0-1,0 1 1,1 0 0,0 0-1,1 1 1,-6 8 0,8-11-267,0-1 0,0 1 0,1 0 0,-1 0 0,1 0 0,0 0 0,0 1 0,0-1 0,0 0 0,1 0 0,0 0 1,0 1-1,0 4 0,1-7-89,-1-1 1,0 0-1,0 1 0,1-1 1,-1 0-1,1 0 0,-1 1 1,1-1-1,-1 0 1,1 0-1,0 0 0,-1 1 1,1-1-1,0 0 0,0 0 1,0 0-1,0-1 1,0 1-1,0 0 0,0 0 1,0 0-1,3 0 0,-2 0-6,0-1-1,0 1 0,0-1 0,0 0 0,1 1 1,-1-1-1,0 0 0,0-1 0,0 1 0,1 0 1,-1-1-1,4 0 0,-1-1 1,1-1 0,0 1 0,-1-1-1,0 0 1,1 0 0,-1 0 0,0-1 0,-1 1 0,7-7 0,-8 6-122,1-1 0,-1 0 1,0 0-1,-1 0 0,1 0 1,3-10-1,-5 13 63,-1 0 1,1 1-1,-1-1 0,1 0 1,-1 0-1,0 0 0,0 1 1,0-1-1,0 0 0,0 0 1,0 0-1,0 0 0,0 1 1,-1-1-1,1 0 0,-1 0 1,1 1-1,-1-1 0,0 0 1,0 1-1,0-1 0,0 0 1,0 1-1,0-1 0,-1 0 1,-3-2-332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0.301"/>
    </inkml:context>
    <inkml:brush xml:id="br0">
      <inkml:brushProperty name="width" value="0.05" units="cm"/>
      <inkml:brushProperty name="height" value="0.05" units="cm"/>
    </inkml:brush>
  </inkml:definitions>
  <inkml:trace contextRef="#ctx0" brushRef="#br0">112 16 18476,'2'0'2152,"2"0"-1431,2-4-329,-1 1 1144,9 0-608,-1 0-200,6 2-656,-2-1-352,4 2-800,-4 0 2008,-2 3-1024,-2 2-80,-9-1-64</inkml:trace>
  <inkml:trace contextRef="#ctx0" brushRef="#br0" timeOffset="1">0 91 14043,'16'4'1360,"2"-2"-792,3-2-248,10 0 601,-3-3-289,7-2-568,2-3 232,-1-1-184,-2 0-72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5.258"/>
    </inkml:context>
    <inkml:brush xml:id="br0">
      <inkml:brushProperty name="width" value="0.05" units="cm"/>
      <inkml:brushProperty name="height" value="0.05" units="cm"/>
    </inkml:brush>
  </inkml:definitions>
  <inkml:trace contextRef="#ctx0" brushRef="#br0">226 222 16868,'-2'-2'285,"-1"-1"0,1 2 0,0-1 0,-1 0 0,0 0 0,1 1 0,-1-1 0,0 1 0,0 0 0,0 0 0,0 0 0,1 0 0,-1 1 0,-1-1 0,1 1 0,0 0 1,0 0-1,0 0 0,0 0 0,0 0 0,0 1 0,0-1 0,-6 3 0,-3 0 217,0 1 1,1 0 0,-1 1-1,-15 8 1,17-7-247,-1 0 0,-15 13 0,24-16-221,-1-1 0,0 1 0,1-1 0,-1 1 0,1 0 0,0 0 0,0 0 0,0 0 0,0 0 0,1 0 0,-1 0 1,1 1-1,-1 3 0,2-6-26,-1-1 1,1 1 0,0 0 0,0-1 0,0 1 0,0 0 0,0 0-1,0-1 1,0 1 0,0 0 0,0-1 0,0 1 0,1 0 0,-1 0-1,0-1 1,0 1 0,1 0 0,-1-1 0,0 1 0,1-1 0,-1 1-1,0 0 1,1-1 0,-1 1 0,1-1 0,-1 1 0,1-1 0,0 1-1,1 0 3,0-1 0,-1 1 0,1-1 0,-1 1 0,1-1 0,0 0 0,-1 0 0,1 0 0,0 0 0,0 0 0,2 0 0,6-2 9,-2 0 0,1 0 1,14-7-1,-10 3-9,0-1 0,-1 0 0,0-1-1,-1 0 1,1-1 0,-2 0 0,1-1-1,-1 0 1,-1-1 0,0 0 0,10-15-1,-8 9 21,-2 1 0,0-1 0,-1-1 0,-1 1 0,0-2 0,-1 1 0,6-37-1,-12 54-25,0 1-1,0-1 0,1 0 0,-1 0 0,0 0 0,0 0 0,0 0 0,0 0 0,0 0 1,0 1-1,0-1 0,-1 0 0,1 0 0,0 0 0,0 0 0,-1 0 0,1 0 0,-1 0 1,1 0-2,-1 1 0,1 0 0,-1 0 0,1 0 0,0 0 0,-1 0 0,1 0 0,-1 0 0,1 0 0,-1 0 0,1 1 0,0-1 0,-1 0 0,1 0 0,0 0 0,-1 0 0,1 1 1,-1-1-1,1 0 0,0 0 0,-1 1 0,1-1 0,0 0 0,0 0 0,-1 1 0,1-1 0,-22 29 167,1 9-6,10-19-58,1 0 0,0 1-1,-7 23 1,15-35-96,0 1-1,1-1 1,0 1 0,0-1-1,1 0 1,0 1 0,0-1-1,1 1 1,0-1 0,1 1-1,0-1 1,0 0 0,1 0-1,0 0 1,0 0 0,1 0-1,0-1 1,0 0 0,7 10-1,-9-16-6,-1 0 0,1 0 0,0 0 0,-1-1 0,1 1 0,0 0 0,-1-1 0,1 1 0,0-1 0,0 1 0,0-1 0,-1 0 0,1 0 0,0 0 0,0 0 0,0 0 0,0 0 0,-1-1 0,1 1 0,0-1 0,0 1 0,2-2 0,39-16 95,-19 4-41,0 0 0,39-34 0,-54 40-47,0-1-1,0 0 1,-1-1-1,0 1 1,0-2 0,-1 1-1,-1-1 1,8-16-1,-9 8 14,-5 19-24,0-1 1,0 1 0,0 0-1,0 0 1,0 0 0,0 0-1,-1-1 1,1 1 0,0 0-1,0 0 1,0 0 0,0 0-1,0-1 1,0 1 0,0 0-1,0 0 1,0 0 0,0 0-1,-1 0 1,1-1 0,0 1-1,0 0 1,0 0 0,0 0-1,0 0 1,-1 0 0,1 0-1,0 0 1,0 0 0,0 0-1,0-1 1,-1 1 0,1 0-1,0 0 1,0 0 0,0 0-1,0 0 1,-1 0 0,1 0-1,0 0 1,0 0 0,0 0-1,-1 1 1,-1-1 2,0 1 1,0 0-1,1 1 0,-1-1 1,0 0-1,0 1 0,1-1 1,-1 1-1,1-1 0,-1 1 1,1 0-1,-2 2 0,-4 6 2,0 0-1,1 1 0,0 0 0,1 1 0,0-1 0,1 1 0,0 0 1,1 0-1,-2 12 0,5-23-3,0 1 1,0-1-1,0 0 0,0 0 1,0 0-1,0 0 0,0 0 1,0 0-1,0 0 1,1 0-1,-1 0 0,0 0 1,1 0-1,-1 0 1,1 0-1,-1 0 0,1 0 1,0-1-1,-1 1 1,1 0-1,0 0 0,-1 0 1,1-1-1,1 2 0,0-1 2,0-1-1,0 1 0,-1-1 1,1 1-1,0-1 0,0 0 1,0 0-1,-1 1 0,1-1 0,0-1 1,0 1-1,0 0 0,2-1 1,7-1 8,-1-2 1,1 1-1,16-9 1,-22 10-9,17-10 11,0-1 0,-1-1 0,27-23 0,-1 1-82,-55 47 3,0 1 0,0 1 1,-10 24-1,17-34 21,0 0 0,0-1 0,0 1 0,1 0-1,-1-1 1,1 1 0,-1 0 0,1 0 0,0 0 0,0-1 0,1 1 0,-1 0-1,1 4 1,0-6-42,-1 0 0,1 0 0,0 1 0,-1-1 0,1 0 0,0 0 0,0 0 0,0 0 0,0 0 0,0 0 0,0 0 0,0 0 0,0-1 0,1 1 0,-1 0 0,0-1 0,0 1 0,1 0 0,-1-1 0,0 0 0,1 1 0,-1-1 0,0 0 0,1 0 0,-1 1 0,0-1-1,1 0 1,-1-1 0,1 1 0,1 0 0,6-1-159,0-1-1,0 0 0,-1 0 1,14-5-1,14-9-581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5.644"/>
    </inkml:context>
    <inkml:brush xml:id="br0">
      <inkml:brushProperty name="width" value="0.05" units="cm"/>
      <inkml:brushProperty name="height" value="0.05" units="cm"/>
    </inkml:brush>
  </inkml:definitions>
  <inkml:trace contextRef="#ctx0" brushRef="#br0">156 27 20788,'-52'41'3417,"34"-28"-2587,1 0-1,1 2 1,-16 16-1,30-28-746,0 0-1,-1 0 0,1 0 1,1 0-1,-1 0 1,0 1-1,1-1 1,0 0-1,0 1 0,-2 6 1,3-9-80,0 0 1,0 1-1,0-1 1,0 0-1,0 0 1,0 0-1,1 1 1,-1-1 0,0 0-1,1 0 1,-1 0-1,1 1 1,-1-1-1,1 0 1,-1 0-1,1 0 1,0 0-1,0 0 1,-1 0-1,1 0 1,0-1-1,0 1 1,0 0-1,0 0 1,0-1-1,0 1 1,0 0-1,0-1 1,1 1-1,-1-1 1,0 1-1,0-1 1,0 0-1,2 1 1,4 0-224,-1 0 1,1-1 0,0 1 0,-1-1-1,1 0 1,-1-1 0,1 0-1,0 0 1,-1 0 0,0-1-1,1 0 1,-1 0 0,0-1 0,0 1-1,0-2 1,0 1 0,-1 0-1,1-1 1,-1 0 0,8-8-1,5-5-499,0-1 0,-2-1 0,0 0-1,15-26 1,2-9-436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6.018"/>
    </inkml:context>
    <inkml:brush xml:id="br0">
      <inkml:brushProperty name="width" value="0.05" units="cm"/>
      <inkml:brushProperty name="height" value="0.05" units="cm"/>
    </inkml:brush>
  </inkml:definitions>
  <inkml:trace contextRef="#ctx0" brushRef="#br0">172 4 16708,'0'0'34,"0"0"0,0 0 0,0-1 0,0 1 0,0 0 0,0 0 0,0 0 0,0 0 0,0 0 1,0 0-1,0 0 0,0 0 0,0 0 0,0-1 0,0 1 0,0 0 0,0 0 0,0 0 0,0 0 1,0 0-1,0 0 0,0 0 0,0 0 0,0 0 0,0-1 0,0 1 0,0 0 0,0 0 0,0 0 1,0 0-1,0 0 0,-1 0 0,1 0 0,0 0 0,0 0 0,0 0 0,0 0 0,0 0 0,0 0 1,0 0-1,0 0 0,0-1 0,0 1 0,0 0 0,-1 0 0,1 0 0,0 0 0,0 0 0,0 0 1,0 0-1,0 0 0,0 0 0,0 0 0,0 0 0,0 0 0,-1 0 0,1 0 0,0 1 0,-6 5 772,-6 15-35,-1 6 196,1 0-1,1 1 0,1 0 1,2 0-1,-6 36 0,12-47-840,0 0 0,0 0 0,2 1-1,0-1 1,1 0 0,1 1 0,0-1 0,2 0-1,0 0 1,8 23 0,-11-39-145,-1 0 1,0 0-1,1 0 1,-1 0-1,1 0 0,-1 0 1,1 0-1,-1 0 1,1 0-1,0 0 1,-1 0-1,1-1 1,0 1-1,1 1 0,-1-2 1,-1 0-1,0 0 0,0 0 1,1 0-1,-1-1 0,0 1 1,1 0-1,-1 0 0,0 0 1,0-1-1,0 1 0,1 0 0,-1 0 1,0-1-1,0 1 0,0 0 1,1-1-1,-1 1 0,0 0 1,0 0-1,0-1 0,0 1 1,0 0-1,0-1 0,0 1 0,0 0 1,0-1-1,0 1 0,0-1 1,0-34-730,-3 22 657,-1 0 0,0 0 1,-1 0-1,0 1 0,-10-16 0,-39-57 706,35 58-241,18 26-340,1 0 1,-1-1-1,0 1 1,1 0-1,-1 0 1,0 0-1,1 0 1,-1-1-1,1 1 1,0 0-1,-1-1 1,1 1-1,0 0 1,0-2-1,0 3-38,0-1-1,0 1 1,0 0-1,1-1 1,-1 1-1,0 0 1,0-1-1,0 1 1,1 0 0,-1-1-1,0 1 1,1 0-1,-1 0 1,0-1-1,1 1 1,-1 0-1,0 0 1,1 0-1,-1 0 1,0-1-1,1 1 1,-1 0-1,0 0 1,1 0-1,-1 0 1,1 0-1,-1 0 1,0 0-1,1 0 1,0 0-1,5 1-184,1-1-1,0 2 1,-1-1-1,10 4 1,4 0 43,12-2-119,9 0-101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26.640"/>
    </inkml:context>
    <inkml:brush xml:id="br0">
      <inkml:brushProperty name="width" value="0.05" units="cm"/>
      <inkml:brushProperty name="height" value="0.05" units="cm"/>
    </inkml:brush>
  </inkml:definitions>
  <inkml:trace contextRef="#ctx0" brushRef="#br0">16 149 19164,'-16'4'2914,"38"-12"-1058,105-17 914,-35 8-2174,326-54 51,-416 71-649,-1 0-1,0-1 1,0 1-1,0 0 1,1 0-1,-1 0 1,0 0-1,0 0 1,0 1-1,0-1 1,1 0-1,-1 0 1,0 1-1,0-1 1,0 1-1,0-1 1,2 1-1,-4 5-27,-11 1 9,-79 27 97,-2-4 0,-150 29 0,226-57-83,33-10-27,-11 6 31,97-35-227,-39 15 89,62-31-1,-25 3-19,-147 77 40,-2-1 1,-1-3-1,0-2 1,-2-2-1,-56 13 1,47-23-40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36.467"/>
    </inkml:context>
    <inkml:brush xml:id="br0">
      <inkml:brushProperty name="width" value="0.05" units="cm"/>
      <inkml:brushProperty name="height" value="0.05" units="cm"/>
    </inkml:brush>
  </inkml:definitions>
  <inkml:trace contextRef="#ctx0" brushRef="#br0">1 1 11362,'0'0'97,"0"1"-1,0 0 1,0 0-1,1 0 0,-1-1 1,0 1-1,1 0 0,-1-1 1,1 1-1,-1 0 1,1-1-1,-1 1 0,1-1 1,-1 1-1,1 0 1,0-1-1,-1 1 0,1-1 1,-1 0-1,1 1 0,0-1 1,0 1-1,-1-1 1,1 0-1,0 0 0,0 1 1,-1-1-1,3 0 0,30 5 1572,-17-4-764,269 27 4510,5-25-3830,-82-2-1071,746 62 154,-901-57-657,226 20 24,-211-23-12,1-3-1,73-10 1,-125 9-62,0-2-1,1 0 1,-1-1 0,0 0-1,-1-1 1,1-2 0,28-13-1,-45 19 13,1 1-1,-1 0 0,0 0 1,1 0-1,-1 0 0,1 0 1,-1-1-1,1 1 1,-1 0-1,0 0 0,1-1 1,-1 1-1,0 0 0,1-1 1,-1 1-1,0 0 1,1-1-1,-1 1 0,0 0 1,0-1-1,1 1 0,-1-1 1,0 1-1,0 0 1,0-1-1,0 1 0,0-1 1,0 1-1,1-1 0,-1 1 1,0-1-1,0 1 0,0-1 1,-1 0-1,0 1-22,0-1 0,-1 0 1,1 1-1,-1-1 0,0 1 0,1-1 0,-1 1 0,1 0 1,-1 0-1,0-1 0,-1 1 0,-36-2-272,-15-3-86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36.868"/>
    </inkml:context>
    <inkml:brush xml:id="br0">
      <inkml:brushProperty name="width" value="0.05" units="cm"/>
      <inkml:brushProperty name="height" value="0.05" units="cm"/>
    </inkml:brush>
  </inkml:definitions>
  <inkml:trace contextRef="#ctx0" brushRef="#br0">910 60 11771,'0'-2'130,"-1"1"0,1-1 0,0 1 0,-1-1 0,1 1 1,0-1-1,0 1 0,0-1 0,0 0 0,0 1 1,0-1-1,1 1 0,-1-1 0,0 1 0,1-1 0,-1 1 1,1-1-1,0 1 0,-1 0 0,1-1 0,0 1 1,0 0-1,0-1 0,0 1 0,0 0 0,0 0 0,2-2 1,-1 1 81,1 0 1,0 1 0,-1-1-1,1 0 1,0 1-1,0 0 1,0 0 0,0-1-1,0 2 1,0-1 0,0 0-1,5 0 1,-7 1-182,-1 0 1,0 0 0,1 0-1,-1 0 1,0 0-1,1 0 1,-1 0 0,1 0-1,-1 0 1,0 0-1,1 0 1,-1 0 0,0 0-1,1 0 1,-1 0-1,0 0 1,1 0 0,-1 1-1,0-1 1,1 0-1,-1 0 1,0 0 0,1 0-1,-1 1 1,0-1-1,0 0 1,1 1 0,-1-1-1,0 0 1,0 0-1,1 1 1,-1-1 0,0 0-1,0 1 1,0-1-1,0 0 1,0 1 0,1-1-1,-1 0 1,0 1-1,0-1 1,0 0 0,0 1-1,0-1 1,0 1-1,0-1 1,0 0 0,0 1-1,0-1 1,0 0-1,-1 1 1,1-1 0,0 0-1,0 1 1,-12 19 665,-7 0-351,0-1 0,-2 0 0,-28 19-1,19-14-129,-445 325 1648,224-169-1122,165-113-438,85-66-298,0 0 1,0 0-1,0 0 0,0 0 1,0 0-1,0 0 0,0 1 1,0-1-1,0 0 0,1 1 1,-1-1-1,0 2 0,1-2-4,0-1 0,0 0 0,0 1 0,0-1 0,0 1-1,0-1 1,0 0 0,0 1 0,0-1 0,0 0 0,0 1 0,0-1-1,1 0 1,-1 1 0,0-1 0,0 0 0,0 1 0,1-1 0,-1 0-1,0 1 1,0-1 0,1 0 0,-1 0 0,0 1 0,1-1 0,-1 0 0,0 0-1,1 0 1,0 1 0,2 0 5,1 0-1,0 0 1,0-1-1,0 1 1,1-1 0,5 0-1,222-12 75,-106 3-195,240-3-404,-263 10 406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8.151"/>
    </inkml:context>
    <inkml:brush xml:id="br0">
      <inkml:brushProperty name="width" value="0.05" units="cm"/>
      <inkml:brushProperty name="height" value="0.05" units="cm"/>
    </inkml:brush>
  </inkml:definitions>
  <inkml:trace contextRef="#ctx0" brushRef="#br0">76 4 17908,'0'-1'48,"0"1"0,1 0-1,-1 0 1,0-1 0,1 1 0,-1 0 0,0 0 0,0 0 0,1-1 0,-1 1-1,0 0 1,1 0 0,-1 0 0,1 0 0,-1 0 0,0 0 0,1 0 0,-1 0-1,0 0 1,1 0 0,-1 0 0,0 0 0,1 0 0,-1 0 0,1 0 0,-1 0-1,0 0 1,1 0 0,-1 0 0,0 1 0,1-1 0,-1 0 0,0 0 0,1 0-1,-1 1 1,0-1 0,0 0 0,1 0 0,-1 1 0,0-1 0,0 0 0,1 0-1,-1 1 1,0-1 0,0 0 0,0 1 0,0-1 0,1 0 0,-1 1 0,0-1-1,0 1 1,0-1 0,0 0 0,0 1 0,0-1 0,0 0 0,0 1-1,0-1 1,0 0 0,0 1 0,0-1 0,0 1 0,-1-1 0,1 1 0,-5 35 778,4-26-119,-14 123 1243,14-116-1839,1-1 1,1 1 0,0 0 0,1 0 0,1-1 0,5 18-1,-6-29-98,0 1-1,0-1 0,1 0 0,-1 0 1,1 0-1,0 0 0,1 0 0,-1 0 1,1-1-1,0 0 0,0 0 0,0 0 1,1 0-1,-1-1 0,1 1 0,0-1 1,0 0-1,0-1 0,0 1 0,1-1 1,-1 0-1,1 0 0,5 1 0,0-2-25,-1 0-1,0 0 0,1-1 1,-1 0-1,0 0 0,1-2 1,-1 1-1,0-1 0,0-1 1,0 1-1,0-2 0,10-4 0,7-5-103,30-21 0,-41 24 38,-9 8-66,-8 7 121,-9 8 53,-19 20 204,-2-2 0,-54 44 1,72-65-114,-2 0 0,0 0 1,0-1-1,-1-1 0,0-1 1,0 0-1,0-1 0,-1-1 1,-25 5-1,38-9-118,-1-1-1,1 1 1,0-1 0,0 0 0,-1 0-1,1-1 1,0 1 0,0-1-1,0 0 1,0 0 0,0-1-1,0 1 1,0-1 0,0 0-1,-5-3 1,7 3-99,-1 0-1,1 1 1,0-2 0,1 1-1,-1 0 1,0 0 0,0 0-1,1-1 1,0 1-1,-1-1 1,1 0 0,0 1-1,0-1 1,0 0 0,1 1-1,-1-1 1,1 0-1,-1 0 1,1 0 0,0 1-1,0-1 1,0 0 0,0 0-1,1-3 1,1-2-45,0 0 0,0 1 1,0-1-1,1 1 0,0 0 1,0 0-1,7-11 0,17-18-659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8.538"/>
    </inkml:context>
    <inkml:brush xml:id="br0">
      <inkml:brushProperty name="width" value="0.05" units="cm"/>
      <inkml:brushProperty name="height" value="0.05" units="cm"/>
    </inkml:brush>
  </inkml:definitions>
  <inkml:trace contextRef="#ctx0" brushRef="#br0">14 138 17788,'6'4'352,"2"1"317,0 0 0,0 0 0,0-1 0,17 6 0,-23-9-523,1-1 0,-1 1-1,0-1 1,0 0 0,0 0 0,1 1 0,-1-2 0,0 1 0,0 0-1,0 0 1,1-1 0,-1 1 0,0-1 0,0 1 0,0-1-1,0 0 1,0 0 0,0 0 0,0 0 0,0 0 0,0-1 0,-1 1-1,1-1 1,0 1 0,-1-1 0,3-2 0,0-2 17,0-1 0,0 1 0,0-1 0,-1 0-1,0 0 1,0 0 0,0-1 0,-1 1 0,2-16 0,-3 20-140,-1 0-1,0 0 1,0-1 0,0 1-1,-1 0 1,1 0 0,-1 0-1,1 0 1,-1-1-1,0 1 1,-2-5 0,2 7-12,-1-1 0,1 0 0,0 1 0,-1-1 0,1 0 0,-1 1-1,1 0 1,-1-1 0,1 1 0,-1 0 0,0 0 0,0 0 0,0 0 0,0 0 0,0 0 0,0 0 0,0 1 0,0-1 0,-3 0 0,2 1-2,-1 0-1,0 0 0,0 0 1,0 0-1,0 1 0,0-1 1,1 1-1,-1 0 0,0 0 1,1 0-1,-1 1 0,0 0 1,1-1-1,0 1 0,-1 0 1,1 0-1,0 1 0,0-1 1,0 1-1,0-1 0,1 1 1,-4 4-1,1-1-7,1 0 0,-1 1 0,1 0 0,0 0 0,1 0 0,-1 0 0,1 0 0,1 1 0,0-1 0,-2 9 0,3-9-62,0-1 1,0 1-1,1-1 0,0 1 1,0 0-1,1-1 1,0 1-1,0-1 0,0 1 1,1-1-1,0 1 1,0-1-1,1 0 0,0 0 1,5 9-1,-5-11-5,1 0 0,0 0-1,0 0 1,0 0 0,0 0 0,0-1 0,1 0-1,-1 0 1,1 0 0,0 0 0,0-1 0,0 0-1,0 0 1,1 0 0,-1-1 0,0 0 0,1 0 0,-1 0-1,8 0 1,41 0-373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29.240"/>
    </inkml:context>
    <inkml:brush xml:id="br0">
      <inkml:brushProperty name="width" value="0.05" units="cm"/>
      <inkml:brushProperty name="height" value="0.05" units="cm"/>
    </inkml:brush>
  </inkml:definitions>
  <inkml:trace contextRef="#ctx0" brushRef="#br0">13 1 19548,'1'0'134,"0"1"-1,0 0 1,-1 0-1,1 0 1,-1 0-1,1 0 1,-1 0-1,1 0 1,-1 0-1,1 0 1,-1 0-1,0 0 1,0 0 0,1 0-1,-1 0 1,0 0-1,0 2 1,-2 24 232,1-18 26,-3 23 700,-8 135 1796,11-133-2588,2-1 1,9 66-1,-9-97-286,7 31 74,-8-32-86,0 0 1,0 0-1,0 0 0,0-1 1,1 1-1,-1 0 0,0 0 1,1 0-1,-1-1 0,0 1 1,1 0-1,-1 0 0,1-1 1,-1 1-1,1 0 0,0-1 1,-1 1-1,1 0 0,0-1 1,-1 1-1,1-1 1,0 0-1,0 1 0,-1-1 1,1 1-1,0-1 0,0 0 1,0 0-1,1 1 0,-1-2 1,0 0 0,1 0 0,-1 0-1,0 0 1,0 0 0,0 0 0,0-1-1,0 1 1,-1 0 0,1-1 0,0 1 0,0 0-1,-1-1 1,1 1 0,-1-1 0,1 1-1,-1-1 1,0 1 0,0-1 0,0 1 0,0-3-1,2-1 5,4-38-36,3-48-1,-7 56-131,1-1 0,12-48-1,-15 83 155,0 1 0,1-1-1,-1 0 1,0 0-1,0 0 1,1 1 0,-1-1-1,0 0 1,1 1-1,-1-1 1,1 0-1,-1 1 1,1-1 0,-1 0-1,1 1 1,-1-1-1,1 1 1,-1-1 0,1 1-1,0-1 1,-1 1-1,1-1 1,0 1-1,0 0 1,-1 0 0,1-1-1,0 1 1,0 0-1,-1 0 1,1 0-1,0-1 1,0 1 0,0 0-1,-1 0 1,1 0-1,0 1 1,0-1 0,1 0-1,3 2-2,-1-1 0,1 1 0,0 1 0,-1-1 0,6 4 0,4 2 15,3-2 39,-1 0 0,1-1-1,0-1 1,0-1-1,0-1 1,1 0-1,-1-1 1,1-1-1,-1-1 1,1 0-1,-1-1 1,0-1-1,0 0 1,0-2 0,0 0-1,-1-1 1,1 0-1,-1-1 1,16-11-1,-25 14-28,-1-1 1,0 0-1,0 0 0,-1 0 0,1 0 0,4-7 1,-8 9-5,0 1 1,-1-1-1,1 0 1,0 1 0,-1-1-1,1 0 1,-1 0 0,0 0-1,0 0 1,-1 0 0,1-1-1,0 1 1,-1 0-1,0 0 1,0 0 0,0-7-1,0 9-6,0 1-1,-1-1 0,1 0 0,0 0 0,0 0 1,-1 0-1,1 0 0,0 1 0,-1-1 0,1 0 1,-1 0-1,1 1 0,-1-1 0,1 0 0,-1 1 1,0-1-1,1 1 0,-1-1 0,0 1 1,0-1-1,1 1 0,-1-1 0,0 1 0,0-1 1,1 1-1,-1 0 0,-1-1 0,-1 1 5,1 0-1,-1 0 1,1 0-1,0 0 0,-1 0 1,1 1-1,-1-1 1,1 1-1,-5 1 1,0 0 9,0 1 0,0 1 0,1-1 0,-1 1 0,-11 9 0,11-6-6,-1 1 0,1 0 0,0 1 0,1 0 1,0 0-1,0 0 0,1 0 0,0 1 0,-5 18 0,8-24-7,1 1-1,-1 0 0,1-1 1,0 1-1,1 0 1,-1 0-1,1-1 1,0 1-1,1 0 1,-1 0-1,1 0 0,-1-1 1,2 1-1,-1 0 1,0-1-1,1 1 1,0-1-1,0 1 0,0-1 1,1 0-1,-1 0 1,1 0-1,0 0 1,4 3-1,-2-2 0,1 0 1,0-1-1,0 1 1,0-2-1,0 1 0,1-1 1,0 0-1,-1 0 0,1-1 1,0 1-1,0-2 0,1 1 1,-1-1-1,0 0 0,0 0 1,1-1-1,-1 0 1,0-1-1,1 1 0,-1-1 1,0-1-1,0 0 0,0 1 1,8-5-1,-2 1 12,0 0-1,0-1 1,-1-1 0,0 0 0,0-1-1,-1 0 1,0 0 0,0-2-1,-1 1 1,0-1 0,15-21 0,-23 29-13,-1 0 0,0 1 0,0-1 0,0 0 1,-1 0-1,1 0 0,0 1 0,-1-1 1,1 0-1,-1 0 0,1 0 0,-1 0 1,0 0-1,0 0 0,0-2 0,0 3-3,0 1 0,0-1 0,-1 1 0,1 0 0,0-1 0,0 1 0,0 0 0,0-1-1,-1 1 1,1 0 0,0-1 0,0 1 0,-1 0 0,1 0 0,0-1 0,0 1 0,-1 0 0,1 0 0,0-1 0,-1 1-1,1 0 1,0 0 0,-1 0 0,1 0 0,-1-1 0,1 1 0,0 0 0,-1 0 0,-1 0-2,1 0 1,-1 1 0,1-1 0,-1 0 0,1 0-1,0 1 1,-1-1 0,1 1 0,-1 0 0,1-1-1,0 1 1,-2 1 0,-1 0 2,0 1 0,-1 0-1,1 1 1,0-1 0,1 1 0,-1-1 0,1 1 0,0 0-1,-1 0 1,2 1 0,-1-1 0,0 1 0,-2 8 0,4-11-7,0 1 1,0 0 0,1 0 0,-1 0-1,1 0 1,0 0 0,0 0 0,0-1 0,0 1-1,0 0 1,1 0 0,0 0 0,-1 0-1,1 0 1,0-1 0,0 1 0,0 0 0,1-1-1,-1 1 1,1 0 0,-1-1 0,1 0-1,0 1 1,0-1 0,4 3 0,-1 0-117,0-1 1,0 0 0,1 0-1,0-1 1,0 0 0,0 0-1,0 0 1,0-1 0,1 0-1,8 2 1,-3-2-7,0 0 1,0-1-1,0 0 1,23-3-1,18-4-266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0.023"/>
    </inkml:context>
    <inkml:brush xml:id="br0">
      <inkml:brushProperty name="width" value="0.05" units="cm"/>
      <inkml:brushProperty name="height" value="0.05" units="cm"/>
    </inkml:brush>
  </inkml:definitions>
  <inkml:trace contextRef="#ctx0" brushRef="#br0">0 0 16492,'1'1'182,"0"0"1,0-1-1,0 1 1,0 0-1,0 0 1,0 0-1,0 0 1,0 1-1,0-1 1,-1 0-1,1 0 1,-1 0-1,1 0 1,-1 1 0,1-1-1,-1 0 1,0 1-1,1-1 1,-1 0-1,0 1 1,0-1-1,0 2 1,-1 38 1688,1-26-932,-1 2-336,1-4-166,0 0 0,1 0 0,3 21 0,-4-31-394,1-1 0,0 1 1,-1 0-1,1 0 1,0-1-1,1 1 1,-1-1-1,0 1 1,1-1-1,-1 1 0,1-1 1,0 0-1,0 0 1,0 0-1,0 0 1,0 0-1,0 0 1,1-1-1,-1 1 0,1-1 1,-1 1-1,4 1 1,2-1-14,0-1-1,0 1 1,0-2 0,1 1 0,-1-1 0,0 0 0,0 0 0,0-1-1,1 0 1,-1-1 0,9-2 0,13-6 5,43-18 0,156-88-115,-195 97 34,-32 18 38,1 0-1,-1-1 1,1 1-1,-1 0 1,1 0-1,-1 0 1,1 1-1,4-2 1,-6 3 7,-1-1 0,1 0 0,-1 0 0,1 0 1,-1 1-1,1-1 0,0 0 0,-1 1 0,1-1 0,-1 0 0,1 1 1,-1-1-1,0 1 0,1-1 0,-1 1 0,1-1 0,-1 1 0,0-1 1,1 1-1,-1-1 0,0 1 0,0-1 0,1 1 0,-1 0 1,0-1-1,0 1 0,0-1 0,0 1 0,0 0 0,0-1 0,0 1 1,0-1-1,0 1 0,0 0 0,0-1 0,0 1 0,0 0 0,-1-1 1,1 2-1,-2 11-13,1-7 25,0 1 1,1-1-1,0 0 1,0 0-1,2 13 0,-2-18-4,1 1-1,-1-1 0,1 1 0,-1-1 0,1 0 0,0 1 1,0-1-1,-1 0 0,1 1 0,0-1 0,0 0 1,0 0-1,1 0 0,-1 0 0,0 0 0,0 0 0,0 0 1,1 0-1,-1-1 0,1 1 0,-1 0 0,0-1 1,1 1-1,-1-1 0,1 1 0,-1-1 0,1 0 0,-1 0 1,3 0-1,7 1 17,0-1 1,1-1-1,-1 0 0,0 0 1,0-1-1,0 0 1,11-5-1,74-32-16,-9 4-347,-87 35 323,1 0 0,0-1-1,0 1 1,-1 0-1,1 0 1,0 0-1,0 0 1,0-1 0,-1 1-1,1 0 1,0 0-1,0 1 1,0-1-1,-1 0 1,1 0 0,0 0-1,1 1 1,-2-1 8,1 0 0,-1 1 0,0-1 0,0 1 0,1-1 0,-1 0-1,0 1 1,0-1 0,0 0 0,1 1 0,-1-1 0,0 1 0,0-1 0,0 1 0,0-1 0,0 0 0,0 1 0,0-1 0,0 1 0,0-1 0,0 1 0,0-1 0,0 1 0,-13 32-230,7-18 160,3-6 44,0 1 0,1-1 0,0 1 0,1-1 0,0 1 0,1 15 0,0-22 11,0-1 1,0 1 0,0-1 0,1 0-1,-1 1 1,1-1 0,0 1-1,0-1 1,0 0 0,0 0-1,0 0 1,0 0 0,1 1 0,-1-1-1,1-1 1,-1 1 0,1 0-1,0 0 1,-1-1 0,1 1 0,0-1-1,0 1 1,0-1 0,1 0-1,-1 0 1,0 0 0,0 0 0,1 0-1,-1 0 1,0-1 0,4 1-1,0 0-162,1-1 0,-1 0-1,0-1 1,1 1-1,-1-1 1,0 0-1,1-1 1,-1 0 0,0 0-1,0 0 1,-1 0-1,1-1 1,0 0-1,6-5 1,5-3-215,-1-2-1,0 1 1,16-19-1,4-5-409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0.691"/>
    </inkml:context>
    <inkml:brush xml:id="br0">
      <inkml:brushProperty name="width" value="0.05" units="cm"/>
      <inkml:brushProperty name="height" value="0.05" units="cm"/>
    </inkml:brush>
  </inkml:definitions>
  <inkml:trace contextRef="#ctx0" brushRef="#br0">25 0 14939,'-7'26'693,"2"-1"0,0 1 0,1-1 0,2 1 0,1 0 0,2 37 0,-1-60-649,1 1 0,-1-1 1,1 0-1,0 0 0,0 0 1,0 1-1,0-1 0,1 0 1,-1 0-1,1-1 0,0 1 1,0 0-1,0 0 0,0-1 1,0 1-1,0-1 0,1 0 1,-1 0-1,1 0 0,5 3 1,-5-4-75,0 1 0,0-1 1,1-1-1,-1 1 0,1 0 0,-1-1 1,1 1-1,-1-1 0,1 0 1,-1-1-1,1 1 0,-1 0 1,0-1-1,1 0 0,-1 0 1,1 0-1,-1 0 0,0 0 1,5-3-1,5-4-231,1 0 1,-1-1-1,-1-1 1,0 0-1,0-1 1,-1 0-1,0 0 0,-1-1 1,-1-1-1,0 0 1,0 0-1,12-26 1,-14 12 741,-10 20 88,3 7-528,-1 0 1,0 0-1,1 0 1,-1 0 0,1 0-1,-1 0 1,0 1 0,1-1-1,-1 0 1,1 0 0,-1 1-1,0-1 1,1 0 0,-1 1-1,1-1 1,-1 1 0,1-1-1,0 0 1,-1 1 0,-10 10 291,1 0 0,1 0-1,0 0 1,0 1 0,2 1 0,-13 23 0,-28 85 187,41-103-546,-2 8-302,1-1 1,-6 34-1,12-40 100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0.449"/>
    </inkml:context>
    <inkml:brush xml:id="br0">
      <inkml:brushProperty name="width" value="0.05" units="cm"/>
      <inkml:brushProperty name="height" value="0.05" units="cm"/>
    </inkml:brush>
  </inkml:definitions>
  <inkml:trace contextRef="#ctx0" brushRef="#br0">76 1 16756,'-19'18'1992,"-1"-1"-1032,2 1-376,6-3 953,6-1-233,7-3-336,7-3-176,9-5-384,1 0-152,2-3-304,3-3-184,-2 0-520,-2-2-272,-7-1 1904,0-3-1056,-6-2-112,1 2-136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0.857"/>
    </inkml:context>
    <inkml:brush xml:id="br0">
      <inkml:brushProperty name="width" value="0.05" units="cm"/>
      <inkml:brushProperty name="height" value="0.05" units="cm"/>
    </inkml:brush>
  </inkml:definitions>
  <inkml:trace contextRef="#ctx0" brushRef="#br0">205 0 17708,'-75'5'5559,"58"-3"-4884,1 1 0,-1 1 1,1 0-1,-26 11 0,40-15-635,0 1 0,1 0 0,-1 0 1,0 0-1,1 0 0,-1 0 0,1 0 0,-1 0 0,1 1 1,0-1-1,-3 3 0,4-3-37,0-1 0,0 1 0,0 0 1,-1-1-1,1 1 0,0-1 0,0 1 0,0 0 1,0-1-1,1 1 0,-1-1 0,0 1 0,0-1 1,0 1-1,0 0 0,1-1 0,-1 1 0,0-1 0,0 1 1,1-1-1,-1 1 0,0-1 0,1 1 0,-1-1 1,1 1-1,-1-1 0,1 0 0,-1 1 0,0-1 1,1 0-1,0 1 0,-1-1 0,1 0 0,-1 0 1,1 1-1,-1-1 0,1 0 0,-1 0 0,2 0 0,27 11-160,1-1 0,0-2 0,47 7 0,14 4-220,-67-13 264,-9-3 26,0 1 0,-1 1 1,15 6-1,-28-10 82,0-1 0,0 0 1,0 1-1,-1-1 0,1 0 1,0 1-1,0-1 0,-1 1 0,1 0 1,0-1-1,-1 1 0,1-1 0,-1 1 1,1 0-1,-1-1 0,1 1 1,-1 0-1,1 1 0,-1-2 2,0 0 0,0 1 0,0-1 0,0 1 0,0-1 0,0 1 0,0-1 0,-1 1 0,1-1 0,0 0 0,0 1 0,0-1 0,-1 1 0,1-1 0,0 0 0,-1 1 0,1-1 0,0 0 0,-1 1 0,1-1 0,0 0 0,-1 0 0,1 1 0,-1-1 0,-34 14-44,29-12 63,-5 1-10,-28 10 41,-1-1 1,0-2-1,-49 5 1,88-15-89,1 0 1,-1 0-1,0 1 1,1-1-1,-1 0 0,0 0 1,1 0-1,-1 0 1,0 0-1,1 0 0,-1-1 1,0 1-1,1 0 1,-1 0-1,1 0 1,-1-1-1,0 1 0,1 0 1,-1-1-1,1 1 1,-1 0-1,0-1 0,1 1 1,-1-1-1,1 1 1,-1-1-1,1 1 1,-1-1-1,1-1-17,0 1 0,0 0-1,0 0 1,0 0 0,0 0 0,0 0-1,0 0 1,1-1 0,-1 1 0,0 0-1,1 0 1,-1 0 0,1 0 0,-1 0-1,2-1 1,5-9-284,0 1 1,13-14-1,-14 18 283,26-31-610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1.260"/>
    </inkml:context>
    <inkml:brush xml:id="br0">
      <inkml:brushProperty name="width" value="0.05" units="cm"/>
      <inkml:brushProperty name="height" value="0.05" units="cm"/>
    </inkml:brush>
  </inkml:definitions>
  <inkml:trace contextRef="#ctx0" brushRef="#br0">19 1 18980,'-7'58'2584,"1"-12"-1440,5-15-745,1-1 0,1 0 0,1 1 1,2-1-1,1 0 0,11 34 1,1 2-1188,-34-99-950,10 17 1689,1-1 0,1 1 0,1-1 1,0 0-1,2 0 0,0 0 0,0-1 0,2 1 1,1-19-1,-1 34 54,0-1 0,1 1 1,0 0-1,-1-1 0,1 1 0,0-1 1,0 1-1,0 0 0,1 0 0,-1 0 1,0 0-1,1 0 0,-1 0 0,1 0 1,0 0-1,0 0 0,0 1 0,0-1 1,0 1-1,0-1 0,0 1 0,0 0 1,0 0-1,1 0 0,-1 0 0,0 0 1,1 0-1,-1 1 0,1-1 0,-1 1 1,1 0-1,2 0 0,3 0-54,-1 0 0,0 0 0,0 1 0,1 1 0,-1-1 0,0 1 0,0 0 0,0 1-1,11 5 1,9 6-109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1.683"/>
    </inkml:context>
    <inkml:brush xml:id="br0">
      <inkml:brushProperty name="width" value="0.05" units="cm"/>
      <inkml:brushProperty name="height" value="0.05" units="cm"/>
    </inkml:brush>
  </inkml:definitions>
  <inkml:trace contextRef="#ctx0" brushRef="#br0">0 0 16972,'5'15'880,"0"-1"0,-2 0 0,0 1 0,2 26 0,-3-26-383,0 0 0,0 0 0,1-1 0,8 20 0,-10-31-450,0-1-1,1 1 1,-1-1 0,1 0-1,0 1 1,0-1-1,0 0 1,0 0 0,0 0-1,0-1 1,0 1 0,1 0-1,-1-1 1,1 1-1,-1-1 1,1 0 0,0 0-1,-1 0 1,1 0 0,0-1-1,0 1 1,-1-1-1,1 1 1,0-1 0,0 0-1,5-1 1,2 1-2,0-1 0,0-1 0,1 0 1,-2 0-1,1-1 0,13-6 0,14-9 47,-1-1-1,42-31 1,-6 4-13,-71 45-79,0 0 1,0 0 0,0 1 0,1-1-1,-1 0 1,0 1 0,0-1 0,0 1-1,0-1 1,1 1 0,-1 0 0,0-1-1,0 1 1,1 0 0,-1 0 0,0 0-1,0 0 1,1 0 0,-1 0 0,0 0-1,0 1 1,1-1 0,-1 0 0,0 1-1,0-1 1,0 1 0,2 0 0,0 2 12,-1-1 1,0 1 0,0 0-1,0 0 1,0 0 0,-1 0-1,1 0 1,1 5 0,3 5 68,-5-10-52,0-1 0,1 1-1,0-1 1,0 0 0,-1 0-1,1 1 1,0-1 0,1 0-1,-1-1 1,0 1 0,1 0 0,-1-1-1,1 1 1,-1-1 0,1 0-1,0 0 1,-1 0 0,1 0-1,0 0 1,0-1 0,0 1-1,-1-1 1,1 0 0,0 1 0,0-1-1,0-1 1,0 1 0,4-1-1,9-2 85,1-1 0,-1 0-1,29-12 1,-24 8-40,35-13 39,74-23 55,-116 40-156,1 1 0,-1 1 0,1 0 0,0 1 0,0 0 0,27 3 0,-39-1-9,0 0 0,1-1 0,-1 1 0,0 1 1,-1-1-1,1 0 0,0 1 0,0-1 0,-1 1 0,1 0 0,0 0 0,-1 0 0,0 0 0,0 0 0,1 1 0,-1-1 0,-1 1 0,1-1 0,0 1 0,-1 0 0,1 0 1,1 5-1,0-2-1,-1 1 0,-1-1 1,1 0-1,-1 1 0,0-1 1,-1 1-1,0-1 0,0 1 1,0 0-1,-1 6 0,1-18-377,0-1 0,-1 1-1,1 0 1,-1 0-1,-2-8 1,-2-13 111,1-20-238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2.097"/>
    </inkml:context>
    <inkml:brush xml:id="br0">
      <inkml:brushProperty name="width" value="0.05" units="cm"/>
      <inkml:brushProperty name="height" value="0.05" units="cm"/>
    </inkml:brush>
  </inkml:definitions>
  <inkml:trace contextRef="#ctx0" brushRef="#br0">1 0 16788,'4'8'1304,"4"3"-984,0-2-120,4 5 216,3 1-608,4-3 208,4-1-88,0-7-112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2.502"/>
    </inkml:context>
    <inkml:brush xml:id="br0">
      <inkml:brushProperty name="width" value="0.05" units="cm"/>
      <inkml:brushProperty name="height" value="0.05" units="cm"/>
    </inkml:brush>
  </inkml:definitions>
  <inkml:trace contextRef="#ctx0" brushRef="#br0">118 1 17012,'-9'60'2593,"-19"71"0,1-13-146,1 83-522,-2 11-1420,33-230-412,0 0 1,1 1-1,15-29 1,-6 12-53,20-44-172,4 1 0,3 2 0,67-90 0,-95 148 28,23-24 1,-33 36 86,1 1 1,0 0-1,0 0 1,1 0-1,-1 1 1,1-1-1,-1 2 1,1-1-1,8-2 1,-14 4 13,1 1 1,-1 0 0,1 0 0,-1 0 0,1 0-1,-1 0 1,1-1 0,0 1 0,-1 0-1,1 0 1,-1 0 0,1 0 0,-1 1 0,1-1-1,-1 0 1,1 0 0,-1 0 0,1 0-1,-1 0 1,1 1 0,-1-1 0,1 0 0,-1 1-1,1-1 1,-1 0 0,0 1 0,1-1 0,-1 0-1,0 1 1,1-1 0,-1 0 0,0 1-1,1-1 1,-1 1 0,0-1 0,0 1 0,1-1-1,-1 1 1,0-1 0,0 1 0,0-1-1,0 1 1,0-1 0,0 1 0,0 0 0,0-1-1,0 1 1,0-1 0,0 1 0,0-1-1,0 1 1,0-1 0,0 1 0,0-1 0,-1 1-1,0 4-8,0-1 0,0 1 0,-1-1 1,1 0-1,-4 6 0,-2 0 3,0 0 0,-1-1 0,0 0 0,-1 0 0,0 0 0,-13 8 0,-62 41-184,71-48-1694,33-18-1311,1-1 2918,14-5-653,8-5-325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3.684"/>
    </inkml:context>
    <inkml:brush xml:id="br0">
      <inkml:brushProperty name="width" value="0.05" units="cm"/>
      <inkml:brushProperty name="height" value="0.05" units="cm"/>
    </inkml:brush>
  </inkml:definitions>
  <inkml:trace contextRef="#ctx0" brushRef="#br0">73 397 16083,'1'0'250,"13"-7"1056,-15 7-1274,1 0 0,0 0 0,0 1 1,0-1-1,0 0 0,0 0 0,0 0 1,0 0-1,0 1 0,0-1 0,0 0 1,0 0-1,0 0 0,0 0 0,0 0 1,0 1-1,0-1 0,0 0 1,0 0-1,0 0 0,0 0 0,0 1 1,0-1-1,0 0 0,0 0 0,0 0 1,1 0-1,-1 0 0,0 0 0,0 1 1,0-1-1,0 0 0,0 0 1,0 0-1,0 0 0,1 0 0,-1 0 1,0 0-1,0 0 0,0 0 0,0 1 1,0-1-1,1 0 0,-1 0 0,0 0 1,0 0-1,0 0 0,0 0 0,1 0 1,-1 0-1,0 0 0,0 0 1,0 0-1,0 0 0,1 0 0,-1 0 1,0 0-1,0-1 0,0 1 0,0 0 1,0 0-1,1 0 0,-1 0 0,0 0 1,0 0-1,0 0 0,-9 17 2113,-20 32 0,21-39-1987,1 1 1,1 1 0,-1-1-1,2 1 1,-1 0 0,2 0-1,-6 20 1,10-30-158,-1-1 0,1 0 1,0 0-1,0 0 0,0 0 0,0 0 1,0 0-1,0 0 0,0 0 1,0 0-1,0 1 0,1-1 1,-1 0-1,0 0 0,1 0 0,-1 0 1,0 0-1,1 0 0,0 0 1,-1 0-1,1 0 0,-1-1 0,1 1 1,0 0-1,0 0 0,1 1 1,0-1 0,0-1 0,0 1 0,0 0 0,0-1-1,0 0 1,0 1 0,0-1 0,0 0 0,0 0 0,0 0 0,0 0 0,0 0 0,3-1 0,5-1 3,1-1 0,-1 0 0,0-1 0,12-6-1,-3 1 17,-1-2 0,0 0-1,17-15 1,-27 20-11,0 0 0,-1-1 1,0 0-1,0-1 0,-1 1 0,0-1 1,0-1-1,7-14 0,-11 19-4,-1 1-1,0 0 1,0-1 0,0 1-1,-1-1 1,1 1 0,-1-1-1,0 1 1,0-1 0,0 1-1,0-1 1,-1 1 0,0-1-1,1 1 1,-1 0 0,0-1 0,-1 1-1,1 0 1,0 0 0,-1-1-1,0 1 1,0 0 0,-2-3-1,4 6-5,0 0 0,0-1 0,-1 1 0,1-1 0,0 1 0,0 0 0,0-1 1,0 1-1,0-1 0,0 1 0,0 0 0,1-1 0,-1 1 0,0-1 0,0 1 0,0 0 0,0-1 0,0 1 0,1-1 0,-1 1 0,0 0 0,0-1 0,1 1 0,-1 0 0,0-1 0,1 1 0,-1 0 0,0 0 0,1-1 1,-1 1-1,0 0 0,1 0 0,-1 0 0,1-1 0,14-7-4,19-9-164,0-2 1,-1-1-1,-1-2 1,-1-1 0,0-1-1,-2-2 1,-2 0 0,0-2-1,31-43 1,-53 65 137,-3 3 19,1 0-1,-1 0 1,1 0-1,-1 0 1,0 0-1,0 0 0,-1-1 1,1 1-1,-1-1 1,1 0-1,-1 1 1,0-1-1,-1 0 1,1-3-1,-1 6 14,0 1-1,0 0 0,0 0 1,0 0-1,0 0 1,0-1-1,0 1 1,0 0-1,0 0 0,0 0 1,0 0-1,0 0 1,0-1-1,0 1 1,0 0-1,0 0 0,0 0 1,0 0-1,0 0 1,0-1-1,-1 1 1,1 0-1,0 0 0,0 0 1,0 0-1,0 0 1,0 0-1,0 0 1,-1 0-1,1-1 0,0 1 1,0 0-1,0 0 1,0 0-1,-1 0 1,1 0-1,0 0 0,0 0 1,0 0-1,0 0 1,-1 0-1,-7 5 53,-7 11 63,3 4 4,2 0 1,0 1 0,1 0-1,1 0 1,1 1 0,1 0-1,1 0 1,-3 28-1,4-16 57,2 0 0,2 0-1,1 0 1,10 64 0,-9-90-141,5 28 66,-7-34-94,0-1 1,1 1-1,-1-1 0,1 1 1,0-1-1,-1 1 0,1-1 1,0 1-1,0-1 0,0 0 1,0 1-1,0-1 0,0 0 1,0 0-1,0 0 0,3 2 1,-4-3-1,1 0 1,0 0 0,-1 0 0,1-1 0,-1 1-1,1 0 1,0 0 0,-1-1 0,1 1-1,-1 0 1,1-1 0,-1 1 0,1 0 0,-1-1-1,1 1 1,-1-1 0,1 1 0,-1-1-1,0 1 1,1-1 0,-1 1 0,0-1 0,0 1-1,1-1 1,-1 0 0,0 1 0,0-1-1,0 1 1,1-1 0,-1 0 0,0 1 0,0-1-1,0 0 1,0-1 0,3-24 192,-3 26-201,1-44 358,-2-1-1,-10-64 1,1 22-105,10 86-257,0 1 0,0 0-1,0 0 1,0-1 0,0 1 0,0 0 0,0 0 0,0-1 0,0 1 0,0 0 0,0 0 0,0-1 0,1 1-1,-1 0 1,0 0 0,0-1 0,0 1 0,0 0 0,0 0 0,0 0 0,1-1 0,-1 1 0,0 0 0,0 0-1,0 0 1,1 0 0,-1-1 0,0 1 0,0 0 0,0 0 0,1 0 0,-1 0 0,0 0 0,0 0 0,1 0-1,-1 0 1,0-1 0,0 1 0,1 0 0,-1 0 0,0 0 0,0 0 0,1 0 0,-1 0 0,0 1 0,0-1-1,1 0 1,-1 0 0,0 0 0,0 0 0,0 0 0,1 0 0,-1 0 0,0 0 0,0 1 0,1-1 0,-1 0-1,0 0 1,0 0 0,0 0 0,0 1 0,1-1 0,-1 0 0,0 0 0,19 14-253,-16-11 173,12 7-143,0-1 0,0-1 0,1-1 0,0 0 0,0-1 0,1-1 0,-1 0 0,1-1 0,0-1 0,0-1 1,1 0-1,-1-1 0,0-1 0,1-1 0,-1 0 0,0-1 0,0-1 0,0-1 0,25-8 0,-40 11 250,1 0 0,0 0-1,-1 0 1,0-1-1,1 1 1,-1-1 0,0 0-1,1 1 1,-1-1 0,0 0-1,0 0 1,-1-1-1,3-2 1,-4 5-10,1 0 0,-1-1 0,0 1 0,0 0 1,0 0-1,0-1 0,0 1 0,0 0 0,0-1 0,0 1 0,0 0 0,0 0 0,0-1 1,0 1-1,0 0 0,0-1 0,0 1 0,0 0 0,0 0 0,0-1 0,0 1 0,0 0 0,-1 0 1,1-1-1,0 1 0,0 0 0,0 0 0,0-1 0,-1 1 0,1 0 0,0 0 0,0 0 0,-1-1 1,1 1-1,0 0 0,0 0 0,0 0 0,-1 0 0,1 0 0,0 0 0,-1-1 0,1 1 1,0 0-1,0 0 0,-1 0 0,1 0 0,0 0 0,-1 0 0,1 0 0,0 0 0,0 0 0,-1 0 1,1 0-1,0 1 0,-1-1 0,1 0 0,0 0 0,0 0 0,-1 0 0,1 0 0,0 0 1,-1 1-1,-18 4 457,11-1-315,0 0 0,0 1-1,0 0 1,0 0 0,1 1-1,0 0 1,0 0 0,-8 10-1,10-11-87,1 1-1,-1 0 1,1 0 0,1 0-1,-1 0 1,1 0 0,0 1-1,0 0 1,1-1 0,0 1-1,-1 9 1,2-14-55,1-1 0,0 0-1,-1 1 1,1-1 0,0 0 0,0 0 0,0 1 0,0-1 0,0 0 0,1 1 0,-1-1 0,0 0-1,0 0 1,1 1 0,-1-1 0,1 0 0,-1 0 0,1 0 0,0 0 0,-1 1 0,1-1 0,0 0-1,0 0 1,0 0 0,0-1 0,-1 1 0,1 0 0,1 0 0,-1 0 0,0-1 0,0 1-1,0 0 1,0-1 0,0 1 0,1-1 0,-1 0 0,0 1 0,0-1 0,1 0 0,-1 0 0,0 1-1,1-1 1,0 0 0,4-1 9,0 1 0,0-1 0,1 0 0,-1-1 0,-1 1 0,1-1 0,0 0 0,5-4 0,9-4 2,0-2-1,-1 0 0,-1-1 0,24-21 0,60-68-414,-96 95 338,6-1-165,-12 17-8,-10 20 89,-1-5 187,1 0 0,-7 28 0,15-44-11,0-1 1,1 1 0,0-1 0,0 1 0,0-1 0,1 1 0,0 0-1,1-1 1,0 1 0,0 0 0,4 13 0,-4-19-28,0 0 0,0 0 0,1 0 0,-1 0 0,1 0 0,-1 0 0,1-1 0,0 1 0,-1 0 0,1-1 0,0 1 0,0-1 0,0 0 0,1 0 0,-1 1 0,0-1 0,0-1 0,1 1 0,-1 0 0,0-1 0,1 1 0,-1-1 0,0 1 0,1-1 0,-1 0 0,4 0 0,1-1-5,0 1-1,1-1 1,-1 0 0,0-1-1,0 1 1,0-1 0,12-5-1,-8 0-31,1 0-1,-1-1 1,0 0-1,-1-1 0,0 0 1,0-1-1,14-18 1,11-10-231,-35 38 253,0-1 0,0 1-1,0 0 1,0 0 0,1 0 0,-1-1-1,0 1 1,0 0 0,0 0 0,0 0-1,1 0 1,-1-1 0,0 1 0,0 0-1,1 0 1,-1 0 0,0 0-1,0 0 1,1 0 0,-1 0 0,0 0-1,0 0 1,1 0 0,-1 0 0,0 0-1,0 0 1,1 0 0,-1 0 0,0 0-1,0 0 1,1 0 0,-1 0 0,0 0-1,0 0 1,1 0 0,-1 0 0,0 0-1,0 0 1,0 1 0,1-1-1,-1 0 1,0 0 0,0 0 0,0 0-1,1 1 1,-1-1 0,0 0 0,0 0-1,0 0 1,0 1 0,0-1 0,1 0-1,-1 0 1,0 1 0,0-1 0,0 0-1,0 0 1,0 1 0,0-1-1,0 0 1,0 0 0,0 1 0,0-1-1,0 0 1,0 0 0,0 1 0,0-1-1,0 0 1,-1 1 0,1 25-35,0-21 24,-1-3 13,1 0 0,0 0 0,0-1 0,0 1 0,0 0 0,0 0 0,1-1 0,-1 1 0,0 0 0,1 0 0,-1-1 0,1 1 0,0 0 0,-1-1 0,1 1 0,0-1 0,0 1 0,0-1 0,0 1 0,0-1 0,1 0 0,-1 0 0,0 1 0,0-1 0,1 0 0,-1 0 0,1 0 0,-1 0 0,1-1 0,0 1 0,-1 0 0,1-1 0,0 1 0,-1-1 0,1 1 0,0-1 0,-1 0 0,1 0 0,0 0 0,0 0 0,0 0 0,-1 0 0,1 0 0,2-1 0,6-1-64,1-1 0,-1 0 1,0 0-1,0-1 0,0 0 0,10-6 0,9-7-479,-1-2 0,-1 0 0,0-2 0,35-35 0,-18 10-1503,54-72 1,-88 105 1789,-6 9 211,0 0-1,-1-1 1,1 1-1,-1-1 1,0 0-1,-1 0 1,1 0-1,-1 0 1,0 0-1,0-1 1,2-5-1,-5 11 63,1 0 1,0 0-1,0-1 0,0 1 1,0 0-1,0 0 0,0 0 1,-1 0-1,1 0 0,0-1 1,0 1-1,0 0 0,0 0 1,0 0-1,-1 0 0,1 0 1,0 0-1,0 0 0,0 0 1,-1 0-1,1 0 0,0-1 1,0 1-1,0 0 0,-1 0 0,1 0 1,0 0-1,0 0 0,0 1 1,-1-1-1,1 0 0,0 0 1,0 0-1,0 0 0,0 0 1,-1 0-1,1 0 0,0 0 1,0 0-1,0 0 0,0 0 1,-1 1-1,1-1 0,0 0 1,0 0-1,0 0 0,-11 7 569,5 0-226,-1 1 0,1-1 0,0 1-1,1 1 1,0-1 0,0 1 0,1 0-1,0 0 1,0 0 0,-4 19-1,5-16-216,1-1 0,1 1 0,0 0 0,0 0 0,1 0-1,0 0 1,1 0 0,5 21 0,-2-17-141,1-1-1,0 0 1,1 0 0,1 0-1,0-1 1,1 0 0,0 0 0,1-1-1,1 0 1,0-1 0,1 0-1,12 11 1,-7-15-93,-15-8 88,-1 0-1,0 0 1,0 0-1,1 0 1,-1 0-1,0 0 1,1 0-1,-1 0 1,0 0-1,0 0 1,1 0-1,-1 0 1,0 0-1,0-1 1,1 1-1,-1 0 1,0 0-1,0 0 1,0 0 0,1-1-1,-1 1 1,0 0-1,0 0 1,0-1-1,0 1 1,1 0-1,-1 0 1,0-1-1,0 1 1,0 0-1,0 0 1,0-1-1,0 1 1,0-3-18,0 1 0,0 0 1,0 0-1,0-1 0,-1 1 0,1 0 1,-1 0-1,0 0 0,1 0 1,-1 0-1,0 0 0,-3-4 0,-22-33-236,-3 2 1,-1 0-1,-67-62 0,29 32 963,67 66-656,-1 0 0,1-1 0,0 1 0,0 0 0,0-1 1,-1 1-1,1-1 0,0 1 0,1-1 0,-1 1 0,0-1 0,0 0 1,1 1-1,-1-1 0,1 0 0,-1 0 0,1 1 0,0-1 0,0-3 1,0 4-12,1 0 1,0 0 0,0-1 0,0 1 0,0 0 0,0 0-1,0 0 1,0 0 0,0 1 0,0-1 0,0 0 0,0 0-1,0 1 1,1-1 0,-1 0 0,0 1 0,1 0-1,-1-1 1,0 1 0,1 0 0,-1-1 0,1 1 0,-1 0-1,0 0 1,3 0 0,117-6 419,13-2-1377,-82 2 708,-5 0-66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5.742"/>
    </inkml:context>
    <inkml:brush xml:id="br0">
      <inkml:brushProperty name="width" value="0.05" units="cm"/>
      <inkml:brushProperty name="height" value="0.05" units="cm"/>
    </inkml:brush>
  </inkml:definitions>
  <inkml:trace contextRef="#ctx0" brushRef="#br0">115 1 19892,'-4'5'400,"-1"1"0,1 1 0,1-1 0,-1 1 1,1-1-1,0 1 0,1 0 0,-1 0 0,-1 11 0,0-4 240,-19 75 281,3 0 0,-11 139-1,30-204-849,3 45 0,-2-67-64,1 0 0,-1-1 1,0 1-1,0 0 0,1 0 1,-1-1-1,1 1 0,-1 0 1,1-1-1,0 1 0,1 2 1,-2-4-7,0 0 0,1 0 0,-1 0 0,0 0 0,0 1 0,1-1 0,-1 0 0,0 0 0,0 0 0,1 0 0,-1 0 0,0 0 0,1 0 0,-1 0 0,0 0 0,0 0 0,1 0 0,-1 0 0,0 0 0,0-1 0,1 1 0,-1 0 0,0 0 0,1 0 0,-1 0 0,0 0 0,0 0 0,0-1 0,1 1 0,-1 0 0,0 0 0,0 0 0,0-1 0,1 1 0,-1 0 0,0 0 0,0-1 0,0 1 0,0 0 0,3-5 2,0-1 1,0 1-1,0 0 0,-1-1 0,2-6 1,39-151 103,-25 89-75,3 0 1,48-112 0,-67 182-30,0-1 0,0 1 0,1 0 0,0 0 0,-1 0 0,1 0 0,1 1 0,-1-1 0,1 1 0,-1 0 0,1-1 0,6-2 0,-8 5-3,0 0 1,0 0 0,0 1-1,0-1 1,0 1 0,0-1 0,1 1-1,-1 0 1,0 0 0,0 0-1,0 0 1,1 0 0,-1 1-1,0-1 1,0 1 0,0-1-1,0 1 1,1 0 0,-1 0-1,0 0 1,0 0 0,-1 0-1,1 0 1,0 0 0,0 1 0,0-1-1,-1 1 1,3 2 0,-2-2-6,1 1 1,-1-1-1,1 1 1,-1 0 0,0 0-1,0 0 1,-1 0-1,1 1 1,0-1-1,-1 0 1,0 1 0,0-1-1,0 1 1,0-1-1,0 6 1,-1-3 8,0-1 0,-1 1 0,1 0 0,-1 0 1,0-1-1,-1 1 0,1-1 0,-5 11 0,-1-2 40,-1 0 0,0 0 0,-1-1-1,-1-1 1,0 1 0,-13 12 0,12-15 29,0 0 1,0-1-1,-1 0 1,-18 10-1,26-16-68,1-1-1,-1 0 0,0-1 1,0 1-1,0-1 0,0 1 1,0-1-1,0 0 1,0-1-1,0 1 0,0-1 1,-1 0-1,1 0 1,0 0-1,0 0 0,0-1 1,0 1-1,-1-1 0,-6-3 1,9 3-45,1 0-1,-1 0 1,1 0 0,0 0 0,-1-1-1,1 1 1,0 0 0,0-1 0,0 1 0,0-1-1,0 1 1,0-1 0,0 0 0,1 1-1,-1-1 1,0 0 0,1 1 0,0-1 0,-1 0-1,1 0 1,0 1 0,0-1 0,0 0-1,0 0 1,0 0 0,0 1 0,0-1 0,1 0-1,0-2 1,1-3-290,0 0 1,0 1-1,0-1 1,1 1-1,0 0 0,7-10 1,-4 8 45,0 0 0,1 1 0,0-1 0,1 1 0,-1 1 0,1 0 0,1 0 0,-1 0 0,1 1 0,0 0 0,9-3 0,31-9-791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6.390"/>
    </inkml:context>
    <inkml:brush xml:id="br0">
      <inkml:brushProperty name="width" value="0.05" units="cm"/>
      <inkml:brushProperty name="height" value="0.05" units="cm"/>
    </inkml:brush>
  </inkml:definitions>
  <inkml:trace contextRef="#ctx0" brushRef="#br0">98 256 17164,'0'-1'58,"1"1"0,-1 0 1,0 0-1,0 0 1,0 0-1,0 0 0,0 0 1,0 0-1,1 0 0,-1 0 1,0 0-1,0 0 0,0 0 1,0 0-1,0 1 1,0-1-1,1 0 0,-1 0 1,0 0-1,0 0 0,0 0 1,0 0-1,0 0 1,0 0-1,0 0 0,1 0 1,-1 0-1,0 0 0,0 1 1,0-1-1,0 0 0,0 0 1,0 0-1,0 0 1,0 0-1,0 0 0,0 1 1,0-1-1,0 0 0,0 0 1,0 0-1,0 0 1,0 0-1,0 0 0,0 1 1,0-1-1,0 0 0,0 0 1,0 0-1,0 0 0,-6 10 1756,-21 17-180,12-12-833,8-8-652,1 0 1,0 0-1,1 1 0,-1 0 0,2 0 1,-1 0-1,1 0 0,-5 16 0,8-23-141,1-1 0,0 1 0,0-1-1,0 1 1,0-1 0,0 1 0,0 0-1,0-1 1,0 1 0,0-1 0,0 1 0,0-1-1,0 1 1,0-1 0,1 1 0,-1-1 0,0 1-1,0-1 1,1 1 0,-1-1 0,0 1-1,0-1 1,1 1 0,-1-1 0,1 1 0,-1-1-1,0 0 1,1 1 0,-1-1 0,1 0-1,-1 1 1,1-1 0,-1 0 0,1 0 0,-1 1-1,1-1 1,-1 0 0,1 0 0,-1 0 0,1 0-1,0 0 1,-1 0 0,1 0 0,-1 0-1,1 0 1,-1 0 0,1 0 0,-1 0 0,1 0-1,0 0 1,-1 0 0,1-1 0,32-7 127,-16 0-76,0 0 0,0-1 0,-1 0 0,-1-1 0,27-23 0,-40 32-36,-1-1 0,1 1 0,-1-1 1,1 1-1,-1-1 0,0 0 0,0 0 1,0 1-1,0-1 0,0 0 1,0 0-1,-1 0 0,1 0 0,0-3 1,-1 5-15,0-1 0,0 1 0,0 0 0,0-1 0,0 1 1,0 0-1,0 0 0,0-1 0,-1 1 0,1 0 1,0-1-1,0 1 0,0 0 0,0 0 0,0-1 0,-1 1 1,1 0-1,0 0 0,0-1 0,0 1 0,-1 0 1,1 0-1,0-1 0,-1 1 0,1 0 0,0 0 0,0 0 1,-1 0-1,1 0 0,0 0 0,-1-1 0,0 1 6,-1 0 1,1 0-1,-1 0 0,1 0 0,-1 1 0,1-1 0,-1 0 0,1 1 0,-1-1 1,1 1-1,-2 0 0,2-1-14,1 0 0,0 0 0,-1 0 0,1 0 1,0 0-1,-1 0 0,1 1 0,-1-1 0,1 0 0,0 0 0,-1 0 0,1 0 1,0 1-1,0-1 0,-1 0 0,1 0 0,0 0 0,-1 1 0,1-1 0,0 0 1,0 1-1,0-1 0,-1 0 0,1 0 0,0 1 0,0-1 0,0 1 1,0-1-1,0 0 0,-1 1 0,1-1 0,0 0 0,0 1 0,0-1 0,0 0 1,0 1-1,0-1 0,0 0 0,0 1 0,0-1 0,0 1 0,1-1 0,-1 0 1,0 1-1,0-1 0,0 0 0,1 1 0,-1 0-4,1 0-1,0-1 1,0 1 0,0-1-1,0 1 1,-1-1-1,1 1 1,0-1 0,0 1-1,0-1 1,0 0 0,0 0-1,0 1 1,0-1-1,0 0 1,0 0 0,2 0-1,5-1 9,0 0-1,0-1 0,-1 0 1,1-1-1,0 1 1,-1-1-1,0-1 1,11-6-1,53-39 66,-51 33 4,-2-1 1,0-1 0,-1-1 0,-1 0 0,0-1-1,-2-1 1,0 0 0,-2-1 0,17-38 0,-28 56-33,-3 7-20,-8 16-24,-13 33-50,8-13 20,2 2-1,-9 45 0,18-66 11,1-1 0,1 1 1,1 0-1,1-1 0,1 1 0,5 35 1,-6-50 12,1-1-1,0 1 1,0-1 0,1 1 0,-1-1 0,1 0 0,0 0 0,0 1-1,0-1 1,0 0 0,1-1 0,0 1 0,5 5 0,-8-8 5,0-1 1,1 0-1,-1 1 1,0-1-1,1 0 1,-1 0-1,0 0 1,1 1-1,-1-1 0,0 0 1,1 0-1,-1 0 1,1 0-1,-1 0 1,0 0-1,1 0 1,-1 0-1,1 0 1,-1 0-1,0 0 1,1 0-1,-1 0 1,1 0-1,-1 0 1,0 0-1,1 0 1,-1 0-1,0 0 1,1-1-1,-1 1 1,1 0-1,-1-1 1,7-12-54,-5-22 35,-2 35 22,0-16-23,-2 1 1,0 0-1,0-1 1,-9-24-1,-25-58 53,22 63 30,14 34-57,-1 0 0,1 1 0,0-1 0,0 0 0,-1 1 0,1-1 0,0 0 0,0 0-1,0 1 1,0-1 0,0 0 0,0 0 0,0 1 0,0-1 0,0 0 0,0 0 0,0 1 0,1-2 0,-1 2-20,0-1 1,1 1 0,-1 0-1,0 0 1,1-1 0,-1 1-1,0 0 1,1 0 0,-1 0 0,1-1-1,-1 1 1,0 0 0,1 0-1,-1 0 1,1 0 0,-1 0 0,0 0-1,1 0 1,-1 0 0,1 0-1,-1 0 1,1 0 0,0 0 0,32 12-1392,-19-6 765,52 15-319,-26-7 304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7.059"/>
    </inkml:context>
    <inkml:brush xml:id="br0">
      <inkml:brushProperty name="width" value="0.05" units="cm"/>
      <inkml:brushProperty name="height" value="0.05" units="cm"/>
    </inkml:brush>
  </inkml:definitions>
  <inkml:trace contextRef="#ctx0" brushRef="#br0">34 68 12891,'10'-24'2133,"-8"19"-1574,-1 1 1,1 0-1,0-1 1,0 1-1,1 0 1,-1 0-1,1 0 1,5-6-1,-10 24 2915,-30 120-11,0 74-2601,31-201-841,1-4 0,-1 1 0,1-1 0,0 0-1,0 0 1,0 0 0,1 0 0,-1 0-1,1 4 1,-1-7-17,0 1 0,0-1 0,1 0-1,-1 0 1,0 0 0,0 0 0,0 0 0,0 1 0,0-1-1,0 0 1,0 0 0,0 0 0,0 0 0,0 0 0,1 0-1,-1 1 1,0-1 0,0 0 0,0 0 0,0 0 0,0 0 0,0 0-1,1 0 1,-1 0 0,0 0 0,0 0 0,0 0 0,0 0-1,1 0 1,-1 0 0,0 0 0,0 0 0,0 0 0,0 0-1,1 0 1,-1 0 0,0 0 0,0 0 0,0 0 0,0 0 0,1 0-1,6-7 88,5-12 37,7-24 76,19-66 0,1-1-1557,-39 110 1291,0-1 0,0 1-1,0-1 1,1 1 0,-1-1 0,0 1 0,0-1 0,1 1 0,-1-1 0,0 1 0,1 0 0,-1-1 0,0 1 0,1-1 0,-1 1 0,1 0 0,-1 0 0,0-1 0,1 1 0,-1 0 0,1 0 0,-1-1 0,1 1 0,-1 0 0,1 0 0,-1 0 0,1 0 0,-1 0 0,1 0 0,-1 0 0,1 0 0,-1 0 0,1 0 0,-1 0 0,1 0 0,-1 0 0,1 0 0,-1 0 0,1 0 0,-1 1 0,1-1 0,-1 0 0,1 0 0,-1 1 0,1-1 0,-1 0 0,0 1 0,1-1 0,-1 0 0,0 1 0,1-1 0,-1 1 0,0-1 0,1 0 0,-1 2 0,10 10-697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2.137"/>
    </inkml:context>
    <inkml:brush xml:id="br0">
      <inkml:brushProperty name="width" value="0.05" units="cm"/>
      <inkml:brushProperty name="height" value="0.05" units="cm"/>
    </inkml:brush>
  </inkml:definitions>
  <inkml:trace contextRef="#ctx0" brushRef="#br0">0 169 13115,'1'-28'1098,"3"-39"447,-4 61-1279,1 0 1,0 0-1,1 0 1,0 0-1,0 0 1,0 0-1,0 1 0,4-6 1,-6 10-221,1 0 0,-1 0-1,1 0 1,-1 0 0,1 0 0,-1 1 0,1-1-1,-1 0 1,1 0 0,0 1 0,-1-1 0,1 1 0,0-1-1,0 0 1,0 1 0,-1-1 0,1 1 0,0 0-1,0-1 1,0 1 0,0 0 0,0-1 0,0 1 0,0 0-1,0 0 1,0 0 0,0 0 0,0 0 0,0 0-1,0 0 1,0 0 0,-1 0 0,1 1 0,0-1 0,0 0-1,0 1 1,0-1 0,0 0 0,0 1 0,0-1-1,-1 1 1,1-1 0,0 1 0,0 0 0,-1-1 0,1 1-1,0 0 1,-1-1 0,1 1 0,-1 0 0,1 0-1,0 1 1,5 6 185,-1 1-1,-1-1 0,8 18 1,-11-22-207,20 52 319,-14-35-361,1 0 1,1 0 0,0-1-1,17 25 1,-25-42-41,1-1 0,-1 0 0,0 0 0,1 0 0,0-1 0,-1 1 0,1 0 0,0-1 0,0 1 0,0-1 0,0 1 0,0-1 0,0 0 0,0 0 0,0 0 0,1 0 0,-1 0 0,0 0 0,1-1 0,-1 1 0,1-1 0,-1 1 0,0-1 0,1 0 0,-1 0 0,1 0 0,-1-1 0,1 1 0,-1-1 0,4 0 0,0-2-83,-1 0 0,1 0 1,-1-1-1,0 0 0,0 0 0,0 0 1,0 0-1,-1-1 0,0 0 1,6-8-1,10-14-407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7.944"/>
    </inkml:context>
    <inkml:brush xml:id="br0">
      <inkml:brushProperty name="width" value="0.05" units="cm"/>
      <inkml:brushProperty name="height" value="0.05" units="cm"/>
    </inkml:brush>
  </inkml:definitions>
  <inkml:trace contextRef="#ctx0" brushRef="#br0">307 397 14243,'-1'-3'296,"0"-1"0,0 0 1,0 0-1,-1 1 0,1-1 0,-1 0 0,0 1 0,0 0 1,0-1-1,0 1 0,0 0 0,-1 0 0,0 0 0,1 0 1,-1 1-1,0-1 0,0 1 0,-1 0 0,1 0 0,0 0 1,-1 0-1,1 0 0,-7-1 0,3 0 27,0 1 0,0 0 0,0 0 0,-1 1 0,1 0 1,0 0-1,-1 1 0,1 0 0,-1 0 0,1 0 0,-13 4 0,11-2-198,0 1 0,1 1 0,-1 0 0,1 0 0,0 0 1,0 1-1,0 1 0,0-1 0,1 1 0,-7 8 0,9-10-104,1 1 0,-1 0 0,1 1-1,0-1 1,1 1 0,0-1 0,0 1 0,0 0-1,0 0 1,1 0 0,0 1 0,0-1 0,1 1 0,-2 12-1,3-18-15,0 1-1,0-1 0,0 1 1,0-1-1,0 1 0,1-1 1,-1 1-1,0-1 0,1 1 1,-1-1-1,1 1 0,0-1 1,-1 1-1,1-1 0,0 0 1,0 1-1,0-1 0,0 0 0,0 0 1,2 2-1,-1-2 6,0 1 0,1-1-1,-1 0 1,0 0 0,1 0 0,-1 0 0,1-1-1,-1 1 1,1-1 0,-1 1 0,4-1-1,5 0 36,-1 0 0,1-1 0,-1-1 0,20-4 0,-15 1 17,0 0 0,-1 0 0,1-2 0,-1 0 0,-1 0 0,1-1 0,-1-1 0,-1 0 0,1-1 0,-2 0 0,1-1 1,-1 0-1,-1-1 0,0 0 0,-1-1 0,0 0 0,11-22 0,-18 30-35,0-1 1,0 0-1,0 1 1,0-1-1,-1 0 1,0 0-1,0 0 0,0-11 1,-3 10-8,0 7 2,2 1-20,0-1-1,0 1 1,0 0-1,0 0 1,0 0-1,0-1 1,0 1-1,0 0 1,0 0-1,0-1 1,0 1-1,1 0 1,-1-1-1,0 1 1,0 0-1,1 0 1,0 0-1,0 1-1,0 0 1,0 0-1,1 0 0,-1 0 1,1 0-1,-1 0 0,1-1 1,0 1-1,0-1 0,-1 1 0,1-1 1,0 0-1,0 0 0,0 0 1,1 0-1,-1 0 0,4 1 0,-2-1 2,1-1-1,0 1 1,0-1-1,0 0 0,-1 0 1,1 0-1,0-1 0,5 0 1,4-3 3,-1 0-1,1 0 1,-1-2 0,24-12-1,-15 5 0,-1-2 0,-1 0-1,0-1 1,28-29-1,-38 35 4,-1 0 0,0-1 0,0-1-1,-2 1 1,1-1 0,-1-1 0,-1 1-1,0-1 1,6-22 0,-12 25-3,-7 13-7,-7 13-5,-7 19 5,2 0 0,1 2 0,2 0 0,-12 43 0,16-48-3,-6 26 7,1 0 0,-14 99 0,10 125-8,21-271 15,0-5-4,0-1 1,0 0 0,0 0 0,-1 0 0,0 0-1,-2 7 1,3-12-4,0 0-1,0 0 1,0 0-1,0 0 1,0 0-1,0 0 1,0 1-1,0-1 1,0 0-1,0 0 1,0 0-1,0 0 1,0 0-1,0 0 1,0 0-1,0 1 1,0-1-1,0 0 1,0 0-1,0 0 1,0 0 0,0 0-1,-1 0 1,1 0-1,0 0 1,0 0-1,0 0 1,0 1-1,0-1 1,0 0-1,0 0 1,0 0-1,-1 0 1,1 0-1,0 0 1,0 0-1,0 0 1,0 0-1,0 0 1,0 0-1,0 0 1,-1 0-1,1 0 1,0 0-1,0 0 1,0 0-1,0 0 1,0 0-1,0 0 1,0 0-1,-1-1 1,1 1 0,0 0-1,0 0 1,0 0-1,0 0 1,0 0-1,0 0 1,-5-11 31,-3-18 20,-15-129 70,21 131-114,1 0-1,1 0 1,8-52 0,-7 71-6,1 1 0,0 0 0,0 0-1,0 0 1,1 0 0,0 0 0,8-12 0,-8 15-23,0 0-1,0 1 1,0-1 0,1 1 0,0 0 0,-1 0 0,1 0 0,0 0 0,1 0-1,-1 1 1,0 0 0,1 0 0,5-1 0,12-3-455,1 1 0,0 1 0,0 2 0,31-1 0,-48 3 463,29-3-493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8.568"/>
    </inkml:context>
    <inkml:brush xml:id="br0">
      <inkml:brushProperty name="width" value="0.05" units="cm"/>
      <inkml:brushProperty name="height" value="0.05" units="cm"/>
    </inkml:brush>
  </inkml:definitions>
  <inkml:trace contextRef="#ctx0" brushRef="#br0">138 28 17788,'-8'63'2299,"-18"71"0,5-24-417,-61 321 2315,81-425-3820,3-6-127,6-12-21,11-24-72,96-237 188,-17 37-382,-77 190-6,-5 9-55,39-67-1,-54 102 88,1 0-1,-1 0 1,1 0-1,-1 1 1,1-1-1,0 0 1,0 0-1,-1 1 1,1-1-1,0 1 1,1 0-1,-1 0 1,0-1-1,0 1 0,0 1 1,1-1-1,-1 0 1,3 0-1,-4 1 5,0 0 1,-1 0-1,1 0 0,0 0 0,0 0 0,0 0 0,-1 0 0,1 1 0,0-1 0,-1 0 0,1 1 0,0-1 1,0 0-1,-1 1 0,1-1 0,0 1 0,-1-1 0,1 1 0,-1-1 0,1 1 0,0 1 0,0-1 1,0 1 0,0 0 0,0 0 0,-1-1 0,1 1 0,-1 0 0,1 0 0,-1 0 0,0 0 0,0 0 0,0 0 0,0 3 0,-1 4-2,0 0 1,-1 0-1,-1 0 1,1-1-1,-1 1 1,0-1-1,-1 1 1,0-1-1,-1 0 1,1 0-1,-2-1 0,-6 9 1,-7 6 15,0-2-1,-35 30 1,39-38-52,-30 19 1,42-29-32,0 0 0,0 0 1,0 0-1,0 0 0,-1-1 1,1 0-1,0 0 1,-1 0-1,1 0 0,-1 0 1,0-1-1,1 1 0,-1-1 1,0 0-1,1 0 1,-5-1-1,7 1 24,1 0 0,0-1-1,-1 1 1,1 0 0,0 0 0,-1-1 0,1 1-1,0 0 1,-1-1 0,1 1 0,0 0 0,0-1-1,0 1 1,-1-1 0,1 1 0,0 0 0,0-1-1,0 1 1,0-1 0,0 1 0,-1-1 0,1 1-1,0 0 1,0-1 0,0 1 0,0-1 0,0 1-1,1-1 1,-1 1 0,0 0 0,0-1 0,0 1-1,0-1 1,7-15-941,0 4 614,0 1 0,1 0 0,18-19 0,13-4-606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39.174"/>
    </inkml:context>
    <inkml:brush xml:id="br0">
      <inkml:brushProperty name="width" value="0.05" units="cm"/>
      <inkml:brushProperty name="height" value="0.05" units="cm"/>
    </inkml:brush>
  </inkml:definitions>
  <inkml:trace contextRef="#ctx0" brushRef="#br0">41 0 17356,'2'2'154,"-1"-1"1,1 1-1,-1-1 1,0 1-1,0-1 1,1 1-1,-1 0 0,0 0 1,-1 0-1,1-1 1,0 1-1,0 0 1,-1 0-1,1 0 1,-1 0-1,0 0 1,0 0-1,1 0 1,-1 0-1,0 0 0,-1 4 1,-1 6 374,1 0-1,-6 17 1,5-23-159,-9 34 1090,2-11-795,2 0 1,1 0 0,1 0-1,-1 31 1,6-58-634,0 0 1,0 0-1,0 0 0,0-1 1,0 1-1,1 0 1,-1 0-1,0 0 0,1-1 1,0 1-1,-1 0 1,1-1-1,1 3 0,-1-4-22,-1 1-1,0-1 0,1 0 1,-1 1-1,0-1 0,1 0 0,-1 1 1,1-1-1,-1 0 0,1 0 1,-1 0-1,1 0 0,-1 1 0,1-1 1,-1 0-1,1 0 0,-1 0 1,1 0-1,-1 0 0,1 0 0,-1 0 1,1 0-1,-1 0 0,1-1 1,-1 1-1,1 0 0,-1 0 1,1 0-1,0-1 0,2-1 3,-1 0-1,1 0 1,-1 0 0,1 0 0,-1-1-1,0 1 1,0-1 0,0 1-1,0-1 1,0 0 0,-1 0-1,3-6 1,2-7 13,-1 0-1,0 0 1,-1-1 0,-1 0-1,-1 0 1,-1 0-1,0 0 1,-1 0 0,0 0-1,-2 1 1,0-1 0,-8-28-1,1 29-19,9 16-9,-1 0 0,1 0-1,0-1 1,0 1 0,0 0-1,-1 0 1,1 0 0,0 0-1,0 0 1,0 0 0,-1 0-1,1 0 1,0 0-1,0 0 1,0 0 0,-1 0-1,1 0 1,0 0 0,0 0-1,-1 0 1,1 0 0,0 0-1,0 0 1,0 0 0,-1 0-1,1 0 1,0 0 0,0 1-1,0-1 1,-1 0-1,1 0 1,0 0 0,0 0-1,0 0 1,0 1 0,-1-1-1,1 0 1,0 0 0,0 1-25,-1 1 1,1-1-1,0 0 1,-1 0-1,1 0 1,0 1-1,0-1 1,0 0-1,0 0 1,0 0 0,0 1-1,0-1 1,1 0-1,-1 0 1,0 0-1,1 0 1,-1 1-1,1-1 1,-1 0-1,1 0 1,-1 0-1,1 0 1,0 0-1,1 1 1,2 2-180,0 1 0,1-2 1,0 1-1,0 0 0,0-1 0,0 0 0,1 0 1,-1 0-1,1-1 0,0 0 0,-1 0 0,1 0 1,0-1-1,0 0 0,11 1 0,10 0-911,0-1 0,29-3-1,-53 2 1015,23-1-591,0-1 0,-1-2 0,1 0 0,-1-2 0,0 0 0,-1-2 0,41-18 0,-64 25 699,2 0 61,0-1 0,-1 1 1,1-1-1,0 1 0,-1-1 1,0 0-1,1 0 0,-1 0 1,0 0-1,0-1 0,2-2 1,-4 5-35,0 0 1,1 0-1,-1 0 1,0-1-1,0 1 0,0 0 1,0 0-1,0 0 1,0 0-1,0-1 1,0 1-1,0 0 1,0 0-1,0 0 0,0-1 1,0 1-1,0 0 1,0 0-1,0 0 1,0 0-1,0-1 1,0 1-1,0 0 0,0 0 1,0 0-1,0 0 1,0-1-1,0 1 1,0 0-1,0 0 1,-1 0-1,1 0 0,0-1 1,0 1-1,0 0 1,0 0-1,0 0 1,-1 0-1,1 0 1,-10-1 886,-13 7 501,12-1-1083,0 0 1,1 1-1,0 1 0,0 0 1,0 0-1,1 1 1,0 0-1,0 1 1,1 0-1,0 0 1,1 1-1,0 0 1,0 0-1,1 1 1,1-1-1,-1 1 1,-6 23-1,11-32-303,1 1-1,-1-1 0,1 0 1,0 0-1,0 1 0,0-1 0,0 1 1,0-1-1,0 0 0,0 1 1,1-1-1,-1 0 0,1 1 1,0-1-1,-1 0 0,1 0 1,0 0-1,2 3 0,-2-4-12,1 1 0,-1-1-1,1 0 1,-1 1 0,1-1-1,0 0 1,-1 0 0,1 0-1,0 0 1,0 0-1,0-1 1,-1 1 0,1-1-1,0 1 1,0-1 0,0 1-1,3-1 1,1 0-5,-1 0 0,1-1 0,-1 1 0,1-1 0,-1 0 0,1-1 0,-1 1 0,1-1 0,-1 0 0,0 0 0,0-1 0,0 0-1,0 0 1,5-4 0,-2 0 5,0-1-1,-1 0 1,0-1-1,0 1 1,0-1-1,-1-1 1,-1 1-1,0-1 1,5-12-1,-8 17-58,0-1 1,0 1-1,0-1 0,-1 0 0,0 0 1,0 1-1,-1-1 0,1 0 0,-1 0 1,-1 0-1,1 0 0,-1 0 0,0 1 0,0-1 1,-1 0-1,1 0 0,-1 1 0,-6-11 1,7 14-45,0 0 0,-1 1-1,1-1 1,-1 0 0,0 1 0,1-1 0,-1 1 0,0-1 0,0 1 0,0 0 0,0 0 0,0 0 0,0 0 0,-5-1 0,6 1 3,0 1 1,0 0-1,0 0 0,0 0 1,0-1-1,0 1 1,0 0-1,0 0 1,0 1-1,0-1 0,0 0 1,-1 0-1,1 0 1,0 1-1,0-1 1,0 0-1,0 1 1,0-1-1,1 1 0,-1-1 1,0 1-1,0 0 1,0-1-1,0 1 1,0 0-1,1 0 1,-1 0-1,0-1 0,1 1 1,-1 0-1,1 0 1,-2 2-1,2-2 14,0 0-1,-1 0 1,1-1-1,0 1 1,0 0-1,0 0 0,0 0 1,0 0-1,0 0 1,0 0-1,0 0 1,0 0-1,0 0 1,1 0-1,-1 0 1,0 0-1,1-1 1,-1 1-1,0 0 1,1 0-1,-1 0 1,1 0-1,0-1 1,-1 1-1,1 0 0,0-1 1,-1 1-1,1 0 1,0-1-1,0 1 1,-1-1-1,1 1 1,0-1-1,0 1 1,0-1-1,0 0 1,0 1-1,-1-1 1,3 0-1,3 2-81,0 0-1,0-1 1,0 0-1,0 0 1,7 0-1,24-2-470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0.077"/>
    </inkml:context>
    <inkml:brush xml:id="br0">
      <inkml:brushProperty name="width" value="0.05" units="cm"/>
      <inkml:brushProperty name="height" value="0.05" units="cm"/>
    </inkml:brush>
  </inkml:definitions>
  <inkml:trace contextRef="#ctx0" brushRef="#br0">198 200 15331,'-3'1'229,"-1"-1"-1,1 1 1,0 0-1,0 0 0,0 0 1,1 0-1,-1 0 1,0 1-1,0-1 1,1 1-1,-1 0 0,1 0 1,-3 2-1,-2 0 251,-8 7 408,1 1 1,0 0-1,0 0 1,-18 24-1,24-27-611,1 1 0,0 0 0,1 0 0,0 1-1,0 0 1,1 0 0,-7 23 0,12-32-236,-1 0 0,1 0 0,-1 0 0,1 0 1,0 0-1,-1 0 0,1 0 0,0 1 0,0-1 0,1 0 0,-1 0 0,0 0 0,1 0 0,-1 0 0,1 0 1,0 0-1,1 3 0,-2-5-23,1 1 1,0 0 0,0 0 0,0 0-1,0 0 1,0-1 0,0 1-1,0-1 1,0 1 0,0 0 0,1-1-1,-1 0 1,0 1 0,0-1-1,0 0 1,0 1 0,1-1 0,-1 0-1,0 0 1,0 0 0,3 0-1,2-1-1,0-1 0,-1 1 0,1-1-1,0 0 1,0 0 0,-1 0-1,1-1 1,-1 0 0,0 0 0,7-5-1,11-11 8,-1-2 0,-1 0-1,0-1 1,31-45 0,-27 28-4,-2 0 1,28-63-1,-50 101-18,4-11 1,0 0 1,0 0 0,-1-1-1,3-17 1,-8 12 12,1 18-14,-1 0 0,1-1 0,0 1 1,0 0-1,0-1 0,-1 1 0,1 0 0,0 0 0,0-1 1,-1 1-1,1 0 0,0 0 0,0-1 0,-1 1 1,1 0-1,0 0 0,-1 0 0,1-1 0,0 1 1,-1 0-1,1 0 0,0 0 0,-1 0 0,1 0 0,-1 0 1,1 0-1,-3 0 3,1 1 0,0 0-1,0-1 1,0 1 0,0 0 0,0 0 0,0 0 0,0 1 0,1-1 0,-1 0 0,0 1-1,0-1 1,-1 4 0,-18 16 91,2 2 0,1 1 0,1 0 0,0 1 1,2 1-1,1 0 0,2 1 0,0 0 0,-13 49 0,23-68-43,0 1 0,1-1-1,0 0 1,0 1 0,1-1 0,0 1-1,2 14 1,-1-20-34,-1 0 0,1 0 0,0 0 0,1 0-1,-1 0 1,0 0 0,1-1 0,0 1 0,-1 0 0,1-1 0,0 1 0,0-1 0,1 0 0,-1 1-1,0-1 1,1 0 0,-1-1 0,1 1 0,0 0 0,0-1 0,-1 1 0,7 1 0,0-1-2,-1 0-1,1 0 1,0-1 0,0 0 0,0-1 0,0 0 0,-1-1 0,1 1 0,0-2 0,0 1 0,-1-1 0,1 0 0,0-1 0,-1 0 0,16-8 0,-1-1 6,-1-2-1,0 0 0,-1-1 1,22-20-1,-32 26-7,-1 0 0,-1 0 1,0-1-1,0 0 0,-1-1 0,0 0 0,-1 0 0,10-19 0,-18 25 17,-6 7-11,-7 9 5,9-5-12,1 1 0,-1-1-1,1 1 1,1 0 0,-1 0 0,1 0 0,0 1 0,1-1-1,0 1 1,0 0 0,0 0 0,1-1 0,0 1 0,1 0 0,0 11-1,0-17-4,0-1 0,1 1-1,-1 0 1,0-1 0,1 1-1,-1 0 1,1-1 0,-1 1-1,1-1 1,0 1 0,0-1-1,-1 1 1,1-1-1,0 0 1,0 1 0,1-1-1,-1 0 1,0 0 0,0 0-1,3 2 1,-2-2 5,1 0 0,-1 0 0,0-1 1,1 1-1,-1-1 0,0 1 0,1-1 0,-1 0 0,1 0 1,-1 0-1,0 0 0,5-1 0,2-1 20,-1 0 0,0-1 1,1 0-1,-1 0 0,0-1 0,13-8 0,-7 3-16,0-1-1,-1 0 0,-1 0 1,0-2-1,0 1 0,-1-2 1,0 1-1,16-27 0,-27 39-17,0 0-1,0 1 0,0-1 1,-1 0-1,1 0 1,0 0-1,0 0 1,0 0-1,0 0 1,0 0-1,0 0 0,0 0 1,0 0-1,0 0 1,0 0-1,0 0 1,0 0-1,-1 0 0,1 0 1,0 0-1,0 0 1,0 0-1,0 0 1,0 0-1,0 0 1,0 0-1,0 0 0,0 0 1,0 0-1,-1 0 1,1 0-1,0 0 1,0 0-1,0 0 0,0 0 1,0 0-1,0 0 1,0 0-1,0 0 1,0 0-1,0 0 0,0 0 1,0 0-1,0 0 1,-1 0-1,1 0 1,0-1-1,0 1 1,0 0-1,0 0 0,0 0 1,0 0-1,0 0 1,0 0-1,-8 6-20,4 1 9,-1 0 1,1 0-1,1 0 0,-1 0 1,1 0-1,-3 11 0,5-15-32,0 1 0,0 0 0,1-1 0,-1 1 0,1 0 0,-1 0-1,1-1 1,0 1 0,1 0 0,-1 0 0,1-1 0,0 1 0,-1 0 0,2-1-1,1 7 1,-1-8-73,-1 0 1,1-1-1,0 1 0,0 0 0,0-1 0,0 1 0,0-1 0,0 1 0,0-1 0,0 0 0,0 0 0,1 0 1,-1 0-1,0 0 0,1-1 0,-1 1 0,1-1 0,-1 0 0,1 1 0,-1-1 0,1 0 0,-1 0 0,0-1 1,1 1-1,3-1 0,7-1-788,1-1 0,-1-1 0,16-6 0,19-7-2065,48-27 1,-78 35 2777,-1-1 1,16-13-1,-25 16 859,0 0 0,0-1 0,0 1 0,12-18 0,-20 25-596,1-1 0,-1 1 0,0 0 0,0 0 0,1-1 0,-1 1 0,0 0 0,1 0 0,-1-1 0,0 1 0,0 0 0,0-1 0,1 1 0,-1 0 0,0-1 0,0 1 0,0 0 0,0-1 0,0 1 0,1 0 0,-1-1 0,0 1 0,0-1 0,0 1 0,0 0 1,0-1-1,0 1 0,0-1 0,0 1 0,-1 0 0,1-1 0,0 1 0,0 0 0,0-1 0,0 1 0,0-1 0,-1 1 0,1 0 0,0 0 0,0-1 0,-1 1 0,1 0 0,0-1 0,0 1 0,-1 0 0,1 0 0,0-1 0,-1 1 0,1 0 0,0 0 0,-1 0 0,1 0 0,0-1 0,-1 1 0,1 0 0,-1 0 0,1 0 0,0 0 0,-1 0 0,1 0 0,0 0 0,-1 0 0,1 0 0,-1 0 0,1 0 0,0 0 0,-1 0 0,-28 6 2016,18-1-1785,1 0 1,0 0-1,0 1 0,1 1 1,-1-1-1,-10 12 0,14-13-262,1-1 0,0 2 0,0-1 0,1 0 0,0 1 0,0 0 0,0 0 0,0 0 0,1 1 0,0-1 0,-3 10 0,6-14-42,0 0 1,-1 0 0,1 0-1,0 0 1,0 0 0,0 0 0,0 0-1,0 0 1,0 0 0,1 0-1,-1 0 1,1 0 0,0 0 0,-1 0-1,1-1 1,0 1 0,0 0 0,0 0-1,2 3 1,0-3-27,-1 0-1,1 1 1,0-1 0,-1 0-1,1-1 1,0 1 0,0 0-1,0-1 1,0 0-1,1 1 1,2 0 0,4 0-326,-1 0-1,0-1 1,1 0 0,-1 0 0,1-1 0,-1-1-1,17-1 1,-11-2-178,-1-1-1,0 0 1,-1-1-1,0-1 1,0 1 0,0-2-1,0 0 1,12-11-1,21-17-865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0.572"/>
    </inkml:context>
    <inkml:brush xml:id="br0">
      <inkml:brushProperty name="width" value="0.05" units="cm"/>
      <inkml:brushProperty name="height" value="0.05" units="cm"/>
    </inkml:brush>
  </inkml:definitions>
  <inkml:trace contextRef="#ctx0" brushRef="#br0">141 1 20628,'-2'0'144,"-1"1"-1,1-1 1,0 1-1,-1-1 1,1 1-1,0 0 1,0 0-1,0 0 1,0 0 0,0 1-1,0-1 1,0 0-1,0 1 1,0-1-1,0 1 1,1 0-1,-1 0 1,1 0-1,-1 0 1,1 0-1,-2 3 1,-3 6 259,0 1 0,-7 21 0,10-24 53,-14 39 593,2 1 0,-12 71 0,23-92-843,1 1 0,1-1-1,1 1 1,2-1 0,8 55 0,-9-80-198,1-1 1,-1 1-1,1-1 0,0 1 1,0-1-1,0 1 0,0-1 1,0 1-1,0-1 0,1 0 1,-1 0-1,1 1 0,4 2 1,-6-4-6,0-1 0,1 0 0,-1 1 0,1-1 0,-1 0 0,1 0 0,-1 0 0,1 1 0,0-1 0,-1 0 0,1 0 0,-1 0 0,1 0 0,-1 0 0,1 0 0,-1 0 0,1 0 0,-1 0 0,1 0 0,0-1 0,-1 1 0,1 0 0,-1 0 0,1 0 0,0-1 0,0 0 3,1-1 0,-1 1 0,1-1 0,-1 1 0,1-1 0,-1 1 0,0-1 0,0 0 0,0 1 0,0-1 0,1-2 0,6-17-57,0-1 0,-1 0 0,-2 0 0,0-1 1,-1 0-1,-1 0 0,-1-26 0,-6 25-137,0 19 83,0 15 25,4-8 77,-1 1 1,1 0-1,0 0 1,-1 0-1,1 0 1,1 0-1,-1 0 1,0 0 0,1 0-1,-1-1 1,1 1-1,0 0 1,0 0-1,0 0 1,0-1-1,1 1 1,2 4-1,-1-4 5,-1 0-1,1 0 0,0-1 0,1 1 0,-1-1 0,0 1 0,1-1 1,-1 0-1,1-1 0,0 1 0,5 2 0,4-1 5,-1 0 0,1-1 0,-1 0-1,1-1 1,0-1 0,0 0 0,15-2 0,-11 1 5,0-2 0,1 0-1,-1-1 1,-1-1 0,1 0 0,-1-1 0,0-1 0,27-16 0,-32 12 25,-12 10-14,-6 7-13,-1 1 7,1 1 0,0 0 0,1 0-1,-7 11 1,11-15-9,0 0 0,1-1 0,-1 1 0,1 0-1,-1 0 1,1 0 0,0-1 0,1 1 0,-1 1-1,1-1 1,0 0 0,0 0 0,0 0 0,1 5-1,-1-8-6,0 0 0,0 0-1,0 0 1,1 0 0,-1 0 0,0 0-1,1 0 1,-1 0 0,1 0-1,0 0 1,-1 0 0,1 0-1,-1 0 1,1 0 0,0 0 0,0 0-1,0-1 1,0 1 0,-1 0-1,1-1 1,0 1 0,0 0-1,2 0 1,-1-1-45,0 1 0,0-1 0,0 0-1,0 0 1,0 0 0,0 0 0,0 0 0,0 0-1,0-1 1,0 1 0,-1-1 0,5 0 0,-1-2-252,0 1 0,0 0 1,0-1-1,-1 0 0,1 0 1,0-1-1,-1 1 0,8-9 1,-5 3-21,-1-1 0,0 1 1,-1-1-1,0-1 1,0 1-1,-1-1 0,0 0 1,-1 0-1,3-17 1,3-33-803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1.090"/>
    </inkml:context>
    <inkml:brush xml:id="br0">
      <inkml:brushProperty name="width" value="0.05" units="cm"/>
      <inkml:brushProperty name="height" value="0.05" units="cm"/>
    </inkml:brush>
  </inkml:definitions>
  <inkml:trace contextRef="#ctx0" brushRef="#br0">8 0 19500,'-3'13'139,"1"1"0,0-1-1,1 0 1,1 1 0,0-1-1,1 1 1,1-1 0,0 0-1,0 1 1,1-1 0,1 0-1,0-1 1,1 1 0,10 18 0,-11-22-438,2-1 1,-1 0-1,1 0 1,0 0 0,0-1-1,1 1 1,0-2-1,1 1 1,-1-1-1,1 0 1,1 0 0,-1-1-1,1-1 1,-1 1-1,1-1 1,1-1 0,-1 1-1,0-2 1,1 1-1,14 1 1,32 4 4438,-67 2-2453,3-4-990,-1-1 0,2 1 1,-1 0-1,1 1 0,-1-1 1,2 2-1,-1-1 0,1 1 1,-5 8-1,10-16-669,1 1 0,0 0-1,-1-1 1,1 1 0,0-1 0,0 1-1,-1 0 1,1-1 0,0 1 0,0-1-1,0 1 1,0 0 0,0-1 0,0 1-1,0 0 1,0-1 0,0 1 0,0-1-1,0 1 1,1 0 0,-1-1 0,0 1-1,0-1 1,0 1 0,1 0 0,-1-1-1,0 1 1,1-1 0,-1 1 0,1 0-1,1 0 8,-1 0-1,0-1 0,1 1 1,-1 0-1,1-1 1,0 1-1,-1-1 0,1 0 1,-1 1-1,1-1 0,3 0 1,4 0 7,0 0 0,1-1 0,10-2 1,67-21-182,-58 14-41,50-8 0,-78 18 181,1-1-1,-1 1 1,1-1 0,-1 1 0,1 0-1,-1 0 1,1 0 0,0 0-1,-1 0 1,1 0 0,-1 0 0,1 1-1,0-1 1,-1 0 0,1 1 0,-1-1-1,1 1 1,-1 0 0,0 0-1,1-1 1,-1 1 0,0 0 0,1 0-1,-1 0 1,0 0 0,0 0-1,0 1 1,0-1 0,0 0 0,0 1-1,0-1 1,0 0 0,0 1 0,-1-1-1,1 1 1,-1-1 0,1 1-1,-1-1 1,0 1 0,1-1 0,-1 1-1,0 0 1,0 1 0,0 0 24,1-1 0,-1 1 1,1 0-1,-1-1 0,1 1 0,0 0 1,0-1-1,0 1 0,1-1 0,-1 0 1,1 1-1,-1-1 0,1 0 0,0 0 1,0 0-1,-1 0 0,4 3 0,-1-3 0,0 0 0,-1 0-1,1 0 1,0 0-1,0-1 1,0 1-1,0-1 1,1 0-1,-1 0 1,5 0 0,8-1-23,0 0 1,0-1-1,0 0 1,25-7-1,-16 3-933,-1 0-1,43-18 0,-66 23 879,-2 0-4,0-1-455,0 1 455,0 0 0,0 0 0,0 0 0,0 0 1,0 0-1,0 0 0,0-1 0,0 1 0,0 0 0,0 0 0,0 0 0,0 0 0,0 0 0,0 0 0,0 0 0,0 0 1,0 0-1,0 0 0,0-1 0,0 1 0,0 0 0,0 0 0,0 0 0,0 0 0,0 0 0,0 0 0,1-1-455,-1 1 455,0 0 0,0 0 0,0 0 0,0 0 1,0 0-1,0 0 0,0 0 0,0 0 0,0 0 0,0 0 0,1 0 0,-1 0 0,0 0 0,0 0 0,0 0 0,0 0 1,0 0-1,-1-1-610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3:41.511"/>
    </inkml:context>
    <inkml:brush xml:id="br0">
      <inkml:brushProperty name="width" value="0.05" units="cm"/>
      <inkml:brushProperty name="height" value="0.05" units="cm"/>
    </inkml:brush>
  </inkml:definitions>
  <inkml:trace contextRef="#ctx0" brushRef="#br0">51 1 19780,'0'14'1721,"-8"19"-985,1 12-176,-4 13 808,-1 4-496,4 9-87,3 2-81,5-1-824,2-1 1152,6-9-880,-1-9-104,6-11-8</inkml:trace>
  <inkml:trace contextRef="#ctx0" brushRef="#br0" timeOffset="1">37 1012 21821,'-4'33'1864,"2"-13"-1352,1-7-264,1-8 216,1-5 224,7-14-471,-1-10-209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45.412"/>
    </inkml:context>
    <inkml:brush xml:id="br0">
      <inkml:brushProperty name="width" value="0.05" units="cm"/>
      <inkml:brushProperty name="height" value="0.05" units="cm"/>
    </inkml:brush>
  </inkml:definitions>
  <inkml:trace contextRef="#ctx0" brushRef="#br0">51 28 16844,'4'-23'3493,"-2"18"-1671,-1 16-60,-2 9-1133,-2-1 0,0 1-1,-1 0 1,-11 31 0,-5 24-291,16-56-284,2-11-28,0 1 0,0 0 0,1-1 0,1 1 0,-1 0 1,1 0-1,2 10 0,-2-18-20,0-1 0,0 1 0,0 0 0,1-1 0,-1 1 0,0-1 0,0 1 0,1-1 0,-1 1 0,0-1 0,1 1 0,-1-1 0,1 1 0,-1-1 0,1 1 0,-1-1 0,1 0 0,-1 1 0,1-1 0,-1 0 0,1 1-1,-1-1 1,1 0 0,-1 0 0,1 0 0,0 1 0,-1-1 0,1 0 0,-1 0 0,1 0 0,0 0 0,-1 0 0,1 0 0,0 0 0,-1 0 0,1 0 0,-1-1 0,1 1 0,0 0 0,-1 0 0,1 0 0,-1-1 0,1 1 0,-1 0 0,2-1 0,26-18 171,-2-6 83,-1-2 0,39-53 0,-38 46 171,46-48 1,-70 80-400,-1 0 1,1 0-1,0 1 0,-1-1 0,1 1 1,0 0-1,0-1 0,0 1 0,0 0 1,0 0-1,0 0 0,0 1 0,3-2 1,-4 2-23,-1 0 0,0 0 0,1 0 1,-1 1-1,1-1 0,-1 0 0,0 0 1,1 0-1,-1 0 0,0 1 1,1-1-1,-1 0 0,0 0 0,1 0 1,-1 1-1,0-1 0,1 0 0,-1 1 1,0-1-1,0 0 0,1 1 1,-1-1-1,0 0 0,0 1 0,1 0 1,2 19 49,-4-10-73,1-7 22,0 0-1,0 0 1,0 0-1,0 0 0,1 0 1,-1 0-1,1 4 0,0-7-6,-1 1 0,1 0 0,-1-1 0,0 1 0,1-1 0,-1 1 0,1 0 0,-1-1 0,1 1-1,0-1 1,-1 1 0,1-1 0,0 0 0,-1 1 0,1-1 0,0 0 0,-1 1 0,1-1 0,0 0 0,-1 0 0,1 0-1,0 1 1,0-1 0,0 0 0,-1 0 0,1 0 0,0 0 0,0 0 0,-1 0 0,1-1 0,0 1 0,0 0-1,-1 0 1,2-1 0,10-2 13,0-1 0,0-1 0,0 0 1,10-7-1,-9 5-9,0 1 0,26-9 0,-28 12-10,-6 1 0,1 0 1,-1 1 0,1 0 0,0 0-1,7-1 1,-13 2 2,1 0 0,0 1 0,0-1 0,-1 0 1,1 0-1,0 0 0,0 0 0,-1 0 0,1 1 0,0-1 0,-1 0 0,1 1 0,-1-1 0,1 1 0,0-1 1,-1 0-1,1 1 0,-1-1 0,1 1 0,-1 0 0,1-1 0,-1 1 0,1-1 0,-1 1 0,0 0 0,1-1 1,-1 1-1,0 0 0,0-1 0,1 1 0,-1 0 0,0-1 0,0 1 0,0 0 0,0 0 0,0-1 0,0 1 1,0 0-1,0 0 0,0-1 0,0 1 0,0 0 0,-1-1 0,1 1 0,0 0 0,0 0 0,-1-1 0,0 2 1,-35 94-762,36-94 687,-1-1 1,1 1-1,-1-1 0,1 1 1,-1-1-1,1 1 0,0-1 1,-1 1-1,1-1 0,0 1 1,0-1-1,0 1 0,1 0 1,-1-1-1,0 1 0,1-1 1,-1 1-1,0-1 0,2 3 1,-1-3-68,0 0 0,0 0 0,0 0 0,0-1 0,0 1 1,0 0-1,0-1 0,0 1 0,0-1 0,0 1 0,0-1 0,1 0 0,-1 1 1,0-1-1,0 0 0,0 0 0,1 0 0,-1 0 0,2 0 0,5-1-401,-1 0 1,1 0-1,0-1 0,-1 0 0,1-1 0,9-4 0,17-9-657,2-2-38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47.454"/>
    </inkml:context>
    <inkml:brush xml:id="br0">
      <inkml:brushProperty name="width" value="0.05" units="cm"/>
      <inkml:brushProperty name="height" value="0.05" units="cm"/>
    </inkml:brush>
  </inkml:definitions>
  <inkml:trace contextRef="#ctx0" brushRef="#br0">119 308 16484,'7'-8'1101,"-4"6"-759,-1 0 0,1 0 0,-1-1 0,0 1 0,0-1 0,0 1 0,-1-1 0,1 0 0,1-3-1,-3 6-286,0 0 0,0 0-1,0 0 1,0 0 0,0-1-1,0 1 1,0 0 0,0 0-1,0 0 1,0 0 0,0 0-1,0-1 1,0 1 0,0 0-1,0 0 1,0 0 0,0 0-1,0 0 1,0-1 0,0 1-1,0 0 1,0 0 0,0 0-1,0 0 1,0 0 0,0 0-1,0-1 1,0 1 0,0 0-1,0 0 1,-1 0 0,1 0-1,0 0 1,0 0 0,0 0-1,0 0 1,0-1 0,0 1-1,-1 0 1,1 0 0,0 0-1,0 0 1,-8 3 1231,-8 8-148,15-11-935,-9 7 358,-54 43 1406,59-45-1889,0 0 1,0 0 0,1 0-1,-1 1 1,1 0 0,0-1 0,1 1-1,-1 1 1,-2 7 0,6-14-67,-1 1 1,1 0-1,0 0 1,0-1-1,-1 1 1,1 0-1,0 0 1,0-1 0,0 1-1,0 0 1,0 0-1,0-1 1,0 1-1,0 0 1,0 0-1,1-1 1,-1 1-1,0 0 1,0 0-1,1-1 1,-1 1-1,0 0 1,1-1-1,-1 1 1,1 0-1,0 0 1,0 0-2,0-1 0,0 1 0,1 0 0,-1-1 0,0 1 0,1-1 1,-1 1-1,0-1 0,1 0 0,-1 1 0,1-1 0,-1 0 0,2 0 0,8-1 14,-1 0-1,0 0 0,12-4 0,-16 4-3,36-9 45,-16 3-35,0 2 1,-1 0-1,1 2 0,45-1 0,-42 9 34,-28-5-50,0 0 1,0 1-1,-1-1 1,1 0-1,0 0 1,0 1-1,0-1 1,0 1-1,-1-1 1,1 1-1,0-1 1,0 1-1,-1-1 1,1 1-1,0 0 1,-1-1-1,1 1 1,-1 0-1,1 0 1,0-1-1,-1 1 1,0 0-1,1 0 1,-1 0-1,0 0 1,1 1-1,-1-2 217,0-4 335,0 4-564,0-17 160,0 0 1,-1 0-1,0 0 1,-9-33-1,12 52-462,-1 0 0,1-1-1,0 1 1,0 0 0,0 0 0,1-1-1,-1 0 1,0 1 0,1-1-1,-1 0 1,0 0 0,1 0 0,-1 0-1,1-1 1,0 1 0,-1-1 0,4 1-1,54 7-3344,-36-7 2460,-1-2 1,0 0-1,1-1 0,-1-2 1,0 0-1,37-12 0,-57 15 1314,1 0 0,-1 0 0,1-1-1,-1 1 1,0-1 0,0 0 0,0 0 0,0 0-1,0 0 1,0-1 0,0 1 0,-1-1 0,1 1-1,3-6 1,-6 7-52,0 1-1,1 0 0,-1-1 1,0 1-1,0 0 0,0-1 1,0 1-1,1 0 0,-1-1 1,0 1-1,0 0 0,0-1 1,0 1-1,0 0 0,0-1 1,0 1-1,0 0 0,0-1 1,0 1-1,0 0 0,0-1 1,-1 1-1,1 0 0,0-1 1,0 1-1,0 0 0,0-1 1,0 1-1,-1 0 0,1-1 1,0 1-1,0 0 0,-1 0 1,1-1-1,0 1 0,0 0 1,-1 0-1,1 0 1,0-1-1,-1 1 0,1 0 1,0 0-1,-1 0 0,1 0 1,0 0-1,-1-1 0,1 1 1,0 0-1,-1 0 0,1 0 1,0 0-1,-1 0 0,1 0 1,0 0-1,-1 0 0,1 1 1,0-1-1,-1 0 0,0 0 1,-24 3 2407,14 2-2114,0 0 1,0 1 0,1 0-1,0 1 1,0 0-1,1 1 1,0-1 0,0 2-1,1-1 1,0 1-1,0 1 1,1-1 0,-11 21-1,17-28-357,0-1-1,0 1 1,1 0-1,-1-1 1,1 1-1,0 0 1,-1-1-1,1 1 1,0 0-1,0 0 1,0-1-1,0 1 0,1 0 1,-1 0-1,0-1 1,1 1-1,-1 0 1,1-1-1,-1 1 1,1-1-1,0 1 1,1 1-1,2 3 6,0 0-1,1 0 0,0-1 0,6 6 0,9 10-7,-7-4-8,-1 0-1,-1 1 0,-1 0 0,0 1 0,-1 0 1,-1 1-1,6 22 0,-10-27-1,-1 1-1,0-1 0,-1 1 1,-1 0-1,0-1 1,-1 1-1,-1 0 1,0 0-1,-2-1 1,-4 19-1,4-20 21,-2-1 0,1 1 0,-2-1 1,0-1-1,0 1 0,-10 12 0,10-17 36,0 0 0,-1 0-1,0-1 1,0 0 0,0-1 0,-1 0 0,0 0 0,0 0-1,-14 6 1,21-12-42,0 1-1,0 0 1,-1 0-1,1-1 0,0 1 1,-1 0-1,1-1 1,-1 0-1,1 1 1,0-1-1,-1 0 1,1 0-1,-1 1 1,1-1-1,-1 0 1,1-1-1,-1 1 1,1 0-1,-1 0 0,1-1 1,-1 1-1,1 0 1,-1-1-1,1 0 1,0 1-1,-1-1 1,1 0-1,0 0 1,0 1-1,0-1 1,-1 0-1,1 0 0,0-1 1,0 1-1,0 0 1,1 0-1,-1 0 1,0-1-1,0 1 1,1 0-1,-1-1 1,0 1-1,0-3 1,-1-3 17,1 0 0,-1 0-1,1 0 1,0-1 0,1 1 0,0 0 0,0-1 0,1-6 0,2-8 3,2 0-1,0 1 1,15-38-1,34-58-22,-22 62-30,2 3 1,3 0 0,66-72-1,-53 74-83,-35 37 13,-1-1 0,0-1 1,-1 0-1,17-27 0,-40 45-128,-5 6 239,11-2 9,-1-1 0,1 1 0,0 0 0,1 0 0,0 1 0,0-1 0,1 0 0,-2 9 0,0-1 215,2 1 0,0-1 0,1 20 0,-1 32 225,2-66-472,0 0-1,0 1 1,0-1-1,-1 0 1,1 0-1,0 0 0,1 1 1,-1-1-1,0 0 1,0 0-1,0 0 1,1 0-1,-1 0 1,1 1-1,-1-1 1,1 0-1,-1 0 0,1 0 1,0 0-1,-1 0 1,1-1-1,0 1 1,0 0-1,0 0 1,-1 0-1,1 0 1,2 0-1,-2-1 1,1 1 1,0-1-1,0 0 0,-1 0 1,1 0-1,0 0 0,0 0 1,-1 0-1,1 0 0,0-1 0,0 1 1,-1-1-1,1 1 0,0-1 1,-1 0-1,1 1 0,0-1 1,1-1-1,227-151 37,-133 92-42,-97 61 2,0 1-1,0-1 1,0 1 0,1 0-1,-1-1 1,0 1 0,0-1-1,0 1 1,0 0 0,0-1 0,0 1-1,0 0 1,0-1 0,0 1-1,0 0 1,0-1 0,-1 1-1,1-1 1,0 1 0,0 0-1,-1-1 1,1 1 0,0-1 0,-1 1-1,1 0 1,-10 24-8,-5-1-7,-8 13 13,22-34 6,0-1 1,0 1-1,0 0 1,0-1 0,0 1-1,1 0 1,-1-1-1,1 1 1,0 0-1,0 0 1,0-1-1,1 5 1,-1-6 0,0 0-1,0-1 1,1 1 0,-1 0-1,0-1 1,1 1 0,-1 0-1,1-1 1,-1 1 0,1-1-1,-1 1 1,1-1 0,-1 1-1,1-1 1,-1 0 0,1 1-1,0-1 1,-1 1 0,1-1 0,0 0-1,-1 0 1,1 1 0,0-1-1,0 0 1,-1 0 0,1 0-1,0 0 1,-1 0 0,1 0-1,1 0 1,23-3 29,-24 3-29,20-6 11,-1-1-1,0 0 1,20-11-1,-21 9-12,0 1-1,1 0 1,26-5-1,-44 12 1,-1 1 0,1-1 0,-1 1 0,1 0 0,-1-1 0,1 1 0,-1 0 0,1 0 0,0 0 0,-1 1 0,1-1 0,-1 0 0,1 0 0,-1 1 0,1-1 0,-1 1 0,1 0 0,-1-1 0,0 1 0,1 0 0,-1 0 0,0 0 0,1 0 0,-1 0 0,0 0 0,0 0 0,0 0 0,0 0 0,0 0 0,0 1 0,0-1 0,0 3 0,1 1-22,0 1 0,-1 0 1,0 0-1,0 0 0,0-1 0,-1 1 0,0 8 1,1-11-1299,1-6 150,1-9-764,1-112-7896,-5 42 6587,1 17 5796,0 64-2500,0 1-1,0 0 1,0-1-1,0 1 1,0 0-1,0-1 0,0 1 1,0 0-1,0 0 1,0-1-1,0 1 1,0 0-1,0-1 0,0 1 1,0 0-1,0-1 1,0 1-1,0 0 1,0 0-1,0-1 0,1 1 1,-1 0-1,0 0 1,0-1-1,0 1 1,1 0-1,-1 0 0,0-1 1,0 1-1,1 0 1,-1 0-1,0 0 1,0 0-1,1-1 0,-1 1 1,0 0-1,0 0 1,1 0-1,-1 0 1,0 0-1,1 0 1,-1 0-1,0 0 0,1 0 1,-1 0-1,0 0 1,1 0-1,-1 0 1,0 0-1,0 0 0,1 0 1,-1 0-1,0 0 1,1 0-1,-1 1 1,20 12 1438,-10-6-1510,33 15-1986,87 31-1,-82-35-1650,-45-17 3738,0 0-1,0 0 0,-1 0 0,1 1 1,-1-1-1,1 0 0,-1 1 0,0 0 0,1-1 1,1 3-1,-4-3 14,0-1 0,1 0 0,-1 1 1,0-1-1,0 0 0,0 1 0,0-1 0,0 0 1,0 1-1,0-1 0,0 0 0,0 1 0,0-1 0,0 0 1,0 1-1,0-1 0,0 0 0,0 1 0,0-1 0,0 0 1,0 1-1,-1-1 0,1 0 0,0 1 0,0-1 1,0 0-1,0 0 0,-1 1 0,-16 11 1626,-5-2 120,-44 24 3416,59-30-4878,0 1 0,1 0 0,0 0 0,0 0-1,0 1 1,0 0 0,-5 7 0,11-12-331,-1 0 1,0 0 0,0 0 0,0 0 0,0 1 0,1-1-1,-1 0 1,0 0 0,1 1 0,-1-1 0,1 0-1,0 1 1,-1-1 0,1 1 0,0-1 0,0 0-1,0 1 1,0-1 0,0 1 0,0-1 0,0 1 0,1 2-1,0-3-19,0 0-1,0 0 1,0 0-1,0 0 0,0 0 1,1 0-1,-1 0 0,0 0 1,0 0-1,1 0 1,-1 0-1,0-1 0,1 1 1,-1-1-1,1 1 1,-1-1-1,3 1 0,5 0 6,1 1-1,0-2 1,0 0 0,0 0-1,12-2 1,-2-1-38,0-2 1,-1 0 0,0-1-1,0-1 1,0-1 0,-1-1-1,0 0 1,-1-2 0,20-14-1,-33 23-74,-6 6 38,-4 14 42,6-18 0,0 1 0,0 0 0,0-1 0,0 1 0,1-1 0,-1 1 1,0-1-1,0 1 0,0 0 0,1-1 0,-1 1 0,0-1 0,1 1 0,-1-1 0,0 1 0,1-1 0,-1 1 0,0-1 0,1 0 0,-1 1 0,1-1 1,-1 0-1,1 1 0,-1-1 0,1 0 0,-1 1 0,1-1 0,0 0 0,-1 0 0,1 0 0,-1 0 0,1 1 0,-1-1 0,2 0 0,7 1 15,0-1 0,0 0 1,0 0-1,0 0 0,0-1 0,0-1 0,0 1 0,-1-2 0,1 1 0,-1-1 0,10-5 0,8-4 20,-1-1 0,28-20 0,-36 22-21,-2 0 0,0-2-1,-1 0 1,0-1 0,22-27-1,-29 31-10,0 0 0,0-1-1,-1 0 1,0 0-1,-1-1 1,0 0 0,-1 0-1,0 0 1,3-24-1,-6 33-5,-1 0 0,0 0 0,0-1-1,0 1 1,0 0 0,0 0-1,-1 0 1,0 0 0,1 0 0,-1 0-1,0 1 1,0-1 0,-1 0-1,-1-3 1,3 6 0,-1-1-1,0 0 1,0 0 0,0 0-1,0 1 1,0-1 0,0 0-1,0 1 1,0-1 0,0 1-1,0-1 1,0 1 0,0 0-1,0-1 1,0 1 0,-1 0-1,1 0 1,0 0-1,0 0 1,0 0 0,0 0-1,-1 0 1,1 0 0,0 0-1,0 0 1,0 1 0,0-1-1,0 0 1,0 1 0,0-1-1,0 1 1,0-1 0,0 1-1,0 0 1,0-1 0,0 1-1,-2 2 1,-6 5-24,0 0-1,0 0 1,1 2 0,0-1 0,1 1-1,0 0 1,0 0 0,1 1 0,1-1-1,-1 2 1,2-1 0,0 0 0,0 1-1,-4 23 1,7-26-447,0 1 0,0-1-1,1 1 1,0-1 0,0 0-1,1 1 1,2 9 0,-2-16 343,0 1 1,0-1 0,0 0-1,0 1 1,1-1-1,-1 0 1,1 0 0,0 0-1,0 0 1,0 0-1,0 0 1,1-1 0,4 5-1,14 5-950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48.203"/>
    </inkml:context>
    <inkml:brush xml:id="br0">
      <inkml:brushProperty name="width" value="0.05" units="cm"/>
      <inkml:brushProperty name="height" value="0.05" units="cm"/>
    </inkml:brush>
  </inkml:definitions>
  <inkml:trace contextRef="#ctx0" brushRef="#br0">60 0 18020,'-3'21'7530,"-7"41"-5571,3-19-1231,-2 12-155,-15 125 834,22-150-1207,0-19-99,1 0 0,0 0 0,1 0 0,0 0 0,1 0 0,3 19 0,-4-30-94,0 1 0,0 0-1,1-1 1,-1 1 0,0-1 0,0 1 0,1-1-1,-1 0 1,0 1 0,1-1 0,-1 1 0,0-1-1,1 1 1,-1-1 0,1 0 0,-1 1 0,1-1 0,-1 0-1,0 0 1,1 1 0,-1-1 0,1 0 0,0 0-1,-1 0 1,1 0 0,-1 1 0,1-1 0,-1 0-1,1 0 1,-1 0 0,1 0 0,-1 0 0,1 0-1,0 0 1,-1-1 0,1 1 0,-1 0 0,1 0 0,-1 0-1,1 0 1,-1-1 0,1 1 0,-1 0 0,1-1-1,-1 1 1,0 0 0,1-1 0,-1 1 0,1 0-1,-1-1 1,0 1 0,1-1 0,20-23 110,-20 24-112,17-28 86,0-1 0,24-58 1,-5 12-2,-28 57-82,57-97 55,-58 102-71,1 0 0,1 0 0,0 1 0,1 1 0,0 0 0,14-11-1,-23 21 0,0-1-1,0 1 0,0 0 1,0 0-1,1 0 0,-1 0 0,0 0 1,0 1-1,1-1 0,-1 0 0,0 1 1,1 0-1,-1 0 0,1 0 0,-1 0 1,0 0-1,1 0 0,2 1 1,-4-1 1,0 1 0,0-1 0,0 1 0,0-1 0,0 1 0,0-1 0,-1 1 0,1 0 0,0-1 0,0 1 0,0 0 0,-1 0 0,1 0 0,0 0 0,-1 0 0,1 0 0,-1 0 1,1 0-1,-1 0 0,1 0 0,-1 0 0,0 0 0,0 0 0,1 0 0,-1 0 0,0 0 0,0 0 0,0 0 0,0 0 0,0 0 0,0 1 0,-1-1 0,1 0 0,0 0 1,0 0-1,-1 0 0,1 0 0,-2 2 0,-1 6-16,-2 0 0,1 0 1,-2 0-1,1 0 0,-1-1 0,0 0 1,-1 0-1,0 0 0,-9 7 1,-3 2 32,-1-1 0,-34 21 0,47-33-70,0 0-1,-1 0 1,1-1-1,-1 0 1,0 0-1,-10 2 1,17-5 10,0 0 1,0 0-1,0 0 1,0 0 0,0 0-1,0 0 1,0 0-1,0 0 1,0 0 0,0 0-1,0 0 1,0-1-1,0 1 1,0 0 0,0-1-1,0 1 1,1-1-1,-1 1 1,0-1-1,0 1 1,0-1 0,0 1-1,0-2 1,0 0-33,1 1 0,-1-1 0,1 0 0,-1 1 0,1-1 0,0 0 1,0 0-1,0 0 0,0 1 0,0-1 0,0 0 0,0 0 0,0 1 0,1-1 1,-1 0-1,1 0 0,0 1 0,1-4 0,9-20-454,6-3-162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5.479"/>
    </inkml:context>
    <inkml:brush xml:id="br0">
      <inkml:brushProperty name="width" value="0.05" units="cm"/>
      <inkml:brushProperty name="height" value="0.05" units="cm"/>
    </inkml:brush>
  </inkml:definitions>
  <inkml:trace contextRef="#ctx0" brushRef="#br0">126 34 20196,'0'-8'1745,"-5"-2"-1225,-5 0-232,-3 6 768,0 2-312,-3 5-352,3 11-176,-4 4-136,1 5-40,3 0-88,3 3-88,10-3-336,7-4-168,11-10-560,8-9 2136,9-15-1144,3-10-88,8-9-40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2.607"/>
    </inkml:context>
    <inkml:brush xml:id="br0">
      <inkml:brushProperty name="width" value="0.05" units="cm"/>
      <inkml:brushProperty name="height" value="0.05" units="cm"/>
    </inkml:brush>
  </inkml:definitions>
  <inkml:trace contextRef="#ctx0" brushRef="#br0">166 1 14979,'-7'12'1497,"-6"5"-897,3 7-216,-6 5 712,-1 4-232,1 3-256,-1-1-168,1 1-192,3-3-64,0-4-144,4-1-136,0-8-464,4-3-160,1-7 560,4-8-104,0 1-88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48.716"/>
    </inkml:context>
    <inkml:brush xml:id="br0">
      <inkml:brushProperty name="width" value="0.05" units="cm"/>
      <inkml:brushProperty name="height" value="0.05" units="cm"/>
    </inkml:brush>
  </inkml:definitions>
  <inkml:trace contextRef="#ctx0" brushRef="#br0">27 1 18252,'1'0'151,"0"0"1,1 0-1,-1 0 1,0 1-1,0-1 1,0 0 0,0 1-1,0-1 1,0 1-1,0-1 1,-1 1-1,1 0 1,0-1-1,0 1 1,0 0-1,0-1 1,-1 1-1,1 0 1,0 0-1,-1 0 1,1 0-1,-1 0 1,1 0-1,-1 0 1,1 1-1,-1 0 90,0 0-1,0 1 0,0-1 1,0 0-1,-1 0 1,1 1-1,-1-1 0,1 0 1,-1 0-1,0 0 0,0 0 1,-1 3-1,-6 10 483,2 0 1,0 0-1,0 1 1,2 0-1,0 0 0,-3 28 1,6-43-706,1 1 0,0-1 0,0 1 0,0-1 0,0 1 0,0-1-1,1 1 1,-1-1 0,0 1 0,1-1 0,-1 1 0,1-1 0,-1 1 0,1-1 0,0 1 0,0-1 0,1 3 0,-1-4-11,0 1 1,0 0-1,0-1 0,0 1 1,0-1-1,0 1 0,0-1 1,0 0-1,0 1 0,0-1 1,0 0-1,0 0 0,0 1 1,0-1-1,0 0 0,1 0 1,-1 0-1,0 0 0,1-1 1,2 0 3,-1 0-1,1 0 1,-1 0 0,1-1 0,-1 1 0,0-1 0,0 0 0,0 0 0,0 0 0,0 0 0,0 0 0,-1-1-1,1 1 1,2-4 0,-1 0 10,-1 0 1,1 0-1,-1-1 0,0 1 0,0-1 0,-1 0 0,0 0 1,0 0-1,1-8 0,-1-6-51,0-38 0,-3 40-147,46 39-2165,-20-12 1498,0-1 0,1-1 0,0-2-1,0 0 1,0-2 0,0-1 0,1-1 0,36-4-1,-59 4 863,1-1-1,0 1 1,0-1-1,-1 0 1,1 0-1,0 0 1,-1-1-1,1 0 0,-1 0 1,0 0-1,0 0 1,8-5-1,-12 7 15,0-1 0,0 1 0,0 0 0,1 0 0,-1 0 0,0-1 0,0 1 0,0 0 0,0 0 0,1-1 0,-1 1 0,0 0 0,0 0-1,0-1 1,0 1 0,0 0 0,0-1 0,0 1 0,0 0 0,0 0 0,0-1 0,0 1 0,0 0 0,0 0 0,0-1 0,0 1 0,0 0 0,0-1 0,0 1 0,0 0 0,0 0-1,-1-1 1,1 1 0,0 0 0,0 0 0,0-1 0,0 1 0,-1 0 0,1 0 0,0 0 0,0-1 0,0 1 0,-1 0 0,1 0 0,0 0 0,0 0 0,-1 0 0,1-1 0,0 1 0,0 0-1,-1 0 1,1 0 0,0 0 0,0 0 0,-1 0 0,-15-3 981,16 3-996,-10 0 373,1 0 0,-1 0 0,0 1 0,1 0-1,-1 1 1,1 0 0,0 1 0,-14 5 0,17-6-265,0 1 0,0 0 0,1 0 0,-1 0 0,1 1 0,0 0 0,0 0 1,0 0-1,0 1 0,1 0 0,-1-1 0,1 1 0,-5 10 0,8-14-99,0 0 1,1 0-1,-1 0 0,1 0 0,-1 0 0,1 0 0,-1 0 1,1 0-1,0 0 0,-1 1 0,1-1 0,0 0 1,0 0-1,0 0 0,0 0 0,0 1 0,0-1 0,0 0 1,0 0-1,1 0 0,-1 0 0,0 0 0,1 0 0,-1 1 1,0-1-1,1 0 0,0 1 0,1-1 0,-1 0 0,1 0 0,0 0-1,-1 0 1,1 0 0,0 0 0,0 0 0,0-1 0,0 1 0,-1-1-1,1 1 1,0-1 0,0 0 0,3 0 0,6 1 2,0-2 1,-1 0-1,1 0 1,16-5-1,-17 3-252,0 0 0,0-1 0,-1 0-1,1-1 1,14-10 0,-20 13 20,-1-1-1,0 1 1,0-1 0,0 1-1,0-1 1,0 0-1,0-1 1,-1 1 0,0 0-1,1-1 1,-1 1 0,-1-1-1,1 0 1,0 1 0,-1-1-1,0 0 1,1-7-1,-2-6-767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49.492"/>
    </inkml:context>
    <inkml:brush xml:id="br0">
      <inkml:brushProperty name="width" value="0.05" units="cm"/>
      <inkml:brushProperty name="height" value="0.05" units="cm"/>
    </inkml:brush>
  </inkml:definitions>
  <inkml:trace contextRef="#ctx0" brushRef="#br0">245 321 13515,'4'-5'1126,"0"-1"0,0 1 1,0-1-1,-1 0 0,3-8 0,-5 13-952,-1 0 1,0 0-1,1 1 0,-1-1 0,0 0 0,0 0 0,0 1 1,0-1-1,0 0 0,0 0 0,0 0 0,0 1 0,0-1 1,0 0-1,-1 0 0,1 1 0,0-1 0,0 0 0,-1 0 1,1 1-1,0-1 0,-1-1 0,-1 2-38,1-1 0,0 0 0,0 1 0,0-1 0,-1 1 0,1-1 0,0 1 0,0 0 1,-1-1-1,1 1 0,0 0 0,-1 0 0,1 0 0,0 0 0,-1 0 0,1 0 0,-1 0 0,-1 1 0,-12 2 6,0 1 0,0 0 0,1 1 0,-1 0-1,1 2 1,0-1 0,1 2 0,0 0 0,0 0 0,0 1 0,1 1-1,1 0 1,0 1 0,0 0 0,-16 22 0,25-30-122,0 1 1,0 0-1,0-1 1,1 1-1,-1 0 1,1 0-1,0 0 1,0 0-1,-1 8 1,2-11-16,0 0 1,0 0 0,1 1 0,-1-1-1,0 0 1,1 0 0,-1 0 0,0 0-1,1 1 1,-1-1 0,1 0 0,0 0-1,-1 0 1,1 0 0,0 0 0,0 0-1,-1 0 1,1 0 0,0-1 0,0 1-1,0 0 1,0 0 0,0-1 0,0 1-1,0-1 1,1 1 0,-1-1 0,0 1-1,0-1 1,0 0 0,0 1 0,1-1-1,-1 0 1,0 0 0,0 0 0,3 0-1,7 0 8,0-1 0,-1 0-1,1 0 1,-1-1 0,1-1-1,-1 0 1,0 0 0,0-1-1,0 0 1,16-10 0,4-4 17,-1 0 0,27-25 0,-30 22-9,-2-1 1,0-1-1,33-43 1,-46 51-9,-1 0 0,0 0-1,-1-1 1,-1 0 0,0-1 0,-1 0-1,-1 0 1,4-21 0,-9 32-7,0 0 1,0 0-1,0 0 0,-1 0 0,-1-9 1,1 14-7,0 1 1,0-1-1,0 0 0,0 1 1,0-1-1,-1 0 1,1 1-1,0-1 1,0 1-1,-1-1 1,1 1-1,0-1 0,-1 0 1,1 1-1,0-1 1,-1 1-1,1 0 1,-1-1-1,1 1 1,-1-1-1,1 1 1,-1 0-1,0-1 0,0 1 0,-1 0 0,1 0 0,0 0-1,0 0 1,0 0 0,0 1-1,-1-1 1,1 0 0,0 1-1,0-1 1,0 0 0,0 1 0,0 0-1,0-1 1,0 1 0,0 0-1,0-1 1,-1 2 0,-5 4-1,1 1 0,-1-1 0,1 1 1,1 0-1,-1 1 0,1-1 0,0 1 0,-5 14 1,-27 74 17,32-81-5,0-1 14,1 0-1,0 0 0,1 0 0,-1 23 0,3-32-10,1 0 0,0 0 0,1 1 0,-1-1 0,1 0 0,0 0-1,1 0 1,-1 0 0,1 0 0,0 0 0,0 0 0,0 0 0,1-1 0,0 1 0,6 7-1,0-3-25,11 17-683,-33-41-1721,9 7 1915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0.065"/>
    </inkml:context>
    <inkml:brush xml:id="br0">
      <inkml:brushProperty name="width" value="0.05" units="cm"/>
      <inkml:brushProperty name="height" value="0.05" units="cm"/>
    </inkml:brush>
  </inkml:definitions>
  <inkml:trace contextRef="#ctx0" brushRef="#br0">82 16 18876,'0'-1'122,"1"1"-1,-1 0 1,0-1-1,0 1 1,1-1-1,-1 1 1,0-1-1,0 1 1,0-1-1,0 1 1,0-1-1,0 1 1,0-1 0,0 0-1,0 1 1,0-1-1,0 1 1,0-1-1,0 1 1,0-1-1,0 1 1,0-1-1,-1 1 1,1-1-1,0 1 1,0-1-1,-1 1 1,1 0 0,-1-1-1,0 1 28,1 0 0,-1 0 0,0 0 0,0 0 0,0 0 0,0 1 0,1-1 0,-1 0 0,0 0 0,0 1 0,1-1 0,-1 1 0,0-1 0,1 1 0,-2 0 0,-27 26 1971,24-20-1989,1 0-1,-1 0 1,1 0 0,1 1 0,-1-1-1,1 1 1,1-1 0,-4 17 0,6-23-124,-1 1 1,1 0 0,-1 0 0,1 0-1,0 0 1,0 0 0,0 0-1,0 0 1,0 0 0,0 0 0,1 0-1,-1 0 1,1 0 0,-1-1 0,1 1-1,0 0 1,0 0 0,0 0 0,0-1-1,0 1 1,0 0 0,0-1 0,0 1-1,1-1 1,-1 0 0,0 1 0,1-1-1,-1 0 1,1 0 0,0 0 0,-1 0-1,1 0 1,0 0 0,0 0-1,0-1 1,-1 1 0,1-1 0,0 1-1,0-1 1,0 0 0,0 1 0,4-1-1,4-1 20,1 1 1,-1-1-1,1-1 0,-1 1 0,0-2 0,0 0 0,0 0 0,0 0 0,0-2 0,16-8 0,7-7 60,48-39-1,-57 40-63,25-17 154,-64 64-39,9-18-61,1-1 0,0 1 1,0 0-1,1 1 0,1-1 0,-4 14 0,7-23-64,-1 1 1,1-1 0,0 0-1,0 0 1,0 0-1,0 0 1,0 0 0,0 1-1,0-1 1,0 0 0,0 0-1,1 0 1,-1 0-1,0 0 1,1 0 0,-1 0-1,1 0 1,-1 0-1,1 0 1,0 0 0,-1 0-1,1 0 1,0 0 0,0 0-1,0 0 1,1 0-80,0 0 0,-1-1 0,1 1 0,0-1 0,-1 1 0,1-1 0,0 0 0,-1 0 0,1 0 0,0 0 0,0 0 0,-1 0 0,1 0 0,2-1 0,5-1-286,0 0 1,-1-1 0,1 0-1,-1-1 1,9-5-1,9-7-175,1 1-207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0.518"/>
    </inkml:context>
    <inkml:brush xml:id="br0">
      <inkml:brushProperty name="width" value="0.05" units="cm"/>
      <inkml:brushProperty name="height" value="0.05" units="cm"/>
    </inkml:brush>
  </inkml:definitions>
  <inkml:trace contextRef="#ctx0" brushRef="#br0">208 7 16444,'0'0'95,"0"0"1,0-1-1,0 1 1,0 0 0,0 0-1,0-1 1,-1 1-1,1 0 1,0 0 0,0-1-1,0 1 1,0 0-1,0 0 1,0-1 0,-1 1-1,1 0 1,0 0 0,0 0-1,0-1 1,0 1-1,-1 0 1,1 0 0,0 0-1,0 0 1,-1 0-1,1-1 1,0 1 0,0 0-1,0 0 1,-1 0-1,1 0 1,0 0 0,-1 0-1,1 0 1,0 0-1,0 0 1,-1 0 0,1 0-1,0 0 1,0 0 0,-1 0-1,-15 0 776,13 0-400,-8 1 369,0 0 0,0 1 0,1 0 1,-1 0-1,1 1 0,0 1 0,-13 5 1,16-6-745,1 1 1,-1 0-1,1 0 1,0 0 0,0 1-1,0 0 1,1 0 0,-1 0-1,1 1 1,0 0 0,-4 7-1,7-11-94,2-1 0,-1 0 0,0 1 0,0-1-1,0 1 1,1-1 0,-1 1 0,0-1 0,1 1-1,-1-1 1,1 1 0,0 0 0,0-1 0,0 1-1,-1-1 1,1 1 0,1 0 0,-1-1 0,0 1-1,0 0 1,1-1 0,-1 1 0,1-1 0,-1 1-1,1-1 1,0 1 0,-1-1 0,1 1 0,0-1-1,0 0 1,0 1 0,0-1 0,0 0 0,0 0-1,1 0 1,-1 0 0,0 0 0,0 0 0,1 0-1,-1 0 1,1 0 0,1 0 0,5 2-143,0 0 0,0 0 0,1-1 0,-1 0 0,0 0 1,1-1-1,8 0 0,5-1-529,0-1-1,-1-1 1,1 0 0,39-11-1,-25 4-53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0.917"/>
    </inkml:context>
    <inkml:brush xml:id="br0">
      <inkml:brushProperty name="width" value="0.05" units="cm"/>
      <inkml:brushProperty name="height" value="0.05" units="cm"/>
    </inkml:brush>
  </inkml:definitions>
  <inkml:trace contextRef="#ctx0" brushRef="#br0">133 0 18684,'1'2'3241,"-1"-2"-3160,-2 12 1670,-6 15-393,-16 50 237,-29 114 466,51-185-2001,-13 87 727,14-85-701,1 0-1,0 0 0,0 0 1,0 0-1,1 0 0,1-1 1,-1 1-1,1 0 1,5 11-1,-7-18-74,0 0 1,0-1-1,0 1 1,0-1-1,0 1 1,1 0-1,-1-1 1,0 1-1,0-1 1,1 1-1,-1-1 0,1 1 1,-1-1-1,0 1 1,1-1-1,-1 1 1,1-1-1,-1 0 1,1 1-1,-1-1 1,1 0-1,-1 1 1,1-1-1,-1 0 0,1 0 1,0 1-1,-1-1 1,1 0-1,-1 0 1,1 0-1,0 0 1,-1 0-1,1 0 1,-1 0-1,1 0 1,0 0-1,0 0 0,0-1 3,0 0 0,0 0 0,0 1 0,-1-1 0,1 0 0,0 0 0,-1 0 0,1 0 0,-1 0 0,1 0 0,-1 0 0,0 0 0,1 0 0,-1 0 0,0 0 0,0-1 0,1 1 0,-1 0 0,0 0 0,0-2 0,-1-4-47,0-1-1,-1 1 0,0 0 1,0 0-1,0 0 0,-1 0 1,0 0-1,0 0 1,-1 1-1,-8-12 0,7 10-12,1 1 0,-1 0-1,1-1 1,1 0 0,0 0 0,0 0-1,-3-14 1,6 21 52,0 0-1,1 0 1,-1 0-1,1 0 1,-1 0-1,1 0 1,-1 0-1,1 0 1,0 0-1,-1 0 1,1 0-1,0 0 0,0 1 1,0-1-1,0 0 1,0 0-1,-1 1 1,1-1-1,0 1 1,1-1-1,-1 1 1,0-1-1,0 1 1,0 0-1,0 0 1,0-1-1,0 1 1,0 0-1,2 0 1,37-5 191,28 8-81,-51-1-254,0-1 0,1 0 1,-1-2-1,23-2 0,-18-5-10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1.586"/>
    </inkml:context>
    <inkml:brush xml:id="br0">
      <inkml:brushProperty name="width" value="0.05" units="cm"/>
      <inkml:brushProperty name="height" value="0.05" units="cm"/>
    </inkml:brush>
  </inkml:definitions>
  <inkml:trace contextRef="#ctx0" brushRef="#br0">1 71 18180,'0'7'2256,"12"-2"-1351,20-8-305,14-10 1128,24 7-448,18-1-175,5-12-425,8 2-96,-1 13-304,-6-8-208,-9 10-368,-10 2-240,-23 0-849,-19 3 809,-23 6 232,-15-1-296,-26 0-112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2.004"/>
    </inkml:context>
    <inkml:brush xml:id="br0">
      <inkml:brushProperty name="width" value="0.05" units="cm"/>
      <inkml:brushProperty name="height" value="0.05" units="cm"/>
    </inkml:brush>
  </inkml:definitions>
  <inkml:trace contextRef="#ctx0" brushRef="#br0">39 35 16540,'-32'16'2016,"26"-3"-888,12-6-352,27-7 1233,13 0-257,28-9-408,12 1-247,8-4-393,4 2-224,-3 0-896,-6 0 528,-14 5-144,-11-1-144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3.704"/>
    </inkml:context>
    <inkml:brush xml:id="br0">
      <inkml:brushProperty name="width" value="0.05" units="cm"/>
      <inkml:brushProperty name="height" value="0.05" units="cm"/>
    </inkml:brush>
  </inkml:definitions>
  <inkml:trace contextRef="#ctx0" brushRef="#br0">16 13 17140,'0'-1'124,"1"0"1,-1 0 0,1 1 0,-1-1 0,1 0-1,0 0 1,-1 1 0,1-1 0,0 0-1,-1 1 1,1-1 0,0 1 0,0-1 0,0 1-1,0-1 1,0 1 0,0-1 0,-1 1 0,3 0-1,-3 0-49,1 0-1,-1 0 1,1 1-1,-1-1 1,0 0-1,1 1 1,-1-1-1,1 1 1,-1-1-1,0 0 0,1 1 1,-1-1-1,0 1 1,0-1-1,1 1 1,-1-1-1,0 1 1,0-1-1,0 1 1,0-1-1,1 1 1,-1-1-1,0 1 1,0 0-1,-1 46 2215,1-44-2135,-18 140 2392,-1 12-1706,19-151-821,0 35 26,0-39-39,0 1 0,0 0 0,0 0 0,1-1 0,-1 1 0,0 0 0,0 0 0,0-1 0,1 1 0,-1 0 0,0-1 0,1 1 0,-1 0 0,0-1 0,1 1 0,-1-1 0,1 1 0,-1 0 0,1-1 0,-1 1 0,1-1 0,0 0 0,-1 1 0,1-1 0,0 1 0,-1-1 0,1 0 1,0 1-1,-1-1 0,1 0 0,0 0 0,0 0 0,-1 0 0,1 1 0,0-1 0,0 0 0,-1 0 0,1 0 0,0-1 0,-1 1 0,1 0 0,1 0 0,0-1 11,0-1 1,1 1 0,-1-1 0,0 1 0,0-1-1,0 0 1,0 1 0,0-1 0,0 0 0,-1 0-1,1-1 1,-1 1 0,1 0 0,-1 0 0,0-1-1,0 1 1,0-1 0,1-2 0,13-51 201,-11 29-86,3-47 0,-7 60-132,0 1-1,-1 0 1,0 0 0,-1 0 0,-6-21 0,5 30-41,1 11 30,1 14 18,2-17-8,-1 0-1,1 0 0,0 0 0,0 0 0,0 0 0,1 0 0,0 0 0,-1 0 1,1 0-1,0-1 0,1 1 0,-1-1 0,1 0 0,-1 0 0,1 0 0,5 5 1,-2-4 2,0-1 1,0 1 0,0-1 0,1 0 0,-1-1-1,1 0 1,0 0 0,-1 0 0,12 1 0,20 2-168,0-2 0,0-2-1,0-2 1,55-7 0,-83 7-20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4.788"/>
    </inkml:context>
    <inkml:brush xml:id="br0">
      <inkml:brushProperty name="width" value="0.05" units="cm"/>
      <inkml:brushProperty name="height" value="0.05" units="cm"/>
    </inkml:brush>
  </inkml:definitions>
  <inkml:trace contextRef="#ctx0" brushRef="#br0">173 365 17180,'-2'0'181,"-1"-1"1,1 0-1,-1 1 1,0-1-1,1 1 0,-1 0 1,0 0-1,0 0 1,1 0-1,-1 0 1,0 1-1,1-1 1,-1 1-1,1-1 1,-1 1-1,0 0 1,1 0-1,0 1 1,-1-1-1,1 0 1,0 1-1,-1-1 1,-1 3-1,-2 1 3,1-1 0,0 1 0,0 0 0,0 0 0,1 0 0,0 1 1,-7 11-1,9-14-144,-2 5 252,0 0-1,1 1 1,-4 10 0,7-18-211,0 0 0,-1 1 0,1-1 0,0 1 0,0-1 0,0 1 0,0-1 0,0 1 0,0-1 0,0 1 0,1-1 0,-1 2 0,1-2-36,-1-1 1,1 1-1,-1 0 1,0-1-1,1 1 1,-1-1-1,1 0 1,-1 1-1,1-1 1,-1 1-1,1-1 1,-1 0-1,1 1 1,0-1-1,-1 0 1,1 1-1,0-1 1,-1 0-1,1 0 1,-1 0-1,1 0 1,0 0-1,-1 0 1,1 0-1,0 0 1,-1 0-1,2 0 1,4-2 136,0 1 1,0-1 0,-1 0-1,1-1 1,-1 0 0,0 0 0,10-6-1,1-1 94,-8 4-198,0 0 0,0 0-1,0 0 1,-1-1-1,0 0 1,-1 0-1,1-1 1,9-15 0,-12 16-58,1 0 1,-2-1 0,1 1 0,-1 0 0,0-1 0,-1 0-1,0 0 1,0 0 0,-1 0 0,0 0 0,0-10 0,0 17-19,-1 0 0,0 0 0,0 0 0,0 0 0,0 0 0,0 0 0,0 0 0,0 0 0,-1 0 0,1 0 1,0 0-1,-1 0 0,1 0 0,0 0 0,-1 0 0,1 0 0,-1 0 0,0 0 0,1 0 0,-1 0 0,0 0 1,1 1-1,-1-1 0,0 0 0,0 0 0,0 1 0,0-1 0,1 1 0,-1-1 0,0 1 0,0-1 0,0 1 1,0 0-1,0-1 0,0 1 0,-1 0 0,1 0 0,0 0 0,0-1 0,0 1 0,0 0 0,0 1 0,-1-1 0,-3 1 0,1 0-1,0 0 1,0 1-1,0 0 0,0-1 1,0 1-1,1 1 0,-1-1 1,-5 5-1,-8 9 0,1 0 0,0 2 0,1-1 0,1 2 0,1 0 0,0 1 0,2 0 0,0 1 0,2 0 0,-12 34 0,19-49-2,0 0 1,1 0 0,0 1-1,0-1 1,0 0-1,1 0 1,0 1 0,0-1-1,1 0 1,1 11 0,-1-14-31,0 0 0,0 0 0,0-1 1,0 1-1,1 0 0,-1-1 0,1 1 1,-1-1-1,1 1 0,0-1 1,0 0-1,0 0 0,0 0 0,1 0 1,-1 0-1,0 0 0,1-1 1,0 1-1,-1-1 0,1 0 0,0 1 1,-1-1-1,1-1 0,5 2 0,0-1-217,0 0 0,0-1-1,-1 1 1,1-2-1,0 1 1,0-1 0,-1-1-1,1 1 1,-1-1-1,1 0 1,12-7 0,-3 2-610,-1-2-1,0 0 1,27-21 0,5-9-1825,75-79 1,-94 84 2378,36-51 1,-61 80 381,2-4 253,-1 1 0,1-1 0,-1-1 0,4-11-1,-9 21-285,1-1-1,-1 1 0,0 0 0,0-1 0,0 1 0,0-1 0,1 1 0,-1 0 0,0-1 0,0 1 0,0-1 0,0 1 0,0 0 0,0-1 0,0 1 0,0-1 0,0 1 0,0 0 0,0-1 0,0 1 0,-1-1 1,1 1-1,0 0 0,0-1 0,0 1 0,0-1 0,-1 1 0,1-1 0,-11 4 963,-17 17 420,7 0-902,0 1 1,2 2-1,0 0 0,2 1 0,0 0 1,2 1-1,-16 37 0,28-56-447,1 0 0,0 0 0,0 0 0,1 0 0,-1 0 0,1 0 0,0 11 0,1-16-66,0 0 0,0 1-1,0-1 1,1 0 0,-1 0-1,0 0 1,1 1 0,-1-1-1,0 0 1,1 0 0,-1 0-1,1 0 1,0 0 0,-1 0-1,1 0 1,0 0 0,0 0-1,0 0 1,0 0 0,-1-1-1,1 1 1,0 0 0,0 0-1,0-1 1,1 1 0,-1-1-1,0 1 1,0-1 0,0 0-1,0 1 1,0-1 0,1 0-1,-1 0 1,0 1 0,0-1-1,1 0 1,-1 0 0,0-1-1,0 1 1,0 0 0,1 0-1,-1 0 1,2-2 0,6 0 12,0 0-1,0-2 1,0 1 0,0-1 0,0 0-1,-1-1 1,0 0 0,0 0 0,13-12 0,1-2 10,36-42 0,9-32 32,-55 74-30,-12 19-36,0 0 0,0 0 0,0 0-1,0 0 1,0 0 0,0 1 0,0-1 0,0 0 0,0 0 0,0 0 0,0 0 0,1 0 0,-1 0-1,0 0 1,0 0 0,0 0 0,0 0 0,0 0 0,0 0 0,0 0 0,0 0 0,0 0 0,0 0-1,0 0 1,0 0 0,0 0 0,0 0 0,0 0 0,0 0 0,0 0 0,1 0 0,-1 0-1,0 0 1,0 0 0,0 0 0,0 0 0,0 0 0,0 0 0,0 0 0,0 0 0,0 0 0,0 0-1,0 0 1,0 0 0,0 0 0,0 0 0,1 0 0,-1 0 0,0 0 0,0 0 0,0 0 0,0 0-1,-1 8-16,-15 44 27,-5 17 51,19-64-59,2 0 0,-1 0-1,0 0 1,1 1 0,0-1-1,0 0 1,1 0 0,-1 0-1,1 1 1,3 7 0,-4-12 2,1 1 1,-1-1-1,1 0 1,0 0-1,0 1 1,0-1-1,0 0 1,0 0-1,0 0 1,0 0-1,0 0 1,0 0-1,0 0 1,1 0-1,-1 0 1,0-1-1,1 1 1,-1 0-1,0-1 1,1 1-1,-1-1 1,1 0-1,-1 1 1,1-1-1,-1 0 1,1 0-1,-1 0 1,1 0-1,-1 0 1,1 0-1,-1 0 1,4-2-1,2 1 11,-1-1-1,1 0 1,0-1-1,-1 0 1,12-6 0,2-5-4,0 0-1,-1-1 1,-1-1 0,0-1 0,-2 0 0,20-26 0,77-123 58,-105 153-69,22-35 8,45-98 1,-74 138-36,-5 7 3,-8 8-10,3 2 54,1 1 0,0 0 1,0 1-1,1 0 0,1 0 0,-6 12 0,-27 73 252,32-78-219,2 0-1,0 0 0,0 0 1,2 1-1,0 0 0,2-1 1,0 1-1,1 0 0,0 0 1,2 0-1,3 18 0,-3-32-166,-1-1-1,1 1 0,0-1 0,0 1 0,0-1 0,1 0 0,3 4 0,-6-7 84,1 0-1,0 0 0,0 0 1,0 0-1,-1 0 0,1 0 0,0 0 1,0-1-1,0 1 0,0 0 0,0 0 1,1-1-1,-1 1 0,0-1 0,0 1 1,0-1-1,0 0 0,1 1 1,-1-1-1,0 0 0,0 0 0,1 0 1,-1 0-1,0 0 0,0 0 0,1 0 1,-1 0-1,0 0 0,2-1 0,10-11-354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5.718"/>
    </inkml:context>
    <inkml:brush xml:id="br0">
      <inkml:brushProperty name="width" value="0.05" units="cm"/>
      <inkml:brushProperty name="height" value="0.05" units="cm"/>
    </inkml:brush>
  </inkml:definitions>
  <inkml:trace contextRef="#ctx0" brushRef="#br0">16 70 11987,'31'-69'5347,"-35"77"575,-16 48-2911,12-24-2325,-4 35-1,11-57-585,0 0-1,1 0 0,0 0 0,0 0 0,1 1 0,0-1 0,5 17 0,-5-25-78,-1 0 0,1 0 0,0 0-1,-1 0 1,1 0 0,0 0-1,0 0 1,1 0 0,-1-1-1,0 1 1,0 0 0,1-1 0,-1 1-1,1-1 1,0 1 0,-1-1-1,1 0 1,0 0 0,0 1-1,0-1 1,-1-1 0,1 1 0,0 0-1,1 0 1,-1-1 0,0 1-1,0-1 1,0 0 0,0 1-1,0-1 1,0 0 0,0 0 0,1 0-1,-1-1 1,0 1 0,0 0-1,0-1 1,0 0 0,0 1 0,0-1-1,3-2 1,9-3 66,-1-1 0,-1-1 1,1 0-1,19-17 0,-24 18-35,121-103 400,-128 109-450,0 0-1,0 1 1,0-1-1,0 0 1,0 0 0,1 1-1,-1-1 1,0 0-1,0 1 1,1-1-1,-1 1 1,0 0 0,1 0-1,-1-1 1,0 1-1,1 0 1,1 0-1,-2 0 0,-1 1 0,1-1 0,-1 0 1,1 1-1,-1-1 0,1 0 0,0 1 0,-1-1 0,1 1 0,-1-1 0,0 1 0,1-1 0,-1 1 0,1 0 0,-1-1 0,0 1 0,1-1 0,-1 1 0,0 0 0,0-1 0,0 1 0,1 0 0,-1 1 0,0 5 8,1 0 0,-1 1-1,0-1 1,-3 13 0,2-14-3,-3 18 12,3-17-9,-1 0-1,1 0 1,0-1-1,0 1 1,1 0-1,0 0 1,0 0-1,1 0 1,0 0-1,3 12 1,-3-18-5,-1 0 0,1 0 0,0 0 0,0 0 0,0 0 0,0 0 0,-1-1 0,1 1 0,0 0 1,1-1-1,-1 1 0,0 0 0,0-1 0,0 1 0,0-1 0,0 0 0,0 1 0,1-1 0,-1 0 0,0 0 0,0 0 0,1 0 0,-1 0 1,0 0-1,0 0 0,0 0 0,1 0 0,-1 0 0,0-1 0,0 1 0,0-1 0,0 1 0,1-1 0,0 0 0,6-2 21,-1-1 0,1 0 0,12-9 1,61-57 133,-56 47-200,32-23 0,-47 42-112,-8 10-426,-11 13-1328,-3-6-85,12-13 1936,-1 1 0,1-1 1,-1 0-1,1 1 0,-1-1 0,1 0 1,-1 1-1,1-1 0,-1 0 0,1 0 1,-1 1-1,0-1 0,1 0 1,-1 0-1,1 0 0,-1 0 0,0 0 1,1 0-1,-1 0 0,1 0 0,-1 0 1,0 0-1,1 0 0,-1 0 0,1-1 1,-2 1-1,-4-8-963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2.970"/>
    </inkml:context>
    <inkml:brush xml:id="br0">
      <inkml:brushProperty name="width" value="0.05" units="cm"/>
      <inkml:brushProperty name="height" value="0.05" units="cm"/>
    </inkml:brush>
  </inkml:definitions>
  <inkml:trace contextRef="#ctx0" brushRef="#br0">186 19 17412,'0'0'34,"0"0"0,1 0 0,-1 0 0,0-1 0,0 1 0,0 0 0,0 0 0,0 0 0,0-1 0,0 1 0,0 0 0,0 0 0,0 0 0,0-1 0,0 1 0,0 0 0,0 0 0,0-1 0,0 1 0,0 0 0,0 0 0,0 0 0,0-1 0,0 1 0,0 0 0,0 0 0,0 0 0,0-1 0,0 1 0,0 0 0,-1 0 0,1 0-1,0 0 1,0-1 0,0 1 0,0 0 0,-1 0 0,1 0 0,0 0 0,0 0 0,0-1 0,0 1 0,-1 0 0,1 0 0,0 0 0,0 0 0,0 0 0,-1 0 0,1 0 0,0 0 0,0 0 0,-1 0 0,-13 6 424,8-1-264,1 1 0,0-1 0,0 1-1,0 0 1,1 1 0,0-1 0,1 1 0,-5 11 0,-20 63 103,20-56-217,-18 69 24,26-94-109,0 0 1,0 0 0,0 0-1,0 0 1,0 0 0,1 0-1,-1-1 1,0 1-1,0 0 1,0 0 0,0 0-1,0 0 1,0 0 0,0 0-1,0 0 1,1 0 0,-1 0-1,0 0 1,0 0-1,0 0 1,0-1 0,0 1-1,0 0 1,1 0 0,-1 0-1,0 0 1,0 0 0,0 0-1,0 0 1,0 0-1,0 0 1,1 0 0,-1 0-1,0 0 1,0 1 0,0-1-1,0 0 1,0 0 0,0 0-1,1 0 1,-1 0-1,0 0 1,0 0 0,0 0-1,0 0 1,0 0 0,0 0-1,0 0 1,0 1 0,1-1-1,-1 0 1,0 0-1,0 0 1,0 0 0,0 0-1,0 0 1,0 1 0,0-1-1,9-17-306,0 0-1,-1-1 0,-1 0 0,8-30 1,-5 15-64,-4 16 259,-1-1-1,0 1 1,-2-1 0,0 1 0,1-21 0,-4 38 121,0 0 0,0 0 0,0 0 0,1 0 0,-1-1 0,0 1 0,0 0 0,0 0 0,0 0 0,0-1 0,0 1 0,0 0 0,0 0 0,0 0 0,0-1 0,0 1 0,0 0 0,0 0 0,0 0 0,0-1 0,0 1 0,0 0 0,0 0 0,0 0 0,0 0 0,0-1 0,0 1 0,0 0-1,-1 0 1,1 0 0,0-1 0,0 1 0,0 0 0,0 0 0,0 0 0,-1 0 0,1 0 0,0-1 0,0 1 0,0 0 0,0 0 0,-1 0 0,1 0 0,0 0 0,0 0 0,-6 11 194,-3 20 75,5-4-166,1-1 0,1 1 1,2 38-1,0-51-22,2 0 1,0 0-1,0 0 1,2 0-1,-1-1 0,2 0 1,0 1-1,8 15 1,-9-23 197,-2-7 100,-5-11-17,-151-257-1161,145 245 630,9 24 163,0-1 0,0 1 0,0 0 0,0 0 0,0 0 0,0-1 0,0 1 0,0 0 0,0 0 0,0 0 0,0-1 0,0 1 0,0 0 0,0 0 0,1 0 0,-1-1 0,0 1 1,0 0-1,0 0 0,0 0 0,0 0 0,0-1 0,1 1 0,-1 0 0,0 0 0,0 0 0,0 0 0,0 0 0,1 0 0,-1-1 0,0 1 0,0 0 0,0 0 0,1 0 1,13 4 22,43 24 19,70 31-123,-111-52 87,0-2 0,1 0 0,0-1 0,0-1 0,0-1 0,18 1 0,20-7-55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6.145"/>
    </inkml:context>
    <inkml:brush xml:id="br0">
      <inkml:brushProperty name="width" value="0.05" units="cm"/>
      <inkml:brushProperty name="height" value="0.05" units="cm"/>
    </inkml:brush>
  </inkml:definitions>
  <inkml:trace contextRef="#ctx0" brushRef="#br0">0 14 20300,'2'-9'1769,"1"4"-1345,-2 5-128,7 3 616,4 3-608,4 4-1168,0-3 800,7 4-232,0 0-136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6.529"/>
    </inkml:context>
    <inkml:brush xml:id="br0">
      <inkml:brushProperty name="width" value="0.05" units="cm"/>
      <inkml:brushProperty name="height" value="0.05" units="cm"/>
    </inkml:brush>
  </inkml:definitions>
  <inkml:trace contextRef="#ctx0" brushRef="#br0">111 163 17796,'-49'202'4389,"-4"25"376,51-218-4541,-4 22 323,6-29-496,0-1 0,-1 1-1,1 0 1,0-1 0,0 1 0,0 0-1,1-1 1,-1 1 0,0-1 0,1 1-1,-1 0 1,1-1 0,1 3-1,-2-4-32,1 0 1,0 0-1,0-1 0,0 1 0,0 0 0,-1-1 0,1 1 0,0-1 0,0 1 0,-1-1 0,1 1 0,0-1 0,-1 0 0,1 1 0,-1-1 0,1 0 1,-1 1-1,1-1 0,-1 0 0,1 0 0,0-1 0,14-26 67,-2 0 0,0-1 1,-2-1-1,9-35 0,-3 8-31,47-121-21,-49 143-52,1 1 0,40-63 0,-52 91 13,0 1 0,0-1-1,1 1 1,0 0 0,0 0 0,1 0-1,-1 1 1,1 0 0,0 0 0,8-4 0,-12 7 2,0 0 0,1 1 0,-1-1 0,1 0 0,-1 1 0,0-1 0,1 1 0,-1 0 0,1 0 0,-1 0 0,1 0 0,-1 0 0,1 1 0,-1-1 0,1 1 0,-1-1 0,0 1 1,1 0-1,-1 0 0,0 0 0,0 0 0,0 1 0,1-1 0,-1 1 0,-1-1 0,1 1 0,0-1 0,0 1 0,-1 0 0,1 0 0,2 4 0,-1-1 1,0 0 0,0 0 0,-1 0 0,0 1 0,0-1-1,-1 1 1,1-1 0,-1 1 0,0 0 0,-1-1 0,1 1 0,-1 0 0,0 0-1,-1-1 1,1 1 0,-1 0 0,0-1 0,0 1 0,-5 10 0,1-1 3,-1-1 0,-1 0 1,0-1-1,-1 1 0,0-1 1,-15 16-1,16-21 17,0 0-1,0-1 1,-1-1 0,0 1-1,-11 6 1,16-11-19,-1 0 0,1 0 0,-1 0 0,1 0 0,-1-1 1,0 1-1,0-1 0,0 0 0,0 0 0,0-1 0,0 1 0,0-1 0,0 0 0,0 0 0,-8-1 1,10 1-48,1-1 1,-1 1 0,1-1 0,-1 0 0,1 0-1,-1 0 1,1 0 0,0 0 0,-1 0 0,1 0-1,0 0 1,0-1 0,0 1 0,0 0 0,0-1-1,0 1 1,0-1 0,0 1 0,0-1 0,1 0 0,-1 1-1,1-1 1,-1 1 0,1-1 0,0 0 0,-1 0-1,1 1 1,0-1 0,0 0 0,1-2 0,-1-2-30,1-1 1,-1 1 0,2-1-1,-1 1 1,1 0 0,4-11-1,0 5-23,0 1 0,1 0 0,0 1 0,1 0 0,11-12 0,17-20-511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6.933"/>
    </inkml:context>
    <inkml:brush xml:id="br0">
      <inkml:brushProperty name="width" value="0.05" units="cm"/>
      <inkml:brushProperty name="height" value="0.05" units="cm"/>
    </inkml:brush>
  </inkml:definitions>
  <inkml:trace contextRef="#ctx0" brushRef="#br0">24 225 17372,'1'10'646,"0"0"0,-1 0 1,-1 0-1,0-1 0,0 1 1,-1 0-1,0 0 0,-4 9 0,3-5 308,0 0-1,-3 21 0,6-33-893,0 0 1,-1 0-1,1-1 0,0 1 0,0 0 1,0 0-1,1-1 0,-1 1 0,0 0 0,1 0 1,-1-1-1,1 1 0,-1 0 0,1-1 1,0 1-1,0-1 0,0 1 0,0-1 0,0 1 1,0-1-1,2 3 0,-1-3-29,-1-1-1,1 1 1,0 0 0,0-1 0,-1 1-1,1-1 1,0 0 0,0 0-1,-1 1 1,1-1 0,0 0-1,0 0 1,-1-1 0,1 1-1,0 0 1,0-1 0,2 0 0,6-3-2,1 0 0,-1-1 0,0 0 0,-1 0 0,15-11 1,-5 0-63,-1 0-1,0-1 1,-1-1 0,-1-1 0,22-31 0,-42 58 22,1 0 1,0 1-1,0 0 1,1 0-1,0 0 0,-1 16 1,2-20 9,1-1 1,-1 1-1,1-1 1,1 1-1,-1-1 1,0 1-1,1-1 0,0 1 1,0-1-1,1 0 1,-1 0-1,1 1 1,0-1-1,0 0 1,4 6-1,-4-8 6,1 0 0,-1-1 0,0 1 0,0 0 0,1-1 0,-1 0 0,1 0 0,-1 0-1,1 0 1,0 0 0,-1 0 0,1-1 0,0 1 0,-1-1 0,1 0 0,0 1 0,0-1 0,0-1 0,-1 1 0,6-1-1,1-1 8,-1 0 0,1-1 0,-1 1 0,1-2 0,10-5 0,0-2-4,-1-1 0,1-1 1,-2 0-1,0-2 0,-1 0 0,0-1 0,-1 0 1,-1-1-1,-1-1 0,0 0 0,-2-1 1,0 0-1,0-1 0,-2 0 0,-1-1 0,0 0 1,-2 0-1,6-29 0,-12 47-26,0-1-1,1 1 1,-1 0 0,0-1-1,-1 1 1,1-1-1,-1 1 1,-1-6 0,2 9 13,0-1 1,0 1-1,0-1 1,0 1 0,-1 0-1,1-1 1,0 1 0,0 0-1,-1-1 1,1 1 0,0 0-1,-1-1 1,1 1-1,0 0 1,-1-1 0,1 1-1,0 0 1,-1 0 0,1-1-1,0 1 1,-1 0-1,1 0 1,-1 0 0,1 0-1,-1 0 1,1-1 0,-1 2-2,-1-1 1,1 0-1,0 1 0,0-1 1,0 0-1,1 1 1,-1-1-1,0 1 1,0 0-1,0-1 1,0 1-1,0 0 1,1-1-1,-1 1 1,0 0-1,0 1 1,-7 8-17,0 0 1,1 0-1,1 1 1,0 0 0,0 1-1,-6 18 1,3-2 1,-9 49 0,14-52 3,1-1 0,2 1 1,0-1-1,2 1 0,0-1 0,2 0 0,1 1 0,10 34 0,-14-59 13,11 30-136,-1-18-35,-10-11 165,1-1 1,-1 0-1,0 0 0,0 1 1,1-1-1,-1 0 0,0 0 0,1 0 1,-1 0-1,0 0 0,1 0 1,-1 1-1,1-1 0,-1 0 1,0 0-1,1 0 0,-1 0 0,0 0 1,1 0-1,-1 0 0,0 0 1,1-1-1,-1 1 0,0 0 1,1 0-1,-1 0 0,0 0 1,1 0-1,-1-1 0,0 1 0,1 0 1,0-2-24,0 0 1,0 0 0,-1 0 0,1 0-1,-1-1 1,1 1 0,-1 0 0,0 0-1,0 0 1,0 0 0,0 0 0,0-1-1,0 1 1,-1 0 0,0-3 0,-7-29-148,-1 1 1,-2-1 0,-1 2 0,-24-48 0,16 37 261,19 42-71,0-1 0,0 0 0,1 0 0,-1 1 0,1-1 0,-1 0 0,1 0 0,-1 0 0,1 0-1,0 0 1,0 0 0,0 1 0,0-1 0,0 0 0,1-2 0,0 3-2,-1 0-1,1 0 1,-1 0 0,1 0-1,0 0 1,0 0 0,-1 1-1,1-1 1,0 0-1,0 1 1,0-1 0,0 0-1,0 1 1,0-1 0,0 1-1,0 0 1,0-1-1,0 1 1,0 0 0,0 0-1,0-1 1,1 1 0,-1 0-1,0 0 1,0 0 0,1 0-1,32 1-186,38 4 0,-1 1-13,-25-6 47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8.112"/>
    </inkml:context>
    <inkml:brush xml:id="br0">
      <inkml:brushProperty name="width" value="0.05" units="cm"/>
      <inkml:brushProperty name="height" value="0.05" units="cm"/>
    </inkml:brush>
  </inkml:definitions>
  <inkml:trace contextRef="#ctx0" brushRef="#br0">1 82 16884,'5'14'586,"-1"1"0,0-1 1,-1 1-1,0-1 0,-1 1 0,-1 0 1,0 16-1,0-2 170,2 489 4391,-6-483-4663,3-32-264,1-11-42,1-3-112,32-192 42,65-208 1,-90 378-129,-6 20-6,0-1 1,1 1-1,0 0 1,2 1-1,-1-1 1,1 1 0,13-19-1,-19 30 23,1 0 0,-1 0 0,1 1 0,-1-1-1,1 0 1,0 0 0,-1 1 0,1-1 0,0 0 0,0 1 0,0-1 0,-1 1-1,1-1 1,0 1 0,0-1 0,0 1 0,0-1 0,0 1 0,0 0 0,0 0-1,0 0 1,0-1 0,0 1 0,0 0 0,0 0 0,0 0 0,0 0 0,0 1-1,0-1 1,0 0 0,0 0 0,0 1 0,0-1 0,0 0 0,0 1 0,0-1-1,0 1 1,-1-1 0,1 1 0,0 0 0,0-1 0,0 1 0,-1 0-1,2 1 1,2 2-7,-1 1-1,0-1 1,0 1-1,0 0 0,-1 0 1,0 0-1,3 6 1,-2 0-1,-1 0 1,0-1 0,0 1-1,-1 0 1,0 0 0,-1 0-1,-1 0 1,1 0 0,-2 0-1,1-1 1,-2 1-1,1 0 1,-1-1 0,-1 1-1,0-1 1,-10 17 0,7-15-1,0 0 0,0-1 0,-2 0 0,1 0 0,-1-1 1,-1 0-1,0 0 0,0-1 0,-1-1 0,0 0 0,0 0 0,-1-1 0,-13 5 1,21-10-59,1-1 1,-1 1 0,0-1-1,1 0 1,-1 0-1,0-1 1,0 1 0,0-1-1,0 0 1,-5 0 0,7 0 3,1-1 0,0 1 0,0 0 0,-1-1 0,1 1 1,0-1-1,0 1 0,-1-1 0,1 0 0,0 0 1,0 1-1,0-1 0,0 0 0,0 0 0,0 0 0,0 0 1,1 0-1,-1 0 0,0 0 0,0 0 0,1-1 0,-1 1 1,1 0-1,-1 0 0,1-1 0,-1 1 0,1 0 0,0 0 1,0-1-1,0 1 0,-1 0 0,2-3 0,-1-6-1,1 0-1,1 0 0,0 0 1,0 0-1,1 0 0,0 0 1,1 0-1,0 1 0,6-10 1,12-24-556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8.589"/>
    </inkml:context>
    <inkml:brush xml:id="br0">
      <inkml:brushProperty name="width" value="0.05" units="cm"/>
      <inkml:brushProperty name="height" value="0.05" units="cm"/>
    </inkml:brush>
  </inkml:definitions>
  <inkml:trace contextRef="#ctx0" brushRef="#br0">50 0 16347,'2'2'140,"0"0"0,-1-1-1,1 1 1,0 0-1,0 0 1,-1 0 0,1 0-1,-1 1 1,0-1-1,1 0 1,-1 0-1,0 1 1,0-1 0,-1 1-1,1-1 1,0 1-1,-1-1 1,0 1-1,1 0 1,-1-1 0,0 1-1,-1-1 1,1 1-1,-1 4 1,-2 6 391,0 1 1,-1-1-1,-8 19 1,7-17 146,-9 24 1212,-15 67 1,29-106-1857,-1 1 0,1 0 0,0-1 0,0 1-1,0 0 1,-1-1 0,1 1 0,0 0 0,0 0 0,0-1 0,0 1 0,0 0 0,0 0 0,1-1 0,-1 1 0,0 0 0,0-1 0,0 1 0,1 0 0,-1-1 0,0 1 0,1 0 0,-1-1 0,1 1 0,-1-1 0,1 1 0,-1-1 0,2 2 0,-1-2-7,0 0 0,0 0 0,0 1-1,0-1 1,1 0 0,-1 0 0,0-1 0,0 1 0,0 0 0,0 0 0,0 0 0,0-1 0,1 1-1,-1-1 1,2 0 0,3-2 43,0-1 0,0 1 0,0-1 0,9-9 0,-8 5-32,-1 0-1,0 0 0,0-1 0,-1 0 0,0 0 0,-1-1 1,0 0-1,-1 1 0,0-1 0,0 0 0,-1 0 0,0-1 1,-1 1-1,0 0 0,0-17 0,-1 27-35,0-1-1,0 1 1,0-1-1,0 1 1,0-1 0,0 1-1,0-1 1,0 1-1,0-1 1,0 1 0,0-1-1,0 1 1,0-1-1,0 1 1,0-1-1,-1 1 1,1-1 0,0 1-1,0-1 1,-1 1-1,1 0 1,0-1-1,-1 1 1,1-1 0,0 1-1,-1 0 1,1-1-1,0 1 1,-1 0 0,1-1-1,-1 1 1,1 0-1,-1 0 1,0-1-1,1 2-1,-1 0-1,0-1 1,1 1-1,-1 0 0,1 0 1,-1-1-1,1 1 0,0 0 1,-1 0-1,1 0 1,0 0-1,-1 0 0,1-1 1,0 1-1,0 0 0,0 0 1,0 0-1,0 0 0,0 1 1,0 6-5,0-1 1,0 1-1,1-1 1,0 0-1,0 0 1,1 1-1,-1-1 1,2 0-1,-1 0 1,1 0-1,4 7 1,-5-11 6,1 1 1,-1-1 0,1 0 0,0 1 0,0-2 0,0 1-1,0 0 1,0 0 0,0-1 0,1 0 0,-1 0 0,1 0-1,0 0 1,0 0 0,0-1 0,0 1 0,0-1 0,0 0-1,0-1 1,0 1 0,6 0 0,1-2 23,1 1 1,-1-2-1,1 1 1,-1-2-1,0 1 0,0-1 1,0-1-1,0 0 1,0-1-1,-1 0 1,0-1-1,11-7 0,-5 2 9,-1-1 0,0 0 0,-1-1 0,0 0 0,-1-2 0,18-24 0,-14 5-2,-15 29-39,-12 21-10,-1 7-5,-15 40 0,22-52 21,1 1 0,0-1-1,1 0 1,0 1-1,1 0 1,0 12 0,1-23-3,0 1 0,0-1 0,0 1 0,0-1 0,1 1 0,-1-1 0,0 1 0,1-1 0,-1 0 0,1 1 0,0-1 0,-1 1 0,1-1 0,0 0 0,0 1 0,0-1 0,2 2 0,-2-2-51,-1-1-1,1 1 1,0-1-1,0 1 0,0-1 1,0 0-1,0 1 1,0-1-1,1 0 0,-1 0 1,0 0-1,0 1 1,0-1-1,0 0 0,0-1 1,0 1-1,0 0 1,0 0-1,2-1 0,0 0-185,0 0 0,0 0-1,0-1 1,-1 1 0,1-1 0,0 0-1,-1 0 1,1 0 0,-1 0-1,0 0 1,1 0 0,-1-1-1,0 1 1,-1-1 0,1 0-1,2-3 1,0-5-134,0 0 0,-1-1 0,0 1 0,1-12 0,1-28-764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8.980"/>
    </inkml:context>
    <inkml:brush xml:id="br0">
      <inkml:brushProperty name="width" value="0.05" units="cm"/>
      <inkml:brushProperty name="height" value="0.05" units="cm"/>
    </inkml:brush>
  </inkml:definitions>
  <inkml:trace contextRef="#ctx0" brushRef="#br0">7 5 17124,'-2'-4'1712,"-1"8"-1256,2 12-232,1 7 1016,1 4-911,4 4-618,6-4 249,4 1-72,2-7-64</inkml:trace>
  <inkml:trace contextRef="#ctx0" brushRef="#br0" timeOffset="1">360 253 18092,'0'0'114,"0"-1"0,-1 0 0,1 1 0,-1-1 0,1 1-1,-1-1 1,0 0 0,1 1 0,-1-1 0,0 1 0,1 0 0,-1-1 0,0 1 0,0-1 0,1 1 0,-1 0 0,0 0 0,0-1 0,1 1-1,-1 0 1,0 0 0,0 0 0,0 0 0,1 0 0,-1 0 0,0 0 0,0 0 0,0 0 0,0 1 0,1-1 0,-1 0 0,0 0 0,-1 1-1,-28 11 1530,14-3-1192,0 1 0,1 1 1,0 0-1,1 1 0,1 1 0,0 0 1,0 1-1,2 0 0,-14 20 1,23-30-400,-1 0 0,1 1 1,0 0-1,0-1 0,0 1 1,1 0-1,0 0 1,-2 9-1,3-12-41,0-1 0,0 1 0,0 0 0,0 0 0,1 0 0,-1 0 0,0-1 0,1 1 0,-1 0 0,1-1 0,0 1 0,0 0 0,-1-1 0,1 1 0,0 0 0,0-1 0,1 0 1,-1 1-1,0-1 0,0 0 0,1 1 0,-1-1 0,0 0 0,1 0 0,-1 0 0,1 0 0,2 1 0,5 1-31,0 0 0,1 0 0,-1-1 1,1-1-1,-1 1 0,1-1 0,-1-1 0,12 0 0,4-2-479,0 0-1,25-7 0,-29 4 71,1 0 0,-1-2 0,-1-1 1,32-15-1,-11-2-317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9.390"/>
    </inkml:context>
    <inkml:brush xml:id="br0">
      <inkml:brushProperty name="width" value="0.05" units="cm"/>
      <inkml:brushProperty name="height" value="0.05" units="cm"/>
    </inkml:brush>
  </inkml:definitions>
  <inkml:trace contextRef="#ctx0" brushRef="#br0">24 210 15315,'-4'5'449,"1"0"0,0 0 0,0 0-1,0 1 1,-3 10 0,6-15-346,-1 0 0,1 1-1,0-1 1,0 0 0,0 1 0,0-1-1,0 0 1,0 1 0,0-1 0,0 0-1,1 0 1,-1 1 0,0-1 0,1 0-1,-1 0 1,1 1 0,-1-1 0,1 0-1,0 0 1,0 0 0,-1 0 0,1 0 0,0 0-1,0 0 1,0 0 0,0 0 0,0 0-1,0-1 1,0 1 0,0 0 0,1-1-1,-1 1 1,2 0 0,3 1 144,1 0-1,-1 0 1,0-1-1,1 0 1,-1 0-1,1-1 1,-1 1 0,1-1-1,7-2 1,8-1 320,30-7 1,-27 4-392,-1-2 0,1 0 1,-2-2-1,1 0 1,35-23-1,-48 26-165,-1 1 0,-1-2 0,1 1 0,-1-2 0,-1 1 0,1-1 0,-2 0 1,1-1-1,-1 0 0,0 0 0,-1 0 0,-1-1 0,1 0 0,3-13 0,-8 22-2,0-1 0,0 1 0,-1-1 0,1 0 1,-1 1-1,0-1 0,1 0 0,-1 1 0,0-1 0,-1 0 0,1 0 0,0 1 1,-1-1-1,0 0 0,-1-3 0,1 5-1,0-1 0,0 1 0,0 0 0,0 0 0,0 0 0,-1 1 0,1-1 0,0 0 0,0 0 0,-1 1 0,1-1 0,-1 0 0,1 1 0,-1 0 0,1-1 0,-1 1 0,1 0 0,-1 0 0,1 0 0,-1 0 0,1 0 1,-1 0-1,1 0 0,-1 0 0,1 1 0,-1-1 0,1 0 0,0 1 0,-3 0 0,-5 3 37,-1-1 0,1 1 1,0 0-1,0 1 1,0 0-1,0 1 0,-12 10 1,-52 54 386,59-55-335,10-11-70,-21 20 215,-35 48 1,55-65-202,0 0 0,0 0 0,1 0 0,0 1 0,1 0-1,0-1 1,0 1 0,0 0 0,1 1 0,0-1 0,1 0 0,-1 17 0,2-22-37,0-1 1,0 1-1,1-1 0,-1 1 1,1-1-1,0 1 0,0-1 1,0 1-1,0-1 1,0 0-1,1 1 0,-1-1 1,0 0-1,1 0 0,0 0 1,0 0-1,-1 0 0,4 2 1,-1-1-45,1 0 1,-1-1 0,1 1 0,0-1 0,0 0-1,0 0 1,0-1 0,8 3 0,2-2-287,0-1 0,0 0 1,0 0-1,0-2 0,24-3 1,-20 0 152,-1-1 1,0 0 0,0-2 0,-1 0-1,0-1 1,0 0 0,-1-2-1,0 0 1,-1-1 0,27-23 0,10-13-506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4:59.801"/>
    </inkml:context>
    <inkml:brush xml:id="br0">
      <inkml:brushProperty name="width" value="0.05" units="cm"/>
      <inkml:brushProperty name="height" value="0.05" units="cm"/>
    </inkml:brush>
  </inkml:definitions>
  <inkml:trace contextRef="#ctx0" brushRef="#br0">190 11 17508,'0'0'57,"0"0"0,0-1 0,0 1 0,0-1 1,0 1-1,0-1 0,0 1 0,0-1 0,0 1 1,-1 0-1,1-1 0,0 1 0,0-1 0,0 1 1,-1 0-1,1-1 0,0 1 0,-1 0 0,1-1 0,0 1 1,-1 0-1,1-1 0,0 1 0,-1 0 0,1 0 1,-1-1-1,1 1 0,0 0 0,-1 0 0,1 0 1,-1 0-1,1-1 0,-1 1 0,1 0 0,0 0 0,-1 0 1,1 0-1,-2 0 0,0 1 43,-1-1 0,1 1 0,0 0 0,-1 0 0,1 0 0,0 0 1,-1 0-1,-1 2 0,-39 31 1386,28-20-876,0 1 0,2 1 0,-13 16 1,21-25-498,1 0 1,0 0 0,0 0-1,0 0 1,1 1 0,0-1-1,1 1 1,0 0 0,0 0 0,-1 12-1,3-17-96,0 0 0,0 0 0,0 0 0,1 0 0,-1 0 0,1-1 0,0 1 0,0 0 0,0 0-1,0-1 1,0 1 0,0-1 0,1 1 0,0-1 0,-1 1 0,1-1 0,0 0 0,0 0 0,0 0 0,0 0 0,0 0 0,1 0-1,-1-1 1,1 1 0,-1-1 0,1 1 0,-1-1 0,1 0 0,0 0 0,-1 0 0,4 0 0,11 3-9,0-1 1,0 0-1,0-2 1,20 1-1,-13-1 22,-8 0-14,83 8-16,-87-7 34,-1 0 1,1 1-1,-1 0 1,0 1-1,1 0 1,11 7-1,-22-11-13,1 1 0,-1 0 1,1 0-1,-1 0 0,1 0 0,-1 0 0,0 0 1,1 0-1,-1 1 0,0-1 0,0 0 0,0 1 0,0-1 1,0 1-1,0-1 0,0 1 0,0-1 0,-1 1 1,1-1-1,0 3 0,-1-3 6,0 1-1,-1-1 1,1 1 0,0-1-1,0 1 1,-1-1 0,1 0-1,-1 1 1,0-1 0,1 0-1,-1 1 1,0-1 0,0 0-1,0 0 1,1 1 0,-1-1-1,-1 0 1,0 1 0,-7 5 106,0-1 0,0 0 0,0-1 1,0 0-1,-12 4 0,-14 6-102,-2-2-1,1-2 1,-2-1-1,0-2 0,0-2 1,-64 3-1,84-9-235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3.099"/>
    </inkml:context>
    <inkml:brush xml:id="br0">
      <inkml:brushProperty name="width" value="0.05" units="cm"/>
      <inkml:brushProperty name="height" value="0.05" units="cm"/>
    </inkml:brush>
  </inkml:definitions>
  <inkml:trace contextRef="#ctx0" brushRef="#br0">116 741 16075,'3'-1'1967,"-2"7"-1164,0 12-222,-1-16-283,-18 385 3593,7-221-3470,-45 275-116,36-318-283,14-82 9,1-1 1,2 1 0,1 0 0,6 55-1,-2-82-16,0 0 0,1 0 0,1 0 0,0 0 0,0-1 0,2 1 0,0-1 0,0 0 0,1-1 0,0 0-1,1 0 1,1 0 0,0-1 0,1-1 0,19 19 0,-12-17-1,1 0 0,1 0-1,-1-2 1,2 0 0,-1-1 0,1-1 0,1-1-1,-1-1 1,31 5 0,20-1 11,105 3 1,-126-11-18,287-4-1,-1-25-16,-238 18 10,299-5 21,-53 3-14,-258 4-14,167-36 1,249-115 415,-492 154-285,-1 1 0,1 0-1,0 1 1,12-2-1,-22 4-103,1 0-1,-1 0 0,1 0 0,-1 0 1,1 1-1,-1-1 0,1 0 1,-1 0-1,1 0 0,-1 0 1,0 1-1,1-1 0,-1 0 1,1 0-1,-1 1 0,0-1 1,1 0-1,-1 1 0,0-1 1,1 0-1,-1 1 0,0-1 0,0 1 1,1-1-1,-1 0 0,0 1 1,0-1-1,0 1 0,1-1 1,-1 1-1,0-1 0,0 1 1,0-1-1,0 1 0,0-1 1,0 1-1,0-1 0,0 1 1,0-1-1,0 0 0,0 1 0,-1-1 1,1 1-1,-6 26 330,5-22-268,-9 45 28,2 0 0,2 0 1,1 71-1,19 153-118,-1 35 8,-20-204 9,3-69-18,1 0 0,3 0-1,7 71 1,-7-102-1,1 0 0,0 0 0,1-1 0,-1 1 1,1 0-1,0-1 0,1 1 0,-1-1 0,4 6 0,-4-8-11,0 0 1,0 0-1,1 1 1,-1-1-1,0-1 1,1 1-1,0 0 1,-1-1-1,1 1 1,0-1-1,0 0 1,0 0-1,-1 0 1,1 0-1,1 0 1,3 0-1,30 2-302,0-2 0,41-3 0,33 0-195,140 33 167,-144-14 345,470 109-12,-185-32-14,155-11 53,5-32-2,-239-24-27,715 58-35,4-58 20,-967-29 16,378 3 49,-359 4-24,0 4 0,-1 4 1,101 28-1,-85-11-14,-21-6 11,1-2-1,103 13 1,-160-33 36,0-2 1,1 0-1,-1-1 0,1-2 1,37-8-1,106-40 439,-90 25-331,155-39 97,-191 56-254,183-50 63,-213 55-67,0 0 1,0 0-1,-1-1 1,0-1-1,0 1 0,0-1 1,0-1-1,-1 0 0,13-14 1,-6 3-53,-1-1 0,-1-1 0,15-29 0,28-59-745,64-172-1,-96 210 431,-3-1-1,-3-1 1,14-129-1,-26 102 196,-8-129 0,-26-98 188,16 206-17,4 38-7,-4 0-1,-25-90 1,34 159 11,-1 0 0,-1 1-1,0-1 1,-1 1 0,-10-15 0,15 24 2,-1 1 0,1-1 1,-1 1-1,0 0 0,0-1 0,0 1 1,0 0-1,0 0 0,-1 1 1,1-1-1,-1 0 0,1 1 1,-1-1-1,1 1 0,-1 0 0,0 0 1,0 0-1,0 0 0,1 1 1,-1-1-1,0 1 0,0-1 1,0 1-1,0 0 0,0 0 0,0 1 1,0-1-1,0 0 0,0 1 1,-4 1-1,-7 4 12,-1 1-1,1 1 1,-16 11 0,21-13-14,-1 1 0,1-2 0,-1 1 0,0-1 0,-1-1 0,1 0 0,-1 0 0,-20 3 0,18-6 0,-1 0 0,0-1 0,1-1 0,-1-1 0,1 0 0,-15-4-1,-79-28 13,47 13-9,-63-15-3,-1 6 1,-186-20 0,-391-66 0,-13 0 4,489 93 19,-2 9 1,-419 31-1,118 42 399,506-57-367,-6 1 73,-39-1 0,60-2-93,1-1-1,-1 1 0,1-1 1,0 0-1,0-1 0,-1 0 1,1 0-1,0 0 1,1 0-1,-1-1 0,-11-7 1,15 8-20,1 1 1,-1-1 0,0 0 0,0 1 0,1-1-1,0 0 1,-1 0 0,1 0 0,0-1 0,0 1-1,0 0 1,0 0 0,0-1 0,0 1-1,1 0 1,-1-1 0,1 1 0,0 0 0,-1-4-1,2 0 7,-1 1 0,1-1 0,0 1-1,0-1 1,1 1 0,0 0 0,0 0-1,3-7 1,5-6 10,1 1-1,1 0 1,21-24 0,12-10-27,68-86-21,-100 119 4,-2-1 0,0 0 0,-1 0 0,-1-1 0,-1 0 1,7-27-1,-8 13-10,-1 0 0,-2 0 0,-1 0 0,-2-1 0,-1 1 0,-5-36 0,-42-205-33,30 191 54,10 49-6,-16-73 9,18 93-2,0 0-1,0 1 1,-1 0 0,-16-26 0,18 35-3,0 0-1,-1 0 1,0 0 0,0 1 0,0-1 0,0 1 0,-1 1 0,1-1 0,-1 1-1,0 0 1,0 0 0,-1 1 0,1 0 0,0 0 0,-1 0 0,1 1 0,-1 0-1,-7 0 1,-7-1-3,1 2-1,-1 0 1,1 1-1,-34 6 1,-32 7-39,-112 2 1,-89-14-155,164-3 123,-1150 24-894,1 63 418,-251 107 499,787-103 38,567-76 61,-1-7 1,-202-17-1,370 10-49,-9-1-143,1 0-1,-19-5 1,28 6 121,0-1 0,0 1 0,0-1 1,0 1-1,0-1 0,0 1 0,0-1 0,0 1 1,0-1-1,0 0 0,0 0 0,1 1 0,-3-3 0,3 3 16,0-1-1,0 1 0,0-1 1,0 0-1,0 1 0,-1-1 1,1 1-1,0-1 0,0 1 1,0-1-1,1 0 0,-1 1 1,0-1-1,0 1 0,0-1 1,0 1-1,1-1 0,-1 0 1,0 1-1,0-1 0,1 1 1,-1-1-1,0 1 0,1 0 1,-1-1-1,0 1 0,1-1 1,0 0-1,26-22-108,15-12-29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4.931"/>
    </inkml:context>
    <inkml:brush xml:id="br0">
      <inkml:brushProperty name="width" value="0.05" units="cm"/>
      <inkml:brushProperty name="height" value="0.05" units="cm"/>
    </inkml:brush>
  </inkml:definitions>
  <inkml:trace contextRef="#ctx0" brushRef="#br0">205 39 17764,'5'-9'696,"-4"6"-481,0 0 0,1 0-1,-1 1 1,1-1 0,0 1-1,0-1 1,0 1 0,0-1-1,5-3 1,-7 6-194,0 0-1,0 0 1,0 0 0,1 0-1,-1 0 1,0 0 0,0 0-1,0 0 1,1 0 0,-1 0-1,0 0 1,0 0 0,0 0-1,0 0 1,1 0-1,-1 1 1,0-1 0,0 0-1,0 0 1,0 0 0,1 0-1,-1 0 1,0 0 0,0 1-1,0-1 1,0 0 0,0 0-1,0 0 1,1 0 0,-1 0-1,0 1 1,0-1 0,0 0-1,0 0 1,0 0-1,0 1 1,0-1 0,0 0-1,0 0 1,0 0 0,0 0-1,0 1 1,0-1 0,0 0-1,0 0 1,0 0 0,0 1-1,0-1 1,0 14 912,0-13-879,-8 60 893,-2 0 0,-22 76 1,21-94-808,-35 134 32,-76 331-988,118-494 46,2-12-236,0-24 247,4-18 172,2-15-199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8.430"/>
    </inkml:context>
    <inkml:brush xml:id="br0">
      <inkml:brushProperty name="width" value="0.05" units="cm"/>
      <inkml:brushProperty name="height" value="0.05" units="cm"/>
    </inkml:brush>
  </inkml:definitions>
  <inkml:trace contextRef="#ctx0" brushRef="#br0">1 16 17156,'0'-1'142,"0"0"0,0 1 0,1-1 0,-1 0 0,0 0-1,1 0 1,-1 0 0,0 0 0,1 1 0,-1-1 0,1 0 0,-1 0 0,1 1 0,0-1 0,-1 0 0,1 1 0,0-1 0,-1 0 0,2 0 0,-1 2-53,-1-1 0,1 1-1,-1-1 1,0 1 0,1-1-1,-1 1 1,0 0 0,1-1 0,-1 1-1,0-1 1,1 1 0,-1 0 0,0-1-1,0 1 1,0 0 0,0-1 0,0 1-1,0 0 1,0 0 0,2 49 1104,-2-45-1211,9 183 499,0 0-2293,-9-185 1739,0 0 0,0-1 0,0 1 0,0 0 0,-1-1 1,1 1-1,-1 0 0,-1 2 0,0-2-361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5.322"/>
    </inkml:context>
    <inkml:brush xml:id="br0">
      <inkml:brushProperty name="width" value="0.05" units="cm"/>
      <inkml:brushProperty name="height" value="0.05" units="cm"/>
    </inkml:brush>
  </inkml:definitions>
  <inkml:trace contextRef="#ctx0" brushRef="#br0">1 292 16003,'1'-3'312,"-1"1"-1,1-1 1,0 1-1,1 0 1,-1-1-1,0 1 0,1 0 1,-1 0-1,1 0 1,0 0-1,-1 0 1,1 1-1,0-1 0,0 0 1,0 1-1,5-3 1,43-21 2527,-26 14-2035,1-2-368,-1-2-1,-1 0 1,29-26-1,55-61 190,-94 90-520,-9 8-87,14-12 109,-17 16-125,-1 0 1,0 0-1,1 0 0,-1 0 0,1-1 1,-1 1-1,1 0 0,-1 0 0,1 0 0,-1 0 1,1 0-1,-1 0 0,1 1 0,-1-1 0,1 0 1,-1 0-1,0 0 0,1 0 0,-1 0 0,1 1 1,-1-1-1,0 0 0,1 0 0,-1 1 0,1-1 1,-1 0-1,0 1 0,1-1 0,-1 0 0,0 1 1,0-1-1,1 1 0,-1-1 0,0 0 0,0 1 1,1-1-1,-1 1 0,0-1 0,0 1 0,0-1 1,0 1-1,0-1 0,0 1 0,5 18 0,-2 0 0,0 1 1,-1-1-1,-2 1 0,-1 31 0,0-11-12,1-16 60,4 100-809,-2-108 576,0-1 1,1 0 0,0 0 0,1 0 0,12 28 0,-14-40 154,-1 0 0,1 0 0,0 0 0,0 0 0,0 0 0,0 0 0,0-1 0,0 1 0,5 3 0,-4-5-15,0 1 0,0-1 0,0 0 0,0 0 0,0 0 0,1 0 0,-1 0 0,6-1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6.956"/>
    </inkml:context>
    <inkml:brush xml:id="br0">
      <inkml:brushProperty name="width" value="0.05" units="cm"/>
      <inkml:brushProperty name="height" value="0.05" units="cm"/>
    </inkml:brush>
  </inkml:definitions>
  <inkml:trace contextRef="#ctx0" brushRef="#br0">328 56 18676,'0'-1'75,"1"1"0,-1-1 1,0 0-1,0 1 0,0-1 0,0 0 0,0 1 0,0-1 1,0 0-1,0 1 0,0-1 0,0 1 0,0-1 1,-1 0-1,1 1 0,0-1 0,0 1 0,0-1 1,-1 0-1,1 1 0,0-1 0,-1 1 0,1-1 0,-1 1 1,1-1-1,-1 1 0,1-1 0,-1 1 0,1 0 1,-1-1-1,1 1 0,-1 0 0,1-1 0,-1 1 1,1 0-1,-1 0 0,0-1 0,1 1 0,-1 0 0,0 0 1,0 0-1,-29-5 1097,21 5-943,0 1-1,0 1 0,0-1 0,0 2 1,1-1-1,-1 1 0,1 0 0,0 1 1,-16 9-1,9-4-146,1 1 0,0 0 1,1 2-1,-15 14 0,15-12-36,0 1 0,1 1-1,-13 21 1,20-29-26,0 1 0,1 0-1,0 0 1,0 1 0,1-1-1,0 1 1,1 0 0,-2 12-1,4-20-5,-1 1-1,1-1 1,0 1-1,0-1 1,0 1-1,0-1 1,0 0-1,0 1 0,1-1 1,-1 0-1,1 1 1,0-1-1,0 0 1,-1 1-1,2-1 1,-1 0-1,0 0 1,0 0-1,1 0 1,-1 0-1,1 0 1,-1 0-1,1-1 0,0 1 1,0-1-1,0 1 1,0-1-1,0 1 1,0-1-1,0 0 1,0 0-1,0 0 1,1 0-1,-1-1 1,0 1-1,1-1 1,-1 1-1,1-1 0,-1 0 1,4 0-1,4 0 65,-1 0 0,1-1-1,0-1 1,-1 0 0,0 0-1,1 0 1,-1-2 0,16-6-1,-5-1 79,-1 0 0,0-2-1,0 0 1,-1-1 0,-1-1 0,0 0-1,-1-2 1,-1 1 0,-1-2-1,0 0 1,-1-1 0,14-27 0,-25 41-120,1-1 0,-1 0 1,1 1-1,-2-1 1,1 0-1,-1 0 0,1 0 1,-2 0-1,1 0 1,-1 0-1,0-1 0,0 1 1,0 0-1,-1 0 1,0 0-1,-3-8 0,4 12-37,-1 1-1,1 0 0,-1 0 1,1 0-1,-1 1 0,1-1 0,-1 0 1,0 0-1,1 0 0,-1 0 1,0 0-1,0 1 0,0-1 1,0 0-1,0 1 0,0-1 0,1 1 1,-1-1-1,-1 1 0,1-1 1,0 1-1,0 0 0,-2-1 1,1 1-37,0 0 0,1 1 0,-1-1 0,0 0 0,0 1 1,1-1-1,-1 1 0,0 0 0,0-1 0,1 1 1,-1 0-1,1 0 0,-3 1 0,-2 3-269,1 0 0,-1 1 0,1-1 0,-1 1 0,-6 11 0,5-5-24,1-1 0,-7 20 1,5-10-366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7.491"/>
    </inkml:context>
    <inkml:brush xml:id="br0">
      <inkml:brushProperty name="width" value="0.05" units="cm"/>
      <inkml:brushProperty name="height" value="0.05" units="cm"/>
    </inkml:brush>
  </inkml:definitions>
  <inkml:trace contextRef="#ctx0" brushRef="#br0">25 8 17404,'-11'141'4768,"-2"61"-1625,20 152-965,-2-493-1551,32-189 0,-30 282-619,1 0-1,17-48 0,-24 89-8,1 1 1,-1 0-1,1 1 0,0-1 1,0 0-1,1 0 1,-1 1-1,1 0 0,0-1 1,3-2-1,-5 5 1,0 0-1,0 1 1,0-1-1,1 0 1,-1 1-1,0-1 1,1 0-1,-1 1 1,0 0-1,1-1 1,-1 1-1,1 0 1,-1 0 0,1 0-1,-1 0 1,0 0-1,1 0 1,-1 0-1,1 0 1,-1 1-1,1-1 1,-1 0-1,0 1 1,1-1-1,-1 1 1,0 0-1,0-1 1,1 1-1,-1 0 1,2 1-1,2 2 1,-1 0 0,1 1 0,-1-1 0,0 1-1,0-1 1,0 1 0,0 0 0,-1 1-1,0-1 1,0 1 0,-1-1 0,1 1-1,-1 0 1,0 0 0,-1 0 0,0 0-1,0 0 1,0 0 0,0 0 0,-1 1-1,0-1 1,-1 7 0,0-7-2,0 0 1,0-1-1,0 1 1,0 0-1,-1-1 0,0 1 1,0-1-1,-1 0 1,0 1-1,0-1 0,0 0 1,0-1-1,-1 1 1,1-1-1,-1 1 0,-1-1 1,1 0-1,0-1 0,-1 1 1,0-1-1,0 0 1,0 0-1,-8 4 0,8-6-42,1 1 0,-1-1 0,0 0 0,1 0 0,-1-1 0,0 1 0,0-1 0,1 0 0,-1 0 0,0-1 0,0 0 0,1 1 0,-10-4 0,12 3-46,0 0-1,1 0 0,-1 1 1,0-1-1,0-1 0,1 1 1,-1 0-1,1 0 0,-1-1 1,1 1-1,-1-1 0,1 1 1,0-1-1,0 1 1,0-1-1,0 0 0,0 0 1,0 0-1,0 1 0,1-1 1,-1 0-1,1 0 0,-1 0 1,1 0-1,0 0 0,0 0 1,0 0-1,0 0 0,0 0 1,0 0-1,0 0 1,1 0-1,-1 0 0,1 0 1,0-2-1,8-16-525,4 2-219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9.237"/>
    </inkml:context>
    <inkml:brush xml:id="br0">
      <inkml:brushProperty name="width" value="0.05" units="cm"/>
      <inkml:brushProperty name="height" value="0.05" units="cm"/>
    </inkml:brush>
  </inkml:definitions>
  <inkml:trace contextRef="#ctx0" brushRef="#br0">84 150 10938,'4'-25'1882,"-1"0"0,-2 0 1,-1-41-1,0 66-1832,0 0 1,0-1-1,0 1 1,0 0-1,0 0 1,0-1-1,0 1 0,0 0 1,0 0-1,0-1 1,0 1-1,0 0 1,0 0-1,0-1 1,0 1-1,0 0 1,0 0-1,0-1 1,0 1-1,0 0 1,0 0-1,-1 0 1,1-1-1,0 1 1,0 0-1,0 0 1,0 0-1,-1-1 1,1 1-1,0 0 1,0 0-1,0 0 0,-1 0 1,1 0-1,0-1 1,0 1-1,0 0 1,-1 0-1,1 0 1,-1 0-1,-5 10 1223,-5 18-222,-9 52-250,3 0 1,4 2-1,3-1 1,1 99-1,12-127-238,-3-53-555,0 0 1,0-1-1,0 1 0,1 0 1,-1 0-1,0 0 0,0 0 1,0-1-1,0 1 0,0 0 1,1 0-1,-1 0 0,0 0 1,0 0-1,0 0 1,1-1-1,-1 1 0,0 0 1,0 0-1,0 0 0,1 0 1,-1 0-1,0 0 0,0 0 1,0 0-1,1 0 0,-1 0 1,0 0-1,0 0 1,0 0-1,1 0 0,-1 0 1,0 0-1,0 0 0,1 0 1,-1 0-1,0 0 0,0 1 1,0-1-1,0 0 0,1 0 1,-1 0-1,0 0 0,0 0 1,0 1-1,0-1 1,1 0-1,-1 0 0,0 0 1,0 0-1,0 1 0,0-1 1,0 0-1,0 0 0,0 0 1,0 1-1,1-1 0,-1 0 1,0 0-1,0 0 1,0 1-1,0-1 0,0 0 1,8-19 255,-1-8-181,-1 0 0,-2-1 0,-1 0 0,-1 0 0,-1 0 0,-1 0 0,-2 0 0,-8-45 0,8 64-83,2 4 1,-1 0 0,0 1-1,0-1 1,-1 0 0,1 1-1,-1-1 1,0 1 0,0 0-1,0-1 1,-5-4 0,7 9-2,0 0 1,0-1 0,0 1 0,0 0 0,0 0 0,0 0 0,0 0 0,-1 0 0,1 0 0,0 0 0,0 0-1,0-1 1,0 1 0,0 0 0,0 0 0,-1 0 0,1 0 0,0 0 0,0 0 0,0 0 0,0 0 0,-1 0 0,1 0-1,0 0 1,0 0 0,0 0 0,0 0 0,0 0 0,-1 0 0,1 0 0,0 0 0,0 0 0,0 1 0,0-1-1,0 0 1,-1 0 0,1 0 0,0 0 0,0 0 0,0 0 0,0 0 0,0 0 0,0 0 0,0 1 0,-3 8-9,2 11-6,2-14 17,0-1 0,1 1 1,-1 0-1,1 0 0,0-1 1,0 1-1,1-1 0,0 0 1,0 1-1,0-1 0,0-1 1,1 1-1,0 0 0,0-1 1,0 0-1,1 0 0,-1 0 1,1 0-1,0-1 0,0 0 1,0 0-1,0 0 0,1-1 1,-1 1-1,1-1 0,0 0 1,-1-1-1,1 0 0,0 0 1,0 0-1,0 0 0,0-1 1,0 0-1,0 0 0,0-1 1,0 0-1,-1 0 0,1 0 1,0-1-1,6-2 1,-1-1 9,-1 0 1,1-1-1,-1 0 1,0-1 0,-1 0-1,0 0 1,0-1 0,0-1-1,-1 1 1,0-1 0,-1 0-1,0-1 1,-1 0-1,1 0 1,-2-1 0,0 1-1,0-1 1,5-20 0,-9 31-14,-1 0 1,0-1-1,0 1 1,0 0-1,0-1 1,0 1 0,1 0-1,-1-1 1,0 1-1,0 0 1,0-1-1,0 1 1,0 0-1,0-1 1,0 1 0,0 0-1,0-1 1,0 1-1,-1 0 1,1-1-1,0 1 1,0 0-1,0-1 1,0 1 0,0 0-1,-1-1 1,1 1-1,0 0 1,0-1-1,-1 1 1,-7 6-6,-9 16 2,8-3 2,0-1 1,2 1 0,1 0 0,0 1 0,1-1-1,1 1 1,1 0 0,1 0 0,1 37 0,0-54 4,2-1 1,-1 1-1,0 0 1,0 0-1,1-1 1,0 1 0,-1 0-1,1-1 1,0 1-1,0-1 1,1 1 0,-1-1-1,0 1 1,1-1-1,0 0 1,-1 0-1,1 0 1,0 0 0,4 4-1,-4-5 1,1 0-1,-1-1 0,1 1 1,-1 0-1,1-1 0,-1 1 1,1-1-1,-1 0 0,1 0 1,-1 0-1,1 0 0,-1 0 1,1-1-1,-1 1 0,0-1 1,1 1-1,-1-1 1,1 0-1,-1 0 0,0 0 1,4-3-1,5-2 2,-1-1 1,-1 0-1,1 0 1,-1-1 0,0 0-1,-1-1 1,0 0-1,12-17 1,0-4-196,24-51 1,-46 87 159,-1 0 0,1 0 1,0 0-1,0 0 1,1 0-1,-1 0 1,2 1-1,-1 7 1,0-13 28,1 1 1,0-1 0,1 0-1,-1 1 1,0-1 0,0 1-1,0-1 1,1 0 0,-1 1-1,1-1 1,-1 0 0,1 1-1,0-1 1,-1 0 0,1 0-1,0 0 1,0 0 0,0 1 0,0-1-1,0 0 1,0 0 0,0-1-1,0 1 1,0 0 0,0 0-1,0 0 1,1-1 0,-1 1-1,0-1 1,1 1 0,-1-1-1,0 1 1,1-1 0,-1 0-1,1 0 1,-1 0 0,0 0-1,1 0 1,-1 0 0,1 0-1,-1 0 1,0 0 0,2-1-1,14-3 1,0 0-1,0-1 0,0 0 1,-1-2-1,28-15 0,-29 14 5,1 1 0,-1 0 0,1 1 0,0 0 0,31-5 0,-45 10-2,-1 1 0,1 0 0,-1 0-1,1 0 1,0 0 0,-1 0-1,1 1 1,0-1 0,-1 1-1,1-1 1,-1 1 0,1-1-1,-1 1 1,1 0 0,-1-1-1,0 1 1,1 0 0,-1 0-1,0 0 1,1 0 0,-1 0-1,0 1 1,0-1 0,0 0-1,0 0 1,0 1 0,0-1-1,-1 1 1,1-1 0,0 1-1,-1-1 1,1 1 0,-1-1-1,1 1 1,-1 0 0,0-1-1,0 4 1,1 7 32,0-1 1,-1 1-1,-1-1 1,-1 15-1,1-16-3,-2 7 26,2-13-31,0 1 1,1-1-1,-1 1 1,1-1-1,0 1 1,0-1-1,0 1 1,1-1-1,1 8 1,-2-12-20,1 1 0,-1-1 0,0 0 0,0 1 0,1-1 0,-1 1 0,1-1 0,-1 0 0,0 1 0,1-1 0,-1 0 1,1 1-1,-1-1 0,1 0 0,-1 1 0,1-1 0,-1 0 0,1 0 0,-1 0 0,1 0 0,0 0 0,-1 0 0,1 0 0,-1 1 0,1-2 1,-1 1-1,1 0 0,-1 0 0,1 0 0,0 0 0,-1 0 0,1 0 0,-1 0 0,1-1 0,-1 1 0,1 0 0,-1 0 0,1-1 1,-1 1-1,1-1 0,21-15 123,38-42 126,-37 34-1219,1 1 1,45-33-1,-69 56 891,0-1-1,0 1 0,0 0 1,0 0-1,0-1 0,1 1 1,-1 0-1,0 0 0,0-1 1,0 1-1,0 0 0,-1-1 0,1 1 1,0 0-1,0 0 0,0-1 1,0 1-1,0 0 0,0 0 1,0-1-1,0 1 0,-1 0 0,1 0 1,0 0-1,0-1 0,0 1 1,0 0-1,-1 0 0,1 0 1,0 0-1,0-1 0,0 1 0,-1 0 1,1 0-1,0 0 0,0 0 1,-1 0-1,1 0 0,0 0 1,-1-1-1,-6-3-850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09.656"/>
    </inkml:context>
    <inkml:brush xml:id="br0">
      <inkml:brushProperty name="width" value="0.05" units="cm"/>
      <inkml:brushProperty name="height" value="0.05" units="cm"/>
    </inkml:brush>
  </inkml:definitions>
  <inkml:trace contextRef="#ctx0" brushRef="#br0">1 0 18756,'6'9'1880,"-1"-2"-1439,-1-3-193,4 5 632,-8-4-520,0-2-64,-8-8-296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1.677"/>
    </inkml:context>
    <inkml:brush xml:id="br0">
      <inkml:brushProperty name="width" value="0.05" units="cm"/>
      <inkml:brushProperty name="height" value="0.05" units="cm"/>
    </inkml:brush>
  </inkml:definitions>
  <inkml:trace contextRef="#ctx0" brushRef="#br0">286 56 18724,'-2'-4'189,"1"1"0,-1 0 0,0-1-1,0 1 1,0 0 0,0 0 0,-1 0 0,1 0 0,-1 1 0,0-1-1,0 1 1,0 0 0,0-1 0,0 1 0,0 0 0,0 1 0,-1-1-1,1 1 1,-1-1 0,1 1 0,-1 0 0,0 0 0,1 1-1,-1-1 1,0 1 0,1 0 0,-1 0 0,0 0 0,0 0 0,1 1-1,-1-1 1,0 1 0,1 0 0,-1 0 0,1 1 0,-1-1 0,1 1-1,-1-1 1,1 1 0,-4 3 0,-4 3-103,1 1 0,-1 0 1,2 1-1,-1 0 0,1 1 0,1 0 0,0 0 1,0 1-1,-9 21 0,7-13-75,2 1 1,0 0-1,2 0 0,0 1 0,-3 28 1,7-41-8,1 2 7,-1 0 0,2 0 0,-1 0 0,2 15 1,0-24-12,-1 0 1,0 1-1,1-1 0,-1 0 1,1 0-1,0 0 1,0 1-1,0-1 1,0 0-1,0 0 1,0 0-1,1 0 0,-1-1 1,0 1-1,1 0 1,0 0-1,-1-1 1,1 1-1,0-1 0,0 0 1,0 1-1,0-1 1,0 0-1,0 0 1,0 0-1,3 0 1,4 1-85,-1 0 1,0-1 0,1-1 0,-1 1 0,1-1 0,-1-1 0,1 0-1,-1 0 1,1 0 0,-1-1 0,0-1 0,0 1 0,14-7 0,-1-1-772,-1-1 0,0-1 0,34-27 0,-41 28 31,0-1-1,-1 0 1,-1 0-1,0-1 1,-1-1 0,-1 0-1,0 0 1,0-1 0,-2 0-1,1-1 1,-2 1-1,0-1 1,5-25 0,-11 29 1195,-4 11 1307,-8 15 1358,5-1-2320,1 1 0,1-1 0,0 1-1,1 0 1,0 0 0,2 1 0,-1-1 0,2 1 0,-1 26 0,2-39-665,0 0 1,1 0-1,-1 0 1,0 0-1,1-1 1,-1 1-1,1 0 0,0 0 1,0-1-1,-1 1 1,1 0-1,0-1 1,0 1-1,1-1 1,-1 1-1,0-1 1,0 1-1,1-1 1,2 2-1,-3-2-3,1-1 0,0 1-1,0-1 1,-1 1 0,1-1 0,0 0 0,0 1-1,-1-1 1,1 0 0,0 0 0,0 0-1,0-1 1,-1 1 0,1 0 0,0-1 0,3 0-1,0-1 66,1-1-1,-1 0 0,1 1 0,-1-2 1,0 1-1,0-1 0,-1 1 1,1-1-1,-1-1 0,8-8 0,-7 5 41,1-1-1,-2 1 1,1-1 0,-1 0-1,0 0 1,-1-1-1,2-9 1,-3 14-92,-1-1 1,0 1-1,-1-1 0,1 1 1,-1-1-1,0 0 1,-1 1-1,1-1 1,-1 1-1,0 0 1,-1-1-1,1 1 0,-5-10 1,5 13-47,1 1 1,-1 0 0,0-1-1,1 1 1,-1 0 0,0 0-1,0 0 1,0 0 0,0 0 0,0 0-1,0 0 1,0 0 0,0 0-1,0 0 1,-1 1 0,1-1-1,0 0 1,0 1 0,-1-1-1,1 1 1,0 0 0,-3-1-1,2 1-4,0 0 1,0 0-1,0 1 0,0-1 0,0 1 0,0-1 1,0 1-1,0 0 0,1 0 0,-1 0 0,0 0 0,0 0 1,1 0-1,-3 2 0,-1 2-2,-1 0-1,1 1 1,0 0-1,0 0 0,0 0 1,1 0-1,-4 9 1,4-5-9,0-1 0,0 1 0,-3 16 0,7-23 0,-1-1 0,1 1-1,-1 0 1,1 0 0,0-1-1,0 1 1,0 0 0,0 0 0,0-1-1,1 1 1,0 0 0,-1 0-1,1-1 1,0 1 0,0-1 0,0 1-1,1-1 1,1 4 0,-2-5-4,1 0 0,0 1 0,0-1 0,-1 0 0,1 0 0,0-1 0,0 1 0,0 0 0,0-1 0,0 1 0,0-1 0,0 1 0,0-1 1,0 0-1,0 0 0,0 0 0,0 0 0,0 0 0,0-1 0,0 1 0,0-1 0,0 1 0,2-2 0,9-2-20,0 0 0,16-10 0,-18 10 11,44-25-26,-41 21 17,0 0 0,1 1-1,0 0 1,0 1 0,0 1-1,27-6 1,-40 11 20,0 0-1,0-1 1,0 1 0,0 0-1,0 0 1,0 0 0,0 0-1,0 1 1,0-1 0,0 0-1,0 1 1,0-1 0,0 1-1,-1 0 1,1 0 0,0-1-1,0 1 1,-1 1 0,1-1 0,0 0-1,-1 0 1,1 0 0,-1 1-1,0-1 1,1 1 0,-1-1-1,0 1 1,0 0 0,0-1-1,0 1 1,0 0 0,0 0-1,0 1 1,1 7-7,0 0 1,-1 0-1,0 0 0,0 0 0,-2 16 1,1-17 20,0 1 0,0-1 0,2 14 0,-2-23-9,0 1-1,1-1 1,-1 0-1,0 1 1,0-1-1,0 0 1,0 0-1,0 1 0,0-1 1,0 0-1,1 0 1,-1 1-1,0-1 1,0 0-1,0 0 1,0 0-1,1 1 1,-1-1-1,0 0 1,0 0-1,1 0 1,-1 1-1,0-1 1,0 0-1,1 0 1,-1 0-1,0 0 1,1 0-1,-1 0 0,0 0 1,0 0-1,1 0 1,-1 0-1,0 0 1,1 0-1,11-6 50,9-13 22,-17 14-57,33-32 106,-34 34-122,0 1 1,0-1-1,0 1 0,1 0 1,-1 0-1,1 0 0,-1 1 1,1-1-1,-1 1 0,9-2 1,-11 3-6,0 0 0,0 0 0,0 0 0,0 0 0,0 0 0,0 0 1,0 1-1,0-1 0,0 0 0,0 1 0,0-1 0,0 1 0,0-1 1,0 1-1,0 0 0,0-1 0,0 1 0,0 0 0,-1-1 0,1 1 1,0 0-1,0 0 0,-1 0 0,1 0 0,-1 0 0,1 0 0,-1 0 1,1 0-1,-1 0 0,1 0 0,-1 0 0,0 0 0,0 1 0,4 37-1661,-4-39 1606,0-1 0,1 1 0,-1 0 0,0 0 1,0 0-1,0 0 0,0 0 0,0 0 0,0 0 0,0 0 0,0 0 0,0 0 0,1 0 0,-1-1 0,0 1 0,0 0 0,0 0 0,0 0 0,0 0 0,0 0 1,0 0-1,1 0 0,-1 0 0,0 0 0,0 0 0,0 0 0,0 0 0,0 0 0,0 0 0,1 0 0,-1 1 0,0-1 0,0 0 0,0 0 0,0 0 0,0 0 1,0 0-1,0 0 0,0 0 0,1 0 0,-1 0 0,0 0 0,0 0 0,0 0 0,0 1 0,0-1 0,0 0 0,0 0 0,0 0 0,0 0 0,0 0 0,0 1 1,6-12-1076,4-12-729,9-36 0,-10 17 791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2.208"/>
    </inkml:context>
    <inkml:brush xml:id="br0">
      <inkml:brushProperty name="width" value="0.05" units="cm"/>
      <inkml:brushProperty name="height" value="0.05" units="cm"/>
    </inkml:brush>
  </inkml:definitions>
  <inkml:trace contextRef="#ctx0" brushRef="#br0">143 210 14763,'-1'-2'258,"0"0"1,-1 0-1,1 0 0,0 0 0,0 0 0,-1 0 1,1 0-1,-1 1 0,0-1 0,1 0 0,-1 1 1,0-1-1,0 1 0,0 0 0,0 0 0,0 0 0,-1 0 1,-3-2-1,4 3-84,0 0 0,0 0 0,0 0 0,1 0 1,-1 1-1,0-1 0,0 1 0,0-1 0,0 1 0,1-1 0,-1 1 1,0 0-1,1 0 0,-1 0 0,0 0 0,1 0 0,-1 0 0,1 0 1,0 0-1,-1 1 0,1-1 0,0 1 0,0-1 0,-2 4 0,-6 9 115,1 0-1,0 0 1,1 1-1,1 0 1,0 0 0,1 0-1,1 1 1,0 0-1,2 0 1,-1 0-1,1 23 1,2-35-254,0 0 0,0 0 0,1 0 0,0-1 0,-1 1 1,1 0-1,1-1 0,1 7 0,-2-9-22,0 0-1,0 0 1,-1 0-1,1 0 1,0 0-1,0 0 1,0 0-1,0 0 1,0 0-1,0 0 1,0 0-1,1 0 1,-1-1-1,0 1 1,0-1-1,1 1 1,-1-1-1,0 1 1,1-1-1,-1 0 1,0 1-1,1-1 1,-1 0-1,0 0 1,1 0-1,-1 0 1,2-1-1,3 0 7,-1 0 0,0 0 0,0-1 1,0 0-1,0 0 0,0-1 0,0 1 0,-1-1 0,8-5 0,38-36 87,-45 39-92,25-25 71,-2-2-1,-2-2 1,0 0-1,-3-1 1,-1-2-1,-1 0 1,15-41-1,-32 70-64,-1 2 1,-1 0-1,1 0 0,-1 0 1,0-1-1,-1 1 1,2-10-1,-6 7 42,-3 12-30,-10 19-22,14-19-11,-15 24-162,2 0 0,0 1 1,2 1-1,1 0 1,2 1-1,1 0 1,1 0-1,1 1 1,-4 56-1,11-83-34,0 1 0,0-1-1,1 1 1,-1-1 0,3 8 0,-3-11 166,0-1 0,0 1 0,1 0 0,-1 0 0,0 0 0,1 0-1,-1 0 1,1 0 0,-1 0 0,1-1 0,-1 1 0,1 0 0,0 0 0,-1-1 0,1 1 0,0-1 0,-1 1 0,1 0 0,0-1 0,0 1 0,0-1 0,0 0 0,0 1 0,-1-1 0,1 0 0,0 1 0,0-1 0,0 0 0,0 0 0,0 0 0,0 0 0,1 0 0,14-7-711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2.624"/>
    </inkml:context>
    <inkml:brush xml:id="br0">
      <inkml:brushProperty name="width" value="0.05" units="cm"/>
      <inkml:brushProperty name="height" value="0.05" units="cm"/>
    </inkml:brush>
  </inkml:definitions>
  <inkml:trace contextRef="#ctx0" brushRef="#br0">22 1 21429,'-8'24'2008,"1"-8"-1384,2-3-216,3-5 704,2-3-583,8-5-177,3 0-112,3-19-248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3.717"/>
    </inkml:context>
    <inkml:brush xml:id="br0">
      <inkml:brushProperty name="width" value="0.05" units="cm"/>
      <inkml:brushProperty name="height" value="0.05" units="cm"/>
    </inkml:brush>
  </inkml:definitions>
  <inkml:trace contextRef="#ctx0" brushRef="#br0">6 108 24597,'-2'6'76,"1"0"-1,0 0 1,0 0-1,1 0 0,0 1 1,0-1-1,0 0 1,1 0-1,2 11 1,-2-15-55,-1-1 0,1 1 0,-1 0 0,1 0 0,0-1 0,0 1 0,0-1 0,0 1 0,0-1 0,1 1 0,-1-1 0,0 0 0,1 1 0,-1-1 0,0 0 0,1 0 0,0 0 1,-1 0-1,1 0 0,0-1 0,-1 1 0,1 0 0,0-1 0,0 1 0,-1-1 0,1 0 0,0 1 0,0-1 0,0 0 0,0 0 0,-1 0 0,1 0 0,0-1 0,0 1 0,2-1 1,6-1 10,0-1 1,0-1 0,-1 1 0,1-1 0,-1-1 0,0 0 0,14-10 0,57-51 132,-67 55-135,86-80 244,-99 91-272,0 0 0,0 0-1,0 0 1,0 0 0,0 0 0,0 1 0,-1-1 0,1 0 0,0 0 0,0 0 0,0 0 0,0 0 0,1 1 0,-1-1-1,0 0 1,0 0 0,0 0 0,0 0 0,0 0 0,0 1 0,0-1 0,0 0 0,0 0 0,0 0 0,0 0-1,0 0 1,0 1 0,1-1 0,-1 0 0,0 0 0,0 0 0,0 0 0,0 0 0,0 0 0,0 0 0,1 0 0,-1 0-1,0 0 1,0 0 0,0 0 0,0 1 0,0-1 0,1 0 0,-1 0 0,0 0 0,0 0 0,0 0 0,0 0 0,0 0-1,1 0 1,-1 0 0,0-1 0,0 1 0,0 0 0,0 0 0,0 0 0,1 0 0,-1 0 0,0 0 0,0 0-1,0 0 1,0 0 0,0 0 0,0 0 0,1-1 0,-1 1 0,0 0 0,0 0 0,-2 10 40,-1 1 1,0-1 0,0 1 0,-1-1-1,-6 10 1,-6 20 69,14-36-96,-5 19 118,-7 28 0,13-45-93,0-1 0,0 0 0,0 1 0,1-1 0,0 1 0,0-1 0,1 1 0,-1-1 0,1 0 0,0 1 0,3 8 0,-3-13-23,0 0 0,-1 0 0,1 0 0,-1 0 0,1 0 0,0 0 0,0 0 0,0 0 0,-1 0 0,1-1 1,0 1-1,0 0 0,0-1 0,0 1 0,0-1 0,0 1 0,0-1 0,0 1 0,0-1 0,1 0 0,-1 0 0,0 1 0,0-1 0,0 0 0,0 0 0,0 0 0,1 0 0,-1 0 0,0 0 0,0-1 0,0 1 0,0 0 1,0-1-1,0 1 0,1-1 0,1 0 0,2-2-135,0 1 0,0-1 0,-1 0 0,1-1 0,-1 1 0,7-7 0,-6 7-1404,-4-4 1057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4.351"/>
    </inkml:context>
    <inkml:brush xml:id="br0">
      <inkml:brushProperty name="width" value="0.05" units="cm"/>
      <inkml:brushProperty name="height" value="0.05" units="cm"/>
    </inkml:brush>
  </inkml:definitions>
  <inkml:trace contextRef="#ctx0" brushRef="#br0">212 250 19268,'0'-2'130,"0"1"0,0 0-1,0 0 1,0 0 0,0 0 0,0 0-1,0 0 1,-1-1 0,1 1 0,0 0 0,-1 0-1,1 0 1,-1 0 0,1 0 0,-1 0-1,1 0 1,-1 0 0,1 0 0,-1 0-1,0 0 1,0 1 0,0-1 0,1 0-1,-1 0 1,0 1 0,0-1 0,-2 0 0,1 0 41,-1 1 0,1-1 0,0 1 0,-1 0 0,1 0 0,0 0 1,-1 0-1,1 1 0,0-1 0,-1 0 0,1 1 0,-4 1 0,-5 2 145,1 1-1,0 0 0,0 1 0,-15 11 0,14-8-249,1 0 0,1 0 0,-1 1 0,-10 17 0,15-21-54,1 1 0,-1 0 0,2 0-1,-1 0 1,1 0 0,0 1-1,1-1 1,-4 14 0,6-20-10,0 0 0,-1 0 1,1 0-1,0 0 0,0 0 1,0 0-1,0 0 0,0 0 1,0 0-1,0 0 0,0 0 1,0 0-1,0 0 0,0 0 1,1 0-1,-1 0 0,0 0 1,1-1-1,-1 1 0,1 0 1,-1 0-1,1 0 0,-1 0 1,1-1-1,0 1 0,-1 0 1,1 0-1,0-1 0,0 1 1,-1 0-1,1-1 0,0 1 0,0-1 1,0 1-1,0-1 0,0 0 1,0 1-1,0-1 0,-1 0 1,1 0-1,0 0 0,0 1 1,0-1-1,0 0 0,0 0 1,0 0-1,0-1 0,0 1 1,0 0-1,0 0 0,0 0 1,2-1-1,4-1 13,-1 0 1,1-1-1,-1 1 1,0-1-1,12-7 1,0-3 24,20-20 0,-26 22-9,1 0 0,27-18 0,-40 29-31,1 0 0,-1-1 0,0 1 0,1 0 0,-1 0 0,0 0 0,1 0 0,-1 0 0,0-1 0,1 1 0,-1 0-1,0 0 1,1 0 0,-1 0 0,1 0 0,-1 0 0,0 0 0,1 0 0,-1 0 0,0 0 0,1 1 0,-1-1 0,1 0 0,-1 0 0,0 0 0,1 0 0,-1 0 0,0 1-1,1-1 1,-1 0 0,0 0 0,0 1 0,1-1 0,-1 0 0,0 0 0,0 1 0,1-1 0,-1 0 0,0 1 0,0-1 0,0 0 0,1 1 0,-1-1 0,0 0 0,0 1-1,0 0 1,3 18-18,-3-18 17,0 17 19,0-5-27,0-1-1,1 1 1,1-1 0,4 19-1,-6-29 18,1 1 0,0-1 1,0 0-1,0 1 0,0-1 0,0 0 0,1 1 0,-1-1 1,1 0-1,-1 0 0,1 0 0,0 0 0,0 0 0,0-1 1,0 1-1,0 0 0,0-1 0,0 0 0,0 1 0,1-1 0,-1 0 1,1 0-1,-1 0 0,1-1 0,-1 1 0,1 0 0,2-1 1,4 0 45,0 0 1,0-1-1,0 0 0,0-1 1,0 0-1,0 0 1,-1-1-1,1 0 1,-1-1-1,0 1 1,0-2-1,14-9 1,5-5 136,-2-1 1,29-28 0,-33 28-72,-2 0 1,-1-1-1,0-1 1,16-29-1,-26 38-96,-1 0 0,0-1-1,-1 0 1,-1 0-1,0 0 1,-1 0 0,-1-1-1,0 0 1,1-21-1,-4 33-20,0 0 0,0 0 0,0 0 0,0 0 0,0 0 0,-1 0 0,0 0 0,1 0 0,-1 0 0,0 1 0,0-1 0,-1 0 0,1 1 0,0-1 0,-4-4 0,3 6-4,1 0 1,0 0-1,-1 0 1,1 0 0,-1 0-1,0 0 1,1 1-1,-1-1 1,0 0 0,1 1-1,-1-1 1,0 1-1,0 0 1,1 0 0,-1 0-1,0 0 1,0 0-1,1 0 1,-1 0 0,0 0-1,0 1 1,1-1-1,-1 0 1,0 1 0,1 0-1,-1-1 1,-2 2-1,-7 4-1,0 0 0,1 1-1,0 0 1,0 0-1,0 1 1,1 0-1,0 1 1,-10 13-1,6-6-6,1 1-1,1 0 1,0 0 0,-11 27-1,19-37 10,0-1 0,1 1 0,0 0 0,0 0 0,1 1-1,0-1 1,0 0 0,0 14 0,2-18-1,-1 1 0,1 0 0,-1 0 0,1-1 0,0 1 0,1-1 0,-1 1 0,1-1 0,-1 1 0,1-1 0,0 0 0,0 0 0,0 1 0,1-2 0,-1 1 0,1 0 0,0 0 0,3 2 0,5 2-140,0-1-1,0 0 1,1 0 0,-1-1 0,1-1-1,0 0 1,1 0 0,-1-1 0,1-1-1,-1 0 1,1-1 0,0 0-1,-1-1 1,18-2 0,5-3-251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8.827"/>
    </inkml:context>
    <inkml:brush xml:id="br0">
      <inkml:brushProperty name="width" value="0.05" units="cm"/>
      <inkml:brushProperty name="height" value="0.05" units="cm"/>
    </inkml:brush>
  </inkml:definitions>
  <inkml:trace contextRef="#ctx0" brushRef="#br0">1 45 13795,'4'7'1648,"7"1"-992,7-6-127,5-2 975,11-2-624,4-4-80,7 0-192,1-2-24,-4-1-351,-2 0-249,-6 1-505,-7 3-271,-10 1 616,-6-1-152,-10 5-128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5.548"/>
    </inkml:context>
    <inkml:brush xml:id="br0">
      <inkml:brushProperty name="width" value="0.05" units="cm"/>
      <inkml:brushProperty name="height" value="0.05" units="cm"/>
    </inkml:brush>
  </inkml:definitions>
  <inkml:trace contextRef="#ctx0" brushRef="#br0">170 40 18036,'0'13'643,"-1"0"1,0 0 0,-1 0-1,0 0 1,-1-1-1,0 1 1,-9 22-1,-4 15 592,-14 61 242,-6 15-384,-26 184 0,61-279-936,4-25-7,4-19 6,70-193 243,-12 25-374,-55 156-31,119-267-101,-100 244 44,-27 45 59,0 0-1,0 0 1,1 1-1,-1-1 0,1 1 1,0 0-1,-1-1 1,1 1-1,0 1 1,0-1-1,1 0 1,5-2-1,-8 4 4,0 0-1,-1 0 1,1-1-1,0 1 1,-1 0-1,1 0 1,0 0-1,0 0 1,-1 0-1,1 0 1,0 0-1,0 0 1,-1 0-1,1 0 1,0 1-1,0-1 1,-1 0-1,1 0 1,0 1-1,-1-1 1,1 0-1,0 1 1,-1-1-1,1 1 1,-1-1-1,1 1 1,-1-1-1,2 2 1,-1 0-3,0 0 1,-1-1 0,1 1-1,0 0 1,-1 0-1,1 0 1,-1 0-1,0 0 1,0 0-1,1 4 1,-2 3-6,0-1 0,0 0 0,0 1 0,-5 11-1,1-7 8,-1-1-1,0 0 1,0 0-1,-2-1 1,1 0-1,-2 0 1,1-1-1,-1 0 1,-21 17-1,15-15 13,0 0 0,-2-1-1,1 0 1,-2-2 0,1 0-1,-23 8 1,32-15-60,1 1 0,-1-2 0,-15 3 0,22-4 9,-1 0 0,1 0 1,0 0-1,0 0 1,-1 0-1,1 0 0,0-1 1,0 1-1,-1 0 0,1-1 1,0 1-1,0-1 1,0 1-1,-2-1 0,3 0-5,0 1 0,-1-1 0,1 0 0,0 1 0,-1-1-1,1 1 1,0-1 0,0 1 0,0-1 0,-1 0 0,1 1 0,0-1-1,0 0 1,0 1 0,0-1 0,0 1 0,0-1 0,0 0-1,0 1 1,0-1 0,1 0 0,-1 1 0,0-1 0,0 1 0,1-1-1,-1 0 1,0 1 0,0-1 0,1 1 0,0-1 0,3-5-246,0 0 1,0 0 0,1 0-1,-1 1 1,1 0 0,1 0-1,10-8 1,48-28-659,-49 32 578,31-17-620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5.951"/>
    </inkml:context>
    <inkml:brush xml:id="br0">
      <inkml:brushProperty name="width" value="0.05" units="cm"/>
      <inkml:brushProperty name="height" value="0.05" units="cm"/>
    </inkml:brush>
  </inkml:definitions>
  <inkml:trace contextRef="#ctx0" brushRef="#br0">71 1 17044,'1'0'95,"-1"0"0,1 0 0,0 0 0,-1 0 0,1 0 0,-1 0 1,1 0-1,-1 0 0,1 0 0,-1 0 0,1 1 0,0-1 0,-1 0 0,1 0 1,-1 1-1,1-1 0,-1 0 0,1 1 0,-1-1 0,0 0 0,1 1 1,-1-1-1,1 1 0,-1-1 0,0 1 0,1-1 0,-1 1 0,0 1 50,1-1 0,-1 0 0,0 1-1,0-1 1,0 0 0,0 1 0,0-1-1,0 0 1,0 1 0,0-1 0,-1 3-1,-3 6 584,0 0-1,-9 16 0,6-12 216,-2 6-220,1-5-335,1 1 0,0 0 0,2 1 0,-1-1 0,2 1 0,0 0-1,-2 23 1,6-39-377,0 0 0,0 0 0,0 0 0,0 0 0,0 0 0,0 0 0,0 0 0,1 0 0,-1 0 0,0 0 0,0 0 0,1 0-1,-1 0 1,1 0 0,-1 0 0,1 0 0,-1 0 0,1 0 0,-1-1 0,1 1 0,0 0 0,0 0 0,0 0 0,0-1-4,0 1 1,0-1-1,0 0 1,0 0-1,0 0 1,0 0-1,0 0 0,0 0 1,0 0-1,1 0 1,-1 0-1,0 0 1,0 0-1,0-1 1,0 1-1,0 0 1,0-1-1,1 0 1,3-1 9,0-1 0,-1-1 1,1 1-1,0 0 0,-1-1 1,8-8-1,-5 3 2,0-1 1,-1 0-1,0 0 1,-1-1-1,0 1 1,7-22-1,-10 23-13,0 1-1,0 0 0,0 0 1,-1-1-1,-1 1 0,1-1 0,-1 1 1,-1-1-1,1 1 0,-4-12 1,4 20-7,0-1 1,0 0-1,0 0 1,0 0-1,-1 1 1,1-1-1,0 0 1,0 0-1,-1 1 1,1-1-1,-1 0 1,1 0-1,-1 1 1,1-1-1,-1 0 1,1 1-1,-1-1 1,1 1-1,-1-1 1,0 1-1,1-1 1,-1 1-1,0-1 1,0 1-1,1 0 1,-1-1-1,0 1 1,0 0-1,1 0 1,-1 0-1,0-1 1,0 1-1,0 0 1,0 0-1,1 0 1,-1 0-1,0 0 1,0 1-1,0-1 1,1 0-1,-1 0 1,0 0-1,0 1 1,0-1-1,1 0 1,-1 1-1,0-1 1,1 1-1,-1-1 1,0 1-1,1-1 1,-1 1-1,0-1 1,1 1-1,-1 0 1,0 0-1,0 0 1,0 0 0,0 0 0,1 0 0,-1 0 0,0 0 0,0 0 1,1 0-1,-1 1 0,0-1 0,1 0 0,-1 0 0,1 1 0,0-1 0,-1 0 0,1 0 0,0 1 0,0-1 0,0 0 0,0 1 0,0-1 0,0 0 0,0 1 0,0-1 0,0 0 0,1 1 0,-1-1 0,1 0 0,-1 0 0,1 1 1,-1-1-1,1 0 0,-1 0 0,1 0 0,0 0 0,0 0 0,0 0 0,1 1 0,2 1-27,0-1 0,0 0 0,0 0 0,0 0-1,0-1 1,0 1 0,0-1 0,1 0 0,-1-1 0,8 2 0,47-2-1179,-48-1 847,74-3-416,-37 1 290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17.332"/>
    </inkml:context>
    <inkml:brush xml:id="br0">
      <inkml:brushProperty name="width" value="0.05" units="cm"/>
      <inkml:brushProperty name="height" value="0.05" units="cm"/>
    </inkml:brush>
  </inkml:definitions>
  <inkml:trace contextRef="#ctx0" brushRef="#br0">215 560 14123,'2'-2'518,"0"0"0,0 0 0,-1 0 1,1-1-1,-1 1 0,1 0 0,-1-1 0,0 1 0,0-1 1,0 1-1,0-1 0,0 0 0,-1 1 0,1-6 0,-1 7-405,0 0 0,0 0 0,0 0 0,0 0 0,-1 0 0,1 0 0,0 0 0,-1 0 0,1 0 0,-1 1 0,1-1 0,-1 0 0,1 0 0,-1 0 0,0 0 0,1 0 0,-1 1 0,0-1 0,0 0 0,0 1 0,1-1 0,-1 1 0,0-1 0,0 1 0,0-1-1,0 1 1,0-1 0,0 1 0,0 0 0,0 0 0,0-1 0,0 1 0,0 0 0,0 0 0,0 0 0,0 0 0,0 0 0,0 0 0,0 1 0,-2-1 0,-6 1 35,0 1 1,0-1-1,0 2 1,1-1-1,-1 1 1,0 1-1,1-1 0,0 1 1,0 1-1,0 0 1,0 0-1,-7 7 1,6-5-141,1 0 0,0 1 1,0 0-1,1 1 1,0-1-1,0 1 1,1 1-1,0-1 0,-7 17 1,12-23-6,0 0 0,0 0 0,0 1 0,0-1 0,0 0 0,1 1 0,-1-1 0,1 1 0,0-1 0,0 1 0,1-1 0,0 5 0,-1-7 0,1 1 1,0 0-1,-1-1 0,1 1 0,0-1 1,0 0-1,0 1 0,0-1 1,0 0-1,0 1 0,0-1 0,1 0 1,-1 0-1,0 0 0,1 0 1,-1 0-1,1 0 0,-1-1 0,1 1 1,-1 0-1,1-1 0,0 1 1,-1-1-1,1 1 0,0-1 1,2 0-1,4 1 7,1-1 0,-1-1 0,0 0 0,1 0 0,-1 0 0,0-1 0,0 0 0,0-1 0,0 0 0,0 0 0,0-1 0,13-8 1,-4 1 12,0-1 1,0-1 0,-1 0-1,16-18 1,-24 23-16,-1 0 0,0-1 0,-1 0 0,0 0 0,0-1-1,-1 1 1,0-1 0,0 0 0,5-22 0,-10 32-8,0-1 0,1 1 0,-1-1 0,0 1 1,0-1-1,1 1 0,-1-1 0,0 1 0,0-1 0,0 1 1,0-1-1,0 0 0,0 1 0,0-1 0,0 1 0,0-1 1,0 1-1,0-1 0,0 0 0,-1 1 0,1-1 0,0 1 1,0-1-1,-1 1 0,1-1 0,0 1 0,0-1 0,-1 1 0,1-1 1,-1 1-1,1 0 0,0-1 0,-1 1 0,1-1 0,-1 1 1,1 0-1,-1 0 0,1-1 0,-1 1 0,1 0 0,-1 0 1,1-1-1,-1 1 0,0 0 0,1 0 0,-1 0 0,0 0 0,0 0 0,0 0-1,0 1 0,-1-1 0,1 0 0,0 1 0,0-1 0,0 1 0,1-1 0,-1 1 0,0-1 0,0 1 0,0 0 0,0-1 0,0 1 0,1 0 0,-1 0 0,0-1 0,1 1 1,-1 0-1,0 0 0,1 0 0,-1 0 0,1 0 0,-1 1 0,1 0-6,-1-1 0,1 0 0,0 0 0,-1 0 0,1 1 0,0-1 0,0 0 0,0 0 0,0 0 0,0 1 0,0-1 0,0 0 0,0 0 0,1 1 0,-1-1 0,0 0 0,1 0 0,-1 0 0,1 0 0,-1 1-1,1-1 1,0 0 0,-1 0 0,1 0 0,1 1 0,0-1-5,0 0 0,0 1-1,0-1 1,0 0 0,1-1-1,-1 1 1,0 0 0,0-1 0,1 1-1,-1-1 1,0 1 0,4-1-1,6 0-35,-1-1 1,0 0-1,0-1 0,16-4 0,-11 1 18,0-1 0,0-1 0,-1 0 0,0-1 0,0-1 0,-1 0-1,0-1 1,-1 0 0,0-1 0,-1 0 0,14-17 0,-16 16 7,0-1 0,-1 1 0,0-2 1,-1 1-1,0-1 0,-2-1 0,1 1 1,-2-1-1,0 0 0,-1 0 0,0-1 1,1-16-1,-4 30 24,-1 0 0,0-1 0,0 1 0,0 0 0,0-1 0,0 1 0,0 0 0,0-1 0,-1 1 1,1 0-1,-1-1 0,0 1 0,0 0 0,0 0 0,-1-4 0,1 6-1,1 0 1,-1-1 0,1 1-1,0 0 1,-1 0-1,1-1 1,-1 1-1,1 0 1,-1 0-1,1 0 1,-1 0-1,1-1 1,-1 1-1,1 0 1,-1 0 0,1 0-1,-1 0 1,1 0-1,-1 0 1,1 0-1,-1 1 1,1-1-1,-1 0 1,1 0-1,-1 0 1,1 1-1,-3 0 2,1 0 0,-1 1-1,1-1 1,0 1-1,0 0 1,0 0-1,-3 3 1,-11 14 17,1 1 0,1 0 0,1 1 0,-18 41 0,-32 97 103,54-129-101,0 0 0,2 0 0,2 1 0,-3 45 0,6-24-1,11 97 1,-8-137-15,1 0 0,0 1 0,0-1 0,6 14 0,-8-25-2,1-1 1,-1 1-1,0 0 0,0-1 0,0 1 0,1 0 0,-1-1 0,0 1 1,1 0-1,-1-1 0,1 1 0,-1 0 0,1-1 0,-1 1 0,1-1 1,-1 1-1,1-1 0,0 0 0,-1 1 0,1-1 0,0 1 0,-1-1 0,1 0 1,0 0-1,-1 1 0,1-1 0,0 0 0,0 0 0,1 0 3,-1-1 0,0 1 0,0-1 0,0 1 0,0-1 0,0 1 0,0-1 0,0 0 0,0 0 0,0 1 0,0-1 0,-1 0 0,1 0 0,0 0 0,0-2 0,5-6 39,-1 0 0,8-19 0,-13 28-46,84-261 436,-47 137-389,-35 118-46,7-16 37,-9 22-36,0 0 0,1-1 1,-1 1-1,0-1 0,1 1 0,-1 0 1,1 0-1,-1-1 0,1 1 0,-1 0 1,1 0-1,-1-1 0,1 1 0,-1 0 1,1 0-1,-1 0 0,1 0 0,-1 0 1,1 0-1,-1 0 0,1 0 0,-1 0 0,1 0 1,-1 0-1,1 0 0,-1 0 0,1 0 1,-1 1-1,1-1 0,-1 0 0,1 0 1,-1 0-1,1 1 0,-1-1 0,0 0 1,1 1-1,-1-1 0,1 1 0,6 3 7,1 0 1,-1 0-1,1-1 0,0 0 0,-1-1 1,1 1-1,0-2 0,1 1 0,-1-1 1,10 0-1,27-3 8,-43 2-10,0 0 0,-1 0-1,1-1 1,0 1 0,0-1 0,-1 0 0,1 1 0,0-1 0,-1 0-1,1 0 1,-1 0 0,1 0 0,1-2 0,-7 11 60,-1-1-1,1 1 1,0 0-1,-3 10 1,5-14-31,1 0-1,0-1 1,0 1 0,0 0 0,1 0 0,-1 0 0,1 0-1,0 0 1,0 0 0,0-1 0,2 9 0,-2-11-29,1 0 0,-1-1 0,1 1 0,-1 0-1,1-1 1,-1 1 0,1 0 0,-1-1 0,1 1 0,0 0 0,-1-1 0,1 1 0,0-1 0,-1 1 0,1-1 0,0 0 0,0 1 0,-1-1 0,1 0 0,0 1 0,0-1-1,0 0 1,0 0 0,-1 0 0,1 0 0,0 0 0,0 0 0,0 0 0,0 0 0,0 0 0,-1 0 0,1 0 0,0-1 0,1 1 0,2-1-3,1-1 0,-1 1 0,0-1 0,0 0 0,5-3-1,2-2-102,-1-1-1,0 0 1,-1 0-1,0-1 1,-1 0-1,1-1 0,-2 0 1,13-20-1,44-97-1434,-48 91 973,20-43-1707,47-156 1,-78 205 2119,-5 30 152,0 0 0,0-1 0,1 1 0,-1 0 1,0 0-1,0 0 0,0-1 0,0 1 0,0 0 0,-1 0 0,1 0 1,0 0-1,0-1 0,0 1 0,0 0 0,0 0 0,0 0 0,0 0 1,0-1-1,0 1 0,0 0 0,0 0 0,-1 0 0,1 0 0,0 0 1,0-1-1,0 1 0,0 0 0,0 0 0,0 0 0,-1 0 0,1 0 1,0 0-1,0 0 0,0 0 0,0 0 0,-1 0 0,-9 8 428,0 4-75,2 0 1,-1 1-1,2 0 0,0 0 1,0 1-1,-5 19 0,2-3 67,2 0 0,-5 33 0,8-32-181,2 0 0,1 0-1,2 0 1,4 48 0,-1-60-209,0 0 0,1 0 1,1 0-1,1-1 0,1 0 0,0 0 0,1-1 0,17 26 0,-54-69-519,3 3 297,14 11 127,-66-73-370,66 70 415,1 1-1,0-2 0,1 0 1,-8-19-1,16 32 32,0-1-1,1 1 1,0-1 0,0 0-1,0 1 1,0-1 0,1 0-1,-1 0 1,1 0-1,0-6 1,0 8-6,1 1 0,-1-1 0,1 0 0,-1 1 0,1-1 0,0 1 0,0-1 0,0 1 0,-1-1 1,1 1-1,1 0 0,-1-1 0,0 1 0,0 0 0,0 0 0,1 0 0,-1 0 0,0 0 0,1 0 0,-1 0 0,1 0 0,0 0 0,-1 1 0,1-1 0,3 0 0,12-2 26,0 0-1,1 1 0,-1 1 1,1 0-1,22 3 0,24-1-342,-31-3 248,1-2 0,34-8 0,1-7-43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32.137"/>
    </inkml:context>
    <inkml:brush xml:id="br0">
      <inkml:brushProperty name="width" value="0.05" units="cm"/>
      <inkml:brushProperty name="height" value="0.05" units="cm"/>
    </inkml:brush>
  </inkml:definitions>
  <inkml:trace contextRef="#ctx0" brushRef="#br0">221 145 16716,'-5'2'163,"-1"0"0,1 1 1,0 0-1,0 0 1,0 0-1,0 0 1,0 1-1,1-1 1,-1 1-1,1 0 1,0 1-1,1-1 1,-1 1-1,1 0 0,-1-1 1,2 2-1,-1-1 1,0 0-1,1 0 1,0 1-1,-1 6 1,-4 13 33,2 1 0,1 0 0,-2 38 1,3-32-40,-20 359 496,11-159-382,-18 198 109,-10 199-73,40-620-305,-4 140 51,5-120-28,1 0 0,2 0 0,6 30-1,-8-53-10,-1 0 0,1 0 0,0 0-1,1 0 1,0-1 0,-1 1 0,2-1-1,-1 1 1,1-1 0,6 8 0,-7-11-3,0 1 1,1-1 0,-1 1 0,0-1 0,1 0 0,-1-1-1,1 1 1,0 0 0,0-1 0,-1 0 0,1 0 0,0 0-1,0 0 1,0-1 0,0 0 0,0 1 0,7-2 0,30-4 83,-1-1 1,58-18 0,21-4-5,-52 19-58,132-2 0,69 21 0,-138-2-17,158-11-1,135-57-42,84-5 41,-263 64 20,-196 4-15,1 3-1,93 22 1,-133-25-17,1-1 0,-1 0 0,1 0 1,-1-1-1,15 0 0,-20-1 20,0-1 0,0 1-1,-1-1 1,1 0 0,0 0-1,0-1 1,0 1 0,-1-1 0,1 0-1,-1 0 1,1 0 0,-1 0-1,0-1 1,0 1 0,5-5 0,31-37 74,-1-1 1,-2-1 0,-2-2 0,-3-1 0,-1-2 0,-3-1-1,-2-1 1,19-60 0,-4-11-126,-6-3 0,27-194 0,-45 215 37,-4-1 0,-4-158 0,-11 218-38,-2 0 0,-2 1-1,-14-50 1,12 65-32,-1 1 0,-2 0 0,-1 0 0,-1 1 0,-24-36 0,31 55 49,-1 0 0,0 1 0,-1 0 0,1 0 1,-2 1-1,1 0 0,-1 1 0,0 0 0,-1 0 0,1 1 1,-1 1-1,-1 0 0,1 0 0,-17-4 0,-94-29 22,-127-21 0,-134-3 4,139 35-34,-1 11 0,-440 26 1,425 12 19,-472 16 20,703-38-27,15 1-35,0-1-1,1-1 1,-1 0-1,1-1 1,-1 0-1,-22-8 1,36 11 56,-1-1 1,1 0-1,0 0 1,0 0-1,-1 0 1,1 0-1,0 0 1,0 0-1,-1 0 1,1 0-1,0-1 1,0 1-1,-1 0 1,1 0-1,0 0 1,0 0-1,-1 0 1,1 0-1,0 0 1,0-1-1,-1 1 1,1 0-1,0 0 1,0 0-1,0-1 1,0 1-1,-1 0 1,1 0-1,0 0 1,0-1-1,0 1 1,0 0-1,0 0 1,0-1-1,-1 1 1,1 0-1,0 0 1,0-1-1,0 1 1,0 0-1,0 0 1,0-1-1,0 1 1,13-4 192,-4 1-191,15-5 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34.157"/>
    </inkml:context>
    <inkml:brush xml:id="br0">
      <inkml:brushProperty name="width" value="0.05" units="cm"/>
      <inkml:brushProperty name="height" value="0.05" units="cm"/>
    </inkml:brush>
  </inkml:definitions>
  <inkml:trace contextRef="#ctx0" brushRef="#br0">21 5095 13835,'-1'0'76,"0"0"1,0 1-1,0-1 0,0 0 1,0 0-1,0 0 1,0 0-1,0 0 0,0 0 1,0 0-1,0 0 0,-1 0 1,1 0-1,0-1 1,-1 0-1,2 1-55,0 0-1,0 0 1,-1 0 0,1-1-1,0 1 1,0 0-1,0-1 1,0 1 0,-1 0-1,1-1 1,0 1 0,0 0-1,0 0 1,0-1 0,0 1-1,0 0 1,0-1-1,0 1 1,0 0 0,0-1-1,0 1 1,0 0 0,0-1-1,0 1 1,0 0 0,0-1-1,0 1 1,1 0-1,-1-1 1,0 1 0,2-3 53,-1 0 0,1 0 0,0 0 1,0 0-1,1 1 0,-1-1 0,0 1 1,5-4-1,17-11 145,0 2 0,0 0 0,34-14 1,85-28 14,-97 40-145,425-146 252,-200 73-333,-37 14 18,2 10-1,4 10 1,421-42-1,-38 82 6,0 43 106,0 0 4,301-47 55,0-52-22,-292 16-135,477-47 1,-5-37 143,-1100 139-182,859-141 209,-8-44-45,-779 166-139,0-4 0,-2-3 0,103-53-1,-140 59-9,-1-1-1,0-1 1,-2-2-1,-2-1 0,0-2 1,-1-1-1,-2-2 0,29-39 1,-38 42 38,0-1 0,-2 0 0,-2-1-1,0-1 1,-2-1 0,-2 0 0,0-1 0,-3 0 0,0-1 0,-2 0 0,3-53 0,-9 30 91,-2 0 0,-3 0 0,-3 0 0,-25-103 0,8 79 86,-3 2 0,-63-129-1,21 71-118,-5 3 0,-113-150 0,-70-26-74,210 262-36,-1 3 1,-3 1-1,-2 3 0,-58-35 1,-54-14 154,-198-77 0,346 160-139,-100-42 42,-1 6 0,-2 4 1,-156-28-1,-31 20-68,-200-44 46,295 33-23,42 9 2,-177-25 0,160 52 3,-104-18-4,279 37-12,0 0 0,0-1 0,0 0 0,-18-10 0,25 11-59,0 1 0,1-1 1,0 0-1,0 0 0,0-1 1,0 1-1,0-1 0,1 0 1,-1 0-1,1 0 0,0-1 1,1 1-1,-5-8 0,7 10-106,0 2 35,-1-1 0,1 1 0,0-1 0,0 1 0,0-1 0,0 1 0,-1-1 0,1 1 0,0-1 0,-1 1 1,1-1-1,0 1 0,-1-1 0,1 1 0,0-1 0,-1 1 0,1 0 0,-1-1 0,1 1 0,-1 0 1,1 0-1,-1-1 0,1 1 0,-1 0 0,1 0 0,-1 0 0,1-1 0,-1 1 0,1 0 0,-2 0 0,-5 0-772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34.607"/>
    </inkml:context>
    <inkml:brush xml:id="br0">
      <inkml:brushProperty name="width" value="0.05" units="cm"/>
      <inkml:brushProperty name="height" value="0.05" units="cm"/>
    </inkml:brush>
  </inkml:definitions>
  <inkml:trace contextRef="#ctx0" brushRef="#br0">19 443 13427,'-2'2'143,"0"0"0,0 1 0,1-1 1,-1 0-1,1 1 0,-1 0 0,1-1 0,0 1 0,0 0 1,0 0-1,1 0 0,-1 0 0,1 0 0,-1-1 0,1 1 1,0 0-1,0 0 0,0 0 0,0 0 0,1 0 0,-1 0 1,1 0-1,0 0 0,0 0 0,0-1 0,0 1 0,0 0 1,1-1-1,-1 1 0,4 3 0,-2-1-12,1 0 0,-1-1 1,1 1-1,0-1 0,0 0 0,1-1 0,-1 1 0,1-1 0,0 0 0,0 0 0,0 0 1,0 0-1,0-1 0,1 0 0,-1 0 0,1-1 0,0 0 0,-1 1 0,1-2 0,0 1 1,0-1-1,-1 0 0,1 0 0,0 0 0,0-1 0,10-3 0,-2 1-1,-1-1 0,0-1 0,0 0-1,0 0 1,0-2 0,-1 1 0,0-2 0,-1 1-1,0-2 1,13-11 0,-5 0-45,0-2 0,-1 0 0,-2-1 1,0-1-1,-2 0 0,0-1 0,-2-1 0,-1 0 0,-1 0 1,-1-1-1,-1 0 0,-1-1 0,-2 0 0,3-41 0,-8 21-66,0 45-21,0-1 0,-1 1 1,0-1-1,1 0 0,-1 1 0,-1-1 0,1 1 1,0 0-1,-1-1 0,-2-2 0,2 5-136,4 9-7,9 15-256,-6-17 263,0 0 0,0 0 1,0 0-1,1-1 0,0 0 0,0 0 1,1 0-1,0-1 0,-1 0 0,1-1 1,0 1-1,8 2 0,2-1 4,1-1 0,-1 0 0,1-1 0,31 1 0,67-2-434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56.849"/>
    </inkml:context>
    <inkml:brush xml:id="br0">
      <inkml:brushProperty name="width" value="0.05" units="cm"/>
      <inkml:brushProperty name="height" value="0.05" units="cm"/>
    </inkml:brush>
  </inkml:definitions>
  <inkml:trace contextRef="#ctx0" brushRef="#br0">47 56 12923,'-6'-21'1622,"-1"-14"1374,7 35-2917,0 0 0,-1 1 0,1-1 0,0 0 0,-1 0 0,1 0 0,0 0 0,-1 0 0,1 0 0,0 0 0,-1 1 0,1-1 0,0 0 0,0 0 0,-1 0 0,1 1 0,0-1 0,0 0 0,-1 0 0,1 1 0,0-1 0,0 0 0,0 1 0,-1-1 0,1 0 0,0 1 0,0-1 0,0 0 0,0 1 0,-5 20 394,1 0 1,1 0-1,0 26 1,1-22-269,-7 245 1370,13-363-1879,-3 89-699,0 10 482,-1-4 57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58.078"/>
    </inkml:context>
    <inkml:brush xml:id="br0">
      <inkml:brushProperty name="width" value="0.05" units="cm"/>
      <inkml:brushProperty name="height" value="0.05" units="cm"/>
    </inkml:brush>
  </inkml:definitions>
  <inkml:trace contextRef="#ctx0" brushRef="#br0">141 137 16099,'-4'-8'970,"4"6"-828,-1 0 0,0 0 0,1 1-1,-1-1 1,0 0 0,0 0 0,0 1-1,0-1 1,-1 1 0,1-1 0,0 1-1,-1 0 1,1-1 0,-1 1 0,-2-2-1,4 4-81,-1-1 0,1 0-1,-1 0 1,1 0-1,0 1 1,-1-1-1,1 0 1,-1 1-1,1-1 1,0 0 0,0 1-1,-1-1 1,1 1-1,0-1 1,0 0-1,-1 1 1,1-1-1,0 1 1,0-1 0,0 1-1,0-1 1,-1 1-1,1-1 1,0 1-1,0-1 1,0 1 0,0-1-1,1 1 1,-3 20 228,2-17-156,0 127 764,1-45-465,-24 948 1557,18-860-1778,-8-2 1,-39 191-1,36-262-114,16-100-94,0 0 0,0 0 0,0 0 0,0 0 0,0 0 0,0 0 0,0 1 0,0-1 0,0 0 0,1 0 0,-1 0 0,0 0 0,1 0 0,-1 0 0,1 0 0,-1 0 0,1 0 0,-1 0 0,1 0 0,0-1 0,-1 1 0,1 0 0,0 0 0,0-1 0,0 1 0,0 0 0,-1-1 0,1 1 0,0 0 0,0-1 0,0 0 0,0 1 0,0-1 0,0 0 0,1 1 0,-1-1 1,1 0-1,6 1 12,-1-1 0,0 0 1,0-1-1,15-2 0,4-1 19,8 6-8,0 1 1,0 1-1,0 2 0,43 13 0,31 6 13,-64-17-34,-1-2 0,46 0 0,-73-6-3,0-1 1,0 0-1,1-1 1,-1-1-1,0 0 1,-1-2-1,1 1 1,26-13 0,26-22 10,-45 24 12,49-21 0,-65 33-19,-1-1 1,0 1 0,-1-1-1,1 0 1,-1 0 0,1-1 0,-1 1-1,-1-1 1,1 0 0,-1-1-1,1 1 1,-2-1 0,1 0 0,0 0-1,3-10 1,4-10 89,-2 0 0,9-44 0,-11 43-42,53-307 274,-46 239-315,55-483-31,-65 501 20,-3 0-1,-15-126 1,9 167-7,-1 1 0,-3-1-1,0 1 1,-3 1 0,0 0 0,-3 0-1,-32-56 1,40 80-1,1 0 0,-2 1 1,1 0-1,-1 0 0,-14-12 0,15 16 2,1 0-1,-1 1 0,0 0 1,-1 0-1,1 1 0,0 0 1,-1 0-1,0 1 0,-8-2 1,-28-3-27,-49-1 0,23 2 0,-407-39 197,473 45-123,-49-7-181,49 7 166,0-1 0,1 0 1,-1 0-1,1-1 0,-1 1 1,1-1-1,-1 1 0,1-1 1,0 0-1,0-1 0,-4-3 1,6 5-18,0 0 0,0 0 0,1 0 0,-1 0 0,0 0 1,1 0-1,-1 0 0,1 0 0,-1 0 0,1-1 0,0 1 0,0 0 0,-1 0 1,1 0-1,0-1 0,0 1 0,0 0 0,0 0 0,1-3 0,1-13 28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59.012"/>
    </inkml:context>
    <inkml:brush xml:id="br0">
      <inkml:brushProperty name="width" value="0.05" units="cm"/>
      <inkml:brushProperty name="height" value="0.05" units="cm"/>
    </inkml:brush>
  </inkml:definitions>
  <inkml:trace contextRef="#ctx0" brushRef="#br0">1 3 17756,'0'0'87,"0"0"0,1-1 0,-1 1 0,1 0 1,-1 0-1,1-1 0,-1 1 0,1 0 0,-1 0 0,1 0 0,-1-1 1,1 1-1,-1 0 0,1 0 0,-1 0 0,1 0 0,-1 0 0,1 0 1,-1 0-1,1 0 0,-1 0 0,1 1 0,-1-1 0,1 0 0,-1 0 1,1 0-1,-1 1 0,1-1 0,-1 0 0,1 0 0,0 1 0,81 52 2426,-21-13-1697,10 4-227,181 122 269,-241-157-840,-1 0 0,0 0 0,0 1 0,-1 0 0,0 1 0,0 0 0,-2 0 0,12 22 0,-16-27-146,0-1 1,-1 1-1,0 0 0,0 0 1,0 1-1,-1-1 1,0 0-1,0 1 0,-1-1 1,0 0-1,0 1 1,0-1-1,-1 1 0,1-1 1,-2 0-1,1 1 1,-1-1-1,0 0 0,0 0 1,-5 9-1,5-12 52,1 0 1,-1 0-1,0-1 0,0 1 1,0-1-1,-1 1 0,1-1 1,-1 0-1,1 0 0,-1 0 0,0 0 1,-5 3-1,-14-1-633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5:59.447"/>
    </inkml:context>
    <inkml:brush xml:id="br0">
      <inkml:brushProperty name="width" value="0.05" units="cm"/>
      <inkml:brushProperty name="height" value="0.05" units="cm"/>
    </inkml:brush>
  </inkml:definitions>
  <inkml:trace contextRef="#ctx0" brushRef="#br0">2 140 14835,'-1'1'85,"1"0"0,0 0 0,0-1 1,0 1-1,0 0 0,0 0 0,0 0 0,0 0 0,0 0 0,0-1 0,1 1 0,-1 0 0,0 0 1,1 0-1,-1-1 0,0 1 0,1 0 0,-1 0 0,1-1 0,-1 1 0,1 0 0,-1-1 0,1 1 1,-1 0-1,1-1 0,0 1 0,-1-1 0,1 1 0,0-1 0,0 1 0,-1-1 0,2 1 0,31 10 1076,-27-9-728,18 4 449,0-1-1,1-2 0,-1 0 0,43-1 0,-14-5-48,59-9 0,-88 8-673,1-1 0,-1-1 0,26-9 0,-44 13-217,1-1 0,-1 0-1,0 0 1,0 0 0,0-1 0,0 0 0,0 0 0,-1 0 0,0-1-1,0 1 1,0-2 0,0 1 0,-1 0 0,0-1 0,6-10 0,-9 13 32,0 0 0,0 1 1,0-1-1,-1 0 0,1 0 0,-1 0 1,0 0-1,1 1 0,-1-1 1,-1 0-1,1 0 0,0 0 0,-1 0 1,0 0-1,1 1 0,-2-4 1,-14-16-250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9.260"/>
    </inkml:context>
    <inkml:brush xml:id="br0">
      <inkml:brushProperty name="width" value="0.05" units="cm"/>
      <inkml:brushProperty name="height" value="0.05" units="cm"/>
    </inkml:brush>
  </inkml:definitions>
  <inkml:trace contextRef="#ctx0" brushRef="#br0">0 62 17732,'9'-5'1528,"10"-3"-1048,2 1-176,8-2 576,6 1-191,5 2-617,3-2-352,-3 4 296,-2-1-56,-4 4-160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0.849"/>
    </inkml:context>
    <inkml:brush xml:id="br0">
      <inkml:brushProperty name="width" value="0.05" units="cm"/>
      <inkml:brushProperty name="height" value="0.05" units="cm"/>
    </inkml:brush>
  </inkml:definitions>
  <inkml:trace contextRef="#ctx0" brushRef="#br0">340 379 13331,'1'-3'304,"0"0"1,0 0 0,0 0-1,0-1 1,-1 1 0,1 0-1,-1 0 1,0 0 0,0 0-1,0-1 1,-1 1 0,1 0-1,-1 0 1,0 0-1,0 0 1,0 0 0,0 0-1,0 0 1,0 0 0,-1 0-1,0 1 1,1-1 0,-1 0-1,0 1 1,0 0 0,0-1-1,-1 1 1,1 0-1,-1 0 1,1 0 0,-6-2-1,3 1-107,0 1 0,0-1 0,0 1 0,0 1 0,-1-1 0,1 1 0,-1 0 0,0 0 0,1 1 0,-1-1 0,1 1 0,-1 1 0,0-1 0,1 1 0,-1 0-1,1 0 1,-8 3 0,-1 1-61,1 2 0,0 0 0,0 0 0,0 2 0,1-1 0,0 1 0,1 1 0,0 0 0,-14 17 0,18-19-102,0 0 1,1 1-1,0 0 1,0 0-1,1 0 0,1 1 1,-1 0-1,1 0 1,1 0-1,0 0 1,0 1-1,1-1 1,-2 20-1,4-29-31,0 0 1,0 0-1,0 0 0,0 1 1,0-1-1,1 0 0,-1 0 1,0 0-1,0 0 0,1 0 1,-1 0-1,1 0 0,-1 1 0,1-1 1,-1 0-1,1 0 0,0-1 1,-1 1-1,1 0 0,0 0 1,0 0-1,0 0 0,1 1 1,0-2 0,0 1 0,-1-1 0,1 1 1,0-1-1,0 0 0,-1 1 0,1-1 0,0 0 1,0 0-1,-1 0 0,1-1 0,0 1 0,0 0 1,1-1-1,6-2 10,-1 0 0,1 0 1,-1-1-1,0 0 0,10-7 0,6-6 11,-2-1 0,0-1 1,28-32-1,53-71 52,-99 116-71,22-26 49,38-65-1,-54 77-38,0-1-1,0 1 1,-2-2-1,10-42 1,-17 63-13,-1 0 0,0 0 0,0 0 0,1 0 0,-1 0 0,0 0 0,0 0 0,0 0-1,0 0 1,0 0 0,0 0 0,0 0 0,-1 0 0,1 0 0,0 0 0,-1-2 0,1 3-1,-1 0 0,1 0 0,-1 0-1,1 0 1,0 0 0,-1-1 0,1 1 0,0 0 0,-1 0-1,1 0 1,0 0 0,-1 0 0,1 1 0,-1-1 0,1 0-1,0 0 1,-1 0 0,1 0 0,0 0 0,-1 0 0,1 1-1,0-1 1,-1 0 0,1 0 0,0 0 0,-1 1-1,1-1 1,0 0 0,-1 1 0,-2 2 4,0 0 0,0 1 1,0-1-1,0 1 0,0-1 0,1 1 0,-3 4 1,-3 14 5,1 0 0,1 0 0,-6 44 0,8-46-4,0 6-101,-2 50 0,6-66-63,1 1 0,0-1-1,0 0 1,0 1 0,2-1 0,-1 0 0,7 17 0,-8-26 104,-1 1 0,1 0 1,0-1-1,0 1 0,-1-1 0,1 1 1,0-1-1,0 1 0,0-1 1,1 1-1,-1-1 0,0 0 0,0 0 1,1 0-1,-1 0 0,1 0 1,-1 0-1,1 0 0,-1 0 1,1 0-1,-1-1 0,1 1 0,0-1 1,0 1-1,-1-1 0,1 0 1,0 1-1,0-1 0,-1 0 1,1 0-1,0 0 0,0-1 0,-1 1 1,1 0-1,0-1 0,-1 1 1,1-1-1,0 1 0,-1-1 1,1 0-1,-1 0 0,3-1 0,25-17-640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1.251"/>
    </inkml:context>
    <inkml:brush xml:id="br0">
      <inkml:brushProperty name="width" value="0.05" units="cm"/>
      <inkml:brushProperty name="height" value="0.05" units="cm"/>
    </inkml:brush>
  </inkml:definitions>
  <inkml:trace contextRef="#ctx0" brushRef="#br0">4 217 18324,'-1'3'391,"1"0"1,-1 0-1,0 1 0,1-1 0,0 0 1,0 7-1,0-10-333,0 0 0,0 1 0,0-1 0,0 1 0,0-1-1,0 0 1,1 1 0,-1-1 0,0 0 0,0 1 0,0-1 0,1 0 0,-1 1 0,0-1 0,0 0-1,1 1 1,-1-1 0,0 0 0,0 1 0,1-1 0,-1 0 0,0 0 0,1 0 0,0 1-1,0-1 53,-1 0-1,1 0 0,0 0 0,0 0 0,0 0 0,0-1 0,0 1 0,-1 0 0,1 0 0,0-1 1,0 1-1,0 0 0,-1-1 0,1 1 0,0-1 0,1 0 0,18-15 460,-1-2 1,0 0-1,-1-1 0,-1 0 0,18-29 1,-24 34-483,0-2 0,-2 1 1,14-31-1,-20 30 76,-3 16-156,0 0 0,0-1 1,0 1-1,-1 0 0,1 0 0,0 0 1,0-1-1,0 1 0,0 0 1,-1 0-1,1 0 0,0 0 0,0 0 1,0-1-1,-1 1 0,1 0 1,0 0-1,0 0 0,-1 0 0,1 0 1,0 0-1,0 0 0,-1 0 1,1 0-1,0 0 0,0 0 0,-1 0 1,1 0-1,0 0 0,0 0 1,-1 0-1,1 0 0,0 0 0,-1 1 1,-1 0 24,0 0 1,-1 0 0,1 1 0,0-1-1,0 1 1,0-1 0,0 1-1,0 0 1,0 0 0,-2 2 0,-13 21 100,1 1 1,0 1-1,3 0 1,0 1-1,-15 48 1,24-63-129,0 1 1,1-1-1,1 1 0,0 0 1,1 0-1,0 25 0,1-37-35,1 0 0,-1-1 0,1 1 0,-1-1-1,1 1 1,-1 0 0,1-1 0,0 1 0,0-1-1,-1 0 1,1 1 0,0-1 0,1 1 0,-1-1 0,0 0-1,0 0 1,0 0 0,1 0 0,-1 0 0,1 0-1,-1 0 1,1 0 0,-1-1 0,1 1 0,-1 0 0,1-1-1,-1 1 1,1-1 0,0 0 0,-1 1 0,1-1-1,2 0 1,1 0 1,-1 0 0,1 0 1,-1-1-1,1 1 0,-1-1 0,1 0 0,-1 0 0,0-1 0,1 1 0,-1-1 0,6-3 0,20-19-227,1-6-61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1.638"/>
    </inkml:context>
    <inkml:brush xml:id="br0">
      <inkml:brushProperty name="width" value="0.05" units="cm"/>
      <inkml:brushProperty name="height" value="0.05" units="cm"/>
    </inkml:brush>
  </inkml:definitions>
  <inkml:trace contextRef="#ctx0" brushRef="#br0">222 1 22613,'-10'3'839,"-1"0"0,1 1 0,0 1 0,1 0 0,-18 11 0,17-8-629,0 0 0,1 1 0,0 0 0,1 0 0,0 1 0,1 0 0,-13 21 1,4-5-6,10-17-155,0-1 0,1 1 1,0 0-1,1 0 0,0 0 0,0 1 0,1-1 1,0 1-1,0 0 0,-1 16 0,4-24-43,0-1 0,0 1 1,0-1-1,0 1 0,0-1 0,1 1 0,-1-1 0,0 1 1,1-1-1,-1 1 0,1-1 0,0 0 0,-1 1 0,1-1 1,0 0-1,0 1 0,0-1 0,0 0 0,0 0 0,0 0 1,0 0-1,0 0 0,1 0 0,1 1 0,0 0-24,0-1 0,0 0 0,0-1 0,1 1-1,-1 0 1,0-1 0,0 0 0,1 0 0,-1 0 0,0 0-1,4-1 1,7-1-326,-1-1-1,0 0 0,0-2 0,23-9 0,-18 3 66,0 0 1,-1-1-1,0-1 0,24-24 0,-36 33 190,29-29-576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2.117"/>
    </inkml:context>
    <inkml:brush xml:id="br0">
      <inkml:brushProperty name="width" value="0.05" units="cm"/>
      <inkml:brushProperty name="height" value="0.05" units="cm"/>
    </inkml:brush>
  </inkml:definitions>
  <inkml:trace contextRef="#ctx0" brushRef="#br0">31 5 21157,'-1'2'325,"-1"0"0,0 1 0,1-1 0,0 0 1,-1 0-1,1 1 0,0-1 0,0 1 0,0-1 1,1 1-1,-1-1 0,0 1 0,1 0 0,0-1 1,0 4-1,-2 2 670,-4 39-364,1 1-1,3-1 1,1 1-1,10 74 1,0-97-642,-3-19-2,-5-7 12,-1 1 1,1 0-1,-1 0 1,0 0-1,1-1 0,-1 1 1,0 0-1,1-1 0,-1 1 1,0 0-1,1-1 1,-1 1-1,0 0 0,0-1 1,1 1-1,-1-1 1,0 1-1,0 0 0,0-1 1,0 1-1,1-1 0,-1 1 1,0-1-1,4-23-19,0 1-1,-2 0 1,0-1-1,-3-32 1,1 25 9,-1-13-48,1 44 58,0 0 1,0 0-1,0 1 0,0-1 0,0 0 1,0 0-1,1 0 0,-1 0 0,0 0 0,0 0 1,0 0-1,0 0 0,0 1 0,1-1 1,-1 0-1,0 0 0,0 0 0,0 0 1,0 0-1,0 0 0,1 0 0,-1 0 1,0 0-1,0 0 0,0 0 0,0 0 0,1 0 1,-1 0-1,0 0 0,0 0 0,0 0 1,0 0-1,0-1 0,1 1 0,-1 0 1,0 0-1,0 0 0,0 0 0,0 0 1,0 0-1,0 0 0,1 0 0,-1 0 0,0-1 1,0 1-1,0 0 0,0 0 0,0 0 1,0 0-1,0 0 0,0-1 0,0 1 1,0 0-1,0 0 0,0 0 0,0 0 0,0-1 1,0 1-1,0 0 0,0 0 0,0 0 1,0 0-1,0 0 0,0-1 0,0 1 1,0 0-1,0 0 0,13 12-16,-8-7 6,-1-2 11,-1-1-1,1 0 1,0-1 0,-1 1-1,1-1 1,0 1 0,0-1-1,0 0 1,0-1 0,0 1-1,0-1 1,0 0-1,0 1 1,0-2 0,0 1-1,0 0 1,0-1 0,0 0-1,0 0 1,4-2 0,9-3 1,0 0-1,0-2 1,17-10 0,-29 15-2,11-6-1,0-1 0,-1 0 0,20-17 0,-30 22 7,0 1 0,-1-1 0,0 1 0,0-1 0,0 0 0,0-1 0,-1 1 0,1-1 0,-2 0-1,1 1 1,0-1 0,-1 0 0,2-9 0,-4 14-4,0 1 0,0 0 1,0 0-1,0 0 0,0-1 0,0 1 0,0 0 1,0 0-1,0-1 0,0 1 0,0 0 0,0 0 0,0-1 1,0 1-1,0 0 0,0 0 0,0 0 0,-1-1 0,1 1 1,0 0-1,0 0 0,0 0 0,0-1 0,0 1 1,-1 0-1,1 0 0,0 0 0,0 0 0,0-1 0,0 1 1,-1 0-1,1 0 0,0 0 0,0 0 0,0 0 0,-1 0 1,1 0-1,-12 1 34,-12 11 28,16-5-31,0 0 0,0 0 0,1 1 0,0 0 0,0 0 1,1 1-1,-9 16 0,-31 73 296,44-92-305,-2 4 22,1 0-1,0 1 1,0-1-1,1 1 1,-1 20-1,2-28-55,1 0 0,0 0 0,0 0 0,0 0 0,0 0 0,1 0 0,-1 0 0,1 1 0,0-1 0,0-1 0,0 1 0,0 0 0,0 0 0,1 0 0,-1 0 0,1-1 0,0 1 0,-1-1 0,1 1 0,1-1 0,-1 0 0,0 0 0,0 0 0,1 0 0,3 2 0,-4-3-94,1 0 0,0-1-1,-1 1 1,1 0-1,-1-1 1,1 0 0,0 0-1,-1 0 1,1 0 0,0 0-1,-1 0 1,1-1 0,0 1-1,-1-1 1,1 0-1,-1 0 1,5-2 0,-2 1-2,-1-1 1,1 0-1,0 0 1,-1 0-1,1-1 1,-1 1-1,7-9 1,16-25-513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2.520"/>
    </inkml:context>
    <inkml:brush xml:id="br0">
      <inkml:brushProperty name="width" value="0.05" units="cm"/>
      <inkml:brushProperty name="height" value="0.05" units="cm"/>
    </inkml:brush>
  </inkml:definitions>
  <inkml:trace contextRef="#ctx0" brushRef="#br0">56 17 20628,'-11'22'1722,"1"0"-1,0 1 1,-11 47-1,20-68-1593,0 1 1,0 0 0,1 0-1,-1-1 1,1 1-1,0 0 1,0 0 0,0 0-1,0-1 1,1 1-1,-1 0 1,1 0 0,-1 0-1,1-1 1,0 1-1,0-1 1,0 1 0,1 0-1,-1-1 1,1 0-1,2 4 1,-2-4-116,0-1-1,0 1 1,0-1-1,0 0 1,0 0 0,0 0-1,0 0 1,0 0-1,1 0 1,-1-1-1,0 1 1,0-1 0,1 0-1,-1 0 1,0 1-1,1-1 1,-1-1-1,0 1 1,1 0 0,-1 0-1,0-1 1,0 0-1,1 1 1,-1-1-1,0 0 1,4-2 0,1-1-30,-1 1 0,1-2 1,-1 1-1,1-1 0,-2 0 1,1 0-1,0-1 0,-1 1 1,0-1-1,0 0 0,-1-1 1,0 1-1,7-15 0,-6 9 12,1-1 0,-2 1 0,0-1 0,-1-1-1,0 1 1,-1 0 0,1-18 0,-5 18 84,-3 19 40,-7 22 78,6-10-86,0 0-1,1 0 1,1 0 0,1 1 0,0 0 0,2 0 0,0-1 0,1 1 0,0 0 0,5 22 0,-4-37-138,0-1 0,0 1 1,0 0-1,1 0 0,0-1 0,0 1 0,0-1 1,0 0-1,0 1 0,0-1 0,1 0 1,0 0-1,0-1 0,0 1 0,5 3 1,-6-5-45,-1 0 0,1 0 0,0 0 0,0 0 0,-1-1 0,1 1 0,0-1 0,0 1 0,0-1 0,0 0 0,0 0 0,0 1 0,-1-1 0,1-1 0,0 1 0,0 0 0,0 0 0,0-1 0,0 1 0,0-1 0,-1 0 0,1 1 0,0-1 0,0 0 0,-1 0 0,1 0 0,-1 0 0,1 0 0,-1-1 0,1 1 0,-1 0 0,0-1 0,2-2 0,14-18-423,0-7-211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3.143"/>
    </inkml:context>
    <inkml:brush xml:id="br0">
      <inkml:brushProperty name="width" value="0.05" units="cm"/>
      <inkml:brushProperty name="height" value="0.05" units="cm"/>
    </inkml:brush>
  </inkml:definitions>
  <inkml:trace contextRef="#ctx0" brushRef="#br0">113 0 20540,'-8'5'1445,"0"0"0,0-1 0,-11 5 0,11-6-715,0 0 0,1 1 1,0 0-1,-9 7 0,14-9-696,0-1-1,0 1 1,0 0 0,0 0-1,0 0 1,1 1 0,-1-1-1,1 0 1,0 1 0,0-1-1,-1 1 1,1-1 0,1 1-1,-1-1 1,0 1 0,1 0 0,-1 3-1,1-4-48,0-1-1,0 1 1,1-1 0,-1 1-1,0-1 1,1 1 0,-1-1-1,1 0 1,-1 1-1,1-1 1,0 0 0,-1 0-1,1 1 1,0-1 0,0 0-1,0 0 1,0 0-1,0 0 1,0 0 0,0 0-1,0 0 1,1 0 0,-1-1-1,0 1 1,1 0-1,-1-1 1,0 1 0,3 0-1,5 2-66,1 0 0,-1-1 0,13 1 0,-13-2 15,12 2-55,-9-2 88,0 1 1,0 0-1,0 0 0,-1 2 1,1-1-1,-1 1 1,12 6-1,-22-9 40,0 0 0,0-1 1,0 1-1,0 0 0,0-1 1,-1 1-1,1 0 0,0 0 0,0 0 1,-1 0-1,1 0 0,-1 0 0,1 0 1,-1 0-1,1 0 0,-1 0 0,0 0 1,1 0-1,-1 0 0,0 0 1,0 0-1,0 0 0,0 2 0,0-1 11,0 0 0,-1 1 0,1-1 0,-1 1-1,0-1 1,0 0 0,0 1 0,0-1-1,0 0 1,-2 2 0,-2 4 42,-1-2 1,0 1-1,0 0 0,0-1 0,-8 5 1,-4 3 33,-44 32 231,57-43-371,-1 1 1,0-1 0,0 0-1,0-1 1,0 1 0,0-1-1,0 0 1,-11 1 0,16-2-14,0-1-1,1 0 1,-1 0 0,0 0 0,1 0 0,-1 1-1,0-1 1,0 0 0,1 0 0,-1 0 0,0-1-1,1 1 1,-1 0 0,0 0 0,0 0 0,1 0-1,-1-1 1,0 1 0,1 0 0,-1-1 0,1 1 0,-1 0-1,0-1 1,1 1 0,-1-1 0,1 1 0,-1-1-1,1 1 1,-1-1 0,1 1 0,0-1 0,-1 1-1,1-1 1,0 0 0,-1 1 0,1-1 0,0 0-1,0 1 1,-1-1 0,1 0 0,0 1 0,0-1 0,0 0-1,0 0 1,0 1 0,0-1 0,0 0 0,0 1-1,0-1 1,0 0 0,1 0 0,-1 1 0,0-1-1,0 0 1,1 1 0,-1-1 0,0 1 0,1-1-1,0-1 1,3-5-819,0 0-1,0-1 1,11-11-1,2-1-728,1 0-1,1 0 0,1 2 0,35-24 1,-37 29 1540,1 2 1,0 0 0,28-10 0,-45 20 239,0 0 1,0 0 0,0 1-1,0-1 1,0 1-1,1-1 1,-1 1 0,0 0-1,0-1 1,0 1 0,0 0-1,1 1 1,-1-1-1,0 0 1,0 1 0,0-1-1,0 1 1,0-1-1,0 1 1,0 0 0,0 0-1,3 2 1,-3-1 216,0 0 0,1 1 0,-1-1-1,0 1 1,-1 0 0,1-1 0,0 1 0,-1 0 0,0 0 0,1 0 0,-1 0 0,0 0-1,-1 0 1,2 4 0,-1 2 325,0-3-166,1 1 0,-1-1 0,1 1-1,0-1 1,0 0 0,5 9 0,-6-14-500,0 1 0,0-1 1,0 0-1,0 0 0,0 0 0,1 0 1,-1 0-1,0 0 0,1 0 0,-1 0 0,0 0 1,1 0-1,-1-1 0,1 1 0,0 0 1,-1-1-1,1 0 0,-1 1 0,1-1 0,0 0 1,-1 0-1,1 0 0,-1 0 0,1 0 0,0 0 1,-1 0-1,1-1 0,0 1 0,-1 0 1,1-1-1,-1 0 0,2 0 0,15-7-88,0 0 1,-1-1-1,26-18 0,-26 15-58,1 1 0,-1 1 0,26-9 0,-42 18 95,1 0 0,-1 1 0,0 0-1,1-1 1,-1 1 0,0 0-1,1 0 1,-1 0 0,1 0-1,-1 0 1,0 0 0,1 0 0,-1 0-1,0 0 1,1 1 0,-1-1-1,0 0 1,1 1 0,-1-1 0,0 1-1,0 0 1,1-1 0,0 2-1,1 1 43,-1 0 0,1 0 0,-1 0 0,1 0 0,-1 0 0,2 5 0,-2-5-29,0 0-1,-1 0 0,1 0 0,0 0 1,0-1-1,1 1 0,4 4 0,-6-7-40,0 1 0,1 0 0,-1-1 0,0 1 0,1-1 0,-1 0 0,0 1 0,1-1 0,-1 0 0,0 0 0,1 0 0,-1 0 0,1 0 0,-1 0 0,0 0 0,1-1 0,-1 1 0,1 0 0,-1-1-1,0 1 1,0-1 0,1 0 0,-1 1 0,2-2 0,4-3-454,1 0-1,-1 0 1,-1 0-1,1-1 1,-1 0-1,0-1 1,0 1-1,-1-1 1,1 0-1,-2 0 1,1-1-1,-1 1 1,0-1-1,-1 0 0,3-9 1,1-17-1013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3.573"/>
    </inkml:context>
    <inkml:brush xml:id="br0">
      <inkml:brushProperty name="width" value="0.05" units="cm"/>
      <inkml:brushProperty name="height" value="0.05" units="cm"/>
    </inkml:brush>
  </inkml:definitions>
  <inkml:trace contextRef="#ctx0" brushRef="#br0">13 1 19476,'-6'5'2441,"3"4"-1465,0-2-400,3 0 1656,3-4-1303,-3-2-393,0 1-112,3 1-464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4.154"/>
    </inkml:context>
    <inkml:brush xml:id="br0">
      <inkml:brushProperty name="width" value="0.05" units="cm"/>
      <inkml:brushProperty name="height" value="0.05" units="cm"/>
    </inkml:brush>
  </inkml:definitions>
  <inkml:trace contextRef="#ctx0" brushRef="#br0">177 2 19036,'-4'-1'383,"0"1"0,1 0 1,-1 0-1,0 0 0,0 0 0,1 1 1,-1 0-1,0 0 0,1 0 0,-1 0 0,1 0 1,-1 1-1,-4 2 0,-41 27 1398,40-25-1633,1 1-1,0 0 1,0 0 0,-8 10 0,14-14-125,-1 0-1,1 0 1,0 0-1,0 1 1,0-1-1,0 1 1,1-1-1,-1 1 1,1 0 0,0 0-1,0-1 1,0 1-1,1 0 1,-1 7-1,1-11-21,0 1 1,0-1-1,0 1 0,0-1 0,0 1 1,0-1-1,1 0 0,-1 1 0,0-1 0,0 1 1,0-1-1,0 1 0,1-1 0,-1 0 1,0 1-1,0-1 0,1 0 0,-1 1 1,0-1-1,1 0 0,-1 1 0,0-1 0,1 0 1,-1 1-1,1-1 0,-1 0 0,0 0 1,1 0-1,-1 1 0,1-1 0,-1 0 1,1 0-1,19-3 2,16-18-38,5-14 22,-35 29-3,0-1 0,1 1-1,-1 1 1,1-1 0,1 1-1,-1 0 1,1 1 0,15-7-1,-22 11 14,0-1 0,-1 1-1,1 0 1,0 0 0,0 0-1,0 0 1,0 0-1,0 0 1,0 0 0,0 0-1,0 1 1,0-1 0,0 0-1,0 1 1,0-1-1,0 0 1,0 1 0,0-1-1,-1 1 1,1-1 0,0 1-1,1 1 1,-1-1-1,1 1-1,0 0 1,-1 1 0,0-1 0,1 0 0,-1 0-1,0 0 1,1 5 0,1 4 4,0 0-1,-1 1 1,0 11 0,-1-21 2,2 75 526,-3-1 1,-3 0-1,-15 82 1,18-151-369,-1 0 1,-1 0 0,1 0 0,-5 11 0,6-18-147,0 0 0,0 0 1,0 1-1,0-1 0,0 0 0,0 0 1,0 0-1,0 1 0,0-1 0,0 0 1,-1 0-1,1 0 0,0 1 0,0-1 1,0 0-1,0 0 0,0 0 1,-1 0-1,1 1 0,0-1 0,0 0 1,0 0-1,-1 0 0,1 0 0,0 0 1,0 0-1,0 0 0,-1 0 0,1 0 1,0 1-1,0-1 0,-1 0 1,1 0-1,0 0 0,0 0 0,0 0 1,-1 0-1,1 0 0,0-1 0,-1 1 1,-5-9 172,-2-13-138,3 1-11,-21-101 63,23 104-103,1 0 0,1 0 0,0 0-1,4-32 1,-2 46-31,0 1-1,0 0 1,0 0-1,0 0 1,0-1 0,1 1-1,0 0 1,-1 1-1,1-1 1,0 0-1,0 0 1,1 1-1,-1-1 1,0 1-1,1 0 1,0 0-1,5-4 1,3-1-288,1 1 0,1 0-1,14-4 1,-1-1 196,19-8-201,8 0-95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5.041"/>
    </inkml:context>
    <inkml:brush xml:id="br0">
      <inkml:brushProperty name="width" value="0.05" units="cm"/>
      <inkml:brushProperty name="height" value="0.05" units="cm"/>
    </inkml:brush>
  </inkml:definitions>
  <inkml:trace contextRef="#ctx0" brushRef="#br0">73 0 18180,'-7'15'1887,"1"1"1,1 0-1,-7 30 0,-4 61-745,8-54-372,-3 39 50,3 0 1,9 172-1,-1-257-796,0 0-1,1-1 0,-1 1 0,2-1 1,-1 1-1,1-1 0,0 1 1,5 11-1,-6-18-21,-1 1 0,0-1-1,0 1 1,1-1 0,-1 1 0,0-1 0,1 1 0,-1-1 0,0 1 0,1-1 0,-1 0-1,1 1 1,-1-1 0,1 0 0,-1 1 0,0-1 0,1 0 0,-1 0 0,1 1 0,0-1 0,-1 0-1,1 0 1,-1 0 0,1 0 0,-1 0 0,1 0 0,-1 0 0,1 0 0,-1 0 0,1 0-1,0 0 1,-1 0 0,1 0 0,-1 0 0,1 0 0,-1 0 0,1-1 0,-1 1 0,1 0-1,-1 0 1,1-1 0,-1 1 0,1 0 0,-1-1 0,0 1 0,1-1 0,-1 1 0,0 0-1,1-1 1,-1 1 0,0-1 0,1 1 0,-1-1 0,0 1 0,0-1 0,1 1 0,-1-2-1,14-33 45,-13 32-42,11-42 14,-2-1 1,-2 0 0,-3 0 0,-1 0 0,-3-68 0,0 88-36,0-5-99,7 70 14,-6-28 85,1 0 1,0 0-1,6 15 0,-6-18 13,1-1 0,0 1 0,0-1-1,0 0 1,1-1 0,0 1-1,1-1 1,-1 0 0,1 0 0,1-1-1,8 7 1,-10-9 7,-1-1-1,1 1 0,1-1 1,-1 0-1,0-1 1,0 1-1,1-1 1,-1 0-1,0-1 1,1 1-1,-1-1 1,1 0-1,-1 0 1,1-1-1,-1 1 1,1-1-1,-1-1 1,7-1-1,1-2 5,-1 0-1,1 0 0,-1-1 0,0-1 0,16-12 0,52-47 34,-22 17-2,-43 42-17,-14 7-19,-1 0 0,1 0-1,-1 1 1,0-1 0,1 0 0,-1 0-1,1 0 1,-1 0 0,1 0-1,-1 1 1,0-1 0,1 0 0,-1 0-1,0 1 1,1-1 0,-1 0-1,0 1 1,1-1 0,-1 0-1,0 1 1,1-1 0,-1 1 0,2 3 14,-1 0 1,0 0 0,0 0-1,0 0 1,0 0 0,0 5-1,-1-7-3,0 1 0,0-1 0,0 1 0,1-1 0,-1 1 0,1-1-1,0 1 1,0-1 0,0 0 0,0 1 0,0-1 0,0 0 0,3 3 0,-2-4-4,0 0 1,0 0 0,1 0-1,-1 0 1,1-1 0,-1 1-1,0-1 1,1 0 0,-1 0 0,1 1-1,-1-2 1,1 1 0,-1 0-1,1 0 1,-1-1 0,4-1 0,43-17 37,-26 9-35,8-2-731,0 0 0,1 3-1,-1 1 1,2 1 0,40-4 0,-70 11 473,1 0 0,-1 0 0,0-1 0,1 1 0,-1-1 0,0 0 0,0 0 0,0 0 0,1-1 0,-1 1 0,-1-1 0,1 0 0,0 1 0,0-1 0,3-4 0,6-3-225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5.445"/>
    </inkml:context>
    <inkml:brush xml:id="br0">
      <inkml:brushProperty name="width" value="0.05" units="cm"/>
      <inkml:brushProperty name="height" value="0.05" units="cm"/>
    </inkml:brush>
  </inkml:definitions>
  <inkml:trace contextRef="#ctx0" brushRef="#br0">142 1 18740,'-7'6'1291,"-1"0"0,0-1 0,0 0 0,0 0 0,-14 6 0,15-8-922,0 0 1,0 0 0,1 1-1,-1 0 1,1 0-1,0 1 1,1-1-1,-1 1 1,1 0-1,-9 11 1,14-15-422,-1 0 0,0-1 0,1 1 1,-1 0-1,1 0 0,0 0 1,-1 0-1,1 0 0,0 0 1,0 0-1,-1 0 0,1 0 0,0 0 1,0 0-1,0 0 0,0 0 1,0 0-1,0 0 0,1 0 1,-1 0-1,0 0 0,0 0 0,1 0 1,-1 0-1,1 0 0,-1 0 1,1 0-1,-1 0 0,1 0 1,-1 0-1,1 0 0,0-1 0,-1 1 1,1 0-1,0-1 0,0 1 1,0 0-1,0-1 0,0 1 1,-1-1-1,1 1 0,0-1 0,0 0 1,0 1-1,2-1 0,4 3-598,0-1 0,0 0-1,0-1 1,0 0 0,9 1 0,-7-2 180,0 0 0,0 0 0,17-3 0,0-4-596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9.695"/>
    </inkml:context>
    <inkml:brush xml:id="br0">
      <inkml:brushProperty name="width" value="0.05" units="cm"/>
      <inkml:brushProperty name="height" value="0.05" units="cm"/>
    </inkml:brush>
  </inkml:definitions>
  <inkml:trace contextRef="#ctx0" brushRef="#br0">301 201 17788,'-3'-3'252,"1"0"1,0 0 0,-1 0-1,1 1 1,-1-1-1,0 1 1,0-1 0,0 1-1,0 0 1,0 0 0,-1 0-1,1 1 1,-1-1-1,1 1 1,-1 0 0,1 0-1,-1 0 1,0 1-1,0-1 1,1 1 0,-1-1-1,0 1 1,-6 1-1,0 0-50,0 0 0,0 1 0,-1 0-1,1 0 1,0 1 0,1 1-1,-15 6 1,13-4-176,1 0 0,-1 1-1,1 1 1,0 0 0,1 0 0,0 0 0,-15 19-1,21-23-53,0-1-1,0 1 0,0 0 0,1 0 0,0 1 0,0-1 0,0 0 0,0 1 0,0-1 0,1 1 0,0-1 0,0 1 0,0 0 0,1 0 0,0-1 0,0 1 1,0 0-1,0 0 0,1-1 0,-1 1 0,1 0 0,1-1 0,2 9 0,-2-9-16,1 0 1,0 0-1,0 0 0,0 0 0,0-1 1,1 1-1,-1-1 0,1 0 0,0 0 1,0 0-1,0 0 0,8 3 0,7 3-118,32 10 0,-42-16 140,26 7-59,-23-7 74,-1 0 1,0 0-1,0 1 1,-1 1-1,1-1 1,-1 2 0,0-1-1,14 11 1,-23-15 13,0 0 1,-1 0 0,1 0-1,0-1 1,0 1 0,-1 0-1,1 0 1,-1 0-1,1 0 1,-1 0 0,1 0-1,-1 0 1,1 0-1,-1 0 1,0 1 0,0-1-1,1 0 1,-1 0 0,0 0-1,0 0 1,0 0-1,0 0 1,-1 1 0,1-1-1,0 0 1,0 0 0,-1 0-1,1 0 1,0 0-1,-1 0 1,1 0 0,-1 0-1,1 0 1,-1 0 0,0 0-1,0 0 1,1 0-1,-1-1 1,0 1 0,0 0-1,0 0 1,-1 0 0,-4 4 58,-1-1 0,0 1 1,0-1-1,-12 5 0,16-8-45,-110 45 632,94-39-972,-1-2 1,-1 1 0,-34 3-1,55-10 314,0 1-1,0 0 1,0 0-1,0 0 1,0 0-1,0 0 1,0 0-1,1 0 1,-1 0-1,0 0 1,0 0-1,0 0 1,0 0-1,0 0 0,0 0 1,0-1-1,0 1 1,0 0-1,0 0 1,0 0-1,0 0 1,0 0-1,0 0 1,0 0-1,0 0 1,0 0-1,0 0 1,0-1-1,0 1 1,0 0-1,0 0 1,0 0-1,0 0 1,0 0-1,0 0 1,0 0-1,0 0 1,-1 0-1,1 0 1,0 0-1,0-1 1,0 1-1,0 0 1,0 0-1,0 0 1,0 0-1,0 0 1,0 0-1,0 0 1,0 0-1,0 0 1,0 0-1,-1 0 1,1 0-1,0 0 1,0 0-1,0 0 1,0 0-1,0 0 1,0 0-1,0 0 1,0 0-1,0 0 1,0 0-1,-1 0 1,7-5-162,13-6-227</inkml:trace>
  <inkml:trace contextRef="#ctx0" brushRef="#br0" timeOffset="1">714 1 19028,'0'3'2177,"-9"12"-1433,-14 11-296,-3 8 1424,0 15-1064,0 7-192,0 9-239,3 2-57,4 0-288,3-1-152,3-5-344,1-1-257,1-13 1482,-2-5-849,6-15-73,3-8-103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6.145"/>
    </inkml:context>
    <inkml:brush xml:id="br0">
      <inkml:brushProperty name="width" value="0.05" units="cm"/>
      <inkml:brushProperty name="height" value="0.05" units="cm"/>
    </inkml:brush>
  </inkml:definitions>
  <inkml:trace contextRef="#ctx0" brushRef="#br0">158 100 15739,'-2'-8'7658,"5"-16"-4201,-1 13-2494,0 1 188,-2 8-1119,1 0 0,-1 0 0,1 0 0,-1 0 0,0 0 0,0 0 0,0-1 0,0 1 0,0-3 0,-8-16 170,8 21-198,0 0-1,0-1 0,0 1 1,0 0-1,0 0 0,-1 0 0,1 0 1,0 0-1,0 0 0,0 0 1,0 0-1,0 0 0,0 0 1,-1 0-1,1 0 0,0-1 1,0 1-1,0 0 0,0 0 1,0 0-1,-1 0 0,1 0 1,0 0-1,0 0 0,0 0 1,0 0-1,0 1 0,-1-1 0,1 0 1,0 0-1,0 0 0,0 0 1,0 0-1,0 0 0,0 0 1,-1 0-1,1 0 0,0 0 1,0 0-1,0 0 0,0 1 1,-6 12 86,-57 184 1234,40-125-873,3 0 0,-14 103 1,33-169-435,-1 1-10,1 0 0,0 1 0,1-1 0,-1 0 0,1 1 0,1-1 0,2 13 0,-3-20-7,0 0 1,0 0-1,0 0 0,0 1 1,0-1-1,0 0 0,1 0 1,-1 0-1,0 0 0,0 0 1,0 0-1,0 0 0,0 0 1,1 0-1,-1 0 0,0 0 1,0 0-1,0 0 0,0 0 1,1 0-1,-1 0 0,0 0 1,0 0-1,0 0 0,0 0 1,0 0-1,1 0 0,-1 0 0,0 0 1,0 0-1,0 0 0,0 0 1,0-1-1,1 1 0,-1 0 1,0 0-1,0 0 0,0 0 1,0 0-1,0 0 0,0 0 1,0-1-1,0 1 0,0 0 1,1 0-1,-1 0 0,0 0 1,0 0-1,0-1 0,0 1 1,6-9 17,-1-4-15,0-1-1,0 0 1,-2 0 0,1 0 0,1-20 0,2-7-64,3-6-25,-4 28-129,-2-1 1,0 0-1,1-28 0,-4 62 148,0-6 40,0 0 0,0 0 0,1-1-1,0 1 1,5 13 0,-6-19 23,0 0 0,1 1-1,-1-1 1,1 0 0,0 0-1,-1 0 1,1 0 0,0-1 0,0 1-1,0 0 1,0-1 0,1 0-1,-1 1 1,0-1 0,1 0-1,-1 0 1,1 0 0,-1 0-1,1-1 1,-1 1 0,1-1-1,2 1 1,1-1-19,0 1 0,-1-2-1,1 1 1,0-1 0,-1 1 0,1-1 0,-1-1 0,0 1-1,1-1 1,-1 0 0,0 0 0,0-1 0,0 0-1,7-4 1,4-5-112,-1-1-1,23-23 1,-32 31 98,-10 22 289,-4 3 14,1 0 0,-8 34-1,13-45-198,1-1 1,-1 1-1,2-1 0,-1 0 1,1 1-1,0-1 0,1 1 0,0-1 1,3 13-1,-3-20-70,-1 0 0,0 1 1,1-1-1,-1 1 0,1-1 0,0 0 1,-1 0-1,1 1 0,0-1 0,0 0 1,0 0-1,0 0 0,0 0 0,0 0 1,0 0-1,0 0 0,0 0 0,0 0 1,3 0-1,-3 0-72,0-1-1,0 0 1,1 0 0,-1 0-1,0 0 1,0 0 0,0 0 0,0 0-1,1-1 1,-1 1 0,0 0-1,0-1 1,0 1 0,0-1-1,0 1 1,0-1 0,0 1-1,2-2 1,1-2-383,0 0 0,0 0-1,0 0 1,0 0 0,-1 0-1,0-1 1,0 1 0,5-10-1,-4 3 46,0-1-1,-1 1 1,0-1 0,1-12-1,1-19-1046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6.533"/>
    </inkml:context>
    <inkml:brush xml:id="br0">
      <inkml:brushProperty name="width" value="0.05" units="cm"/>
      <inkml:brushProperty name="height" value="0.05" units="cm"/>
    </inkml:brush>
  </inkml:definitions>
  <inkml:trace contextRef="#ctx0" brushRef="#br0">20 9 18076,'-6'-9'2448,"2"9"-1247,-1 0-537,2 8 1808,2 0-791,4 1-977,3-3-568,6 0-1104,6 0-473,5 0 1081,3-1-264,5-1-336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06.968"/>
    </inkml:context>
    <inkml:brush xml:id="br0">
      <inkml:brushProperty name="width" value="0.05" units="cm"/>
      <inkml:brushProperty name="height" value="0.05" units="cm"/>
    </inkml:brush>
  </inkml:definitions>
  <inkml:trace contextRef="#ctx0" brushRef="#br0">49 31 20948,'-21'38'3280,"17"-31"-2523,-1 0 0,1 0 0,1 0-1,0 1 1,-5 14 0,8-21-725,0-1 1,0 0-1,-1 1 0,1-1 1,0 0-1,0 1 1,0-1-1,0 0 0,0 1 1,0-1-1,0 0 0,0 1 1,0-1-1,0 0 1,1 1-1,-1-1 0,0 0 1,0 0-1,0 1 1,0-1-1,0 0 0,1 1 1,-1-1-1,0 0 1,0 0-1,0 1 0,1-1 1,-1 0-1,0 0 0,0 1 1,1-1-1,-1 0 1,0 0-1,1 0 0,-1 0 1,0 1-1,0-1 1,1 0-1,-1 0 0,0 0 1,1 0-1,-1 0 0,0 0 1,1 0-1,-1 0 1,0 0-1,1 0 0,0 0 1,18-5 143,-16 4-132,38-14-315,56-29 0,-66 28 103,0 1 0,1 2 0,51-13 0,-82 25 200,1 1-1,0-1 0,0 1 1,0 0-1,0 0 1,-1 0-1,1 0 0,0 0 1,0 0-1,0 1 0,0-1 1,-1 0-1,3 2 1,-3-2 7,0 1 0,0-1 0,0 1 0,0 0 0,-1-1 0,1 1 0,0 0 0,-1-1 1,1 1-1,0 0 0,-1 0 0,1 0 0,-1-1 0,0 1 0,1 0 0,-1 0 0,1 0 1,-1 2-1,1 3 179,-1 0 0,0 0 0,0 1 0,0-1 0,-1 0 0,-2 10 0,-1 19 115,4-34-448,1 0 0,-1 0 0,1 0 0,-1 0-1,1 0 1,-1 0 0,1 0 0,-1 0 0,1 0 0,0 0-1,0 0 1,0 0 0,-1 0 0,1-1 0,0 1 0,0 0-1,0-1 1,0 1 0,0-1 0,0 1 0,0-1-1,0 1 1,1-1 0,-1 0 0,0 1 0,0-1 0,0 0-1,0 0 1,0 0 0,1 0 0,-1 0 0,0 0 0,0 0-1,0 0 1,2-1 0,4-1-657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16.575"/>
    </inkml:context>
    <inkml:brush xml:id="br0">
      <inkml:brushProperty name="width" value="0.05" units="cm"/>
      <inkml:brushProperty name="height" value="0.05" units="cm"/>
    </inkml:brush>
  </inkml:definitions>
  <inkml:trace contextRef="#ctx0" brushRef="#br0">4 0 18092,'0'9'6549,"-1"42"-4158,-1 21-2216,1-65-144,2 0 0,-1 0-1,1 0 1,0 0 0,0 0 0,4 9-1,-4-14-19,-1-1 0,0 0 1,1 0-1,0 0 0,-1 0 0,1 0 0,0 0 0,-1 0 0,1 0 0,0 0 0,0 0 0,0 0 0,0 0 0,0 0 1,0-1-1,0 1 0,0 0 0,0-1 0,0 1 0,1-1 0,-1 1 0,0-1 0,0 0 0,0 1 0,1-1 0,-1 0 1,0 0-1,1 0 0,-1 0 0,0 0 0,0 0 0,1 0 0,-1 0 0,0-1 0,0 1 0,0 0 0,1-1 0,-1 1 1,0-1-1,0 0 0,0 1 0,0-1 0,1 0 0,11-7 125,-1-1 1,0 0-1,-1 0 0,0-1 0,15-17 1,-16 15-12,2 1 0,-1 0 1,2 1-1,19-14 0,-32 24-119,1-1 1,0 1-1,0-1 0,-1 1 0,1-1 1,0 1-1,0-1 0,0 1 0,0 0 1,0-1-1,0 1 0,0 0 0,0 0 1,-1 0-1,1 0 0,0 0 0,0 0 0,0 0 1,0 0-1,0 0 0,0 0 0,0 0 1,0 0-1,0 1 0,0-1 0,0 0 1,0 1-1,-1-1 0,3 2 0,-2 0-1,1 0 1,0 1-1,-1-1 0,0 1 0,1 0 0,-1-1 0,0 1 0,1 3 1,-2-4-10,0-1 4,1 0 1,-1-1 0,0 1 0,0 0 0,1-1 0,-1 1-1,0-1 1,1 1 0,-1-1 0,1 1 0,-1 0-1,1-1 1,-1 0 0,1 1 0,-1-1 0,1 1 0,0-1-1,-1 0 1,1 1 0,-1-1 0,1 0 0,0 1-1,-1-1 1,1 0 0,0 0 0,-1 0 0,1 0 0,0 0-1,-1 0 1,1 0 0,0 0 0,0 0 0,-1 0-1,1 0 1,0 0 0,-1 0 0,1-1 0,0 1 0,0 0-1,30-18 46,-19 11-34,14-8 28,-13 7 0,0 0-1,1 0 0,-1 2 1,2 0-1,-1 0 1,28-6-1,-40 12-29,0-1-1,0 1 0,0 0 0,0 0 0,0 0 0,0 0 0,1 1 0,-1-1 0,0 0 0,0 1 0,0-1 1,0 1-1,-1 0 0,1 0 0,0 0 0,0 0 0,0 0 0,-1 0 0,1 0 0,0 1 0,-1-1 1,1 0-1,-1 1 0,0-1 0,1 1 0,-1 0 0,0-1 0,0 1 0,0 0 0,0 0 0,0 0 1,0 0-1,-1 0 0,1 3 0,2 6 37,-2 0 1,1 1-1,-2-1 1,1 0-1,-3 13 1,2-13-47,0-7-130,0 0 1,-1 0 0,0 0-1,1 0 1,-1 0-1,-1 0 1,-1 4 0,3-8 51,0 1 1,0-1-1,-1 1 1,1-1-1,0 1 1,-1-1-1,1 1 1,0-1 0,-1 1-1,1-1 1,0 0-1,-1 1 1,1-1-1,-1 0 1,1 1-1,-1-1 1,1 0-1,-1 0 1,1 1 0,-1-1-1,0 0 1,0 0-7,0 0 0,0 0 1,0-1-1,0 1 0,0 0 1,0-1-1,1 1 0,-1 0 1,0-1-1,0 1 0,1-1 1,-1 1-1,0-1 0,1 0 1,-1 1-1,0-1 0,1 0 1,-2-1-1,-11-15-672,-3-6-278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17.004"/>
    </inkml:context>
    <inkml:brush xml:id="br0">
      <inkml:brushProperty name="width" value="0.05" units="cm"/>
      <inkml:brushProperty name="height" value="0.05" units="cm"/>
    </inkml:brush>
  </inkml:definitions>
  <inkml:trace contextRef="#ctx0" brushRef="#br0">10 18 21717,'0'-6'2528,"0"0"-1744,-2 6-328,2-3 1417,0 0-1385,5 3-944,-11 0 328,0 6-288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17.393"/>
    </inkml:context>
    <inkml:brush xml:id="br0">
      <inkml:brushProperty name="width" value="0.05" units="cm"/>
      <inkml:brushProperty name="height" value="0.05" units="cm"/>
    </inkml:brush>
  </inkml:definitions>
  <inkml:trace contextRef="#ctx0" brushRef="#br0">137 18 17564,'15'-7'2321,"-13"5"-1899,1 1 0,-1-1 0,1 1 0,0 0 0,-1 0 0,1 0 0,4-1 0,-6 2-296,0 1 1,-1-1-1,1 0 1,0 0-1,-1 0 1,1 0-1,0 1 1,-1-1-1,1 0 1,0 1 0,-1-1-1,1 0 1,0 1-1,-1-1 1,1 1-1,-1-1 1,1 1-1,-1-1 1,1 1-1,-1-1 1,0 1-1,1-1 1,-1 1-1,0 0 1,1-1-1,-1 1 1,0 0-1,0-1 1,1 1-1,-1 0 1,0-1-1,0 1 1,0 0-1,0 0 1,0-1-1,0 2 1,1 8 192,-1-1-1,0 0 1,-1 1-1,0-1 1,0 0 0,-1 0-1,-1 0 1,-4 14 0,-36 74 421,19-48-427,-13 28-93,18-41-148,2 2 1,-17 54-1,33-90-68,0 0 0,1-1 0,-1 1 0,1 0 0,-1-1 0,1 1 0,0 0 0,0 0 0,0-1 0,0 1 0,0 0 0,0 0 0,0-1-1,1 1 1,-1 0 0,0-1 0,1 1 0,0 0 0,-1-1 0,1 1 0,1 1 0,-1-2 1,1 0 0,-1 0 0,1-1 0,0 1 0,-1 0 1,1-1-1,0 0 0,-1 1 0,1-1 0,0 0 0,0 0 0,-1 0 0,1 0 0,0 0 0,0 0 0,-1 0 1,1 0-1,0-1 0,-1 1 0,1-1 0,2-1 0,27-8 66,42-21 0,3-1 4,193-57-549,-263 88 442,16-7-1277,-21 8 1233,0 0 1,-1-1-1,1 1 0,0-1 1,0 1-1,0-1 1,-1 0-1,1 1 1,0-1-1,-1 0 0,1 1 1,-1-1-1,1 0 1,0 0-1,-1 1 1,0-1-1,1 0 1,-1 0-1,1 0 0,-1 0 1,0-1-1,1-4-572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23.025"/>
    </inkml:context>
    <inkml:brush xml:id="br0">
      <inkml:brushProperty name="width" value="0.05" units="cm"/>
      <inkml:brushProperty name="height" value="0.05" units="cm"/>
    </inkml:brush>
  </inkml:definitions>
  <inkml:trace contextRef="#ctx0" brushRef="#br0">83 0 13163,'-2'3'73,"-1"-1"0,1 1 0,0-1 0,-1 1-1,1 0 1,0 0 0,1 0 0,-1 0 0,1 0 0,-1 0 0,1 1 0,0-1 0,0 0 0,-1 7 0,0-4 9,-13 71 188,-12 147 0,24-196-227,-3 43 107,3 1 0,3 0 0,4-1 1,21 123-1,-21-175-131,1 1 0,1-1 1,1 0-1,17 35 0,-20-48-13,-1 0 0,1 0 1,0 0-1,1-1 0,-1 0 0,1 0 0,0 0 0,0 0 0,0-1 0,1 0 0,0 0 0,0 0 0,0-1 0,0 0 0,0 0 0,1 0 0,12 3 0,-5-4 26,1-1 0,-1 0 0,1 0-1,-1-2 1,17-1 0,74-17 180,-78 13-164,-13 4-23,410-67 523,-166 52-465,334-44-104,-438 30-17,254-37-115,41 62-265,-278 10 218,-122-5 151,-1-3 0,94-17 0,90-40 229,-51 13 28,-157 42-191,1 1 0,0 1 1,1 1-1,-1 2 1,1 0-1,-1 2 1,0 1-1,1 1 1,-1 1-1,40 11 1,-34-4-11,1-2 1,0-1 0,59 6 0,-80-13 17,0-1 1,0 0-1,0-1 1,0 0-1,-1-1 0,1 0 1,-1 0-1,1-1 1,-1-1-1,0 1 1,0-2-1,0 0 1,-1 0-1,1 0 1,13-12-1,-6 2 110,0-2 0,-1 0 0,-1-1 0,0-1 0,19-33 0,48-107 302,-79 153-416,15-32-100,16-51 1,-30 78 45,-1 1 1,-1-1 0,0 1 0,0-1 0,-1 0 0,-1 1 0,1-1 0,-2 0 0,0 0 0,-3-15 0,-9-4-108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25.050"/>
    </inkml:context>
    <inkml:brush xml:id="br0">
      <inkml:brushProperty name="width" value="0.05" units="cm"/>
      <inkml:brushProperty name="height" value="0.05" units="cm"/>
    </inkml:brush>
  </inkml:definitions>
  <inkml:trace contextRef="#ctx0" brushRef="#br0">170 230 10658,'-1'-17'1375,"1"13"-1022,0 0 1,-1 1-1,1-1 0,-1 1 1,0-1-1,0 1 0,0-1 0,-2-3 1,3 6-319,0 1 1,0 0-1,-1 0 1,1 0-1,0 0 1,-1 0-1,1 0 1,0 0-1,0 0 1,-1 0-1,1 0 1,0 0-1,0 0 1,-1 0-1,1 0 1,0 0-1,-1 0 1,1 0-1,0 0 1,0 0-1,-1 0 1,1 1-1,0-1 1,0 0-1,-1 0 1,1 0-1,0 0 1,0 1-1,0-1 1,-1 0-1,1 0 1,0 0-1,0 1 1,0-1-1,0 0 1,0 0-1,-1 1 1,1-1-1,0 0 1,0 0-1,0 1 1,0-1-1,0 0 1,0 0-1,0 1 1,0-1-1,0 1 1,-8 16 364,-8 51-120,2 0 0,-8 132-1,20-174-224,-16 221 73,-12 126-35,-9 42-10,36 2 247,4-335-251,1 12-44,-2-90-33,0 0 1,1 0 0,0-1-1,-1 1 1,1 0-1,0-1 1,1 1 0,-1-1-1,1 1 1,0-1 0,-1 1-1,2-1 1,-1 0-1,0 0 1,0 0 0,1 0-1,0-1 1,3 4 0,-1-3 7,0-1 1,0 1 0,0-1 0,0 0 0,0-1 0,0 1-1,1-1 1,-1 0 0,0 0 0,1-1 0,-1 1 0,7-1-1,151-10 207,-11 0-132,-62 12-59,-37 0-21,75-8-1,-112 4-3,1-1 0,-1 0 0,0-1 0,0-1 0,-1 0 0,1-1 0,-1-1 0,26-16 0,-21 11 9,-1-1-1,0-1 1,-1-1 0,-1-1 0,0 0 0,-1-1 0,22-31 0,-35 43-7,0-1 0,0 0 0,-1 0 0,0 1 0,-1-1 0,1 0 0,-1-1 1,0 1-1,0-9 0,-4-61 13,0 39-35,2-402-347,3 92 283,-22 0 105,-80-251-6,96 579-16,-11-41-13,13 56 18,1-1 0,-1 1 0,0 0 0,0 0 0,0 0 0,0 1 0,-1-1 0,0 0 0,1 1 0,-7-6 0,8 8 0,0 1-1,-1-1 1,1 0-1,0 1 1,-1-1-1,1 1 1,-1-1-1,1 1 0,-1 0 1,1-1-1,0 1 1,-1 0-1,1 0 1,-1 0-1,1 0 0,-1 0 1,1 1-1,-1-1 1,1 0-1,-1 1 1,1-1-1,0 1 1,-1-1-1,1 1 0,0 0 1,-1-1-1,0 2 1,-6 3 27,1 1 1,0 0 0,-9 9-1,1-1 30,11-11-60,0 0 1,0-1 0,0 1 0,0-1 0,-1 0 0,1-1 0,-1 1 0,1-1-1,-1 0 1,0 0 0,0 0 0,1 0 0,-7-1 0,-7 0-280,0-1 1,-22-5-1,13 3-127,-72-12-147,44 7 158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41.601"/>
    </inkml:context>
    <inkml:brush xml:id="br0">
      <inkml:brushProperty name="width" value="0.05" units="cm"/>
      <inkml:brushProperty name="height" value="0.05" units="cm"/>
    </inkml:brush>
  </inkml:definitions>
  <inkml:trace contextRef="#ctx0" brushRef="#br0">2787 673 10586,'7'-8'678,"0"-1"-1,8-16 0,7-9 2063,-22 33-2703,0 1 0,0 0 0,0 0 0,0 0 0,0 0 0,0 0 0,0 0 1,0-1-1,0 1 0,0 0 0,1 0 0,-1 0 0,0 0 0,0 0 0,0 0 0,0 0 0,0-1 0,0 1 0,0 0 0,0 0 0,0 0 1,0 0-1,0 0 0,0 0 0,1 0 0,-1 0 0,0 0 0,0 0 0,0-1 0,0 1 0,0 0 0,0 0 0,0 0 0,1 0 0,-1 0 1,0 0-1,0 0 0,0 0 0,0 0 0,0 0 0,0 0 0,0 0 0,1 0 0,-1 0 0,0 0 0,0 0 0,0 0 0,0 0 0,0 0 1,0 0-1,1 1 0,-1-1 0,0 0 0,0 0 0,0 0 0,0 0 0,0 0 0,0 0 0,0 0 0,0 0 0,-1 12 941,-7 20-610,7-29-232,-17 64 183,10-31 72,-2-1 0,-19 46-1,-12 25-96,12-35-260,21-50-9,-1 1-1,-17 29 1,7-19 6,-2 0 0,-25 27 0,39-50-25,-1-1 0,0 0-1,-1-1 1,1 0 0,-1 0-1,-1-1 1,1 0 0,-1 0-1,0-1 1,-1 0 0,-13 3-1,-41 11 64,-95 13 0,143-31-29,0-1 0,0 0 0,1-2 1,-29-5-1,29 4-3,0 0-1,-1 2 1,1 0-1,-32 2 1,40 0 29,0 0 0,0 0 1,-1-1-1,1 0 0,0 0 1,0-1-1,0 0 1,0-1-1,0 0 0,0 0 1,1 0-1,-1-1 0,0 0 1,1-1-1,0 1 1,-7-6-1,-10-6 150,-170-101 159,159 96-226,1-2 0,1-1 0,1-1 0,1-2 1,1-1-1,-45-54 0,-21-17 109,61 66-238,-58-72-1,-15-52 65,-10-12 68,83 123-131,-64-64 0,52 67-16,-77-51 0,35 27 10,76 57-18,0 0-1,-1 1 1,0 0-1,-1 1 1,0 1-1,0 0 1,0 1 0,0 1-1,-1 0 1,0 1-1,0 1 1,0 1-1,-29 0 1,6 0-2,25 0 11,-1 0 0,-20 3-1,29-1-4,0 0 0,0 1 0,0 0-1,1 0 1,-1 0 0,1 0 0,-1 1-1,1 0 1,-7 4 0,2 2 17,1-1 0,-1 1 0,1 1 0,1 0 0,-1 0 0,2 0 0,0 1 0,0 1 0,1-1 0,0 1 0,1 0 0,0 0 1,1 0-1,-5 26 0,6-22-413,1 0 0,0 0 1,1 0-1,1 1 0,0-1 1,1 0-1,1 0 1,0 1-1,2-1 0,0-1 1,9 25-1,-13-39 269,0 0 0,0-1 0,1 1 0,-1-1 0,0 1 1,0 0-1,1-1 0,-1 1 0,0-1 0,1 1 0,-1-1 0,1 1 0,-1-1 0,0 0 0,1 1 0,-1-1 0,1 1 0,-1-1 1,2 1-1,-2-2 49,1 1 0,-1 0 1,0-1-1,1 1 0,-1-1 0,0 1 1,1-1-1,-1 1 0,0-1 1,0 1-1,1-1 0,-1 1 1,0-1-1,0 1 0,0-1 1,0 1-1,0-1 0,0 1 1,0-1-1,0 1 0,0-1 0,0 0 1,0-15-730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6:42.065"/>
    </inkml:context>
    <inkml:brush xml:id="br0">
      <inkml:brushProperty name="width" value="0.05" units="cm"/>
      <inkml:brushProperty name="height" value="0.05" units="cm"/>
    </inkml:brush>
  </inkml:definitions>
  <inkml:trace contextRef="#ctx0" brushRef="#br0">54 5 13211,'0'0'53,"0"0"-1,0 0 1,0 0 0,0 0 0,0-1 0,0 1-1,0 0 1,0 0 0,0 0 0,0-1-1,0 1 1,-1 0 0,1 0 0,0 0 0,0-1-1,0 1 1,0 0 0,0 0 0,0 0-1,0 0 1,-1 0 0,1-1 0,0 1 0,0 0-1,0 0 1,0 0 0,0 0 0,-1 0-1,1 0 1,0 0 0,0 0 0,0 0 0,-1-1-1,1 1 1,0 0 0,0 0 0,0 0-1,-1 0 1,1 0 0,0 0 0,0 0 0,-6 9 1167,-1 16-129,6-24-976,-11 58 253,3 0 0,2 0-1,2 0 1,3 1 0,8 81-1,-4-125-310,-2-1 32,2 0-1,-1 1 1,2-1 0,0 0-1,1-1 1,9 23 0,-13-36-73,1 0 1,-1 0 0,1 0-1,-1 0 1,1 0-1,-1 0 1,1 0 0,-1 0-1,1 0 1,0-1-1,-1 1 1,1 0 0,0-1-1,0 1 1,0 0 0,0-1-1,-1 1 1,1-1-1,0 1 1,0-1 0,0 1-1,0-1 1,0 0-1,0 0 1,0 1 0,0-1-1,0 0 1,0 0-1,0 0 1,0 0 0,1 0-1,-1 0 1,0-1 0,0 1-1,0 0 1,0 0-1,0-1 1,0 1 0,0-1-1,-1 1 1,1-1-1,0 1 1,0-1 0,0 1-1,0-1 1,0 0-1,0-1 1,6-4 84,0-1 0,-1 0 1,0 0-1,7-12 0,-8 13-61,218-306-59,-209 287-140,-9 7-67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0.178"/>
    </inkml:context>
    <inkml:brush xml:id="br0">
      <inkml:brushProperty name="width" value="0.05" units="cm"/>
      <inkml:brushProperty name="height" value="0.05" units="cm"/>
    </inkml:brush>
  </inkml:definitions>
  <inkml:trace contextRef="#ctx0" brushRef="#br0">181 0 15427,'0'7'762,"1"-1"1,-2 1-1,1-1 0,-1 1 0,0 0 0,0-1 0,-1 0 0,-4 13 1,-26 51 837,18-42-1294,-17 37 53,-46 108-196,76-171-163,-2 6-4,0 0 0,0 0-1,-1 15 1,3-22 4,1 0-1,0 1 1,0-1-1,0 0 1,0 0-1,0 1 0,0-1 1,0 0-1,0 0 1,0 1-1,0-1 1,1 0-1,-1 0 1,1 0-1,-1 1 1,1-1-1,-1 0 1,1 0-1,0 0 0,-1 0 1,1 0-1,0 0 1,0 0-1,0 0 1,0 0-1,-1-1 1,1 1-1,0 0 1,1 0-1,-1-1 1,0 1-1,0-1 0,1 1 1,4 0-46,1 0 0,-1 0 0,0-1 0,0 0 0,0 0 0,0 0 0,0-1 0,0 0 0,0 0 0,0-1 0,8-3 0,10-4-547,30-16-1,-40 18 570,28-16-248,-3-2-88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03.375"/>
    </inkml:context>
    <inkml:brush xml:id="br0">
      <inkml:brushProperty name="width" value="0.05" units="cm"/>
      <inkml:brushProperty name="height" value="0.05" units="cm"/>
    </inkml:brush>
  </inkml:definitions>
  <inkml:trace contextRef="#ctx0" brushRef="#br0">767 73 8554,'-5'-6'427,"-1"-1"-1,1 1 1,-2 1 0,1-1 0,0 1 0,-1 0 0,0 1-1,0-1 1,-1 1 0,1 1 0,-12-5 0,9 6-187,0 0 0,0 0 0,0 1 1,0 0-1,0 1 0,0 0 0,0 0 1,0 1-1,-12 3 0,-61 10 512,-118 27 388,179-35-957,0 1 1,1 1-1,0 1 0,1 1 1,0 1-1,-34 24 0,44-27-110,2 0 0,-1 1-1,1 0 1,1 1 0,-1 0-1,2 0 1,-1 0-1,1 1 1,1 0 0,0 0-1,1 0 1,0 1-1,0 0 1,1-1 0,1 1-1,0 0 1,0 15-1,1-12-40,1-1-1,0 0 1,2 1-1,-1-1 1,2 0-1,0 0 1,0 0-1,1 0 1,1 0-1,0-1 1,1 0-1,1 0 1,0-1-1,12 17 0,5-3-16,0-1 0,2-1 0,1-2-1,0 0 1,2-2 0,57 31-1,-73-45 25,1 0 0,0-1 0,0 0 0,0-1 0,0-1 0,0 0 0,1-1 0,25 1-1,8-4 219,63-9-1,-13 1-115,-52 6-127,0-1 0,0-3-1,49-14 1,-69 13-19,-1 0 1,-1-2-1,1-1 1,-2-1-1,0-1 1,41-30-1,-37 22 11,-12 11 18,0-2 0,-1 1 0,-1-2 0,17-18 1,-27 26 13,0 1 0,0-1 0,0 0 0,0 0 0,-1 0 0,0 0 0,0 0 0,0 0 0,-1-1 0,1 1 0,-1-1 0,-1 1 0,1-1 0,-1 1 0,0-1 0,0 0 0,0 1 1,-3-11-1,0 2 18,-1 0 0,-1 0 0,0 0 0,-1 0 0,0 1 0,-1 0 0,-1 0 0,0 1 0,0 0 0,-2 0 0,1 1 1,-1 0-1,-1 1 0,0 0 0,0 1 0,-18-12 0,0 5-167,0 0 0,-1 2 0,-1 1 0,0 1 0,-1 2 0,-37-8 0,13 6-1132,-48-12-2838,85 19 3029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3.343"/>
    </inkml:context>
    <inkml:brush xml:id="br0">
      <inkml:brushProperty name="width" value="0.05" units="cm"/>
      <inkml:brushProperty name="height" value="0.05" units="cm"/>
    </inkml:brush>
  </inkml:definitions>
  <inkml:trace contextRef="#ctx0" brushRef="#br0">68 339 14915,'77'-299'5956,"-76"291"-5638,-1 5-163,1 0-1,0 0 1,-1 0 0,1 0-1,0 1 1,0-1 0,0 0-1,1 0 1,1-2 0,-3 5-137,0 0 0,0 0 0,0 0 1,1 0-1,-1-1 0,0 1 1,0 0-1,0 0 0,0 0 1,0 0-1,1 0 0,-1 0 1,0 0-1,0 0 0,0 0 1,1 0-1,-1 0 0,0 0 1,0 0-1,0 0 0,0 0 0,1 0 1,-1 0-1,0 0 0,0 1 1,0-1-1,0 0 0,0 0 1,1 0-1,-1 0 0,0 0 1,0 0-1,0 0 0,0 0 1,0 1-1,0-1 0,1 0 1,-1 0-1,0 0 0,0 0 0,0 1 1,0-1-1,0 0 0,0 0 1,0 0-1,0 0 0,0 1 1,0-1-1,0 0 0,0 0 1,0 0-1,0 0 0,0 1 1,0-1-1,0 0 0,0 0 1,0 0-1,0 1 0,2 13 391,-1 88 629,-14 120 0,4-107-764,-52 478 618,22-250-540,17-94-246,16 351-1,38-60-38,-32-262-23,0-275-59,-2 25 54,2-27-47,0-1 0,0 1 0,0 0 0,0-1 1,0 1-1,0-1 0,0 1 0,0 0 0,-1-1 0,1 1 1,0-1-1,0 1 0,-1-1 0,1 1 0,-1-1 1,1 1-1,0-1 0,-1 1 0,1-1 0,-1 1 1,1-1-1,-1 0 0,1 1 0,-1-1 0,1 0 0,-1 1 1,1-1-1,-1 0 0,1 0 0,-1 0 0,0 1 1,1-1-1,-1 0 0,1 0 0,-2 0 0,1-2-104,-1 1 0,1-1-1,0 1 1,-1-1-1,1 0 1,0 0 0,0 0-1,1 0 1,-1 0-1,0 0 1,1 0 0,-1-2-1,0 1 87,-6-15-242,-4-4-94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4.121"/>
    </inkml:context>
    <inkml:brush xml:id="br0">
      <inkml:brushProperty name="width" value="0.05" units="cm"/>
      <inkml:brushProperty name="height" value="0.05" units="cm"/>
    </inkml:brush>
  </inkml:definitions>
  <inkml:trace contextRef="#ctx0" brushRef="#br0">40 41 17060,'-3'0'287,"0"1"-46,0-1 0,0 0-1,0 0 1,0 0-1,0 0 1,0 0-1,1 0 1,-1-1-1,0 0 1,-5-1 0,38 5 2574,163 38-921,48 8-1406,-73-29-426,255-3-1,172-39-59,-420 13 25,787-62 66,-630 46 13,632 37 0,-768 1 217,0-8 1,311-32-1,-412 16-730,160 2 0,-243 11-89,1-1-685,-13-1 1155,1 0 0,-1 0 0,0-1 0,0 1 0,1 0 0,-1 0 0,0 0 0,0-1 0,0 1 0,0 0 0,1 0 0,-1-1 0,0 1 0,0 0 0,0-1 0,0 1 0,0 0 0,0-1 0,0 1 0,0 0 0,0 0 0,0-1-1,0 1 1,0 0 0,0-1 0,0 1 0,0 0 0,0-1 0,0 1 0,0 0 0,0 0 0,0-1 0,0 1 0,-1 0 0,1-1 0,0 1 0,0 0 0,-6-16-603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4.572"/>
    </inkml:context>
    <inkml:brush xml:id="br0">
      <inkml:brushProperty name="width" value="0.05" units="cm"/>
      <inkml:brushProperty name="height" value="0.05" units="cm"/>
    </inkml:brush>
  </inkml:definitions>
  <inkml:trace contextRef="#ctx0" brushRef="#br0">0 1 18484,'1'3'228,"0"0"0,-1-1 1,1 1-1,1 0 0,-1 0 0,0-1 0,1 1 1,-1 0-1,1-1 0,0 0 0,0 1 0,0-1 0,0 0 1,0 0-1,0 0 0,1 0 0,-1 0 0,1-1 1,-1 1-1,1-1 0,0 0 0,-1 1 0,1-1 1,0 0-1,4 0 0,8 2-64,0 0 0,0-1 0,28-1 1,-28 0-27,145-7-129,-32 0-167,-124 6 161,0 0 0,-1 0 1,1 0-1,0 1 0,0-1 0,-1 1 1,1 0-1,0 0 0,0 0 1,-1 0-1,1 1 0,-1-1 0,4 3 1,-6-2 16,1 0 0,0 0 0,-1 0-1,0 0 1,1 0 0,-1 0 0,0 0 0,0 0 0,0 1 0,0-1 0,-1 0 0,1 0 0,-1 1 0,1-1-1,-1 1 1,0-1 0,0 1 0,0-1 0,0 0 0,0 1 0,-1 2 0,-2 11 136,0 0 0,-2 0 0,0-1 0,0 0 0,-2 0 0,-11 20 0,7-12 45,-10 20-30,-2-2-1,-1-1 0,-2-1 1,-2-1-1,-2-2 0,-65 63 1,89-94-226,1 0 22,0 0 1,0 0 0,-1-1 0,0 0-1,0 0 1,0-1 0,0 0 0,-9 4-1,-16-1-232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5.131"/>
    </inkml:context>
    <inkml:brush xml:id="br0">
      <inkml:brushProperty name="width" value="0.05" units="cm"/>
      <inkml:brushProperty name="height" value="0.05" units="cm"/>
    </inkml:brush>
  </inkml:definitions>
  <inkml:trace contextRef="#ctx0" brushRef="#br0">64 423 16379,'-11'9'969,"5"-4"-578,0 0 0,0 0 1,0-1-1,-1 0 1,-9 5-1,11-10 1149,9-6-732,13-11-38,71-59 524,12-10-777,-29 13-216,-35 34-148,3 2 1,85-66 0,-121 102-151,1-1 0,0 1 0,-1 0 0,1 0 1,0 1-1,0-1 0,0 1 0,5-1 0,-8 1-1,1 1 0,-1 0-1,0 0 1,1 1 0,-1-1-1,1 0 1,-1 0 0,0 1 0,1-1-1,-1 0 1,0 1 0,0 0 0,1-1-1,-1 1 1,0 0 0,0-1-1,0 1 1,0 0 0,0 0 0,0 0-1,0 0 1,0 0 0,0 0-1,0 0 1,0 0 0,-1 1 0,1-1-1,0 0 1,0 2 0,6 16 20,-1 1 1,0 1 0,-2-1-1,0 1 1,1 36-1,2 3-57,-4-41 1,0 8-260,2 1 1,1-1 0,12 33 0,-6-35 104,0-17-89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6.473"/>
    </inkml:context>
    <inkml:brush xml:id="br0">
      <inkml:brushProperty name="width" value="0.05" units="cm"/>
      <inkml:brushProperty name="height" value="0.05" units="cm"/>
    </inkml:brush>
  </inkml:definitions>
  <inkml:trace contextRef="#ctx0" brushRef="#br0">13 96 15875,'-3'-21'3641,"2"24"-2305,-5 32 1372,4-4-2035,1-1 1,2 0 0,0 1 0,11 49-1,-11-74-620,0 1-1,1-1 0,0 0 0,1 0 0,-1 0 0,1 0 0,0-1 0,4 6 0,-6-9-35,0-1 0,0 0 1,0 0-1,0 0 0,0 0 0,0 0 0,0 0 0,1 0 0,-1-1 0,0 1 0,1 0 0,-1-1 0,0 1 0,1-1 0,-1 1 0,1-1 0,-1 1 0,1-1 0,-1 0 0,1 0 0,-1 0 0,1 0 0,-1 0 0,1 0 0,-1 0 0,1-1 0,-1 1 0,1-1 0,-1 1 0,0-1 0,1 1 0,-1-1 0,0 0 0,1 1 0,-1-1 0,0 0 0,0 0 0,0 0 0,2-2 0,4-3 46,0-1 1,-1 0-1,0 0 0,0 0 1,0-1-1,-1 0 0,0 0 1,6-17-1,24-74 512,-30 85-481,2-12 199,8-47-1,-24 112 170,8-28-450,0 1-3,0 0 0,0 1 0,1-1 1,1 1-1,0-1 0,1 0 0,5 22 0,-6-32-7,-1 0 0,1-1 0,-1 1 0,1-1 0,0 1 0,0-1 0,0 1 0,0-1 0,0 0 0,0 0 0,0 1 0,0-1 0,1 0 0,-1 0 0,0 0 0,1 0 0,-1 0 0,1 0 0,-1-1 0,1 1 0,-1 0 0,4 0 0,-3-1 7,1 0-1,0 0 1,0 0-1,0 0 0,-1-1 1,1 1-1,0-1 1,0 1-1,-1-1 1,1 0-1,-1 0 0,5-3 1,1-1 25,1 0 0,-1-1 0,0 0 0,-1 0 0,0-1 0,13-14 0,-9 6 69,0-1 1,-1 0 0,0 0 0,-2-1-1,0-1 1,0 1 0,-2-1-1,5-21 1,-11 36-83,1 0-1,-1 0 1,0 0-1,0 0 1,-1 1-1,1-1 1,-1 0 0,1 0-1,-3-5 1,3 7-24,0 1 0,0-1 0,0 1 0,-1 0-1,1-1 1,0 1 0,0-1 0,-1 1 0,1-1 0,0 1 0,-1 0 0,1-1 0,-1 1 0,1 0 0,0-1 0,-1 1 0,1 0 0,-1 0 0,1-1 0,-1 1 0,1 0 0,-1 0 0,0 0-22,0 0 0,0 0 0,1 0 0,-1 1 0,0-1 0,0 0 0,1 1 0,-1-1 0,0 0 0,1 1 0,-1-1 0,0 1 0,1-1 0,-1 1 0,1-1 0,-1 1 0,1-1 0,-1 1 0,0 1 0,-43 60-4784,34-54 3899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6.832"/>
    </inkml:context>
    <inkml:brush xml:id="br0">
      <inkml:brushProperty name="width" value="0.05" units="cm"/>
      <inkml:brushProperty name="height" value="0.05" units="cm"/>
    </inkml:brush>
  </inkml:definitions>
  <inkml:trace contextRef="#ctx0" brushRef="#br0">19 219 18116,'-1'1'281,"-14"16"1730,12-10-778,13-8 595,98-41 2003,54-31-2450,-27 13-1158,-99 45-562,-17 8-837,-1-1 1,0 0-1,32-21 0,-63 32-841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7.251"/>
    </inkml:context>
    <inkml:brush xml:id="br0">
      <inkml:brushProperty name="width" value="0.05" units="cm"/>
      <inkml:brushProperty name="height" value="0.05" units="cm"/>
    </inkml:brush>
  </inkml:definitions>
  <inkml:trace contextRef="#ctx0" brushRef="#br0">0 114 19020,'10'301'7459,"-4"-240"-6908,2 0 1,31 110-1,-35-164 8,-2-20-251,-2-32-44,0 32-162,5-236 321,0 175-451,20-101 0,-23 161-2,1 1-1,1-1 0,1 0 1,0 1-1,12-24 1,-15 34 17,0 0 0,-1 0-1,1 1 1,0-1 0,1 1 0,-1-1 0,0 1-1,1 0 1,-1 0 0,1 0 0,-1 0 0,1 0-1,0 1 1,0-1 0,0 1 0,0 0 0,0 0-1,0 0 1,0 0 0,0 0 0,1 1 0,-1-1-1,0 1 1,0 0 0,1 0 0,-1 0 0,0 1-1,0-1 1,0 1 0,1 0 0,4 1 0,-4-1 3,-1 1 1,0-1 0,0 0 0,0 1 0,0 0 0,0 0 0,0 0 0,-1 0 0,1 0-1,0 0 1,-1 1 0,0-1 0,1 1 0,-1 0 0,0-1 0,-1 1 0,1 0 0,0 0 0,-1 1-1,0-1 1,1 0 0,-1 0 0,-1 1 0,2 5 0,-1-4 21,-1 1-1,0-1 1,0 1 0,-1-1 0,0 0 0,1 1-1,-2-1 1,1 0 0,-1 1 0,0-1 0,0 0-1,0 0 1,0 0 0,-7 8 0,-2 2 94,-1 1-1,-1-2 1,-23 22-1,29-30-112,-1 1 0,0-2 0,-1 1 0,1-1 0,-1 0 0,0-1 0,0 0 0,-17 5 0,24-8-30,0-1-1,0 1 1,0-1 0,-1 0 0,1 1 0,0-1 0,0 0 0,0 0 0,-1 0 0,1 0 0,0-1 0,0 1 0,0-1-1,0 1 1,0-1 0,0 0 0,0 0 0,0 0 0,0 0 0,0 0 0,0 0 0,0 0 0,0-1 0,1 1 0,-1-1-1,1 1 1,-1-1 0,1 0 0,0 0 0,-1 1 0,1-1 0,0 0 0,0 0 0,0 0 0,-1-4 0,-6-25-330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19.423"/>
    </inkml:context>
    <inkml:brush xml:id="br0">
      <inkml:brushProperty name="width" value="0.05" units="cm"/>
      <inkml:brushProperty name="height" value="0.05" units="cm"/>
    </inkml:brush>
  </inkml:definitions>
  <inkml:trace contextRef="#ctx0" brushRef="#br0">24 22 17852,'9'-21'2968,"-9"21"-2923,0 0 0,0 0 1,0 0-1,0 0 0,0 0 1,0 0-1,0 1 0,0-1 1,0 0-1,0 0 0,0 0 1,0 0-1,0 0 0,0 0 1,1 0-1,-1 0 0,0 0 1,0 1-1,0-1 0,0 0 0,0 0 1,0 0-1,0 0 0,0 0 1,0 0-1,0 0 0,0 0 1,1 0-1,-1 0 0,0 0 1,0 0-1,0 0 0,0 0 1,0 0-1,0 0 0,0 0 1,0 0-1,1 0 0,-1 0 1,0 0-1,0 0 0,0 0 1,0 0-1,0 0 0,0 0 1,0 0-1,0 0 0,1 0 1,-1 0-1,0 0 0,0 0 0,0 0 1,0 0-1,0 0 0,0-1 1,0 1-1,0 0 0,0 0 1,0 0-1,0 0 0,0 0 1,0 0-1,0 0 0,1 0 1,-1 0-1,0-1 0,0 1 1,0 0-1,0 0 0,1 39 3369,-1-35-3459,-20 243 2567,2-62-2183,18-176-306,-1 28 47,1-36-70,0 0 1,0 0-1,0-1 0,0 1 1,0 0-1,1-1 0,-1 1 1,0 0-1,0 0 0,1-1 1,-1 1-1,0-1 0,1 1 1,-1 0-1,0-1 0,1 1 1,-1-1-1,1 1 0,-1-1 1,1 1-1,-1-1 0,1 1 1,0-1-1,-1 1 0,1-1 1,0 0-1,-1 1 0,1-1 1,0 0-1,-1 0 0,1 0 1,0 1-1,-1-1 0,1 0 1,0 0-1,0 0 0,-1 0 1,1 0-1,0 0 0,0-1 1,11-2 124,0-1 0,-1 0 1,0-1-1,17-9 0,23-11 165,-22 15-468,1 1 0,0 1 0,0 1 1,1 2-1,0 1 0,0 2 0,0 1 1,0 1-1,55 8 0,-58-6-211,-27-2 348,-1 0-1,1 0 1,0 0-1,0-1 1,0 1-1,-1 0 1,1-1-1,0 1 1,0 0-1,-1-1 1,1 1-1,0-1 1,-1 1-1,1-1 1,1-1-1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0.814"/>
    </inkml:context>
    <inkml:brush xml:id="br0">
      <inkml:brushProperty name="width" value="0.05" units="cm"/>
      <inkml:brushProperty name="height" value="0.05" units="cm"/>
    </inkml:brush>
  </inkml:definitions>
  <inkml:trace contextRef="#ctx0" brushRef="#br0">22 64 12955,'-6'-14'1829,"0"-1"1,-4-19 0,18 59-569,1-1 1,1 0-1,0-1 0,20 30 1,67 94 82,246 393 162,-304-471-1342,3-2 0,3-2 0,3-2 1,2-2-1,66 61 0,83 53 63,63 61 196,-206-179-357,161 152 596,-172-171-545,1-1 0,2-3 1,57 31-1,95 57-58,-29-16 30,-129-82-71,1-3-1,52 19 0,-63-29 4,0 1 0,-1 2 0,-1 2 1,56 36-1,-54-33-180,-26-16-1190,-11-3-2498,5 0 3798,-1 0-1,1 0 1,-1 0 0,1 0 0,0 0 0,-1 1-1,1-1 1,-1 0 0,1 0 0,0 0 0,-1 1-1,1-1 1,-1 0 0,1 0 0,0 1 0,-1-1-1,1 0 1,0 1 0,0-1 0,-1 1 0,-4 7-841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0.768"/>
    </inkml:context>
    <inkml:brush xml:id="br0">
      <inkml:brushProperty name="width" value="0.05" units="cm"/>
      <inkml:brushProperty name="height" value="0.05" units="cm"/>
    </inkml:brush>
  </inkml:definitions>
  <inkml:trace contextRef="#ctx0" brushRef="#br0">126 3 19780,'-7'8'299,"0"0"-1,1 1 0,0 0 0,1 0 1,-1 0-1,2 1 0,-5 12 0,-20 72 138,27-86-385,-3 8-12,-6 22 26,2 0 0,1 1 1,-4 67-1,12-106-55,0 0 0,1 0 0,-1 0 0,0 0 0,0 0 0,0 0 0,0 0 0,0 0 0,0 0 0,0 0 0,0 0 0,0 0 0,0 0 0,0 0 0,0 0 0,0 0 0,0 0 0,0 0 0,0 0 0,1 0 0,-1 0 0,0 0 0,0 0 0,0 0 0,0 0 0,0 0 0,0 0 0,0 0 0,0 0 0,0 0 0,0 0 0,0 0 0,0 0 0,0 0 1,0 0-1,0 0 0,0 1 0,0-1 0,0 0 0,0 0 0,0 0 0,1 0 0,-1 0 0,0 0 0,0 0 0,5-11 188,4-17 10,0-20 5,-2 0 1,-2 0 0,-2 0-1,-4-51 1,0 90-192,2 3-8,-1 1-1,0-1 1,-1 1-1,1-1 0,-1 1 1,0 0-1,0-1 0,-1 1 1,1 0-1,-4-6 0,5 11-11,-1 0 1,1 0-1,-1 0 0,1 1 0,0-1 0,-1 0 0,1 0 0,0 1 0,-1-1 0,1 0 0,0 0 0,0 1 0,-1-1 0,1 0 0,0 0 1,0 1-1,-1-1 0,1 0 0,0 1 0,0-1 0,0 1 0,0-1 0,0 0 0,-1 1 0,1-1 0,0 0 0,0 1 0,0-1 0,0 1 1,0-1-1,0 0 0,0 1 0,0-1 0,0 1 0,1-1 0,-4 19 22,3-15-23,-1-1 1,1 1-1,1-1 1,-1 1-1,0-1 1,1 1-1,0-1 1,0 1-1,0-1 1,0 0-1,0 1 0,1-1 1,-1 0-1,1 0 1,0 0-1,0 0 1,0 0-1,0-1 1,1 1-1,-1 0 0,1-1 1,-1 0-1,1 0 1,0 0-1,0 0 1,0 0-1,0 0 1,1-1-1,-1 1 0,0-1 1,0 0-1,1 0 1,-1 0-1,1-1 1,-1 1-1,1-1 1,-1 0-1,1 0 0,-1 0 1,1 0-1,-1 0 1,1-1-1,-1 0 1,1 0-1,-1 0 1,1 0-1,3-2 0,1-1 27,0 0 0,0 0-1,0-1 1,-1 0-1,0 0 1,0-1-1,0 0 1,10-12 0,-5 4 186,-1-2 1,19-31 0,-31 89 137,-1-17-339,-9 133 167,10-130-255,2 0 0,1 1 0,9 41 0,-7-52-883,2-1 0,9 20 0,-12-30 766,2 2-351,-1-12-206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3.590"/>
    </inkml:context>
    <inkml:brush xml:id="br0">
      <inkml:brushProperty name="width" value="0.05" units="cm"/>
      <inkml:brushProperty name="height" value="0.05" units="cm"/>
    </inkml:brush>
  </inkml:definitions>
  <inkml:trace contextRef="#ctx0" brushRef="#br0">3 506 16548,'0'0'68,"0"0"0,0 0 0,-1 0 0,1 0 0,0 0 0,0 1 0,0-1 0,0 0 0,-1 0 0,1 0 0,0 1 0,0-1 0,0 0 0,0 0 0,0 0 0,0 1 0,0-1 0,0 0 0,-1 0 0,1 1 0,0-1 0,0 0 0,0 0 0,0 1 0,0-1 0,0 0 0,0 0 0,0 1 0,0-1 0,1 0 0,-1 0 0,0 0 0,0 1 0,0-1 0,0 0 0,0 0 0,0 1 0,11-2 1000,22-10 65,-32 11-1019,503-238 4136,-213 93-3747,-87 49-2762,-176 84 999,-28 12 1248,0 0 0,0 0 0,1 0 0,-1 0 0,0 0 0,0 0 0,0 0 0,0 0 0,1 0 0,-1 0 0,0 0 0,0 0 0,0 0 1,0 0-1,1 0 0,-1 0 0,0-1 0,0 1 0,0 0 0,0 0 0,1 0 0,-1 0 0,0 0 0,0 0 0,0 0 0,0-1 0,0 1 0,0 0 0,0 0 0,1 0 0,-1 0 0,0 0 0,0-1 1,0 1-1,0 0 0,0 0 0,0 0 0,0 0 0,0-1 0,0 1 0,0 0 0,0 0 0,0 0 0,0 0 0,0-1 0,0 1 0,0 0 0,0 0 0,0 0 0,0 0 0,0-1 0,0 1 0,0 0 1,-1 0-1,1 0 0,0 0 0,0 0 0,0-1 0,0 1 0,0 0 0,0 0 0,0 0 0,-1 0 0,1 0 0,0 0 0,0 0 0,0-1 0,0 1 0,-1 0 0,-12-2-523,-19 2-402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4.001"/>
    </inkml:context>
    <inkml:brush xml:id="br0">
      <inkml:brushProperty name="width" value="0.05" units="cm"/>
      <inkml:brushProperty name="height" value="0.05" units="cm"/>
    </inkml:brush>
  </inkml:definitions>
  <inkml:trace contextRef="#ctx0" brushRef="#br0">259 0 18332,'-22'4'1758,"20"-4"-1576,0 0 0,-1 1 0,1-1 0,0 0 0,-1 1 0,1-1 0,0 1 0,0 0 0,0-1 0,0 1 0,-1 0 0,1 0 0,0 1 0,1-1 0,-1 0 0,0 1 0,0-1 0,1 1 0,-1 0 0,0-1 1,1 1-1,0 0 0,-1 0 0,1 0 0,0 0 0,0 0 0,0 0 0,0 0 0,0 3 0,-13 38 108,-2-1 0,-2-1 0,-2-1 1,-48 75-1,59-103-257,5-7-2,0 0 1,0 1-1,0 0 0,0-1 0,1 1 1,0 1-1,0-1 0,1 0 0,0 1 0,0 0 1,-2 8-1,5-13-13,-1 0-1,1 1 1,-1-1 0,1 1 0,0-1-1,0 0 1,0 0 0,0 0 0,0 0-1,0 1 1,0-1 0,1-1 0,-1 1-1,4 3 1,30 26 88,-16-15-69,20 24-77,-25-25 62,0-1-1,0 0 0,22 15 0,-31-26-125,0 0 0,0 0-1,1 0 1,-1 0 0,1-1-1,-1 0 1,1 0 0,0-1-1,0 0 1,0 0 0,0 0-1,0 0 1,0-1 0,0 0-1,7-1 1,5-3-357,0 0-1,0-1 1,-1 0 0,0-2 0,0 0-1,31-18 1,9-12-380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6.469"/>
    </inkml:context>
    <inkml:brush xml:id="br0">
      <inkml:brushProperty name="width" value="0.05" units="cm"/>
      <inkml:brushProperty name="height" value="0.05" units="cm"/>
    </inkml:brush>
  </inkml:definitions>
  <inkml:trace contextRef="#ctx0" brushRef="#br0">73 449 10986,'18'-68'1472,"23"-103"1833,-34 132-1626,-2 0 0,2-56 0,-10 67-301,3 27-1340,0 1 0,0-1-1,0 1 1,0 0 0,0-1-1,0 1 1,0 0 0,-1-1 0,1 1-1,0 0 1,0-1 0,0 1-1,-1 0 1,1-1 0,0 1 0,0 0-1,-1 0 1,1-1 0,0 1 0,-1 0-1,1 0 1,0 0 0,-1-1-1,1 1 1,0 0 0,-1 0 0,1 0-1,0 0 1,-1 0 0,1 0 0,-1 0-1,1 0 1,-1 0 0,0 0 15,1 0 1,-1 0 0,0 1 0,0-1-1,1 0 1,-1 1 0,0-1 0,1 1-1,-1-1 1,1 1 0,-1-1 0,0 1 0,1-1-1,-1 1 1,1 0 0,-1 0 0,-6 12 208,0 0 1,1 0 0,0 1 0,1 0-1,-4 21 1,-13 79 287,21-109-520,-10 70 248,3 1 1,4-1-1,11 151 1,-5-211-236,-2-5 6,1 1 0,1 0 0,0-1-1,0 1 1,1-1 0,7 18 0,-11-66 403,-10-18-189,-30-91 0,23 91-205,57 83-270,-33-23-2,0-1 1,0-1-1,0 1 0,0-1 1,0 0-1,1 0 0,-1-1 1,0 0-1,1 0 0,-1 0 1,1-1-1,10-1 0,-7 0-288,1 0-1,-1-2 1,1 1-1,-1-1 1,0-1 0,0 0-1,12-6 1,-7 2-196,-1-1 1,0-1-1,0 0 0,-1-1 1,0 0-1,0-1 0,-2 0 1,1-1-1,13-22 1,-8 4 449,-17 30 308,1 0 0,0-1 0,-1 1 0,1 0 0,-1 0 0,0 0 0,1-1 0,-1 1 0,0 0 0,0-1 0,0 1 0,1 0 0,-1-1 0,-1 1 0,1 0 0,0 0 0,0-1 0,0 1 0,-1 0 0,1-1 0,-2-1 0,2 3 21,-1 0 0,0-1 1,0 1-1,1 0 0,-1 0 1,0 0-1,0 0 0,0 0 1,1 0-1,-1 0 0,0 0 1,0 0-1,0 0 0,1 0 1,-1 0-1,0 0 0,0 1 1,0-1-1,1 0 0,-1 1 1,0-1-1,1 0 0,-1 1 1,0-1-1,1 1 0,-1-1 1,0 1-1,1 0 0,-1-1 0,0 2 1,-18 19 1344,11-9-993,1 0 0,0 1 0,1-1 0,0 1 0,1 1 0,1-1 0,0 0 0,1 1 0,0 0 0,1 0 0,0 16 0,2-29-412,0 0 0,0 1 0,0-1 0,0 0 0,0 0-1,0 0 1,0 0 0,0 0 0,0 0 0,0 0 0,1 0 0,-1 0 0,0 0 0,1 0-1,-1 0 1,1 0 0,-1 0 0,1 0 0,0 0 0,-1 0 0,1-1 0,0 1 0,0 0-1,-1 0 1,1-1 0,0 1 0,0 0 0,0-1 0,0 1 0,0-1 0,0 1 0,0-1-1,0 0 1,0 1 0,0-1 0,0 0 0,0 0 0,0 0 0,0 1 0,0-1 0,0 0-1,2-1 1,1 0 28,1 0 0,-1 0-1,0 0 1,0-1-1,0 0 1,0 0 0,0 0-1,0 0 1,4-4-1,3-2 76,0-2 0,-1 1 0,0-1 0,-1-1-1,0 0 1,10-15 0,37-76 756,-34 59-418,-24 59-396,1 1 1,0-1 0,2 22-1,0-9-103,-2-11-59,2 34-319,-1-50 334,0 0 0,1 0 0,-1 0 0,1 0 1,-1 0-1,1 0 0,-1 0 0,1-1 0,0 1 0,0 0 0,0 0 0,0 0 0,1-1 1,-1 1-1,0-1 0,1 1 0,-1-1 0,1 1 0,-1-1 0,2 1 0,-1-1-35,-1-1 0,1 1 0,-1-1-1,1 0 1,-1 0 0,1 1-1,-1-1 1,1 0 0,-1 0-1,1-1 1,-1 1 0,1 0 0,-1 0-1,1-1 1,-1 1 0,0-1-1,1 1 1,-1-1 0,0 0-1,1 0 1,-1 1 0,0-1 0,0 0-1,2-1 1,25-27-937,-2-7 108,2-8-158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7.260"/>
    </inkml:context>
    <inkml:brush xml:id="br0">
      <inkml:brushProperty name="width" value="0.05" units="cm"/>
      <inkml:brushProperty name="height" value="0.05" units="cm"/>
    </inkml:brush>
  </inkml:definitions>
  <inkml:trace contextRef="#ctx0" brushRef="#br0">101 150 16075,'-36'97'3030,"0"3"-1069,28-72-1471,2 1-1,0 1 1,2-1 0,0 50-1,3-76-434,2 0-1,-1 0 0,0 0 1,0-1-1,1 1 1,0 0-1,-1-1 0,1 1 1,0 0-1,1-1 0,-1 1 1,0-1-1,1 1 1,1 2-1,-2-4-21,1 0 0,-1-1 0,0 1-1,0 0 1,1-1 0,-1 1 0,1 0 0,-1-1 0,0 0 0,1 1-1,-1-1 1,1 0 0,-1 0 0,1 0 0,-1 0 0,1 0-1,-1 0 1,1 0 0,-1 0 0,1 0 0,-1-1 0,0 1 0,1-1-1,-1 1 1,1-1 0,-1 0 0,0 1 0,2-2 0,7-4 109,0 0 1,0 0-1,0-1 1,-1-1-1,10-9 0,42-50 367,-28 30-259,46-52 288,86-127-1,-160 209-510,2-3 11,1-1 0,-2 1 0,1-1 0,-2 0 0,1-1 0,-2 1 0,6-17 0,-10 28-36,0-1 0,0 1 0,0-1 0,0 1 0,0-1 0,0 1 0,0-1 0,0 0 0,0 1 0,0-1 0,0 1 0,0-1 0,0 1 0,0-1 0,-1 1 0,1 0 0,0-1 0,0 1 0,0-1 0,-1 1 0,1-1 0,0 1 0,-1 0 0,1-1 0,0 1 0,-1-1 0,1 1 0,-1 0 0,1-1 0,0 1 0,-1 0 0,1 0 0,-1 0 0,1-1 0,-1 1 0,1 0 0,-1 0 0,1 0 0,-1 0 0,1 0 0,-1 0 0,1 0 0,-1 0 0,1 0 0,-1 0 0,1 0-1,-1 0 1,1 0 0,-2 0 0,-23 9 62,4 2-64,0 1 0,2 1 0,0 1 0,0 1 0,1 0 1,1 1-1,-28 33 0,29-28 1,1 0 1,0 0-1,2 1 1,0 1 0,2 1-1,-17 46 1,25-61 3,1 1 1,0-1-1,0 1 1,1-1-1,0 1 1,1-1-1,0 1 1,2 15-1,-1-22-4,-1 1 0,1-1 0,0 0 0,0 0 0,1 1 0,-1-1 0,1 0 0,-1 0 0,1 0 0,0-1 0,0 1 0,0 0 0,0-1 0,1 1 0,-1-1 0,1 0 0,0 0 0,-1 0 0,1 0 0,0 0 0,0-1 0,0 1 0,1-1 0,-1 0 0,0 0 0,0 0 0,5 1 0,2-1 2,0 0 0,0-1 0,-1 0 0,1-1 0,0 0 0,-1 0 0,1-1 0,-1 0-1,1-1 1,-1 0 0,0-1 0,10-4 0,4-4 17,-1-1-1,-1 0 1,29-24-1,-33 23 11,-1-1 1,-1 0-1,24-30 0,-31 35-6,-1-1 0,-1 0 0,1 0 0,-2 0 0,0-1 0,0 1 0,5-21 1,-10 31-21,1 0 1,-1 0-1,0 0 1,0 0-1,1 0 1,-1 0 0,0 0-1,0 0 1,0 0-1,0 0 1,0 0 0,0 0-1,0 0 1,-1 0-1,1 0 1,0 1-1,-1-1 1,0-2 0,1 3-4,0 0 1,-1 0 0,1 0-1,-1 0 1,1 0 0,-1-1-1,1 1 1,-1 0 0,1 0 0,-1 1-1,1-1 1,-1 0 0,1 0-1,0 0 1,-1 0 0,1 0-1,-1 0 1,1 1 0,-1-1 0,1 0-1,0 0 1,-1 0 0,1 1-1,0-1 1,-1 1 0,-4 3 0,1-1 1,0 1-1,0 0 1,-7 10 0,1 2 18,0 1 1,1 0-1,-10 27 1,15-35-11,1 1 0,1-1 0,0 1 0,0 0 0,0 0 0,2 0 0,-1-1 0,2 17 0,-1-24-6,0-1-1,0 1 1,0-1 0,0 1-1,1-1 1,-1 0 0,0 1-1,1-1 1,-1 0 0,1 1-1,0-1 1,-1 0 0,1 0-1,0 1 1,0-1 0,0 0 0,-1 0-1,1 0 1,0 0 0,1 0-1,-1 0 1,0 0 0,0-1-1,0 1 1,0 0 0,1-1-1,-1 1 1,0 0 0,1-1-1,-1 0 1,0 1 0,1-1-1,-1 0 1,1 0 0,-1 0 0,0 0-1,1 0 1,-1 0 0,3 0-1,3-2 23,0 1-1,0-2 0,0 1 1,0-1-1,-1 0 1,12-6-1,12-11 59,-2 0 1,36-33-1,-22 17 20,-40 34-99,6-4 11,0-1 0,1 2 0,13-9 1,-21 13-18,0 1 1,1-1 0,-1 0 0,0 1 0,0-1-1,1 0 1,-1 1 0,0 0 0,1-1 0,-1 1 0,0 0-1,1 0 1,-1 0 0,0 0 0,1 0 0,-1 0 0,1 0-1,-1 0 1,0 0 0,1 1 0,-1-1 0,0 1 0,1-1-1,-1 1 1,0-1 0,0 1 0,1 0 0,-1-1 0,0 1-1,0 0 1,0 0 0,0 0 0,0 0 0,0 0 0,1 2-1,1 4 7,0 0 0,-1 1 0,1 0 0,-2-1 0,1 1 0,-1 0 0,1 13 0,5 30 63,-6-47-64,0-1 0,1 1 0,-1-1 0,0 1 0,1-1-1,0 0 1,0 1 0,0-1 0,0 0 0,1 0 0,2 3-1,-2-5 10,-1 1-1,1-1 0,-1 1 0,1-1 0,-1 0 0,1 0 0,0 0 0,0 0 1,-1 0-1,1-1 0,0 0 0,0 1 0,0-1 0,0 0 0,0 0 0,-1 0 1,1-1-1,0 1 0,0-1 0,0 1 0,0-1 0,-1 0 0,4-2 0,9-3 62,0-1 0,26-16-1,-24 13-15,99-49 63,-110 57-132,0-1 0,0 1 0,0 1 0,0-1 0,0 1 0,12-1 0,-17 2-60,1 0 1,-1 0-1,0 0 0,1 0 0,-1 0 1,0 0-1,1 0 0,-1 0 1,0 0-1,0 1 0,1-1 0,-1 0 1,0 1-1,0-1 0,0 1 0,1 0 1,-1-1-1,0 1 0,0 0 0,0 0 1,0-1-1,0 1 0,0 0 0,0 0 1,-1 0-1,1 0 0,0 0 0,0 1 1,-1-1-1,1 0 0,-1 0 1,1 0-1,-1 1 0,1-1 0,-1 0 1,0 0-1,0 1 0,1 2 0,-1-5 35,0 1 0,0 0-1,0 0 1,0 0 0,0 0-1,0 0 1,0 0 0,0 0-1,0 0 1,0 0 0,0-1-1,-1 1 1,1 0 0,0 0-1,0 0 1,0 0-1,0 0 1,0 0 0,0 0-1,0 0 1,0 0 0,0 0-1,0 0 1,0-1 0,0 1-1,0 0 1,0 0 0,0 0-1,-1 0 1,1 0 0,0 0-1,0 0 1,0 0 0,0 0-1,0 0 1,0 0-1,0 0 1,0 0 0,0 0-1,0 0 1,-1 0 0,1 0-1,0 0 1,0 0 0,0 0-1,0 0 1,0 0 0,0 0-1,0 0 1,0 0 0,0 0-1,-1 0 1,1 0 0,0 0-1,0 0 1,0 1 0,0-1-1,0 0 1,0 0-1,0 0 1,0 0 0,0 0-1,0 0 1,0 0 0,-5-9-436,-1-10-390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7.677"/>
    </inkml:context>
    <inkml:brush xml:id="br0">
      <inkml:brushProperty name="width" value="0.05" units="cm"/>
      <inkml:brushProperty name="height" value="0.05" units="cm"/>
    </inkml:brush>
  </inkml:definitions>
  <inkml:trace contextRef="#ctx0" brushRef="#br0">10 28 18276,'-6'-16'2544,"3"4"1041,8 17-2120,7 4-417,3-2-1072,-3 0-632,7 2-1049,-2-2 1441,2 4-240,1 0-280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8.051"/>
    </inkml:context>
    <inkml:brush xml:id="br0">
      <inkml:brushProperty name="width" value="0.05" units="cm"/>
      <inkml:brushProperty name="height" value="0.05" units="cm"/>
    </inkml:brush>
  </inkml:definitions>
  <inkml:trace contextRef="#ctx0" brushRef="#br0">104 74 14379,'3'0'311,"0"-1"0,1 0 0,-1 1 0,0-2-1,0 1 1,0 0 0,0-1 0,0 1 0,0-1 0,0 0 0,0 0 0,4-4 0,33-33 3289,-28 26-1713,-31 34 288,-20 25-1,15-12-1895,1 1 1,2 1-1,-21 47 0,42-82-275,-5 9 45,0 0 0,1 0-1,0 1 1,0 0 0,1 0 0,1 0 0,0 0 0,1 1 0,-1 18-1,2-28-46,1 0 1,-1-1-1,0 1 0,1 0 0,0-1 0,-1 1 0,1-1 0,0 1 0,0-1 0,0 1 0,0-1 0,0 0 0,0 1 1,0-1-1,0 0 0,1 0 0,-1 0 0,0 0 0,1 0 0,-1 0 0,1 0 0,-1 0 0,1 0 0,-1-1 0,1 1 1,-1-1-1,1 1 0,0-1 0,0 0 0,1 1 0,7 0-19,-1-1-1,1 0 1,-1 0-1,11-2 1,-16 1 10,20-2-37,-3 0-7,0 1 1,0 0-1,0 2 1,0 0 0,31 5-1,-48-4 42,1 0 1,0 0-1,-1 1 0,1-1 0,-1 1 1,0 0-1,0 0 0,0 1 1,0-1-1,0 1 0,0 0 0,0 0 1,-1 0-1,0 1 0,1-1 0,-1 1 1,-1-1-1,1 1 0,0 0 1,-1 0-1,0 1 0,0-1 0,0 0 1,-1 1-1,1-1 0,-1 1 0,0 0 1,0-1-1,-1 1 0,1 7 1,-1-2 18,-1 1 0,0-1 0,0 0 0,-1 0 0,0 0 0,-1 0 0,0 0 0,0 0 0,-1-1 0,-1 0 0,-5 10 0,-8 11 237,-43 52 0,51-69-166,-50 56 392,54-63-406,-1 0 1,0 0 0,0-1 0,0 0-1,0 0 1,-1-1 0,0 0 0,-8 3-1,14-6-53,0 0-1,1-1 0,-1 1 1,0-1-1,1 1 1,-1-1-1,0 1 0,1-1 1,-1 0-1,0 0 0,0 0 1,0 0-1,1 0 0,-1-1 1,0 1-1,1 0 1,-1-1-1,0 1 0,1-1 1,-1 0-1,0 0 0,1 1 1,-1-1-1,1 0 1,-1 0-1,1 0 0,0-1 1,-1 1-1,1 0 0,0 0 1,0-1-1,0 1 0,0-1 1,0 1-1,0-1 1,0 1-1,1-1 0,-1 1 1,0-1-1,1 0 0,-1-3 1,-1-5-9,0 0 0,1 0 1,0 0-1,0 0 0,1-1 0,1 1 1,0 0-1,0 0 0,1 0 0,0 0 1,1 0-1,0 0 0,9-19 1,-4 13-166,0 1 1,1 0 0,1 0 0,1 0 0,0 1 0,1 1 0,18-17 0,128-101-1831,-95 76 1418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8.499"/>
    </inkml:context>
    <inkml:brush xml:id="br0">
      <inkml:brushProperty name="width" value="0.05" units="cm"/>
      <inkml:brushProperty name="height" value="0.05" units="cm"/>
    </inkml:brush>
  </inkml:definitions>
  <inkml:trace contextRef="#ctx0" brushRef="#br0">10 0 19764,'0'5'1849,"0"12"-1193,-3 6-232,0 12 896,1 8-240,1 6-496,2 6-183,1-3-425,-1 0-361,2-9-807,0-5-72,-1-12 904,-4-8-280,1-8-256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29.189"/>
    </inkml:context>
    <inkml:brush xml:id="br0">
      <inkml:brushProperty name="width" value="0.05" units="cm"/>
      <inkml:brushProperty name="height" value="0.05" units="cm"/>
    </inkml:brush>
  </inkml:definitions>
  <inkml:trace contextRef="#ctx0" brushRef="#br0">269 115 13811,'2'-5'660,"9"-42"2594,-11 44-2852,1-1 1,-1 1-1,0 0 1,0-1-1,0 1 1,0 0-1,-1-1 0,1 1 1,-1 0-1,0-1 1,-2-5-1,2 8-277,0 0-1,-1-1 0,1 1 1,0 0-1,0 0 1,-1 0-1,1 0 0,0 0 1,-1 0-1,1 0 1,-1 0-1,1 1 0,-1-1 1,1 0-1,-1 1 1,0-1-1,1 1 0,-1 0 1,0 0-1,1 0 1,-1-1-1,0 2 0,1-1 1,-1 0-1,0 0 1,1 0-1,-1 1 0,0-1 1,1 1-1,-1-1 1,1 1-1,-3 1 0,-6 2 160,0 0 0,-1 1-1,-12 9 1,6-2-127,0 0 1,1 0-1,1 2 0,-26 28 0,33-33-133,1 0 0,0 1 0,1 0 0,0 0-1,0 0 1,1 1 0,1 0 0,0 0-1,-6 22 1,10-30-14,-1 1 1,1-1-1,0 0 0,0 1 1,0-1-1,0 0 0,0 1 1,1-1-1,-1 0 0,1 1 0,0-1 1,0 0-1,2 4 0,-2-5 2,1 0-1,-1 0 0,0-1 0,1 1 1,-1 0-1,1-1 0,-1 0 0,1 1 1,0-1-1,-1 0 0,1 0 1,0 0-1,0 0 0,0 0 0,0 0 1,0 0-1,0-1 0,0 1 0,0-1 1,0 1-1,4-1 0,6 0 40,0 0-1,0-1 0,0-1 1,0 0-1,0 0 1,0-1-1,-1-1 0,1 0 1,-1 0-1,0-1 1,20-13-1,0-3 82,0-1 0,41-39-1,-63 53-230,-1 0-1,0 0 0,9-12 0,-15 17-110,0-1 0,0 1 1,0 0-1,-1-1 1,1 1-1,-1-1 1,0 1-1,0-1 0,0 1 1,-1-1-1,1 0 1,-1 1-1,0-8 0,1-1-444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0.041"/>
    </inkml:context>
    <inkml:brush xml:id="br0">
      <inkml:brushProperty name="width" value="0.05" units="cm"/>
      <inkml:brushProperty name="height" value="0.05" units="cm"/>
    </inkml:brush>
  </inkml:definitions>
  <inkml:trace contextRef="#ctx0" brushRef="#br0">66 180 17108,'-11'9'797,"1"1"0,0 0 0,-11 15 0,20-23-656,-1 0 1,1 1-1,-1-1 1,1 1-1,0-1 0,0 1 1,0-1-1,0 1 1,0 0-1,0 4 1,1-6-69,0 0-1,0 1 1,0-1 0,0 0 0,1 0-1,-1 0 1,0 0 0,1 0 0,-1 0-1,1 0 1,-1 0 0,1 0 0,-1 0-1,1 0 1,0 0 0,-1 0 0,1-1 0,0 1-1,0 0 1,0 0 0,0-1 0,0 1-1,-1 0 1,1-1 0,0 1 0,0-1-1,2 1 1,-1 0 4,0-1 1,1 1-1,-1-1 0,1 0 0,-1 0 0,0 0 1,1 0-1,-1 0 0,1 0 0,-1 0 1,0-1-1,1 1 0,-1-1 0,0 0 0,1 0 1,-1 0-1,2-1 0,38-23 573,-41 24-617,26-18 465,-2-1 1,39-37-1,-55 48-373,-1 0 0,0-1 0,0 0 0,-1 0 0,0-1 0,-1 0 0,0 0 0,-1-1 0,7-21 0,-11 32-114,-1 0 0,1 0 0,-1 0 0,1-1 0,-1 1-1,0 0 1,0 0 0,0 0 0,1 0 0,-1-1-1,0 1 1,-1 0 0,1 0 0,0 0 0,0 0 0,0-1-1,-1 1 1,1 0 0,-1 0 0,1 0 0,-1 0-1,1 0 1,-1 0 0,1 0 0,-1 0 0,0 0 0,0 0-1,1 0 1,-1 1 0,0-1 0,0 0 0,0 0-1,0 1 1,-2-2 0,1 2-3,0 0 1,0-1-1,0 1 0,-1 0 0,1 0 0,0 1 1,0-1-1,-1 0 0,1 1 0,0-1 1,0 1-1,0 0 0,0-1 0,0 1 1,0 0-1,0 1 0,-3 1 0,-5 4-6,1 0 0,0 1-1,0 0 1,1 1 0,0 0-1,0 1 1,1-1 0,0 1 0,-10 21-1,11-19-4,1 1 0,0-1 0,1 1-1,0 0 1,1 0 0,0 0 0,1 0-1,-1 24 1,3-33 3,0 0 0,1-1-1,-1 1 1,1 0 0,0 0-1,-1 0 1,2-1 0,-1 1-1,0 0 1,1-1 0,0 1-1,-1-1 1,1 0 0,1 1-1,-1-1 1,0 0 0,5 3 0,-4-3 1,0-1 0,0 0 0,0-1 0,0 1 0,0 0 0,1-1 1,-1 0-1,0 0 0,1 0 0,0 0 0,-1 0 0,1-1 0,-1 0 1,1 1-1,0-2 0,-1 1 0,1 0 0,6-2 0,5-2 7,1 0 0,-2-1 0,1-1 0,0 0 0,24-15-1,64-48 79,-102 69-85,120-91 77,-121 90-78,1 0 0,0 0 0,0 1 0,0-1 0,0 0 0,0 0 0,0 1 0,0-1 0,0 1 0,0-1 0,0 1 0,1-1 0,-1 1 0,0 0-1,0-1 1,0 1 0,1 0 0,-1 0 0,0 0 0,0 0 0,0 0 0,1 0 0,-1 0 0,0 1 0,0-1 0,0 0 0,1 1 0,-1-1 0,1 1 0,0 1 2,-1 0 0,0 0 1,0 0-1,0 0 0,0 0 1,0 0-1,0 0 1,-1 0-1,1 1 0,-1-1 1,1 0-1,-1 0 0,0 1 1,0-1-1,0 3 0,0 32 56,-1-25 21,1-1-1,0 1 0,1 0 0,4 23 1,-4-34-61,-1-1 1,0 1 0,0 0-1,1 0 1,-1 0 0,0 0-1,1-1 1,-1 1 0,1 0-1,-1 0 1,1-1 0,-1 1-1,1 0 1,-1-1 0,1 1-1,0-1 1,-1 1 0,1-1-1,0 1 1,0-1 0,-1 1-1,1-1 1,0 0 0,0 1-1,0-1 1,1 1 0,0-1 9,0 0 1,0-1-1,0 1 1,0 0-1,0 0 1,0-1-1,0 0 1,0 1-1,0-1 1,0 0-1,2-1 1,7-5 74,0 0 0,-1 0-1,10-10 1,-14 12-39,21-19 129,-20 16-157,1 1 0,0 0 0,0 0 0,1 1 0,0 0 0,0 0 1,0 1-1,1 0 0,11-3 0,-20 7-34,1 1-1,0-1 1,-1 1 0,1 0-1,0-1 1,0 1 0,-1 0 0,1 0-1,0 0 1,0 0 0,-1 1-1,1-1 1,0 0 0,0 1 0,-1-1-1,1 1 1,0 0 0,-1-1 0,1 1-1,-1 0 1,1 0 0,-1 0-1,1 0 1,-1 0 0,3 3 0,-1 0-3,-1 1 0,1 0 1,-1 0-1,0 0 0,0 0 1,2 10-1,-2-8-3,0 0-1,1 0 1,6 13 0,-8-19 3,0 1 1,0 0 0,0-1 0,1 1-1,-1-1 1,0 0 0,1 1-1,-1-1 1,1 0 0,-1 0 0,1 0-1,0 0 1,-1 0 0,1 0 0,0 0-1,0-1 1,-1 1 0,1-1-1,3 1 1,0-1 0,0 0-1,-1 0 0,1 0 1,0-1-1,0 1 1,-1-1-1,1-1 0,0 1 1,7-4-1,43-23 55,-40 19-31,17-11-26,-26 15-60,-1 1 1,1 0-1,1 0 1,-1 1 0,0-1-1,1 1 1,0 1-1,0-1 1,0 1 0,14-2-1,-20 4 7,0 0-1,0 0 0,0 0 0,0 0 1,0 1-1,0-1 0,0 0 0,0 0 0,0 1 1,-1-1-1,1 1 0,0-1 0,0 1 1,0-1-1,0 1 0,0 0 0,-1-1 1,1 1-1,0 0 0,-1-1 0,1 1 1,0 1-1,9 22-2333,-1-2-288,-9-22 2599,1 1 1,-1 0-1,1-1 0,-1 1 0,1-1 0,-1 1 1,1-1-1,0 1 0,-1-1 0,1 0 0,0 1 1,-1-1-1,1 0 0,0 0 0,0 1 1,-1-1-1,1 0 0,0 0 0,0 0 0,-1 0 1,1 0-1,0 0 0,0 0 0,0 0 0,-1 0 1,2-1-1,14-4-1161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0.742"/>
    </inkml:context>
    <inkml:brush xml:id="br0">
      <inkml:brushProperty name="width" value="0.05" units="cm"/>
      <inkml:brushProperty name="height" value="0.05" units="cm"/>
    </inkml:brush>
  </inkml:definitions>
  <inkml:trace contextRef="#ctx0" brushRef="#br0">134 222 17292,'0'-1'161,"0"1"0,1-1 1,-1 0-1,0 0 1,1 0-1,-1 0 0,0 0 1,0 0-1,0-1 0,0 1 1,0 0-1,0 0 1,0 0-1,0 0 0,-1 0 1,1 0-1,-1-1 1,1 1-75,-1 1 1,1 0 0,0 0-1,-1-1 1,1 1 0,-1 0 0,1 0-1,0 0 1,-1 0 0,1-1 0,-1 1-1,1 0 1,-1 0 0,1 0 0,-1 0-1,1 0 1,0 0 0,-1 0-1,1 0 1,-1 0 0,1 1 0,-1-1-1,1 0 1,0 0 0,-1 0 0,0 1-1,-3 1 392,0 0 0,0 1 0,0-1 0,0 1 0,0 0 0,-5 6 0,-5 6 295,2 0 0,0 0 0,-10 20 1,17-29-674,2 1 0,-1 0 0,1 0 0,0 1-1,1-1 1,-1 1 0,1-1 0,1 1 0,0 0 0,-1 12 0,2-19-97,0 0 1,0-1-1,0 1 0,0 0 0,1-1 1,-1 1-1,0 0 0,0-1 0,1 1 0,-1 0 1,0-1-1,1 1 0,-1-1 0,0 1 1,1-1-1,-1 1 0,1 0 0,-1-1 1,1 0-1,-1 1 0,1-1 0,-1 1 1,1-1-1,0 0 0,-1 1 0,1-1 0,-1 0 1,1 1-1,0-1 0,-1 0 0,1 0 1,0 0-1,-1 0 0,1 0 0,0 0 1,0 0-1,-1 0 0,1 0 0,0 0 1,-1 0-1,1 0 0,0 0 0,-1-1 0,1 1 1,0 0-1,-1 0 0,1-1 0,0 0 1,37-17 18,-34 16-14,17-11 3,64-33 33,-72 40-44,0 0 0,1 1 0,0 1 1,21-5-1,-31 8-1,1 0-1,-1 1 1,1 0 0,-1-1 0,1 1 0,-1 1-1,1-1 1,-1 1 0,1 0 0,-1 0-1,1 0 1,-1 0 0,0 1 0,1 0 0,-1 0-1,0 0 1,0 0 0,-1 1 0,1 0 0,0-1-1,-1 1 1,1 1 0,-1-1 0,0 0-1,0 1 1,-1-1 0,1 1 0,-1 0 0,1 0-1,1 5 1,-1-1-7,0-3 11,0 1 0,0 0 0,0-1 0,0 0 0,1 0 0,4 5 0,-6-9-9,-1 0 0,0 0 1,1 0-1,-1 0 0,0 0 0,1 0 1,-1-1-1,1 1 0,0 0 0,-1-1 1,1 1-1,-1-1 0,1 0 0,0 0 1,-1 1-1,1-1 0,0 0 1,-1 0-1,1-1 0,0 1 0,-1 0 1,1 0-1,-1-1 0,1 1 0,0-1 1,-1 0-1,4-1 0,15-9-374,0-2 0,-1 0 0,-1-1 0,0 0 0,19-21 0,-17 16-799,0 1 1,1 1-1,29-18 1,-21 23-555,-29 11 1724,1 1 0,-1 0 0,1 0 1,-1-1-1,1 1 0,-1 0 0,1 0 0,-1 0 0,1 0 0,-1 0 1,1 0-1,-1 0 0,1 0 0,-1 0 0,1 0 0,-1 0 1,1 0-1,-1 0 0,1 0 0,-1 1 0,1-1 0,-1 0 1,1 0-1,-1 1 0,1-1 0,-1 0 0,0 0 0,1 1 0,-1-1 1,1 0-1,-1 1 0,0-1 0,1 1 0,-1-1 0,0 1 1,0-1-1,1 0 0,-1 1 0,0-1 0,0 1 0,0-1 0,1 1 1,-1-1-1,0 1 0,0-1 0,0 1 0,0-1 0,0 2 1,2 0 1017,2-6-540,2-6-169,-6 10-283,0-1-1,1 1 0,-1 0 1,0-1-1,0 1 1,0 0-1,1 0 0,-1-1 1,0 1-1,0 0 0,0-1 1,0 1-1,0 0 1,0-1-1,0 1 0,0 0 1,0-1-1,0 1 1,0 0-1,0-1 0,0 1 1,0-1-1,0 1 0,0 0 1,0-1-1,0 1 1,0 0-1,0-1 0,-1 1 1,1 0-1,0 0 1,0-1-1,0 1 0,-1 0 1,1-1-1,0 1 0,-12 8 544,-13 23 334,-6 25 441,29-51-1187,0 0 0,0 0 0,0 0 0,0 0 0,1 0 0,0 0-1,0 0 1,0 0 0,1 10 0,0-15-132,0 1 0,0 0-1,0-1 1,0 1 0,1-1 0,-1 1 0,0-1-1,1 1 1,-1-1 0,0 1 0,1-1 0,-1 0-1,1 1 1,-1-1 0,1 1 0,-1-1 0,1 0-1,-1 0 1,1 1 0,-1-1 0,1 0 0,-1 0-1,1 1 1,-1-1 0,1 0 0,-1 0 0,1 0-1,0 0 1,-1 0 0,1 0 0,-1 0 0,1 0-1,-1 0 1,1 0 0,0 0 0,-1 0 0,1-1-1,-1 1 1,1 0 0,0-1 0,23-8 209,11-13-94,-2-1 1,-1-2 0,-1-1-1,31-35 1,-50 50-99,-8 7-24,74-76 176,-68 69-137,-1-1 0,-1 1 1,0-2-1,0 1 0,8-21 0,-16 32-43,1 1-1,-1-1 1,0 1-1,1-1 0,-1 1 1,0-1-1,0 1 1,0-1-1,1 1 1,-1-1-1,0 1 1,0-1-1,0 1 1,0-1-1,0 1 1,0-1-1,0 1 1,0-1-1,0 0 1,0 1-1,0-1 1,-1 1-1,1-1 0,0 1 1,0-1-1,0 1 1,-1-1-1,-12 4 106,-16 21 24,19-14-60,1 1 0,1 0 0,-1 1 0,2 0 0,0 0 0,0 1 1,1 0-1,1 0 0,-7 24 0,10-30-48,0 1 0,1 0 0,0 0 1,1 0-1,0 0 0,0 0 0,0 0 1,3 10-1,-2-13-42,0 0 0,1 0 0,0 0 0,0-1 0,0 1 0,0-1 0,1 0 0,-1 1 0,1-1 0,0 0 0,0 0 0,1-1 0,-1 1 0,5 3 0,-2-4-28,-1 0 0,0 0 1,1-1-1,-1 0 0,1 0 1,0 0-1,0 0 0,0-1 1,-1 0-1,1-1 0,0 1 1,1-1-1,-1 0 0,0 0 1,0-1-1,0 0 0,-1 0 0,1 0 1,8-3-1,33-14-244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2.103"/>
    </inkml:context>
    <inkml:brush xml:id="br0">
      <inkml:brushProperty name="width" value="0.05" units="cm"/>
      <inkml:brushProperty name="height" value="0.05" units="cm"/>
    </inkml:brush>
  </inkml:definitions>
  <inkml:trace contextRef="#ctx0" brushRef="#br0">1 14 14731,'0'-1'118,"0"1"0,1-1-1,-1 0 1,0 0 0,1 0-1,-1 1 1,1-1 0,-1 0-1,1 1 1,-1-1 0,1 0 0,-1 1-1,1-1 1,0 0 0,0 1-1,-1-1 1,1 1 0,0 0 0,1-1-1,-2 1-15,0 1 1,1-1-1,-1 1 0,0-1 0,1 1 1,-1-1-1,0 1 0,0-1 0,1 1 1,-1-1-1,0 1 0,0-1 0,0 1 1,0-1-1,0 1 0,0 0 0,0-1 0,0 1 1,0-1-1,0 2 0,-4 39 2205,0-18-2032,1 1 0,2 0 0,2 44 1,-1-66-272,0 0 0,0 0 1,0 0-1,1 0 0,-1 0 1,1 0-1,-1 0 1,1 0-1,0 0 0,0 0 1,0 0-1,0-1 0,0 1 1,0 0-1,0-1 1,0 1-1,3 1 0,-3-2 1,0-1 0,0 1 0,0-1 0,0 1 0,0-1 0,0 0 0,1 1 0,-1-1 1,0 0-1,0 0 0,0 0 0,1 0 0,-1 0 0,0 0 0,0-1 0,0 1 0,1 0 0,-1 0 0,0-1 0,0 1 0,1-1 0,5-3 36,0 0 0,0-1 0,-1 1 1,0-1-1,0-1 0,0 1 0,5-8 0,69-88 1509,-79 100-1513,-1 1-1,1-1 1,0 0 0,-1 0 0,1 0-1,0 1 1,0-1 0,0 0 0,-1 1-1,1-1 1,0 0 0,0 1 0,0-1-1,0 1 1,2-1 0,-2 1-18,-1 0 1,0 0-1,1 0 0,-1 0 0,1 1 1,-1-1-1,0 0 0,1 0 1,-1 0-1,0 1 0,1-1 1,-1 0-1,0 0 0,1 1 1,-1-1-1,0 0 0,1 0 1,-1 1-1,0-1 0,0 0 1,0 1-1,1-1 0,-1 1 1,0-1-1,0 0 0,0 1 0,0 0 1,2 4 106,-1 0 0,0 0 1,0 1-1,-1 8 0,0-8-116,1 12 88,-1-12-79,0 1 0,0-1 0,1 1 0,0 0 0,0-1 0,1 1 0,0-1 0,3 7 0,-5-12-17,0 0 0,1-1 0,-1 1 1,0-1-1,1 1 0,-1-1 0,1 1 0,-1-1 0,1 1 0,-1-1 0,1 1 1,-1-1-1,1 0 0,-1 1 0,1-1 0,0 0 0,-1 0 0,1 1 0,-1-1 1,1 0-1,0 0 0,-1 0 0,1 0 0,0 0 0,-1 0 0,1 0 0,0 0 1,0 0-1,-1 0 0,1 0 0,0 0 0,-1 0 0,1 0 0,-1-1 0,1 1 1,0 0-1,-1 0 0,1-1 0,-1 1 0,1-1 0,0 1 0,-1 0 0,1-1 1,26-25 6,-21 19-23,1-1-61,-1 2-244,-1 0 0,1 0 0,0 0 0,1 1 0,10-7 0,-16 12 296,-1 0 0,0-1 0,0 1 0,1 0 1,-1 0-1,0 0 0,1 0 0,-1-1 1,0 1-1,1 0 0,-1 0 0,0 0 0,1 0 1,-1 0-1,0 0 0,1 0 0,-1 0 0,0 0 1,1 0-1,-1 0 0,0 0 0,1 0 1,-1 0-1,0 0 0,1 1 0,-1-1 0,0 0 1,1 0-1,-1 0 0,0 0 0,0 1 0,1-1 1,-1 0-1,0 0 0,0 1 0,1-1 1,-1 0-1,0 0 0,0 1 0,0-1 0,1 0 1,-1 0-1,0 1 0,2 15-280,-2-15 123,0 10-296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1.421"/>
    </inkml:context>
    <inkml:brush xml:id="br0">
      <inkml:brushProperty name="width" value="0.05" units="cm"/>
      <inkml:brushProperty name="height" value="0.05" units="cm"/>
    </inkml:brush>
  </inkml:definitions>
  <inkml:trace contextRef="#ctx0" brushRef="#br0">30 8 14931,'3'-7'5553,"-15"31"-1800,7-9-2563,0 0-1,-4 27 1,8-37-1054,1 0 0,-1 1 1,1-1-1,0 0 1,0 0-1,1 1 0,0-1 1,0 0-1,0 0 0,0 0 1,5 10-1,-5-13-102,0 0 1,1 0-1,-1 0 0,1 0 0,-1-1 0,1 1 0,0 0 1,0-1-1,-1 1 0,1-1 0,0 0 0,1 0 0,-1 0 1,0 0-1,0 0 0,0 0 0,1 0 0,-1-1 0,0 1 1,1-1-1,-1 0 0,0 0 0,1 0 0,-1 0 1,0 0-1,3 0 0,6-2 49,-1 0 1,1 0-1,-1-1 1,16-7 0,101-51 385,-10 4-160,-113 56-299,0-1 0,-1 1 0,1 0 0,0 0 0,0 0 0,0 0 0,0 1 0,0-1 1,-1 1-1,6 1 0,-7-1-7,-1 0 0,1 1 0,-1-1 1,0 1-1,0-1 0,1 1 0,-1 0 1,0 0-1,0-1 0,0 1 0,1 0 1,-1 0-1,0 0 0,0 0 0,-1 0 1,1 0-1,0 1 0,0-1 1,0 0-1,-1 0 0,1 1 0,-1-1 1,1 0-1,-1 1 0,1-1 0,-1 0 1,0 1-1,0-1 0,1 2 0,-1 6 2,0-1-1,0 0 0,-2 13 0,2-14 0,-1-1 1,1 1-1,0 0 0,0 0 1,2 10-1,-2-16-3,1 0-1,-1 0 1,0 0 0,1 0-1,0 0 1,-1 0-1,1 0 1,0 0 0,-1-1-1,1 1 1,0 0-1,0 0 1,-1-1 0,1 1-1,0-1 1,0 1 0,0 0-1,0-1 1,0 0-1,0 1 1,0-1 0,0 0-1,0 1 1,0-1-1,0 0 1,0 0 0,1 0-1,-1 0 1,0 0-1,0 0 1,0 0 0,0 0-1,0 0 1,0-1 0,2 0-1,6-1 15,0 0 0,0-1 0,10-5 0,-11 5-1,48-21 32,-36 15-44,-1 0-1,1 2 0,0 0 1,1 1-1,38-6 1,-56 12-11,-1-1-1,1 1 1,-1 0 0,0 0 0,1 0-1,-1 0 1,1 0 0,-1 1 0,1-1-1,-1 1 1,0-1 0,1 1 0,-1 0 0,0 0-1,0 0 1,0 0 0,1 1 0,-1-1-1,0 0 1,-1 1 0,1-1 0,0 1-1,0 0 1,-1 0 0,1 0 0,-1 0-1,1 0 1,-1 0 0,0 0 0,0 0 0,0 0-1,0 1 1,0-1 0,0 0 0,-1 1-1,1-1 1,-1 1 0,0-1 0,0 3-1,2 36-959,-2-39 879,-1 0-1,1 0 1,0 0 0,-1 0 0,1 0-1,-1 0 1,0 0 0,1 0 0,-1-1-1,0 1 1,0 0 0,0 0-1,-1-1 1,1 1 0,0-1 0,-1 1-1,1-1 1,-2 2 0,-4-3-370,-2-9-151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1.847"/>
    </inkml:context>
    <inkml:brush xml:id="br0">
      <inkml:brushProperty name="width" value="0.05" units="cm"/>
      <inkml:brushProperty name="height" value="0.05" units="cm"/>
    </inkml:brush>
  </inkml:definitions>
  <inkml:trace contextRef="#ctx0" brushRef="#br0">47 65 25798,'-9'0'1760,"-1"-6"-2168,-3-5-544,8-3 1400,-1-3-296,3 1-544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2.799"/>
    </inkml:context>
    <inkml:brush xml:id="br0">
      <inkml:brushProperty name="width" value="0.05" units="cm"/>
      <inkml:brushProperty name="height" value="0.05" units="cm"/>
    </inkml:brush>
  </inkml:definitions>
  <inkml:trace contextRef="#ctx0" brushRef="#br0">1 40 17876,'1'-3'2147,"-1"7"-556,1 17 324,0 31-377,-3 113 232,3 145-801,-1-308-961,0-1 0,0 0 1,0 0-1,0 0 0,0 0 0,0 1 0,0-1 0,0 0 1,1 0-1,-1 0 0,1 0 0,-1 0 0,1 0 1,0 2-1,0-3-2,-1 0 1,0 0-1,1 0 0,-1-1 1,1 1-1,-1 0 0,0 0 1,1-1-1,-1 1 0,0 0 1,1-1-1,-1 1 0,0 0 1,1-1-1,-1 1 0,0-1 1,0 1-1,0 0 0,1-1 1,-1 1-1,0-1 1,0 1-1,0-1 0,0 0 1,13-41 186,9-99 255,6-175 1,-26 282-381,-2 22-36,0 7-19,0 0 1,1-1 0,-1 1-1,4-10 1,-4 14-15,0 0 0,1 0 0,-1 0 0,1 0 0,-1 0 0,1 0 0,-1 0-1,1 0 1,0 1 0,-1-1 0,1 0 0,0 0 0,0 1 0,0-1 0,-1 0 0,1 1 0,0-1 0,0 1 0,0-1 0,0 1 0,0-1 0,0 1 0,0 0 0,0 0 0,0-1-1,0 1 1,0 0 0,0 0 0,2 0 0,15 1-13,1 0 0,-1 2-1,0 0 1,1 0 0,-2 2-1,1 1 1,30 13 0,-46-19 18,0 1 0,0 0 0,-1 0 1,1 0-1,-1 0 0,1 1 0,-1-1 1,1 0-1,-1 1 0,1-1 0,-1 0 1,0 1-1,0 0 0,0-1 0,0 1 1,0 0-1,0-1 0,0 1 1,-1 0-1,1 0 0,0 2 0,-1-1 9,0-1 0,0 1 0,-1 0 0,1 0 0,-1-1 1,1 1-1,-1-1 0,0 1 0,0 0 0,0-1 0,0 0 0,0 1 0,-3 2 0,-3 5 57,-1 0 0,-1-1 0,1 0 1,-1 0-1,-15 10 0,12-10 10,1-1 0,-2-1-1,-20 10 1,30-15-106,-1-1-1,1 1 1,-1-1-1,0 0 1,1 0 0,-1 0-1,0 0 1,0-1-1,0 0 1,1 0 0,-1 0-1,0 0 1,0 0-1,0-1 1,1 0 0,-1 1-1,0-1 1,-6-3-1,9 3-81,-1-1 1,0 1-1,1 0 0,0-1 0,-1 1 0,1-1 0,0 1 0,-1-1 1,1 0-1,0 0 0,0 0 0,0 1 0,1-1 0,-1 0 0,0 0 1,1 0-1,-1-4 0,0 0-127,0-1-1,1 0 1,-1 0 0,2-7-1,2-4-482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3.330"/>
    </inkml:context>
    <inkml:brush xml:id="br0">
      <inkml:brushProperty name="width" value="0.05" units="cm"/>
      <inkml:brushProperty name="height" value="0.05" units="cm"/>
    </inkml:brush>
  </inkml:definitions>
  <inkml:trace contextRef="#ctx0" brushRef="#br0">1 100 15267,'0'0'49,"0"0"-1,0 0 0,0 0 0,0 0 1,0 0-1,0 0 0,0 0 1,0 0-1,0-1 0,0 1 0,0 0 1,0 0-1,0 0 0,0 0 1,0 0-1,0 0 0,0 0 0,0 0 1,0-1-1,0 1 0,0 0 1,0 0-1,0 0 0,0 0 0,0 0 1,0 0-1,0 0 0,0 0 1,0 0-1,0 0 0,1 0 1,-1-1-1,0 1 0,0 0 0,0 0 1,0 0-1,0 0 0,0 0 1,0 0-1,0 0 0,0 0 0,1 0 1,-1 0-1,0 0 0,0 0 1,0 0-1,0 0 0,0 0 0,0 0 1,0 0-1,0 0 0,1 0 1,-1 0-1,0 0 0,0 0 0,0 0 1,0 0-1,0 0 0,0 1 1,0-1-1,0 0 0,0 0 0,1 0 1,-1 0-1,0 0 0,0 0 1,0 0-1,0 0 0,0 0 0,3 13 1923,0 21 164,-2-30-1718,0 11 345,5 41 863,-6-52-1521,1 1 0,0-1-1,0 0 1,1 1 0,-1-1-1,1 0 1,0 0-1,0 0 1,5 5 0,-7-8-81,1 0 1,0 0-1,0 0 1,0 0-1,0 0 1,0-1-1,0 1 1,0 0 0,1-1-1,-1 1 1,0-1-1,0 1 1,0-1-1,1 0 1,-1 1-1,0-1 1,0 0-1,1 0 1,-1 0-1,2 0 1,0 0 0,0-1 1,0 1-1,0-1 0,0 0 1,0 0-1,-1 0 0,1-1 1,3-1-1,4-3 19,-1-1-1,0 0 0,13-12 1,-3-2 2,0-1 1,-1 0 0,-2-2-1,0 0 1,-1 0 0,-2-2-1,14-35 1,-25 57-33,-5 7-20,-3 11-16,1 5-90,-3 37 1,8-48-79,-1 0 0,1 0 1,1 1-1,-1-1 1,1 0-1,1 0 0,2 9 1,-3-15 139,0 0 0,0 0 1,0 0-1,0 0 0,0 0 0,1 0 0,-1-1 1,1 1-1,0 0 0,-1-1 0,1 1 1,3 1-1,6 0-375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4.246"/>
    </inkml:context>
    <inkml:brush xml:id="br0">
      <inkml:brushProperty name="width" value="0.05" units="cm"/>
      <inkml:brushProperty name="height" value="0.05" units="cm"/>
    </inkml:brush>
  </inkml:definitions>
  <inkml:trace contextRef="#ctx0" brushRef="#br0">1 100 16355,'0'0'93,"0"0"0,0 0-1,0 0 1,0-1 0,0 1-1,0 0 1,0 0 0,0 0-1,0 0 1,0 0 0,0 0-1,0-1 1,0 1 0,0 0-1,0 0 1,1-1 555,-1 1-555,0 0 0,0 0-1,0 0 1,0 0 0,0 0-1,1 0 1,-1 0 0,0 0-1,0 0 1,0 0 0,0 0-1,0 0 1,0 0 0,1-1-1,-1 1 1,0 0 0,0 0-1,0 1 1,0-1 0,0 0-1,1 0 1,-1 0-1,0 0 1,0 0 0,0 0-1,0 0 1,0 0 0,0 0-1,1 1 557,-1-1-556,0 0-1,0 0 1,1 0 0,-1 0-1,0 1 1,3 15 3020,-3 36-1339,0-39-1281,-1 127 927,4-122-1283,-3-18-133,0 0 1,0 0-1,0 0 1,0-1-1,0 1 1,1 0 0,-1 0-1,0 0 1,0 0-1,0-1 1,0 1-1,1 0 1,-1 0-1,0 0 1,0 0-1,0 0 1,1-1 0,-1 1-1,0 0 1,0 0-1,0 0 1,1 0-1,-1 0 1,0 0-1,0 0 1,1 0-1,-1 0 1,0 0 0,0 0-1,1 0 1,-1 0-1,0 0 1,0 0-1,0 0 1,1 0-1,-1 0 1,0 0-1,0 0 1,1 1-1,-1-1 1,0 0 0,0 0-1,0 0 1,0 0-1,1 0 1,-1 1-1,0-1 1,0 0-1,0 0 1,0 0-1,1 1 1,-1-1 0,0 0-1,0 0 1,0 0-1,0 1 1,0-1-1,0 0 1,0 0-1,0 0 1,0 1-1,0-1 1,4-9 54,0 0 0,-1 0 0,-1 0 0,1-1 0,-2 1 0,2-14 0,1-64 260,-4 73-267,0 11-40,1-16 80,-1-1 1,-5-29 0,2 42-50,0 9-41,0 10-18,3-4 10,1 1 0,0-1 0,0 1 0,1-1 0,0 1 1,0-1-1,1 0 0,0 0 0,7 12 0,-9-18 7,0 1 0,0-1 0,1 0 0,-1 0-1,1-1 1,-1 1 0,1 0 0,0 0 0,0-1 0,0 1 0,0-1 0,0 0 0,0 1-1,0-1 1,0 0 0,0 0 0,1 0 0,-1-1 0,0 1 0,1 0 0,-1-1-1,1 0 1,-1 1 0,0-1 0,1 0 0,-1 0 0,1-1 0,-1 1 0,1 0 0,-1-1-1,0 1 1,1-1 0,-1 0 0,0 0 0,0 0 0,1 0 0,2-2 0,7-6 25,0 0 0,-1 0 1,0-1-1,-1 0 1,0-1-1,-1 0 1,0 0-1,9-15 1,5-5 92,-23 30-117,0 1-1,0 0 1,0 0-1,0-1 1,0 1-1,0 0 1,0 0-1,1-1 1,-1 1-1,0 0 1,0 0 0,0 0-1,0-1 1,1 1-1,-1 0 1,0 0-1,0 0 1,0 0-1,1 0 1,-1-1 0,0 1-1,0 0 1,1 0-1,-1 0 1,0 0-1,0 0 1,1 0-1,-1 0 1,0 0 0,0 0-1,1 0 1,-1 0-1,0 0 1,0 0-1,1 0 1,-1 0-1,0 0 1,0 0 0,1 0-1,-1 0 1,0 1-1,0-1 1,1 0-1,-1 0 1,5 15 27,-4 34-25,-1-38 0,1 17-10,2 59 25,-2-79-24,1 0 1,-1 0 0,1 0-1,0 0 1,1 0-1,0-1 1,0 1-1,6 8 1,-9-15-15,1 1 0,0-1 0,-1 0 1,1 0-1,-1 0 0,1 0 0,0-1 0,0 1 1,-1 0-1,1 0 0,0 0 0,0-1 0,0 1 0,0 0 1,0-1-1,0 1 0,0-1 0,0 1 0,0-1 0,1 1 1,-1-1-1,0 0 0,0 0 0,0 1 0,0-1 0,1 0 1,-1 0-1,0 0 0,0 0 0,0-1 0,0 1 0,1 0 1,-1 0-1,0-1 0,0 1 0,0-1 0,0 1 0,0-1 1,0 1-1,0-1 0,0 1 0,0-1 0,0 0 0,0 0 1,0 0-1,-1 1 0,1-1 0,0 0 0,0-1 0,5-5-158,-1-1-1,0 1 0,0-1 0,-1 0 0,0 0 0,0 0 0,-1 0 0,0-1 0,-1 1 0,0-1 1,0 0-1,1-12 0,-1-8-55,-2 1 1,-4-45-1,-3-5-413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4.666"/>
    </inkml:context>
    <inkml:brush xml:id="br0">
      <inkml:brushProperty name="width" value="0.05" units="cm"/>
      <inkml:brushProperty name="height" value="0.05" units="cm"/>
    </inkml:brush>
  </inkml:definitions>
  <inkml:trace contextRef="#ctx0" brushRef="#br0">14 1 17956,'-4'13'2032,"-1"7"-1216,1 2-343,5 1 1191,7-2-432,10-3-936,5 1-520,9-7-840,2 0-936,4 2 1575,0-3-367,2 0-352</inkml:trace>
  <inkml:trace contextRef="#ctx0" brushRef="#br0" timeOffset="1">418 265 15723,'1'1'123,"-1"-1"0,0 1 0,0-1 0,0 1 0,0-1-1,0 1 1,0-1 0,0 1 0,0-1 0,0 1 0,0-1-1,0 1 1,0-1 0,0 1 0,-1-1 0,1 0 0,0 1-1,0-1 1,0 1 0,-1-1 0,1 1 0,0-1 0,-1 0 0,1 1-1,0-1 1,-1 0 0,1 1 0,0-1 0,-2 1 0,-15 10 1411,8-6-284,-15 12 504,1 1 1,-31 30 0,45-39-1592,1 0 0,0 0 0,0 1 0,1 0 0,0 1 1,1-1-1,0 1 0,-6 17 0,11-24-143,0-1-1,0 0 1,0 1 0,0-1 0,1 0 0,-1 1 0,1-1-1,0 1 1,0-1 0,0 1 0,1-1 0,-1 1-1,1-1 1,0 1 0,-1-1 0,2 0 0,-1 1-1,0-1 1,1 0 0,-1 0 0,1 0 0,0 0 0,0 0-1,3 3 1,-1-3-50,0 0 1,0 0-1,0-1 0,0 1 1,0-1-1,1 0 0,-1 0 1,1-1-1,-1 1 1,1-1-1,-1 0 0,1 0 1,0-1-1,0 0 0,-1 1 1,1-1-1,7-1 0,0-1-202,0 0 0,-1-1 0,1 0 0,0-1 0,-1 0 1,0-1-1,0 0 0,-1-1 0,1 0 0,-1-1 0,14-11 0,5-7-386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5.111"/>
    </inkml:context>
    <inkml:brush xml:id="br0">
      <inkml:brushProperty name="width" value="0.05" units="cm"/>
      <inkml:brushProperty name="height" value="0.05" units="cm"/>
    </inkml:brush>
  </inkml:definitions>
  <inkml:trace contextRef="#ctx0" brushRef="#br0">18 226 16692,'4'1'415,"-1"-1"0,0 1 0,1-1 1,-1 0-1,0 1 0,1-2 0,-1 1 1,0 0-1,1-1 0,-1 1 0,0-1 1,1 0-1,-1 0 0,0 0 0,0-1 1,0 1-1,0-1 0,0 1 0,3-4 1,9-5 340,0-1 1,16-17 0,-22 20-606,2-1-27,-1-1 1,0 1-1,-1-1 1,0-1-1,-1 0 0,0 0 1,-1-1-1,0 1 1,6-17-1,-12 27-110,-1 0-1,0-1 1,1 1-1,-1 0 1,0-1-1,0 1 0,1-1 1,-1 1-1,0 0 1,-1-1-1,1 1 1,0-1-1,0 1 1,0 0-1,-1-2 1,0 2-4,1 1 1,0-1-1,-1 0 1,1 1 0,-1-1-1,1 1 1,-1-1-1,1 1 1,-1-1 0,0 1-1,1-1 1,-1 1-1,0 0 1,1-1-1,-1 1 1,0 0 0,1 0-1,-1-1 1,0 1-1,-1 0 1,-1 0 12,0 0 0,-1 0 0,1 0 0,0 1 0,-1-1 0,1 1 1,0 0-1,0 0 0,0 0 0,0 0 0,-4 3 0,-10 7 20,2 0-1,-1 1 1,2 1-1,-1 0 1,2 1-1,0 0 1,0 1-1,2 1 1,0 0 0,0 0-1,-8 21 1,14-27-38,1-1-1,1 1 1,0 0 0,0 0 0,1 0 0,0 0 0,1 1 0,-1 10 0,2-19-36,0 1 1,1-1 0,-1 1 0,0-1-1,1 1 1,0-1 0,-1 1 0,1-1-1,0 1 1,0-1 0,1 0-1,-1 0 1,0 1 0,1-1 0,2 3-1,-2-3-53,1-1-1,-1 1 1,0-1 0,1 0-1,-1 0 1,1 1-1,-1-2 1,1 1-1,0 0 1,-1 0-1,1-1 1,0 1 0,-1-1-1,1 0 1,0 0-1,0 0 1,4-1-1,4-1-435,0 0 0,0-1 0,0 0 0,-1 0-1,0-1 1,1-1 0,11-7 0,67-46-1484,-34 16 678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5.533"/>
    </inkml:context>
    <inkml:brush xml:id="br0">
      <inkml:brushProperty name="width" value="0.05" units="cm"/>
      <inkml:brushProperty name="height" value="0.05" units="cm"/>
    </inkml:brush>
  </inkml:definitions>
  <inkml:trace contextRef="#ctx0" brushRef="#br0">90 1 18916,'-24'39'2594,"15"-27"-2004,1 1 0,1 0 0,0 0-1,1 1 1,0 0 0,-5 21 0,10-34-574,1 1 0,0 0 0,0-1 0,0 1 0,0 0 0,0-1 1,0 1-1,0 0 0,0-1 0,1 1 0,-1-1 0,1 1 0,-1 0 0,1-1 0,0 1 1,0-1-1,-1 1 0,1-1 0,0 0 0,0 1 0,0-1 0,0 0 0,1 0 0,-1 0 0,0 0 1,0 0-1,1 0 0,2 2 0,3 0-23,1 1 0,-1-1 0,1-1 0,14 4 0,1 0 58,-11-2-26,0 1 0,-1 0 1,12 7-1,-19-10 48,-1 0-1,1 1 0,-1-1 1,1 1-1,-1 0 0,0 0 0,0 0 1,0 1-1,-1-1 0,1 0 1,-1 1-1,3 5 0,-4-8-18,-1 1 1,1-1-1,-1 0 0,0 0 0,0 0 0,0 1 0,1-1 1,-1 0-1,-1 0 0,1 1 0,0-1 0,0 0 1,0 0-1,0 1 0,-1-1 0,1 0 0,-1 0 0,1 0 1,-1 0-1,-1 2 0,0 0 49,0 0 1,0-1-1,0 1 1,-1-1-1,1 0 0,-1 0 1,-5 3-1,0 0 98,0-1 0,0 0 0,-1 0 0,-16 4 0,17-6-258,0-1 1,0 1-1,0-1 1,-1-1-1,1 1 0,0-2 1,-1 1-1,-10-3 0,17 3-38,0-1 0,0 1 0,0-1 1,0 0-1,0 0 0,0 0 0,0 0 0,1 0 0,-1 0 0,0 0 0,1-1 0,-1 1 0,1-1 0,-1 1 0,-1-4 0,2 2 19,0 1 0,0-1 0,0 1 0,0-1 0,0 1 0,1-1 0,0 0 0,-1 1 0,1-1 0,0 0 0,0 0 0,1 1 0,-1-1 0,0 0 0,2-3 0,9-29-654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5.963"/>
    </inkml:context>
    <inkml:brush xml:id="br0">
      <inkml:brushProperty name="width" value="0.05" units="cm"/>
      <inkml:brushProperty name="height" value="0.05" units="cm"/>
    </inkml:brush>
  </inkml:definitions>
  <inkml:trace contextRef="#ctx0" brushRef="#br0">44 1 23485,'-3'13'944,"0"1"1,-12 26-1,10-27-483,0 0 0,-5 26 0,9-35-367,0 0-1,1 1 1,0-1-1,0 1 1,0-1-1,1 0 1,-1 1-1,1-1 1,0 0-1,0 0 1,1 1-1,-1-1 1,4 5-1,-4-7-93,0-1-1,0 1 1,0 0-1,0-1 1,0 0-1,1 1 0,-1-1 1,1 0-1,-1 0 1,1 0-1,0 1 1,-1-2-1,1 1 1,0 0-1,0 0 1,-1-1-1,1 1 1,0-1-1,0 1 1,0-1-1,0 0 1,0 1-1,0-1 1,0 0-1,0-1 0,-1 1 1,1 0-1,0 0 1,4-2-1,2 0-57,0-1 0,0 0 0,0 0-1,0-1 1,10-6 0,-5 1-30,0-2 0,0 1 1,-1-2-1,0 1 0,-1-2 1,-1 1-1,0-2 0,12-20 1,-1 4-63,-37 116-5,14-71 242,-3 12-579,2 1 1,0 51 0,8-58 313,3-10-58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7.270"/>
    </inkml:context>
    <inkml:brush xml:id="br0">
      <inkml:brushProperty name="width" value="0.05" units="cm"/>
      <inkml:brushProperty name="height" value="0.05" units="cm"/>
    </inkml:brush>
  </inkml:definitions>
  <inkml:trace contextRef="#ctx0" brushRef="#br0">1 208 20876,'0'7'1729,"11"-10"-1305,8-4-184,18-8 728,4-5-288,12-4-344,2-1-104,4-4-160,0 3-72,-9 3-304,-7 2-184,-14 7-624,-5 6-208,-22 8 968,3 3-352,-18 8-97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2.676"/>
    </inkml:context>
    <inkml:brush xml:id="br0">
      <inkml:brushProperty name="width" value="0.05" units="cm"/>
      <inkml:brushProperty name="height" value="0.05" units="cm"/>
    </inkml:brush>
  </inkml:definitions>
  <inkml:trace contextRef="#ctx0" brushRef="#br0">181 45 18508,'0'-1'97,"0"0"0,0 0 0,0 1 0,0-1 0,0 0 0,0 0 0,0 0 0,0 0 0,-1 0 1,1 0-1,0 0 0,-1 1 0,1-1 0,-1 0 0,1 0 0,-1 1 0,1-1 0,-1 0 0,1 0 0,-1 1 0,0-1 0,1 1 0,-1-1 0,0 1 0,1-1 1,-1 1-1,0-1 0,0 1 0,0-1 0,0 1 0,1 0 0,-1 0 0,0-1 0,0 1 0,0 0 0,0 0 0,0 0 0,0 0 0,0 0 0,0 0 0,1 0 0,-1 0 1,0 0-1,0 1 0,0-1 0,-1 1 0,-3 0 138,0 0 0,0 1 0,0 0 0,0 0 0,0 1 0,-6 3 0,0 2-85,0 0 1,1 1 0,1 0-1,-1 1 1,-12 16 0,18-20-142,-1 1 0,1-1 0,0 1 0,1 0-1,0 0 1,0 0 0,0 0 0,1 0 0,0 1 0,-2 14 0,4-21-8,-1 1 0,1 0 0,0-1-1,0 1 1,0 0 0,0-1 0,0 1-1,0 0 1,1-1 0,-1 1 0,1-1-1,-1 1 1,1 0 0,-1-1 0,1 1-1,0-1 1,-1 1 0,1-1-1,0 0 1,0 1 0,0-1 0,0 0-1,1 0 1,-1 0 0,0 0 0,0 0-1,1 0 1,-1 0 0,1 0 0,-1 0-1,1 0 1,-1-1 0,1 1-1,-1-1 1,1 1 0,-1-1 0,4 1-1,0-1 2,-1 0 0,0-1 0,0 1 0,1-1-1,-1 0 1,0 0 0,0 0 0,0-1 0,0 1 0,0-1-1,0 0 1,0 0 0,6-5 0,-3 1 38,0 0 0,-1-1 1,0 0-1,0 0 0,0 0 0,-1-1 1,0 0-1,0 0 0,-1 0 0,0 0 0,-1-1 1,0 0-1,0 0 0,-1 0 0,0 0 1,0 0-1,-1 0 0,-1 0 0,1 0 1,-1-1-1,-1 1 0,-1-11 0,2 19-40,-1 0 0,1-1 0,0 1 0,-1 0 0,1-1 0,-1 1-1,1 0 1,-1 0 0,0-1 0,1 1 0,-1 0 0,0 0 0,0 0-1,0 0 1,0 0 0,0 0 0,0 0 0,0 0 0,0 0 0,0 1-1,0-1 1,-1 0 0,1 1 0,0-1 0,-1 1 0,1-1 0,0 1-1,-2 0 1,2 0-32,1 0 0,-1 0-1,0 0 1,1 0 0,-1 0 0,0 0-1,1 1 1,-1-1 0,1 0-1,-1 1 1,0-1 0,1 0 0,-1 1-1,1-1 1,-1 0 0,1 1-1,-1-1 1,1 1 0,-1-1 0,1 1-1,0-1 1,-1 2 0,0-1-77,1 1 0,-1-1 0,0 1 0,1 0-1,0-1 1,-1 1 0,1 0 0,0-1 0,0 1 0,0 0 0,0-1 0,0 4 0,1-1-18,0 0 0,0 1-1,1-1 1,-1 0 0,1 0 0,0 0 0,0 0 0,0 0-1,0 0 1,1 0 0,0-1 0,-1 1 0,1-1 0,1 0 0,-1 0-1,0 0 1,1 0 0,-1-1 0,1 1 0,0-1 0,0 0-1,8 3 1,22 4-668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37.677"/>
    </inkml:context>
    <inkml:brush xml:id="br0">
      <inkml:brushProperty name="width" value="0.05" units="cm"/>
      <inkml:brushProperty name="height" value="0.05" units="cm"/>
    </inkml:brush>
  </inkml:definitions>
  <inkml:trace contextRef="#ctx0" brushRef="#br0">0 168 19228,'16'3'2313,"5"-6"-1393,10-11-336,7-7 1208,12 1-647,4 0-185,-2-2-528,2 2-392,-11 7 744,-5 0-704,-15 1-56,-6 0-40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40.757"/>
    </inkml:context>
    <inkml:brush xml:id="br0">
      <inkml:brushProperty name="width" value="0.05" units="cm"/>
      <inkml:brushProperty name="height" value="0.05" units="cm"/>
    </inkml:brush>
  </inkml:definitions>
  <inkml:trace contextRef="#ctx0" brushRef="#br0">12 142 15963,'-1'-1'258,"-3"-16"2095,1 12-937,2 13 349,-1 118 3280,13 63-3768,-11-188-1271,0 6 32,1-1 1,0 0-1,0 0 1,1 0 0,2 8-1,-4-14-36,0 0 0,0 0 0,0 0 0,0 0 0,0 0 0,0 0 1,0 0-1,0 1 0,0-1 0,0 0 0,0 0 0,0 0 0,0 0 0,0 0 0,0 0 0,0 0 0,0 0 0,0 0 0,0 0 0,0 0 0,0 1 1,0-1-1,0 0 0,0 0 0,1 0 0,-1 0 0,0 0 0,0 0 0,0 0 0,0 0 0,0 0 0,0 0 0,0 0 0,0 0 0,0 0 1,0 0-1,0 0 0,1 0 0,-1 0 0,0 0 0,0 0 0,0 0 0,0 0 0,0 0 0,0 0 0,0 0 0,0 0 0,0 0 0,1 0 0,-1 0 1,0 0-1,0 0 0,0 0 0,0 0 0,0 0 0,0 0 0,0 0 0,0 0 0,0-1 0,0 1 0,0 0 0,0 0 0,0 0 0,0 0 0,0 0 1,1 0-1,-1 0 0,3-11 85,1-17 29,-2-7-2,-1-1 0,-2 1 0,-2 0 0,-1 0 0,-17-65 0,28 119-75,0 0 1,15 30-1,-18-42-44,0 0 0,0-1 0,0 0 0,1 1 0,0-1 0,0-1 0,1 1 0,0-1 0,-1 0 0,2 0 0,6 3 0,-10-6 4,1-1 1,-1 0-1,1 0 1,-1 0-1,1 0 1,-1-1-1,1 1 1,0-1-1,-1 0 1,1 0-1,0 0 1,-1-1-1,1 0 1,-1 1-1,1-1 1,-1 0-1,1 0 1,-1-1-1,1 1 1,-1-1-1,4-2 1,6-4 4,-1-1 0,0 0 0,19-19 0,-11 9 28,-1-2 1,0 0-1,-2-1 1,-1-1-1,-1-1 1,0 0 0,19-48-1,-32 68-12,-1 0 1,0 0-1,0-1 1,0 1-1,0-1 0,0-6 1,-1 11-18,0-1 1,0 1 0,0-1 0,0 1-1,0-1 1,0 1 0,0-1 0,0 1-1,0-1 1,-1 1 0,1 0 0,0-1-1,0 1 1,0-1 0,-1 1 0,1 0-1,0-1 1,-1 1 0,1-1 0,0 1-1,-1 0 1,1 0 0,0-1 0,-2 1-1,1-1 3,0 1-1,0 0 0,0 0 0,0 0 0,0 0 0,0 0 0,0 1 0,1-1 0,-1 0 0,0 0 0,0 1 1,0-1-1,0 0 0,0 1 0,0-1 0,0 1 0,0 0 0,-5 3 10,1 0-1,1 0 1,-1 0-1,0 0 1,1 1-1,0 0 1,0 0-1,-3 7 1,-25 46 22,30-54-35,-32 75 62,31-69-49,0 0 0,0 0 0,1 0 1,1 1-1,0-1 0,0 14 0,1-22-17,0 0 0,1 0 0,-1 1 0,1-1 0,0 0 0,-1 0 0,1 0 0,0 0 0,0 0 0,1 0 0,-1 0 0,0 0 0,1 0 0,-1-1 0,1 1 0,-1 0 0,1-1 0,0 1 1,0-1-1,0 0 0,0 0 0,0 0 0,0 0 0,0 0 0,0 0 0,0 0 0,4 0 0,8 3-286,0-1 0,0-1 0,21 2 0,-10-2-767,-16 0 736,-1-1 1,1 0-1,0-1 0,0 0 0,-1 0 0,1-1 0,13-3 0,4-5-516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41.359"/>
    </inkml:context>
    <inkml:brush xml:id="br0">
      <inkml:brushProperty name="width" value="0.05" units="cm"/>
      <inkml:brushProperty name="height" value="0.05" units="cm"/>
    </inkml:brush>
  </inkml:definitions>
  <inkml:trace contextRef="#ctx0" brushRef="#br0">71 286 16844,'-2'1'278,"1"-1"0,-1 1 0,0-1 1,1 1-1,-1 0 0,1-1 1,-1 1-1,1 0 0,-1 0 0,1 0 1,0 0-1,-1 0 0,1 1 1,0-1-1,0 0 0,0 0 0,-2 4 1,-15 25 1317,14-18-1346,-1-1 1,1 0-1,1 1 1,0 0-1,0-1 1,2 1-1,-1 0 1,1 0-1,1 1 1,1 15-1,-1-27-233,1 0 0,-1 0 0,0 0 0,0 0 1,0 0-1,1 0 0,-1 1 0,1-1 0,-1 0 0,1 0 0,-1 0 0,1 0 0,-1-1 0,1 1 0,0 0 0,1 1 0,-2-1-7,1-1 0,-1 0 1,1 0-1,-1 0 0,1 0 0,-1 1 0,1-1 0,-1 0 0,1 0 0,-1 0 1,1 0-1,-1 0 0,1 0 0,-1 0 0,1-1 0,0 1 0,-1 0 1,1 0-1,-1 0 0,1 0 0,-1-1 0,0 1 0,1 0 0,0-1 0,2-1 30,0 0 0,0-1-1,0 0 1,-1 0 0,1 1-1,-1-1 1,4-7-1,9-19 224,-2-1 0,-1 0 0,-1-1 0,10-51 0,-17 102 133,-4 16-323,2 67-80,-1-90-16,0 1 0,1 0-1,1 0 1,0-1-1,6 14 1,-9-26 19,1 0 1,-1 1-1,1-1 1,-1 0 0,1 0-1,-1 0 1,1 0-1,0 0 1,-1 0-1,1 0 1,0-1 0,0 1-1,-1 0 1,1 0-1,0-1 1,0 1-1,0 0 1,0-1-1,0 1 1,2 0 0,-2-1-1,0 0 0,0 0 0,0 0 0,0 0 1,0 0-1,0 0 0,0-1 0,0 1 1,0 0-1,0 0 0,0-1 0,-1 1 0,1-1 1,0 1-1,0-1 0,0 1 0,0-1 1,0-1-1,5-3-11,-1 0-1,0-1 1,-1 0 0,8-12 0,114-222 146,-97 178-62,-18 39-39,11-32 0,-20 48-27,0 0-1,0-1 1,-1 1 0,0-1 0,0 1 0,0-1-1,-1 1 1,-1-1 0,0-8 0,1 15-3,0-1 1,0 1-1,-1-1 1,1 1-1,0 0 1,0 0-1,-1-1 1,1 1-1,-1 0 1,1-1-1,-1 1 1,0 0-1,1 0 1,-1 0-1,0 0 1,0 0 0,0 0-1,0 0 1,0 0-1,0 0 1,0 0-1,0 0 1,0 1-1,0-1 1,-1 0-1,1 1 1,0-1-1,0 1 1,-1-1-1,1 1 1,0 0-1,-1 0 1,1-1-1,0 1 1,-1 0-1,1 0 1,0 0-1,-1 0 1,1 1-1,-2-1 1,-1 2 0,0-1 0,0 1 0,0-1 0,0 1 1,1 0-1,-1 1 0,1-1 0,0 0 0,0 1 0,0 0 1,0 0-1,-4 4 0,-2 6-2,1-1 0,0 1 0,1 1 0,1-1 1,0 1-1,1 0 0,0 1 0,-3 14 0,6-18 1,0-1 0,1 0 0,0 1 0,0 0 0,1-1 0,0 1 0,1-1 0,1 1 0,-1-1 0,2 1 0,-1-1 0,6 12 0,-6-17-29,0-1 1,0 0-1,1 0 0,-1 0 1,1 0-1,0 0 0,0 0 1,1-1-1,-1 1 0,1-1 1,0 0-1,0 0 1,0-1-1,0 1 0,0-1 1,0 0-1,1 0 0,5 2 1,-3-3-78,0 1 0,0-1 0,0 0 0,0-1 0,0 0 0,0 0 1,0 0-1,0-1 0,1 0 0,-1-1 0,-1 1 0,8-4 0,32-13-207,-4-2-108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42.092"/>
    </inkml:context>
    <inkml:brush xml:id="br0">
      <inkml:brushProperty name="width" value="0.05" units="cm"/>
      <inkml:brushProperty name="height" value="0.05" units="cm"/>
    </inkml:brush>
  </inkml:definitions>
  <inkml:trace contextRef="#ctx0" brushRef="#br0">29 126 18604,'-9'-27'2774,"8"26"-2740,1 1 0,0 0 0,0 0 1,0-1-1,0 1 0,0 0 0,0 0 0,0 0 1,0-1-1,-1 1 0,1 0 0,0 0 0,0 0 1,0 0-1,0 0 0,-1-1 0,1 1 0,0 0 0,0 0 1,0 0-1,-1 0 0,1 0 0,0 0 0,0 0 1,0 0-1,-1 0 0,1-1 0,0 1 0,0 0 0,-1 0 1,1 0-1,0 0 0,0 0 0,-1 1 0,1-1 1,-7 15 1576,4 9-1119,2 1 0,0-1 0,1 0 0,1 1 0,2-1 0,9 42 1,-10-53-454,2-1 1,-1 0-1,1 0 0,11 22 1,-14-32-29,0 0-1,0 0 1,0 0 0,0 0 0,0 0-1,1-1 1,-1 1 0,1 0 0,-1-1-1,1 1 1,-1-1 0,1 1 0,0-1-1,0 0 1,0 0 0,0 0 0,0 0-1,0 0 1,0 0 0,0-1-1,0 1 1,0-1 0,0 1 0,1-1-1,-1 0 1,0 0 0,0 1 0,0-2-1,1 1 1,-1 0 0,0 0 0,0-1-1,0 1 1,0-1 0,0 0 0,0 0-1,3-1 1,3-3 37,0 0 0,-1 0 0,0-1-1,0 0 1,0 0 0,-1-1 0,0 0 0,0 0 0,0-1-1,-1 1 1,-1-1 0,5-9 0,7-16 244,18-57 0,-34 89-288,8-21 134,-2-2 0,0 1 0,3-34 0,-10 39 6,0 18-141,1 1-1,-1-1 0,1 1 1,0-1-1,-1 1 1,1-1-1,0 1 0,0-1 1,-1 1-1,1-1 0,0 1 1,0-1-1,0 1 1,0-1-1,-1 1 0,1-1 1,0 1-1,0 0 1,0-1-1,0 1 0,0-1 1,1 1-1,-1-1 0,0 2 1,-1 14 2,1 0 0,1 0 0,1 0 1,0 0-1,1 0 0,0-1 0,2 1 1,0-1-1,0 0 0,15 28 0,-19-42-1,0 1-1,0-1 1,0 1-1,0-1 1,0 1 0,0-1-1,0 1 1,1-1-1,-1 0 1,0 0-1,1 1 1,-1-1 0,1 0-1,-1-1 1,1 1-1,0 0 1,-1 0-1,1-1 1,0 1-1,0-1 1,0 1 0,-1-1-1,1 0 1,0 1-1,0-1 1,0 0-1,-1 0 1,1-1 0,0 1-1,0 0 1,0-1-1,0 1 1,-1-1-1,1 1 1,0-1 0,-1 0-1,1 0 1,0 0-1,-1 0 1,1 0-1,-1 0 1,0 0-1,3-3 1,3-2 38,-1 0 0,-1 0 0,1-1-1,-1 0 1,0 0 0,0-1 0,-1 1 0,4-10 0,-2 2 46,0 1 0,-1-1 0,-1 0 1,-1 0-1,0 0 0,0-1 0,-2 1 1,0-1-1,0 0 0,-4-23 0,3 37-81,0 0 0,-1 0 0,1 0 0,-1 0 0,0 0 0,0 0 0,1 0 0,-1 1 0,0-1 0,0 0 0,-3-2 0,4 3-26,-1 1 0,1-1 0,-1 1-1,1 0 1,-1-1 0,0 1 0,1-1 0,-1 1 0,1 0 0,-1 0 0,0-1 0,1 1 0,-1 0 0,0 0-1,0 0 1,1 0 0,-1 0 0,0 0 0,1 0 0,-1 0 0,0 0 0,0 0 0,-1 1-76,1-1 0,0 1 1,-1 0-1,1 0 0,0 0 1,0 0-1,0 0 0,0 0 1,0 0-1,0 0 1,0 0-1,0 1 0,0-1 1,1 0-1,-1 1 0,0-1 1,1 0-1,-1 1 0,1-1 1,0 1-1,-1-1 0,1 1 1,0-1-1,0 1 0,0-1 1,0 1-1,0-1 0,0 3 1,1 0-187,-1 0 0,0 0 1,1 1-1,0-1 0,0 0 0,3 8 1,-3-11 226,0 1 1,-1-1-1,1 0 0,0 1 1,0-1-1,0 0 1,0 0-1,0 0 1,0 1-1,0-1 1,1 0-1,-1 0 1,0-1-1,0 1 0,1 0 1,-1 0-1,1-1 1,-1 1-1,1-1 1,-1 1-1,1-1 1,1 1-1,16-2-777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42.917"/>
    </inkml:context>
    <inkml:brush xml:id="br0">
      <inkml:brushProperty name="width" value="0.05" units="cm"/>
      <inkml:brushProperty name="height" value="0.05" units="cm"/>
    </inkml:brush>
  </inkml:definitions>
  <inkml:trace contextRef="#ctx0" brushRef="#br0">49 169 16339,'3'-17'1842,"-3"17"-1801,0 0 1,0 0 0,0 0-1,0 0 1,0 0 0,0 0-1,0 0 1,0-1 0,0 1-1,0 0 1,-1 0 0,1 0 0,0 0-1,0 0 1,0 0 0,0 0-1,0 0 1,0 0 0,0 0-1,-1 0 1,1 0 0,0 0-1,0 0 1,0 0 0,0 0-1,0 0 1,0 0 0,-1 0-1,1 0 1,0 0 0,0 0-1,0 0 1,0 0 0,0 0-1,0 0 1,0 0 0,-1 0 0,1 0-1,0 0 1,0 0 0,0 0-1,0 1 1,0-1 0,0 0-1,0 0 1,0 0 0,0 0-1,0 0 1,-1 0 0,1 0-1,0 0 1,0 1 0,0-1-1,0 0 1,-2 3 323,-1 0 1,1 0-1,0 0 0,0 0 1,1 1-1,-1-1 0,-1 6 1,-5 14 115,2 1-1,1 0 1,1 0 0,1 0 0,1 0 0,1 36 0,6-28-270,-5-31-198,0 0-1,0-1 0,0 1 1,0 0-1,1 0 0,-1-1 1,0 1-1,0 0 0,1 0 1,-1-1-1,0 1 0,1 0 1,-1-1-1,1 1 0,-1 0 1,0-1-1,1 1 0,0-1 1,-1 1-1,1-1 0,-1 1 0,1-1 1,0 1-1,-1-1 0,1 0 1,0 1-1,-1-1 0,1 0 1,0 1-1,0-1 0,-1 0 1,1 0-1,0 0 0,0 0 1,-1 0-1,1 0 0,0 0 1,1 0-1,1-2 21,0 1 1,0-1-1,0-1 1,0 1-1,-1 0 1,1-1-1,-1 1 1,0-1-1,0 0 1,0 1-1,3-5 1,18-39 264,-22 44-282,12-25 201,-1 0 1,-1-1-1,-1-1 1,-2 0-1,9-58 0,-33 146-57,16-58-161,-4 15-107,1 1 1,1 0-1,1 0 0,0 0 0,1 0 0,5 31 0,-5-46 55,1 0 0,-1 0 1,0-1-1,1 1 0,0 0 0,-1-1 0,1 1 0,0-1 0,0 1 0,0-1 1,0 1-1,0-1 0,0 1 0,1-1 0,1 2 0,-2-3-4,0 1-1,0-1 0,0 1 0,0-1 1,1 0-1,-1 0 0,0 1 1,0-1-1,0 0 0,1 0 1,-1 0-1,0 0 0,0 0 1,0-1-1,1 1 0,-1 0 1,0-1-1,0 1 0,0 0 0,0-1 1,0 1-1,0-1 0,1 0 1,-1 1-1,1-2 0,8-6-372,0 1 0,-1-2 0,0 0-1,0 0 1,-1 0 0,0-1 0,9-15 0,1-3-626,22-50 0,-31 59 779,-3 6 140,1-1 0,-1 0 0,-1 0 0,-1 0 0,6-30 0,-12 40 536,-2 10-88,-5 14 123,3 1-34,0 0-1,2 0 0,0 1 0,2 0 0,-1 31 0,3-44-271,0 1 1,1-1-1,0 1 0,1-1 1,0 1-1,0-1 1,1 0-1,0 0 1,0 0-1,1-1 0,1 1 1,-1-1-1,1 0 1,1 0-1,7 8 0,48 40 289,-42-40-351,0 2 1,18 20-1,-31-31-9,0 1 0,-1 0 0,0 0 0,0 1 0,-1-1 0,0 1 0,-1 0 0,0 0 0,3 12 0,-4-12 58,-1 1-1,0-1 1,-1 0-1,0 0 1,0 0 0,-1 1-1,-3 15 1,3-19-25,-1 0 0,0-1-1,0 1 1,0-1 0,0 0 0,-1 1 0,0-1 0,0 0 0,-1-1 0,1 1 0,-1-1-1,0 1 1,-6 4 0,8-8-64,1 1-1,-1-1 1,0 0 0,0 0-1,0 0 1,0 0-1,0 0 1,0 0-1,0 0 1,0-1 0,0 1-1,0-1 1,0 1-1,0-1 1,0 0 0,-1 0-1,1 0 1,0 0-1,0 0 1,0-1-1,0 1 1,-1-1 0,1 1-1,0-1 1,0 0-1,0 0 1,0 0 0,0 0-1,1 0 1,-1 0-1,0 0 1,0-1 0,1 1-1,-3-3 1,-1-1-13,0-1 0,1 1 1,0-1-1,0 0 0,0 0 0,1-1 1,0 1-1,0-1 0,-2-6 0,1-2-33,1 1-1,0-1 1,1 0-1,1 0 1,0 0 0,1 0-1,1 0 1,0 0-1,1 0 1,1 0-1,0 1 1,1-1-1,7-18 1,9-13-94,2 2-1,48-73 1,-43 76-7,-2-2 1,27-64 0,-49 100 100,-1 0 0,0 0 0,1-14 0,-3 20 21,0 0 1,0-1-1,0 1 1,0 0-1,0-1 1,0 1-1,0 0 1,-1-1-1,1 1 1,0 0-1,-1 0 1,0-3-1,0 4 4,1 0 0,0-1 0,-1 1 0,1 0 0,-1-1 0,1 1 0,-1 0 1,1 0-1,-1-1 0,1 1 0,-1 0 0,1 0 0,-1 0 0,1 0 0,-1-1 0,1 1 0,-1 0 0,1 0 0,-1 0 0,1 0 0,-1 0 0,1 1 0,-1-1 0,0 0 0,1 0 1,-1 0-1,1 0 0,-1 1 0,1-1 0,-1 0 0,0 1 0,-3 2 27,0-1-1,0 1 1,0 1 0,0-1-1,0 0 1,1 1 0,0 0 0,0 0-1,0 0 1,0 0 0,-3 8-1,-24 52 212,26-54-252,1 0 1,0 0 0,0 0 0,1 1-1,0-1 1,1 1 0,0-1-1,1 1 1,0-1 0,1 1 0,0 0-1,0-1 1,5 17 0,-6-25-39,1-1 1,-1 0-1,1 1 0,-1-1 1,1 1-1,-1-1 1,1 0-1,0 1 1,-1-1-1,1 0 1,0 0-1,0 0 1,0 0-1,0 0 1,0 0-1,0 0 0,0 0 1,0 0-1,1 0 1,-1 0-1,0-1 1,0 1-1,1 0 1,-1-1-1,1 1 1,-1-1-1,0 0 1,1 1-1,-1-1 0,1 0 1,-1 0-1,1 0 1,-1 0-1,1 0 1,-1 0-1,0-1 1,1 1-1,-1 0 1,1-1-1,-1 1 1,0-1-1,1 1 0,-1-1 1,0 0-1,1 1 1,-1-1-1,0 0 1,1-1-1,9-6-40,-1-1-1,0 0 0,0-1 1,-1 0-1,-1 0 1,1-1-1,-2 0 1,10-17-1,14-25-477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7:43.376"/>
    </inkml:context>
    <inkml:brush xml:id="br0">
      <inkml:brushProperty name="width" value="0.05" units="cm"/>
      <inkml:brushProperty name="height" value="0.05" units="cm"/>
    </inkml:brush>
  </inkml:definitions>
  <inkml:trace contextRef="#ctx0" brushRef="#br0">60 1 16251,'-1'6'602,"0"1"-1,-1 0 0,1-1 0,-1 0 0,-1 1 0,1-1 0,-1 0 0,-7 11 1,-6 17 1466,15-33-2014,-1 6 321,-1 0 1,1 0-1,1 0 1,-2 11-1,3-17-340,0 0 0,-1 1 0,1-1 1,0 0-1,0 0 0,0 1 0,1-1 0,-1 0 0,0 0 0,0 0 1,1 0-1,-1 1 0,1-1 0,-1 0 0,1 0 0,-1 0 0,1 0 0,0 0 1,-1 0-1,1 0 0,0 0 0,0 0 0,0 0 0,0-1 0,0 1 0,0 0 1,0-1-1,0 1 0,0 0 0,0-1 0,0 1 0,0-1 0,0 0 0,1 1 1,0-1-1,8 1-26,-1-1 1,1 0 0,-1-1 0,0 0-1,13-3 1,-11 1-8,-1 2 0,1-1-1,0 1 1,0 1-1,13 1 1,-22-1 23,1 1 0,0-1 0,-1 1 1,1 0-1,-1 0 0,1 0 0,-1 0 0,1 0 0,-1 1 0,0-1 0,0 1 1,1-1-1,-1 1 0,0 0 0,-1 0 0,1 0 0,0 0 0,0 0 0,-1 0 1,1 1-1,-1-1 0,0 0 0,0 1 0,0-1 0,1 5 0,0 0 96,-1 0-1,0 0 0,0 0 0,-1 0 1,0 1-1,0-1 0,0 0 0,-1 0 1,0 1-1,-1-1 0,0 0 0,0 0 1,0 0-1,-1-1 0,0 1 0,0 0 1,-1-1-1,0 0 0,0 0 0,0 0 1,-1-1-1,-5 7 0,4-5-194,-1-1 1,1 0-1,-1 0 0,0 0 0,0 0 0,-1-1 1,0-1-1,0 1 0,0-1 0,0-1 0,-1 1 1,0-1-1,1-1 0,-1 0 0,0 0 0,0-1 1,-12 1-1,5-5-312,2-2-115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04.862"/>
    </inkml:context>
    <inkml:brush xml:id="br0">
      <inkml:brushProperty name="width" value="0.05" units="cm"/>
      <inkml:brushProperty name="height" value="0.05" units="cm"/>
    </inkml:brush>
  </inkml:definitions>
  <inkml:trace contextRef="#ctx0" brushRef="#br0">3997 287 10498,'-9'-5'475,"0"0"0,0 0-1,1-1 1,-1 0-1,1-1 1,-7-7 0,8 7-314,0 0 1,-1 1-1,0 0 1,0 1-1,0-1 1,0 2-1,-14-7 1,-104-20 343,-8-4-88,89 19-225,-85-26 361,110 37-493,0 2 1,0 0 0,-1 0 0,-36 2 0,6 4-35,-4 0-1,0-1-1,-86-10 1,50-5-16,-11-3 22,-144-2-1,28 27 47,-42 0-20,76-18-66,-153 1 50,279 10-30,-422 24 495,437-20-483,-1 3 0,1 1 0,1 2 0,-59 25 0,38-8 99,1 3 0,-103 72 0,27-16 107,97-63-151,-40 31 0,67-44-50,0 0 0,0 1 0,2 0 0,-1 1 0,-18 30 0,19-25-3,1 1 1,1 0-1,1 1 1,1 0-1,1 0 1,0 1-1,2 0 1,0 0-1,2 0 1,0 1-1,2-1 1,0 1-1,2 0 1,6 41-1,-5-54-19,1-1-1,0 1 0,1-1 0,0 0 0,1 0 0,-1 0 0,2 0 0,-1-1 0,1 0 1,1 0-1,-1-1 0,1 0 0,0 0 0,1 0 0,0-1 0,11 7 0,13 6 31,0-2 1,1-1-1,41 13 0,-27-11-2,204 106 129,-89-39-105,-124-67-44,0-1-1,1-3 0,1-1 1,0-1-1,1-3 0,0-1 1,51 3-1,225-11 56,46 3-41,-48 30-16,50 3-39,-262-31-15,162-12 1,-160-6 9,0-5-1,145-42 1,192-97 14,-395 138 22,467-213 44,-463 203-31,0-2 0,-2-2 0,-2-2 0,-1-3 1,-2-1-1,-1-2 0,54-69 0,-82 90 15,-1 0 0,0-2-1,-2 1 1,0-2 0,16-44 0,-26 59-13,1 0 1,-1 0 0,0 0 0,-1 0-1,0-1 1,0 1 0,-1-1 0,0 1-1,-1-1 1,0 1 0,0 0 0,0-1 0,-1 1-1,-1 0 1,1 0 0,-1 0 0,-1 1-1,1-1 1,-1 1 0,-10-14 0,3 9 10,1 1-1,-2 0 1,1 1 0,-2 0 0,1 1-1,-1 0 1,-1 1 0,-22-10 0,-1 3-20,-1 1 1,-43-10 0,-208-27-781,29 7 126,162 19 368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27.119"/>
    </inkml:context>
    <inkml:brush xml:id="br0">
      <inkml:brushProperty name="width" value="0.05" units="cm"/>
      <inkml:brushProperty name="height" value="0.05" units="cm"/>
    </inkml:brush>
  </inkml:definitions>
  <inkml:trace contextRef="#ctx0" brushRef="#br0">575 87 13659,'-5'-8'200,"0"2"1,-1-1 0,0 1-1,0 0 1,-1 0-1,1 0 1,-1 1-1,-1 0 1,1 1 0,-1-1-1,1 1 1,-1 1-1,0 0 1,-1 0-1,1 0 1,0 1 0,-1 0-1,1 1 1,-1 0-1,0 0 1,1 1-1,-17 1 1,10 1-100,1 1 0,0 0 0,0 1-1,0 0 1,1 1 0,-1 1 0,1 0 0,1 1 0,-1 0 0,1 1 0,0 0-1,1 1 1,-12 11 0,4 1-42,0 0 0,1 1 0,2 1 0,0 1 0,1 0 0,2 1 0,0 1 0,2 0 0,1 0-1,1 1 1,1 1 0,1-1 0,-3 32 0,5-21-18,2-1 0,2 1 1,1 0-1,2 0 0,1 0 0,3-1 0,0 1 0,3-1 0,17 48 0,-18-65-40,0 0-1,2-1 0,0 0 0,1-1 0,1 0 0,1-1 1,0 0-1,2 0 0,-1-2 0,2 0 0,0-1 1,21 14-1,-24-19 16,0-1 1,1-1-1,0 0 1,0-1-1,0 0 1,1-1-1,0-1 0,0-1 1,0 0-1,0 0 1,0-2-1,1 0 1,-1-1-1,1 0 1,-1-1-1,1-1 1,24-6-1,-22 3 44,0-1 1,-1-1-1,0 0 0,0-1 0,-1-1 0,0-1 0,0 0 1,26-23-1,-24 16-2,-1-1 1,0-1-1,-2 0 0,0-1 1,-1 0-1,14-28 1,-14 20-32,-1 0 0,-2-1 0,-1 0 0,-1-1 0,-2 0 1,0-1-1,-3 1 0,0-1 0,-2 0 0,-1 0 0,-4-37 0,0 47-20,0 1 0,-1 0 0,-2 0-1,0 0 1,-1 1 0,-1 0 0,0 0-1,-20-31 1,23 42-105,-1 0 1,1 1-1,-1-1 1,-1 1-1,0 1 1,1-1-1,-2 1 1,1 0-1,-1 1 0,0 0 1,0 0-1,0 0 1,-1 1-1,0 0 1,0 1-1,0 0 0,0 1 1,0 0-1,0 0 1,-1 1-1,-9-1 1,-1 5-222,4 4-88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34.139"/>
    </inkml:context>
    <inkml:brush xml:id="br0">
      <inkml:brushProperty name="width" value="0.05" units="cm"/>
      <inkml:brushProperty name="height" value="0.05" units="cm"/>
    </inkml:brush>
  </inkml:definitions>
  <inkml:trace contextRef="#ctx0" brushRef="#br0">153 409 5425,'-1'-1'28,"0"1"-1,0-1 1,0 1 0,0-1-1,0 1 1,0-1 0,0 0-1,0 1 1,1-1 0,-1 0-1,0 0 1,0 1 0,1-1-1,-1 0 1,0 0 0,1 0-1,-1 0 1,1 0 0,-1 0-1,1 0 1,0 0 0,-1 0-1,1 0 1,0 0 0,0 0-1,0-2 1,0 1 59,0 0 0,1 0 0,0 0 0,-1 0 0,1 0 0,0 0 0,0 0 0,0 1 0,0-1 0,0 0-1,0 0 1,3-2 0,4-3 361,-1 0-1,1 0 1,0 1-1,16-10 0,66-31 1698,-58 32-1925,0-1 0,-1-2 0,51-39 0,-56 35 33,-2-1 1,0 0-1,-2-2 1,24-32-1,-37 46 91,-11 20 5,-13 23-47,-12 9 0,-1-1 0,-2-1-1,-2-2 1,-47 44 0,-156 116 1140,225-189-1385,0-1 9,7-7 24,16-14-12,117-104-210,155-180 0,-250 250-324,-57 78 341,-2-1 1,-1-2 0,-2 0-1,-37 29 1,15-14 158,-271 218 901,307-251-941,2-1-94,1 0-1,0 0 1,0 1 0,-16 19-1,24-25-1169,7-7 858,8-9 96,3-6-232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28:44.408"/>
    </inkml:context>
    <inkml:brush xml:id="br0">
      <inkml:brushProperty name="width" value="0.05" units="cm"/>
      <inkml:brushProperty name="height" value="0.05" units="cm"/>
    </inkml:brush>
  </inkml:definitions>
  <inkml:trace contextRef="#ctx0" brushRef="#br0">78 73 8346,'0'-3'362,"-1"0"1,0 0-1,0 1 1,0-1-1,0 0 1,0 0-1,-3-3 1,3 6-287,1-1 1,0 1-1,0 0 1,0 0 0,-1 0-1,1-1 1,0 1-1,0 0 1,-1 0 0,1 0-1,0 0 1,0 0-1,-1-1 1,1 1 0,0 0-1,0 0 1,-1 0-1,1 0 1,0 0 0,0 0-1,-1 0 1,1 0-1,0 0 1,-1 0 0,1 0-1,0 0 1,0 0-1,-1 0 1,1 1 0,-1-1-1,-9 13 1395,7-3-1124,1 1 1,-1 0-1,2 0 0,-1 0 0,1 0 1,1 0-1,0 0 0,3 15 0,-3-13-414,26 182 537,-17-149-292,-2 0 0,-2 1-1,-2 0 1,-4 61 0,-16 113 210,8-83-350,7-59-3,8 95 0,0-93 110,-7 90 0,-15-46 218,0 17-2,15 44-96,-2 38-47,-14 215-96,21-111-164,-4-317 43,0 38 108,-10 89-1,9-130 137,1-20-216,0 10-66,1-12-231,1 24 258,0 15 31,-1-20-29,-2-17-13,-16-798-93,17 439 116,14-228 115,-8 422-163,-3 31 51,20-248-21,-11 308 15,27-290 5,-31 270 0,0-10-19,-8 116 15,1 0 1,-1 0-1,0-1 1,0 1 0,0 0-1,0 0 1,0 0-1,-1-1 1,1 1-1,0 0 1,0 0-1,0 0 1,0 0-1,0-1 1,0 1-1,0 0 1,0 0-1,0 0 1,0 0-1,0-1 1,-1 1-1,1 0 1,0 0-1,0 0 1,0 0-1,0 0 1,0 0-1,-1 0 1,1-1-1,0 1 1,0 0-1,0 0 1,0 0-1,-1 0 1,1 0-1,0 0 1,0 0-1,0 0 1,-1 0-1,1 0 1,0 0-1,0 0 1,0 0-1,0 0 1,-1 0-1,1 0 1,0 0-1,0 0 1,0 0-1,0 0 1,-1 0-1,1 1 1,0-1-1,0 0 1,0 0-1,0 0 1,-1 0-1,1 0 1,-8 6 29,4-1-27,1 1 1,0-1-1,0 1 1,0-1-1,1 1 1,0 0-1,0 0 1,0 0-1,1 0 1,-1 9-1,-1 8 9,1 33 1,5 246-23,-3 200-12,-9-162 28,-5 309 13,28 314-119,-14-933 47,0 1 0,-3-1 0,0 0-1,-2 0 1,-9 31 0,14-61 50,0 1-1,0-1 1,0 1 0,0 0-1,0-1 1,0 1 0,-1-1-1,1 1 1,0 0-1,0-1 1,0 1 0,-1-1-1,1 1 1,0-1 0,-1 1-1,1-1 1,-1 1-1,1-1 1,0 1 0,-1-1-1,1 0 1,-1 1 0,1-1-1,-1 0 1,0 1-1,-4-15-71,3-27-109,2 37 142,0-6-161,0 10 190,0 0 0,0 0 0,0 0-1,0 0 1,0 0 0,0 0 0,0-1 0,0 1-1,0 0 1,0 0 0,0 0 0,0 0-1,0 0 1,0 0 0,0 0 0,1 0 0,-1 0-1,0 0 1,0-1 0,0 1 0,0 0 0,0 0-1,0 0 1,0 0 0,0 0 0,0 0-1,0 0 1,1 0 0,-1 0 0,0 0 0,0 0-1,0 0 1,0 0 0,0 0 0,0 0-1,0 0 1,0 0 0,1 0 0,-1 0 0,0 0-1,0 0 1,0 0 0,0 0 0,0 0-1,0 0 1,0 0 0,0 0 0,0 0 0,1 0-1,-1 0 1,0 1 0,0-1 0,0 0-1,0 0 1,0 0 0,0 0 0,0 0 0,0 0-1,0 0 1,0 0 0,0 0 0,0 0-1,0 1 1,0-1 0,0 0 0,0 0 0,3 0-1534,-3-6 1061,-2-7 145,-1-4-63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06.12.2022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1" Type="http://schemas.openxmlformats.org/officeDocument/2006/relationships/customXml" Target="../ink/ink9.xml"/><Relationship Id="rId324" Type="http://schemas.openxmlformats.org/officeDocument/2006/relationships/image" Target="../media/image161.png"/><Relationship Id="rId170" Type="http://schemas.openxmlformats.org/officeDocument/2006/relationships/image" Target="../media/image84.png"/><Relationship Id="rId268" Type="http://schemas.openxmlformats.org/officeDocument/2006/relationships/image" Target="../media/image133.png"/><Relationship Id="rId475" Type="http://schemas.openxmlformats.org/officeDocument/2006/relationships/customXml" Target="../ink/ink236.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customXml" Target="../ink/ink166.xml"/><Relationship Id="rId377" Type="http://schemas.openxmlformats.org/officeDocument/2006/relationships/customXml" Target="../ink/ink187.xml"/><Relationship Id="rId500" Type="http://schemas.openxmlformats.org/officeDocument/2006/relationships/image" Target="../media/image249.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402" Type="http://schemas.openxmlformats.org/officeDocument/2006/relationships/image" Target="../media/image200.png"/><Relationship Id="rId279" Type="http://schemas.openxmlformats.org/officeDocument/2006/relationships/customXml" Target="../ink/ink138.xml"/><Relationship Id="rId444" Type="http://schemas.openxmlformats.org/officeDocument/2006/relationships/image" Target="../media/image221.png"/><Relationship Id="rId486" Type="http://schemas.openxmlformats.org/officeDocument/2006/relationships/image" Target="../media/image242.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image" Target="../media/image144.png"/><Relationship Id="rId304" Type="http://schemas.openxmlformats.org/officeDocument/2006/relationships/image" Target="../media/image151.png"/><Relationship Id="rId346" Type="http://schemas.openxmlformats.org/officeDocument/2006/relationships/image" Target="../media/image172.png"/><Relationship Id="rId388" Type="http://schemas.openxmlformats.org/officeDocument/2006/relationships/image" Target="../media/image193.png"/><Relationship Id="rId511" Type="http://schemas.openxmlformats.org/officeDocument/2006/relationships/customXml" Target="../ink/ink254.xml"/><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413" Type="http://schemas.openxmlformats.org/officeDocument/2006/relationships/customXml" Target="../ink/ink205.xml"/><Relationship Id="rId248" Type="http://schemas.openxmlformats.org/officeDocument/2006/relationships/image" Target="../media/image123.png"/><Relationship Id="rId455" Type="http://schemas.openxmlformats.org/officeDocument/2006/relationships/customXml" Target="../ink/ink226.xml"/><Relationship Id="rId497" Type="http://schemas.openxmlformats.org/officeDocument/2006/relationships/customXml" Target="../ink/ink247.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6.xml"/><Relationship Id="rId357" Type="http://schemas.openxmlformats.org/officeDocument/2006/relationships/customXml" Target="../ink/ink177.xml"/><Relationship Id="rId522" Type="http://schemas.openxmlformats.org/officeDocument/2006/relationships/image" Target="../media/image260.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399" Type="http://schemas.openxmlformats.org/officeDocument/2006/relationships/customXml" Target="../ink/ink198.xml"/><Relationship Id="rId259" Type="http://schemas.openxmlformats.org/officeDocument/2006/relationships/customXml" Target="../ink/ink128.xml"/><Relationship Id="rId424" Type="http://schemas.openxmlformats.org/officeDocument/2006/relationships/image" Target="../media/image211.png"/><Relationship Id="rId466" Type="http://schemas.openxmlformats.org/officeDocument/2006/relationships/image" Target="../media/image232.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image" Target="../media/image134.png"/><Relationship Id="rId326" Type="http://schemas.openxmlformats.org/officeDocument/2006/relationships/image" Target="../media/image162.png"/><Relationship Id="rId65" Type="http://schemas.openxmlformats.org/officeDocument/2006/relationships/customXml" Target="../ink/ink31.xml"/><Relationship Id="rId130" Type="http://schemas.openxmlformats.org/officeDocument/2006/relationships/image" Target="../media/image64.png"/><Relationship Id="rId368" Type="http://schemas.openxmlformats.org/officeDocument/2006/relationships/image" Target="../media/image183.png"/><Relationship Id="rId172" Type="http://schemas.openxmlformats.org/officeDocument/2006/relationships/image" Target="../media/image85.png"/><Relationship Id="rId228" Type="http://schemas.openxmlformats.org/officeDocument/2006/relationships/image" Target="../media/image113.png"/><Relationship Id="rId435" Type="http://schemas.openxmlformats.org/officeDocument/2006/relationships/customXml" Target="../ink/ink216.xml"/><Relationship Id="rId477" Type="http://schemas.openxmlformats.org/officeDocument/2006/relationships/customXml" Target="../ink/ink237.xml"/><Relationship Id="rId281" Type="http://schemas.openxmlformats.org/officeDocument/2006/relationships/customXml" Target="../ink/ink139.xml"/><Relationship Id="rId337" Type="http://schemas.openxmlformats.org/officeDocument/2006/relationships/customXml" Target="../ink/ink167.xml"/><Relationship Id="rId502" Type="http://schemas.openxmlformats.org/officeDocument/2006/relationships/image" Target="../media/image250.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379" Type="http://schemas.openxmlformats.org/officeDocument/2006/relationships/customXml" Target="../ink/ink188.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customXml" Target="../ink/ink118.xml"/><Relationship Id="rId390" Type="http://schemas.openxmlformats.org/officeDocument/2006/relationships/image" Target="../media/image194.png"/><Relationship Id="rId404" Type="http://schemas.openxmlformats.org/officeDocument/2006/relationships/image" Target="../media/image201.png"/><Relationship Id="rId446" Type="http://schemas.openxmlformats.org/officeDocument/2006/relationships/image" Target="../media/image222.png"/><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image" Target="../media/image152.png"/><Relationship Id="rId488" Type="http://schemas.openxmlformats.org/officeDocument/2006/relationships/image" Target="../media/image243.png"/><Relationship Id="rId45" Type="http://schemas.openxmlformats.org/officeDocument/2006/relationships/customXml" Target="../ink/ink21.xml"/><Relationship Id="rId87" Type="http://schemas.openxmlformats.org/officeDocument/2006/relationships/customXml" Target="../ink/ink42.xml"/><Relationship Id="rId110" Type="http://schemas.openxmlformats.org/officeDocument/2006/relationships/image" Target="../media/image54.png"/><Relationship Id="rId348" Type="http://schemas.openxmlformats.org/officeDocument/2006/relationships/image" Target="../media/image173.png"/><Relationship Id="rId513" Type="http://schemas.openxmlformats.org/officeDocument/2006/relationships/customXml" Target="../ink/ink255.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415" Type="http://schemas.openxmlformats.org/officeDocument/2006/relationships/customXml" Target="../ink/ink206.xml"/><Relationship Id="rId457" Type="http://schemas.openxmlformats.org/officeDocument/2006/relationships/customXml" Target="../ink/ink227.xml"/><Relationship Id="rId261" Type="http://schemas.openxmlformats.org/officeDocument/2006/relationships/customXml" Target="../ink/ink129.xml"/><Relationship Id="rId499" Type="http://schemas.openxmlformats.org/officeDocument/2006/relationships/customXml" Target="../ink/ink248.xml"/><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customXml" Target="../ink/ink157.xml"/><Relationship Id="rId359" Type="http://schemas.openxmlformats.org/officeDocument/2006/relationships/customXml" Target="../ink/ink178.xml"/><Relationship Id="rId524" Type="http://schemas.openxmlformats.org/officeDocument/2006/relationships/image" Target="../media/image261.png"/><Relationship Id="rId98" Type="http://schemas.openxmlformats.org/officeDocument/2006/relationships/image" Target="../media/image48.png"/><Relationship Id="rId121" Type="http://schemas.openxmlformats.org/officeDocument/2006/relationships/customXml" Target="../ink/ink59.xml"/><Relationship Id="rId163" Type="http://schemas.openxmlformats.org/officeDocument/2006/relationships/customXml" Target="../ink/ink80.xml"/><Relationship Id="rId219" Type="http://schemas.openxmlformats.org/officeDocument/2006/relationships/customXml" Target="../ink/ink108.xml"/><Relationship Id="rId370" Type="http://schemas.openxmlformats.org/officeDocument/2006/relationships/image" Target="../media/image184.png"/><Relationship Id="rId426" Type="http://schemas.openxmlformats.org/officeDocument/2006/relationships/image" Target="../media/image212.png"/><Relationship Id="rId230" Type="http://schemas.openxmlformats.org/officeDocument/2006/relationships/image" Target="../media/image114.png"/><Relationship Id="rId468" Type="http://schemas.openxmlformats.org/officeDocument/2006/relationships/image" Target="../media/image233.png"/><Relationship Id="rId25" Type="http://schemas.openxmlformats.org/officeDocument/2006/relationships/customXml" Target="../ink/ink11.xml"/><Relationship Id="rId67" Type="http://schemas.openxmlformats.org/officeDocument/2006/relationships/customXml" Target="../ink/ink32.xml"/><Relationship Id="rId272" Type="http://schemas.openxmlformats.org/officeDocument/2006/relationships/image" Target="../media/image135.png"/><Relationship Id="rId328" Type="http://schemas.openxmlformats.org/officeDocument/2006/relationships/image" Target="../media/image163.png"/><Relationship Id="rId132" Type="http://schemas.openxmlformats.org/officeDocument/2006/relationships/image" Target="../media/image65.png"/><Relationship Id="rId174" Type="http://schemas.openxmlformats.org/officeDocument/2006/relationships/image" Target="../media/image86.png"/><Relationship Id="rId381" Type="http://schemas.openxmlformats.org/officeDocument/2006/relationships/customXml" Target="../ink/ink189.xml"/><Relationship Id="rId241" Type="http://schemas.openxmlformats.org/officeDocument/2006/relationships/customXml" Target="../ink/ink119.xml"/><Relationship Id="rId437" Type="http://schemas.openxmlformats.org/officeDocument/2006/relationships/customXml" Target="../ink/ink217.xml"/><Relationship Id="rId479" Type="http://schemas.openxmlformats.org/officeDocument/2006/relationships/customXml" Target="../ink/ink238.xml"/><Relationship Id="rId36" Type="http://schemas.openxmlformats.org/officeDocument/2006/relationships/image" Target="../media/image17.png"/><Relationship Id="rId283" Type="http://schemas.openxmlformats.org/officeDocument/2006/relationships/customXml" Target="../ink/ink140.xml"/><Relationship Id="rId339" Type="http://schemas.openxmlformats.org/officeDocument/2006/relationships/customXml" Target="../ink/ink168.xml"/><Relationship Id="rId490" Type="http://schemas.openxmlformats.org/officeDocument/2006/relationships/image" Target="../media/image244.png"/><Relationship Id="rId504" Type="http://schemas.openxmlformats.org/officeDocument/2006/relationships/image" Target="../media/image251.png"/><Relationship Id="rId78" Type="http://schemas.openxmlformats.org/officeDocument/2006/relationships/image" Target="../media/image38.png"/><Relationship Id="rId101" Type="http://schemas.openxmlformats.org/officeDocument/2006/relationships/customXml" Target="../ink/ink49.xml"/><Relationship Id="rId143" Type="http://schemas.openxmlformats.org/officeDocument/2006/relationships/customXml" Target="../ink/ink70.xml"/><Relationship Id="rId185" Type="http://schemas.openxmlformats.org/officeDocument/2006/relationships/customXml" Target="../ink/ink91.xml"/><Relationship Id="rId350" Type="http://schemas.openxmlformats.org/officeDocument/2006/relationships/image" Target="../media/image174.png"/><Relationship Id="rId406" Type="http://schemas.openxmlformats.org/officeDocument/2006/relationships/image" Target="../media/image202.png"/><Relationship Id="rId9" Type="http://schemas.openxmlformats.org/officeDocument/2006/relationships/customXml" Target="../ink/ink3.xml"/><Relationship Id="rId210" Type="http://schemas.openxmlformats.org/officeDocument/2006/relationships/image" Target="../media/image104.png"/><Relationship Id="rId392" Type="http://schemas.openxmlformats.org/officeDocument/2006/relationships/image" Target="../media/image195.png"/><Relationship Id="rId448" Type="http://schemas.openxmlformats.org/officeDocument/2006/relationships/image" Target="../media/image223.png"/><Relationship Id="rId252" Type="http://schemas.openxmlformats.org/officeDocument/2006/relationships/image" Target="../media/image125.png"/><Relationship Id="rId294" Type="http://schemas.openxmlformats.org/officeDocument/2006/relationships/image" Target="../media/image146.png"/><Relationship Id="rId308" Type="http://schemas.openxmlformats.org/officeDocument/2006/relationships/image" Target="../media/image153.png"/><Relationship Id="rId515" Type="http://schemas.openxmlformats.org/officeDocument/2006/relationships/customXml" Target="../ink/ink256.xml"/><Relationship Id="rId47" Type="http://schemas.openxmlformats.org/officeDocument/2006/relationships/customXml" Target="../ink/ink22.xml"/><Relationship Id="rId89" Type="http://schemas.openxmlformats.org/officeDocument/2006/relationships/customXml" Target="../ink/ink43.xml"/><Relationship Id="rId112" Type="http://schemas.openxmlformats.org/officeDocument/2006/relationships/image" Target="../media/image55.png"/><Relationship Id="rId154" Type="http://schemas.openxmlformats.org/officeDocument/2006/relationships/image" Target="../media/image76.png"/><Relationship Id="rId361" Type="http://schemas.openxmlformats.org/officeDocument/2006/relationships/customXml" Target="../ink/ink179.xml"/><Relationship Id="rId196" Type="http://schemas.openxmlformats.org/officeDocument/2006/relationships/image" Target="../media/image97.png"/><Relationship Id="rId417" Type="http://schemas.openxmlformats.org/officeDocument/2006/relationships/customXml" Target="../ink/ink207.xml"/><Relationship Id="rId459" Type="http://schemas.openxmlformats.org/officeDocument/2006/relationships/customXml" Target="../ink/ink228.xml"/><Relationship Id="rId16" Type="http://schemas.openxmlformats.org/officeDocument/2006/relationships/image" Target="../media/image7.png"/><Relationship Id="rId221" Type="http://schemas.openxmlformats.org/officeDocument/2006/relationships/customXml" Target="../ink/ink109.xml"/><Relationship Id="rId263" Type="http://schemas.openxmlformats.org/officeDocument/2006/relationships/customXml" Target="../ink/ink130.xml"/><Relationship Id="rId319" Type="http://schemas.openxmlformats.org/officeDocument/2006/relationships/customXml" Target="../ink/ink158.xml"/><Relationship Id="rId470" Type="http://schemas.openxmlformats.org/officeDocument/2006/relationships/image" Target="../media/image234.png"/><Relationship Id="rId526" Type="http://schemas.openxmlformats.org/officeDocument/2006/relationships/image" Target="../media/image262.png"/><Relationship Id="rId58" Type="http://schemas.openxmlformats.org/officeDocument/2006/relationships/image" Target="../media/image28.png"/><Relationship Id="rId123" Type="http://schemas.openxmlformats.org/officeDocument/2006/relationships/customXml" Target="../ink/ink60.xml"/><Relationship Id="rId330" Type="http://schemas.openxmlformats.org/officeDocument/2006/relationships/image" Target="../media/image164.png"/><Relationship Id="rId165" Type="http://schemas.openxmlformats.org/officeDocument/2006/relationships/customXml" Target="../ink/ink81.xml"/><Relationship Id="rId372" Type="http://schemas.openxmlformats.org/officeDocument/2006/relationships/image" Target="../media/image185.png"/><Relationship Id="rId428" Type="http://schemas.openxmlformats.org/officeDocument/2006/relationships/image" Target="../media/image213.png"/><Relationship Id="rId232" Type="http://schemas.openxmlformats.org/officeDocument/2006/relationships/image" Target="../media/image115.png"/><Relationship Id="rId274" Type="http://schemas.openxmlformats.org/officeDocument/2006/relationships/image" Target="../media/image136.png"/><Relationship Id="rId481" Type="http://schemas.openxmlformats.org/officeDocument/2006/relationships/customXml" Target="../ink/ink239.xml"/><Relationship Id="rId27" Type="http://schemas.openxmlformats.org/officeDocument/2006/relationships/customXml" Target="../ink/ink12.xml"/><Relationship Id="rId69" Type="http://schemas.openxmlformats.org/officeDocument/2006/relationships/customXml" Target="../ink/ink33.xml"/><Relationship Id="rId134" Type="http://schemas.openxmlformats.org/officeDocument/2006/relationships/image" Target="../media/image66.png"/><Relationship Id="rId80" Type="http://schemas.openxmlformats.org/officeDocument/2006/relationships/image" Target="../media/image39.png"/><Relationship Id="rId176" Type="http://schemas.openxmlformats.org/officeDocument/2006/relationships/image" Target="../media/image87.png"/><Relationship Id="rId341" Type="http://schemas.openxmlformats.org/officeDocument/2006/relationships/customXml" Target="../ink/ink169.xml"/><Relationship Id="rId383" Type="http://schemas.openxmlformats.org/officeDocument/2006/relationships/customXml" Target="../ink/ink190.xml"/><Relationship Id="rId439" Type="http://schemas.openxmlformats.org/officeDocument/2006/relationships/customXml" Target="../ink/ink218.xml"/><Relationship Id="rId201" Type="http://schemas.openxmlformats.org/officeDocument/2006/relationships/customXml" Target="../ink/ink99.xml"/><Relationship Id="rId243" Type="http://schemas.openxmlformats.org/officeDocument/2006/relationships/customXml" Target="../ink/ink120.xml"/><Relationship Id="rId285" Type="http://schemas.openxmlformats.org/officeDocument/2006/relationships/customXml" Target="../ink/ink141.xml"/><Relationship Id="rId450" Type="http://schemas.openxmlformats.org/officeDocument/2006/relationships/image" Target="../media/image224.png"/><Relationship Id="rId506" Type="http://schemas.openxmlformats.org/officeDocument/2006/relationships/image" Target="../media/image252.png"/><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image" Target="../media/image154.png"/><Relationship Id="rId492" Type="http://schemas.openxmlformats.org/officeDocument/2006/relationships/image" Target="../media/image245.png"/><Relationship Id="rId91" Type="http://schemas.openxmlformats.org/officeDocument/2006/relationships/customXml" Target="../ink/ink44.xml"/><Relationship Id="rId145" Type="http://schemas.openxmlformats.org/officeDocument/2006/relationships/customXml" Target="../ink/ink71.xml"/><Relationship Id="rId187" Type="http://schemas.openxmlformats.org/officeDocument/2006/relationships/customXml" Target="../ink/ink92.xml"/><Relationship Id="rId352" Type="http://schemas.openxmlformats.org/officeDocument/2006/relationships/image" Target="../media/image175.png"/><Relationship Id="rId394" Type="http://schemas.openxmlformats.org/officeDocument/2006/relationships/image" Target="../media/image196.png"/><Relationship Id="rId408" Type="http://schemas.openxmlformats.org/officeDocument/2006/relationships/image" Target="../media/image203.png"/><Relationship Id="rId212" Type="http://schemas.openxmlformats.org/officeDocument/2006/relationships/image" Target="../media/image105.png"/><Relationship Id="rId254" Type="http://schemas.openxmlformats.org/officeDocument/2006/relationships/image" Target="../media/image126.png"/><Relationship Id="rId49" Type="http://schemas.openxmlformats.org/officeDocument/2006/relationships/customXml" Target="../ink/ink23.xml"/><Relationship Id="rId114" Type="http://schemas.openxmlformats.org/officeDocument/2006/relationships/image" Target="../media/image56.png"/><Relationship Id="rId296" Type="http://schemas.openxmlformats.org/officeDocument/2006/relationships/image" Target="../media/image147.png"/><Relationship Id="rId461" Type="http://schemas.openxmlformats.org/officeDocument/2006/relationships/customXml" Target="../ink/ink229.xml"/><Relationship Id="rId517" Type="http://schemas.openxmlformats.org/officeDocument/2006/relationships/customXml" Target="../ink/ink257.xml"/><Relationship Id="rId60" Type="http://schemas.openxmlformats.org/officeDocument/2006/relationships/image" Target="../media/image29.png"/><Relationship Id="rId156" Type="http://schemas.openxmlformats.org/officeDocument/2006/relationships/image" Target="../media/image77.png"/><Relationship Id="rId198" Type="http://schemas.openxmlformats.org/officeDocument/2006/relationships/image" Target="../media/image98.png"/><Relationship Id="rId321" Type="http://schemas.openxmlformats.org/officeDocument/2006/relationships/customXml" Target="../ink/ink159.xml"/><Relationship Id="rId363" Type="http://schemas.openxmlformats.org/officeDocument/2006/relationships/customXml" Target="../ink/ink180.xml"/><Relationship Id="rId419" Type="http://schemas.openxmlformats.org/officeDocument/2006/relationships/customXml" Target="../ink/ink208.xml"/><Relationship Id="rId223" Type="http://schemas.openxmlformats.org/officeDocument/2006/relationships/customXml" Target="../ink/ink110.xml"/><Relationship Id="rId430" Type="http://schemas.openxmlformats.org/officeDocument/2006/relationships/image" Target="../media/image214.png"/><Relationship Id="rId18" Type="http://schemas.openxmlformats.org/officeDocument/2006/relationships/image" Target="../media/image8.png"/><Relationship Id="rId265" Type="http://schemas.openxmlformats.org/officeDocument/2006/relationships/customXml" Target="../ink/ink131.xml"/><Relationship Id="rId472" Type="http://schemas.openxmlformats.org/officeDocument/2006/relationships/image" Target="../media/image235.png"/><Relationship Id="rId125" Type="http://schemas.openxmlformats.org/officeDocument/2006/relationships/customXml" Target="../ink/ink61.xml"/><Relationship Id="rId167" Type="http://schemas.openxmlformats.org/officeDocument/2006/relationships/customXml" Target="../ink/ink82.xml"/><Relationship Id="rId332" Type="http://schemas.openxmlformats.org/officeDocument/2006/relationships/image" Target="../media/image165.png"/><Relationship Id="rId374" Type="http://schemas.openxmlformats.org/officeDocument/2006/relationships/image" Target="../media/image186.png"/><Relationship Id="rId71" Type="http://schemas.openxmlformats.org/officeDocument/2006/relationships/customXml" Target="../ink/ink34.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76" Type="http://schemas.openxmlformats.org/officeDocument/2006/relationships/image" Target="../media/image137.png"/><Relationship Id="rId441" Type="http://schemas.openxmlformats.org/officeDocument/2006/relationships/customXml" Target="../ink/ink219.xml"/><Relationship Id="rId483" Type="http://schemas.openxmlformats.org/officeDocument/2006/relationships/customXml" Target="../ink/ink240.xml"/><Relationship Id="rId40" Type="http://schemas.openxmlformats.org/officeDocument/2006/relationships/image" Target="../media/image19.png"/><Relationship Id="rId136" Type="http://schemas.openxmlformats.org/officeDocument/2006/relationships/image" Target="../media/image67.png"/><Relationship Id="rId178" Type="http://schemas.openxmlformats.org/officeDocument/2006/relationships/image" Target="../media/image88.png"/><Relationship Id="rId301" Type="http://schemas.openxmlformats.org/officeDocument/2006/relationships/customXml" Target="../ink/ink149.xml"/><Relationship Id="rId343" Type="http://schemas.openxmlformats.org/officeDocument/2006/relationships/customXml" Target="../ink/ink170.xml"/><Relationship Id="rId82" Type="http://schemas.openxmlformats.org/officeDocument/2006/relationships/image" Target="../media/image40.png"/><Relationship Id="rId203" Type="http://schemas.openxmlformats.org/officeDocument/2006/relationships/customXml" Target="../ink/ink100.xml"/><Relationship Id="rId385" Type="http://schemas.openxmlformats.org/officeDocument/2006/relationships/customXml" Target="../ink/ink191.xml"/><Relationship Id="rId245" Type="http://schemas.openxmlformats.org/officeDocument/2006/relationships/customXml" Target="../ink/ink121.xml"/><Relationship Id="rId287" Type="http://schemas.openxmlformats.org/officeDocument/2006/relationships/customXml" Target="../ink/ink142.xml"/><Relationship Id="rId410" Type="http://schemas.openxmlformats.org/officeDocument/2006/relationships/image" Target="../media/image204.png"/><Relationship Id="rId452" Type="http://schemas.openxmlformats.org/officeDocument/2006/relationships/image" Target="../media/image225.png"/><Relationship Id="rId494" Type="http://schemas.openxmlformats.org/officeDocument/2006/relationships/image" Target="../media/image246.png"/><Relationship Id="rId508" Type="http://schemas.openxmlformats.org/officeDocument/2006/relationships/image" Target="../media/image253.png"/><Relationship Id="rId105" Type="http://schemas.openxmlformats.org/officeDocument/2006/relationships/customXml" Target="../ink/ink51.xml"/><Relationship Id="rId147" Type="http://schemas.openxmlformats.org/officeDocument/2006/relationships/customXml" Target="../ink/ink72.xml"/><Relationship Id="rId312" Type="http://schemas.openxmlformats.org/officeDocument/2006/relationships/image" Target="../media/image155.png"/><Relationship Id="rId354" Type="http://schemas.openxmlformats.org/officeDocument/2006/relationships/image" Target="../media/image176.png"/><Relationship Id="rId51" Type="http://schemas.openxmlformats.org/officeDocument/2006/relationships/customXml" Target="../ink/ink24.xml"/><Relationship Id="rId93" Type="http://schemas.openxmlformats.org/officeDocument/2006/relationships/customXml" Target="../ink/ink45.xml"/><Relationship Id="rId189" Type="http://schemas.openxmlformats.org/officeDocument/2006/relationships/customXml" Target="../ink/ink93.xml"/><Relationship Id="rId396" Type="http://schemas.openxmlformats.org/officeDocument/2006/relationships/image" Target="../media/image197.png"/><Relationship Id="rId214" Type="http://schemas.openxmlformats.org/officeDocument/2006/relationships/image" Target="../media/image106.png"/><Relationship Id="rId256" Type="http://schemas.openxmlformats.org/officeDocument/2006/relationships/image" Target="../media/image127.png"/><Relationship Id="rId298" Type="http://schemas.openxmlformats.org/officeDocument/2006/relationships/image" Target="../media/image148.png"/><Relationship Id="rId421" Type="http://schemas.openxmlformats.org/officeDocument/2006/relationships/customXml" Target="../ink/ink209.xml"/><Relationship Id="rId463" Type="http://schemas.openxmlformats.org/officeDocument/2006/relationships/customXml" Target="../ink/ink230.xml"/><Relationship Id="rId519" Type="http://schemas.openxmlformats.org/officeDocument/2006/relationships/customXml" Target="../ink/ink258.xml"/><Relationship Id="rId116" Type="http://schemas.openxmlformats.org/officeDocument/2006/relationships/image" Target="../media/image57.png"/><Relationship Id="rId158" Type="http://schemas.openxmlformats.org/officeDocument/2006/relationships/image" Target="../media/image78.png"/><Relationship Id="rId323" Type="http://schemas.openxmlformats.org/officeDocument/2006/relationships/customXml" Target="../ink/ink160.xml"/><Relationship Id="rId20" Type="http://schemas.openxmlformats.org/officeDocument/2006/relationships/image" Target="../media/image9.png"/><Relationship Id="rId62" Type="http://schemas.openxmlformats.org/officeDocument/2006/relationships/image" Target="../media/image30.png"/><Relationship Id="rId365" Type="http://schemas.openxmlformats.org/officeDocument/2006/relationships/customXml" Target="../ink/ink181.xml"/><Relationship Id="rId225" Type="http://schemas.openxmlformats.org/officeDocument/2006/relationships/customXml" Target="../ink/ink111.xml"/><Relationship Id="rId267" Type="http://schemas.openxmlformats.org/officeDocument/2006/relationships/customXml" Target="../ink/ink132.xml"/><Relationship Id="rId432" Type="http://schemas.openxmlformats.org/officeDocument/2006/relationships/image" Target="../media/image215.png"/><Relationship Id="rId474" Type="http://schemas.openxmlformats.org/officeDocument/2006/relationships/image" Target="../media/image236.png"/><Relationship Id="rId127" Type="http://schemas.openxmlformats.org/officeDocument/2006/relationships/customXml" Target="../ink/ink62.xml"/><Relationship Id="rId31" Type="http://schemas.openxmlformats.org/officeDocument/2006/relationships/customXml" Target="../ink/ink14.xml"/><Relationship Id="rId73" Type="http://schemas.openxmlformats.org/officeDocument/2006/relationships/customXml" Target="../ink/ink35.xml"/><Relationship Id="rId169" Type="http://schemas.openxmlformats.org/officeDocument/2006/relationships/customXml" Target="../ink/ink83.xml"/><Relationship Id="rId334" Type="http://schemas.openxmlformats.org/officeDocument/2006/relationships/image" Target="../media/image166.png"/><Relationship Id="rId376" Type="http://schemas.openxmlformats.org/officeDocument/2006/relationships/image" Target="../media/image187.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36" Type="http://schemas.openxmlformats.org/officeDocument/2006/relationships/image" Target="../media/image117.png"/><Relationship Id="rId278" Type="http://schemas.openxmlformats.org/officeDocument/2006/relationships/image" Target="../media/image138.png"/><Relationship Id="rId401" Type="http://schemas.openxmlformats.org/officeDocument/2006/relationships/customXml" Target="../ink/ink199.xml"/><Relationship Id="rId443" Type="http://schemas.openxmlformats.org/officeDocument/2006/relationships/customXml" Target="../ink/ink220.xml"/><Relationship Id="rId303" Type="http://schemas.openxmlformats.org/officeDocument/2006/relationships/customXml" Target="../ink/ink150.xml"/><Relationship Id="rId485" Type="http://schemas.openxmlformats.org/officeDocument/2006/relationships/customXml" Target="../ink/ink24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customXml" Target="../ink/ink171.xml"/><Relationship Id="rId387" Type="http://schemas.openxmlformats.org/officeDocument/2006/relationships/customXml" Target="../ink/ink192.xml"/><Relationship Id="rId510" Type="http://schemas.openxmlformats.org/officeDocument/2006/relationships/image" Target="../media/image254.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customXml" Target="../ink/ink122.xml"/><Relationship Id="rId412" Type="http://schemas.openxmlformats.org/officeDocument/2006/relationships/image" Target="../media/image205.png"/><Relationship Id="rId107" Type="http://schemas.openxmlformats.org/officeDocument/2006/relationships/customXml" Target="../ink/ink52.xml"/><Relationship Id="rId289" Type="http://schemas.openxmlformats.org/officeDocument/2006/relationships/customXml" Target="../ink/ink143.xml"/><Relationship Id="rId454" Type="http://schemas.openxmlformats.org/officeDocument/2006/relationships/image" Target="../media/image226.png"/><Relationship Id="rId496" Type="http://schemas.openxmlformats.org/officeDocument/2006/relationships/image" Target="../media/image247.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6.png"/><Relationship Id="rId356" Type="http://schemas.openxmlformats.org/officeDocument/2006/relationships/image" Target="../media/image177.png"/><Relationship Id="rId398" Type="http://schemas.openxmlformats.org/officeDocument/2006/relationships/image" Target="../media/image198.png"/><Relationship Id="rId521" Type="http://schemas.openxmlformats.org/officeDocument/2006/relationships/customXml" Target="../ink/ink259.xml"/><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423" Type="http://schemas.openxmlformats.org/officeDocument/2006/relationships/customXml" Target="../ink/ink210.xml"/><Relationship Id="rId258" Type="http://schemas.openxmlformats.org/officeDocument/2006/relationships/image" Target="../media/image128.png"/><Relationship Id="rId465" Type="http://schemas.openxmlformats.org/officeDocument/2006/relationships/customXml" Target="../ink/ink231.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customXml" Target="../ink/ink161.xml"/><Relationship Id="rId367" Type="http://schemas.openxmlformats.org/officeDocument/2006/relationships/customXml" Target="../ink/ink182.xml"/><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customXml" Target="../ink/ink133.xml"/><Relationship Id="rId434" Type="http://schemas.openxmlformats.org/officeDocument/2006/relationships/image" Target="../media/image216.png"/><Relationship Id="rId476" Type="http://schemas.openxmlformats.org/officeDocument/2006/relationships/image" Target="../media/image237.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image" Target="../media/image139.png"/><Relationship Id="rId336" Type="http://schemas.openxmlformats.org/officeDocument/2006/relationships/image" Target="../media/image167.png"/><Relationship Id="rId501" Type="http://schemas.openxmlformats.org/officeDocument/2006/relationships/customXml" Target="../ink/ink249.xml"/><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378" Type="http://schemas.openxmlformats.org/officeDocument/2006/relationships/image" Target="../media/image188.png"/><Relationship Id="rId403" Type="http://schemas.openxmlformats.org/officeDocument/2006/relationships/customXml" Target="../ink/ink200.xml"/><Relationship Id="rId6" Type="http://schemas.openxmlformats.org/officeDocument/2006/relationships/image" Target="../media/image2.png"/><Relationship Id="rId238" Type="http://schemas.openxmlformats.org/officeDocument/2006/relationships/image" Target="../media/image118.png"/><Relationship Id="rId445" Type="http://schemas.openxmlformats.org/officeDocument/2006/relationships/customXml" Target="../ink/ink221.xml"/><Relationship Id="rId487" Type="http://schemas.openxmlformats.org/officeDocument/2006/relationships/customXml" Target="../ink/ink242.xml"/><Relationship Id="rId291" Type="http://schemas.openxmlformats.org/officeDocument/2006/relationships/customXml" Target="../ink/ink144.xml"/><Relationship Id="rId305" Type="http://schemas.openxmlformats.org/officeDocument/2006/relationships/customXml" Target="../ink/ink151.xml"/><Relationship Id="rId347" Type="http://schemas.openxmlformats.org/officeDocument/2006/relationships/customXml" Target="../ink/ink172.xml"/><Relationship Id="rId512" Type="http://schemas.openxmlformats.org/officeDocument/2006/relationships/image" Target="../media/image255.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389" Type="http://schemas.openxmlformats.org/officeDocument/2006/relationships/customXml" Target="../ink/ink193.xml"/><Relationship Id="rId193" Type="http://schemas.openxmlformats.org/officeDocument/2006/relationships/customXml" Target="../ink/ink95.xml"/><Relationship Id="rId207" Type="http://schemas.openxmlformats.org/officeDocument/2006/relationships/customXml" Target="../ink/ink102.xml"/><Relationship Id="rId249" Type="http://schemas.openxmlformats.org/officeDocument/2006/relationships/customXml" Target="../ink/ink123.xml"/><Relationship Id="rId414" Type="http://schemas.openxmlformats.org/officeDocument/2006/relationships/image" Target="../media/image206.png"/><Relationship Id="rId456" Type="http://schemas.openxmlformats.org/officeDocument/2006/relationships/image" Target="../media/image227.png"/><Relationship Id="rId498" Type="http://schemas.openxmlformats.org/officeDocument/2006/relationships/image" Target="../media/image248.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image" Target="../media/image129.png"/><Relationship Id="rId316" Type="http://schemas.openxmlformats.org/officeDocument/2006/relationships/image" Target="../media/image157.png"/><Relationship Id="rId523" Type="http://schemas.openxmlformats.org/officeDocument/2006/relationships/customXml" Target="../ink/ink260.xml"/><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358" Type="http://schemas.openxmlformats.org/officeDocument/2006/relationships/image" Target="../media/image178.png"/><Relationship Id="rId162" Type="http://schemas.openxmlformats.org/officeDocument/2006/relationships/image" Target="../media/image80.png"/><Relationship Id="rId218" Type="http://schemas.openxmlformats.org/officeDocument/2006/relationships/image" Target="../media/image108.png"/><Relationship Id="rId425" Type="http://schemas.openxmlformats.org/officeDocument/2006/relationships/customXml" Target="../ink/ink211.xml"/><Relationship Id="rId467" Type="http://schemas.openxmlformats.org/officeDocument/2006/relationships/customXml" Target="../ink/ink232.xml"/><Relationship Id="rId271" Type="http://schemas.openxmlformats.org/officeDocument/2006/relationships/customXml" Target="../ink/ink134.xml"/><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4.xml"/><Relationship Id="rId327" Type="http://schemas.openxmlformats.org/officeDocument/2006/relationships/customXml" Target="../ink/ink162.xml"/><Relationship Id="rId369" Type="http://schemas.openxmlformats.org/officeDocument/2006/relationships/customXml" Target="../ink/ink183.xml"/><Relationship Id="rId173" Type="http://schemas.openxmlformats.org/officeDocument/2006/relationships/customXml" Target="../ink/ink85.xml"/><Relationship Id="rId229" Type="http://schemas.openxmlformats.org/officeDocument/2006/relationships/customXml" Target="../ink/ink113.xml"/><Relationship Id="rId380" Type="http://schemas.openxmlformats.org/officeDocument/2006/relationships/image" Target="../media/image189.png"/><Relationship Id="rId436" Type="http://schemas.openxmlformats.org/officeDocument/2006/relationships/image" Target="../media/image217.png"/><Relationship Id="rId240" Type="http://schemas.openxmlformats.org/officeDocument/2006/relationships/image" Target="../media/image119.png"/><Relationship Id="rId478" Type="http://schemas.openxmlformats.org/officeDocument/2006/relationships/image" Target="../media/image238.png"/><Relationship Id="rId35" Type="http://schemas.openxmlformats.org/officeDocument/2006/relationships/customXml" Target="../ink/ink16.xml"/><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image" Target="../media/image140.png"/><Relationship Id="rId338" Type="http://schemas.openxmlformats.org/officeDocument/2006/relationships/image" Target="../media/image168.png"/><Relationship Id="rId503" Type="http://schemas.openxmlformats.org/officeDocument/2006/relationships/customXml" Target="../ink/ink250.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391" Type="http://schemas.openxmlformats.org/officeDocument/2006/relationships/customXml" Target="../ink/ink194.xml"/><Relationship Id="rId405" Type="http://schemas.openxmlformats.org/officeDocument/2006/relationships/customXml" Target="../ink/ink201.xml"/><Relationship Id="rId447" Type="http://schemas.openxmlformats.org/officeDocument/2006/relationships/customXml" Target="../ink/ink222.xml"/><Relationship Id="rId251" Type="http://schemas.openxmlformats.org/officeDocument/2006/relationships/customXml" Target="../ink/ink124.xml"/><Relationship Id="rId489" Type="http://schemas.openxmlformats.org/officeDocument/2006/relationships/customXml" Target="../ink/ink243.xml"/><Relationship Id="rId46" Type="http://schemas.openxmlformats.org/officeDocument/2006/relationships/image" Target="../media/image22.png"/><Relationship Id="rId293" Type="http://schemas.openxmlformats.org/officeDocument/2006/relationships/customXml" Target="../ink/ink145.xml"/><Relationship Id="rId307" Type="http://schemas.openxmlformats.org/officeDocument/2006/relationships/customXml" Target="../ink/ink152.xml"/><Relationship Id="rId349" Type="http://schemas.openxmlformats.org/officeDocument/2006/relationships/customXml" Target="../ink/ink173.xml"/><Relationship Id="rId514" Type="http://schemas.openxmlformats.org/officeDocument/2006/relationships/image" Target="../media/image256.png"/><Relationship Id="rId88" Type="http://schemas.openxmlformats.org/officeDocument/2006/relationships/image" Target="../media/image43.png"/><Relationship Id="rId111" Type="http://schemas.openxmlformats.org/officeDocument/2006/relationships/customXml" Target="../ink/ink54.xml"/><Relationship Id="rId153" Type="http://schemas.openxmlformats.org/officeDocument/2006/relationships/customXml" Target="../ink/ink75.xml"/><Relationship Id="rId195" Type="http://schemas.openxmlformats.org/officeDocument/2006/relationships/customXml" Target="../ink/ink96.xml"/><Relationship Id="rId209" Type="http://schemas.openxmlformats.org/officeDocument/2006/relationships/customXml" Target="../ink/ink103.xml"/><Relationship Id="rId360" Type="http://schemas.openxmlformats.org/officeDocument/2006/relationships/image" Target="../media/image179.png"/><Relationship Id="rId416" Type="http://schemas.openxmlformats.org/officeDocument/2006/relationships/image" Target="../media/image207.png"/><Relationship Id="rId220" Type="http://schemas.openxmlformats.org/officeDocument/2006/relationships/image" Target="../media/image109.png"/><Relationship Id="rId458" Type="http://schemas.openxmlformats.org/officeDocument/2006/relationships/image" Target="../media/image228.png"/><Relationship Id="rId15" Type="http://schemas.openxmlformats.org/officeDocument/2006/relationships/customXml" Target="../ink/ink6.xml"/><Relationship Id="rId57" Type="http://schemas.openxmlformats.org/officeDocument/2006/relationships/customXml" Target="../ink/ink27.xml"/><Relationship Id="rId262" Type="http://schemas.openxmlformats.org/officeDocument/2006/relationships/image" Target="../media/image130.png"/><Relationship Id="rId318" Type="http://schemas.openxmlformats.org/officeDocument/2006/relationships/image" Target="../media/image158.png"/><Relationship Id="rId525" Type="http://schemas.openxmlformats.org/officeDocument/2006/relationships/customXml" Target="../ink/ink261.xml"/><Relationship Id="rId99" Type="http://schemas.openxmlformats.org/officeDocument/2006/relationships/customXml" Target="../ink/ink48.xml"/><Relationship Id="rId122" Type="http://schemas.openxmlformats.org/officeDocument/2006/relationships/image" Target="../media/image60.png"/><Relationship Id="rId164" Type="http://schemas.openxmlformats.org/officeDocument/2006/relationships/image" Target="../media/image81.png"/><Relationship Id="rId371" Type="http://schemas.openxmlformats.org/officeDocument/2006/relationships/customXml" Target="../ink/ink184.xml"/><Relationship Id="rId427" Type="http://schemas.openxmlformats.org/officeDocument/2006/relationships/customXml" Target="../ink/ink212.xml"/><Relationship Id="rId469" Type="http://schemas.openxmlformats.org/officeDocument/2006/relationships/customXml" Target="../ink/ink233.xml"/><Relationship Id="rId26" Type="http://schemas.openxmlformats.org/officeDocument/2006/relationships/image" Target="../media/image12.png"/><Relationship Id="rId231" Type="http://schemas.openxmlformats.org/officeDocument/2006/relationships/customXml" Target="../ink/ink114.xml"/><Relationship Id="rId273" Type="http://schemas.openxmlformats.org/officeDocument/2006/relationships/customXml" Target="../ink/ink135.xml"/><Relationship Id="rId329" Type="http://schemas.openxmlformats.org/officeDocument/2006/relationships/customXml" Target="../ink/ink163.xml"/><Relationship Id="rId480" Type="http://schemas.openxmlformats.org/officeDocument/2006/relationships/image" Target="../media/image239.png"/><Relationship Id="rId68" Type="http://schemas.openxmlformats.org/officeDocument/2006/relationships/image" Target="../media/image33.png"/><Relationship Id="rId133" Type="http://schemas.openxmlformats.org/officeDocument/2006/relationships/customXml" Target="../ink/ink65.xml"/><Relationship Id="rId175" Type="http://schemas.openxmlformats.org/officeDocument/2006/relationships/customXml" Target="../ink/ink86.xml"/><Relationship Id="rId340" Type="http://schemas.openxmlformats.org/officeDocument/2006/relationships/image" Target="../media/image169.png"/><Relationship Id="rId200" Type="http://schemas.openxmlformats.org/officeDocument/2006/relationships/image" Target="../media/image99.png"/><Relationship Id="rId382" Type="http://schemas.openxmlformats.org/officeDocument/2006/relationships/image" Target="../media/image190.png"/><Relationship Id="rId438" Type="http://schemas.openxmlformats.org/officeDocument/2006/relationships/image" Target="../media/image218.png"/><Relationship Id="rId242" Type="http://schemas.openxmlformats.org/officeDocument/2006/relationships/image" Target="../media/image120.png"/><Relationship Id="rId284" Type="http://schemas.openxmlformats.org/officeDocument/2006/relationships/image" Target="../media/image141.png"/><Relationship Id="rId491" Type="http://schemas.openxmlformats.org/officeDocument/2006/relationships/customXml" Target="../ink/ink244.xml"/><Relationship Id="rId505" Type="http://schemas.openxmlformats.org/officeDocument/2006/relationships/customXml" Target="../ink/ink251.xml"/><Relationship Id="rId37" Type="http://schemas.openxmlformats.org/officeDocument/2006/relationships/customXml" Target="../ink/ink17.xml"/><Relationship Id="rId79" Type="http://schemas.openxmlformats.org/officeDocument/2006/relationships/customXml" Target="../ink/ink38.xml"/><Relationship Id="rId102" Type="http://schemas.openxmlformats.org/officeDocument/2006/relationships/image" Target="../media/image50.png"/><Relationship Id="rId144" Type="http://schemas.openxmlformats.org/officeDocument/2006/relationships/image" Target="../media/image71.png"/><Relationship Id="rId90" Type="http://schemas.openxmlformats.org/officeDocument/2006/relationships/image" Target="../media/image44.png"/><Relationship Id="rId186" Type="http://schemas.openxmlformats.org/officeDocument/2006/relationships/image" Target="../media/image92.png"/><Relationship Id="rId351" Type="http://schemas.openxmlformats.org/officeDocument/2006/relationships/customXml" Target="../ink/ink174.xml"/><Relationship Id="rId393" Type="http://schemas.openxmlformats.org/officeDocument/2006/relationships/customXml" Target="../ink/ink195.xml"/><Relationship Id="rId407" Type="http://schemas.openxmlformats.org/officeDocument/2006/relationships/customXml" Target="../ink/ink202.xml"/><Relationship Id="rId449" Type="http://schemas.openxmlformats.org/officeDocument/2006/relationships/customXml" Target="../ink/ink223.xml"/><Relationship Id="rId211" Type="http://schemas.openxmlformats.org/officeDocument/2006/relationships/customXml" Target="../ink/ink104.xml"/><Relationship Id="rId253" Type="http://schemas.openxmlformats.org/officeDocument/2006/relationships/customXml" Target="../ink/ink125.xml"/><Relationship Id="rId295" Type="http://schemas.openxmlformats.org/officeDocument/2006/relationships/customXml" Target="../ink/ink146.xml"/><Relationship Id="rId309" Type="http://schemas.openxmlformats.org/officeDocument/2006/relationships/customXml" Target="../ink/ink153.xml"/><Relationship Id="rId460" Type="http://schemas.openxmlformats.org/officeDocument/2006/relationships/image" Target="../media/image229.png"/><Relationship Id="rId516" Type="http://schemas.openxmlformats.org/officeDocument/2006/relationships/image" Target="../media/image257.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image" Target="../media/image159.png"/><Relationship Id="rId155" Type="http://schemas.openxmlformats.org/officeDocument/2006/relationships/customXml" Target="../ink/ink76.xml"/><Relationship Id="rId197" Type="http://schemas.openxmlformats.org/officeDocument/2006/relationships/customXml" Target="../ink/ink97.xml"/><Relationship Id="rId362" Type="http://schemas.openxmlformats.org/officeDocument/2006/relationships/image" Target="../media/image180.png"/><Relationship Id="rId418" Type="http://schemas.openxmlformats.org/officeDocument/2006/relationships/image" Target="../media/image208.png"/><Relationship Id="rId222" Type="http://schemas.openxmlformats.org/officeDocument/2006/relationships/image" Target="../media/image110.png"/><Relationship Id="rId264" Type="http://schemas.openxmlformats.org/officeDocument/2006/relationships/image" Target="../media/image131.png"/><Relationship Id="rId471" Type="http://schemas.openxmlformats.org/officeDocument/2006/relationships/customXml" Target="../ink/ink234.xml"/><Relationship Id="rId17" Type="http://schemas.openxmlformats.org/officeDocument/2006/relationships/customXml" Target="../ink/ink7.xml"/><Relationship Id="rId59" Type="http://schemas.openxmlformats.org/officeDocument/2006/relationships/customXml" Target="../ink/ink28.xml"/><Relationship Id="rId124" Type="http://schemas.openxmlformats.org/officeDocument/2006/relationships/image" Target="../media/image61.png"/><Relationship Id="rId70" Type="http://schemas.openxmlformats.org/officeDocument/2006/relationships/image" Target="../media/image34.png"/><Relationship Id="rId166" Type="http://schemas.openxmlformats.org/officeDocument/2006/relationships/image" Target="../media/image82.png"/><Relationship Id="rId331" Type="http://schemas.openxmlformats.org/officeDocument/2006/relationships/customXml" Target="../ink/ink164.xml"/><Relationship Id="rId373" Type="http://schemas.openxmlformats.org/officeDocument/2006/relationships/customXml" Target="../ink/ink185.xml"/><Relationship Id="rId429" Type="http://schemas.openxmlformats.org/officeDocument/2006/relationships/customXml" Target="../ink/ink213.xml"/><Relationship Id="rId1" Type="http://schemas.openxmlformats.org/officeDocument/2006/relationships/slideLayout" Target="../slideLayouts/slideLayout12.xml"/><Relationship Id="rId233" Type="http://schemas.openxmlformats.org/officeDocument/2006/relationships/customXml" Target="../ink/ink115.xml"/><Relationship Id="rId440" Type="http://schemas.openxmlformats.org/officeDocument/2006/relationships/image" Target="../media/image219.png"/><Relationship Id="rId28" Type="http://schemas.openxmlformats.org/officeDocument/2006/relationships/image" Target="../media/image13.png"/><Relationship Id="rId275" Type="http://schemas.openxmlformats.org/officeDocument/2006/relationships/customXml" Target="../ink/ink136.xml"/><Relationship Id="rId300" Type="http://schemas.openxmlformats.org/officeDocument/2006/relationships/image" Target="../media/image149.png"/><Relationship Id="rId482" Type="http://schemas.openxmlformats.org/officeDocument/2006/relationships/image" Target="../media/image240.png"/><Relationship Id="rId81" Type="http://schemas.openxmlformats.org/officeDocument/2006/relationships/customXml" Target="../ink/ink39.xml"/><Relationship Id="rId135" Type="http://schemas.openxmlformats.org/officeDocument/2006/relationships/customXml" Target="../ink/ink66.xml"/><Relationship Id="rId177" Type="http://schemas.openxmlformats.org/officeDocument/2006/relationships/customXml" Target="../ink/ink87.xml"/><Relationship Id="rId342" Type="http://schemas.openxmlformats.org/officeDocument/2006/relationships/image" Target="../media/image170.png"/><Relationship Id="rId384" Type="http://schemas.openxmlformats.org/officeDocument/2006/relationships/image" Target="../media/image191.png"/><Relationship Id="rId202" Type="http://schemas.openxmlformats.org/officeDocument/2006/relationships/image" Target="../media/image100.png"/><Relationship Id="rId244" Type="http://schemas.openxmlformats.org/officeDocument/2006/relationships/image" Target="../media/image121.png"/><Relationship Id="rId39" Type="http://schemas.openxmlformats.org/officeDocument/2006/relationships/customXml" Target="../ink/ink18.xml"/><Relationship Id="rId286" Type="http://schemas.openxmlformats.org/officeDocument/2006/relationships/image" Target="../media/image142.png"/><Relationship Id="rId451" Type="http://schemas.openxmlformats.org/officeDocument/2006/relationships/customXml" Target="../ink/ink224.xml"/><Relationship Id="rId493" Type="http://schemas.openxmlformats.org/officeDocument/2006/relationships/customXml" Target="../ink/ink245.xml"/><Relationship Id="rId507" Type="http://schemas.openxmlformats.org/officeDocument/2006/relationships/customXml" Target="../ink/ink252.xml"/><Relationship Id="rId50" Type="http://schemas.openxmlformats.org/officeDocument/2006/relationships/image" Target="../media/image24.png"/><Relationship Id="rId104" Type="http://schemas.openxmlformats.org/officeDocument/2006/relationships/image" Target="../media/image51.png"/><Relationship Id="rId146" Type="http://schemas.openxmlformats.org/officeDocument/2006/relationships/image" Target="../media/image72.png"/><Relationship Id="rId188" Type="http://schemas.openxmlformats.org/officeDocument/2006/relationships/image" Target="../media/image93.png"/><Relationship Id="rId311" Type="http://schemas.openxmlformats.org/officeDocument/2006/relationships/customXml" Target="../ink/ink154.xml"/><Relationship Id="rId353" Type="http://schemas.openxmlformats.org/officeDocument/2006/relationships/customXml" Target="../ink/ink175.xml"/><Relationship Id="rId395" Type="http://schemas.openxmlformats.org/officeDocument/2006/relationships/customXml" Target="../ink/ink196.xml"/><Relationship Id="rId409" Type="http://schemas.openxmlformats.org/officeDocument/2006/relationships/customXml" Target="../ink/ink203.xml"/><Relationship Id="rId92" Type="http://schemas.openxmlformats.org/officeDocument/2006/relationships/image" Target="../media/image45.png"/><Relationship Id="rId213" Type="http://schemas.openxmlformats.org/officeDocument/2006/relationships/customXml" Target="../ink/ink105.xml"/><Relationship Id="rId420" Type="http://schemas.openxmlformats.org/officeDocument/2006/relationships/image" Target="../media/image209.png"/><Relationship Id="rId255" Type="http://schemas.openxmlformats.org/officeDocument/2006/relationships/customXml" Target="../ink/ink126.xml"/><Relationship Id="rId297" Type="http://schemas.openxmlformats.org/officeDocument/2006/relationships/customXml" Target="../ink/ink147.xml"/><Relationship Id="rId462" Type="http://schemas.openxmlformats.org/officeDocument/2006/relationships/image" Target="../media/image230.png"/><Relationship Id="rId518" Type="http://schemas.openxmlformats.org/officeDocument/2006/relationships/image" Target="../media/image258.png"/><Relationship Id="rId115" Type="http://schemas.openxmlformats.org/officeDocument/2006/relationships/customXml" Target="../ink/ink56.xml"/><Relationship Id="rId157" Type="http://schemas.openxmlformats.org/officeDocument/2006/relationships/customXml" Target="../ink/ink77.xml"/><Relationship Id="rId322" Type="http://schemas.openxmlformats.org/officeDocument/2006/relationships/image" Target="../media/image160.png"/><Relationship Id="rId364" Type="http://schemas.openxmlformats.org/officeDocument/2006/relationships/image" Target="../media/image181.png"/><Relationship Id="rId61" Type="http://schemas.openxmlformats.org/officeDocument/2006/relationships/customXml" Target="../ink/ink29.xml"/><Relationship Id="rId199" Type="http://schemas.openxmlformats.org/officeDocument/2006/relationships/customXml" Target="../ink/ink98.xml"/><Relationship Id="rId19" Type="http://schemas.openxmlformats.org/officeDocument/2006/relationships/customXml" Target="../ink/ink8.xml"/><Relationship Id="rId224" Type="http://schemas.openxmlformats.org/officeDocument/2006/relationships/image" Target="../media/image111.png"/><Relationship Id="rId266" Type="http://schemas.openxmlformats.org/officeDocument/2006/relationships/image" Target="../media/image132.png"/><Relationship Id="rId431" Type="http://schemas.openxmlformats.org/officeDocument/2006/relationships/customXml" Target="../ink/ink214.xml"/><Relationship Id="rId473" Type="http://schemas.openxmlformats.org/officeDocument/2006/relationships/customXml" Target="../ink/ink235.xml"/><Relationship Id="rId30" Type="http://schemas.openxmlformats.org/officeDocument/2006/relationships/image" Target="../media/image14.png"/><Relationship Id="rId126" Type="http://schemas.openxmlformats.org/officeDocument/2006/relationships/image" Target="../media/image62.png"/><Relationship Id="rId168" Type="http://schemas.openxmlformats.org/officeDocument/2006/relationships/image" Target="../media/image83.png"/><Relationship Id="rId333" Type="http://schemas.openxmlformats.org/officeDocument/2006/relationships/customXml" Target="../ink/ink165.xml"/><Relationship Id="rId72" Type="http://schemas.openxmlformats.org/officeDocument/2006/relationships/image" Target="../media/image35.png"/><Relationship Id="rId375" Type="http://schemas.openxmlformats.org/officeDocument/2006/relationships/customXml" Target="../ink/ink186.xml"/><Relationship Id="rId3" Type="http://schemas.openxmlformats.org/officeDocument/2006/relationships/image" Target="../media/image1.jpeg"/><Relationship Id="rId235" Type="http://schemas.openxmlformats.org/officeDocument/2006/relationships/customXml" Target="../ink/ink116.xml"/><Relationship Id="rId277" Type="http://schemas.openxmlformats.org/officeDocument/2006/relationships/customXml" Target="../ink/ink137.xml"/><Relationship Id="rId400" Type="http://schemas.openxmlformats.org/officeDocument/2006/relationships/image" Target="../media/image199.png"/><Relationship Id="rId442" Type="http://schemas.openxmlformats.org/officeDocument/2006/relationships/image" Target="../media/image220.png"/><Relationship Id="rId484" Type="http://schemas.openxmlformats.org/officeDocument/2006/relationships/image" Target="../media/image241.png"/><Relationship Id="rId137" Type="http://schemas.openxmlformats.org/officeDocument/2006/relationships/customXml" Target="../ink/ink67.xml"/><Relationship Id="rId302" Type="http://schemas.openxmlformats.org/officeDocument/2006/relationships/image" Target="../media/image150.png"/><Relationship Id="rId344" Type="http://schemas.openxmlformats.org/officeDocument/2006/relationships/image" Target="../media/image171.png"/><Relationship Id="rId41" Type="http://schemas.openxmlformats.org/officeDocument/2006/relationships/customXml" Target="../ink/ink19.xml"/><Relationship Id="rId83" Type="http://schemas.openxmlformats.org/officeDocument/2006/relationships/customXml" Target="../ink/ink40.xml"/><Relationship Id="rId179" Type="http://schemas.openxmlformats.org/officeDocument/2006/relationships/customXml" Target="../ink/ink88.xml"/><Relationship Id="rId386" Type="http://schemas.openxmlformats.org/officeDocument/2006/relationships/image" Target="../media/image192.png"/><Relationship Id="rId190" Type="http://schemas.openxmlformats.org/officeDocument/2006/relationships/image" Target="../media/image94.png"/><Relationship Id="rId204" Type="http://schemas.openxmlformats.org/officeDocument/2006/relationships/image" Target="../media/image101.png"/><Relationship Id="rId246" Type="http://schemas.openxmlformats.org/officeDocument/2006/relationships/image" Target="../media/image122.png"/><Relationship Id="rId288" Type="http://schemas.openxmlformats.org/officeDocument/2006/relationships/image" Target="../media/image143.png"/><Relationship Id="rId411" Type="http://schemas.openxmlformats.org/officeDocument/2006/relationships/customXml" Target="../ink/ink204.xml"/><Relationship Id="rId453" Type="http://schemas.openxmlformats.org/officeDocument/2006/relationships/customXml" Target="../ink/ink225.xml"/><Relationship Id="rId509" Type="http://schemas.openxmlformats.org/officeDocument/2006/relationships/customXml" Target="../ink/ink253.xml"/><Relationship Id="rId106" Type="http://schemas.openxmlformats.org/officeDocument/2006/relationships/image" Target="../media/image52.png"/><Relationship Id="rId313" Type="http://schemas.openxmlformats.org/officeDocument/2006/relationships/customXml" Target="../ink/ink155.xml"/><Relationship Id="rId495" Type="http://schemas.openxmlformats.org/officeDocument/2006/relationships/customXml" Target="../ink/ink246.xml"/><Relationship Id="rId10" Type="http://schemas.openxmlformats.org/officeDocument/2006/relationships/image" Target="../media/image4.png"/><Relationship Id="rId52" Type="http://schemas.openxmlformats.org/officeDocument/2006/relationships/image" Target="../media/image25.png"/><Relationship Id="rId94" Type="http://schemas.openxmlformats.org/officeDocument/2006/relationships/image" Target="../media/image46.png"/><Relationship Id="rId148" Type="http://schemas.openxmlformats.org/officeDocument/2006/relationships/image" Target="../media/image73.png"/><Relationship Id="rId355" Type="http://schemas.openxmlformats.org/officeDocument/2006/relationships/customXml" Target="../ink/ink176.xml"/><Relationship Id="rId397" Type="http://schemas.openxmlformats.org/officeDocument/2006/relationships/customXml" Target="../ink/ink197.xml"/><Relationship Id="rId520" Type="http://schemas.openxmlformats.org/officeDocument/2006/relationships/image" Target="../media/image259.png"/><Relationship Id="rId215" Type="http://schemas.openxmlformats.org/officeDocument/2006/relationships/customXml" Target="../ink/ink106.xml"/><Relationship Id="rId257" Type="http://schemas.openxmlformats.org/officeDocument/2006/relationships/customXml" Target="../ink/ink127.xml"/><Relationship Id="rId422" Type="http://schemas.openxmlformats.org/officeDocument/2006/relationships/image" Target="../media/image210.png"/><Relationship Id="rId464" Type="http://schemas.openxmlformats.org/officeDocument/2006/relationships/image" Target="../media/image231.png"/><Relationship Id="rId299" Type="http://schemas.openxmlformats.org/officeDocument/2006/relationships/customXml" Target="../ink/ink148.xml"/><Relationship Id="rId63" Type="http://schemas.openxmlformats.org/officeDocument/2006/relationships/customXml" Target="../ink/ink30.xml"/><Relationship Id="rId159" Type="http://schemas.openxmlformats.org/officeDocument/2006/relationships/customXml" Target="../ink/ink78.xml"/><Relationship Id="rId366" Type="http://schemas.openxmlformats.org/officeDocument/2006/relationships/image" Target="../media/image182.png"/><Relationship Id="rId226" Type="http://schemas.openxmlformats.org/officeDocument/2006/relationships/image" Target="../media/image112.png"/><Relationship Id="rId433" Type="http://schemas.openxmlformats.org/officeDocument/2006/relationships/customXml" Target="../ink/ink215.xml"/></Relationships>
</file>

<file path=ppt/slides/_rels/slide10.xml.rels><?xml version="1.0" encoding="UTF-8" standalone="yes"?>
<Relationships xmlns="http://schemas.openxmlformats.org/package/2006/relationships"><Relationship Id="rId13" Type="http://schemas.openxmlformats.org/officeDocument/2006/relationships/customXml" Target="../ink/ink1575.xml"/><Relationship Id="rId18" Type="http://schemas.openxmlformats.org/officeDocument/2006/relationships/image" Target="../media/image1520.png"/><Relationship Id="rId26" Type="http://schemas.openxmlformats.org/officeDocument/2006/relationships/image" Target="../media/image1524.png"/><Relationship Id="rId39" Type="http://schemas.openxmlformats.org/officeDocument/2006/relationships/customXml" Target="../ink/ink1588.xml"/><Relationship Id="rId21" Type="http://schemas.openxmlformats.org/officeDocument/2006/relationships/customXml" Target="../ink/ink1579.xml"/><Relationship Id="rId34" Type="http://schemas.openxmlformats.org/officeDocument/2006/relationships/image" Target="../media/image1528.png"/><Relationship Id="rId42" Type="http://schemas.openxmlformats.org/officeDocument/2006/relationships/image" Target="../media/image1532.png"/><Relationship Id="rId47" Type="http://schemas.openxmlformats.org/officeDocument/2006/relationships/customXml" Target="../ink/ink1592.xml"/><Relationship Id="rId50" Type="http://schemas.openxmlformats.org/officeDocument/2006/relationships/image" Target="../media/image1536.png"/><Relationship Id="rId55" Type="http://schemas.openxmlformats.org/officeDocument/2006/relationships/customXml" Target="../ink/ink1596.xml"/><Relationship Id="rId63" Type="http://schemas.openxmlformats.org/officeDocument/2006/relationships/customXml" Target="../ink/ink1600.xml"/><Relationship Id="rId7" Type="http://schemas.openxmlformats.org/officeDocument/2006/relationships/customXml" Target="../ink/ink1572.xml"/><Relationship Id="rId2" Type="http://schemas.openxmlformats.org/officeDocument/2006/relationships/notesSlide" Target="../notesSlides/notesSlide10.xml"/><Relationship Id="rId16" Type="http://schemas.openxmlformats.org/officeDocument/2006/relationships/image" Target="../media/image1519.png"/><Relationship Id="rId29" Type="http://schemas.openxmlformats.org/officeDocument/2006/relationships/customXml" Target="../ink/ink1583.xml"/><Relationship Id="rId11" Type="http://schemas.openxmlformats.org/officeDocument/2006/relationships/customXml" Target="../ink/ink1574.xml"/><Relationship Id="rId24" Type="http://schemas.openxmlformats.org/officeDocument/2006/relationships/image" Target="../media/image1523.png"/><Relationship Id="rId32" Type="http://schemas.openxmlformats.org/officeDocument/2006/relationships/image" Target="../media/image1527.png"/><Relationship Id="rId37" Type="http://schemas.openxmlformats.org/officeDocument/2006/relationships/customXml" Target="../ink/ink1587.xml"/><Relationship Id="rId40" Type="http://schemas.openxmlformats.org/officeDocument/2006/relationships/image" Target="../media/image1531.png"/><Relationship Id="rId45" Type="http://schemas.openxmlformats.org/officeDocument/2006/relationships/customXml" Target="../ink/ink1591.xml"/><Relationship Id="rId53" Type="http://schemas.openxmlformats.org/officeDocument/2006/relationships/customXml" Target="../ink/ink1595.xml"/><Relationship Id="rId58" Type="http://schemas.openxmlformats.org/officeDocument/2006/relationships/image" Target="../media/image1540.png"/><Relationship Id="rId5" Type="http://schemas.openxmlformats.org/officeDocument/2006/relationships/customXml" Target="../ink/ink1571.xml"/><Relationship Id="rId61" Type="http://schemas.openxmlformats.org/officeDocument/2006/relationships/customXml" Target="../ink/ink1599.xml"/><Relationship Id="rId19" Type="http://schemas.openxmlformats.org/officeDocument/2006/relationships/customXml" Target="../ink/ink1578.xml"/><Relationship Id="rId14" Type="http://schemas.openxmlformats.org/officeDocument/2006/relationships/image" Target="../media/image1518.png"/><Relationship Id="rId22" Type="http://schemas.openxmlformats.org/officeDocument/2006/relationships/image" Target="../media/image1522.png"/><Relationship Id="rId27" Type="http://schemas.openxmlformats.org/officeDocument/2006/relationships/customXml" Target="../ink/ink1582.xml"/><Relationship Id="rId30" Type="http://schemas.openxmlformats.org/officeDocument/2006/relationships/image" Target="../media/image1526.png"/><Relationship Id="rId35" Type="http://schemas.openxmlformats.org/officeDocument/2006/relationships/customXml" Target="../ink/ink1586.xml"/><Relationship Id="rId43" Type="http://schemas.openxmlformats.org/officeDocument/2006/relationships/customXml" Target="../ink/ink1590.xml"/><Relationship Id="rId48" Type="http://schemas.openxmlformats.org/officeDocument/2006/relationships/image" Target="../media/image1535.png"/><Relationship Id="rId56" Type="http://schemas.openxmlformats.org/officeDocument/2006/relationships/image" Target="../media/image1539.png"/><Relationship Id="rId64" Type="http://schemas.openxmlformats.org/officeDocument/2006/relationships/image" Target="../media/image1543.png"/><Relationship Id="rId8" Type="http://schemas.openxmlformats.org/officeDocument/2006/relationships/image" Target="../media/image1515.png"/><Relationship Id="rId51" Type="http://schemas.openxmlformats.org/officeDocument/2006/relationships/customXml" Target="../ink/ink1594.xml"/><Relationship Id="rId3" Type="http://schemas.openxmlformats.org/officeDocument/2006/relationships/customXml" Target="../ink/ink1570.xml"/><Relationship Id="rId12" Type="http://schemas.openxmlformats.org/officeDocument/2006/relationships/image" Target="../media/image1517.png"/><Relationship Id="rId17" Type="http://schemas.openxmlformats.org/officeDocument/2006/relationships/customXml" Target="../ink/ink1577.xml"/><Relationship Id="rId25" Type="http://schemas.openxmlformats.org/officeDocument/2006/relationships/customXml" Target="../ink/ink1581.xml"/><Relationship Id="rId33" Type="http://schemas.openxmlformats.org/officeDocument/2006/relationships/customXml" Target="../ink/ink1585.xml"/><Relationship Id="rId38" Type="http://schemas.openxmlformats.org/officeDocument/2006/relationships/image" Target="../media/image1530.png"/><Relationship Id="rId46" Type="http://schemas.openxmlformats.org/officeDocument/2006/relationships/image" Target="../media/image1534.png"/><Relationship Id="rId59" Type="http://schemas.openxmlformats.org/officeDocument/2006/relationships/customXml" Target="../ink/ink1598.xml"/><Relationship Id="rId20" Type="http://schemas.openxmlformats.org/officeDocument/2006/relationships/image" Target="../media/image1521.png"/><Relationship Id="rId41" Type="http://schemas.openxmlformats.org/officeDocument/2006/relationships/customXml" Target="../ink/ink1589.xml"/><Relationship Id="rId54" Type="http://schemas.openxmlformats.org/officeDocument/2006/relationships/image" Target="../media/image1538.png"/><Relationship Id="rId62" Type="http://schemas.openxmlformats.org/officeDocument/2006/relationships/image" Target="../media/image1542.png"/><Relationship Id="rId1" Type="http://schemas.openxmlformats.org/officeDocument/2006/relationships/slideLayout" Target="../slideLayouts/slideLayout7.xml"/><Relationship Id="rId6" Type="http://schemas.openxmlformats.org/officeDocument/2006/relationships/image" Target="../media/image1514.png"/><Relationship Id="rId15" Type="http://schemas.openxmlformats.org/officeDocument/2006/relationships/customXml" Target="../ink/ink1576.xml"/><Relationship Id="rId23" Type="http://schemas.openxmlformats.org/officeDocument/2006/relationships/customXml" Target="../ink/ink1580.xml"/><Relationship Id="rId28" Type="http://schemas.openxmlformats.org/officeDocument/2006/relationships/image" Target="../media/image1525.png"/><Relationship Id="rId36" Type="http://schemas.openxmlformats.org/officeDocument/2006/relationships/image" Target="../media/image1529.png"/><Relationship Id="rId49" Type="http://schemas.openxmlformats.org/officeDocument/2006/relationships/customXml" Target="../ink/ink1593.xml"/><Relationship Id="rId57" Type="http://schemas.openxmlformats.org/officeDocument/2006/relationships/customXml" Target="../ink/ink1597.xml"/><Relationship Id="rId10" Type="http://schemas.openxmlformats.org/officeDocument/2006/relationships/image" Target="../media/image1516.png"/><Relationship Id="rId31" Type="http://schemas.openxmlformats.org/officeDocument/2006/relationships/customXml" Target="../ink/ink1584.xml"/><Relationship Id="rId44" Type="http://schemas.openxmlformats.org/officeDocument/2006/relationships/image" Target="../media/image1533.png"/><Relationship Id="rId52" Type="http://schemas.openxmlformats.org/officeDocument/2006/relationships/image" Target="../media/image1537.png"/><Relationship Id="rId60" Type="http://schemas.openxmlformats.org/officeDocument/2006/relationships/image" Target="../media/image1541.png"/><Relationship Id="rId4" Type="http://schemas.openxmlformats.org/officeDocument/2006/relationships/image" Target="../media/image1513.png"/><Relationship Id="rId9" Type="http://schemas.openxmlformats.org/officeDocument/2006/relationships/customXml" Target="../ink/ink1573.xml"/></Relationships>
</file>

<file path=ppt/slides/_rels/slide11.xml.rels><?xml version="1.0" encoding="UTF-8" standalone="yes"?>
<Relationships xmlns="http://schemas.openxmlformats.org/package/2006/relationships"><Relationship Id="rId3" Type="http://schemas.openxmlformats.org/officeDocument/2006/relationships/image" Target="../media/image154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4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0.png"/><Relationship Id="rId4" Type="http://schemas.openxmlformats.org/officeDocument/2006/relationships/image" Target="../media/image1600.png"/></Relationships>
</file>

<file path=ppt/slides/_rels/slide14.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0.png"/><Relationship Id="rId7" Type="http://schemas.openxmlformats.org/officeDocument/2006/relationships/image" Target="../media/image2500.png"/><Relationship Id="rId12" Type="http://schemas.openxmlformats.org/officeDocument/2006/relationships/image" Target="../media/image300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5" Type="http://schemas.openxmlformats.org/officeDocument/2006/relationships/image" Target="../media/image2300.png"/><Relationship Id="rId15" Type="http://schemas.openxmlformats.org/officeDocument/2006/relationships/image" Target="../media/image591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s>
</file>

<file path=ppt/slides/_rels/slide15.xml.rels><?xml version="1.0" encoding="UTF-8" standalone="yes"?>
<Relationships xmlns="http://schemas.openxmlformats.org/package/2006/relationships"><Relationship Id="rId3" Type="http://schemas.openxmlformats.org/officeDocument/2006/relationships/image" Target="../media/image60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410.png"/><Relationship Id="rId4" Type="http://schemas.openxmlformats.org/officeDocument/2006/relationships/image" Target="../media/image63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media/image3360.png"/><Relationship Id="rId117" Type="http://schemas.openxmlformats.org/officeDocument/2006/relationships/customXml" Target="../ink/ink319.xml"/><Relationship Id="rId21" Type="http://schemas.openxmlformats.org/officeDocument/2006/relationships/customXml" Target="../ink/ink271.xml"/><Relationship Id="rId42" Type="http://schemas.openxmlformats.org/officeDocument/2006/relationships/image" Target="../media/image3368.png"/><Relationship Id="rId47" Type="http://schemas.openxmlformats.org/officeDocument/2006/relationships/customXml" Target="../ink/ink284.xml"/><Relationship Id="rId63" Type="http://schemas.openxmlformats.org/officeDocument/2006/relationships/customXml" Target="../ink/ink292.xml"/><Relationship Id="rId68" Type="http://schemas.openxmlformats.org/officeDocument/2006/relationships/image" Target="../media/image3380.png"/><Relationship Id="rId84" Type="http://schemas.openxmlformats.org/officeDocument/2006/relationships/image" Target="../media/image3388.png"/><Relationship Id="rId89" Type="http://schemas.openxmlformats.org/officeDocument/2006/relationships/customXml" Target="../ink/ink305.xml"/><Relationship Id="rId112" Type="http://schemas.openxmlformats.org/officeDocument/2006/relationships/image" Target="../media/image3402.png"/><Relationship Id="rId16" Type="http://schemas.openxmlformats.org/officeDocument/2006/relationships/image" Target="../media/image3355.png"/><Relationship Id="rId107" Type="http://schemas.openxmlformats.org/officeDocument/2006/relationships/customXml" Target="../ink/ink314.xml"/><Relationship Id="rId11" Type="http://schemas.openxmlformats.org/officeDocument/2006/relationships/customXml" Target="../ink/ink266.xml"/><Relationship Id="rId32" Type="http://schemas.openxmlformats.org/officeDocument/2006/relationships/image" Target="../media/image3363.png"/><Relationship Id="rId37" Type="http://schemas.openxmlformats.org/officeDocument/2006/relationships/customXml" Target="../ink/ink279.xml"/><Relationship Id="rId53" Type="http://schemas.openxmlformats.org/officeDocument/2006/relationships/customXml" Target="../ink/ink287.xml"/><Relationship Id="rId58" Type="http://schemas.openxmlformats.org/officeDocument/2006/relationships/image" Target="../media/image3376.png"/><Relationship Id="rId74" Type="http://schemas.openxmlformats.org/officeDocument/2006/relationships/image" Target="../media/image3383.png"/><Relationship Id="rId79" Type="http://schemas.openxmlformats.org/officeDocument/2006/relationships/customXml" Target="../ink/ink300.xml"/><Relationship Id="rId102" Type="http://schemas.openxmlformats.org/officeDocument/2006/relationships/image" Target="../media/image3397.png"/><Relationship Id="rId123" Type="http://schemas.openxmlformats.org/officeDocument/2006/relationships/customXml" Target="../ink/ink322.xml"/><Relationship Id="rId5" Type="http://schemas.openxmlformats.org/officeDocument/2006/relationships/customXml" Target="../ink/ink263.xml"/><Relationship Id="rId90" Type="http://schemas.openxmlformats.org/officeDocument/2006/relationships/image" Target="../media/image3391.png"/><Relationship Id="rId95" Type="http://schemas.openxmlformats.org/officeDocument/2006/relationships/customXml" Target="../ink/ink308.xml"/><Relationship Id="rId22" Type="http://schemas.openxmlformats.org/officeDocument/2006/relationships/image" Target="../media/image3358.png"/><Relationship Id="rId27" Type="http://schemas.openxmlformats.org/officeDocument/2006/relationships/customXml" Target="../ink/ink274.xml"/><Relationship Id="rId43" Type="http://schemas.openxmlformats.org/officeDocument/2006/relationships/customXml" Target="../ink/ink282.xml"/><Relationship Id="rId48" Type="http://schemas.openxmlformats.org/officeDocument/2006/relationships/image" Target="../media/image3371.png"/><Relationship Id="rId64" Type="http://schemas.openxmlformats.org/officeDocument/2006/relationships/image" Target="../media/image3378.png"/><Relationship Id="rId69" Type="http://schemas.openxmlformats.org/officeDocument/2006/relationships/customXml" Target="../ink/ink295.xml"/><Relationship Id="rId113" Type="http://schemas.openxmlformats.org/officeDocument/2006/relationships/customXml" Target="../ink/ink317.xml"/><Relationship Id="rId118" Type="http://schemas.openxmlformats.org/officeDocument/2006/relationships/image" Target="../media/image3405.png"/><Relationship Id="rId80" Type="http://schemas.openxmlformats.org/officeDocument/2006/relationships/image" Target="../media/image3386.png"/><Relationship Id="rId85" Type="http://schemas.openxmlformats.org/officeDocument/2006/relationships/customXml" Target="../ink/ink303.xml"/><Relationship Id="rId12" Type="http://schemas.openxmlformats.org/officeDocument/2006/relationships/image" Target="../media/image3353.png"/><Relationship Id="rId17" Type="http://schemas.openxmlformats.org/officeDocument/2006/relationships/customXml" Target="../ink/ink269.xml"/><Relationship Id="rId33" Type="http://schemas.openxmlformats.org/officeDocument/2006/relationships/customXml" Target="../ink/ink277.xml"/><Relationship Id="rId38" Type="http://schemas.openxmlformats.org/officeDocument/2006/relationships/image" Target="../media/image3366.png"/><Relationship Id="rId59" Type="http://schemas.openxmlformats.org/officeDocument/2006/relationships/customXml" Target="../ink/ink290.xml"/><Relationship Id="rId103" Type="http://schemas.openxmlformats.org/officeDocument/2006/relationships/customXml" Target="../ink/ink312.xml"/><Relationship Id="rId108" Type="http://schemas.openxmlformats.org/officeDocument/2006/relationships/image" Target="../media/image3400.png"/><Relationship Id="rId124" Type="http://schemas.openxmlformats.org/officeDocument/2006/relationships/image" Target="../media/image3408.png"/><Relationship Id="rId54" Type="http://schemas.openxmlformats.org/officeDocument/2006/relationships/image" Target="../media/image3374.png"/><Relationship Id="rId70" Type="http://schemas.openxmlformats.org/officeDocument/2006/relationships/image" Target="../media/image3381.png"/><Relationship Id="rId75" Type="http://schemas.openxmlformats.org/officeDocument/2006/relationships/customXml" Target="../ink/ink298.xml"/><Relationship Id="rId91" Type="http://schemas.openxmlformats.org/officeDocument/2006/relationships/customXml" Target="../ink/ink306.xml"/><Relationship Id="rId96" Type="http://schemas.openxmlformats.org/officeDocument/2006/relationships/image" Target="../media/image3394.png"/><Relationship Id="rId1" Type="http://schemas.openxmlformats.org/officeDocument/2006/relationships/slideLayout" Target="../slideLayouts/slideLayout7.xml"/><Relationship Id="rId6" Type="http://schemas.openxmlformats.org/officeDocument/2006/relationships/image" Target="../media/image3350.png"/><Relationship Id="rId23" Type="http://schemas.openxmlformats.org/officeDocument/2006/relationships/customXml" Target="../ink/ink272.xml"/><Relationship Id="rId28" Type="http://schemas.openxmlformats.org/officeDocument/2006/relationships/image" Target="../media/image3361.png"/><Relationship Id="rId49" Type="http://schemas.openxmlformats.org/officeDocument/2006/relationships/customXml" Target="../ink/ink285.xml"/><Relationship Id="rId114" Type="http://schemas.openxmlformats.org/officeDocument/2006/relationships/image" Target="../media/image3403.png"/><Relationship Id="rId119" Type="http://schemas.openxmlformats.org/officeDocument/2006/relationships/customXml" Target="../ink/ink320.xml"/><Relationship Id="rId44" Type="http://schemas.openxmlformats.org/officeDocument/2006/relationships/image" Target="../media/image3369.png"/><Relationship Id="rId60" Type="http://schemas.openxmlformats.org/officeDocument/2006/relationships/image" Target="../media/image3377.png"/><Relationship Id="rId65" Type="http://schemas.openxmlformats.org/officeDocument/2006/relationships/customXml" Target="../ink/ink293.xml"/><Relationship Id="rId81" Type="http://schemas.openxmlformats.org/officeDocument/2006/relationships/customXml" Target="../ink/ink301.xml"/><Relationship Id="rId86" Type="http://schemas.openxmlformats.org/officeDocument/2006/relationships/image" Target="../media/image3389.png"/><Relationship Id="rId4" Type="http://schemas.openxmlformats.org/officeDocument/2006/relationships/image" Target="../media/image3349.png"/><Relationship Id="rId9" Type="http://schemas.openxmlformats.org/officeDocument/2006/relationships/customXml" Target="../ink/ink265.xml"/><Relationship Id="rId13" Type="http://schemas.openxmlformats.org/officeDocument/2006/relationships/customXml" Target="../ink/ink267.xml"/><Relationship Id="rId18" Type="http://schemas.openxmlformats.org/officeDocument/2006/relationships/image" Target="../media/image3356.png"/><Relationship Id="rId39" Type="http://schemas.openxmlformats.org/officeDocument/2006/relationships/customXml" Target="../ink/ink280.xml"/><Relationship Id="rId109" Type="http://schemas.openxmlformats.org/officeDocument/2006/relationships/customXml" Target="../ink/ink315.xml"/><Relationship Id="rId34" Type="http://schemas.openxmlformats.org/officeDocument/2006/relationships/image" Target="../media/image3364.png"/><Relationship Id="rId50" Type="http://schemas.openxmlformats.org/officeDocument/2006/relationships/image" Target="../media/image3372.png"/><Relationship Id="rId55" Type="http://schemas.openxmlformats.org/officeDocument/2006/relationships/customXml" Target="../ink/ink288.xml"/><Relationship Id="rId76" Type="http://schemas.openxmlformats.org/officeDocument/2006/relationships/image" Target="../media/image3384.png"/><Relationship Id="rId97" Type="http://schemas.openxmlformats.org/officeDocument/2006/relationships/customXml" Target="../ink/ink309.xml"/><Relationship Id="rId104" Type="http://schemas.openxmlformats.org/officeDocument/2006/relationships/image" Target="../media/image3398.png"/><Relationship Id="rId120" Type="http://schemas.openxmlformats.org/officeDocument/2006/relationships/image" Target="../media/image3406.png"/><Relationship Id="rId7" Type="http://schemas.openxmlformats.org/officeDocument/2006/relationships/customXml" Target="../ink/ink264.xml"/><Relationship Id="rId71" Type="http://schemas.openxmlformats.org/officeDocument/2006/relationships/customXml" Target="../ink/ink296.xml"/><Relationship Id="rId92" Type="http://schemas.openxmlformats.org/officeDocument/2006/relationships/image" Target="../media/image3392.png"/><Relationship Id="rId2" Type="http://schemas.openxmlformats.org/officeDocument/2006/relationships/notesSlide" Target="../notesSlides/notesSlide2.xml"/><Relationship Id="rId29" Type="http://schemas.openxmlformats.org/officeDocument/2006/relationships/customXml" Target="../ink/ink275.xml"/><Relationship Id="rId24" Type="http://schemas.openxmlformats.org/officeDocument/2006/relationships/image" Target="../media/image3359.png"/><Relationship Id="rId40" Type="http://schemas.openxmlformats.org/officeDocument/2006/relationships/image" Target="../media/image3367.png"/><Relationship Id="rId45" Type="http://schemas.openxmlformats.org/officeDocument/2006/relationships/customXml" Target="../ink/ink283.xml"/><Relationship Id="rId66" Type="http://schemas.openxmlformats.org/officeDocument/2006/relationships/image" Target="../media/image3379.png"/><Relationship Id="rId87" Type="http://schemas.openxmlformats.org/officeDocument/2006/relationships/customXml" Target="../ink/ink304.xml"/><Relationship Id="rId110" Type="http://schemas.openxmlformats.org/officeDocument/2006/relationships/image" Target="../media/image3401.png"/><Relationship Id="rId115" Type="http://schemas.openxmlformats.org/officeDocument/2006/relationships/customXml" Target="../ink/ink318.xml"/><Relationship Id="rId61" Type="http://schemas.openxmlformats.org/officeDocument/2006/relationships/customXml" Target="../ink/ink291.xml"/><Relationship Id="rId82" Type="http://schemas.openxmlformats.org/officeDocument/2006/relationships/image" Target="../media/image3387.png"/><Relationship Id="rId19" Type="http://schemas.openxmlformats.org/officeDocument/2006/relationships/customXml" Target="../ink/ink270.xml"/><Relationship Id="rId14" Type="http://schemas.openxmlformats.org/officeDocument/2006/relationships/image" Target="../media/image3354.png"/><Relationship Id="rId30" Type="http://schemas.openxmlformats.org/officeDocument/2006/relationships/image" Target="../media/image3362.png"/><Relationship Id="rId35" Type="http://schemas.openxmlformats.org/officeDocument/2006/relationships/customXml" Target="../ink/ink278.xml"/><Relationship Id="rId56" Type="http://schemas.openxmlformats.org/officeDocument/2006/relationships/image" Target="../media/image3375.png"/><Relationship Id="rId77" Type="http://schemas.openxmlformats.org/officeDocument/2006/relationships/customXml" Target="../ink/ink299.xml"/><Relationship Id="rId100" Type="http://schemas.openxmlformats.org/officeDocument/2006/relationships/image" Target="../media/image3396.png"/><Relationship Id="rId105" Type="http://schemas.openxmlformats.org/officeDocument/2006/relationships/customXml" Target="../ink/ink313.xml"/><Relationship Id="rId8" Type="http://schemas.openxmlformats.org/officeDocument/2006/relationships/image" Target="../media/image3351.png"/><Relationship Id="rId51" Type="http://schemas.openxmlformats.org/officeDocument/2006/relationships/customXml" Target="../ink/ink286.xml"/><Relationship Id="rId72" Type="http://schemas.openxmlformats.org/officeDocument/2006/relationships/image" Target="../media/image3382.png"/><Relationship Id="rId93" Type="http://schemas.openxmlformats.org/officeDocument/2006/relationships/customXml" Target="../ink/ink307.xml"/><Relationship Id="rId98" Type="http://schemas.openxmlformats.org/officeDocument/2006/relationships/image" Target="../media/image3395.png"/><Relationship Id="rId121" Type="http://schemas.openxmlformats.org/officeDocument/2006/relationships/customXml" Target="../ink/ink321.xml"/><Relationship Id="rId3" Type="http://schemas.openxmlformats.org/officeDocument/2006/relationships/customXml" Target="../ink/ink262.xml"/><Relationship Id="rId25" Type="http://schemas.openxmlformats.org/officeDocument/2006/relationships/customXml" Target="../ink/ink273.xml"/><Relationship Id="rId46" Type="http://schemas.openxmlformats.org/officeDocument/2006/relationships/image" Target="../media/image3370.png"/><Relationship Id="rId67" Type="http://schemas.openxmlformats.org/officeDocument/2006/relationships/customXml" Target="../ink/ink294.xml"/><Relationship Id="rId116" Type="http://schemas.openxmlformats.org/officeDocument/2006/relationships/image" Target="../media/image3404.png"/><Relationship Id="rId20" Type="http://schemas.openxmlformats.org/officeDocument/2006/relationships/image" Target="../media/image3357.png"/><Relationship Id="rId41" Type="http://schemas.openxmlformats.org/officeDocument/2006/relationships/customXml" Target="../ink/ink281.xml"/><Relationship Id="rId62" Type="http://schemas.openxmlformats.org/officeDocument/2006/relationships/image" Target="../media/image3256.png"/><Relationship Id="rId83" Type="http://schemas.openxmlformats.org/officeDocument/2006/relationships/customXml" Target="../ink/ink302.xml"/><Relationship Id="rId88" Type="http://schemas.openxmlformats.org/officeDocument/2006/relationships/image" Target="../media/image3390.png"/><Relationship Id="rId111" Type="http://schemas.openxmlformats.org/officeDocument/2006/relationships/customXml" Target="../ink/ink316.xml"/><Relationship Id="rId15" Type="http://schemas.openxmlformats.org/officeDocument/2006/relationships/customXml" Target="../ink/ink268.xml"/><Relationship Id="rId36" Type="http://schemas.openxmlformats.org/officeDocument/2006/relationships/image" Target="../media/image3365.png"/><Relationship Id="rId57" Type="http://schemas.openxmlformats.org/officeDocument/2006/relationships/customXml" Target="../ink/ink289.xml"/><Relationship Id="rId106" Type="http://schemas.openxmlformats.org/officeDocument/2006/relationships/image" Target="../media/image3399.png"/><Relationship Id="rId10" Type="http://schemas.openxmlformats.org/officeDocument/2006/relationships/image" Target="../media/image3352.png"/><Relationship Id="rId31" Type="http://schemas.openxmlformats.org/officeDocument/2006/relationships/customXml" Target="../ink/ink276.xml"/><Relationship Id="rId52" Type="http://schemas.openxmlformats.org/officeDocument/2006/relationships/image" Target="../media/image3373.png"/><Relationship Id="rId73" Type="http://schemas.openxmlformats.org/officeDocument/2006/relationships/customXml" Target="../ink/ink297.xml"/><Relationship Id="rId78" Type="http://schemas.openxmlformats.org/officeDocument/2006/relationships/image" Target="../media/image3385.png"/><Relationship Id="rId94" Type="http://schemas.openxmlformats.org/officeDocument/2006/relationships/image" Target="../media/image3393.png"/><Relationship Id="rId99" Type="http://schemas.openxmlformats.org/officeDocument/2006/relationships/customXml" Target="../ink/ink310.xml"/><Relationship Id="rId101" Type="http://schemas.openxmlformats.org/officeDocument/2006/relationships/customXml" Target="../ink/ink311.xml"/><Relationship Id="rId122" Type="http://schemas.openxmlformats.org/officeDocument/2006/relationships/image" Target="../media/image3407.png"/></Relationships>
</file>

<file path=ppt/slides/_rels/slide3.xml.rels><?xml version="1.0" encoding="UTF-8" standalone="yes"?>
<Relationships xmlns="http://schemas.openxmlformats.org/package/2006/relationships"><Relationship Id="rId117" Type="http://schemas.openxmlformats.org/officeDocument/2006/relationships/image" Target="../media/image319.png"/><Relationship Id="rId21" Type="http://schemas.openxmlformats.org/officeDocument/2006/relationships/image" Target="../media/image272.png"/><Relationship Id="rId42" Type="http://schemas.openxmlformats.org/officeDocument/2006/relationships/customXml" Target="../ink/ink342.xml"/><Relationship Id="rId63" Type="http://schemas.openxmlformats.org/officeDocument/2006/relationships/image" Target="../media/image292.png"/><Relationship Id="rId84" Type="http://schemas.openxmlformats.org/officeDocument/2006/relationships/customXml" Target="../ink/ink363.xml"/><Relationship Id="rId138" Type="http://schemas.openxmlformats.org/officeDocument/2006/relationships/customXml" Target="../ink/ink390.xml"/><Relationship Id="rId159" Type="http://schemas.openxmlformats.org/officeDocument/2006/relationships/image" Target="../media/image340.png"/><Relationship Id="rId170" Type="http://schemas.openxmlformats.org/officeDocument/2006/relationships/customXml" Target="../ink/ink406.xml"/><Relationship Id="rId191" Type="http://schemas.openxmlformats.org/officeDocument/2006/relationships/image" Target="../media/image356.png"/><Relationship Id="rId107" Type="http://schemas.openxmlformats.org/officeDocument/2006/relationships/image" Target="../media/image314.png"/><Relationship Id="rId11" Type="http://schemas.openxmlformats.org/officeDocument/2006/relationships/image" Target="../media/image267.png"/><Relationship Id="rId32" Type="http://schemas.openxmlformats.org/officeDocument/2006/relationships/customXml" Target="../ink/ink337.xml"/><Relationship Id="rId53" Type="http://schemas.openxmlformats.org/officeDocument/2006/relationships/image" Target="../media/image287.png"/><Relationship Id="rId74" Type="http://schemas.openxmlformats.org/officeDocument/2006/relationships/customXml" Target="../ink/ink358.xml"/><Relationship Id="rId128" Type="http://schemas.openxmlformats.org/officeDocument/2006/relationships/customXml" Target="../ink/ink385.xml"/><Relationship Id="rId149" Type="http://schemas.openxmlformats.org/officeDocument/2006/relationships/image" Target="../media/image335.png"/><Relationship Id="rId5" Type="http://schemas.openxmlformats.org/officeDocument/2006/relationships/image" Target="../media/image264.png"/><Relationship Id="rId95" Type="http://schemas.openxmlformats.org/officeDocument/2006/relationships/image" Target="../media/image308.png"/><Relationship Id="rId160" Type="http://schemas.openxmlformats.org/officeDocument/2006/relationships/customXml" Target="../ink/ink401.xml"/><Relationship Id="rId181" Type="http://schemas.openxmlformats.org/officeDocument/2006/relationships/image" Target="../media/image351.png"/><Relationship Id="rId22" Type="http://schemas.openxmlformats.org/officeDocument/2006/relationships/customXml" Target="../ink/ink332.xml"/><Relationship Id="rId43" Type="http://schemas.openxmlformats.org/officeDocument/2006/relationships/image" Target="../media/image282.png"/><Relationship Id="rId64" Type="http://schemas.openxmlformats.org/officeDocument/2006/relationships/customXml" Target="../ink/ink353.xml"/><Relationship Id="rId118" Type="http://schemas.openxmlformats.org/officeDocument/2006/relationships/customXml" Target="../ink/ink380.xml"/><Relationship Id="rId139" Type="http://schemas.openxmlformats.org/officeDocument/2006/relationships/image" Target="../media/image330.png"/><Relationship Id="rId85" Type="http://schemas.openxmlformats.org/officeDocument/2006/relationships/image" Target="../media/image303.png"/><Relationship Id="rId150" Type="http://schemas.openxmlformats.org/officeDocument/2006/relationships/customXml" Target="../ink/ink396.xml"/><Relationship Id="rId171" Type="http://schemas.openxmlformats.org/officeDocument/2006/relationships/image" Target="../media/image346.png"/><Relationship Id="rId192" Type="http://schemas.openxmlformats.org/officeDocument/2006/relationships/customXml" Target="../ink/ink417.xml"/><Relationship Id="rId12" Type="http://schemas.openxmlformats.org/officeDocument/2006/relationships/customXml" Target="../ink/ink327.xml"/><Relationship Id="rId33" Type="http://schemas.openxmlformats.org/officeDocument/2006/relationships/image" Target="../media/image278.png"/><Relationship Id="rId108" Type="http://schemas.openxmlformats.org/officeDocument/2006/relationships/customXml" Target="../ink/ink375.xml"/><Relationship Id="rId129" Type="http://schemas.openxmlformats.org/officeDocument/2006/relationships/image" Target="../media/image325.png"/><Relationship Id="rId54" Type="http://schemas.openxmlformats.org/officeDocument/2006/relationships/customXml" Target="../ink/ink348.xml"/><Relationship Id="rId75" Type="http://schemas.openxmlformats.org/officeDocument/2006/relationships/image" Target="../media/image298.png"/><Relationship Id="rId96" Type="http://schemas.openxmlformats.org/officeDocument/2006/relationships/customXml" Target="../ink/ink369.xml"/><Relationship Id="rId140" Type="http://schemas.openxmlformats.org/officeDocument/2006/relationships/customXml" Target="../ink/ink391.xml"/><Relationship Id="rId161" Type="http://schemas.openxmlformats.org/officeDocument/2006/relationships/image" Target="../media/image341.png"/><Relationship Id="rId182" Type="http://schemas.openxmlformats.org/officeDocument/2006/relationships/customXml" Target="../ink/ink412.xml"/><Relationship Id="rId6" Type="http://schemas.openxmlformats.org/officeDocument/2006/relationships/customXml" Target="../ink/ink324.xml"/><Relationship Id="rId23" Type="http://schemas.openxmlformats.org/officeDocument/2006/relationships/image" Target="../media/image273.png"/><Relationship Id="rId119" Type="http://schemas.openxmlformats.org/officeDocument/2006/relationships/image" Target="../media/image320.png"/><Relationship Id="rId44" Type="http://schemas.openxmlformats.org/officeDocument/2006/relationships/customXml" Target="../ink/ink343.xml"/><Relationship Id="rId65" Type="http://schemas.openxmlformats.org/officeDocument/2006/relationships/image" Target="../media/image293.png"/><Relationship Id="rId86" Type="http://schemas.openxmlformats.org/officeDocument/2006/relationships/customXml" Target="../ink/ink364.xml"/><Relationship Id="rId130" Type="http://schemas.openxmlformats.org/officeDocument/2006/relationships/customXml" Target="../ink/ink386.xml"/><Relationship Id="rId151" Type="http://schemas.openxmlformats.org/officeDocument/2006/relationships/image" Target="../media/image336.png"/><Relationship Id="rId172" Type="http://schemas.openxmlformats.org/officeDocument/2006/relationships/customXml" Target="../ink/ink407.xml"/><Relationship Id="rId193" Type="http://schemas.openxmlformats.org/officeDocument/2006/relationships/image" Target="../media/image357.png"/><Relationship Id="rId13" Type="http://schemas.openxmlformats.org/officeDocument/2006/relationships/image" Target="../media/image268.png"/><Relationship Id="rId109" Type="http://schemas.openxmlformats.org/officeDocument/2006/relationships/image" Target="../media/image315.png"/><Relationship Id="rId34" Type="http://schemas.openxmlformats.org/officeDocument/2006/relationships/customXml" Target="../ink/ink338.xml"/><Relationship Id="rId55" Type="http://schemas.openxmlformats.org/officeDocument/2006/relationships/image" Target="../media/image288.png"/><Relationship Id="rId76" Type="http://schemas.openxmlformats.org/officeDocument/2006/relationships/customXml" Target="../ink/ink359.xml"/><Relationship Id="rId97" Type="http://schemas.openxmlformats.org/officeDocument/2006/relationships/image" Target="../media/image309.png"/><Relationship Id="rId120" Type="http://schemas.openxmlformats.org/officeDocument/2006/relationships/customXml" Target="../ink/ink381.xml"/><Relationship Id="rId141" Type="http://schemas.openxmlformats.org/officeDocument/2006/relationships/image" Target="../media/image331.png"/><Relationship Id="rId7" Type="http://schemas.openxmlformats.org/officeDocument/2006/relationships/image" Target="../media/image265.png"/><Relationship Id="rId71" Type="http://schemas.openxmlformats.org/officeDocument/2006/relationships/image" Target="../media/image296.png"/><Relationship Id="rId92" Type="http://schemas.openxmlformats.org/officeDocument/2006/relationships/customXml" Target="../ink/ink367.xml"/><Relationship Id="rId162" Type="http://schemas.openxmlformats.org/officeDocument/2006/relationships/customXml" Target="../ink/ink402.xml"/><Relationship Id="rId183" Type="http://schemas.openxmlformats.org/officeDocument/2006/relationships/image" Target="../media/image352.png"/><Relationship Id="rId2" Type="http://schemas.openxmlformats.org/officeDocument/2006/relationships/notesSlide" Target="../notesSlides/notesSlide3.xml"/><Relationship Id="rId29" Type="http://schemas.openxmlformats.org/officeDocument/2006/relationships/image" Target="../media/image276.png"/><Relationship Id="rId24" Type="http://schemas.openxmlformats.org/officeDocument/2006/relationships/customXml" Target="../ink/ink333.xml"/><Relationship Id="rId40" Type="http://schemas.openxmlformats.org/officeDocument/2006/relationships/customXml" Target="../ink/ink341.xml"/><Relationship Id="rId45" Type="http://schemas.openxmlformats.org/officeDocument/2006/relationships/image" Target="../media/image283.png"/><Relationship Id="rId66" Type="http://schemas.openxmlformats.org/officeDocument/2006/relationships/customXml" Target="../ink/ink354.xml"/><Relationship Id="rId87" Type="http://schemas.openxmlformats.org/officeDocument/2006/relationships/image" Target="../media/image304.png"/><Relationship Id="rId110" Type="http://schemas.openxmlformats.org/officeDocument/2006/relationships/customXml" Target="../ink/ink376.xml"/><Relationship Id="rId115" Type="http://schemas.openxmlformats.org/officeDocument/2006/relationships/image" Target="../media/image318.png"/><Relationship Id="rId131" Type="http://schemas.openxmlformats.org/officeDocument/2006/relationships/image" Target="../media/image326.png"/><Relationship Id="rId136" Type="http://schemas.openxmlformats.org/officeDocument/2006/relationships/customXml" Target="../ink/ink389.xml"/><Relationship Id="rId157" Type="http://schemas.openxmlformats.org/officeDocument/2006/relationships/image" Target="../media/image339.png"/><Relationship Id="rId178" Type="http://schemas.openxmlformats.org/officeDocument/2006/relationships/customXml" Target="../ink/ink410.xml"/><Relationship Id="rId61" Type="http://schemas.openxmlformats.org/officeDocument/2006/relationships/image" Target="../media/image291.png"/><Relationship Id="rId82" Type="http://schemas.openxmlformats.org/officeDocument/2006/relationships/customXml" Target="../ink/ink362.xml"/><Relationship Id="rId152" Type="http://schemas.openxmlformats.org/officeDocument/2006/relationships/customXml" Target="../ink/ink397.xml"/><Relationship Id="rId173" Type="http://schemas.openxmlformats.org/officeDocument/2006/relationships/image" Target="../media/image347.png"/><Relationship Id="rId194" Type="http://schemas.openxmlformats.org/officeDocument/2006/relationships/customXml" Target="../ink/ink418.xml"/><Relationship Id="rId19" Type="http://schemas.openxmlformats.org/officeDocument/2006/relationships/image" Target="../media/image271.png"/><Relationship Id="rId14" Type="http://schemas.openxmlformats.org/officeDocument/2006/relationships/customXml" Target="../ink/ink328.xml"/><Relationship Id="rId30" Type="http://schemas.openxmlformats.org/officeDocument/2006/relationships/customXml" Target="../ink/ink336.xml"/><Relationship Id="rId35" Type="http://schemas.openxmlformats.org/officeDocument/2006/relationships/image" Target="../media/image177.png"/><Relationship Id="rId56" Type="http://schemas.openxmlformats.org/officeDocument/2006/relationships/customXml" Target="../ink/ink349.xml"/><Relationship Id="rId77" Type="http://schemas.openxmlformats.org/officeDocument/2006/relationships/image" Target="../media/image299.png"/><Relationship Id="rId100" Type="http://schemas.openxmlformats.org/officeDocument/2006/relationships/customXml" Target="../ink/ink371.xml"/><Relationship Id="rId105" Type="http://schemas.openxmlformats.org/officeDocument/2006/relationships/image" Target="../media/image313.png"/><Relationship Id="rId126" Type="http://schemas.openxmlformats.org/officeDocument/2006/relationships/customXml" Target="../ink/ink384.xml"/><Relationship Id="rId147" Type="http://schemas.openxmlformats.org/officeDocument/2006/relationships/image" Target="../media/image334.png"/><Relationship Id="rId168" Type="http://schemas.openxmlformats.org/officeDocument/2006/relationships/customXml" Target="../ink/ink405.xml"/><Relationship Id="rId8" Type="http://schemas.openxmlformats.org/officeDocument/2006/relationships/customXml" Target="../ink/ink325.xml"/><Relationship Id="rId51" Type="http://schemas.openxmlformats.org/officeDocument/2006/relationships/image" Target="../media/image286.png"/><Relationship Id="rId72" Type="http://schemas.openxmlformats.org/officeDocument/2006/relationships/customXml" Target="../ink/ink357.xml"/><Relationship Id="rId93" Type="http://schemas.openxmlformats.org/officeDocument/2006/relationships/image" Target="../media/image307.png"/><Relationship Id="rId98" Type="http://schemas.openxmlformats.org/officeDocument/2006/relationships/customXml" Target="../ink/ink370.xml"/><Relationship Id="rId121" Type="http://schemas.openxmlformats.org/officeDocument/2006/relationships/image" Target="../media/image321.png"/><Relationship Id="rId142" Type="http://schemas.openxmlformats.org/officeDocument/2006/relationships/customXml" Target="../ink/ink392.xml"/><Relationship Id="rId163" Type="http://schemas.openxmlformats.org/officeDocument/2006/relationships/image" Target="../media/image342.png"/><Relationship Id="rId184" Type="http://schemas.openxmlformats.org/officeDocument/2006/relationships/customXml" Target="../ink/ink413.xml"/><Relationship Id="rId189" Type="http://schemas.openxmlformats.org/officeDocument/2006/relationships/image" Target="../media/image355.png"/><Relationship Id="rId3" Type="http://schemas.openxmlformats.org/officeDocument/2006/relationships/image" Target="../media/image263.emf"/><Relationship Id="rId25" Type="http://schemas.openxmlformats.org/officeDocument/2006/relationships/image" Target="../media/image274.png"/><Relationship Id="rId46" Type="http://schemas.openxmlformats.org/officeDocument/2006/relationships/customXml" Target="../ink/ink344.xml"/><Relationship Id="rId67" Type="http://schemas.openxmlformats.org/officeDocument/2006/relationships/image" Target="../media/image294.png"/><Relationship Id="rId116" Type="http://schemas.openxmlformats.org/officeDocument/2006/relationships/customXml" Target="../ink/ink379.xml"/><Relationship Id="rId137" Type="http://schemas.openxmlformats.org/officeDocument/2006/relationships/image" Target="../media/image329.png"/><Relationship Id="rId158" Type="http://schemas.openxmlformats.org/officeDocument/2006/relationships/customXml" Target="../ink/ink400.xml"/><Relationship Id="rId20" Type="http://schemas.openxmlformats.org/officeDocument/2006/relationships/customXml" Target="../ink/ink331.xml"/><Relationship Id="rId41" Type="http://schemas.openxmlformats.org/officeDocument/2006/relationships/image" Target="../media/image281.png"/><Relationship Id="rId62" Type="http://schemas.openxmlformats.org/officeDocument/2006/relationships/customXml" Target="../ink/ink352.xml"/><Relationship Id="rId83" Type="http://schemas.openxmlformats.org/officeDocument/2006/relationships/image" Target="../media/image302.png"/><Relationship Id="rId88" Type="http://schemas.openxmlformats.org/officeDocument/2006/relationships/customXml" Target="../ink/ink365.xml"/><Relationship Id="rId111" Type="http://schemas.openxmlformats.org/officeDocument/2006/relationships/image" Target="../media/image316.png"/><Relationship Id="rId132" Type="http://schemas.openxmlformats.org/officeDocument/2006/relationships/customXml" Target="../ink/ink387.xml"/><Relationship Id="rId153" Type="http://schemas.openxmlformats.org/officeDocument/2006/relationships/image" Target="../media/image337.png"/><Relationship Id="rId174" Type="http://schemas.openxmlformats.org/officeDocument/2006/relationships/customXml" Target="../ink/ink408.xml"/><Relationship Id="rId179" Type="http://schemas.openxmlformats.org/officeDocument/2006/relationships/image" Target="../media/image350.png"/><Relationship Id="rId195" Type="http://schemas.openxmlformats.org/officeDocument/2006/relationships/image" Target="../media/image358.png"/><Relationship Id="rId190" Type="http://schemas.openxmlformats.org/officeDocument/2006/relationships/customXml" Target="../ink/ink416.xml"/><Relationship Id="rId15" Type="http://schemas.openxmlformats.org/officeDocument/2006/relationships/image" Target="../media/image269.png"/><Relationship Id="rId36" Type="http://schemas.openxmlformats.org/officeDocument/2006/relationships/customXml" Target="../ink/ink339.xml"/><Relationship Id="rId57" Type="http://schemas.openxmlformats.org/officeDocument/2006/relationships/image" Target="../media/image289.png"/><Relationship Id="rId106" Type="http://schemas.openxmlformats.org/officeDocument/2006/relationships/customXml" Target="../ink/ink374.xml"/><Relationship Id="rId127" Type="http://schemas.openxmlformats.org/officeDocument/2006/relationships/image" Target="../media/image324.png"/><Relationship Id="rId10" Type="http://schemas.openxmlformats.org/officeDocument/2006/relationships/customXml" Target="../ink/ink326.xml"/><Relationship Id="rId31" Type="http://schemas.openxmlformats.org/officeDocument/2006/relationships/image" Target="../media/image277.png"/><Relationship Id="rId52" Type="http://schemas.openxmlformats.org/officeDocument/2006/relationships/customXml" Target="../ink/ink347.xml"/><Relationship Id="rId73" Type="http://schemas.openxmlformats.org/officeDocument/2006/relationships/image" Target="../media/image297.png"/><Relationship Id="rId78" Type="http://schemas.openxmlformats.org/officeDocument/2006/relationships/customXml" Target="../ink/ink360.xml"/><Relationship Id="rId94" Type="http://schemas.openxmlformats.org/officeDocument/2006/relationships/customXml" Target="../ink/ink368.xml"/><Relationship Id="rId99" Type="http://schemas.openxmlformats.org/officeDocument/2006/relationships/image" Target="../media/image310.png"/><Relationship Id="rId101" Type="http://schemas.openxmlformats.org/officeDocument/2006/relationships/image" Target="../media/image311.png"/><Relationship Id="rId122" Type="http://schemas.openxmlformats.org/officeDocument/2006/relationships/customXml" Target="../ink/ink382.xml"/><Relationship Id="rId143" Type="http://schemas.openxmlformats.org/officeDocument/2006/relationships/image" Target="../media/image332.png"/><Relationship Id="rId148" Type="http://schemas.openxmlformats.org/officeDocument/2006/relationships/customXml" Target="../ink/ink395.xml"/><Relationship Id="rId164" Type="http://schemas.openxmlformats.org/officeDocument/2006/relationships/customXml" Target="../ink/ink403.xml"/><Relationship Id="rId169" Type="http://schemas.openxmlformats.org/officeDocument/2006/relationships/image" Target="../media/image345.png"/><Relationship Id="rId185" Type="http://schemas.openxmlformats.org/officeDocument/2006/relationships/image" Target="../media/image353.png"/><Relationship Id="rId4" Type="http://schemas.openxmlformats.org/officeDocument/2006/relationships/customXml" Target="../ink/ink323.xml"/><Relationship Id="rId9" Type="http://schemas.openxmlformats.org/officeDocument/2006/relationships/image" Target="../media/image266.png"/><Relationship Id="rId180" Type="http://schemas.openxmlformats.org/officeDocument/2006/relationships/customXml" Target="../ink/ink411.xml"/><Relationship Id="rId26" Type="http://schemas.openxmlformats.org/officeDocument/2006/relationships/customXml" Target="../ink/ink334.xml"/><Relationship Id="rId47" Type="http://schemas.openxmlformats.org/officeDocument/2006/relationships/image" Target="../media/image284.png"/><Relationship Id="rId68" Type="http://schemas.openxmlformats.org/officeDocument/2006/relationships/customXml" Target="../ink/ink355.xml"/><Relationship Id="rId89" Type="http://schemas.openxmlformats.org/officeDocument/2006/relationships/image" Target="../media/image305.png"/><Relationship Id="rId112" Type="http://schemas.openxmlformats.org/officeDocument/2006/relationships/customXml" Target="../ink/ink377.xml"/><Relationship Id="rId133" Type="http://schemas.openxmlformats.org/officeDocument/2006/relationships/image" Target="../media/image327.png"/><Relationship Id="rId154" Type="http://schemas.openxmlformats.org/officeDocument/2006/relationships/customXml" Target="../ink/ink398.xml"/><Relationship Id="rId175" Type="http://schemas.openxmlformats.org/officeDocument/2006/relationships/image" Target="../media/image348.png"/><Relationship Id="rId196" Type="http://schemas.openxmlformats.org/officeDocument/2006/relationships/customXml" Target="../ink/ink419.xml"/><Relationship Id="rId16" Type="http://schemas.openxmlformats.org/officeDocument/2006/relationships/customXml" Target="../ink/ink329.xml"/><Relationship Id="rId37" Type="http://schemas.openxmlformats.org/officeDocument/2006/relationships/image" Target="../media/image279.png"/><Relationship Id="rId58" Type="http://schemas.openxmlformats.org/officeDocument/2006/relationships/customXml" Target="../ink/ink350.xml"/><Relationship Id="rId79" Type="http://schemas.openxmlformats.org/officeDocument/2006/relationships/image" Target="../media/image300.png"/><Relationship Id="rId102" Type="http://schemas.openxmlformats.org/officeDocument/2006/relationships/customXml" Target="../ink/ink372.xml"/><Relationship Id="rId123" Type="http://schemas.openxmlformats.org/officeDocument/2006/relationships/image" Target="../media/image322.png"/><Relationship Id="rId144" Type="http://schemas.openxmlformats.org/officeDocument/2006/relationships/customXml" Target="../ink/ink393.xml"/><Relationship Id="rId90" Type="http://schemas.openxmlformats.org/officeDocument/2006/relationships/customXml" Target="../ink/ink366.xml"/><Relationship Id="rId165" Type="http://schemas.openxmlformats.org/officeDocument/2006/relationships/image" Target="../media/image343.png"/><Relationship Id="rId186" Type="http://schemas.openxmlformats.org/officeDocument/2006/relationships/customXml" Target="../ink/ink414.xml"/><Relationship Id="rId27" Type="http://schemas.openxmlformats.org/officeDocument/2006/relationships/image" Target="../media/image275.png"/><Relationship Id="rId48" Type="http://schemas.openxmlformats.org/officeDocument/2006/relationships/customXml" Target="../ink/ink345.xml"/><Relationship Id="rId69" Type="http://schemas.openxmlformats.org/officeDocument/2006/relationships/image" Target="../media/image295.png"/><Relationship Id="rId113" Type="http://schemas.openxmlformats.org/officeDocument/2006/relationships/image" Target="../media/image317.png"/><Relationship Id="rId134" Type="http://schemas.openxmlformats.org/officeDocument/2006/relationships/customXml" Target="../ink/ink388.xml"/><Relationship Id="rId80" Type="http://schemas.openxmlformats.org/officeDocument/2006/relationships/customXml" Target="../ink/ink361.xml"/><Relationship Id="rId155" Type="http://schemas.openxmlformats.org/officeDocument/2006/relationships/image" Target="../media/image338.png"/><Relationship Id="rId176" Type="http://schemas.openxmlformats.org/officeDocument/2006/relationships/customXml" Target="../ink/ink409.xml"/><Relationship Id="rId197" Type="http://schemas.openxmlformats.org/officeDocument/2006/relationships/image" Target="../media/image359.png"/><Relationship Id="rId17" Type="http://schemas.openxmlformats.org/officeDocument/2006/relationships/image" Target="../media/image270.png"/><Relationship Id="rId38" Type="http://schemas.openxmlformats.org/officeDocument/2006/relationships/customXml" Target="../ink/ink340.xml"/><Relationship Id="rId59" Type="http://schemas.openxmlformats.org/officeDocument/2006/relationships/image" Target="../media/image290.png"/><Relationship Id="rId103" Type="http://schemas.openxmlformats.org/officeDocument/2006/relationships/image" Target="../media/image312.png"/><Relationship Id="rId124" Type="http://schemas.openxmlformats.org/officeDocument/2006/relationships/customXml" Target="../ink/ink383.xml"/><Relationship Id="rId70" Type="http://schemas.openxmlformats.org/officeDocument/2006/relationships/customXml" Target="../ink/ink356.xml"/><Relationship Id="rId91" Type="http://schemas.openxmlformats.org/officeDocument/2006/relationships/image" Target="../media/image306.png"/><Relationship Id="rId145" Type="http://schemas.openxmlformats.org/officeDocument/2006/relationships/image" Target="../media/image333.png"/><Relationship Id="rId166" Type="http://schemas.openxmlformats.org/officeDocument/2006/relationships/customXml" Target="../ink/ink404.xml"/><Relationship Id="rId187" Type="http://schemas.openxmlformats.org/officeDocument/2006/relationships/image" Target="../media/image354.png"/><Relationship Id="rId1" Type="http://schemas.openxmlformats.org/officeDocument/2006/relationships/slideLayout" Target="../slideLayouts/slideLayout7.xml"/><Relationship Id="rId28" Type="http://schemas.openxmlformats.org/officeDocument/2006/relationships/customXml" Target="../ink/ink335.xml"/><Relationship Id="rId49" Type="http://schemas.openxmlformats.org/officeDocument/2006/relationships/image" Target="../media/image285.png"/><Relationship Id="rId114" Type="http://schemas.openxmlformats.org/officeDocument/2006/relationships/customXml" Target="../ink/ink378.xml"/><Relationship Id="rId60" Type="http://schemas.openxmlformats.org/officeDocument/2006/relationships/customXml" Target="../ink/ink351.xml"/><Relationship Id="rId81" Type="http://schemas.openxmlformats.org/officeDocument/2006/relationships/image" Target="../media/image301.png"/><Relationship Id="rId135" Type="http://schemas.openxmlformats.org/officeDocument/2006/relationships/image" Target="../media/image328.png"/><Relationship Id="rId156" Type="http://schemas.openxmlformats.org/officeDocument/2006/relationships/customXml" Target="../ink/ink399.xml"/><Relationship Id="rId177" Type="http://schemas.openxmlformats.org/officeDocument/2006/relationships/image" Target="../media/image349.png"/><Relationship Id="rId18" Type="http://schemas.openxmlformats.org/officeDocument/2006/relationships/customXml" Target="../ink/ink330.xml"/><Relationship Id="rId39" Type="http://schemas.openxmlformats.org/officeDocument/2006/relationships/image" Target="../media/image280.png"/><Relationship Id="rId50" Type="http://schemas.openxmlformats.org/officeDocument/2006/relationships/customXml" Target="../ink/ink346.xml"/><Relationship Id="rId104" Type="http://schemas.openxmlformats.org/officeDocument/2006/relationships/customXml" Target="../ink/ink373.xml"/><Relationship Id="rId125" Type="http://schemas.openxmlformats.org/officeDocument/2006/relationships/image" Target="../media/image323.png"/><Relationship Id="rId146" Type="http://schemas.openxmlformats.org/officeDocument/2006/relationships/customXml" Target="../ink/ink394.xml"/><Relationship Id="rId167" Type="http://schemas.openxmlformats.org/officeDocument/2006/relationships/image" Target="../media/image344.png"/><Relationship Id="rId188" Type="http://schemas.openxmlformats.org/officeDocument/2006/relationships/customXml" Target="../ink/ink415.xml"/></Relationships>
</file>

<file path=ppt/slides/_rels/slide4.xml.rels><?xml version="1.0" encoding="UTF-8" standalone="yes"?>
<Relationships xmlns="http://schemas.openxmlformats.org/package/2006/relationships"><Relationship Id="rId117" Type="http://schemas.openxmlformats.org/officeDocument/2006/relationships/customXml" Target="../ink/ink476.xml"/><Relationship Id="rId21" Type="http://schemas.openxmlformats.org/officeDocument/2006/relationships/image" Target="../media/image369.png"/><Relationship Id="rId324" Type="http://schemas.openxmlformats.org/officeDocument/2006/relationships/image" Target="../media/image520.png"/><Relationship Id="rId531" Type="http://schemas.openxmlformats.org/officeDocument/2006/relationships/customXml" Target="../ink/ink683.xml"/><Relationship Id="rId629" Type="http://schemas.openxmlformats.org/officeDocument/2006/relationships/customXml" Target="../ink/ink732.xml"/><Relationship Id="rId170" Type="http://schemas.openxmlformats.org/officeDocument/2006/relationships/image" Target="../media/image443.png"/><Relationship Id="rId268" Type="http://schemas.openxmlformats.org/officeDocument/2006/relationships/image" Target="../media/image492.png"/><Relationship Id="rId475" Type="http://schemas.openxmlformats.org/officeDocument/2006/relationships/customXml" Target="../ink/ink655.xml"/><Relationship Id="rId32" Type="http://schemas.openxmlformats.org/officeDocument/2006/relationships/customXml" Target="../ink/ink434.xml"/><Relationship Id="rId128" Type="http://schemas.openxmlformats.org/officeDocument/2006/relationships/image" Target="../media/image422.png"/><Relationship Id="rId335" Type="http://schemas.openxmlformats.org/officeDocument/2006/relationships/customXml" Target="../ink/ink585.xml"/><Relationship Id="rId542" Type="http://schemas.openxmlformats.org/officeDocument/2006/relationships/image" Target="../media/image629.png"/><Relationship Id="rId181" Type="http://schemas.openxmlformats.org/officeDocument/2006/relationships/customXml" Target="../ink/ink508.xml"/><Relationship Id="rId402" Type="http://schemas.openxmlformats.org/officeDocument/2006/relationships/image" Target="../media/image559.png"/><Relationship Id="rId279" Type="http://schemas.openxmlformats.org/officeDocument/2006/relationships/customXml" Target="../ink/ink557.xml"/><Relationship Id="rId486" Type="http://schemas.openxmlformats.org/officeDocument/2006/relationships/image" Target="../media/image601.png"/><Relationship Id="rId43" Type="http://schemas.openxmlformats.org/officeDocument/2006/relationships/image" Target="../media/image380.png"/><Relationship Id="rId139" Type="http://schemas.openxmlformats.org/officeDocument/2006/relationships/customXml" Target="../ink/ink487.xml"/><Relationship Id="rId346" Type="http://schemas.openxmlformats.org/officeDocument/2006/relationships/image" Target="../media/image531.png"/><Relationship Id="rId553" Type="http://schemas.openxmlformats.org/officeDocument/2006/relationships/customXml" Target="../ink/ink694.xml"/><Relationship Id="rId192" Type="http://schemas.openxmlformats.org/officeDocument/2006/relationships/image" Target="../media/image454.png"/><Relationship Id="rId206" Type="http://schemas.openxmlformats.org/officeDocument/2006/relationships/image" Target="../media/image461.png"/><Relationship Id="rId413" Type="http://schemas.openxmlformats.org/officeDocument/2006/relationships/customXml" Target="../ink/ink624.xml"/><Relationship Id="rId497" Type="http://schemas.openxmlformats.org/officeDocument/2006/relationships/customXml" Target="../ink/ink666.xml"/><Relationship Id="rId620" Type="http://schemas.openxmlformats.org/officeDocument/2006/relationships/image" Target="../media/image668.png"/><Relationship Id="rId357" Type="http://schemas.openxmlformats.org/officeDocument/2006/relationships/customXml" Target="../ink/ink596.xml"/><Relationship Id="rId54" Type="http://schemas.openxmlformats.org/officeDocument/2006/relationships/customXml" Target="../ink/ink445.xml"/><Relationship Id="rId217" Type="http://schemas.openxmlformats.org/officeDocument/2006/relationships/customXml" Target="../ink/ink526.xml"/><Relationship Id="rId564" Type="http://schemas.openxmlformats.org/officeDocument/2006/relationships/image" Target="../media/image640.png"/><Relationship Id="rId424" Type="http://schemas.openxmlformats.org/officeDocument/2006/relationships/image" Target="../media/image570.png"/><Relationship Id="rId631" Type="http://schemas.openxmlformats.org/officeDocument/2006/relationships/customXml" Target="../ink/ink733.xml"/><Relationship Id="rId270" Type="http://schemas.openxmlformats.org/officeDocument/2006/relationships/image" Target="../media/image493.png"/><Relationship Id="rId65" Type="http://schemas.openxmlformats.org/officeDocument/2006/relationships/customXml" Target="../ink/ink450.xml"/><Relationship Id="rId130" Type="http://schemas.openxmlformats.org/officeDocument/2006/relationships/image" Target="../media/image423.png"/><Relationship Id="rId368" Type="http://schemas.openxmlformats.org/officeDocument/2006/relationships/image" Target="../media/image542.png"/><Relationship Id="rId575" Type="http://schemas.openxmlformats.org/officeDocument/2006/relationships/customXml" Target="../ink/ink705.xml"/><Relationship Id="rId228" Type="http://schemas.openxmlformats.org/officeDocument/2006/relationships/image" Target="../media/image472.png"/><Relationship Id="rId435" Type="http://schemas.openxmlformats.org/officeDocument/2006/relationships/customXml" Target="../ink/ink635.xml"/><Relationship Id="rId281" Type="http://schemas.openxmlformats.org/officeDocument/2006/relationships/customXml" Target="../ink/ink558.xml"/><Relationship Id="rId502" Type="http://schemas.openxmlformats.org/officeDocument/2006/relationships/image" Target="../media/image609.png"/><Relationship Id="rId76" Type="http://schemas.openxmlformats.org/officeDocument/2006/relationships/image" Target="../media/image396.png"/><Relationship Id="rId141" Type="http://schemas.openxmlformats.org/officeDocument/2006/relationships/customXml" Target="../ink/ink488.xml"/><Relationship Id="rId379" Type="http://schemas.openxmlformats.org/officeDocument/2006/relationships/customXml" Target="../ink/ink607.xml"/><Relationship Id="rId586" Type="http://schemas.openxmlformats.org/officeDocument/2006/relationships/image" Target="../media/image651.png"/><Relationship Id="rId7" Type="http://schemas.openxmlformats.org/officeDocument/2006/relationships/image" Target="../media/image362.png"/><Relationship Id="rId239" Type="http://schemas.openxmlformats.org/officeDocument/2006/relationships/customXml" Target="../ink/ink537.xml"/><Relationship Id="rId446" Type="http://schemas.openxmlformats.org/officeDocument/2006/relationships/image" Target="../media/image581.png"/><Relationship Id="rId292" Type="http://schemas.openxmlformats.org/officeDocument/2006/relationships/image" Target="../media/image504.png"/><Relationship Id="rId306" Type="http://schemas.openxmlformats.org/officeDocument/2006/relationships/image" Target="../media/image511.png"/><Relationship Id="rId87" Type="http://schemas.openxmlformats.org/officeDocument/2006/relationships/customXml" Target="../ink/ink461.xml"/><Relationship Id="rId513" Type="http://schemas.openxmlformats.org/officeDocument/2006/relationships/customXml" Target="../ink/ink674.xml"/><Relationship Id="rId597" Type="http://schemas.openxmlformats.org/officeDocument/2006/relationships/customXml" Target="../ink/ink716.xml"/><Relationship Id="rId152" Type="http://schemas.openxmlformats.org/officeDocument/2006/relationships/image" Target="../media/image434.png"/><Relationship Id="rId457" Type="http://schemas.openxmlformats.org/officeDocument/2006/relationships/customXml" Target="../ink/ink646.xml"/><Relationship Id="rId14" Type="http://schemas.openxmlformats.org/officeDocument/2006/relationships/customXml" Target="../ink/ink425.xml"/><Relationship Id="rId317" Type="http://schemas.openxmlformats.org/officeDocument/2006/relationships/customXml" Target="../ink/ink576.xml"/><Relationship Id="rId524" Type="http://schemas.openxmlformats.org/officeDocument/2006/relationships/image" Target="../media/image620.png"/><Relationship Id="rId98" Type="http://schemas.openxmlformats.org/officeDocument/2006/relationships/image" Target="../media/image407.png"/><Relationship Id="rId163" Type="http://schemas.openxmlformats.org/officeDocument/2006/relationships/customXml" Target="../ink/ink499.xml"/><Relationship Id="rId370" Type="http://schemas.openxmlformats.org/officeDocument/2006/relationships/image" Target="../media/image543.png"/><Relationship Id="rId230" Type="http://schemas.openxmlformats.org/officeDocument/2006/relationships/image" Target="../media/image473.png"/><Relationship Id="rId468" Type="http://schemas.openxmlformats.org/officeDocument/2006/relationships/image" Target="../media/image592.png"/><Relationship Id="rId25" Type="http://schemas.openxmlformats.org/officeDocument/2006/relationships/image" Target="../media/image371.png"/><Relationship Id="rId328" Type="http://schemas.openxmlformats.org/officeDocument/2006/relationships/image" Target="../media/image522.png"/><Relationship Id="rId535" Type="http://schemas.openxmlformats.org/officeDocument/2006/relationships/customXml" Target="../ink/ink685.xml"/><Relationship Id="rId174" Type="http://schemas.openxmlformats.org/officeDocument/2006/relationships/image" Target="../media/image445.png"/><Relationship Id="rId381" Type="http://schemas.openxmlformats.org/officeDocument/2006/relationships/customXml" Target="../ink/ink608.xml"/><Relationship Id="rId602" Type="http://schemas.openxmlformats.org/officeDocument/2006/relationships/image" Target="../media/image659.png"/><Relationship Id="rId241" Type="http://schemas.openxmlformats.org/officeDocument/2006/relationships/customXml" Target="../ink/ink538.xml"/><Relationship Id="rId479" Type="http://schemas.openxmlformats.org/officeDocument/2006/relationships/customXml" Target="../ink/ink657.xml"/><Relationship Id="rId36" Type="http://schemas.openxmlformats.org/officeDocument/2006/relationships/customXml" Target="../ink/ink436.xml"/><Relationship Id="rId339" Type="http://schemas.openxmlformats.org/officeDocument/2006/relationships/customXml" Target="../ink/ink587.xml"/><Relationship Id="rId546" Type="http://schemas.openxmlformats.org/officeDocument/2006/relationships/image" Target="../media/image631.png"/><Relationship Id="rId101" Type="http://schemas.openxmlformats.org/officeDocument/2006/relationships/customXml" Target="../ink/ink468.xml"/><Relationship Id="rId185" Type="http://schemas.openxmlformats.org/officeDocument/2006/relationships/customXml" Target="../ink/ink510.xml"/><Relationship Id="rId406" Type="http://schemas.openxmlformats.org/officeDocument/2006/relationships/image" Target="../media/image561.png"/><Relationship Id="rId9" Type="http://schemas.openxmlformats.org/officeDocument/2006/relationships/image" Target="../media/image363.png"/><Relationship Id="rId210" Type="http://schemas.openxmlformats.org/officeDocument/2006/relationships/image" Target="../media/image463.png"/><Relationship Id="rId392" Type="http://schemas.openxmlformats.org/officeDocument/2006/relationships/image" Target="../media/image554.png"/><Relationship Id="rId448" Type="http://schemas.openxmlformats.org/officeDocument/2006/relationships/image" Target="../media/image582.png"/><Relationship Id="rId613" Type="http://schemas.openxmlformats.org/officeDocument/2006/relationships/customXml" Target="../ink/ink724.xml"/><Relationship Id="rId252" Type="http://schemas.openxmlformats.org/officeDocument/2006/relationships/image" Target="../media/image484.png"/><Relationship Id="rId294" Type="http://schemas.openxmlformats.org/officeDocument/2006/relationships/image" Target="../media/image505.png"/><Relationship Id="rId308" Type="http://schemas.openxmlformats.org/officeDocument/2006/relationships/image" Target="../media/image512.png"/><Relationship Id="rId515" Type="http://schemas.openxmlformats.org/officeDocument/2006/relationships/customXml" Target="../ink/ink675.xml"/><Relationship Id="rId47" Type="http://schemas.openxmlformats.org/officeDocument/2006/relationships/image" Target="../media/image382.png"/><Relationship Id="rId89" Type="http://schemas.openxmlformats.org/officeDocument/2006/relationships/customXml" Target="../ink/ink462.xml"/><Relationship Id="rId112" Type="http://schemas.openxmlformats.org/officeDocument/2006/relationships/image" Target="../media/image414.png"/><Relationship Id="rId154" Type="http://schemas.openxmlformats.org/officeDocument/2006/relationships/image" Target="../media/image435.png"/><Relationship Id="rId361" Type="http://schemas.openxmlformats.org/officeDocument/2006/relationships/customXml" Target="../ink/ink598.xml"/><Relationship Id="rId557" Type="http://schemas.openxmlformats.org/officeDocument/2006/relationships/customXml" Target="../ink/ink696.xml"/><Relationship Id="rId599" Type="http://schemas.openxmlformats.org/officeDocument/2006/relationships/customXml" Target="../ink/ink717.xml"/><Relationship Id="rId196" Type="http://schemas.openxmlformats.org/officeDocument/2006/relationships/image" Target="../media/image456.png"/><Relationship Id="rId417" Type="http://schemas.openxmlformats.org/officeDocument/2006/relationships/customXml" Target="../ink/ink626.xml"/><Relationship Id="rId459" Type="http://schemas.openxmlformats.org/officeDocument/2006/relationships/customXml" Target="../ink/ink647.xml"/><Relationship Id="rId624" Type="http://schemas.openxmlformats.org/officeDocument/2006/relationships/image" Target="../media/image670.png"/><Relationship Id="rId16" Type="http://schemas.openxmlformats.org/officeDocument/2006/relationships/customXml" Target="../ink/ink426.xml"/><Relationship Id="rId221" Type="http://schemas.openxmlformats.org/officeDocument/2006/relationships/customXml" Target="../ink/ink528.xml"/><Relationship Id="rId263" Type="http://schemas.openxmlformats.org/officeDocument/2006/relationships/customXml" Target="../ink/ink549.xml"/><Relationship Id="rId319" Type="http://schemas.openxmlformats.org/officeDocument/2006/relationships/customXml" Target="../ink/ink577.xml"/><Relationship Id="rId470" Type="http://schemas.openxmlformats.org/officeDocument/2006/relationships/image" Target="../media/image593.png"/><Relationship Id="rId526" Type="http://schemas.openxmlformats.org/officeDocument/2006/relationships/image" Target="../media/image621.png"/><Relationship Id="rId58" Type="http://schemas.openxmlformats.org/officeDocument/2006/relationships/image" Target="../media/image387.png"/><Relationship Id="rId123" Type="http://schemas.openxmlformats.org/officeDocument/2006/relationships/customXml" Target="../ink/ink479.xml"/><Relationship Id="rId330" Type="http://schemas.openxmlformats.org/officeDocument/2006/relationships/image" Target="../media/image523.png"/><Relationship Id="rId568" Type="http://schemas.openxmlformats.org/officeDocument/2006/relationships/image" Target="../media/image642.png"/><Relationship Id="rId165" Type="http://schemas.openxmlformats.org/officeDocument/2006/relationships/customXml" Target="../ink/ink500.xml"/><Relationship Id="rId372" Type="http://schemas.openxmlformats.org/officeDocument/2006/relationships/image" Target="../media/image544.png"/><Relationship Id="rId428" Type="http://schemas.openxmlformats.org/officeDocument/2006/relationships/image" Target="../media/image572.png"/><Relationship Id="rId635" Type="http://schemas.openxmlformats.org/officeDocument/2006/relationships/customXml" Target="../ink/ink735.xml"/><Relationship Id="rId232" Type="http://schemas.openxmlformats.org/officeDocument/2006/relationships/image" Target="../media/image474.png"/><Relationship Id="rId274" Type="http://schemas.openxmlformats.org/officeDocument/2006/relationships/image" Target="../media/image495.png"/><Relationship Id="rId481" Type="http://schemas.openxmlformats.org/officeDocument/2006/relationships/customXml" Target="../ink/ink658.xml"/><Relationship Id="rId27" Type="http://schemas.openxmlformats.org/officeDocument/2006/relationships/image" Target="../media/image372.png"/><Relationship Id="rId69" Type="http://schemas.openxmlformats.org/officeDocument/2006/relationships/customXml" Target="../ink/ink452.xml"/><Relationship Id="rId134" Type="http://schemas.openxmlformats.org/officeDocument/2006/relationships/image" Target="../media/image425.png"/><Relationship Id="rId537" Type="http://schemas.openxmlformats.org/officeDocument/2006/relationships/customXml" Target="../ink/ink686.xml"/><Relationship Id="rId579" Type="http://schemas.openxmlformats.org/officeDocument/2006/relationships/customXml" Target="../ink/ink707.xml"/><Relationship Id="rId80" Type="http://schemas.openxmlformats.org/officeDocument/2006/relationships/image" Target="../media/image398.png"/><Relationship Id="rId176" Type="http://schemas.openxmlformats.org/officeDocument/2006/relationships/image" Target="../media/image446.png"/><Relationship Id="rId341" Type="http://schemas.openxmlformats.org/officeDocument/2006/relationships/customXml" Target="../ink/ink588.xml"/><Relationship Id="rId383" Type="http://schemas.openxmlformats.org/officeDocument/2006/relationships/customXml" Target="../ink/ink609.xml"/><Relationship Id="rId439" Type="http://schemas.openxmlformats.org/officeDocument/2006/relationships/customXml" Target="../ink/ink637.xml"/><Relationship Id="rId590" Type="http://schemas.openxmlformats.org/officeDocument/2006/relationships/image" Target="../media/image653.png"/><Relationship Id="rId604" Type="http://schemas.openxmlformats.org/officeDocument/2006/relationships/image" Target="../media/image660.png"/><Relationship Id="rId201" Type="http://schemas.openxmlformats.org/officeDocument/2006/relationships/customXml" Target="../ink/ink518.xml"/><Relationship Id="rId243" Type="http://schemas.openxmlformats.org/officeDocument/2006/relationships/customXml" Target="../ink/ink539.xml"/><Relationship Id="rId285" Type="http://schemas.openxmlformats.org/officeDocument/2006/relationships/customXml" Target="../ink/ink560.xml"/><Relationship Id="rId450" Type="http://schemas.openxmlformats.org/officeDocument/2006/relationships/image" Target="../media/image583.png"/><Relationship Id="rId506" Type="http://schemas.openxmlformats.org/officeDocument/2006/relationships/image" Target="../media/image611.png"/><Relationship Id="rId38" Type="http://schemas.openxmlformats.org/officeDocument/2006/relationships/customXml" Target="../ink/ink437.xml"/><Relationship Id="rId103" Type="http://schemas.openxmlformats.org/officeDocument/2006/relationships/customXml" Target="../ink/ink469.xml"/><Relationship Id="rId310" Type="http://schemas.openxmlformats.org/officeDocument/2006/relationships/image" Target="../media/image513.png"/><Relationship Id="rId492" Type="http://schemas.openxmlformats.org/officeDocument/2006/relationships/image" Target="../media/image604.png"/><Relationship Id="rId548" Type="http://schemas.openxmlformats.org/officeDocument/2006/relationships/image" Target="../media/image632.png"/><Relationship Id="rId91" Type="http://schemas.openxmlformats.org/officeDocument/2006/relationships/customXml" Target="../ink/ink463.xml"/><Relationship Id="rId145" Type="http://schemas.openxmlformats.org/officeDocument/2006/relationships/customXml" Target="../ink/ink490.xml"/><Relationship Id="rId187" Type="http://schemas.openxmlformats.org/officeDocument/2006/relationships/customXml" Target="../ink/ink511.xml"/><Relationship Id="rId352" Type="http://schemas.openxmlformats.org/officeDocument/2006/relationships/image" Target="../media/image534.png"/><Relationship Id="rId394" Type="http://schemas.openxmlformats.org/officeDocument/2006/relationships/image" Target="../media/image555.png"/><Relationship Id="rId408" Type="http://schemas.openxmlformats.org/officeDocument/2006/relationships/image" Target="../media/image562.png"/><Relationship Id="rId615" Type="http://schemas.openxmlformats.org/officeDocument/2006/relationships/customXml" Target="../ink/ink725.xml"/><Relationship Id="rId212" Type="http://schemas.openxmlformats.org/officeDocument/2006/relationships/image" Target="../media/image464.png"/><Relationship Id="rId254" Type="http://schemas.openxmlformats.org/officeDocument/2006/relationships/image" Target="../media/image485.png"/><Relationship Id="rId49" Type="http://schemas.openxmlformats.org/officeDocument/2006/relationships/image" Target="../media/image383.png"/><Relationship Id="rId114" Type="http://schemas.openxmlformats.org/officeDocument/2006/relationships/image" Target="../media/image415.png"/><Relationship Id="rId296" Type="http://schemas.openxmlformats.org/officeDocument/2006/relationships/image" Target="../media/image506.png"/><Relationship Id="rId461" Type="http://schemas.openxmlformats.org/officeDocument/2006/relationships/customXml" Target="../ink/ink648.xml"/><Relationship Id="rId517" Type="http://schemas.openxmlformats.org/officeDocument/2006/relationships/customXml" Target="../ink/ink676.xml"/><Relationship Id="rId559" Type="http://schemas.openxmlformats.org/officeDocument/2006/relationships/customXml" Target="../ink/ink697.xml"/><Relationship Id="rId60" Type="http://schemas.openxmlformats.org/officeDocument/2006/relationships/image" Target="../media/image388.png"/><Relationship Id="rId156" Type="http://schemas.openxmlformats.org/officeDocument/2006/relationships/image" Target="../media/image436.png"/><Relationship Id="rId198" Type="http://schemas.openxmlformats.org/officeDocument/2006/relationships/image" Target="../media/image457.png"/><Relationship Id="rId321" Type="http://schemas.openxmlformats.org/officeDocument/2006/relationships/customXml" Target="../ink/ink578.xml"/><Relationship Id="rId363" Type="http://schemas.openxmlformats.org/officeDocument/2006/relationships/customXml" Target="../ink/ink599.xml"/><Relationship Id="rId419" Type="http://schemas.openxmlformats.org/officeDocument/2006/relationships/customXml" Target="../ink/ink627.xml"/><Relationship Id="rId570" Type="http://schemas.openxmlformats.org/officeDocument/2006/relationships/image" Target="../media/image643.png"/><Relationship Id="rId626" Type="http://schemas.openxmlformats.org/officeDocument/2006/relationships/image" Target="../media/image671.png"/><Relationship Id="rId223" Type="http://schemas.openxmlformats.org/officeDocument/2006/relationships/customXml" Target="../ink/ink529.xml"/><Relationship Id="rId430" Type="http://schemas.openxmlformats.org/officeDocument/2006/relationships/image" Target="../media/image573.png"/><Relationship Id="rId18" Type="http://schemas.openxmlformats.org/officeDocument/2006/relationships/customXml" Target="../ink/ink427.xml"/><Relationship Id="rId265" Type="http://schemas.openxmlformats.org/officeDocument/2006/relationships/customXml" Target="../ink/ink550.xml"/><Relationship Id="rId472" Type="http://schemas.openxmlformats.org/officeDocument/2006/relationships/image" Target="../media/image594.png"/><Relationship Id="rId528" Type="http://schemas.openxmlformats.org/officeDocument/2006/relationships/image" Target="../media/image622.png"/><Relationship Id="rId125" Type="http://schemas.openxmlformats.org/officeDocument/2006/relationships/customXml" Target="../ink/ink480.xml"/><Relationship Id="rId167" Type="http://schemas.openxmlformats.org/officeDocument/2006/relationships/customXml" Target="../ink/ink501.xml"/><Relationship Id="rId332" Type="http://schemas.openxmlformats.org/officeDocument/2006/relationships/image" Target="../media/image524.png"/><Relationship Id="rId374" Type="http://schemas.openxmlformats.org/officeDocument/2006/relationships/image" Target="../media/image545.png"/><Relationship Id="rId581" Type="http://schemas.openxmlformats.org/officeDocument/2006/relationships/customXml" Target="../ink/ink708.xml"/><Relationship Id="rId71" Type="http://schemas.openxmlformats.org/officeDocument/2006/relationships/customXml" Target="../ink/ink453.xml"/><Relationship Id="rId234" Type="http://schemas.openxmlformats.org/officeDocument/2006/relationships/image" Target="../media/image475.png"/><Relationship Id="rId2" Type="http://schemas.openxmlformats.org/officeDocument/2006/relationships/notesSlide" Target="../notesSlides/notesSlide4.xml"/><Relationship Id="rId29" Type="http://schemas.openxmlformats.org/officeDocument/2006/relationships/image" Target="../media/image373.png"/><Relationship Id="rId276" Type="http://schemas.openxmlformats.org/officeDocument/2006/relationships/image" Target="../media/image496.png"/><Relationship Id="rId441" Type="http://schemas.openxmlformats.org/officeDocument/2006/relationships/customXml" Target="../ink/ink638.xml"/><Relationship Id="rId483" Type="http://schemas.openxmlformats.org/officeDocument/2006/relationships/customXml" Target="../ink/ink659.xml"/><Relationship Id="rId539" Type="http://schemas.openxmlformats.org/officeDocument/2006/relationships/customXml" Target="../ink/ink687.xml"/><Relationship Id="rId40" Type="http://schemas.openxmlformats.org/officeDocument/2006/relationships/customXml" Target="../ink/ink438.xml"/><Relationship Id="rId136" Type="http://schemas.openxmlformats.org/officeDocument/2006/relationships/image" Target="../media/image426.png"/><Relationship Id="rId178" Type="http://schemas.openxmlformats.org/officeDocument/2006/relationships/image" Target="../media/image447.png"/><Relationship Id="rId301" Type="http://schemas.openxmlformats.org/officeDocument/2006/relationships/customXml" Target="../ink/ink568.xml"/><Relationship Id="rId343" Type="http://schemas.openxmlformats.org/officeDocument/2006/relationships/customXml" Target="../ink/ink589.xml"/><Relationship Id="rId550" Type="http://schemas.openxmlformats.org/officeDocument/2006/relationships/image" Target="../media/image633.png"/><Relationship Id="rId82" Type="http://schemas.openxmlformats.org/officeDocument/2006/relationships/image" Target="../media/image399.png"/><Relationship Id="rId203" Type="http://schemas.openxmlformats.org/officeDocument/2006/relationships/customXml" Target="../ink/ink519.xml"/><Relationship Id="rId385" Type="http://schemas.openxmlformats.org/officeDocument/2006/relationships/customXml" Target="../ink/ink610.xml"/><Relationship Id="rId592" Type="http://schemas.openxmlformats.org/officeDocument/2006/relationships/image" Target="../media/image654.png"/><Relationship Id="rId606" Type="http://schemas.openxmlformats.org/officeDocument/2006/relationships/image" Target="../media/image661.png"/><Relationship Id="rId245" Type="http://schemas.openxmlformats.org/officeDocument/2006/relationships/customXml" Target="../ink/ink540.xml"/><Relationship Id="rId287" Type="http://schemas.openxmlformats.org/officeDocument/2006/relationships/customXml" Target="../ink/ink561.xml"/><Relationship Id="rId410" Type="http://schemas.openxmlformats.org/officeDocument/2006/relationships/image" Target="../media/image563.png"/><Relationship Id="rId452" Type="http://schemas.openxmlformats.org/officeDocument/2006/relationships/image" Target="../media/image584.png"/><Relationship Id="rId494" Type="http://schemas.openxmlformats.org/officeDocument/2006/relationships/image" Target="../media/image605.png"/><Relationship Id="rId508" Type="http://schemas.openxmlformats.org/officeDocument/2006/relationships/image" Target="../media/image612.png"/><Relationship Id="rId105" Type="http://schemas.openxmlformats.org/officeDocument/2006/relationships/customXml" Target="../ink/ink470.xml"/><Relationship Id="rId147" Type="http://schemas.openxmlformats.org/officeDocument/2006/relationships/customXml" Target="../ink/ink491.xml"/><Relationship Id="rId312" Type="http://schemas.openxmlformats.org/officeDocument/2006/relationships/image" Target="../media/image514.png"/><Relationship Id="rId354" Type="http://schemas.openxmlformats.org/officeDocument/2006/relationships/image" Target="../media/image535.png"/><Relationship Id="rId51" Type="http://schemas.openxmlformats.org/officeDocument/2006/relationships/image" Target="../media/image384.png"/><Relationship Id="rId93" Type="http://schemas.openxmlformats.org/officeDocument/2006/relationships/customXml" Target="../ink/ink464.xml"/><Relationship Id="rId189" Type="http://schemas.openxmlformats.org/officeDocument/2006/relationships/customXml" Target="../ink/ink512.xml"/><Relationship Id="rId396" Type="http://schemas.openxmlformats.org/officeDocument/2006/relationships/image" Target="../media/image556.png"/><Relationship Id="rId561" Type="http://schemas.openxmlformats.org/officeDocument/2006/relationships/customXml" Target="../ink/ink698.xml"/><Relationship Id="rId617" Type="http://schemas.openxmlformats.org/officeDocument/2006/relationships/customXml" Target="../ink/ink726.xml"/><Relationship Id="rId214" Type="http://schemas.openxmlformats.org/officeDocument/2006/relationships/image" Target="../media/image465.png"/><Relationship Id="rId256" Type="http://schemas.openxmlformats.org/officeDocument/2006/relationships/image" Target="../media/image486.png"/><Relationship Id="rId298" Type="http://schemas.openxmlformats.org/officeDocument/2006/relationships/image" Target="../media/image507.png"/><Relationship Id="rId421" Type="http://schemas.openxmlformats.org/officeDocument/2006/relationships/customXml" Target="../ink/ink628.xml"/><Relationship Id="rId463" Type="http://schemas.openxmlformats.org/officeDocument/2006/relationships/customXml" Target="../ink/ink649.xml"/><Relationship Id="rId519" Type="http://schemas.openxmlformats.org/officeDocument/2006/relationships/customXml" Target="../ink/ink677.xml"/><Relationship Id="rId116" Type="http://schemas.openxmlformats.org/officeDocument/2006/relationships/image" Target="../media/image416.png"/><Relationship Id="rId158" Type="http://schemas.openxmlformats.org/officeDocument/2006/relationships/image" Target="../media/image437.png"/><Relationship Id="rId323" Type="http://schemas.openxmlformats.org/officeDocument/2006/relationships/customXml" Target="../ink/ink579.xml"/><Relationship Id="rId530" Type="http://schemas.openxmlformats.org/officeDocument/2006/relationships/image" Target="../media/image623.png"/><Relationship Id="rId20" Type="http://schemas.openxmlformats.org/officeDocument/2006/relationships/customXml" Target="../ink/ink428.xml"/><Relationship Id="rId62" Type="http://schemas.openxmlformats.org/officeDocument/2006/relationships/image" Target="../media/image389.png"/><Relationship Id="rId365" Type="http://schemas.openxmlformats.org/officeDocument/2006/relationships/customXml" Target="../ink/ink600.xml"/><Relationship Id="rId572" Type="http://schemas.openxmlformats.org/officeDocument/2006/relationships/image" Target="../media/image644.png"/><Relationship Id="rId628" Type="http://schemas.openxmlformats.org/officeDocument/2006/relationships/image" Target="../media/image672.png"/><Relationship Id="rId225" Type="http://schemas.openxmlformats.org/officeDocument/2006/relationships/customXml" Target="../ink/ink530.xml"/><Relationship Id="rId267" Type="http://schemas.openxmlformats.org/officeDocument/2006/relationships/customXml" Target="../ink/ink551.xml"/><Relationship Id="rId432" Type="http://schemas.openxmlformats.org/officeDocument/2006/relationships/image" Target="../media/image574.png"/><Relationship Id="rId474" Type="http://schemas.openxmlformats.org/officeDocument/2006/relationships/image" Target="../media/image595.png"/><Relationship Id="rId127" Type="http://schemas.openxmlformats.org/officeDocument/2006/relationships/customXml" Target="../ink/ink481.xml"/><Relationship Id="rId31" Type="http://schemas.openxmlformats.org/officeDocument/2006/relationships/image" Target="../media/image374.png"/><Relationship Id="rId73" Type="http://schemas.openxmlformats.org/officeDocument/2006/relationships/customXml" Target="../ink/ink454.xml"/><Relationship Id="rId169" Type="http://schemas.openxmlformats.org/officeDocument/2006/relationships/customXml" Target="../ink/ink502.xml"/><Relationship Id="rId334" Type="http://schemas.openxmlformats.org/officeDocument/2006/relationships/image" Target="../media/image525.png"/><Relationship Id="rId376" Type="http://schemas.openxmlformats.org/officeDocument/2006/relationships/image" Target="../media/image546.png"/><Relationship Id="rId541" Type="http://schemas.openxmlformats.org/officeDocument/2006/relationships/customXml" Target="../ink/ink688.xml"/><Relationship Id="rId583" Type="http://schemas.openxmlformats.org/officeDocument/2006/relationships/customXml" Target="../ink/ink709.xml"/><Relationship Id="rId4" Type="http://schemas.openxmlformats.org/officeDocument/2006/relationships/customXml" Target="../ink/ink420.xml"/><Relationship Id="rId180" Type="http://schemas.openxmlformats.org/officeDocument/2006/relationships/image" Target="../media/image448.png"/><Relationship Id="rId236" Type="http://schemas.openxmlformats.org/officeDocument/2006/relationships/image" Target="../media/image476.png"/><Relationship Id="rId278" Type="http://schemas.openxmlformats.org/officeDocument/2006/relationships/image" Target="../media/image497.png"/><Relationship Id="rId401" Type="http://schemas.openxmlformats.org/officeDocument/2006/relationships/customXml" Target="../ink/ink618.xml"/><Relationship Id="rId443" Type="http://schemas.openxmlformats.org/officeDocument/2006/relationships/customXml" Target="../ink/ink639.xml"/><Relationship Id="rId303" Type="http://schemas.openxmlformats.org/officeDocument/2006/relationships/customXml" Target="../ink/ink569.xml"/><Relationship Id="rId485" Type="http://schemas.openxmlformats.org/officeDocument/2006/relationships/customXml" Target="../ink/ink660.xml"/><Relationship Id="rId42" Type="http://schemas.openxmlformats.org/officeDocument/2006/relationships/customXml" Target="../ink/ink439.xml"/><Relationship Id="rId84" Type="http://schemas.openxmlformats.org/officeDocument/2006/relationships/image" Target="../media/image400.png"/><Relationship Id="rId138" Type="http://schemas.openxmlformats.org/officeDocument/2006/relationships/image" Target="../media/image427.png"/><Relationship Id="rId345" Type="http://schemas.openxmlformats.org/officeDocument/2006/relationships/customXml" Target="../ink/ink590.xml"/><Relationship Id="rId387" Type="http://schemas.openxmlformats.org/officeDocument/2006/relationships/customXml" Target="../ink/ink611.xml"/><Relationship Id="rId510" Type="http://schemas.openxmlformats.org/officeDocument/2006/relationships/image" Target="../media/image613.png"/><Relationship Id="rId552" Type="http://schemas.openxmlformats.org/officeDocument/2006/relationships/image" Target="../media/image634.png"/><Relationship Id="rId594" Type="http://schemas.openxmlformats.org/officeDocument/2006/relationships/image" Target="../media/image655.png"/><Relationship Id="rId608" Type="http://schemas.openxmlformats.org/officeDocument/2006/relationships/image" Target="../media/image662.png"/><Relationship Id="rId191" Type="http://schemas.openxmlformats.org/officeDocument/2006/relationships/customXml" Target="../ink/ink513.xml"/><Relationship Id="rId205" Type="http://schemas.openxmlformats.org/officeDocument/2006/relationships/customXml" Target="../ink/ink520.xml"/><Relationship Id="rId247" Type="http://schemas.openxmlformats.org/officeDocument/2006/relationships/customXml" Target="../ink/ink541.xml"/><Relationship Id="rId412" Type="http://schemas.openxmlformats.org/officeDocument/2006/relationships/image" Target="../media/image564.png"/><Relationship Id="rId107" Type="http://schemas.openxmlformats.org/officeDocument/2006/relationships/customXml" Target="../ink/ink471.xml"/><Relationship Id="rId289" Type="http://schemas.openxmlformats.org/officeDocument/2006/relationships/customXml" Target="../ink/ink562.xml"/><Relationship Id="rId454" Type="http://schemas.openxmlformats.org/officeDocument/2006/relationships/image" Target="../media/image585.png"/><Relationship Id="rId496" Type="http://schemas.openxmlformats.org/officeDocument/2006/relationships/image" Target="../media/image606.png"/><Relationship Id="rId11" Type="http://schemas.openxmlformats.org/officeDocument/2006/relationships/image" Target="../media/image364.png"/><Relationship Id="rId53" Type="http://schemas.openxmlformats.org/officeDocument/2006/relationships/image" Target="../media/image385.png"/><Relationship Id="rId149" Type="http://schemas.openxmlformats.org/officeDocument/2006/relationships/customXml" Target="../ink/ink492.xml"/><Relationship Id="rId314" Type="http://schemas.openxmlformats.org/officeDocument/2006/relationships/image" Target="../media/image515.png"/><Relationship Id="rId356" Type="http://schemas.openxmlformats.org/officeDocument/2006/relationships/image" Target="../media/image536.png"/><Relationship Id="rId398" Type="http://schemas.openxmlformats.org/officeDocument/2006/relationships/image" Target="../media/image557.png"/><Relationship Id="rId521" Type="http://schemas.openxmlformats.org/officeDocument/2006/relationships/customXml" Target="../ink/ink678.xml"/><Relationship Id="rId563" Type="http://schemas.openxmlformats.org/officeDocument/2006/relationships/customXml" Target="../ink/ink699.xml"/><Relationship Id="rId619" Type="http://schemas.openxmlformats.org/officeDocument/2006/relationships/customXml" Target="../ink/ink727.xml"/><Relationship Id="rId95" Type="http://schemas.openxmlformats.org/officeDocument/2006/relationships/customXml" Target="../ink/ink465.xml"/><Relationship Id="rId160" Type="http://schemas.openxmlformats.org/officeDocument/2006/relationships/image" Target="../media/image438.png"/><Relationship Id="rId216" Type="http://schemas.openxmlformats.org/officeDocument/2006/relationships/image" Target="../media/image466.png"/><Relationship Id="rId423" Type="http://schemas.openxmlformats.org/officeDocument/2006/relationships/customXml" Target="../ink/ink629.xml"/><Relationship Id="rId258" Type="http://schemas.openxmlformats.org/officeDocument/2006/relationships/image" Target="../media/image487.png"/><Relationship Id="rId465" Type="http://schemas.openxmlformats.org/officeDocument/2006/relationships/customXml" Target="../ink/ink650.xml"/><Relationship Id="rId630" Type="http://schemas.openxmlformats.org/officeDocument/2006/relationships/image" Target="../media/image673.png"/><Relationship Id="rId22" Type="http://schemas.openxmlformats.org/officeDocument/2006/relationships/customXml" Target="../ink/ink429.xml"/><Relationship Id="rId64" Type="http://schemas.openxmlformats.org/officeDocument/2006/relationships/image" Target="../media/image390.png"/><Relationship Id="rId118" Type="http://schemas.openxmlformats.org/officeDocument/2006/relationships/image" Target="../media/image417.png"/><Relationship Id="rId325" Type="http://schemas.openxmlformats.org/officeDocument/2006/relationships/customXml" Target="../ink/ink580.xml"/><Relationship Id="rId367" Type="http://schemas.openxmlformats.org/officeDocument/2006/relationships/customXml" Target="../ink/ink601.xml"/><Relationship Id="rId532" Type="http://schemas.openxmlformats.org/officeDocument/2006/relationships/image" Target="../media/image624.png"/><Relationship Id="rId574" Type="http://schemas.openxmlformats.org/officeDocument/2006/relationships/image" Target="../media/image645.png"/><Relationship Id="rId171" Type="http://schemas.openxmlformats.org/officeDocument/2006/relationships/customXml" Target="../ink/ink503.xml"/><Relationship Id="rId227" Type="http://schemas.openxmlformats.org/officeDocument/2006/relationships/customXml" Target="../ink/ink531.xml"/><Relationship Id="rId269" Type="http://schemas.openxmlformats.org/officeDocument/2006/relationships/customXml" Target="../ink/ink552.xml"/><Relationship Id="rId434" Type="http://schemas.openxmlformats.org/officeDocument/2006/relationships/image" Target="../media/image575.png"/><Relationship Id="rId476" Type="http://schemas.openxmlformats.org/officeDocument/2006/relationships/image" Target="../media/image596.png"/><Relationship Id="rId33" Type="http://schemas.openxmlformats.org/officeDocument/2006/relationships/image" Target="../media/image375.png"/><Relationship Id="rId129" Type="http://schemas.openxmlformats.org/officeDocument/2006/relationships/customXml" Target="../ink/ink482.xml"/><Relationship Id="rId280" Type="http://schemas.openxmlformats.org/officeDocument/2006/relationships/image" Target="../media/image498.png"/><Relationship Id="rId336" Type="http://schemas.openxmlformats.org/officeDocument/2006/relationships/image" Target="../media/image526.png"/><Relationship Id="rId501" Type="http://schemas.openxmlformats.org/officeDocument/2006/relationships/customXml" Target="../ink/ink668.xml"/><Relationship Id="rId543" Type="http://schemas.openxmlformats.org/officeDocument/2006/relationships/customXml" Target="../ink/ink689.xml"/><Relationship Id="rId75" Type="http://schemas.openxmlformats.org/officeDocument/2006/relationships/customXml" Target="../ink/ink455.xml"/><Relationship Id="rId140" Type="http://schemas.openxmlformats.org/officeDocument/2006/relationships/image" Target="../media/image428.png"/><Relationship Id="rId182" Type="http://schemas.openxmlformats.org/officeDocument/2006/relationships/image" Target="../media/image449.png"/><Relationship Id="rId378" Type="http://schemas.openxmlformats.org/officeDocument/2006/relationships/image" Target="../media/image547.png"/><Relationship Id="rId403" Type="http://schemas.openxmlformats.org/officeDocument/2006/relationships/customXml" Target="../ink/ink619.xml"/><Relationship Id="rId585" Type="http://schemas.openxmlformats.org/officeDocument/2006/relationships/customXml" Target="../ink/ink710.xml"/><Relationship Id="rId6" Type="http://schemas.openxmlformats.org/officeDocument/2006/relationships/customXml" Target="../ink/ink421.xml"/><Relationship Id="rId238" Type="http://schemas.openxmlformats.org/officeDocument/2006/relationships/image" Target="../media/image477.png"/><Relationship Id="rId445" Type="http://schemas.openxmlformats.org/officeDocument/2006/relationships/customXml" Target="../ink/ink640.xml"/><Relationship Id="rId487" Type="http://schemas.openxmlformats.org/officeDocument/2006/relationships/customXml" Target="../ink/ink661.xml"/><Relationship Id="rId610" Type="http://schemas.openxmlformats.org/officeDocument/2006/relationships/image" Target="../media/image663.png"/><Relationship Id="rId291" Type="http://schemas.openxmlformats.org/officeDocument/2006/relationships/customXml" Target="../ink/ink563.xml"/><Relationship Id="rId305" Type="http://schemas.openxmlformats.org/officeDocument/2006/relationships/customXml" Target="../ink/ink570.xml"/><Relationship Id="rId347" Type="http://schemas.openxmlformats.org/officeDocument/2006/relationships/customXml" Target="../ink/ink591.xml"/><Relationship Id="rId512" Type="http://schemas.openxmlformats.org/officeDocument/2006/relationships/image" Target="../media/image614.png"/><Relationship Id="rId44" Type="http://schemas.openxmlformats.org/officeDocument/2006/relationships/customXml" Target="../ink/ink440.xml"/><Relationship Id="rId86" Type="http://schemas.openxmlformats.org/officeDocument/2006/relationships/image" Target="../media/image401.png"/><Relationship Id="rId151" Type="http://schemas.openxmlformats.org/officeDocument/2006/relationships/customXml" Target="../ink/ink493.xml"/><Relationship Id="rId389" Type="http://schemas.openxmlformats.org/officeDocument/2006/relationships/customXml" Target="../ink/ink612.xml"/><Relationship Id="rId554" Type="http://schemas.openxmlformats.org/officeDocument/2006/relationships/image" Target="../media/image635.png"/><Relationship Id="rId596" Type="http://schemas.openxmlformats.org/officeDocument/2006/relationships/image" Target="../media/image656.png"/><Relationship Id="rId193" Type="http://schemas.openxmlformats.org/officeDocument/2006/relationships/customXml" Target="../ink/ink514.xml"/><Relationship Id="rId207" Type="http://schemas.openxmlformats.org/officeDocument/2006/relationships/customXml" Target="../ink/ink521.xml"/><Relationship Id="rId249" Type="http://schemas.openxmlformats.org/officeDocument/2006/relationships/customXml" Target="../ink/ink542.xml"/><Relationship Id="rId414" Type="http://schemas.openxmlformats.org/officeDocument/2006/relationships/image" Target="../media/image565.png"/><Relationship Id="rId456" Type="http://schemas.openxmlformats.org/officeDocument/2006/relationships/image" Target="../media/image586.png"/><Relationship Id="rId498" Type="http://schemas.openxmlformats.org/officeDocument/2006/relationships/image" Target="../media/image607.png"/><Relationship Id="rId621" Type="http://schemas.openxmlformats.org/officeDocument/2006/relationships/customXml" Target="../ink/ink728.xml"/><Relationship Id="rId13" Type="http://schemas.openxmlformats.org/officeDocument/2006/relationships/image" Target="../media/image365.png"/><Relationship Id="rId109" Type="http://schemas.openxmlformats.org/officeDocument/2006/relationships/customXml" Target="../ink/ink472.xml"/><Relationship Id="rId260" Type="http://schemas.openxmlformats.org/officeDocument/2006/relationships/image" Target="../media/image488.png"/><Relationship Id="rId316" Type="http://schemas.openxmlformats.org/officeDocument/2006/relationships/image" Target="../media/image516.png"/><Relationship Id="rId523" Type="http://schemas.openxmlformats.org/officeDocument/2006/relationships/customXml" Target="../ink/ink679.xml"/><Relationship Id="rId55" Type="http://schemas.openxmlformats.org/officeDocument/2006/relationships/image" Target="../media/image386.png"/><Relationship Id="rId97" Type="http://schemas.openxmlformats.org/officeDocument/2006/relationships/customXml" Target="../ink/ink466.xml"/><Relationship Id="rId120" Type="http://schemas.openxmlformats.org/officeDocument/2006/relationships/image" Target="../media/image418.png"/><Relationship Id="rId358" Type="http://schemas.openxmlformats.org/officeDocument/2006/relationships/image" Target="../media/image537.png"/><Relationship Id="rId565" Type="http://schemas.openxmlformats.org/officeDocument/2006/relationships/customXml" Target="../ink/ink700.xml"/><Relationship Id="rId162" Type="http://schemas.openxmlformats.org/officeDocument/2006/relationships/image" Target="../media/image439.png"/><Relationship Id="rId218" Type="http://schemas.openxmlformats.org/officeDocument/2006/relationships/image" Target="../media/image467.png"/><Relationship Id="rId425" Type="http://schemas.openxmlformats.org/officeDocument/2006/relationships/customXml" Target="../ink/ink630.xml"/><Relationship Id="rId467" Type="http://schemas.openxmlformats.org/officeDocument/2006/relationships/customXml" Target="../ink/ink651.xml"/><Relationship Id="rId632" Type="http://schemas.openxmlformats.org/officeDocument/2006/relationships/image" Target="../media/image674.png"/><Relationship Id="rId271" Type="http://schemas.openxmlformats.org/officeDocument/2006/relationships/customXml" Target="../ink/ink553.xml"/><Relationship Id="rId24" Type="http://schemas.openxmlformats.org/officeDocument/2006/relationships/customXml" Target="../ink/ink430.xml"/><Relationship Id="rId66" Type="http://schemas.openxmlformats.org/officeDocument/2006/relationships/image" Target="../media/image391.png"/><Relationship Id="rId131" Type="http://schemas.openxmlformats.org/officeDocument/2006/relationships/customXml" Target="../ink/ink483.xml"/><Relationship Id="rId327" Type="http://schemas.openxmlformats.org/officeDocument/2006/relationships/customXml" Target="../ink/ink581.xml"/><Relationship Id="rId369" Type="http://schemas.openxmlformats.org/officeDocument/2006/relationships/customXml" Target="../ink/ink602.xml"/><Relationship Id="rId534" Type="http://schemas.openxmlformats.org/officeDocument/2006/relationships/image" Target="../media/image625.png"/><Relationship Id="rId576" Type="http://schemas.openxmlformats.org/officeDocument/2006/relationships/image" Target="../media/image646.png"/><Relationship Id="rId173" Type="http://schemas.openxmlformats.org/officeDocument/2006/relationships/customXml" Target="../ink/ink504.xml"/><Relationship Id="rId229" Type="http://schemas.openxmlformats.org/officeDocument/2006/relationships/customXml" Target="../ink/ink532.xml"/><Relationship Id="rId380" Type="http://schemas.openxmlformats.org/officeDocument/2006/relationships/image" Target="../media/image548.png"/><Relationship Id="rId436" Type="http://schemas.openxmlformats.org/officeDocument/2006/relationships/image" Target="../media/image576.png"/><Relationship Id="rId601" Type="http://schemas.openxmlformats.org/officeDocument/2006/relationships/customXml" Target="../ink/ink718.xml"/><Relationship Id="rId240" Type="http://schemas.openxmlformats.org/officeDocument/2006/relationships/image" Target="../media/image478.png"/><Relationship Id="rId478" Type="http://schemas.openxmlformats.org/officeDocument/2006/relationships/image" Target="../media/image597.png"/><Relationship Id="rId35" Type="http://schemas.openxmlformats.org/officeDocument/2006/relationships/image" Target="../media/image376.png"/><Relationship Id="rId77" Type="http://schemas.openxmlformats.org/officeDocument/2006/relationships/customXml" Target="../ink/ink456.xml"/><Relationship Id="rId100" Type="http://schemas.openxmlformats.org/officeDocument/2006/relationships/image" Target="../media/image408.png"/><Relationship Id="rId282" Type="http://schemas.openxmlformats.org/officeDocument/2006/relationships/image" Target="../media/image499.png"/><Relationship Id="rId338" Type="http://schemas.openxmlformats.org/officeDocument/2006/relationships/image" Target="../media/image527.png"/><Relationship Id="rId503" Type="http://schemas.openxmlformats.org/officeDocument/2006/relationships/customXml" Target="../ink/ink669.xml"/><Relationship Id="rId545" Type="http://schemas.openxmlformats.org/officeDocument/2006/relationships/customXml" Target="../ink/ink690.xml"/><Relationship Id="rId587" Type="http://schemas.openxmlformats.org/officeDocument/2006/relationships/customXml" Target="../ink/ink711.xml"/><Relationship Id="rId8" Type="http://schemas.openxmlformats.org/officeDocument/2006/relationships/customXml" Target="../ink/ink422.xml"/><Relationship Id="rId142" Type="http://schemas.openxmlformats.org/officeDocument/2006/relationships/image" Target="../media/image429.png"/><Relationship Id="rId184" Type="http://schemas.openxmlformats.org/officeDocument/2006/relationships/image" Target="../media/image450.png"/><Relationship Id="rId391" Type="http://schemas.openxmlformats.org/officeDocument/2006/relationships/customXml" Target="../ink/ink613.xml"/><Relationship Id="rId405" Type="http://schemas.openxmlformats.org/officeDocument/2006/relationships/customXml" Target="../ink/ink620.xml"/><Relationship Id="rId447" Type="http://schemas.openxmlformats.org/officeDocument/2006/relationships/customXml" Target="../ink/ink641.xml"/><Relationship Id="rId612" Type="http://schemas.openxmlformats.org/officeDocument/2006/relationships/image" Target="../media/image664.png"/><Relationship Id="rId251" Type="http://schemas.openxmlformats.org/officeDocument/2006/relationships/customXml" Target="../ink/ink543.xml"/><Relationship Id="rId489" Type="http://schemas.openxmlformats.org/officeDocument/2006/relationships/customXml" Target="../ink/ink662.xml"/><Relationship Id="rId46" Type="http://schemas.openxmlformats.org/officeDocument/2006/relationships/customXml" Target="../ink/ink441.xml"/><Relationship Id="rId293" Type="http://schemas.openxmlformats.org/officeDocument/2006/relationships/customXml" Target="../ink/ink564.xml"/><Relationship Id="rId307" Type="http://schemas.openxmlformats.org/officeDocument/2006/relationships/customXml" Target="../ink/ink571.xml"/><Relationship Id="rId349" Type="http://schemas.openxmlformats.org/officeDocument/2006/relationships/customXml" Target="../ink/ink592.xml"/><Relationship Id="rId514" Type="http://schemas.openxmlformats.org/officeDocument/2006/relationships/image" Target="../media/image615.png"/><Relationship Id="rId556" Type="http://schemas.openxmlformats.org/officeDocument/2006/relationships/image" Target="../media/image636.png"/><Relationship Id="rId88" Type="http://schemas.openxmlformats.org/officeDocument/2006/relationships/image" Target="../media/image402.png"/><Relationship Id="rId111" Type="http://schemas.openxmlformats.org/officeDocument/2006/relationships/customXml" Target="../ink/ink473.xml"/><Relationship Id="rId153" Type="http://schemas.openxmlformats.org/officeDocument/2006/relationships/customXml" Target="../ink/ink494.xml"/><Relationship Id="rId195" Type="http://schemas.openxmlformats.org/officeDocument/2006/relationships/customXml" Target="../ink/ink515.xml"/><Relationship Id="rId209" Type="http://schemas.openxmlformats.org/officeDocument/2006/relationships/customXml" Target="../ink/ink522.xml"/><Relationship Id="rId360" Type="http://schemas.openxmlformats.org/officeDocument/2006/relationships/image" Target="../media/image538.png"/><Relationship Id="rId416" Type="http://schemas.openxmlformats.org/officeDocument/2006/relationships/image" Target="../media/image566.png"/><Relationship Id="rId598" Type="http://schemas.openxmlformats.org/officeDocument/2006/relationships/image" Target="../media/image657.png"/><Relationship Id="rId220" Type="http://schemas.openxmlformats.org/officeDocument/2006/relationships/image" Target="../media/image468.png"/><Relationship Id="rId458" Type="http://schemas.openxmlformats.org/officeDocument/2006/relationships/image" Target="../media/image587.png"/><Relationship Id="rId623" Type="http://schemas.openxmlformats.org/officeDocument/2006/relationships/customXml" Target="../ink/ink729.xml"/><Relationship Id="rId15" Type="http://schemas.openxmlformats.org/officeDocument/2006/relationships/image" Target="../media/image366.png"/><Relationship Id="rId57" Type="http://schemas.openxmlformats.org/officeDocument/2006/relationships/customXml" Target="../ink/ink446.xml"/><Relationship Id="rId262" Type="http://schemas.openxmlformats.org/officeDocument/2006/relationships/image" Target="../media/image489.png"/><Relationship Id="rId318" Type="http://schemas.openxmlformats.org/officeDocument/2006/relationships/image" Target="../media/image517.png"/><Relationship Id="rId525" Type="http://schemas.openxmlformats.org/officeDocument/2006/relationships/customXml" Target="../ink/ink680.xml"/><Relationship Id="rId567" Type="http://schemas.openxmlformats.org/officeDocument/2006/relationships/customXml" Target="../ink/ink701.xml"/><Relationship Id="rId99" Type="http://schemas.openxmlformats.org/officeDocument/2006/relationships/customXml" Target="../ink/ink467.xml"/><Relationship Id="rId122" Type="http://schemas.openxmlformats.org/officeDocument/2006/relationships/image" Target="../media/image419.png"/><Relationship Id="rId164" Type="http://schemas.openxmlformats.org/officeDocument/2006/relationships/image" Target="../media/image440.png"/><Relationship Id="rId371" Type="http://schemas.openxmlformats.org/officeDocument/2006/relationships/customXml" Target="../ink/ink603.xml"/><Relationship Id="rId427" Type="http://schemas.openxmlformats.org/officeDocument/2006/relationships/customXml" Target="../ink/ink631.xml"/><Relationship Id="rId469" Type="http://schemas.openxmlformats.org/officeDocument/2006/relationships/customXml" Target="../ink/ink652.xml"/><Relationship Id="rId634" Type="http://schemas.openxmlformats.org/officeDocument/2006/relationships/image" Target="../media/image675.png"/><Relationship Id="rId26" Type="http://schemas.openxmlformats.org/officeDocument/2006/relationships/customXml" Target="../ink/ink431.xml"/><Relationship Id="rId231" Type="http://schemas.openxmlformats.org/officeDocument/2006/relationships/customXml" Target="../ink/ink533.xml"/><Relationship Id="rId273" Type="http://schemas.openxmlformats.org/officeDocument/2006/relationships/customXml" Target="../ink/ink554.xml"/><Relationship Id="rId329" Type="http://schemas.openxmlformats.org/officeDocument/2006/relationships/customXml" Target="../ink/ink582.xml"/><Relationship Id="rId480" Type="http://schemas.openxmlformats.org/officeDocument/2006/relationships/image" Target="../media/image598.png"/><Relationship Id="rId536" Type="http://schemas.openxmlformats.org/officeDocument/2006/relationships/image" Target="../media/image626.png"/><Relationship Id="rId68" Type="http://schemas.openxmlformats.org/officeDocument/2006/relationships/image" Target="../media/image392.png"/><Relationship Id="rId133" Type="http://schemas.openxmlformats.org/officeDocument/2006/relationships/customXml" Target="../ink/ink484.xml"/><Relationship Id="rId175" Type="http://schemas.openxmlformats.org/officeDocument/2006/relationships/customXml" Target="../ink/ink505.xml"/><Relationship Id="rId340" Type="http://schemas.openxmlformats.org/officeDocument/2006/relationships/image" Target="../media/image528.png"/><Relationship Id="rId578" Type="http://schemas.openxmlformats.org/officeDocument/2006/relationships/image" Target="../media/image647.png"/><Relationship Id="rId200" Type="http://schemas.openxmlformats.org/officeDocument/2006/relationships/image" Target="../media/image458.png"/><Relationship Id="rId382" Type="http://schemas.openxmlformats.org/officeDocument/2006/relationships/image" Target="../media/image549.png"/><Relationship Id="rId438" Type="http://schemas.openxmlformats.org/officeDocument/2006/relationships/image" Target="../media/image577.png"/><Relationship Id="rId603" Type="http://schemas.openxmlformats.org/officeDocument/2006/relationships/customXml" Target="../ink/ink719.xml"/><Relationship Id="rId242" Type="http://schemas.openxmlformats.org/officeDocument/2006/relationships/image" Target="../media/image479.png"/><Relationship Id="rId284" Type="http://schemas.openxmlformats.org/officeDocument/2006/relationships/image" Target="../media/image500.png"/><Relationship Id="rId491" Type="http://schemas.openxmlformats.org/officeDocument/2006/relationships/customXml" Target="../ink/ink663.xml"/><Relationship Id="rId505" Type="http://schemas.openxmlformats.org/officeDocument/2006/relationships/customXml" Target="../ink/ink670.xml"/><Relationship Id="rId37" Type="http://schemas.openxmlformats.org/officeDocument/2006/relationships/image" Target="../media/image377.png"/><Relationship Id="rId79" Type="http://schemas.openxmlformats.org/officeDocument/2006/relationships/customXml" Target="../ink/ink457.xml"/><Relationship Id="rId102" Type="http://schemas.openxmlformats.org/officeDocument/2006/relationships/image" Target="../media/image409.png"/><Relationship Id="rId144" Type="http://schemas.openxmlformats.org/officeDocument/2006/relationships/image" Target="../media/image430.png"/><Relationship Id="rId547" Type="http://schemas.openxmlformats.org/officeDocument/2006/relationships/customXml" Target="../ink/ink691.xml"/><Relationship Id="rId589" Type="http://schemas.openxmlformats.org/officeDocument/2006/relationships/customXml" Target="../ink/ink712.xml"/><Relationship Id="rId90" Type="http://schemas.openxmlformats.org/officeDocument/2006/relationships/image" Target="../media/image403.png"/><Relationship Id="rId186" Type="http://schemas.openxmlformats.org/officeDocument/2006/relationships/image" Target="../media/image451.png"/><Relationship Id="rId351" Type="http://schemas.openxmlformats.org/officeDocument/2006/relationships/customXml" Target="../ink/ink593.xml"/><Relationship Id="rId393" Type="http://schemas.openxmlformats.org/officeDocument/2006/relationships/customXml" Target="../ink/ink614.xml"/><Relationship Id="rId407" Type="http://schemas.openxmlformats.org/officeDocument/2006/relationships/customXml" Target="../ink/ink621.xml"/><Relationship Id="rId449" Type="http://schemas.openxmlformats.org/officeDocument/2006/relationships/customXml" Target="../ink/ink642.xml"/><Relationship Id="rId614" Type="http://schemas.openxmlformats.org/officeDocument/2006/relationships/image" Target="../media/image665.png"/><Relationship Id="rId211" Type="http://schemas.openxmlformats.org/officeDocument/2006/relationships/customXml" Target="../ink/ink523.xml"/><Relationship Id="rId253" Type="http://schemas.openxmlformats.org/officeDocument/2006/relationships/customXml" Target="../ink/ink544.xml"/><Relationship Id="rId295" Type="http://schemas.openxmlformats.org/officeDocument/2006/relationships/customXml" Target="../ink/ink565.xml"/><Relationship Id="rId309" Type="http://schemas.openxmlformats.org/officeDocument/2006/relationships/customXml" Target="../ink/ink572.xml"/><Relationship Id="rId460" Type="http://schemas.openxmlformats.org/officeDocument/2006/relationships/image" Target="../media/image588.png"/><Relationship Id="rId516" Type="http://schemas.openxmlformats.org/officeDocument/2006/relationships/image" Target="../media/image616.png"/><Relationship Id="rId48" Type="http://schemas.openxmlformats.org/officeDocument/2006/relationships/customXml" Target="../ink/ink442.xml"/><Relationship Id="rId113" Type="http://schemas.openxmlformats.org/officeDocument/2006/relationships/customXml" Target="../ink/ink474.xml"/><Relationship Id="rId320" Type="http://schemas.openxmlformats.org/officeDocument/2006/relationships/image" Target="../media/image518.png"/><Relationship Id="rId558" Type="http://schemas.openxmlformats.org/officeDocument/2006/relationships/image" Target="../media/image637.png"/><Relationship Id="rId155" Type="http://schemas.openxmlformats.org/officeDocument/2006/relationships/customXml" Target="../ink/ink495.xml"/><Relationship Id="rId197" Type="http://schemas.openxmlformats.org/officeDocument/2006/relationships/customXml" Target="../ink/ink516.xml"/><Relationship Id="rId362" Type="http://schemas.openxmlformats.org/officeDocument/2006/relationships/image" Target="../media/image539.png"/><Relationship Id="rId418" Type="http://schemas.openxmlformats.org/officeDocument/2006/relationships/image" Target="../media/image567.png"/><Relationship Id="rId625" Type="http://schemas.openxmlformats.org/officeDocument/2006/relationships/customXml" Target="../ink/ink730.xml"/><Relationship Id="rId222" Type="http://schemas.openxmlformats.org/officeDocument/2006/relationships/image" Target="../media/image469.png"/><Relationship Id="rId264" Type="http://schemas.openxmlformats.org/officeDocument/2006/relationships/image" Target="../media/image490.png"/><Relationship Id="rId471" Type="http://schemas.openxmlformats.org/officeDocument/2006/relationships/customXml" Target="../ink/ink653.xml"/><Relationship Id="rId17" Type="http://schemas.openxmlformats.org/officeDocument/2006/relationships/image" Target="../media/image367.png"/><Relationship Id="rId59" Type="http://schemas.openxmlformats.org/officeDocument/2006/relationships/customXml" Target="../ink/ink447.xml"/><Relationship Id="rId124" Type="http://schemas.openxmlformats.org/officeDocument/2006/relationships/image" Target="../media/image420.png"/><Relationship Id="rId527" Type="http://schemas.openxmlformats.org/officeDocument/2006/relationships/customXml" Target="../ink/ink681.xml"/><Relationship Id="rId569" Type="http://schemas.openxmlformats.org/officeDocument/2006/relationships/customXml" Target="../ink/ink702.xml"/><Relationship Id="rId70" Type="http://schemas.openxmlformats.org/officeDocument/2006/relationships/image" Target="../media/image393.png"/><Relationship Id="rId166" Type="http://schemas.openxmlformats.org/officeDocument/2006/relationships/image" Target="../media/image441.png"/><Relationship Id="rId331" Type="http://schemas.openxmlformats.org/officeDocument/2006/relationships/customXml" Target="../ink/ink583.xml"/><Relationship Id="rId373" Type="http://schemas.openxmlformats.org/officeDocument/2006/relationships/customXml" Target="../ink/ink604.xml"/><Relationship Id="rId429" Type="http://schemas.openxmlformats.org/officeDocument/2006/relationships/customXml" Target="../ink/ink632.xml"/><Relationship Id="rId580" Type="http://schemas.openxmlformats.org/officeDocument/2006/relationships/image" Target="../media/image648.png"/><Relationship Id="rId636" Type="http://schemas.openxmlformats.org/officeDocument/2006/relationships/image" Target="../media/image676.png"/><Relationship Id="rId1" Type="http://schemas.openxmlformats.org/officeDocument/2006/relationships/slideLayout" Target="../slideLayouts/slideLayout7.xml"/><Relationship Id="rId233" Type="http://schemas.openxmlformats.org/officeDocument/2006/relationships/customXml" Target="../ink/ink534.xml"/><Relationship Id="rId440" Type="http://schemas.openxmlformats.org/officeDocument/2006/relationships/image" Target="../media/image578.png"/><Relationship Id="rId28" Type="http://schemas.openxmlformats.org/officeDocument/2006/relationships/customXml" Target="../ink/ink432.xml"/><Relationship Id="rId275" Type="http://schemas.openxmlformats.org/officeDocument/2006/relationships/customXml" Target="../ink/ink555.xml"/><Relationship Id="rId300" Type="http://schemas.openxmlformats.org/officeDocument/2006/relationships/image" Target="../media/image508.png"/><Relationship Id="rId482" Type="http://schemas.openxmlformats.org/officeDocument/2006/relationships/image" Target="../media/image599.png"/><Relationship Id="rId538" Type="http://schemas.openxmlformats.org/officeDocument/2006/relationships/image" Target="../media/image627.png"/><Relationship Id="rId81" Type="http://schemas.openxmlformats.org/officeDocument/2006/relationships/customXml" Target="../ink/ink458.xml"/><Relationship Id="rId135" Type="http://schemas.openxmlformats.org/officeDocument/2006/relationships/customXml" Target="../ink/ink485.xml"/><Relationship Id="rId177" Type="http://schemas.openxmlformats.org/officeDocument/2006/relationships/customXml" Target="../ink/ink506.xml"/><Relationship Id="rId342" Type="http://schemas.openxmlformats.org/officeDocument/2006/relationships/image" Target="../media/image529.png"/><Relationship Id="rId384" Type="http://schemas.openxmlformats.org/officeDocument/2006/relationships/image" Target="../media/image550.png"/><Relationship Id="rId591" Type="http://schemas.openxmlformats.org/officeDocument/2006/relationships/customXml" Target="../ink/ink713.xml"/><Relationship Id="rId605" Type="http://schemas.openxmlformats.org/officeDocument/2006/relationships/customXml" Target="../ink/ink720.xml"/><Relationship Id="rId202" Type="http://schemas.openxmlformats.org/officeDocument/2006/relationships/image" Target="../media/image459.png"/><Relationship Id="rId244" Type="http://schemas.openxmlformats.org/officeDocument/2006/relationships/image" Target="../media/image480.png"/><Relationship Id="rId39" Type="http://schemas.openxmlformats.org/officeDocument/2006/relationships/image" Target="../media/image378.png"/><Relationship Id="rId286" Type="http://schemas.openxmlformats.org/officeDocument/2006/relationships/image" Target="../media/image501.png"/><Relationship Id="rId451" Type="http://schemas.openxmlformats.org/officeDocument/2006/relationships/customXml" Target="../ink/ink643.xml"/><Relationship Id="rId493" Type="http://schemas.openxmlformats.org/officeDocument/2006/relationships/customXml" Target="../ink/ink664.xml"/><Relationship Id="rId507" Type="http://schemas.openxmlformats.org/officeDocument/2006/relationships/customXml" Target="../ink/ink671.xml"/><Relationship Id="rId549" Type="http://schemas.openxmlformats.org/officeDocument/2006/relationships/customXml" Target="../ink/ink692.xml"/><Relationship Id="rId50" Type="http://schemas.openxmlformats.org/officeDocument/2006/relationships/customXml" Target="../ink/ink443.xml"/><Relationship Id="rId104" Type="http://schemas.openxmlformats.org/officeDocument/2006/relationships/image" Target="../media/image410.png"/><Relationship Id="rId146" Type="http://schemas.openxmlformats.org/officeDocument/2006/relationships/image" Target="../media/image431.png"/><Relationship Id="rId188" Type="http://schemas.openxmlformats.org/officeDocument/2006/relationships/image" Target="../media/image452.png"/><Relationship Id="rId311" Type="http://schemas.openxmlformats.org/officeDocument/2006/relationships/customXml" Target="../ink/ink573.xml"/><Relationship Id="rId353" Type="http://schemas.openxmlformats.org/officeDocument/2006/relationships/customXml" Target="../ink/ink594.xml"/><Relationship Id="rId395" Type="http://schemas.openxmlformats.org/officeDocument/2006/relationships/customXml" Target="../ink/ink615.xml"/><Relationship Id="rId409" Type="http://schemas.openxmlformats.org/officeDocument/2006/relationships/customXml" Target="../ink/ink622.xml"/><Relationship Id="rId560" Type="http://schemas.openxmlformats.org/officeDocument/2006/relationships/image" Target="../media/image638.png"/><Relationship Id="rId92" Type="http://schemas.openxmlformats.org/officeDocument/2006/relationships/image" Target="../media/image404.png"/><Relationship Id="rId213" Type="http://schemas.openxmlformats.org/officeDocument/2006/relationships/customXml" Target="../ink/ink524.xml"/><Relationship Id="rId420" Type="http://schemas.openxmlformats.org/officeDocument/2006/relationships/image" Target="../media/image568.png"/><Relationship Id="rId616" Type="http://schemas.openxmlformats.org/officeDocument/2006/relationships/image" Target="../media/image666.png"/><Relationship Id="rId255" Type="http://schemas.openxmlformats.org/officeDocument/2006/relationships/customXml" Target="../ink/ink545.xml"/><Relationship Id="rId297" Type="http://schemas.openxmlformats.org/officeDocument/2006/relationships/customXml" Target="../ink/ink566.xml"/><Relationship Id="rId462" Type="http://schemas.openxmlformats.org/officeDocument/2006/relationships/image" Target="../media/image589.png"/><Relationship Id="rId518" Type="http://schemas.openxmlformats.org/officeDocument/2006/relationships/image" Target="../media/image617.png"/><Relationship Id="rId115" Type="http://schemas.openxmlformats.org/officeDocument/2006/relationships/customXml" Target="../ink/ink475.xml"/><Relationship Id="rId157" Type="http://schemas.openxmlformats.org/officeDocument/2006/relationships/customXml" Target="../ink/ink496.xml"/><Relationship Id="rId322" Type="http://schemas.openxmlformats.org/officeDocument/2006/relationships/image" Target="../media/image519.png"/><Relationship Id="rId364" Type="http://schemas.openxmlformats.org/officeDocument/2006/relationships/image" Target="../media/image540.png"/><Relationship Id="rId61" Type="http://schemas.openxmlformats.org/officeDocument/2006/relationships/customXml" Target="../ink/ink448.xml"/><Relationship Id="rId199" Type="http://schemas.openxmlformats.org/officeDocument/2006/relationships/customXml" Target="../ink/ink517.xml"/><Relationship Id="rId571" Type="http://schemas.openxmlformats.org/officeDocument/2006/relationships/customXml" Target="../ink/ink703.xml"/><Relationship Id="rId627" Type="http://schemas.openxmlformats.org/officeDocument/2006/relationships/customXml" Target="../ink/ink731.xml"/><Relationship Id="rId19" Type="http://schemas.openxmlformats.org/officeDocument/2006/relationships/image" Target="../media/image368.png"/><Relationship Id="rId224" Type="http://schemas.openxmlformats.org/officeDocument/2006/relationships/image" Target="../media/image470.png"/><Relationship Id="rId266" Type="http://schemas.openxmlformats.org/officeDocument/2006/relationships/image" Target="../media/image491.png"/><Relationship Id="rId431" Type="http://schemas.openxmlformats.org/officeDocument/2006/relationships/customXml" Target="../ink/ink633.xml"/><Relationship Id="rId473" Type="http://schemas.openxmlformats.org/officeDocument/2006/relationships/customXml" Target="../ink/ink654.xml"/><Relationship Id="rId529" Type="http://schemas.openxmlformats.org/officeDocument/2006/relationships/customXml" Target="../ink/ink682.xml"/><Relationship Id="rId30" Type="http://schemas.openxmlformats.org/officeDocument/2006/relationships/customXml" Target="../ink/ink433.xml"/><Relationship Id="rId126" Type="http://schemas.openxmlformats.org/officeDocument/2006/relationships/image" Target="../media/image421.png"/><Relationship Id="rId168" Type="http://schemas.openxmlformats.org/officeDocument/2006/relationships/image" Target="../media/image442.png"/><Relationship Id="rId333" Type="http://schemas.openxmlformats.org/officeDocument/2006/relationships/customXml" Target="../ink/ink584.xml"/><Relationship Id="rId540" Type="http://schemas.openxmlformats.org/officeDocument/2006/relationships/image" Target="../media/image628.png"/><Relationship Id="rId72" Type="http://schemas.openxmlformats.org/officeDocument/2006/relationships/image" Target="../media/image394.png"/><Relationship Id="rId375" Type="http://schemas.openxmlformats.org/officeDocument/2006/relationships/customXml" Target="../ink/ink605.xml"/><Relationship Id="rId582" Type="http://schemas.openxmlformats.org/officeDocument/2006/relationships/image" Target="../media/image649.png"/><Relationship Id="rId3" Type="http://schemas.openxmlformats.org/officeDocument/2006/relationships/image" Target="../media/image360.emf"/><Relationship Id="rId235" Type="http://schemas.openxmlformats.org/officeDocument/2006/relationships/customXml" Target="../ink/ink535.xml"/><Relationship Id="rId277" Type="http://schemas.openxmlformats.org/officeDocument/2006/relationships/customXml" Target="../ink/ink556.xml"/><Relationship Id="rId400" Type="http://schemas.openxmlformats.org/officeDocument/2006/relationships/image" Target="../media/image558.png"/><Relationship Id="rId442" Type="http://schemas.openxmlformats.org/officeDocument/2006/relationships/image" Target="../media/image579.png"/><Relationship Id="rId484" Type="http://schemas.openxmlformats.org/officeDocument/2006/relationships/image" Target="../media/image600.png"/><Relationship Id="rId137" Type="http://schemas.openxmlformats.org/officeDocument/2006/relationships/customXml" Target="../ink/ink486.xml"/><Relationship Id="rId302" Type="http://schemas.openxmlformats.org/officeDocument/2006/relationships/image" Target="../media/image509.png"/><Relationship Id="rId344" Type="http://schemas.openxmlformats.org/officeDocument/2006/relationships/image" Target="../media/image530.png"/><Relationship Id="rId41" Type="http://schemas.openxmlformats.org/officeDocument/2006/relationships/image" Target="../media/image379.png"/><Relationship Id="rId83" Type="http://schemas.openxmlformats.org/officeDocument/2006/relationships/customXml" Target="../ink/ink459.xml"/><Relationship Id="rId179" Type="http://schemas.openxmlformats.org/officeDocument/2006/relationships/customXml" Target="../ink/ink507.xml"/><Relationship Id="rId386" Type="http://schemas.openxmlformats.org/officeDocument/2006/relationships/image" Target="../media/image551.png"/><Relationship Id="rId551" Type="http://schemas.openxmlformats.org/officeDocument/2006/relationships/customXml" Target="../ink/ink693.xml"/><Relationship Id="rId593" Type="http://schemas.openxmlformats.org/officeDocument/2006/relationships/customXml" Target="../ink/ink714.xml"/><Relationship Id="rId607" Type="http://schemas.openxmlformats.org/officeDocument/2006/relationships/customXml" Target="../ink/ink721.xml"/><Relationship Id="rId190" Type="http://schemas.openxmlformats.org/officeDocument/2006/relationships/image" Target="../media/image453.png"/><Relationship Id="rId204" Type="http://schemas.openxmlformats.org/officeDocument/2006/relationships/image" Target="../media/image460.png"/><Relationship Id="rId246" Type="http://schemas.openxmlformats.org/officeDocument/2006/relationships/image" Target="../media/image481.png"/><Relationship Id="rId288" Type="http://schemas.openxmlformats.org/officeDocument/2006/relationships/image" Target="../media/image502.png"/><Relationship Id="rId411" Type="http://schemas.openxmlformats.org/officeDocument/2006/relationships/customXml" Target="../ink/ink623.xml"/><Relationship Id="rId453" Type="http://schemas.openxmlformats.org/officeDocument/2006/relationships/customXml" Target="../ink/ink644.xml"/><Relationship Id="rId509" Type="http://schemas.openxmlformats.org/officeDocument/2006/relationships/customXml" Target="../ink/ink672.xml"/><Relationship Id="rId106" Type="http://schemas.openxmlformats.org/officeDocument/2006/relationships/image" Target="../media/image411.png"/><Relationship Id="rId313" Type="http://schemas.openxmlformats.org/officeDocument/2006/relationships/customXml" Target="../ink/ink574.xml"/><Relationship Id="rId495" Type="http://schemas.openxmlformats.org/officeDocument/2006/relationships/customXml" Target="../ink/ink665.xml"/><Relationship Id="rId10" Type="http://schemas.openxmlformats.org/officeDocument/2006/relationships/customXml" Target="../ink/ink423.xml"/><Relationship Id="rId52" Type="http://schemas.openxmlformats.org/officeDocument/2006/relationships/customXml" Target="../ink/ink444.xml"/><Relationship Id="rId94" Type="http://schemas.openxmlformats.org/officeDocument/2006/relationships/image" Target="../media/image405.png"/><Relationship Id="rId148" Type="http://schemas.openxmlformats.org/officeDocument/2006/relationships/image" Target="../media/image432.png"/><Relationship Id="rId355" Type="http://schemas.openxmlformats.org/officeDocument/2006/relationships/customXml" Target="../ink/ink595.xml"/><Relationship Id="rId397" Type="http://schemas.openxmlformats.org/officeDocument/2006/relationships/customXml" Target="../ink/ink616.xml"/><Relationship Id="rId520" Type="http://schemas.openxmlformats.org/officeDocument/2006/relationships/image" Target="../media/image618.png"/><Relationship Id="rId562" Type="http://schemas.openxmlformats.org/officeDocument/2006/relationships/image" Target="../media/image639.png"/><Relationship Id="rId618" Type="http://schemas.openxmlformats.org/officeDocument/2006/relationships/image" Target="../media/image667.png"/><Relationship Id="rId215" Type="http://schemas.openxmlformats.org/officeDocument/2006/relationships/customXml" Target="../ink/ink525.xml"/><Relationship Id="rId257" Type="http://schemas.openxmlformats.org/officeDocument/2006/relationships/customXml" Target="../ink/ink546.xml"/><Relationship Id="rId422" Type="http://schemas.openxmlformats.org/officeDocument/2006/relationships/image" Target="../media/image569.png"/><Relationship Id="rId464" Type="http://schemas.openxmlformats.org/officeDocument/2006/relationships/image" Target="../media/image590.png"/><Relationship Id="rId299" Type="http://schemas.openxmlformats.org/officeDocument/2006/relationships/customXml" Target="../ink/ink567.xml"/><Relationship Id="rId63" Type="http://schemas.openxmlformats.org/officeDocument/2006/relationships/customXml" Target="../ink/ink449.xml"/><Relationship Id="rId159" Type="http://schemas.openxmlformats.org/officeDocument/2006/relationships/customXml" Target="../ink/ink497.xml"/><Relationship Id="rId366" Type="http://schemas.openxmlformats.org/officeDocument/2006/relationships/image" Target="../media/image541.png"/><Relationship Id="rId573" Type="http://schemas.openxmlformats.org/officeDocument/2006/relationships/customXml" Target="../ink/ink704.xml"/><Relationship Id="rId226" Type="http://schemas.openxmlformats.org/officeDocument/2006/relationships/image" Target="../media/image471.png"/><Relationship Id="rId433" Type="http://schemas.openxmlformats.org/officeDocument/2006/relationships/customXml" Target="../ink/ink634.xml"/><Relationship Id="rId74" Type="http://schemas.openxmlformats.org/officeDocument/2006/relationships/image" Target="../media/image395.png"/><Relationship Id="rId377" Type="http://schemas.openxmlformats.org/officeDocument/2006/relationships/customXml" Target="../ink/ink606.xml"/><Relationship Id="rId500" Type="http://schemas.openxmlformats.org/officeDocument/2006/relationships/image" Target="../media/image608.png"/><Relationship Id="rId584" Type="http://schemas.openxmlformats.org/officeDocument/2006/relationships/image" Target="../media/image650.png"/><Relationship Id="rId5" Type="http://schemas.openxmlformats.org/officeDocument/2006/relationships/image" Target="../media/image361.png"/><Relationship Id="rId237" Type="http://schemas.openxmlformats.org/officeDocument/2006/relationships/customXml" Target="../ink/ink536.xml"/><Relationship Id="rId444" Type="http://schemas.openxmlformats.org/officeDocument/2006/relationships/image" Target="../media/image580.png"/><Relationship Id="rId290" Type="http://schemas.openxmlformats.org/officeDocument/2006/relationships/image" Target="../media/image503.png"/><Relationship Id="rId304" Type="http://schemas.openxmlformats.org/officeDocument/2006/relationships/image" Target="../media/image510.png"/><Relationship Id="rId388" Type="http://schemas.openxmlformats.org/officeDocument/2006/relationships/image" Target="../media/image552.png"/><Relationship Id="rId511" Type="http://schemas.openxmlformats.org/officeDocument/2006/relationships/customXml" Target="../ink/ink673.xml"/><Relationship Id="rId609" Type="http://schemas.openxmlformats.org/officeDocument/2006/relationships/customXml" Target="../ink/ink722.xml"/><Relationship Id="rId85" Type="http://schemas.openxmlformats.org/officeDocument/2006/relationships/customXml" Target="../ink/ink460.xml"/><Relationship Id="rId150" Type="http://schemas.openxmlformats.org/officeDocument/2006/relationships/image" Target="../media/image433.png"/><Relationship Id="rId595" Type="http://schemas.openxmlformats.org/officeDocument/2006/relationships/customXml" Target="../ink/ink715.xml"/><Relationship Id="rId248" Type="http://schemas.openxmlformats.org/officeDocument/2006/relationships/image" Target="../media/image482.png"/><Relationship Id="rId455" Type="http://schemas.openxmlformats.org/officeDocument/2006/relationships/customXml" Target="../ink/ink645.xml"/><Relationship Id="rId12" Type="http://schemas.openxmlformats.org/officeDocument/2006/relationships/customXml" Target="../ink/ink424.xml"/><Relationship Id="rId108" Type="http://schemas.openxmlformats.org/officeDocument/2006/relationships/image" Target="../media/image412.png"/><Relationship Id="rId315" Type="http://schemas.openxmlformats.org/officeDocument/2006/relationships/customXml" Target="../ink/ink575.xml"/><Relationship Id="rId522" Type="http://schemas.openxmlformats.org/officeDocument/2006/relationships/image" Target="../media/image619.png"/><Relationship Id="rId96" Type="http://schemas.openxmlformats.org/officeDocument/2006/relationships/image" Target="../media/image406.png"/><Relationship Id="rId161" Type="http://schemas.openxmlformats.org/officeDocument/2006/relationships/customXml" Target="../ink/ink498.xml"/><Relationship Id="rId399" Type="http://schemas.openxmlformats.org/officeDocument/2006/relationships/customXml" Target="../ink/ink617.xml"/><Relationship Id="rId259" Type="http://schemas.openxmlformats.org/officeDocument/2006/relationships/customXml" Target="../ink/ink547.xml"/><Relationship Id="rId466" Type="http://schemas.openxmlformats.org/officeDocument/2006/relationships/image" Target="../media/image591.png"/><Relationship Id="rId23" Type="http://schemas.openxmlformats.org/officeDocument/2006/relationships/image" Target="../media/image370.png"/><Relationship Id="rId119" Type="http://schemas.openxmlformats.org/officeDocument/2006/relationships/customXml" Target="../ink/ink477.xml"/><Relationship Id="rId326" Type="http://schemas.openxmlformats.org/officeDocument/2006/relationships/image" Target="../media/image521.png"/><Relationship Id="rId533" Type="http://schemas.openxmlformats.org/officeDocument/2006/relationships/customXml" Target="../ink/ink684.xml"/><Relationship Id="rId172" Type="http://schemas.openxmlformats.org/officeDocument/2006/relationships/image" Target="../media/image444.png"/><Relationship Id="rId477" Type="http://schemas.openxmlformats.org/officeDocument/2006/relationships/customXml" Target="../ink/ink656.xml"/><Relationship Id="rId600" Type="http://schemas.openxmlformats.org/officeDocument/2006/relationships/image" Target="../media/image658.png"/><Relationship Id="rId337" Type="http://schemas.openxmlformats.org/officeDocument/2006/relationships/customXml" Target="../ink/ink586.xml"/><Relationship Id="rId34" Type="http://schemas.openxmlformats.org/officeDocument/2006/relationships/customXml" Target="../ink/ink435.xml"/><Relationship Id="rId544" Type="http://schemas.openxmlformats.org/officeDocument/2006/relationships/image" Target="../media/image630.png"/><Relationship Id="rId183" Type="http://schemas.openxmlformats.org/officeDocument/2006/relationships/customXml" Target="../ink/ink509.xml"/><Relationship Id="rId390" Type="http://schemas.openxmlformats.org/officeDocument/2006/relationships/image" Target="../media/image553.png"/><Relationship Id="rId404" Type="http://schemas.openxmlformats.org/officeDocument/2006/relationships/image" Target="../media/image560.png"/><Relationship Id="rId611" Type="http://schemas.openxmlformats.org/officeDocument/2006/relationships/customXml" Target="../ink/ink723.xml"/><Relationship Id="rId250" Type="http://schemas.openxmlformats.org/officeDocument/2006/relationships/image" Target="../media/image483.png"/><Relationship Id="rId488" Type="http://schemas.openxmlformats.org/officeDocument/2006/relationships/image" Target="../media/image602.png"/><Relationship Id="rId45" Type="http://schemas.openxmlformats.org/officeDocument/2006/relationships/image" Target="../media/image381.png"/><Relationship Id="rId110" Type="http://schemas.openxmlformats.org/officeDocument/2006/relationships/image" Target="../media/image413.png"/><Relationship Id="rId348" Type="http://schemas.openxmlformats.org/officeDocument/2006/relationships/image" Target="../media/image532.png"/><Relationship Id="rId555" Type="http://schemas.openxmlformats.org/officeDocument/2006/relationships/customXml" Target="../ink/ink695.xml"/><Relationship Id="rId194" Type="http://schemas.openxmlformats.org/officeDocument/2006/relationships/image" Target="../media/image455.png"/><Relationship Id="rId208" Type="http://schemas.openxmlformats.org/officeDocument/2006/relationships/image" Target="../media/image462.png"/><Relationship Id="rId415" Type="http://schemas.openxmlformats.org/officeDocument/2006/relationships/customXml" Target="../ink/ink625.xml"/><Relationship Id="rId622" Type="http://schemas.openxmlformats.org/officeDocument/2006/relationships/image" Target="../media/image669.png"/><Relationship Id="rId261" Type="http://schemas.openxmlformats.org/officeDocument/2006/relationships/customXml" Target="../ink/ink548.xml"/><Relationship Id="rId499" Type="http://schemas.openxmlformats.org/officeDocument/2006/relationships/customXml" Target="../ink/ink667.xml"/><Relationship Id="rId56" Type="http://schemas.openxmlformats.org/officeDocument/2006/relationships/hyperlink" Target="Arrow,%20K.J.,%20Chenery,%20H.B.,%20Minhas,%20B.S.%20and%20Solow,%20R.M.%20(1961)%20Capital-Labor%20Substitution%20and%20Economic%20Efficiency.%20Review%20of%20Economics%20and%20Statistics,%2043,%20225-250." TargetMode="External"/><Relationship Id="rId359" Type="http://schemas.openxmlformats.org/officeDocument/2006/relationships/customXml" Target="../ink/ink597.xml"/><Relationship Id="rId566" Type="http://schemas.openxmlformats.org/officeDocument/2006/relationships/image" Target="../media/image641.png"/><Relationship Id="rId121" Type="http://schemas.openxmlformats.org/officeDocument/2006/relationships/customXml" Target="../ink/ink478.xml"/><Relationship Id="rId219" Type="http://schemas.openxmlformats.org/officeDocument/2006/relationships/customXml" Target="../ink/ink527.xml"/><Relationship Id="rId426" Type="http://schemas.openxmlformats.org/officeDocument/2006/relationships/image" Target="../media/image571.png"/><Relationship Id="rId633" Type="http://schemas.openxmlformats.org/officeDocument/2006/relationships/customXml" Target="../ink/ink734.xml"/><Relationship Id="rId67" Type="http://schemas.openxmlformats.org/officeDocument/2006/relationships/customXml" Target="../ink/ink451.xml"/><Relationship Id="rId272" Type="http://schemas.openxmlformats.org/officeDocument/2006/relationships/image" Target="../media/image494.png"/><Relationship Id="rId577" Type="http://schemas.openxmlformats.org/officeDocument/2006/relationships/customXml" Target="../ink/ink706.xml"/><Relationship Id="rId132" Type="http://schemas.openxmlformats.org/officeDocument/2006/relationships/image" Target="../media/image424.png"/><Relationship Id="rId437" Type="http://schemas.openxmlformats.org/officeDocument/2006/relationships/customXml" Target="../ink/ink636.xml"/><Relationship Id="rId283" Type="http://schemas.openxmlformats.org/officeDocument/2006/relationships/customXml" Target="../ink/ink559.xml"/><Relationship Id="rId490" Type="http://schemas.openxmlformats.org/officeDocument/2006/relationships/image" Target="../media/image603.png"/><Relationship Id="rId504" Type="http://schemas.openxmlformats.org/officeDocument/2006/relationships/image" Target="../media/image610.png"/><Relationship Id="rId78" Type="http://schemas.openxmlformats.org/officeDocument/2006/relationships/image" Target="../media/image397.png"/><Relationship Id="rId143" Type="http://schemas.openxmlformats.org/officeDocument/2006/relationships/customXml" Target="../ink/ink489.xml"/><Relationship Id="rId350" Type="http://schemas.openxmlformats.org/officeDocument/2006/relationships/image" Target="../media/image533.png"/><Relationship Id="rId588" Type="http://schemas.openxmlformats.org/officeDocument/2006/relationships/image" Target="../media/image652.png"/></Relationships>
</file>

<file path=ppt/slides/_rels/slide5.xml.rels><?xml version="1.0" encoding="UTF-8" standalone="yes"?>
<Relationships xmlns="http://schemas.openxmlformats.org/package/2006/relationships"><Relationship Id="rId117" Type="http://schemas.openxmlformats.org/officeDocument/2006/relationships/customXml" Target="../ink/ink792.xml"/><Relationship Id="rId21" Type="http://schemas.openxmlformats.org/officeDocument/2006/relationships/customXml" Target="../ink/ink744.xml"/><Relationship Id="rId42" Type="http://schemas.openxmlformats.org/officeDocument/2006/relationships/image" Target="../media/image695.png"/><Relationship Id="rId63" Type="http://schemas.openxmlformats.org/officeDocument/2006/relationships/customXml" Target="../ink/ink765.xml"/><Relationship Id="rId84" Type="http://schemas.openxmlformats.org/officeDocument/2006/relationships/image" Target="../media/image716.png"/><Relationship Id="rId138" Type="http://schemas.openxmlformats.org/officeDocument/2006/relationships/image" Target="../media/image742.png"/><Relationship Id="rId107" Type="http://schemas.openxmlformats.org/officeDocument/2006/relationships/customXml" Target="../ink/ink787.xml"/><Relationship Id="rId11" Type="http://schemas.openxmlformats.org/officeDocument/2006/relationships/customXml" Target="../ink/ink739.xml"/><Relationship Id="rId32" Type="http://schemas.openxmlformats.org/officeDocument/2006/relationships/image" Target="../media/image690.png"/><Relationship Id="rId53" Type="http://schemas.openxmlformats.org/officeDocument/2006/relationships/customXml" Target="../ink/ink760.xml"/><Relationship Id="rId74" Type="http://schemas.openxmlformats.org/officeDocument/2006/relationships/image" Target="../media/image711.png"/><Relationship Id="rId128" Type="http://schemas.openxmlformats.org/officeDocument/2006/relationships/image" Target="../media/image737.png"/><Relationship Id="rId5" Type="http://schemas.openxmlformats.org/officeDocument/2006/relationships/customXml" Target="../ink/ink736.xml"/><Relationship Id="rId90" Type="http://schemas.openxmlformats.org/officeDocument/2006/relationships/image" Target="../media/image719.png"/><Relationship Id="rId95" Type="http://schemas.openxmlformats.org/officeDocument/2006/relationships/customXml" Target="../ink/ink781.xml"/><Relationship Id="rId22" Type="http://schemas.openxmlformats.org/officeDocument/2006/relationships/image" Target="../media/image685.png"/><Relationship Id="rId27" Type="http://schemas.openxmlformats.org/officeDocument/2006/relationships/customXml" Target="../ink/ink747.xml"/><Relationship Id="rId43" Type="http://schemas.openxmlformats.org/officeDocument/2006/relationships/customXml" Target="../ink/ink755.xml"/><Relationship Id="rId48" Type="http://schemas.openxmlformats.org/officeDocument/2006/relationships/image" Target="../media/image698.png"/><Relationship Id="rId64" Type="http://schemas.openxmlformats.org/officeDocument/2006/relationships/image" Target="../media/image706.png"/><Relationship Id="rId69" Type="http://schemas.openxmlformats.org/officeDocument/2006/relationships/customXml" Target="../ink/ink768.xml"/><Relationship Id="rId113" Type="http://schemas.openxmlformats.org/officeDocument/2006/relationships/customXml" Target="../ink/ink790.xml"/><Relationship Id="rId118" Type="http://schemas.openxmlformats.org/officeDocument/2006/relationships/image" Target="../media/image733.png"/><Relationship Id="rId134" Type="http://schemas.openxmlformats.org/officeDocument/2006/relationships/image" Target="../media/image740.png"/><Relationship Id="rId139" Type="http://schemas.openxmlformats.org/officeDocument/2006/relationships/customXml" Target="../ink/ink803.xml"/><Relationship Id="rId80" Type="http://schemas.openxmlformats.org/officeDocument/2006/relationships/image" Target="../media/image714.png"/><Relationship Id="rId85" Type="http://schemas.openxmlformats.org/officeDocument/2006/relationships/customXml" Target="../ink/ink776.xml"/><Relationship Id="rId12" Type="http://schemas.openxmlformats.org/officeDocument/2006/relationships/image" Target="../media/image680.png"/><Relationship Id="rId17" Type="http://schemas.openxmlformats.org/officeDocument/2006/relationships/customXml" Target="../ink/ink742.xml"/><Relationship Id="rId33" Type="http://schemas.openxmlformats.org/officeDocument/2006/relationships/customXml" Target="../ink/ink750.xml"/><Relationship Id="rId38" Type="http://schemas.openxmlformats.org/officeDocument/2006/relationships/image" Target="../media/image693.png"/><Relationship Id="rId59" Type="http://schemas.openxmlformats.org/officeDocument/2006/relationships/customXml" Target="../ink/ink763.xml"/><Relationship Id="rId103" Type="http://schemas.openxmlformats.org/officeDocument/2006/relationships/customXml" Target="../ink/ink785.xml"/><Relationship Id="rId108" Type="http://schemas.openxmlformats.org/officeDocument/2006/relationships/image" Target="../media/image728.png"/><Relationship Id="rId124" Type="http://schemas.openxmlformats.org/officeDocument/2006/relationships/image" Target="../media/image736.png"/><Relationship Id="rId129" Type="http://schemas.openxmlformats.org/officeDocument/2006/relationships/customXml" Target="../ink/ink798.xml"/><Relationship Id="rId54" Type="http://schemas.openxmlformats.org/officeDocument/2006/relationships/image" Target="../media/image701.png"/><Relationship Id="rId70" Type="http://schemas.openxmlformats.org/officeDocument/2006/relationships/image" Target="../media/image709.png"/><Relationship Id="rId75" Type="http://schemas.openxmlformats.org/officeDocument/2006/relationships/customXml" Target="../ink/ink771.xml"/><Relationship Id="rId91" Type="http://schemas.openxmlformats.org/officeDocument/2006/relationships/customXml" Target="../ink/ink779.xml"/><Relationship Id="rId96" Type="http://schemas.openxmlformats.org/officeDocument/2006/relationships/image" Target="../media/image722.png"/><Relationship Id="rId140" Type="http://schemas.openxmlformats.org/officeDocument/2006/relationships/image" Target="../media/image743.png"/><Relationship Id="rId145" Type="http://schemas.openxmlformats.org/officeDocument/2006/relationships/customXml" Target="../ink/ink806.xml"/><Relationship Id="rId1" Type="http://schemas.openxmlformats.org/officeDocument/2006/relationships/slideLayout" Target="../slideLayouts/slideLayout7.xml"/><Relationship Id="rId6" Type="http://schemas.openxmlformats.org/officeDocument/2006/relationships/image" Target="../media/image677.png"/><Relationship Id="rId23" Type="http://schemas.openxmlformats.org/officeDocument/2006/relationships/customXml" Target="../ink/ink745.xml"/><Relationship Id="rId28" Type="http://schemas.openxmlformats.org/officeDocument/2006/relationships/image" Target="../media/image688.png"/><Relationship Id="rId49" Type="http://schemas.openxmlformats.org/officeDocument/2006/relationships/customXml" Target="../ink/ink758.xml"/><Relationship Id="rId114" Type="http://schemas.openxmlformats.org/officeDocument/2006/relationships/image" Target="../media/image731.png"/><Relationship Id="rId119" Type="http://schemas.openxmlformats.org/officeDocument/2006/relationships/customXml" Target="../ink/ink793.xml"/><Relationship Id="rId44" Type="http://schemas.openxmlformats.org/officeDocument/2006/relationships/image" Target="../media/image696.png"/><Relationship Id="rId60" Type="http://schemas.openxmlformats.org/officeDocument/2006/relationships/image" Target="../media/image704.png"/><Relationship Id="rId65" Type="http://schemas.openxmlformats.org/officeDocument/2006/relationships/customXml" Target="../ink/ink766.xml"/><Relationship Id="rId81" Type="http://schemas.openxmlformats.org/officeDocument/2006/relationships/customXml" Target="../ink/ink774.xml"/><Relationship Id="rId86" Type="http://schemas.openxmlformats.org/officeDocument/2006/relationships/image" Target="../media/image717.png"/><Relationship Id="rId130" Type="http://schemas.openxmlformats.org/officeDocument/2006/relationships/image" Target="../media/image738.png"/><Relationship Id="rId135" Type="http://schemas.openxmlformats.org/officeDocument/2006/relationships/customXml" Target="../ink/ink801.xml"/><Relationship Id="rId13" Type="http://schemas.openxmlformats.org/officeDocument/2006/relationships/customXml" Target="../ink/ink740.xml"/><Relationship Id="rId18" Type="http://schemas.openxmlformats.org/officeDocument/2006/relationships/image" Target="../media/image683.png"/><Relationship Id="rId39" Type="http://schemas.openxmlformats.org/officeDocument/2006/relationships/customXml" Target="../ink/ink753.xml"/><Relationship Id="rId109" Type="http://schemas.openxmlformats.org/officeDocument/2006/relationships/customXml" Target="../ink/ink788.xml"/><Relationship Id="rId34" Type="http://schemas.openxmlformats.org/officeDocument/2006/relationships/image" Target="../media/image691.png"/><Relationship Id="rId50" Type="http://schemas.openxmlformats.org/officeDocument/2006/relationships/image" Target="../media/image699.png"/><Relationship Id="rId55" Type="http://schemas.openxmlformats.org/officeDocument/2006/relationships/customXml" Target="../ink/ink761.xml"/><Relationship Id="rId76" Type="http://schemas.openxmlformats.org/officeDocument/2006/relationships/image" Target="../media/image712.png"/><Relationship Id="rId97" Type="http://schemas.openxmlformats.org/officeDocument/2006/relationships/customXml" Target="../ink/ink782.xml"/><Relationship Id="rId104" Type="http://schemas.openxmlformats.org/officeDocument/2006/relationships/image" Target="../media/image726.png"/><Relationship Id="rId120" Type="http://schemas.openxmlformats.org/officeDocument/2006/relationships/image" Target="../media/image734.png"/><Relationship Id="rId125" Type="http://schemas.openxmlformats.org/officeDocument/2006/relationships/customXml" Target="../ink/ink796.xml"/><Relationship Id="rId141" Type="http://schemas.openxmlformats.org/officeDocument/2006/relationships/customXml" Target="../ink/ink804.xml"/><Relationship Id="rId146" Type="http://schemas.openxmlformats.org/officeDocument/2006/relationships/image" Target="../media/image746.png"/><Relationship Id="rId7" Type="http://schemas.openxmlformats.org/officeDocument/2006/relationships/customXml" Target="../ink/ink737.xml"/><Relationship Id="rId71" Type="http://schemas.openxmlformats.org/officeDocument/2006/relationships/customXml" Target="../ink/ink769.xml"/><Relationship Id="rId92" Type="http://schemas.openxmlformats.org/officeDocument/2006/relationships/image" Target="../media/image720.png"/><Relationship Id="rId2" Type="http://schemas.openxmlformats.org/officeDocument/2006/relationships/notesSlide" Target="../notesSlides/notesSlide5.xml"/><Relationship Id="rId29" Type="http://schemas.openxmlformats.org/officeDocument/2006/relationships/customXml" Target="../ink/ink748.xml"/><Relationship Id="rId24" Type="http://schemas.openxmlformats.org/officeDocument/2006/relationships/image" Target="../media/image686.png"/><Relationship Id="rId40" Type="http://schemas.openxmlformats.org/officeDocument/2006/relationships/image" Target="../media/image694.png"/><Relationship Id="rId45" Type="http://schemas.openxmlformats.org/officeDocument/2006/relationships/customXml" Target="../ink/ink756.xml"/><Relationship Id="rId66" Type="http://schemas.openxmlformats.org/officeDocument/2006/relationships/image" Target="../media/image707.png"/><Relationship Id="rId87" Type="http://schemas.openxmlformats.org/officeDocument/2006/relationships/customXml" Target="../ink/ink777.xml"/><Relationship Id="rId110" Type="http://schemas.openxmlformats.org/officeDocument/2006/relationships/image" Target="../media/image729.png"/><Relationship Id="rId115" Type="http://schemas.openxmlformats.org/officeDocument/2006/relationships/customXml" Target="../ink/ink791.xml"/><Relationship Id="rId131" Type="http://schemas.openxmlformats.org/officeDocument/2006/relationships/customXml" Target="../ink/ink799.xml"/><Relationship Id="rId136" Type="http://schemas.openxmlformats.org/officeDocument/2006/relationships/image" Target="../media/image741.png"/><Relationship Id="rId61" Type="http://schemas.openxmlformats.org/officeDocument/2006/relationships/customXml" Target="../ink/ink764.xml"/><Relationship Id="rId82" Type="http://schemas.openxmlformats.org/officeDocument/2006/relationships/image" Target="../media/image715.png"/><Relationship Id="rId19" Type="http://schemas.openxmlformats.org/officeDocument/2006/relationships/customXml" Target="../ink/ink743.xml"/><Relationship Id="rId14" Type="http://schemas.openxmlformats.org/officeDocument/2006/relationships/image" Target="../media/image681.png"/><Relationship Id="rId30" Type="http://schemas.openxmlformats.org/officeDocument/2006/relationships/image" Target="../media/image689.png"/><Relationship Id="rId35" Type="http://schemas.openxmlformats.org/officeDocument/2006/relationships/customXml" Target="../ink/ink751.xml"/><Relationship Id="rId56" Type="http://schemas.openxmlformats.org/officeDocument/2006/relationships/image" Target="../media/image702.png"/><Relationship Id="rId77" Type="http://schemas.openxmlformats.org/officeDocument/2006/relationships/customXml" Target="../ink/ink772.xml"/><Relationship Id="rId100" Type="http://schemas.openxmlformats.org/officeDocument/2006/relationships/image" Target="../media/image724.png"/><Relationship Id="rId105" Type="http://schemas.openxmlformats.org/officeDocument/2006/relationships/customXml" Target="../ink/ink786.xml"/><Relationship Id="rId126" Type="http://schemas.openxmlformats.org/officeDocument/2006/relationships/image" Target="../media/image177.png"/><Relationship Id="rId147" Type="http://schemas.openxmlformats.org/officeDocument/2006/relationships/customXml" Target="../ink/ink807.xml"/><Relationship Id="rId8" Type="http://schemas.openxmlformats.org/officeDocument/2006/relationships/image" Target="../media/image678.png"/><Relationship Id="rId51" Type="http://schemas.openxmlformats.org/officeDocument/2006/relationships/customXml" Target="../ink/ink759.xml"/><Relationship Id="rId72" Type="http://schemas.openxmlformats.org/officeDocument/2006/relationships/image" Target="../media/image710.png"/><Relationship Id="rId93" Type="http://schemas.openxmlformats.org/officeDocument/2006/relationships/customXml" Target="../ink/ink780.xml"/><Relationship Id="rId98" Type="http://schemas.openxmlformats.org/officeDocument/2006/relationships/image" Target="../media/image723.png"/><Relationship Id="rId121" Type="http://schemas.openxmlformats.org/officeDocument/2006/relationships/customXml" Target="../ink/ink794.xml"/><Relationship Id="rId142" Type="http://schemas.openxmlformats.org/officeDocument/2006/relationships/image" Target="../media/image744.png"/><Relationship Id="rId3" Type="http://schemas.openxmlformats.org/officeDocument/2006/relationships/image" Target="../media/image3700.png"/><Relationship Id="rId25" Type="http://schemas.openxmlformats.org/officeDocument/2006/relationships/customXml" Target="../ink/ink746.xml"/><Relationship Id="rId46" Type="http://schemas.openxmlformats.org/officeDocument/2006/relationships/image" Target="../media/image697.png"/><Relationship Id="rId67" Type="http://schemas.openxmlformats.org/officeDocument/2006/relationships/customXml" Target="../ink/ink767.xml"/><Relationship Id="rId116" Type="http://schemas.openxmlformats.org/officeDocument/2006/relationships/image" Target="../media/image732.png"/><Relationship Id="rId137" Type="http://schemas.openxmlformats.org/officeDocument/2006/relationships/customXml" Target="../ink/ink802.xml"/><Relationship Id="rId20" Type="http://schemas.openxmlformats.org/officeDocument/2006/relationships/image" Target="../media/image684.png"/><Relationship Id="rId41" Type="http://schemas.openxmlformats.org/officeDocument/2006/relationships/customXml" Target="../ink/ink754.xml"/><Relationship Id="rId62" Type="http://schemas.openxmlformats.org/officeDocument/2006/relationships/image" Target="../media/image705.png"/><Relationship Id="rId83" Type="http://schemas.openxmlformats.org/officeDocument/2006/relationships/customXml" Target="../ink/ink775.xml"/><Relationship Id="rId88" Type="http://schemas.openxmlformats.org/officeDocument/2006/relationships/image" Target="../media/image718.png"/><Relationship Id="rId111" Type="http://schemas.openxmlformats.org/officeDocument/2006/relationships/customXml" Target="../ink/ink789.xml"/><Relationship Id="rId132" Type="http://schemas.openxmlformats.org/officeDocument/2006/relationships/image" Target="../media/image739.png"/><Relationship Id="rId15" Type="http://schemas.openxmlformats.org/officeDocument/2006/relationships/customXml" Target="../ink/ink741.xml"/><Relationship Id="rId36" Type="http://schemas.openxmlformats.org/officeDocument/2006/relationships/image" Target="../media/image692.png"/><Relationship Id="rId57" Type="http://schemas.openxmlformats.org/officeDocument/2006/relationships/customXml" Target="../ink/ink762.xml"/><Relationship Id="rId106" Type="http://schemas.openxmlformats.org/officeDocument/2006/relationships/image" Target="../media/image727.png"/><Relationship Id="rId127" Type="http://schemas.openxmlformats.org/officeDocument/2006/relationships/customXml" Target="../ink/ink797.xml"/><Relationship Id="rId10" Type="http://schemas.openxmlformats.org/officeDocument/2006/relationships/image" Target="../media/image679.png"/><Relationship Id="rId31" Type="http://schemas.openxmlformats.org/officeDocument/2006/relationships/customXml" Target="../ink/ink749.xml"/><Relationship Id="rId52" Type="http://schemas.openxmlformats.org/officeDocument/2006/relationships/image" Target="../media/image700.png"/><Relationship Id="rId73" Type="http://schemas.openxmlformats.org/officeDocument/2006/relationships/customXml" Target="../ink/ink770.xml"/><Relationship Id="rId78" Type="http://schemas.openxmlformats.org/officeDocument/2006/relationships/image" Target="../media/image713.png"/><Relationship Id="rId94" Type="http://schemas.openxmlformats.org/officeDocument/2006/relationships/image" Target="../media/image721.png"/><Relationship Id="rId99" Type="http://schemas.openxmlformats.org/officeDocument/2006/relationships/customXml" Target="../ink/ink783.xml"/><Relationship Id="rId101" Type="http://schemas.openxmlformats.org/officeDocument/2006/relationships/customXml" Target="../ink/ink784.xml"/><Relationship Id="rId122" Type="http://schemas.openxmlformats.org/officeDocument/2006/relationships/image" Target="../media/image735.png"/><Relationship Id="rId143" Type="http://schemas.openxmlformats.org/officeDocument/2006/relationships/customXml" Target="../ink/ink805.xml"/><Relationship Id="rId148" Type="http://schemas.openxmlformats.org/officeDocument/2006/relationships/image" Target="../media/image747.png"/><Relationship Id="rId4" Type="http://schemas.openxmlformats.org/officeDocument/2006/relationships/image" Target="../media/image4000.png"/><Relationship Id="rId9" Type="http://schemas.openxmlformats.org/officeDocument/2006/relationships/customXml" Target="../ink/ink738.xml"/><Relationship Id="rId26" Type="http://schemas.openxmlformats.org/officeDocument/2006/relationships/image" Target="../media/image687.png"/><Relationship Id="rId47" Type="http://schemas.openxmlformats.org/officeDocument/2006/relationships/customXml" Target="../ink/ink757.xml"/><Relationship Id="rId68" Type="http://schemas.openxmlformats.org/officeDocument/2006/relationships/image" Target="../media/image708.png"/><Relationship Id="rId89" Type="http://schemas.openxmlformats.org/officeDocument/2006/relationships/customXml" Target="../ink/ink778.xml"/><Relationship Id="rId112" Type="http://schemas.openxmlformats.org/officeDocument/2006/relationships/image" Target="../media/image730.png"/><Relationship Id="rId133" Type="http://schemas.openxmlformats.org/officeDocument/2006/relationships/customXml" Target="../ink/ink800.xml"/><Relationship Id="rId16" Type="http://schemas.openxmlformats.org/officeDocument/2006/relationships/image" Target="../media/image682.png"/><Relationship Id="rId37" Type="http://schemas.openxmlformats.org/officeDocument/2006/relationships/customXml" Target="../ink/ink752.xml"/><Relationship Id="rId58" Type="http://schemas.openxmlformats.org/officeDocument/2006/relationships/image" Target="../media/image703.png"/><Relationship Id="rId79" Type="http://schemas.openxmlformats.org/officeDocument/2006/relationships/customXml" Target="../ink/ink773.xml"/><Relationship Id="rId102" Type="http://schemas.openxmlformats.org/officeDocument/2006/relationships/image" Target="../media/image725.png"/><Relationship Id="rId123" Type="http://schemas.openxmlformats.org/officeDocument/2006/relationships/customXml" Target="../ink/ink795.xml"/><Relationship Id="rId144" Type="http://schemas.openxmlformats.org/officeDocument/2006/relationships/image" Target="../media/image745.png"/></Relationships>
</file>

<file path=ppt/slides/_rels/slide6.xml.rels><?xml version="1.0" encoding="UTF-8" standalone="yes"?>
<Relationships xmlns="http://schemas.openxmlformats.org/package/2006/relationships"><Relationship Id="rId117" Type="http://schemas.openxmlformats.org/officeDocument/2006/relationships/image" Target="../media/image805.png"/><Relationship Id="rId299" Type="http://schemas.openxmlformats.org/officeDocument/2006/relationships/image" Target="../media/image896.png"/><Relationship Id="rId21" Type="http://schemas.openxmlformats.org/officeDocument/2006/relationships/image" Target="../media/image757.png"/><Relationship Id="rId63" Type="http://schemas.openxmlformats.org/officeDocument/2006/relationships/image" Target="../media/image778.png"/><Relationship Id="rId159" Type="http://schemas.openxmlformats.org/officeDocument/2006/relationships/image" Target="../media/image826.png"/><Relationship Id="rId324" Type="http://schemas.openxmlformats.org/officeDocument/2006/relationships/customXml" Target="../ink/ink968.xml"/><Relationship Id="rId366" Type="http://schemas.openxmlformats.org/officeDocument/2006/relationships/customXml" Target="../ink/ink989.xml"/><Relationship Id="rId170" Type="http://schemas.openxmlformats.org/officeDocument/2006/relationships/customXml" Target="../ink/ink891.xml"/><Relationship Id="rId226" Type="http://schemas.openxmlformats.org/officeDocument/2006/relationships/customXml" Target="../ink/ink919.xml"/><Relationship Id="rId268" Type="http://schemas.openxmlformats.org/officeDocument/2006/relationships/customXml" Target="../ink/ink940.xml"/><Relationship Id="rId32" Type="http://schemas.openxmlformats.org/officeDocument/2006/relationships/customXml" Target="../ink/ink822.xml"/><Relationship Id="rId74" Type="http://schemas.openxmlformats.org/officeDocument/2006/relationships/customXml" Target="../ink/ink843.xml"/><Relationship Id="rId128" Type="http://schemas.openxmlformats.org/officeDocument/2006/relationships/customXml" Target="../ink/ink870.xml"/><Relationship Id="rId335" Type="http://schemas.openxmlformats.org/officeDocument/2006/relationships/image" Target="../media/image914.png"/><Relationship Id="rId377" Type="http://schemas.openxmlformats.org/officeDocument/2006/relationships/image" Target="../media/image935.png"/><Relationship Id="rId5" Type="http://schemas.openxmlformats.org/officeDocument/2006/relationships/image" Target="../media/image749.png"/><Relationship Id="rId181" Type="http://schemas.openxmlformats.org/officeDocument/2006/relationships/image" Target="../media/image837.png"/><Relationship Id="rId237" Type="http://schemas.openxmlformats.org/officeDocument/2006/relationships/image" Target="../media/image865.png"/><Relationship Id="rId279" Type="http://schemas.openxmlformats.org/officeDocument/2006/relationships/image" Target="../media/image886.png"/><Relationship Id="rId43" Type="http://schemas.openxmlformats.org/officeDocument/2006/relationships/image" Target="../media/image768.png"/><Relationship Id="rId139" Type="http://schemas.openxmlformats.org/officeDocument/2006/relationships/image" Target="../media/image816.png"/><Relationship Id="rId290" Type="http://schemas.openxmlformats.org/officeDocument/2006/relationships/customXml" Target="../ink/ink951.xml"/><Relationship Id="rId304" Type="http://schemas.openxmlformats.org/officeDocument/2006/relationships/customXml" Target="../ink/ink958.xml"/><Relationship Id="rId346" Type="http://schemas.openxmlformats.org/officeDocument/2006/relationships/customXml" Target="../ink/ink979.xml"/><Relationship Id="rId85" Type="http://schemas.openxmlformats.org/officeDocument/2006/relationships/image" Target="../media/image789.png"/><Relationship Id="rId150" Type="http://schemas.openxmlformats.org/officeDocument/2006/relationships/customXml" Target="../ink/ink881.xml"/><Relationship Id="rId192" Type="http://schemas.openxmlformats.org/officeDocument/2006/relationships/customXml" Target="../ink/ink902.xml"/><Relationship Id="rId206" Type="http://schemas.openxmlformats.org/officeDocument/2006/relationships/customXml" Target="../ink/ink909.xml"/><Relationship Id="rId248" Type="http://schemas.openxmlformats.org/officeDocument/2006/relationships/customXml" Target="../ink/ink930.xml"/><Relationship Id="rId12" Type="http://schemas.openxmlformats.org/officeDocument/2006/relationships/customXml" Target="../ink/ink812.xml"/><Relationship Id="rId108" Type="http://schemas.openxmlformats.org/officeDocument/2006/relationships/customXml" Target="../ink/ink860.xml"/><Relationship Id="rId315" Type="http://schemas.openxmlformats.org/officeDocument/2006/relationships/image" Target="../media/image904.png"/><Relationship Id="rId357" Type="http://schemas.openxmlformats.org/officeDocument/2006/relationships/image" Target="../media/image925.png"/><Relationship Id="rId54" Type="http://schemas.openxmlformats.org/officeDocument/2006/relationships/customXml" Target="../ink/ink833.xml"/><Relationship Id="rId96" Type="http://schemas.openxmlformats.org/officeDocument/2006/relationships/customXml" Target="../ink/ink854.xml"/><Relationship Id="rId161" Type="http://schemas.openxmlformats.org/officeDocument/2006/relationships/image" Target="../media/image827.png"/><Relationship Id="rId217" Type="http://schemas.openxmlformats.org/officeDocument/2006/relationships/image" Target="../media/image855.png"/><Relationship Id="rId259" Type="http://schemas.openxmlformats.org/officeDocument/2006/relationships/image" Target="../media/image876.png"/><Relationship Id="rId23" Type="http://schemas.openxmlformats.org/officeDocument/2006/relationships/image" Target="../media/image758.png"/><Relationship Id="rId119" Type="http://schemas.openxmlformats.org/officeDocument/2006/relationships/image" Target="../media/image806.png"/><Relationship Id="rId270" Type="http://schemas.openxmlformats.org/officeDocument/2006/relationships/customXml" Target="../ink/ink941.xml"/><Relationship Id="rId326" Type="http://schemas.openxmlformats.org/officeDocument/2006/relationships/customXml" Target="../ink/ink969.xml"/><Relationship Id="rId65" Type="http://schemas.openxmlformats.org/officeDocument/2006/relationships/image" Target="../media/image779.png"/><Relationship Id="rId130" Type="http://schemas.openxmlformats.org/officeDocument/2006/relationships/customXml" Target="../ink/ink871.xml"/><Relationship Id="rId368" Type="http://schemas.openxmlformats.org/officeDocument/2006/relationships/customXml" Target="../ink/ink990.xml"/><Relationship Id="rId172" Type="http://schemas.openxmlformats.org/officeDocument/2006/relationships/customXml" Target="../ink/ink892.xml"/><Relationship Id="rId228" Type="http://schemas.openxmlformats.org/officeDocument/2006/relationships/customXml" Target="../ink/ink920.xml"/><Relationship Id="rId281" Type="http://schemas.openxmlformats.org/officeDocument/2006/relationships/image" Target="../media/image887.png"/><Relationship Id="rId337" Type="http://schemas.openxmlformats.org/officeDocument/2006/relationships/image" Target="../media/image915.png"/><Relationship Id="rId34" Type="http://schemas.openxmlformats.org/officeDocument/2006/relationships/customXml" Target="../ink/ink823.xml"/><Relationship Id="rId76" Type="http://schemas.openxmlformats.org/officeDocument/2006/relationships/customXml" Target="../ink/ink844.xml"/><Relationship Id="rId141" Type="http://schemas.openxmlformats.org/officeDocument/2006/relationships/image" Target="../media/image817.png"/><Relationship Id="rId379" Type="http://schemas.openxmlformats.org/officeDocument/2006/relationships/image" Target="../media/image936.png"/><Relationship Id="rId7" Type="http://schemas.openxmlformats.org/officeDocument/2006/relationships/image" Target="../media/image750.png"/><Relationship Id="rId183" Type="http://schemas.openxmlformats.org/officeDocument/2006/relationships/image" Target="../media/image838.png"/><Relationship Id="rId239" Type="http://schemas.openxmlformats.org/officeDocument/2006/relationships/image" Target="../media/image866.png"/><Relationship Id="rId250" Type="http://schemas.openxmlformats.org/officeDocument/2006/relationships/customXml" Target="../ink/ink931.xml"/><Relationship Id="rId292" Type="http://schemas.openxmlformats.org/officeDocument/2006/relationships/customXml" Target="../ink/ink952.xml"/><Relationship Id="rId306" Type="http://schemas.openxmlformats.org/officeDocument/2006/relationships/customXml" Target="../ink/ink959.xml"/><Relationship Id="rId45" Type="http://schemas.openxmlformats.org/officeDocument/2006/relationships/image" Target="../media/image769.png"/><Relationship Id="rId87" Type="http://schemas.openxmlformats.org/officeDocument/2006/relationships/image" Target="../media/image790.png"/><Relationship Id="rId110" Type="http://schemas.openxmlformats.org/officeDocument/2006/relationships/customXml" Target="../ink/ink861.xml"/><Relationship Id="rId348" Type="http://schemas.openxmlformats.org/officeDocument/2006/relationships/customXml" Target="../ink/ink980.xml"/><Relationship Id="rId152" Type="http://schemas.openxmlformats.org/officeDocument/2006/relationships/customXml" Target="../ink/ink882.xml"/><Relationship Id="rId194" Type="http://schemas.openxmlformats.org/officeDocument/2006/relationships/customXml" Target="../ink/ink903.xml"/><Relationship Id="rId208" Type="http://schemas.openxmlformats.org/officeDocument/2006/relationships/customXml" Target="../ink/ink910.xml"/><Relationship Id="rId261" Type="http://schemas.openxmlformats.org/officeDocument/2006/relationships/image" Target="../media/image877.png"/><Relationship Id="rId14" Type="http://schemas.openxmlformats.org/officeDocument/2006/relationships/customXml" Target="../ink/ink813.xml"/><Relationship Id="rId56" Type="http://schemas.openxmlformats.org/officeDocument/2006/relationships/customXml" Target="../ink/ink834.xml"/><Relationship Id="rId317" Type="http://schemas.openxmlformats.org/officeDocument/2006/relationships/image" Target="../media/image905.png"/><Relationship Id="rId359" Type="http://schemas.openxmlformats.org/officeDocument/2006/relationships/image" Target="../media/image926.png"/><Relationship Id="rId98" Type="http://schemas.openxmlformats.org/officeDocument/2006/relationships/customXml" Target="../ink/ink855.xml"/><Relationship Id="rId121" Type="http://schemas.openxmlformats.org/officeDocument/2006/relationships/image" Target="../media/image807.png"/><Relationship Id="rId163" Type="http://schemas.openxmlformats.org/officeDocument/2006/relationships/image" Target="../media/image828.png"/><Relationship Id="rId219" Type="http://schemas.openxmlformats.org/officeDocument/2006/relationships/image" Target="../media/image856.png"/><Relationship Id="rId370" Type="http://schemas.openxmlformats.org/officeDocument/2006/relationships/customXml" Target="../ink/ink991.xml"/><Relationship Id="rId230" Type="http://schemas.openxmlformats.org/officeDocument/2006/relationships/customXml" Target="../ink/ink921.xml"/><Relationship Id="rId25" Type="http://schemas.openxmlformats.org/officeDocument/2006/relationships/image" Target="../media/image759.png"/><Relationship Id="rId67" Type="http://schemas.openxmlformats.org/officeDocument/2006/relationships/image" Target="../media/image780.png"/><Relationship Id="rId272" Type="http://schemas.openxmlformats.org/officeDocument/2006/relationships/customXml" Target="../ink/ink942.xml"/><Relationship Id="rId328" Type="http://schemas.openxmlformats.org/officeDocument/2006/relationships/customXml" Target="../ink/ink970.xml"/><Relationship Id="rId132" Type="http://schemas.openxmlformats.org/officeDocument/2006/relationships/customXml" Target="../ink/ink872.xml"/><Relationship Id="rId174" Type="http://schemas.openxmlformats.org/officeDocument/2006/relationships/customXml" Target="../ink/ink893.xml"/><Relationship Id="rId241" Type="http://schemas.openxmlformats.org/officeDocument/2006/relationships/image" Target="../media/image867.png"/><Relationship Id="rId36" Type="http://schemas.openxmlformats.org/officeDocument/2006/relationships/customXml" Target="../ink/ink824.xml"/><Relationship Id="rId283" Type="http://schemas.openxmlformats.org/officeDocument/2006/relationships/image" Target="../media/image888.png"/><Relationship Id="rId339" Type="http://schemas.openxmlformats.org/officeDocument/2006/relationships/image" Target="../media/image916.png"/><Relationship Id="rId78" Type="http://schemas.openxmlformats.org/officeDocument/2006/relationships/customXml" Target="../ink/ink845.xml"/><Relationship Id="rId101" Type="http://schemas.openxmlformats.org/officeDocument/2006/relationships/image" Target="../media/image797.png"/><Relationship Id="rId143" Type="http://schemas.openxmlformats.org/officeDocument/2006/relationships/image" Target="../media/image818.png"/><Relationship Id="rId185" Type="http://schemas.openxmlformats.org/officeDocument/2006/relationships/image" Target="../media/image839.png"/><Relationship Id="rId350" Type="http://schemas.openxmlformats.org/officeDocument/2006/relationships/customXml" Target="../ink/ink981.xml"/><Relationship Id="rId9" Type="http://schemas.openxmlformats.org/officeDocument/2006/relationships/image" Target="../media/image751.png"/><Relationship Id="rId210" Type="http://schemas.openxmlformats.org/officeDocument/2006/relationships/customXml" Target="../ink/ink911.xml"/><Relationship Id="rId26" Type="http://schemas.openxmlformats.org/officeDocument/2006/relationships/customXml" Target="../ink/ink819.xml"/><Relationship Id="rId231" Type="http://schemas.openxmlformats.org/officeDocument/2006/relationships/image" Target="../media/image862.png"/><Relationship Id="rId252" Type="http://schemas.openxmlformats.org/officeDocument/2006/relationships/customXml" Target="../ink/ink932.xml"/><Relationship Id="rId273" Type="http://schemas.openxmlformats.org/officeDocument/2006/relationships/image" Target="../media/image883.png"/><Relationship Id="rId294" Type="http://schemas.openxmlformats.org/officeDocument/2006/relationships/customXml" Target="../ink/ink953.xml"/><Relationship Id="rId308" Type="http://schemas.openxmlformats.org/officeDocument/2006/relationships/customXml" Target="../ink/ink960.xml"/><Relationship Id="rId329" Type="http://schemas.openxmlformats.org/officeDocument/2006/relationships/image" Target="../media/image911.png"/><Relationship Id="rId47" Type="http://schemas.openxmlformats.org/officeDocument/2006/relationships/image" Target="../media/image770.png"/><Relationship Id="rId68" Type="http://schemas.openxmlformats.org/officeDocument/2006/relationships/customXml" Target="../ink/ink840.xml"/><Relationship Id="rId89" Type="http://schemas.openxmlformats.org/officeDocument/2006/relationships/image" Target="../media/image791.png"/><Relationship Id="rId112" Type="http://schemas.openxmlformats.org/officeDocument/2006/relationships/customXml" Target="../ink/ink862.xml"/><Relationship Id="rId133" Type="http://schemas.openxmlformats.org/officeDocument/2006/relationships/image" Target="../media/image813.png"/><Relationship Id="rId154" Type="http://schemas.openxmlformats.org/officeDocument/2006/relationships/customXml" Target="../ink/ink883.xml"/><Relationship Id="rId175" Type="http://schemas.openxmlformats.org/officeDocument/2006/relationships/image" Target="../media/image834.png"/><Relationship Id="rId340" Type="http://schemas.openxmlformats.org/officeDocument/2006/relationships/customXml" Target="../ink/ink976.xml"/><Relationship Id="rId361" Type="http://schemas.openxmlformats.org/officeDocument/2006/relationships/image" Target="../media/image927.png"/><Relationship Id="rId196" Type="http://schemas.openxmlformats.org/officeDocument/2006/relationships/customXml" Target="../ink/ink904.xml"/><Relationship Id="rId200" Type="http://schemas.openxmlformats.org/officeDocument/2006/relationships/customXml" Target="../ink/ink906.xml"/><Relationship Id="rId16" Type="http://schemas.openxmlformats.org/officeDocument/2006/relationships/customXml" Target="../ink/ink814.xml"/><Relationship Id="rId221" Type="http://schemas.openxmlformats.org/officeDocument/2006/relationships/image" Target="../media/image857.png"/><Relationship Id="rId242" Type="http://schemas.openxmlformats.org/officeDocument/2006/relationships/customXml" Target="../ink/ink927.xml"/><Relationship Id="rId263" Type="http://schemas.openxmlformats.org/officeDocument/2006/relationships/image" Target="../media/image878.png"/><Relationship Id="rId284" Type="http://schemas.openxmlformats.org/officeDocument/2006/relationships/customXml" Target="../ink/ink948.xml"/><Relationship Id="rId319" Type="http://schemas.openxmlformats.org/officeDocument/2006/relationships/image" Target="../media/image906.png"/><Relationship Id="rId37" Type="http://schemas.openxmlformats.org/officeDocument/2006/relationships/image" Target="../media/image765.png"/><Relationship Id="rId58" Type="http://schemas.openxmlformats.org/officeDocument/2006/relationships/customXml" Target="../ink/ink835.xml"/><Relationship Id="rId79" Type="http://schemas.openxmlformats.org/officeDocument/2006/relationships/image" Target="../media/image786.png"/><Relationship Id="rId102" Type="http://schemas.openxmlformats.org/officeDocument/2006/relationships/customXml" Target="../ink/ink857.xml"/><Relationship Id="rId123" Type="http://schemas.openxmlformats.org/officeDocument/2006/relationships/image" Target="../media/image808.png"/><Relationship Id="rId144" Type="http://schemas.openxmlformats.org/officeDocument/2006/relationships/customXml" Target="../ink/ink878.xml"/><Relationship Id="rId330" Type="http://schemas.openxmlformats.org/officeDocument/2006/relationships/customXml" Target="../ink/ink971.xml"/><Relationship Id="rId90" Type="http://schemas.openxmlformats.org/officeDocument/2006/relationships/customXml" Target="../ink/ink851.xml"/><Relationship Id="rId165" Type="http://schemas.openxmlformats.org/officeDocument/2006/relationships/image" Target="../media/image829.png"/><Relationship Id="rId186" Type="http://schemas.openxmlformats.org/officeDocument/2006/relationships/customXml" Target="../ink/ink899.xml"/><Relationship Id="rId351" Type="http://schemas.openxmlformats.org/officeDocument/2006/relationships/image" Target="../media/image922.png"/><Relationship Id="rId372" Type="http://schemas.openxmlformats.org/officeDocument/2006/relationships/customXml" Target="../ink/ink992.xml"/><Relationship Id="rId211" Type="http://schemas.openxmlformats.org/officeDocument/2006/relationships/image" Target="../media/image852.png"/><Relationship Id="rId232" Type="http://schemas.openxmlformats.org/officeDocument/2006/relationships/customXml" Target="../ink/ink922.xml"/><Relationship Id="rId253" Type="http://schemas.openxmlformats.org/officeDocument/2006/relationships/image" Target="../media/image873.png"/><Relationship Id="rId274" Type="http://schemas.openxmlformats.org/officeDocument/2006/relationships/customXml" Target="../ink/ink943.xml"/><Relationship Id="rId295" Type="http://schemas.openxmlformats.org/officeDocument/2006/relationships/image" Target="../media/image894.png"/><Relationship Id="rId309" Type="http://schemas.openxmlformats.org/officeDocument/2006/relationships/image" Target="../media/image901.png"/><Relationship Id="rId27" Type="http://schemas.openxmlformats.org/officeDocument/2006/relationships/image" Target="../media/image760.png"/><Relationship Id="rId48" Type="http://schemas.openxmlformats.org/officeDocument/2006/relationships/customXml" Target="../ink/ink830.xml"/><Relationship Id="rId69" Type="http://schemas.openxmlformats.org/officeDocument/2006/relationships/image" Target="../media/image781.png"/><Relationship Id="rId113" Type="http://schemas.openxmlformats.org/officeDocument/2006/relationships/image" Target="../media/image803.png"/><Relationship Id="rId134" Type="http://schemas.openxmlformats.org/officeDocument/2006/relationships/customXml" Target="../ink/ink873.xml"/><Relationship Id="rId320" Type="http://schemas.openxmlformats.org/officeDocument/2006/relationships/customXml" Target="../ink/ink966.xml"/><Relationship Id="rId80" Type="http://schemas.openxmlformats.org/officeDocument/2006/relationships/customXml" Target="../ink/ink846.xml"/><Relationship Id="rId155" Type="http://schemas.openxmlformats.org/officeDocument/2006/relationships/image" Target="../media/image824.png"/><Relationship Id="rId176" Type="http://schemas.openxmlformats.org/officeDocument/2006/relationships/customXml" Target="../ink/ink894.xml"/><Relationship Id="rId197" Type="http://schemas.openxmlformats.org/officeDocument/2006/relationships/image" Target="../media/image845.png"/><Relationship Id="rId341" Type="http://schemas.openxmlformats.org/officeDocument/2006/relationships/image" Target="../media/image917.png"/><Relationship Id="rId362" Type="http://schemas.openxmlformats.org/officeDocument/2006/relationships/customXml" Target="../ink/ink987.xml"/><Relationship Id="rId201" Type="http://schemas.openxmlformats.org/officeDocument/2006/relationships/image" Target="../media/image847.png"/><Relationship Id="rId222" Type="http://schemas.openxmlformats.org/officeDocument/2006/relationships/customXml" Target="../ink/ink917.xml"/><Relationship Id="rId243" Type="http://schemas.openxmlformats.org/officeDocument/2006/relationships/image" Target="../media/image868.png"/><Relationship Id="rId264" Type="http://schemas.openxmlformats.org/officeDocument/2006/relationships/customXml" Target="../ink/ink938.xml"/><Relationship Id="rId285" Type="http://schemas.openxmlformats.org/officeDocument/2006/relationships/image" Target="../media/image889.png"/><Relationship Id="rId17" Type="http://schemas.openxmlformats.org/officeDocument/2006/relationships/image" Target="../media/image755.png"/><Relationship Id="rId38" Type="http://schemas.openxmlformats.org/officeDocument/2006/relationships/customXml" Target="../ink/ink825.xml"/><Relationship Id="rId59" Type="http://schemas.openxmlformats.org/officeDocument/2006/relationships/image" Target="../media/image776.png"/><Relationship Id="rId103" Type="http://schemas.openxmlformats.org/officeDocument/2006/relationships/image" Target="../media/image798.png"/><Relationship Id="rId124" Type="http://schemas.openxmlformats.org/officeDocument/2006/relationships/customXml" Target="../ink/ink868.xml"/><Relationship Id="rId310" Type="http://schemas.openxmlformats.org/officeDocument/2006/relationships/customXml" Target="../ink/ink961.xml"/><Relationship Id="rId70" Type="http://schemas.openxmlformats.org/officeDocument/2006/relationships/customXml" Target="../ink/ink841.xml"/><Relationship Id="rId91" Type="http://schemas.openxmlformats.org/officeDocument/2006/relationships/image" Target="../media/image792.png"/><Relationship Id="rId145" Type="http://schemas.openxmlformats.org/officeDocument/2006/relationships/image" Target="../media/image819.png"/><Relationship Id="rId166" Type="http://schemas.openxmlformats.org/officeDocument/2006/relationships/customXml" Target="../ink/ink889.xml"/><Relationship Id="rId187" Type="http://schemas.openxmlformats.org/officeDocument/2006/relationships/image" Target="../media/image840.png"/><Relationship Id="rId331" Type="http://schemas.openxmlformats.org/officeDocument/2006/relationships/image" Target="../media/image912.png"/><Relationship Id="rId352" Type="http://schemas.openxmlformats.org/officeDocument/2006/relationships/customXml" Target="../ink/ink982.xml"/><Relationship Id="rId373" Type="http://schemas.openxmlformats.org/officeDocument/2006/relationships/image" Target="../media/image933.png"/><Relationship Id="rId1" Type="http://schemas.openxmlformats.org/officeDocument/2006/relationships/slideLayout" Target="../slideLayouts/slideLayout7.xml"/><Relationship Id="rId212" Type="http://schemas.openxmlformats.org/officeDocument/2006/relationships/customXml" Target="../ink/ink912.xml"/><Relationship Id="rId233" Type="http://schemas.openxmlformats.org/officeDocument/2006/relationships/image" Target="../media/image863.png"/><Relationship Id="rId254" Type="http://schemas.openxmlformats.org/officeDocument/2006/relationships/customXml" Target="../ink/ink933.xml"/><Relationship Id="rId28" Type="http://schemas.openxmlformats.org/officeDocument/2006/relationships/customXml" Target="../ink/ink820.xml"/><Relationship Id="rId49" Type="http://schemas.openxmlformats.org/officeDocument/2006/relationships/image" Target="../media/image771.png"/><Relationship Id="rId114" Type="http://schemas.openxmlformats.org/officeDocument/2006/relationships/customXml" Target="../ink/ink863.xml"/><Relationship Id="rId275" Type="http://schemas.openxmlformats.org/officeDocument/2006/relationships/image" Target="../media/image884.png"/><Relationship Id="rId296" Type="http://schemas.openxmlformats.org/officeDocument/2006/relationships/customXml" Target="../ink/ink954.xml"/><Relationship Id="rId300" Type="http://schemas.openxmlformats.org/officeDocument/2006/relationships/customXml" Target="../ink/ink956.xml"/><Relationship Id="rId60" Type="http://schemas.openxmlformats.org/officeDocument/2006/relationships/customXml" Target="../ink/ink836.xml"/><Relationship Id="rId81" Type="http://schemas.openxmlformats.org/officeDocument/2006/relationships/image" Target="../media/image787.png"/><Relationship Id="rId135" Type="http://schemas.openxmlformats.org/officeDocument/2006/relationships/image" Target="../media/image814.png"/><Relationship Id="rId156" Type="http://schemas.openxmlformats.org/officeDocument/2006/relationships/customXml" Target="../ink/ink884.xml"/><Relationship Id="rId177" Type="http://schemas.openxmlformats.org/officeDocument/2006/relationships/image" Target="../media/image835.png"/><Relationship Id="rId198" Type="http://schemas.openxmlformats.org/officeDocument/2006/relationships/customXml" Target="../ink/ink905.xml"/><Relationship Id="rId321" Type="http://schemas.openxmlformats.org/officeDocument/2006/relationships/image" Target="../media/image907.png"/><Relationship Id="rId342" Type="http://schemas.openxmlformats.org/officeDocument/2006/relationships/customXml" Target="../ink/ink977.xml"/><Relationship Id="rId363" Type="http://schemas.openxmlformats.org/officeDocument/2006/relationships/image" Target="../media/image928.png"/><Relationship Id="rId202" Type="http://schemas.openxmlformats.org/officeDocument/2006/relationships/customXml" Target="../ink/ink907.xml"/><Relationship Id="rId223" Type="http://schemas.openxmlformats.org/officeDocument/2006/relationships/image" Target="../media/image858.png"/><Relationship Id="rId244" Type="http://schemas.openxmlformats.org/officeDocument/2006/relationships/customXml" Target="../ink/ink928.xml"/><Relationship Id="rId18" Type="http://schemas.openxmlformats.org/officeDocument/2006/relationships/customXml" Target="../ink/ink815.xml"/><Relationship Id="rId39" Type="http://schemas.openxmlformats.org/officeDocument/2006/relationships/image" Target="../media/image766.png"/><Relationship Id="rId265" Type="http://schemas.openxmlformats.org/officeDocument/2006/relationships/image" Target="../media/image879.png"/><Relationship Id="rId286" Type="http://schemas.openxmlformats.org/officeDocument/2006/relationships/customXml" Target="../ink/ink949.xml"/><Relationship Id="rId50" Type="http://schemas.openxmlformats.org/officeDocument/2006/relationships/customXml" Target="../ink/ink831.xml"/><Relationship Id="rId104" Type="http://schemas.openxmlformats.org/officeDocument/2006/relationships/customXml" Target="../ink/ink858.xml"/><Relationship Id="rId125" Type="http://schemas.openxmlformats.org/officeDocument/2006/relationships/image" Target="../media/image809.png"/><Relationship Id="rId146" Type="http://schemas.openxmlformats.org/officeDocument/2006/relationships/customXml" Target="../ink/ink879.xml"/><Relationship Id="rId167" Type="http://schemas.openxmlformats.org/officeDocument/2006/relationships/image" Target="../media/image830.png"/><Relationship Id="rId188" Type="http://schemas.openxmlformats.org/officeDocument/2006/relationships/customXml" Target="../ink/ink900.xml"/><Relationship Id="rId311" Type="http://schemas.openxmlformats.org/officeDocument/2006/relationships/image" Target="../media/image902.png"/><Relationship Id="rId332" Type="http://schemas.openxmlformats.org/officeDocument/2006/relationships/customXml" Target="../ink/ink972.xml"/><Relationship Id="rId353" Type="http://schemas.openxmlformats.org/officeDocument/2006/relationships/image" Target="../media/image923.png"/><Relationship Id="rId374" Type="http://schemas.openxmlformats.org/officeDocument/2006/relationships/customXml" Target="../ink/ink993.xml"/><Relationship Id="rId71" Type="http://schemas.openxmlformats.org/officeDocument/2006/relationships/image" Target="../media/image782.png"/><Relationship Id="rId92" Type="http://schemas.openxmlformats.org/officeDocument/2006/relationships/customXml" Target="../ink/ink852.xml"/><Relationship Id="rId213" Type="http://schemas.openxmlformats.org/officeDocument/2006/relationships/image" Target="../media/image853.png"/><Relationship Id="rId234" Type="http://schemas.openxmlformats.org/officeDocument/2006/relationships/customXml" Target="../ink/ink923.xml"/><Relationship Id="rId2" Type="http://schemas.openxmlformats.org/officeDocument/2006/relationships/notesSlide" Target="../notesSlides/notesSlide6.xml"/><Relationship Id="rId29" Type="http://schemas.openxmlformats.org/officeDocument/2006/relationships/image" Target="../media/image761.png"/><Relationship Id="rId255" Type="http://schemas.openxmlformats.org/officeDocument/2006/relationships/image" Target="../media/image874.png"/><Relationship Id="rId276" Type="http://schemas.openxmlformats.org/officeDocument/2006/relationships/customXml" Target="../ink/ink944.xml"/><Relationship Id="rId297" Type="http://schemas.openxmlformats.org/officeDocument/2006/relationships/image" Target="../media/image895.png"/><Relationship Id="rId40" Type="http://schemas.openxmlformats.org/officeDocument/2006/relationships/customXml" Target="../ink/ink826.xml"/><Relationship Id="rId115" Type="http://schemas.openxmlformats.org/officeDocument/2006/relationships/image" Target="../media/image804.png"/><Relationship Id="rId136" Type="http://schemas.openxmlformats.org/officeDocument/2006/relationships/customXml" Target="../ink/ink874.xml"/><Relationship Id="rId157" Type="http://schemas.openxmlformats.org/officeDocument/2006/relationships/image" Target="../media/image825.png"/><Relationship Id="rId178" Type="http://schemas.openxmlformats.org/officeDocument/2006/relationships/customXml" Target="../ink/ink895.xml"/><Relationship Id="rId301" Type="http://schemas.openxmlformats.org/officeDocument/2006/relationships/image" Target="../media/image897.png"/><Relationship Id="rId322" Type="http://schemas.openxmlformats.org/officeDocument/2006/relationships/customXml" Target="../ink/ink967.xml"/><Relationship Id="rId343" Type="http://schemas.openxmlformats.org/officeDocument/2006/relationships/image" Target="../media/image918.png"/><Relationship Id="rId364" Type="http://schemas.openxmlformats.org/officeDocument/2006/relationships/customXml" Target="../ink/ink988.xml"/><Relationship Id="rId61" Type="http://schemas.openxmlformats.org/officeDocument/2006/relationships/image" Target="../media/image777.png"/><Relationship Id="rId82" Type="http://schemas.openxmlformats.org/officeDocument/2006/relationships/customXml" Target="../ink/ink847.xml"/><Relationship Id="rId199" Type="http://schemas.openxmlformats.org/officeDocument/2006/relationships/image" Target="../media/image846.png"/><Relationship Id="rId203" Type="http://schemas.openxmlformats.org/officeDocument/2006/relationships/image" Target="../media/image848.png"/><Relationship Id="rId19" Type="http://schemas.openxmlformats.org/officeDocument/2006/relationships/image" Target="../media/image756.png"/><Relationship Id="rId224" Type="http://schemas.openxmlformats.org/officeDocument/2006/relationships/customXml" Target="../ink/ink918.xml"/><Relationship Id="rId245" Type="http://schemas.openxmlformats.org/officeDocument/2006/relationships/image" Target="../media/image869.png"/><Relationship Id="rId266" Type="http://schemas.openxmlformats.org/officeDocument/2006/relationships/customXml" Target="../ink/ink939.xml"/><Relationship Id="rId287" Type="http://schemas.openxmlformats.org/officeDocument/2006/relationships/image" Target="../media/image890.png"/><Relationship Id="rId30" Type="http://schemas.openxmlformats.org/officeDocument/2006/relationships/customXml" Target="../ink/ink821.xml"/><Relationship Id="rId105" Type="http://schemas.openxmlformats.org/officeDocument/2006/relationships/image" Target="../media/image799.png"/><Relationship Id="rId126" Type="http://schemas.openxmlformats.org/officeDocument/2006/relationships/customXml" Target="../ink/ink869.xml"/><Relationship Id="rId147" Type="http://schemas.openxmlformats.org/officeDocument/2006/relationships/image" Target="../media/image820.png"/><Relationship Id="rId168" Type="http://schemas.openxmlformats.org/officeDocument/2006/relationships/customXml" Target="../ink/ink890.xml"/><Relationship Id="rId312" Type="http://schemas.openxmlformats.org/officeDocument/2006/relationships/customXml" Target="../ink/ink962.xml"/><Relationship Id="rId333" Type="http://schemas.openxmlformats.org/officeDocument/2006/relationships/image" Target="../media/image913.png"/><Relationship Id="rId354" Type="http://schemas.openxmlformats.org/officeDocument/2006/relationships/customXml" Target="../ink/ink983.xml"/><Relationship Id="rId51" Type="http://schemas.openxmlformats.org/officeDocument/2006/relationships/image" Target="../media/image772.png"/><Relationship Id="rId72" Type="http://schemas.openxmlformats.org/officeDocument/2006/relationships/customXml" Target="../ink/ink842.xml"/><Relationship Id="rId93" Type="http://schemas.openxmlformats.org/officeDocument/2006/relationships/image" Target="../media/image793.png"/><Relationship Id="rId189" Type="http://schemas.openxmlformats.org/officeDocument/2006/relationships/image" Target="../media/image841.png"/><Relationship Id="rId375" Type="http://schemas.openxmlformats.org/officeDocument/2006/relationships/image" Target="../media/image934.png"/><Relationship Id="rId3" Type="http://schemas.openxmlformats.org/officeDocument/2006/relationships/image" Target="../media/image748.emf"/><Relationship Id="rId214" Type="http://schemas.openxmlformats.org/officeDocument/2006/relationships/customXml" Target="../ink/ink913.xml"/><Relationship Id="rId235" Type="http://schemas.openxmlformats.org/officeDocument/2006/relationships/image" Target="../media/image864.png"/><Relationship Id="rId256" Type="http://schemas.openxmlformats.org/officeDocument/2006/relationships/customXml" Target="../ink/ink934.xml"/><Relationship Id="rId277" Type="http://schemas.openxmlformats.org/officeDocument/2006/relationships/image" Target="../media/image885.png"/><Relationship Id="rId298" Type="http://schemas.openxmlformats.org/officeDocument/2006/relationships/customXml" Target="../ink/ink955.xml"/><Relationship Id="rId116" Type="http://schemas.openxmlformats.org/officeDocument/2006/relationships/customXml" Target="../ink/ink864.xml"/><Relationship Id="rId137" Type="http://schemas.openxmlformats.org/officeDocument/2006/relationships/image" Target="../media/image815.png"/><Relationship Id="rId158" Type="http://schemas.openxmlformats.org/officeDocument/2006/relationships/customXml" Target="../ink/ink885.xml"/><Relationship Id="rId302" Type="http://schemas.openxmlformats.org/officeDocument/2006/relationships/customXml" Target="../ink/ink957.xml"/><Relationship Id="rId323" Type="http://schemas.openxmlformats.org/officeDocument/2006/relationships/image" Target="../media/image908.png"/><Relationship Id="rId344" Type="http://schemas.openxmlformats.org/officeDocument/2006/relationships/customXml" Target="../ink/ink978.xml"/><Relationship Id="rId20" Type="http://schemas.openxmlformats.org/officeDocument/2006/relationships/customXml" Target="../ink/ink816.xml"/><Relationship Id="rId41" Type="http://schemas.openxmlformats.org/officeDocument/2006/relationships/image" Target="../media/image767.png"/><Relationship Id="rId62" Type="http://schemas.openxmlformats.org/officeDocument/2006/relationships/customXml" Target="../ink/ink837.xml"/><Relationship Id="rId83" Type="http://schemas.openxmlformats.org/officeDocument/2006/relationships/image" Target="../media/image788.png"/><Relationship Id="rId179" Type="http://schemas.openxmlformats.org/officeDocument/2006/relationships/image" Target="../media/image836.png"/><Relationship Id="rId365" Type="http://schemas.openxmlformats.org/officeDocument/2006/relationships/image" Target="../media/image929.png"/><Relationship Id="rId190" Type="http://schemas.openxmlformats.org/officeDocument/2006/relationships/customXml" Target="../ink/ink901.xml"/><Relationship Id="rId204" Type="http://schemas.openxmlformats.org/officeDocument/2006/relationships/customXml" Target="../ink/ink908.xml"/><Relationship Id="rId225" Type="http://schemas.openxmlformats.org/officeDocument/2006/relationships/image" Target="../media/image859.png"/><Relationship Id="rId246" Type="http://schemas.openxmlformats.org/officeDocument/2006/relationships/customXml" Target="../ink/ink929.xml"/><Relationship Id="rId267" Type="http://schemas.openxmlformats.org/officeDocument/2006/relationships/image" Target="../media/image880.png"/><Relationship Id="rId288" Type="http://schemas.openxmlformats.org/officeDocument/2006/relationships/customXml" Target="../ink/ink950.xml"/><Relationship Id="rId106" Type="http://schemas.openxmlformats.org/officeDocument/2006/relationships/customXml" Target="../ink/ink859.xml"/><Relationship Id="rId127" Type="http://schemas.openxmlformats.org/officeDocument/2006/relationships/image" Target="../media/image810.png"/><Relationship Id="rId313" Type="http://schemas.openxmlformats.org/officeDocument/2006/relationships/image" Target="../media/image903.png"/><Relationship Id="rId10" Type="http://schemas.openxmlformats.org/officeDocument/2006/relationships/customXml" Target="../ink/ink811.xml"/><Relationship Id="rId31" Type="http://schemas.openxmlformats.org/officeDocument/2006/relationships/image" Target="../media/image762.png"/><Relationship Id="rId52" Type="http://schemas.openxmlformats.org/officeDocument/2006/relationships/customXml" Target="../ink/ink832.xml"/><Relationship Id="rId73" Type="http://schemas.openxmlformats.org/officeDocument/2006/relationships/image" Target="../media/image783.png"/><Relationship Id="rId94" Type="http://schemas.openxmlformats.org/officeDocument/2006/relationships/customXml" Target="../ink/ink853.xml"/><Relationship Id="rId148" Type="http://schemas.openxmlformats.org/officeDocument/2006/relationships/customXml" Target="../ink/ink880.xml"/><Relationship Id="rId169" Type="http://schemas.openxmlformats.org/officeDocument/2006/relationships/image" Target="../media/image831.png"/><Relationship Id="rId334" Type="http://schemas.openxmlformats.org/officeDocument/2006/relationships/customXml" Target="../ink/ink973.xml"/><Relationship Id="rId355" Type="http://schemas.openxmlformats.org/officeDocument/2006/relationships/image" Target="../media/image924.png"/><Relationship Id="rId376" Type="http://schemas.openxmlformats.org/officeDocument/2006/relationships/customXml" Target="../ink/ink994.xml"/><Relationship Id="rId4" Type="http://schemas.openxmlformats.org/officeDocument/2006/relationships/customXml" Target="../ink/ink808.xml"/><Relationship Id="rId180" Type="http://schemas.openxmlformats.org/officeDocument/2006/relationships/customXml" Target="../ink/ink896.xml"/><Relationship Id="rId215" Type="http://schemas.openxmlformats.org/officeDocument/2006/relationships/image" Target="../media/image854.png"/><Relationship Id="rId236" Type="http://schemas.openxmlformats.org/officeDocument/2006/relationships/customXml" Target="../ink/ink924.xml"/><Relationship Id="rId257" Type="http://schemas.openxmlformats.org/officeDocument/2006/relationships/image" Target="../media/image875.png"/><Relationship Id="rId278" Type="http://schemas.openxmlformats.org/officeDocument/2006/relationships/customXml" Target="../ink/ink945.xml"/><Relationship Id="rId303" Type="http://schemas.openxmlformats.org/officeDocument/2006/relationships/image" Target="../media/image898.png"/><Relationship Id="rId42" Type="http://schemas.openxmlformats.org/officeDocument/2006/relationships/customXml" Target="../ink/ink827.xml"/><Relationship Id="rId84" Type="http://schemas.openxmlformats.org/officeDocument/2006/relationships/customXml" Target="../ink/ink848.xml"/><Relationship Id="rId138" Type="http://schemas.openxmlformats.org/officeDocument/2006/relationships/customXml" Target="../ink/ink875.xml"/><Relationship Id="rId345" Type="http://schemas.openxmlformats.org/officeDocument/2006/relationships/image" Target="../media/image919.png"/><Relationship Id="rId191" Type="http://schemas.openxmlformats.org/officeDocument/2006/relationships/image" Target="../media/image842.png"/><Relationship Id="rId205" Type="http://schemas.openxmlformats.org/officeDocument/2006/relationships/image" Target="../media/image849.png"/><Relationship Id="rId247" Type="http://schemas.openxmlformats.org/officeDocument/2006/relationships/image" Target="../media/image870.png"/><Relationship Id="rId107" Type="http://schemas.openxmlformats.org/officeDocument/2006/relationships/image" Target="../media/image800.png"/><Relationship Id="rId289" Type="http://schemas.openxmlformats.org/officeDocument/2006/relationships/image" Target="../media/image891.png"/><Relationship Id="rId11" Type="http://schemas.openxmlformats.org/officeDocument/2006/relationships/image" Target="../media/image752.png"/><Relationship Id="rId53" Type="http://schemas.openxmlformats.org/officeDocument/2006/relationships/image" Target="../media/image773.png"/><Relationship Id="rId149" Type="http://schemas.openxmlformats.org/officeDocument/2006/relationships/image" Target="../media/image821.png"/><Relationship Id="rId314" Type="http://schemas.openxmlformats.org/officeDocument/2006/relationships/customXml" Target="../ink/ink963.xml"/><Relationship Id="rId356" Type="http://schemas.openxmlformats.org/officeDocument/2006/relationships/customXml" Target="../ink/ink984.xml"/><Relationship Id="rId95" Type="http://schemas.openxmlformats.org/officeDocument/2006/relationships/image" Target="../media/image794.png"/><Relationship Id="rId160" Type="http://schemas.openxmlformats.org/officeDocument/2006/relationships/customXml" Target="../ink/ink886.xml"/><Relationship Id="rId216" Type="http://schemas.openxmlformats.org/officeDocument/2006/relationships/customXml" Target="../ink/ink914.xml"/><Relationship Id="rId258" Type="http://schemas.openxmlformats.org/officeDocument/2006/relationships/customXml" Target="../ink/ink935.xml"/><Relationship Id="rId22" Type="http://schemas.openxmlformats.org/officeDocument/2006/relationships/customXml" Target="../ink/ink817.xml"/><Relationship Id="rId64" Type="http://schemas.openxmlformats.org/officeDocument/2006/relationships/customXml" Target="../ink/ink838.xml"/><Relationship Id="rId118" Type="http://schemas.openxmlformats.org/officeDocument/2006/relationships/customXml" Target="../ink/ink865.xml"/><Relationship Id="rId325" Type="http://schemas.openxmlformats.org/officeDocument/2006/relationships/image" Target="../media/image909.png"/><Relationship Id="rId367" Type="http://schemas.openxmlformats.org/officeDocument/2006/relationships/image" Target="../media/image930.png"/><Relationship Id="rId171" Type="http://schemas.openxmlformats.org/officeDocument/2006/relationships/image" Target="../media/image832.png"/><Relationship Id="rId227" Type="http://schemas.openxmlformats.org/officeDocument/2006/relationships/image" Target="../media/image860.png"/><Relationship Id="rId269" Type="http://schemas.openxmlformats.org/officeDocument/2006/relationships/image" Target="../media/image881.png"/><Relationship Id="rId33" Type="http://schemas.openxmlformats.org/officeDocument/2006/relationships/image" Target="../media/image763.png"/><Relationship Id="rId129" Type="http://schemas.openxmlformats.org/officeDocument/2006/relationships/image" Target="../media/image811.png"/><Relationship Id="rId280" Type="http://schemas.openxmlformats.org/officeDocument/2006/relationships/customXml" Target="../ink/ink946.xml"/><Relationship Id="rId336" Type="http://schemas.openxmlformats.org/officeDocument/2006/relationships/customXml" Target="../ink/ink974.xml"/><Relationship Id="rId75" Type="http://schemas.openxmlformats.org/officeDocument/2006/relationships/image" Target="../media/image784.png"/><Relationship Id="rId140" Type="http://schemas.openxmlformats.org/officeDocument/2006/relationships/customXml" Target="../ink/ink876.xml"/><Relationship Id="rId182" Type="http://schemas.openxmlformats.org/officeDocument/2006/relationships/customXml" Target="../ink/ink897.xml"/><Relationship Id="rId378" Type="http://schemas.openxmlformats.org/officeDocument/2006/relationships/customXml" Target="../ink/ink995.xml"/><Relationship Id="rId6" Type="http://schemas.openxmlformats.org/officeDocument/2006/relationships/customXml" Target="../ink/ink809.xml"/><Relationship Id="rId238" Type="http://schemas.openxmlformats.org/officeDocument/2006/relationships/customXml" Target="../ink/ink925.xml"/><Relationship Id="rId291" Type="http://schemas.openxmlformats.org/officeDocument/2006/relationships/image" Target="../media/image892.png"/><Relationship Id="rId305" Type="http://schemas.openxmlformats.org/officeDocument/2006/relationships/image" Target="../media/image899.png"/><Relationship Id="rId347" Type="http://schemas.openxmlformats.org/officeDocument/2006/relationships/image" Target="../media/image920.png"/><Relationship Id="rId44" Type="http://schemas.openxmlformats.org/officeDocument/2006/relationships/customXml" Target="../ink/ink828.xml"/><Relationship Id="rId86" Type="http://schemas.openxmlformats.org/officeDocument/2006/relationships/customXml" Target="../ink/ink849.xml"/><Relationship Id="rId151" Type="http://schemas.openxmlformats.org/officeDocument/2006/relationships/image" Target="../media/image822.png"/><Relationship Id="rId193" Type="http://schemas.openxmlformats.org/officeDocument/2006/relationships/image" Target="../media/image843.png"/><Relationship Id="rId207" Type="http://schemas.openxmlformats.org/officeDocument/2006/relationships/image" Target="../media/image850.png"/><Relationship Id="rId249" Type="http://schemas.openxmlformats.org/officeDocument/2006/relationships/image" Target="../media/image871.png"/><Relationship Id="rId13" Type="http://schemas.openxmlformats.org/officeDocument/2006/relationships/image" Target="../media/image753.png"/><Relationship Id="rId109" Type="http://schemas.openxmlformats.org/officeDocument/2006/relationships/image" Target="../media/image801.png"/><Relationship Id="rId260" Type="http://schemas.openxmlformats.org/officeDocument/2006/relationships/customXml" Target="../ink/ink936.xml"/><Relationship Id="rId316" Type="http://schemas.openxmlformats.org/officeDocument/2006/relationships/customXml" Target="../ink/ink964.xml"/><Relationship Id="rId55" Type="http://schemas.openxmlformats.org/officeDocument/2006/relationships/image" Target="../media/image774.png"/><Relationship Id="rId97" Type="http://schemas.openxmlformats.org/officeDocument/2006/relationships/image" Target="../media/image795.png"/><Relationship Id="rId120" Type="http://schemas.openxmlformats.org/officeDocument/2006/relationships/customXml" Target="../ink/ink866.xml"/><Relationship Id="rId358" Type="http://schemas.openxmlformats.org/officeDocument/2006/relationships/customXml" Target="../ink/ink985.xml"/><Relationship Id="rId162" Type="http://schemas.openxmlformats.org/officeDocument/2006/relationships/customXml" Target="../ink/ink887.xml"/><Relationship Id="rId218" Type="http://schemas.openxmlformats.org/officeDocument/2006/relationships/customXml" Target="../ink/ink915.xml"/><Relationship Id="rId271" Type="http://schemas.openxmlformats.org/officeDocument/2006/relationships/image" Target="../media/image882.png"/><Relationship Id="rId24" Type="http://schemas.openxmlformats.org/officeDocument/2006/relationships/customXml" Target="../ink/ink818.xml"/><Relationship Id="rId66" Type="http://schemas.openxmlformats.org/officeDocument/2006/relationships/customXml" Target="../ink/ink839.xml"/><Relationship Id="rId131" Type="http://schemas.openxmlformats.org/officeDocument/2006/relationships/image" Target="../media/image812.png"/><Relationship Id="rId327" Type="http://schemas.openxmlformats.org/officeDocument/2006/relationships/image" Target="../media/image910.png"/><Relationship Id="rId369" Type="http://schemas.openxmlformats.org/officeDocument/2006/relationships/image" Target="../media/image931.png"/><Relationship Id="rId173" Type="http://schemas.openxmlformats.org/officeDocument/2006/relationships/image" Target="../media/image833.png"/><Relationship Id="rId229" Type="http://schemas.openxmlformats.org/officeDocument/2006/relationships/image" Target="../media/image861.png"/><Relationship Id="rId240" Type="http://schemas.openxmlformats.org/officeDocument/2006/relationships/customXml" Target="../ink/ink926.xml"/><Relationship Id="rId35" Type="http://schemas.openxmlformats.org/officeDocument/2006/relationships/image" Target="../media/image764.png"/><Relationship Id="rId77" Type="http://schemas.openxmlformats.org/officeDocument/2006/relationships/image" Target="../media/image785.png"/><Relationship Id="rId100" Type="http://schemas.openxmlformats.org/officeDocument/2006/relationships/customXml" Target="../ink/ink856.xml"/><Relationship Id="rId282" Type="http://schemas.openxmlformats.org/officeDocument/2006/relationships/customXml" Target="../ink/ink947.xml"/><Relationship Id="rId338" Type="http://schemas.openxmlformats.org/officeDocument/2006/relationships/customXml" Target="../ink/ink975.xml"/><Relationship Id="rId8" Type="http://schemas.openxmlformats.org/officeDocument/2006/relationships/customXml" Target="../ink/ink810.xml"/><Relationship Id="rId142" Type="http://schemas.openxmlformats.org/officeDocument/2006/relationships/customXml" Target="../ink/ink877.xml"/><Relationship Id="rId184" Type="http://schemas.openxmlformats.org/officeDocument/2006/relationships/customXml" Target="../ink/ink898.xml"/><Relationship Id="rId251" Type="http://schemas.openxmlformats.org/officeDocument/2006/relationships/image" Target="../media/image872.png"/><Relationship Id="rId46" Type="http://schemas.openxmlformats.org/officeDocument/2006/relationships/customXml" Target="../ink/ink829.xml"/><Relationship Id="rId293" Type="http://schemas.openxmlformats.org/officeDocument/2006/relationships/image" Target="../media/image893.png"/><Relationship Id="rId307" Type="http://schemas.openxmlformats.org/officeDocument/2006/relationships/image" Target="../media/image900.png"/><Relationship Id="rId349" Type="http://schemas.openxmlformats.org/officeDocument/2006/relationships/image" Target="../media/image921.png"/><Relationship Id="rId88" Type="http://schemas.openxmlformats.org/officeDocument/2006/relationships/customXml" Target="../ink/ink850.xml"/><Relationship Id="rId111" Type="http://schemas.openxmlformats.org/officeDocument/2006/relationships/image" Target="../media/image802.png"/><Relationship Id="rId153" Type="http://schemas.openxmlformats.org/officeDocument/2006/relationships/image" Target="../media/image823.png"/><Relationship Id="rId195" Type="http://schemas.openxmlformats.org/officeDocument/2006/relationships/image" Target="../media/image844.png"/><Relationship Id="rId209" Type="http://schemas.openxmlformats.org/officeDocument/2006/relationships/image" Target="../media/image851.png"/><Relationship Id="rId360" Type="http://schemas.openxmlformats.org/officeDocument/2006/relationships/customXml" Target="../ink/ink986.xml"/><Relationship Id="rId220" Type="http://schemas.openxmlformats.org/officeDocument/2006/relationships/customXml" Target="../ink/ink916.xml"/><Relationship Id="rId15" Type="http://schemas.openxmlformats.org/officeDocument/2006/relationships/image" Target="../media/image754.png"/><Relationship Id="rId57" Type="http://schemas.openxmlformats.org/officeDocument/2006/relationships/image" Target="../media/image775.png"/><Relationship Id="rId262" Type="http://schemas.openxmlformats.org/officeDocument/2006/relationships/customXml" Target="../ink/ink937.xml"/><Relationship Id="rId318" Type="http://schemas.openxmlformats.org/officeDocument/2006/relationships/customXml" Target="../ink/ink965.xml"/><Relationship Id="rId99" Type="http://schemas.openxmlformats.org/officeDocument/2006/relationships/image" Target="../media/image796.png"/><Relationship Id="rId122" Type="http://schemas.openxmlformats.org/officeDocument/2006/relationships/customXml" Target="../ink/ink867.xml"/><Relationship Id="rId164" Type="http://schemas.openxmlformats.org/officeDocument/2006/relationships/customXml" Target="../ink/ink888.xml"/><Relationship Id="rId371" Type="http://schemas.openxmlformats.org/officeDocument/2006/relationships/image" Target="../media/image932.png"/></Relationships>
</file>

<file path=ppt/slides/_rels/slide7.xml.rels><?xml version="1.0" encoding="UTF-8" standalone="yes"?>
<Relationships xmlns="http://schemas.openxmlformats.org/package/2006/relationships"><Relationship Id="rId26" Type="http://schemas.openxmlformats.org/officeDocument/2006/relationships/customXml" Target="../ink/ink1006.xml"/><Relationship Id="rId21" Type="http://schemas.openxmlformats.org/officeDocument/2006/relationships/image" Target="../media/image947.png"/><Relationship Id="rId42" Type="http://schemas.openxmlformats.org/officeDocument/2006/relationships/customXml" Target="../ink/ink1014.xml"/><Relationship Id="rId47" Type="http://schemas.openxmlformats.org/officeDocument/2006/relationships/image" Target="../media/image960.png"/><Relationship Id="rId63" Type="http://schemas.openxmlformats.org/officeDocument/2006/relationships/image" Target="../media/image968.png"/><Relationship Id="rId68" Type="http://schemas.openxmlformats.org/officeDocument/2006/relationships/customXml" Target="../ink/ink1027.xml"/><Relationship Id="rId7" Type="http://schemas.openxmlformats.org/officeDocument/2006/relationships/image" Target="../media/image940.png"/><Relationship Id="rId71" Type="http://schemas.openxmlformats.org/officeDocument/2006/relationships/image" Target="../media/image972.png"/><Relationship Id="rId2" Type="http://schemas.openxmlformats.org/officeDocument/2006/relationships/notesSlide" Target="../notesSlides/notesSlide7.xml"/><Relationship Id="rId16" Type="http://schemas.openxmlformats.org/officeDocument/2006/relationships/customXml" Target="../ink/ink1001.xml"/><Relationship Id="rId29" Type="http://schemas.openxmlformats.org/officeDocument/2006/relationships/image" Target="../media/image951.png"/><Relationship Id="rId11" Type="http://schemas.openxmlformats.org/officeDocument/2006/relationships/image" Target="../media/image942.png"/><Relationship Id="rId24" Type="http://schemas.openxmlformats.org/officeDocument/2006/relationships/customXml" Target="../ink/ink1005.xml"/><Relationship Id="rId32" Type="http://schemas.openxmlformats.org/officeDocument/2006/relationships/customXml" Target="../ink/ink1009.xml"/><Relationship Id="rId37" Type="http://schemas.openxmlformats.org/officeDocument/2006/relationships/image" Target="../media/image955.png"/><Relationship Id="rId40" Type="http://schemas.openxmlformats.org/officeDocument/2006/relationships/customXml" Target="../ink/ink1013.xml"/><Relationship Id="rId45" Type="http://schemas.openxmlformats.org/officeDocument/2006/relationships/image" Target="../media/image959.png"/><Relationship Id="rId53" Type="http://schemas.openxmlformats.org/officeDocument/2006/relationships/image" Target="../media/image963.png"/><Relationship Id="rId58" Type="http://schemas.openxmlformats.org/officeDocument/2006/relationships/customXml" Target="../ink/ink1022.xml"/><Relationship Id="rId66" Type="http://schemas.openxmlformats.org/officeDocument/2006/relationships/customXml" Target="../ink/ink1026.xml"/><Relationship Id="rId5" Type="http://schemas.openxmlformats.org/officeDocument/2006/relationships/image" Target="../media/image939.png"/><Relationship Id="rId61" Type="http://schemas.openxmlformats.org/officeDocument/2006/relationships/image" Target="../media/image967.png"/><Relationship Id="rId19" Type="http://schemas.openxmlformats.org/officeDocument/2006/relationships/image" Target="../media/image946.png"/><Relationship Id="rId14" Type="http://schemas.openxmlformats.org/officeDocument/2006/relationships/customXml" Target="../ink/ink1000.xml"/><Relationship Id="rId22" Type="http://schemas.openxmlformats.org/officeDocument/2006/relationships/customXml" Target="../ink/ink1004.xml"/><Relationship Id="rId27" Type="http://schemas.openxmlformats.org/officeDocument/2006/relationships/image" Target="../media/image950.png"/><Relationship Id="rId30" Type="http://schemas.openxmlformats.org/officeDocument/2006/relationships/customXml" Target="../ink/ink1008.xml"/><Relationship Id="rId35" Type="http://schemas.openxmlformats.org/officeDocument/2006/relationships/image" Target="../media/image954.png"/><Relationship Id="rId43" Type="http://schemas.openxmlformats.org/officeDocument/2006/relationships/image" Target="../media/image958.png"/><Relationship Id="rId48" Type="http://schemas.openxmlformats.org/officeDocument/2006/relationships/customXml" Target="../ink/ink1017.xml"/><Relationship Id="rId56" Type="http://schemas.openxmlformats.org/officeDocument/2006/relationships/customXml" Target="../ink/ink1021.xml"/><Relationship Id="rId64" Type="http://schemas.openxmlformats.org/officeDocument/2006/relationships/customXml" Target="../ink/ink1025.xml"/><Relationship Id="rId69" Type="http://schemas.openxmlformats.org/officeDocument/2006/relationships/image" Target="../media/image971.png"/><Relationship Id="rId8" Type="http://schemas.openxmlformats.org/officeDocument/2006/relationships/customXml" Target="../ink/ink997.xml"/><Relationship Id="rId51" Type="http://schemas.openxmlformats.org/officeDocument/2006/relationships/image" Target="../media/image962.png"/><Relationship Id="rId3" Type="http://schemas.openxmlformats.org/officeDocument/2006/relationships/image" Target="../media/image937.png"/><Relationship Id="rId12" Type="http://schemas.openxmlformats.org/officeDocument/2006/relationships/customXml" Target="../ink/ink999.xml"/><Relationship Id="rId17" Type="http://schemas.openxmlformats.org/officeDocument/2006/relationships/image" Target="../media/image945.png"/><Relationship Id="rId25" Type="http://schemas.openxmlformats.org/officeDocument/2006/relationships/image" Target="../media/image949.png"/><Relationship Id="rId33" Type="http://schemas.openxmlformats.org/officeDocument/2006/relationships/image" Target="../media/image953.png"/><Relationship Id="rId38" Type="http://schemas.openxmlformats.org/officeDocument/2006/relationships/customXml" Target="../ink/ink1012.xml"/><Relationship Id="rId46" Type="http://schemas.openxmlformats.org/officeDocument/2006/relationships/customXml" Target="../ink/ink1016.xml"/><Relationship Id="rId59" Type="http://schemas.openxmlformats.org/officeDocument/2006/relationships/image" Target="../media/image966.png"/><Relationship Id="rId67" Type="http://schemas.openxmlformats.org/officeDocument/2006/relationships/image" Target="../media/image970.png"/><Relationship Id="rId20" Type="http://schemas.openxmlformats.org/officeDocument/2006/relationships/customXml" Target="../ink/ink1003.xml"/><Relationship Id="rId41" Type="http://schemas.openxmlformats.org/officeDocument/2006/relationships/image" Target="../media/image957.png"/><Relationship Id="rId54" Type="http://schemas.openxmlformats.org/officeDocument/2006/relationships/customXml" Target="../ink/ink1020.xml"/><Relationship Id="rId62" Type="http://schemas.openxmlformats.org/officeDocument/2006/relationships/customXml" Target="../ink/ink1024.xml"/><Relationship Id="rId70" Type="http://schemas.openxmlformats.org/officeDocument/2006/relationships/customXml" Target="../ink/ink1028.xml"/><Relationship Id="rId1" Type="http://schemas.openxmlformats.org/officeDocument/2006/relationships/slideLayout" Target="../slideLayouts/slideLayout7.xml"/><Relationship Id="rId6" Type="http://schemas.openxmlformats.org/officeDocument/2006/relationships/customXml" Target="../ink/ink996.xml"/><Relationship Id="rId15" Type="http://schemas.openxmlformats.org/officeDocument/2006/relationships/image" Target="../media/image944.png"/><Relationship Id="rId23" Type="http://schemas.openxmlformats.org/officeDocument/2006/relationships/image" Target="../media/image948.png"/><Relationship Id="rId28" Type="http://schemas.openxmlformats.org/officeDocument/2006/relationships/customXml" Target="../ink/ink1007.xml"/><Relationship Id="rId36" Type="http://schemas.openxmlformats.org/officeDocument/2006/relationships/customXml" Target="../ink/ink1011.xml"/><Relationship Id="rId49" Type="http://schemas.openxmlformats.org/officeDocument/2006/relationships/image" Target="../media/image961.png"/><Relationship Id="rId57" Type="http://schemas.openxmlformats.org/officeDocument/2006/relationships/image" Target="../media/image965.png"/><Relationship Id="rId10" Type="http://schemas.openxmlformats.org/officeDocument/2006/relationships/customXml" Target="../ink/ink998.xml"/><Relationship Id="rId31" Type="http://schemas.openxmlformats.org/officeDocument/2006/relationships/image" Target="../media/image952.png"/><Relationship Id="rId44" Type="http://schemas.openxmlformats.org/officeDocument/2006/relationships/customXml" Target="../ink/ink1015.xml"/><Relationship Id="rId52" Type="http://schemas.openxmlformats.org/officeDocument/2006/relationships/customXml" Target="../ink/ink1019.xml"/><Relationship Id="rId60" Type="http://schemas.openxmlformats.org/officeDocument/2006/relationships/customXml" Target="../ink/ink1023.xml"/><Relationship Id="rId65" Type="http://schemas.openxmlformats.org/officeDocument/2006/relationships/image" Target="../media/image969.png"/><Relationship Id="rId4" Type="http://schemas.openxmlformats.org/officeDocument/2006/relationships/image" Target="../media/image938.png"/><Relationship Id="rId9" Type="http://schemas.openxmlformats.org/officeDocument/2006/relationships/image" Target="../media/image941.png"/><Relationship Id="rId13" Type="http://schemas.openxmlformats.org/officeDocument/2006/relationships/image" Target="../media/image943.png"/><Relationship Id="rId18" Type="http://schemas.openxmlformats.org/officeDocument/2006/relationships/customXml" Target="../ink/ink1002.xml"/><Relationship Id="rId39" Type="http://schemas.openxmlformats.org/officeDocument/2006/relationships/image" Target="../media/image956.png"/><Relationship Id="rId34" Type="http://schemas.openxmlformats.org/officeDocument/2006/relationships/customXml" Target="../ink/ink1010.xml"/><Relationship Id="rId50" Type="http://schemas.openxmlformats.org/officeDocument/2006/relationships/customXml" Target="../ink/ink1018.xml"/><Relationship Id="rId55" Type="http://schemas.openxmlformats.org/officeDocument/2006/relationships/image" Target="../media/image964.png"/></Relationships>
</file>

<file path=ppt/slides/_rels/slide8.xml.rels><?xml version="1.0" encoding="UTF-8" standalone="yes"?>
<Relationships xmlns="http://schemas.openxmlformats.org/package/2006/relationships"><Relationship Id="rId117" Type="http://schemas.openxmlformats.org/officeDocument/2006/relationships/image" Target="../media/image1029.png"/><Relationship Id="rId671" Type="http://schemas.openxmlformats.org/officeDocument/2006/relationships/image" Target="../media/image1304.png"/><Relationship Id="rId769" Type="http://schemas.openxmlformats.org/officeDocument/2006/relationships/image" Target="../media/image1353.png"/><Relationship Id="rId21" Type="http://schemas.openxmlformats.org/officeDocument/2006/relationships/image" Target="../media/image981.png"/><Relationship Id="rId324" Type="http://schemas.openxmlformats.org/officeDocument/2006/relationships/customXml" Target="../ink/ink1189.xml"/><Relationship Id="rId531" Type="http://schemas.openxmlformats.org/officeDocument/2006/relationships/image" Target="../media/image1235.png"/><Relationship Id="rId629" Type="http://schemas.openxmlformats.org/officeDocument/2006/relationships/image" Target="../media/image1283.png"/><Relationship Id="rId170" Type="http://schemas.openxmlformats.org/officeDocument/2006/relationships/customXml" Target="../ink/ink1112.xml"/><Relationship Id="rId836" Type="http://schemas.openxmlformats.org/officeDocument/2006/relationships/customXml" Target="../ink/ink1445.xml"/><Relationship Id="rId268" Type="http://schemas.openxmlformats.org/officeDocument/2006/relationships/customXml" Target="../ink/ink1161.xml"/><Relationship Id="rId475" Type="http://schemas.openxmlformats.org/officeDocument/2006/relationships/image" Target="../media/image1207.png"/><Relationship Id="rId682" Type="http://schemas.openxmlformats.org/officeDocument/2006/relationships/customXml" Target="../ink/ink1368.xml"/><Relationship Id="rId32" Type="http://schemas.openxmlformats.org/officeDocument/2006/relationships/customXml" Target="../ink/ink1043.xml"/><Relationship Id="rId128" Type="http://schemas.openxmlformats.org/officeDocument/2006/relationships/customXml" Target="../ink/ink1091.xml"/><Relationship Id="rId335" Type="http://schemas.openxmlformats.org/officeDocument/2006/relationships/image" Target="../media/image1137.png"/><Relationship Id="rId542" Type="http://schemas.openxmlformats.org/officeDocument/2006/relationships/customXml" Target="../ink/ink1298.xml"/><Relationship Id="rId181" Type="http://schemas.openxmlformats.org/officeDocument/2006/relationships/image" Target="../media/image1060.png"/><Relationship Id="rId402" Type="http://schemas.openxmlformats.org/officeDocument/2006/relationships/customXml" Target="../ink/ink1228.xml"/><Relationship Id="rId847" Type="http://schemas.openxmlformats.org/officeDocument/2006/relationships/image" Target="../media/image1392.png"/><Relationship Id="rId279" Type="http://schemas.openxmlformats.org/officeDocument/2006/relationships/image" Target="../media/image1109.png"/><Relationship Id="rId486" Type="http://schemas.openxmlformats.org/officeDocument/2006/relationships/customXml" Target="../ink/ink1270.xml"/><Relationship Id="rId693" Type="http://schemas.openxmlformats.org/officeDocument/2006/relationships/image" Target="../media/image1315.png"/><Relationship Id="rId707" Type="http://schemas.openxmlformats.org/officeDocument/2006/relationships/image" Target="../media/image1322.png"/><Relationship Id="rId43" Type="http://schemas.openxmlformats.org/officeDocument/2006/relationships/image" Target="../media/image992.png"/><Relationship Id="rId139" Type="http://schemas.openxmlformats.org/officeDocument/2006/relationships/image" Target="../media/image1039.png"/><Relationship Id="rId346" Type="http://schemas.openxmlformats.org/officeDocument/2006/relationships/customXml" Target="../ink/ink1200.xml"/><Relationship Id="rId553" Type="http://schemas.openxmlformats.org/officeDocument/2006/relationships/image" Target="../media/image1246.png"/><Relationship Id="rId760" Type="http://schemas.openxmlformats.org/officeDocument/2006/relationships/customXml" Target="../ink/ink1407.xml"/><Relationship Id="rId192" Type="http://schemas.openxmlformats.org/officeDocument/2006/relationships/customXml" Target="../ink/ink1123.xml"/><Relationship Id="rId206" Type="http://schemas.openxmlformats.org/officeDocument/2006/relationships/customXml" Target="../ink/ink1130.xml"/><Relationship Id="rId413" Type="http://schemas.openxmlformats.org/officeDocument/2006/relationships/image" Target="../media/image1176.png"/><Relationship Id="rId858" Type="http://schemas.openxmlformats.org/officeDocument/2006/relationships/customXml" Target="../ink/ink1456.xml"/><Relationship Id="rId497" Type="http://schemas.openxmlformats.org/officeDocument/2006/relationships/image" Target="../media/image1218.png"/><Relationship Id="rId620" Type="http://schemas.openxmlformats.org/officeDocument/2006/relationships/customXml" Target="../ink/ink1337.xml"/><Relationship Id="rId718" Type="http://schemas.openxmlformats.org/officeDocument/2006/relationships/customXml" Target="../ink/ink1386.xml"/><Relationship Id="rId357" Type="http://schemas.openxmlformats.org/officeDocument/2006/relationships/image" Target="../media/image1148.png"/><Relationship Id="rId54" Type="http://schemas.openxmlformats.org/officeDocument/2006/relationships/customXml" Target="../ink/ink1054.xml"/><Relationship Id="rId217" Type="http://schemas.openxmlformats.org/officeDocument/2006/relationships/image" Target="../media/image1078.png"/><Relationship Id="rId564" Type="http://schemas.openxmlformats.org/officeDocument/2006/relationships/customXml" Target="../ink/ink1309.xml"/><Relationship Id="rId771" Type="http://schemas.openxmlformats.org/officeDocument/2006/relationships/image" Target="../media/image1354.png"/><Relationship Id="rId869" Type="http://schemas.openxmlformats.org/officeDocument/2006/relationships/image" Target="../media/image1403.png"/><Relationship Id="rId424" Type="http://schemas.openxmlformats.org/officeDocument/2006/relationships/customXml" Target="../ink/ink1239.xml"/><Relationship Id="rId631" Type="http://schemas.openxmlformats.org/officeDocument/2006/relationships/image" Target="../media/image1284.png"/><Relationship Id="rId729" Type="http://schemas.openxmlformats.org/officeDocument/2006/relationships/image" Target="../media/image1333.png"/><Relationship Id="rId270" Type="http://schemas.openxmlformats.org/officeDocument/2006/relationships/customXml" Target="../ink/ink1162.xml"/><Relationship Id="rId65" Type="http://schemas.openxmlformats.org/officeDocument/2006/relationships/image" Target="../media/image1003.png"/><Relationship Id="rId130" Type="http://schemas.openxmlformats.org/officeDocument/2006/relationships/customXml" Target="../ink/ink1092.xml"/><Relationship Id="rId368" Type="http://schemas.openxmlformats.org/officeDocument/2006/relationships/customXml" Target="../ink/ink1211.xml"/><Relationship Id="rId575" Type="http://schemas.openxmlformats.org/officeDocument/2006/relationships/image" Target="../media/image1256.png"/><Relationship Id="rId782" Type="http://schemas.openxmlformats.org/officeDocument/2006/relationships/customXml" Target="../ink/ink1418.xml"/><Relationship Id="rId228" Type="http://schemas.openxmlformats.org/officeDocument/2006/relationships/customXml" Target="../ink/ink1141.xml"/><Relationship Id="rId435" Type="http://schemas.openxmlformats.org/officeDocument/2006/relationships/image" Target="../media/image1187.png"/><Relationship Id="rId642" Type="http://schemas.openxmlformats.org/officeDocument/2006/relationships/customXml" Target="../ink/ink1348.xml"/><Relationship Id="rId281" Type="http://schemas.openxmlformats.org/officeDocument/2006/relationships/image" Target="../media/image1110.png"/><Relationship Id="rId502" Type="http://schemas.openxmlformats.org/officeDocument/2006/relationships/customXml" Target="../ink/ink1278.xml"/><Relationship Id="rId76" Type="http://schemas.openxmlformats.org/officeDocument/2006/relationships/customXml" Target="../ink/ink1065.xml"/><Relationship Id="rId141" Type="http://schemas.openxmlformats.org/officeDocument/2006/relationships/image" Target="../media/image1040.png"/><Relationship Id="rId379" Type="http://schemas.openxmlformats.org/officeDocument/2006/relationships/image" Target="../media/image1159.png"/><Relationship Id="rId586" Type="http://schemas.openxmlformats.org/officeDocument/2006/relationships/customXml" Target="../ink/ink1320.xml"/><Relationship Id="rId793" Type="http://schemas.openxmlformats.org/officeDocument/2006/relationships/image" Target="../media/image1365.png"/><Relationship Id="rId807" Type="http://schemas.openxmlformats.org/officeDocument/2006/relationships/image" Target="../media/image1372.png"/><Relationship Id="rId7" Type="http://schemas.openxmlformats.org/officeDocument/2006/relationships/image" Target="../media/image974.png"/><Relationship Id="rId239" Type="http://schemas.openxmlformats.org/officeDocument/2006/relationships/image" Target="../media/image1089.png"/><Relationship Id="rId446" Type="http://schemas.openxmlformats.org/officeDocument/2006/relationships/customXml" Target="../ink/ink1250.xml"/><Relationship Id="rId653" Type="http://schemas.openxmlformats.org/officeDocument/2006/relationships/image" Target="../media/image1295.png"/><Relationship Id="rId292" Type="http://schemas.openxmlformats.org/officeDocument/2006/relationships/customXml" Target="../ink/ink1173.xml"/><Relationship Id="rId306" Type="http://schemas.openxmlformats.org/officeDocument/2006/relationships/customXml" Target="../ink/ink1180.xml"/><Relationship Id="rId860" Type="http://schemas.openxmlformats.org/officeDocument/2006/relationships/customXml" Target="../ink/ink1457.xml"/><Relationship Id="rId87" Type="http://schemas.openxmlformats.org/officeDocument/2006/relationships/image" Target="../media/image1014.png"/><Relationship Id="rId513" Type="http://schemas.openxmlformats.org/officeDocument/2006/relationships/image" Target="../media/image1226.png"/><Relationship Id="rId597" Type="http://schemas.openxmlformats.org/officeDocument/2006/relationships/image" Target="../media/image1267.png"/><Relationship Id="rId720" Type="http://schemas.openxmlformats.org/officeDocument/2006/relationships/customXml" Target="../ink/ink1387.xml"/><Relationship Id="rId818" Type="http://schemas.openxmlformats.org/officeDocument/2006/relationships/customXml" Target="../ink/ink1436.xml"/><Relationship Id="rId152" Type="http://schemas.openxmlformats.org/officeDocument/2006/relationships/customXml" Target="../ink/ink1103.xml"/><Relationship Id="rId457" Type="http://schemas.openxmlformats.org/officeDocument/2006/relationships/image" Target="../media/image1198.png"/><Relationship Id="rId664" Type="http://schemas.openxmlformats.org/officeDocument/2006/relationships/customXml" Target="../ink/ink1359.xml"/><Relationship Id="rId871" Type="http://schemas.openxmlformats.org/officeDocument/2006/relationships/image" Target="../media/image1404.png"/><Relationship Id="rId14" Type="http://schemas.openxmlformats.org/officeDocument/2006/relationships/customXml" Target="../ink/ink1034.xml"/><Relationship Id="rId317" Type="http://schemas.openxmlformats.org/officeDocument/2006/relationships/image" Target="../media/image1128.png"/><Relationship Id="rId524" Type="http://schemas.openxmlformats.org/officeDocument/2006/relationships/customXml" Target="../ink/ink1289.xml"/><Relationship Id="rId731" Type="http://schemas.openxmlformats.org/officeDocument/2006/relationships/image" Target="../media/image1334.png"/><Relationship Id="rId98" Type="http://schemas.openxmlformats.org/officeDocument/2006/relationships/customXml" Target="../ink/ink1076.xml"/><Relationship Id="rId163" Type="http://schemas.openxmlformats.org/officeDocument/2006/relationships/image" Target="../media/image1051.png"/><Relationship Id="rId370" Type="http://schemas.openxmlformats.org/officeDocument/2006/relationships/customXml" Target="../ink/ink1212.xml"/><Relationship Id="rId829" Type="http://schemas.openxmlformats.org/officeDocument/2006/relationships/image" Target="../media/image1383.png"/><Relationship Id="rId230" Type="http://schemas.openxmlformats.org/officeDocument/2006/relationships/customXml" Target="../ink/ink1142.xml"/><Relationship Id="rId468" Type="http://schemas.openxmlformats.org/officeDocument/2006/relationships/customXml" Target="../ink/ink1261.xml"/><Relationship Id="rId675" Type="http://schemas.openxmlformats.org/officeDocument/2006/relationships/image" Target="../media/image1306.png"/><Relationship Id="rId882" Type="http://schemas.openxmlformats.org/officeDocument/2006/relationships/customXml" Target="../ink/ink1468.xml"/><Relationship Id="rId25" Type="http://schemas.openxmlformats.org/officeDocument/2006/relationships/image" Target="../media/image983.png"/><Relationship Id="rId328" Type="http://schemas.openxmlformats.org/officeDocument/2006/relationships/customXml" Target="../ink/ink1191.xml"/><Relationship Id="rId535" Type="http://schemas.openxmlformats.org/officeDocument/2006/relationships/image" Target="../media/image1237.png"/><Relationship Id="rId742" Type="http://schemas.openxmlformats.org/officeDocument/2006/relationships/customXml" Target="../ink/ink1398.xml"/><Relationship Id="rId174" Type="http://schemas.openxmlformats.org/officeDocument/2006/relationships/customXml" Target="../ink/ink1114.xml"/><Relationship Id="rId381" Type="http://schemas.openxmlformats.org/officeDocument/2006/relationships/image" Target="../media/image1160.png"/><Relationship Id="rId602" Type="http://schemas.openxmlformats.org/officeDocument/2006/relationships/customXml" Target="../ink/ink1328.xml"/><Relationship Id="rId241" Type="http://schemas.openxmlformats.org/officeDocument/2006/relationships/image" Target="../media/image1090.png"/><Relationship Id="rId479" Type="http://schemas.openxmlformats.org/officeDocument/2006/relationships/image" Target="../media/image1209.png"/><Relationship Id="rId686" Type="http://schemas.openxmlformats.org/officeDocument/2006/relationships/customXml" Target="../ink/ink1370.xml"/><Relationship Id="rId36" Type="http://schemas.openxmlformats.org/officeDocument/2006/relationships/customXml" Target="../ink/ink1045.xml"/><Relationship Id="rId339" Type="http://schemas.openxmlformats.org/officeDocument/2006/relationships/image" Target="../media/image1139.png"/><Relationship Id="rId546" Type="http://schemas.openxmlformats.org/officeDocument/2006/relationships/customXml" Target="../ink/ink1300.xml"/><Relationship Id="rId753" Type="http://schemas.openxmlformats.org/officeDocument/2006/relationships/image" Target="../media/image1345.png"/><Relationship Id="rId101" Type="http://schemas.openxmlformats.org/officeDocument/2006/relationships/image" Target="../media/image1021.png"/><Relationship Id="rId185" Type="http://schemas.openxmlformats.org/officeDocument/2006/relationships/image" Target="../media/image1062.png"/><Relationship Id="rId406" Type="http://schemas.openxmlformats.org/officeDocument/2006/relationships/customXml" Target="../ink/ink1230.xml"/><Relationship Id="rId392" Type="http://schemas.openxmlformats.org/officeDocument/2006/relationships/customXml" Target="../ink/ink1223.xml"/><Relationship Id="rId613" Type="http://schemas.openxmlformats.org/officeDocument/2006/relationships/image" Target="../media/image1275.png"/><Relationship Id="rId697" Type="http://schemas.openxmlformats.org/officeDocument/2006/relationships/image" Target="../media/image1317.png"/><Relationship Id="rId820" Type="http://schemas.openxmlformats.org/officeDocument/2006/relationships/customXml" Target="../ink/ink1437.xml"/><Relationship Id="rId252" Type="http://schemas.openxmlformats.org/officeDocument/2006/relationships/customXml" Target="../ink/ink1153.xml"/><Relationship Id="rId47" Type="http://schemas.openxmlformats.org/officeDocument/2006/relationships/image" Target="../media/image994.png"/><Relationship Id="rId112" Type="http://schemas.openxmlformats.org/officeDocument/2006/relationships/customXml" Target="../ink/ink1083.xml"/><Relationship Id="rId557" Type="http://schemas.openxmlformats.org/officeDocument/2006/relationships/image" Target="../media/image1248.png"/><Relationship Id="rId764" Type="http://schemas.openxmlformats.org/officeDocument/2006/relationships/customXml" Target="../ink/ink1409.xml"/><Relationship Id="rId196" Type="http://schemas.openxmlformats.org/officeDocument/2006/relationships/customXml" Target="../ink/ink1125.xml"/><Relationship Id="rId417" Type="http://schemas.openxmlformats.org/officeDocument/2006/relationships/image" Target="../media/image1178.png"/><Relationship Id="rId624" Type="http://schemas.openxmlformats.org/officeDocument/2006/relationships/customXml" Target="../ink/ink1339.xml"/><Relationship Id="rId831" Type="http://schemas.openxmlformats.org/officeDocument/2006/relationships/image" Target="../media/image1384.png"/><Relationship Id="rId263" Type="http://schemas.openxmlformats.org/officeDocument/2006/relationships/image" Target="../media/image1101.png"/><Relationship Id="rId470" Type="http://schemas.openxmlformats.org/officeDocument/2006/relationships/customXml" Target="../ink/ink1262.xml"/><Relationship Id="rId58" Type="http://schemas.openxmlformats.org/officeDocument/2006/relationships/customXml" Target="../ink/ink1056.xml"/><Relationship Id="rId123" Type="http://schemas.openxmlformats.org/officeDocument/2006/relationships/image" Target="../media/image1032.png"/><Relationship Id="rId330" Type="http://schemas.openxmlformats.org/officeDocument/2006/relationships/customXml" Target="../ink/ink1192.xml"/><Relationship Id="rId568" Type="http://schemas.openxmlformats.org/officeDocument/2006/relationships/customXml" Target="../ink/ink1311.xml"/><Relationship Id="rId775" Type="http://schemas.openxmlformats.org/officeDocument/2006/relationships/image" Target="../media/image1356.png"/><Relationship Id="rId428" Type="http://schemas.openxmlformats.org/officeDocument/2006/relationships/customXml" Target="../ink/ink1241.xml"/><Relationship Id="rId635" Type="http://schemas.openxmlformats.org/officeDocument/2006/relationships/image" Target="../media/image1286.png"/><Relationship Id="rId842" Type="http://schemas.openxmlformats.org/officeDocument/2006/relationships/customXml" Target="../ink/ink1448.xml"/><Relationship Id="rId274" Type="http://schemas.openxmlformats.org/officeDocument/2006/relationships/customXml" Target="../ink/ink1164.xml"/><Relationship Id="rId481" Type="http://schemas.openxmlformats.org/officeDocument/2006/relationships/image" Target="../media/image1210.png"/><Relationship Id="rId702" Type="http://schemas.openxmlformats.org/officeDocument/2006/relationships/customXml" Target="../ink/ink1378.xml"/><Relationship Id="rId69" Type="http://schemas.openxmlformats.org/officeDocument/2006/relationships/image" Target="../media/image1005.png"/><Relationship Id="rId134" Type="http://schemas.openxmlformats.org/officeDocument/2006/relationships/customXml" Target="../ink/ink1094.xml"/><Relationship Id="rId579" Type="http://schemas.openxmlformats.org/officeDocument/2006/relationships/image" Target="../media/image1258.png"/><Relationship Id="rId786" Type="http://schemas.openxmlformats.org/officeDocument/2006/relationships/customXml" Target="../ink/ink1420.xml"/><Relationship Id="rId341" Type="http://schemas.openxmlformats.org/officeDocument/2006/relationships/image" Target="../media/image1140.png"/><Relationship Id="rId439" Type="http://schemas.openxmlformats.org/officeDocument/2006/relationships/image" Target="../media/image1189.png"/><Relationship Id="rId646" Type="http://schemas.openxmlformats.org/officeDocument/2006/relationships/customXml" Target="../ink/ink1350.xml"/><Relationship Id="rId201" Type="http://schemas.openxmlformats.org/officeDocument/2006/relationships/image" Target="../media/image1070.png"/><Relationship Id="rId285" Type="http://schemas.openxmlformats.org/officeDocument/2006/relationships/image" Target="../media/image1112.png"/><Relationship Id="rId506" Type="http://schemas.openxmlformats.org/officeDocument/2006/relationships/customXml" Target="../ink/ink1280.xml"/><Relationship Id="rId853" Type="http://schemas.openxmlformats.org/officeDocument/2006/relationships/image" Target="../media/image1395.png"/><Relationship Id="rId492" Type="http://schemas.openxmlformats.org/officeDocument/2006/relationships/customXml" Target="../ink/ink1273.xml"/><Relationship Id="rId713" Type="http://schemas.openxmlformats.org/officeDocument/2006/relationships/image" Target="../media/image1325.png"/><Relationship Id="rId797" Type="http://schemas.openxmlformats.org/officeDocument/2006/relationships/image" Target="../media/image1367.png"/><Relationship Id="rId145" Type="http://schemas.openxmlformats.org/officeDocument/2006/relationships/image" Target="../media/image1042.png"/><Relationship Id="rId352" Type="http://schemas.openxmlformats.org/officeDocument/2006/relationships/customXml" Target="../ink/ink1203.xml"/><Relationship Id="rId212" Type="http://schemas.openxmlformats.org/officeDocument/2006/relationships/customXml" Target="../ink/ink1133.xml"/><Relationship Id="rId657" Type="http://schemas.openxmlformats.org/officeDocument/2006/relationships/image" Target="../media/image1297.png"/><Relationship Id="rId864" Type="http://schemas.openxmlformats.org/officeDocument/2006/relationships/customXml" Target="../ink/ink1459.xml"/><Relationship Id="rId296" Type="http://schemas.openxmlformats.org/officeDocument/2006/relationships/customXml" Target="../ink/ink1175.xml"/><Relationship Id="rId517" Type="http://schemas.openxmlformats.org/officeDocument/2006/relationships/image" Target="../media/image1228.png"/><Relationship Id="rId724" Type="http://schemas.openxmlformats.org/officeDocument/2006/relationships/customXml" Target="../ink/ink1389.xml"/><Relationship Id="rId60" Type="http://schemas.openxmlformats.org/officeDocument/2006/relationships/customXml" Target="../ink/ink1057.xml"/><Relationship Id="rId156" Type="http://schemas.openxmlformats.org/officeDocument/2006/relationships/customXml" Target="../ink/ink1105.xml"/><Relationship Id="rId363" Type="http://schemas.openxmlformats.org/officeDocument/2006/relationships/image" Target="../media/image1151.png"/><Relationship Id="rId570" Type="http://schemas.openxmlformats.org/officeDocument/2006/relationships/customXml" Target="../ink/ink1312.xml"/><Relationship Id="rId223" Type="http://schemas.openxmlformats.org/officeDocument/2006/relationships/image" Target="../media/image1081.png"/><Relationship Id="rId430" Type="http://schemas.openxmlformats.org/officeDocument/2006/relationships/customXml" Target="../ink/ink1242.xml"/><Relationship Id="rId668" Type="http://schemas.openxmlformats.org/officeDocument/2006/relationships/customXml" Target="../ink/ink1361.xml"/><Relationship Id="rId875" Type="http://schemas.openxmlformats.org/officeDocument/2006/relationships/image" Target="../media/image1406.png"/><Relationship Id="rId18" Type="http://schemas.openxmlformats.org/officeDocument/2006/relationships/customXml" Target="../ink/ink1036.xml"/><Relationship Id="rId528" Type="http://schemas.openxmlformats.org/officeDocument/2006/relationships/customXml" Target="../ink/ink1291.xml"/><Relationship Id="rId735" Type="http://schemas.openxmlformats.org/officeDocument/2006/relationships/image" Target="../media/image1336.png"/><Relationship Id="rId167" Type="http://schemas.openxmlformats.org/officeDocument/2006/relationships/image" Target="../media/image1053.png"/><Relationship Id="rId374" Type="http://schemas.openxmlformats.org/officeDocument/2006/relationships/customXml" Target="../ink/ink1214.xml"/><Relationship Id="rId581" Type="http://schemas.openxmlformats.org/officeDocument/2006/relationships/image" Target="../media/image1259.png"/><Relationship Id="rId71" Type="http://schemas.openxmlformats.org/officeDocument/2006/relationships/image" Target="../media/image1006.png"/><Relationship Id="rId234" Type="http://schemas.openxmlformats.org/officeDocument/2006/relationships/customXml" Target="../ink/ink1144.xml"/><Relationship Id="rId679" Type="http://schemas.openxmlformats.org/officeDocument/2006/relationships/image" Target="../media/image1308.png"/><Relationship Id="rId802" Type="http://schemas.openxmlformats.org/officeDocument/2006/relationships/customXml" Target="../ink/ink1428.xml"/><Relationship Id="rId886" Type="http://schemas.openxmlformats.org/officeDocument/2006/relationships/customXml" Target="../ink/ink1470.xml"/><Relationship Id="rId2" Type="http://schemas.openxmlformats.org/officeDocument/2006/relationships/notesSlide" Target="../notesSlides/notesSlide8.xml"/><Relationship Id="rId29" Type="http://schemas.openxmlformats.org/officeDocument/2006/relationships/image" Target="../media/image985.png"/><Relationship Id="rId441" Type="http://schemas.openxmlformats.org/officeDocument/2006/relationships/image" Target="../media/image1190.png"/><Relationship Id="rId539" Type="http://schemas.openxmlformats.org/officeDocument/2006/relationships/image" Target="../media/image1239.png"/><Relationship Id="rId746" Type="http://schemas.openxmlformats.org/officeDocument/2006/relationships/customXml" Target="../ink/ink1400.xml"/><Relationship Id="rId178" Type="http://schemas.openxmlformats.org/officeDocument/2006/relationships/customXml" Target="../ink/ink1116.xml"/><Relationship Id="rId301" Type="http://schemas.openxmlformats.org/officeDocument/2006/relationships/image" Target="../media/image1120.png"/><Relationship Id="rId82" Type="http://schemas.openxmlformats.org/officeDocument/2006/relationships/customXml" Target="../ink/ink1068.xml"/><Relationship Id="rId385" Type="http://schemas.openxmlformats.org/officeDocument/2006/relationships/image" Target="../media/image1162.png"/><Relationship Id="rId592" Type="http://schemas.openxmlformats.org/officeDocument/2006/relationships/customXml" Target="../ink/ink1323.xml"/><Relationship Id="rId606" Type="http://schemas.openxmlformats.org/officeDocument/2006/relationships/customXml" Target="../ink/ink1330.xml"/><Relationship Id="rId813" Type="http://schemas.openxmlformats.org/officeDocument/2006/relationships/image" Target="../media/image1375.png"/><Relationship Id="rId245" Type="http://schemas.openxmlformats.org/officeDocument/2006/relationships/image" Target="../media/image1092.png"/><Relationship Id="rId452" Type="http://schemas.openxmlformats.org/officeDocument/2006/relationships/customXml" Target="../ink/ink1253.xml"/><Relationship Id="rId105" Type="http://schemas.openxmlformats.org/officeDocument/2006/relationships/image" Target="../media/image1023.png"/><Relationship Id="rId312" Type="http://schemas.openxmlformats.org/officeDocument/2006/relationships/customXml" Target="../ink/ink1183.xml"/><Relationship Id="rId757" Type="http://schemas.openxmlformats.org/officeDocument/2006/relationships/image" Target="../media/image1347.png"/><Relationship Id="rId93" Type="http://schemas.openxmlformats.org/officeDocument/2006/relationships/image" Target="../media/image1017.png"/><Relationship Id="rId189" Type="http://schemas.openxmlformats.org/officeDocument/2006/relationships/image" Target="../media/image1064.png"/><Relationship Id="rId396" Type="http://schemas.openxmlformats.org/officeDocument/2006/relationships/customXml" Target="../ink/ink1225.xml"/><Relationship Id="rId617" Type="http://schemas.openxmlformats.org/officeDocument/2006/relationships/image" Target="../media/image1277.png"/><Relationship Id="rId824" Type="http://schemas.openxmlformats.org/officeDocument/2006/relationships/customXml" Target="../ink/ink1439.xml"/><Relationship Id="rId256" Type="http://schemas.openxmlformats.org/officeDocument/2006/relationships/customXml" Target="../ink/ink1155.xml"/><Relationship Id="rId463" Type="http://schemas.openxmlformats.org/officeDocument/2006/relationships/image" Target="../media/image1201.png"/><Relationship Id="rId670" Type="http://schemas.openxmlformats.org/officeDocument/2006/relationships/customXml" Target="../ink/ink1362.xml"/><Relationship Id="rId116" Type="http://schemas.openxmlformats.org/officeDocument/2006/relationships/customXml" Target="../ink/ink1085.xml"/><Relationship Id="rId323" Type="http://schemas.openxmlformats.org/officeDocument/2006/relationships/image" Target="../media/image1131.png"/><Relationship Id="rId530" Type="http://schemas.openxmlformats.org/officeDocument/2006/relationships/customXml" Target="../ink/ink1292.xml"/><Relationship Id="rId768" Type="http://schemas.openxmlformats.org/officeDocument/2006/relationships/customXml" Target="../ink/ink1411.xml"/><Relationship Id="rId20" Type="http://schemas.openxmlformats.org/officeDocument/2006/relationships/customXml" Target="../ink/ink1037.xml"/><Relationship Id="rId628" Type="http://schemas.openxmlformats.org/officeDocument/2006/relationships/customXml" Target="../ink/ink1341.xml"/><Relationship Id="rId835" Type="http://schemas.openxmlformats.org/officeDocument/2006/relationships/image" Target="../media/image1386.png"/><Relationship Id="rId267" Type="http://schemas.openxmlformats.org/officeDocument/2006/relationships/image" Target="../media/image1103.png"/><Relationship Id="rId474" Type="http://schemas.openxmlformats.org/officeDocument/2006/relationships/customXml" Target="../ink/ink1264.xml"/><Relationship Id="rId127" Type="http://schemas.openxmlformats.org/officeDocument/2006/relationships/image" Target="../media/image1034.png"/><Relationship Id="rId681" Type="http://schemas.openxmlformats.org/officeDocument/2006/relationships/image" Target="../media/image1309.png"/><Relationship Id="rId779" Type="http://schemas.openxmlformats.org/officeDocument/2006/relationships/image" Target="../media/image1358.png"/><Relationship Id="rId31" Type="http://schemas.openxmlformats.org/officeDocument/2006/relationships/image" Target="../media/image986.png"/><Relationship Id="rId334" Type="http://schemas.openxmlformats.org/officeDocument/2006/relationships/customXml" Target="../ink/ink1194.xml"/><Relationship Id="rId541" Type="http://schemas.openxmlformats.org/officeDocument/2006/relationships/image" Target="../media/image1240.png"/><Relationship Id="rId639" Type="http://schemas.openxmlformats.org/officeDocument/2006/relationships/image" Target="../media/image1288.png"/><Relationship Id="rId180" Type="http://schemas.openxmlformats.org/officeDocument/2006/relationships/customXml" Target="../ink/ink1117.xml"/><Relationship Id="rId278" Type="http://schemas.openxmlformats.org/officeDocument/2006/relationships/customXml" Target="../ink/ink1166.xml"/><Relationship Id="rId401" Type="http://schemas.openxmlformats.org/officeDocument/2006/relationships/image" Target="../media/image1170.png"/><Relationship Id="rId846" Type="http://schemas.openxmlformats.org/officeDocument/2006/relationships/customXml" Target="../ink/ink1450.xml"/><Relationship Id="rId485" Type="http://schemas.openxmlformats.org/officeDocument/2006/relationships/image" Target="../media/image1212.png"/><Relationship Id="rId692" Type="http://schemas.openxmlformats.org/officeDocument/2006/relationships/customXml" Target="../ink/ink1373.xml"/><Relationship Id="rId706" Type="http://schemas.openxmlformats.org/officeDocument/2006/relationships/customXml" Target="../ink/ink1380.xml"/><Relationship Id="rId42" Type="http://schemas.openxmlformats.org/officeDocument/2006/relationships/customXml" Target="../ink/ink1048.xml"/><Relationship Id="rId138" Type="http://schemas.openxmlformats.org/officeDocument/2006/relationships/customXml" Target="../ink/ink1096.xml"/><Relationship Id="rId345" Type="http://schemas.openxmlformats.org/officeDocument/2006/relationships/image" Target="../media/image1142.png"/><Relationship Id="rId552" Type="http://schemas.openxmlformats.org/officeDocument/2006/relationships/customXml" Target="../ink/ink1303.xml"/><Relationship Id="rId191" Type="http://schemas.openxmlformats.org/officeDocument/2006/relationships/image" Target="../media/image1065.png"/><Relationship Id="rId205" Type="http://schemas.openxmlformats.org/officeDocument/2006/relationships/image" Target="../media/image1072.png"/><Relationship Id="rId412" Type="http://schemas.openxmlformats.org/officeDocument/2006/relationships/customXml" Target="../ink/ink1233.xml"/><Relationship Id="rId857" Type="http://schemas.openxmlformats.org/officeDocument/2006/relationships/image" Target="../media/image1397.png"/><Relationship Id="rId289" Type="http://schemas.openxmlformats.org/officeDocument/2006/relationships/image" Target="../media/image1114.png"/><Relationship Id="rId496" Type="http://schemas.openxmlformats.org/officeDocument/2006/relationships/customXml" Target="../ink/ink1275.xml"/><Relationship Id="rId717" Type="http://schemas.openxmlformats.org/officeDocument/2006/relationships/image" Target="../media/image1327.png"/><Relationship Id="rId53" Type="http://schemas.openxmlformats.org/officeDocument/2006/relationships/image" Target="../media/image997.png"/><Relationship Id="rId149" Type="http://schemas.openxmlformats.org/officeDocument/2006/relationships/image" Target="../media/image1044.png"/><Relationship Id="rId356" Type="http://schemas.openxmlformats.org/officeDocument/2006/relationships/customXml" Target="../ink/ink1205.xml"/><Relationship Id="rId563" Type="http://schemas.openxmlformats.org/officeDocument/2006/relationships/image" Target="../media/image1250.png"/><Relationship Id="rId770" Type="http://schemas.openxmlformats.org/officeDocument/2006/relationships/customXml" Target="../ink/ink1412.xml"/><Relationship Id="rId216" Type="http://schemas.openxmlformats.org/officeDocument/2006/relationships/customXml" Target="../ink/ink1135.xml"/><Relationship Id="rId423" Type="http://schemas.openxmlformats.org/officeDocument/2006/relationships/image" Target="../media/image1181.png"/><Relationship Id="rId868" Type="http://schemas.openxmlformats.org/officeDocument/2006/relationships/customXml" Target="../ink/ink1461.xml"/><Relationship Id="rId630" Type="http://schemas.openxmlformats.org/officeDocument/2006/relationships/customXml" Target="../ink/ink1342.xml"/><Relationship Id="rId728" Type="http://schemas.openxmlformats.org/officeDocument/2006/relationships/customXml" Target="../ink/ink1391.xml"/><Relationship Id="rId64" Type="http://schemas.openxmlformats.org/officeDocument/2006/relationships/customXml" Target="../ink/ink1059.xml"/><Relationship Id="rId367" Type="http://schemas.openxmlformats.org/officeDocument/2006/relationships/image" Target="../media/image1153.png"/><Relationship Id="rId574" Type="http://schemas.openxmlformats.org/officeDocument/2006/relationships/customXml" Target="../ink/ink1314.xml"/><Relationship Id="rId227" Type="http://schemas.openxmlformats.org/officeDocument/2006/relationships/image" Target="../media/image1083.png"/><Relationship Id="rId781" Type="http://schemas.openxmlformats.org/officeDocument/2006/relationships/image" Target="../media/image1359.png"/><Relationship Id="rId879" Type="http://schemas.openxmlformats.org/officeDocument/2006/relationships/image" Target="../media/image1408.png"/><Relationship Id="rId434" Type="http://schemas.openxmlformats.org/officeDocument/2006/relationships/customXml" Target="../ink/ink1244.xml"/><Relationship Id="rId641" Type="http://schemas.openxmlformats.org/officeDocument/2006/relationships/image" Target="../media/image1289.png"/><Relationship Id="rId739" Type="http://schemas.openxmlformats.org/officeDocument/2006/relationships/image" Target="../media/image1338.png"/><Relationship Id="rId280" Type="http://schemas.openxmlformats.org/officeDocument/2006/relationships/customXml" Target="../ink/ink1167.xml"/><Relationship Id="rId501" Type="http://schemas.openxmlformats.org/officeDocument/2006/relationships/image" Target="../media/image1220.png"/><Relationship Id="rId75" Type="http://schemas.openxmlformats.org/officeDocument/2006/relationships/image" Target="../media/image1008.png"/><Relationship Id="rId140" Type="http://schemas.openxmlformats.org/officeDocument/2006/relationships/customXml" Target="../ink/ink1097.xml"/><Relationship Id="rId378" Type="http://schemas.openxmlformats.org/officeDocument/2006/relationships/customXml" Target="../ink/ink1216.xml"/><Relationship Id="rId585" Type="http://schemas.openxmlformats.org/officeDocument/2006/relationships/image" Target="../media/image1261.png"/><Relationship Id="rId792" Type="http://schemas.openxmlformats.org/officeDocument/2006/relationships/customXml" Target="../ink/ink1423.xml"/><Relationship Id="rId806" Type="http://schemas.openxmlformats.org/officeDocument/2006/relationships/customXml" Target="../ink/ink1430.xml"/><Relationship Id="rId6" Type="http://schemas.openxmlformats.org/officeDocument/2006/relationships/customXml" Target="../ink/ink1030.xml"/><Relationship Id="rId238" Type="http://schemas.openxmlformats.org/officeDocument/2006/relationships/customXml" Target="../ink/ink1146.xml"/><Relationship Id="rId445" Type="http://schemas.openxmlformats.org/officeDocument/2006/relationships/image" Target="../media/image1192.png"/><Relationship Id="rId652" Type="http://schemas.openxmlformats.org/officeDocument/2006/relationships/customXml" Target="../ink/ink1353.xml"/><Relationship Id="rId291" Type="http://schemas.openxmlformats.org/officeDocument/2006/relationships/image" Target="../media/image1115.png"/><Relationship Id="rId305" Type="http://schemas.openxmlformats.org/officeDocument/2006/relationships/image" Target="../media/image1122.png"/><Relationship Id="rId512" Type="http://schemas.openxmlformats.org/officeDocument/2006/relationships/customXml" Target="../ink/ink1283.xml"/><Relationship Id="rId86" Type="http://schemas.openxmlformats.org/officeDocument/2006/relationships/customXml" Target="../ink/ink1070.xml"/><Relationship Id="rId151" Type="http://schemas.openxmlformats.org/officeDocument/2006/relationships/image" Target="../media/image1045.png"/><Relationship Id="rId389" Type="http://schemas.openxmlformats.org/officeDocument/2006/relationships/image" Target="../media/image1164.png"/><Relationship Id="rId596" Type="http://schemas.openxmlformats.org/officeDocument/2006/relationships/customXml" Target="../ink/ink1325.xml"/><Relationship Id="rId817" Type="http://schemas.openxmlformats.org/officeDocument/2006/relationships/image" Target="../media/image1377.png"/><Relationship Id="rId249" Type="http://schemas.openxmlformats.org/officeDocument/2006/relationships/image" Target="../media/image1094.png"/><Relationship Id="rId456" Type="http://schemas.openxmlformats.org/officeDocument/2006/relationships/customXml" Target="../ink/ink1255.xml"/><Relationship Id="rId663" Type="http://schemas.openxmlformats.org/officeDocument/2006/relationships/image" Target="../media/image1300.png"/><Relationship Id="rId870" Type="http://schemas.openxmlformats.org/officeDocument/2006/relationships/customXml" Target="../ink/ink1462.xml"/><Relationship Id="rId13" Type="http://schemas.openxmlformats.org/officeDocument/2006/relationships/image" Target="../media/image977.png"/><Relationship Id="rId109" Type="http://schemas.openxmlformats.org/officeDocument/2006/relationships/image" Target="../media/image1025.png"/><Relationship Id="rId316" Type="http://schemas.openxmlformats.org/officeDocument/2006/relationships/customXml" Target="../ink/ink1185.xml"/><Relationship Id="rId523" Type="http://schemas.openxmlformats.org/officeDocument/2006/relationships/image" Target="../media/image1231.png"/><Relationship Id="rId97" Type="http://schemas.openxmlformats.org/officeDocument/2006/relationships/image" Target="../media/image1019.png"/><Relationship Id="rId730" Type="http://schemas.openxmlformats.org/officeDocument/2006/relationships/customXml" Target="../ink/ink1392.xml"/><Relationship Id="rId828" Type="http://schemas.openxmlformats.org/officeDocument/2006/relationships/customXml" Target="../ink/ink1441.xml"/><Relationship Id="rId162" Type="http://schemas.openxmlformats.org/officeDocument/2006/relationships/customXml" Target="../ink/ink1108.xml"/><Relationship Id="rId467" Type="http://schemas.openxmlformats.org/officeDocument/2006/relationships/image" Target="../media/image1203.png"/><Relationship Id="rId674" Type="http://schemas.openxmlformats.org/officeDocument/2006/relationships/customXml" Target="../ink/ink1364.xml"/><Relationship Id="rId881" Type="http://schemas.openxmlformats.org/officeDocument/2006/relationships/image" Target="../media/image1409.png"/><Relationship Id="rId24" Type="http://schemas.openxmlformats.org/officeDocument/2006/relationships/customXml" Target="../ink/ink1039.xml"/><Relationship Id="rId327" Type="http://schemas.openxmlformats.org/officeDocument/2006/relationships/image" Target="../media/image1133.png"/><Relationship Id="rId534" Type="http://schemas.openxmlformats.org/officeDocument/2006/relationships/customXml" Target="../ink/ink1294.xml"/><Relationship Id="rId741" Type="http://schemas.openxmlformats.org/officeDocument/2006/relationships/image" Target="../media/image1339.png"/><Relationship Id="rId839" Type="http://schemas.openxmlformats.org/officeDocument/2006/relationships/image" Target="../media/image1388.png"/><Relationship Id="rId173" Type="http://schemas.openxmlformats.org/officeDocument/2006/relationships/image" Target="../media/image1056.png"/><Relationship Id="rId380" Type="http://schemas.openxmlformats.org/officeDocument/2006/relationships/customXml" Target="../ink/ink1217.xml"/><Relationship Id="rId601" Type="http://schemas.openxmlformats.org/officeDocument/2006/relationships/image" Target="../media/image1269.png"/><Relationship Id="rId240" Type="http://schemas.openxmlformats.org/officeDocument/2006/relationships/customXml" Target="../ink/ink1147.xml"/><Relationship Id="rId478" Type="http://schemas.openxmlformats.org/officeDocument/2006/relationships/customXml" Target="../ink/ink1266.xml"/><Relationship Id="rId685" Type="http://schemas.openxmlformats.org/officeDocument/2006/relationships/image" Target="../media/image1311.png"/><Relationship Id="rId35" Type="http://schemas.openxmlformats.org/officeDocument/2006/relationships/image" Target="../media/image988.png"/><Relationship Id="rId100" Type="http://schemas.openxmlformats.org/officeDocument/2006/relationships/customXml" Target="../ink/ink1077.xml"/><Relationship Id="rId338" Type="http://schemas.openxmlformats.org/officeDocument/2006/relationships/customXml" Target="../ink/ink1196.xml"/><Relationship Id="rId545" Type="http://schemas.openxmlformats.org/officeDocument/2006/relationships/image" Target="../media/image1242.png"/><Relationship Id="rId752" Type="http://schemas.openxmlformats.org/officeDocument/2006/relationships/customXml" Target="../ink/ink1403.xml"/><Relationship Id="rId184" Type="http://schemas.openxmlformats.org/officeDocument/2006/relationships/customXml" Target="../ink/ink1119.xml"/><Relationship Id="rId391" Type="http://schemas.openxmlformats.org/officeDocument/2006/relationships/image" Target="../media/image1165.png"/><Relationship Id="rId405" Type="http://schemas.openxmlformats.org/officeDocument/2006/relationships/image" Target="../media/image1172.png"/><Relationship Id="rId612" Type="http://schemas.openxmlformats.org/officeDocument/2006/relationships/customXml" Target="../ink/ink1333.xml"/><Relationship Id="rId251" Type="http://schemas.openxmlformats.org/officeDocument/2006/relationships/image" Target="../media/image1095.png"/><Relationship Id="rId489" Type="http://schemas.openxmlformats.org/officeDocument/2006/relationships/image" Target="../media/image1214.png"/><Relationship Id="rId696" Type="http://schemas.openxmlformats.org/officeDocument/2006/relationships/customXml" Target="../ink/ink1375.xml"/><Relationship Id="rId46" Type="http://schemas.openxmlformats.org/officeDocument/2006/relationships/customXml" Target="../ink/ink1050.xml"/><Relationship Id="rId349" Type="http://schemas.openxmlformats.org/officeDocument/2006/relationships/image" Target="../media/image1144.png"/><Relationship Id="rId556" Type="http://schemas.openxmlformats.org/officeDocument/2006/relationships/customXml" Target="../ink/ink1305.xml"/><Relationship Id="rId763" Type="http://schemas.openxmlformats.org/officeDocument/2006/relationships/image" Target="../media/image1350.png"/><Relationship Id="rId111" Type="http://schemas.openxmlformats.org/officeDocument/2006/relationships/image" Target="../media/image1026.png"/><Relationship Id="rId195" Type="http://schemas.openxmlformats.org/officeDocument/2006/relationships/image" Target="../media/image1067.png"/><Relationship Id="rId209" Type="http://schemas.openxmlformats.org/officeDocument/2006/relationships/image" Target="../media/image1074.png"/><Relationship Id="rId416" Type="http://schemas.openxmlformats.org/officeDocument/2006/relationships/customXml" Target="../ink/ink1235.xml"/><Relationship Id="rId623" Type="http://schemas.openxmlformats.org/officeDocument/2006/relationships/image" Target="../media/image1280.png"/><Relationship Id="rId830" Type="http://schemas.openxmlformats.org/officeDocument/2006/relationships/customXml" Target="../ink/ink1442.xml"/><Relationship Id="rId57" Type="http://schemas.openxmlformats.org/officeDocument/2006/relationships/image" Target="../media/image999.png"/><Relationship Id="rId262" Type="http://schemas.openxmlformats.org/officeDocument/2006/relationships/customXml" Target="../ink/ink1158.xml"/><Relationship Id="rId567" Type="http://schemas.openxmlformats.org/officeDocument/2006/relationships/image" Target="../media/image1252.png"/><Relationship Id="rId99" Type="http://schemas.openxmlformats.org/officeDocument/2006/relationships/image" Target="../media/image1020.png"/><Relationship Id="rId122" Type="http://schemas.openxmlformats.org/officeDocument/2006/relationships/customXml" Target="../ink/ink1088.xml"/><Relationship Id="rId164" Type="http://schemas.openxmlformats.org/officeDocument/2006/relationships/customXml" Target="../ink/ink1109.xml"/><Relationship Id="rId371" Type="http://schemas.openxmlformats.org/officeDocument/2006/relationships/image" Target="../media/image1155.png"/><Relationship Id="rId774" Type="http://schemas.openxmlformats.org/officeDocument/2006/relationships/customXml" Target="../ink/ink1414.xml"/><Relationship Id="rId427" Type="http://schemas.openxmlformats.org/officeDocument/2006/relationships/image" Target="../media/image1183.png"/><Relationship Id="rId469" Type="http://schemas.openxmlformats.org/officeDocument/2006/relationships/image" Target="../media/image1204.png"/><Relationship Id="rId634" Type="http://schemas.openxmlformats.org/officeDocument/2006/relationships/customXml" Target="../ink/ink1344.xml"/><Relationship Id="rId676" Type="http://schemas.openxmlformats.org/officeDocument/2006/relationships/customXml" Target="../ink/ink1365.xml"/><Relationship Id="rId841" Type="http://schemas.openxmlformats.org/officeDocument/2006/relationships/image" Target="../media/image1389.png"/><Relationship Id="rId883" Type="http://schemas.openxmlformats.org/officeDocument/2006/relationships/image" Target="../media/image1410.png"/><Relationship Id="rId26" Type="http://schemas.openxmlformats.org/officeDocument/2006/relationships/customXml" Target="../ink/ink1040.xml"/><Relationship Id="rId231" Type="http://schemas.openxmlformats.org/officeDocument/2006/relationships/image" Target="../media/image1085.png"/><Relationship Id="rId273" Type="http://schemas.openxmlformats.org/officeDocument/2006/relationships/image" Target="../media/image1106.png"/><Relationship Id="rId329" Type="http://schemas.openxmlformats.org/officeDocument/2006/relationships/image" Target="../media/image1134.png"/><Relationship Id="rId480" Type="http://schemas.openxmlformats.org/officeDocument/2006/relationships/customXml" Target="../ink/ink1267.xml"/><Relationship Id="rId536" Type="http://schemas.openxmlformats.org/officeDocument/2006/relationships/customXml" Target="../ink/ink1295.xml"/><Relationship Id="rId701" Type="http://schemas.openxmlformats.org/officeDocument/2006/relationships/image" Target="../media/image1319.png"/><Relationship Id="rId68" Type="http://schemas.openxmlformats.org/officeDocument/2006/relationships/customXml" Target="../ink/ink1061.xml"/><Relationship Id="rId133" Type="http://schemas.openxmlformats.org/officeDocument/2006/relationships/image" Target="../media/image1037.png"/><Relationship Id="rId175" Type="http://schemas.openxmlformats.org/officeDocument/2006/relationships/image" Target="../media/image1057.png"/><Relationship Id="rId340" Type="http://schemas.openxmlformats.org/officeDocument/2006/relationships/customXml" Target="../ink/ink1197.xml"/><Relationship Id="rId578" Type="http://schemas.openxmlformats.org/officeDocument/2006/relationships/customXml" Target="../ink/ink1316.xml"/><Relationship Id="rId743" Type="http://schemas.openxmlformats.org/officeDocument/2006/relationships/image" Target="../media/image1340.png"/><Relationship Id="rId785" Type="http://schemas.openxmlformats.org/officeDocument/2006/relationships/image" Target="../media/image1361.png"/><Relationship Id="rId200" Type="http://schemas.openxmlformats.org/officeDocument/2006/relationships/customXml" Target="../ink/ink1127.xml"/><Relationship Id="rId382" Type="http://schemas.openxmlformats.org/officeDocument/2006/relationships/customXml" Target="../ink/ink1218.xml"/><Relationship Id="rId438" Type="http://schemas.openxmlformats.org/officeDocument/2006/relationships/customXml" Target="../ink/ink1246.xml"/><Relationship Id="rId603" Type="http://schemas.openxmlformats.org/officeDocument/2006/relationships/image" Target="../media/image1270.png"/><Relationship Id="rId645" Type="http://schemas.openxmlformats.org/officeDocument/2006/relationships/image" Target="../media/image1291.png"/><Relationship Id="rId687" Type="http://schemas.openxmlformats.org/officeDocument/2006/relationships/image" Target="../media/image1312.png"/><Relationship Id="rId810" Type="http://schemas.openxmlformats.org/officeDocument/2006/relationships/customXml" Target="../ink/ink1432.xml"/><Relationship Id="rId852" Type="http://schemas.openxmlformats.org/officeDocument/2006/relationships/customXml" Target="../ink/ink1453.xml"/><Relationship Id="rId242" Type="http://schemas.openxmlformats.org/officeDocument/2006/relationships/customXml" Target="../ink/ink1148.xml"/><Relationship Id="rId284" Type="http://schemas.openxmlformats.org/officeDocument/2006/relationships/customXml" Target="../ink/ink1169.xml"/><Relationship Id="rId491" Type="http://schemas.openxmlformats.org/officeDocument/2006/relationships/image" Target="../media/image1215.png"/><Relationship Id="rId505" Type="http://schemas.openxmlformats.org/officeDocument/2006/relationships/image" Target="../media/image1222.png"/><Relationship Id="rId712" Type="http://schemas.openxmlformats.org/officeDocument/2006/relationships/customXml" Target="../ink/ink1383.xml"/><Relationship Id="rId37" Type="http://schemas.openxmlformats.org/officeDocument/2006/relationships/image" Target="../media/image989.png"/><Relationship Id="rId79" Type="http://schemas.openxmlformats.org/officeDocument/2006/relationships/image" Target="../media/image1010.png"/><Relationship Id="rId102" Type="http://schemas.openxmlformats.org/officeDocument/2006/relationships/customXml" Target="../ink/ink1078.xml"/><Relationship Id="rId144" Type="http://schemas.openxmlformats.org/officeDocument/2006/relationships/customXml" Target="../ink/ink1099.xml"/><Relationship Id="rId547" Type="http://schemas.openxmlformats.org/officeDocument/2006/relationships/image" Target="../media/image1243.png"/><Relationship Id="rId589" Type="http://schemas.openxmlformats.org/officeDocument/2006/relationships/image" Target="../media/image1263.png"/><Relationship Id="rId754" Type="http://schemas.openxmlformats.org/officeDocument/2006/relationships/customXml" Target="../ink/ink1404.xml"/><Relationship Id="rId796" Type="http://schemas.openxmlformats.org/officeDocument/2006/relationships/customXml" Target="../ink/ink1425.xml"/><Relationship Id="rId90" Type="http://schemas.openxmlformats.org/officeDocument/2006/relationships/customXml" Target="../ink/ink1072.xml"/><Relationship Id="rId186" Type="http://schemas.openxmlformats.org/officeDocument/2006/relationships/customXml" Target="../ink/ink1120.xml"/><Relationship Id="rId351" Type="http://schemas.openxmlformats.org/officeDocument/2006/relationships/image" Target="../media/image1145.png"/><Relationship Id="rId393" Type="http://schemas.openxmlformats.org/officeDocument/2006/relationships/image" Target="../media/image1166.png"/><Relationship Id="rId407" Type="http://schemas.openxmlformats.org/officeDocument/2006/relationships/image" Target="../media/image1173.png"/><Relationship Id="rId449" Type="http://schemas.openxmlformats.org/officeDocument/2006/relationships/image" Target="../media/image1194.png"/><Relationship Id="rId614" Type="http://schemas.openxmlformats.org/officeDocument/2006/relationships/customXml" Target="../ink/ink1334.xml"/><Relationship Id="rId656" Type="http://schemas.openxmlformats.org/officeDocument/2006/relationships/customXml" Target="../ink/ink1355.xml"/><Relationship Id="rId821" Type="http://schemas.openxmlformats.org/officeDocument/2006/relationships/image" Target="../media/image1379.png"/><Relationship Id="rId863" Type="http://schemas.openxmlformats.org/officeDocument/2006/relationships/image" Target="../media/image1400.png"/><Relationship Id="rId211" Type="http://schemas.openxmlformats.org/officeDocument/2006/relationships/image" Target="../media/image1075.png"/><Relationship Id="rId253" Type="http://schemas.openxmlformats.org/officeDocument/2006/relationships/image" Target="../media/image1096.png"/><Relationship Id="rId295" Type="http://schemas.openxmlformats.org/officeDocument/2006/relationships/image" Target="../media/image1117.png"/><Relationship Id="rId309" Type="http://schemas.openxmlformats.org/officeDocument/2006/relationships/image" Target="../media/image1124.png"/><Relationship Id="rId460" Type="http://schemas.openxmlformats.org/officeDocument/2006/relationships/customXml" Target="../ink/ink1257.xml"/><Relationship Id="rId516" Type="http://schemas.openxmlformats.org/officeDocument/2006/relationships/customXml" Target="../ink/ink1285.xml"/><Relationship Id="rId698" Type="http://schemas.openxmlformats.org/officeDocument/2006/relationships/customXml" Target="../ink/ink1376.xml"/><Relationship Id="rId48" Type="http://schemas.openxmlformats.org/officeDocument/2006/relationships/customXml" Target="../ink/ink1051.xml"/><Relationship Id="rId113" Type="http://schemas.openxmlformats.org/officeDocument/2006/relationships/image" Target="../media/image1027.png"/><Relationship Id="rId320" Type="http://schemas.openxmlformats.org/officeDocument/2006/relationships/customXml" Target="../ink/ink1187.xml"/><Relationship Id="rId558" Type="http://schemas.openxmlformats.org/officeDocument/2006/relationships/customXml" Target="../ink/ink1306.xml"/><Relationship Id="rId723" Type="http://schemas.openxmlformats.org/officeDocument/2006/relationships/image" Target="../media/image1330.png"/><Relationship Id="rId765" Type="http://schemas.openxmlformats.org/officeDocument/2006/relationships/image" Target="../media/image1351.png"/><Relationship Id="rId155" Type="http://schemas.openxmlformats.org/officeDocument/2006/relationships/image" Target="../media/image1047.png"/><Relationship Id="rId197" Type="http://schemas.openxmlformats.org/officeDocument/2006/relationships/image" Target="../media/image1068.png"/><Relationship Id="rId362" Type="http://schemas.openxmlformats.org/officeDocument/2006/relationships/customXml" Target="../ink/ink1208.xml"/><Relationship Id="rId418" Type="http://schemas.openxmlformats.org/officeDocument/2006/relationships/customXml" Target="../ink/ink1236.xml"/><Relationship Id="rId625" Type="http://schemas.openxmlformats.org/officeDocument/2006/relationships/image" Target="../media/image1281.png"/><Relationship Id="rId832" Type="http://schemas.openxmlformats.org/officeDocument/2006/relationships/customXml" Target="../ink/ink1443.xml"/><Relationship Id="rId222" Type="http://schemas.openxmlformats.org/officeDocument/2006/relationships/customXml" Target="../ink/ink1138.xml"/><Relationship Id="rId264" Type="http://schemas.openxmlformats.org/officeDocument/2006/relationships/customXml" Target="../ink/ink1159.xml"/><Relationship Id="rId471" Type="http://schemas.openxmlformats.org/officeDocument/2006/relationships/image" Target="../media/image1205.png"/><Relationship Id="rId667" Type="http://schemas.openxmlformats.org/officeDocument/2006/relationships/image" Target="../media/image1302.png"/><Relationship Id="rId874" Type="http://schemas.openxmlformats.org/officeDocument/2006/relationships/customXml" Target="../ink/ink1464.xml"/><Relationship Id="rId17" Type="http://schemas.openxmlformats.org/officeDocument/2006/relationships/image" Target="../media/image979.png"/><Relationship Id="rId59" Type="http://schemas.openxmlformats.org/officeDocument/2006/relationships/image" Target="../media/image1000.png"/><Relationship Id="rId124" Type="http://schemas.openxmlformats.org/officeDocument/2006/relationships/customXml" Target="../ink/ink1089.xml"/><Relationship Id="rId527" Type="http://schemas.openxmlformats.org/officeDocument/2006/relationships/image" Target="../media/image1233.png"/><Relationship Id="rId569" Type="http://schemas.openxmlformats.org/officeDocument/2006/relationships/image" Target="../media/image1253.png"/><Relationship Id="rId734" Type="http://schemas.openxmlformats.org/officeDocument/2006/relationships/customXml" Target="../ink/ink1394.xml"/><Relationship Id="rId776" Type="http://schemas.openxmlformats.org/officeDocument/2006/relationships/customXml" Target="../ink/ink1415.xml"/><Relationship Id="rId70" Type="http://schemas.openxmlformats.org/officeDocument/2006/relationships/customXml" Target="../ink/ink1062.xml"/><Relationship Id="rId166" Type="http://schemas.openxmlformats.org/officeDocument/2006/relationships/customXml" Target="../ink/ink1110.xml"/><Relationship Id="rId331" Type="http://schemas.openxmlformats.org/officeDocument/2006/relationships/image" Target="../media/image1135.png"/><Relationship Id="rId373" Type="http://schemas.openxmlformats.org/officeDocument/2006/relationships/image" Target="../media/image1156.png"/><Relationship Id="rId429" Type="http://schemas.openxmlformats.org/officeDocument/2006/relationships/image" Target="../media/image1184.png"/><Relationship Id="rId580" Type="http://schemas.openxmlformats.org/officeDocument/2006/relationships/customXml" Target="../ink/ink1317.xml"/><Relationship Id="rId636" Type="http://schemas.openxmlformats.org/officeDocument/2006/relationships/customXml" Target="../ink/ink1345.xml"/><Relationship Id="rId801" Type="http://schemas.openxmlformats.org/officeDocument/2006/relationships/image" Target="../media/image1369.png"/><Relationship Id="rId1" Type="http://schemas.openxmlformats.org/officeDocument/2006/relationships/slideLayout" Target="../slideLayouts/slideLayout7.xml"/><Relationship Id="rId233" Type="http://schemas.openxmlformats.org/officeDocument/2006/relationships/image" Target="../media/image1086.png"/><Relationship Id="rId440" Type="http://schemas.openxmlformats.org/officeDocument/2006/relationships/customXml" Target="../ink/ink1247.xml"/><Relationship Id="rId678" Type="http://schemas.openxmlformats.org/officeDocument/2006/relationships/customXml" Target="../ink/ink1366.xml"/><Relationship Id="rId843" Type="http://schemas.openxmlformats.org/officeDocument/2006/relationships/image" Target="../media/image1390.png"/><Relationship Id="rId885" Type="http://schemas.openxmlformats.org/officeDocument/2006/relationships/image" Target="../media/image1411.png"/><Relationship Id="rId28" Type="http://schemas.openxmlformats.org/officeDocument/2006/relationships/customXml" Target="../ink/ink1041.xml"/><Relationship Id="rId275" Type="http://schemas.openxmlformats.org/officeDocument/2006/relationships/image" Target="../media/image1107.png"/><Relationship Id="rId300" Type="http://schemas.openxmlformats.org/officeDocument/2006/relationships/customXml" Target="../ink/ink1177.xml"/><Relationship Id="rId482" Type="http://schemas.openxmlformats.org/officeDocument/2006/relationships/customXml" Target="../ink/ink1268.xml"/><Relationship Id="rId538" Type="http://schemas.openxmlformats.org/officeDocument/2006/relationships/customXml" Target="../ink/ink1296.xml"/><Relationship Id="rId703" Type="http://schemas.openxmlformats.org/officeDocument/2006/relationships/image" Target="../media/image1320.png"/><Relationship Id="rId745" Type="http://schemas.openxmlformats.org/officeDocument/2006/relationships/image" Target="../media/image1341.png"/><Relationship Id="rId81" Type="http://schemas.openxmlformats.org/officeDocument/2006/relationships/image" Target="../media/image1011.png"/><Relationship Id="rId135" Type="http://schemas.openxmlformats.org/officeDocument/2006/relationships/image" Target="../media/image1038.png"/><Relationship Id="rId177" Type="http://schemas.openxmlformats.org/officeDocument/2006/relationships/image" Target="../media/image1058.png"/><Relationship Id="rId342" Type="http://schemas.openxmlformats.org/officeDocument/2006/relationships/customXml" Target="../ink/ink1198.xml"/><Relationship Id="rId384" Type="http://schemas.openxmlformats.org/officeDocument/2006/relationships/customXml" Target="../ink/ink1219.xml"/><Relationship Id="rId591" Type="http://schemas.openxmlformats.org/officeDocument/2006/relationships/image" Target="../media/image1264.png"/><Relationship Id="rId605" Type="http://schemas.openxmlformats.org/officeDocument/2006/relationships/image" Target="../media/image1271.png"/><Relationship Id="rId787" Type="http://schemas.openxmlformats.org/officeDocument/2006/relationships/image" Target="../media/image1362.png"/><Relationship Id="rId812" Type="http://schemas.openxmlformats.org/officeDocument/2006/relationships/customXml" Target="../ink/ink1433.xml"/><Relationship Id="rId202" Type="http://schemas.openxmlformats.org/officeDocument/2006/relationships/customXml" Target="../ink/ink1128.xml"/><Relationship Id="rId244" Type="http://schemas.openxmlformats.org/officeDocument/2006/relationships/customXml" Target="../ink/ink1149.xml"/><Relationship Id="rId647" Type="http://schemas.openxmlformats.org/officeDocument/2006/relationships/image" Target="../media/image1292.png"/><Relationship Id="rId689" Type="http://schemas.openxmlformats.org/officeDocument/2006/relationships/image" Target="../media/image1313.png"/><Relationship Id="rId854" Type="http://schemas.openxmlformats.org/officeDocument/2006/relationships/customXml" Target="../ink/ink1454.xml"/><Relationship Id="rId39" Type="http://schemas.openxmlformats.org/officeDocument/2006/relationships/image" Target="../media/image990.png"/><Relationship Id="rId286" Type="http://schemas.openxmlformats.org/officeDocument/2006/relationships/customXml" Target="../ink/ink1170.xml"/><Relationship Id="rId451" Type="http://schemas.openxmlformats.org/officeDocument/2006/relationships/image" Target="../media/image1195.png"/><Relationship Id="rId493" Type="http://schemas.openxmlformats.org/officeDocument/2006/relationships/image" Target="../media/image1216.png"/><Relationship Id="rId507" Type="http://schemas.openxmlformats.org/officeDocument/2006/relationships/image" Target="../media/image1223.png"/><Relationship Id="rId549" Type="http://schemas.openxmlformats.org/officeDocument/2006/relationships/image" Target="../media/image1244.png"/><Relationship Id="rId714" Type="http://schemas.openxmlformats.org/officeDocument/2006/relationships/customXml" Target="../ink/ink1384.xml"/><Relationship Id="rId756" Type="http://schemas.openxmlformats.org/officeDocument/2006/relationships/customXml" Target="../ink/ink1405.xml"/><Relationship Id="rId50" Type="http://schemas.openxmlformats.org/officeDocument/2006/relationships/customXml" Target="../ink/ink1052.xml"/><Relationship Id="rId104" Type="http://schemas.openxmlformats.org/officeDocument/2006/relationships/customXml" Target="../ink/ink1079.xml"/><Relationship Id="rId146" Type="http://schemas.openxmlformats.org/officeDocument/2006/relationships/customXml" Target="../ink/ink1100.xml"/><Relationship Id="rId188" Type="http://schemas.openxmlformats.org/officeDocument/2006/relationships/customXml" Target="../ink/ink1121.xml"/><Relationship Id="rId311" Type="http://schemas.openxmlformats.org/officeDocument/2006/relationships/image" Target="../media/image1125.png"/><Relationship Id="rId353" Type="http://schemas.openxmlformats.org/officeDocument/2006/relationships/image" Target="../media/image1146.png"/><Relationship Id="rId395" Type="http://schemas.openxmlformats.org/officeDocument/2006/relationships/image" Target="../media/image1167.png"/><Relationship Id="rId409" Type="http://schemas.openxmlformats.org/officeDocument/2006/relationships/image" Target="../media/image1174.png"/><Relationship Id="rId560" Type="http://schemas.openxmlformats.org/officeDocument/2006/relationships/customXml" Target="../ink/ink1307.xml"/><Relationship Id="rId798" Type="http://schemas.openxmlformats.org/officeDocument/2006/relationships/customXml" Target="../ink/ink1426.xml"/><Relationship Id="rId92" Type="http://schemas.openxmlformats.org/officeDocument/2006/relationships/customXml" Target="../ink/ink1073.xml"/><Relationship Id="rId213" Type="http://schemas.openxmlformats.org/officeDocument/2006/relationships/image" Target="../media/image1076.png"/><Relationship Id="rId420" Type="http://schemas.openxmlformats.org/officeDocument/2006/relationships/customXml" Target="../ink/ink1237.xml"/><Relationship Id="rId616" Type="http://schemas.openxmlformats.org/officeDocument/2006/relationships/customXml" Target="../ink/ink1335.xml"/><Relationship Id="rId658" Type="http://schemas.openxmlformats.org/officeDocument/2006/relationships/customXml" Target="../ink/ink1356.xml"/><Relationship Id="rId823" Type="http://schemas.openxmlformats.org/officeDocument/2006/relationships/image" Target="../media/image1380.png"/><Relationship Id="rId865" Type="http://schemas.openxmlformats.org/officeDocument/2006/relationships/image" Target="../media/image1401.png"/><Relationship Id="rId255" Type="http://schemas.openxmlformats.org/officeDocument/2006/relationships/image" Target="../media/image1097.png"/><Relationship Id="rId297" Type="http://schemas.openxmlformats.org/officeDocument/2006/relationships/image" Target="../media/image1118.png"/><Relationship Id="rId462" Type="http://schemas.openxmlformats.org/officeDocument/2006/relationships/customXml" Target="../ink/ink1258.xml"/><Relationship Id="rId518" Type="http://schemas.openxmlformats.org/officeDocument/2006/relationships/customXml" Target="../ink/ink1286.xml"/><Relationship Id="rId725" Type="http://schemas.openxmlformats.org/officeDocument/2006/relationships/image" Target="../media/image1331.png"/><Relationship Id="rId115" Type="http://schemas.openxmlformats.org/officeDocument/2006/relationships/image" Target="../media/image1028.png"/><Relationship Id="rId157" Type="http://schemas.openxmlformats.org/officeDocument/2006/relationships/image" Target="../media/image1048.png"/><Relationship Id="rId322" Type="http://schemas.openxmlformats.org/officeDocument/2006/relationships/customXml" Target="../ink/ink1188.xml"/><Relationship Id="rId364" Type="http://schemas.openxmlformats.org/officeDocument/2006/relationships/customXml" Target="../ink/ink1209.xml"/><Relationship Id="rId767" Type="http://schemas.openxmlformats.org/officeDocument/2006/relationships/image" Target="../media/image1352.png"/><Relationship Id="rId61" Type="http://schemas.openxmlformats.org/officeDocument/2006/relationships/image" Target="../media/image1001.png"/><Relationship Id="rId199" Type="http://schemas.openxmlformats.org/officeDocument/2006/relationships/image" Target="../media/image1069.png"/><Relationship Id="rId571" Type="http://schemas.openxmlformats.org/officeDocument/2006/relationships/image" Target="../media/image1254.png"/><Relationship Id="rId627" Type="http://schemas.openxmlformats.org/officeDocument/2006/relationships/image" Target="../media/image1282.png"/><Relationship Id="rId669" Type="http://schemas.openxmlformats.org/officeDocument/2006/relationships/image" Target="../media/image1303.png"/><Relationship Id="rId834" Type="http://schemas.openxmlformats.org/officeDocument/2006/relationships/customXml" Target="../ink/ink1444.xml"/><Relationship Id="rId876" Type="http://schemas.openxmlformats.org/officeDocument/2006/relationships/customXml" Target="../ink/ink1465.xml"/><Relationship Id="rId19" Type="http://schemas.openxmlformats.org/officeDocument/2006/relationships/image" Target="../media/image980.png"/><Relationship Id="rId224" Type="http://schemas.openxmlformats.org/officeDocument/2006/relationships/customXml" Target="../ink/ink1139.xml"/><Relationship Id="rId266" Type="http://schemas.openxmlformats.org/officeDocument/2006/relationships/customXml" Target="../ink/ink1160.xml"/><Relationship Id="rId431" Type="http://schemas.openxmlformats.org/officeDocument/2006/relationships/image" Target="../media/image1185.png"/><Relationship Id="rId473" Type="http://schemas.openxmlformats.org/officeDocument/2006/relationships/image" Target="../media/image1206.png"/><Relationship Id="rId529" Type="http://schemas.openxmlformats.org/officeDocument/2006/relationships/image" Target="../media/image1234.png"/><Relationship Id="rId680" Type="http://schemas.openxmlformats.org/officeDocument/2006/relationships/customXml" Target="../ink/ink1367.xml"/><Relationship Id="rId736" Type="http://schemas.openxmlformats.org/officeDocument/2006/relationships/customXml" Target="../ink/ink1395.xml"/><Relationship Id="rId30" Type="http://schemas.openxmlformats.org/officeDocument/2006/relationships/customXml" Target="../ink/ink1042.xml"/><Relationship Id="rId126" Type="http://schemas.openxmlformats.org/officeDocument/2006/relationships/customXml" Target="../ink/ink1090.xml"/><Relationship Id="rId168" Type="http://schemas.openxmlformats.org/officeDocument/2006/relationships/customXml" Target="../ink/ink1111.xml"/><Relationship Id="rId333" Type="http://schemas.openxmlformats.org/officeDocument/2006/relationships/image" Target="../media/image1136.png"/><Relationship Id="rId540" Type="http://schemas.openxmlformats.org/officeDocument/2006/relationships/customXml" Target="../ink/ink1297.xml"/><Relationship Id="rId778" Type="http://schemas.openxmlformats.org/officeDocument/2006/relationships/customXml" Target="../ink/ink1416.xml"/><Relationship Id="rId72" Type="http://schemas.openxmlformats.org/officeDocument/2006/relationships/customXml" Target="../ink/ink1063.xml"/><Relationship Id="rId375" Type="http://schemas.openxmlformats.org/officeDocument/2006/relationships/image" Target="../media/image1157.png"/><Relationship Id="rId582" Type="http://schemas.openxmlformats.org/officeDocument/2006/relationships/customXml" Target="../ink/ink1318.xml"/><Relationship Id="rId638" Type="http://schemas.openxmlformats.org/officeDocument/2006/relationships/customXml" Target="../ink/ink1346.xml"/><Relationship Id="rId803" Type="http://schemas.openxmlformats.org/officeDocument/2006/relationships/image" Target="../media/image1370.png"/><Relationship Id="rId845" Type="http://schemas.openxmlformats.org/officeDocument/2006/relationships/image" Target="../media/image1391.png"/><Relationship Id="rId3" Type="http://schemas.openxmlformats.org/officeDocument/2006/relationships/image" Target="../media/image8810.png"/><Relationship Id="rId235" Type="http://schemas.openxmlformats.org/officeDocument/2006/relationships/image" Target="../media/image1087.png"/><Relationship Id="rId277" Type="http://schemas.openxmlformats.org/officeDocument/2006/relationships/image" Target="../media/image1108.png"/><Relationship Id="rId400" Type="http://schemas.openxmlformats.org/officeDocument/2006/relationships/customXml" Target="../ink/ink1227.xml"/><Relationship Id="rId442" Type="http://schemas.openxmlformats.org/officeDocument/2006/relationships/customXml" Target="../ink/ink1248.xml"/><Relationship Id="rId484" Type="http://schemas.openxmlformats.org/officeDocument/2006/relationships/customXml" Target="../ink/ink1269.xml"/><Relationship Id="rId705" Type="http://schemas.openxmlformats.org/officeDocument/2006/relationships/image" Target="../media/image1321.png"/><Relationship Id="rId887" Type="http://schemas.openxmlformats.org/officeDocument/2006/relationships/image" Target="../media/image1412.png"/><Relationship Id="rId137" Type="http://schemas.openxmlformats.org/officeDocument/2006/relationships/image" Target="../media/image177.png"/><Relationship Id="rId302" Type="http://schemas.openxmlformats.org/officeDocument/2006/relationships/customXml" Target="../ink/ink1178.xml"/><Relationship Id="rId344" Type="http://schemas.openxmlformats.org/officeDocument/2006/relationships/customXml" Target="../ink/ink1199.xml"/><Relationship Id="rId691" Type="http://schemas.openxmlformats.org/officeDocument/2006/relationships/image" Target="../media/image1314.png"/><Relationship Id="rId747" Type="http://schemas.openxmlformats.org/officeDocument/2006/relationships/image" Target="../media/image1342.png"/><Relationship Id="rId789" Type="http://schemas.openxmlformats.org/officeDocument/2006/relationships/image" Target="../media/image1363.png"/><Relationship Id="rId41" Type="http://schemas.openxmlformats.org/officeDocument/2006/relationships/image" Target="../media/image991.png"/><Relationship Id="rId83" Type="http://schemas.openxmlformats.org/officeDocument/2006/relationships/image" Target="../media/image1012.png"/><Relationship Id="rId179" Type="http://schemas.openxmlformats.org/officeDocument/2006/relationships/image" Target="../media/image1059.png"/><Relationship Id="rId386" Type="http://schemas.openxmlformats.org/officeDocument/2006/relationships/customXml" Target="../ink/ink1220.xml"/><Relationship Id="rId551" Type="http://schemas.openxmlformats.org/officeDocument/2006/relationships/image" Target="../media/image1245.png"/><Relationship Id="rId593" Type="http://schemas.openxmlformats.org/officeDocument/2006/relationships/image" Target="../media/image1265.png"/><Relationship Id="rId607" Type="http://schemas.openxmlformats.org/officeDocument/2006/relationships/image" Target="../media/image1272.png"/><Relationship Id="rId649" Type="http://schemas.openxmlformats.org/officeDocument/2006/relationships/image" Target="../media/image1293.png"/><Relationship Id="rId814" Type="http://schemas.openxmlformats.org/officeDocument/2006/relationships/customXml" Target="../ink/ink1434.xml"/><Relationship Id="rId856" Type="http://schemas.openxmlformats.org/officeDocument/2006/relationships/customXml" Target="../ink/ink1455.xml"/><Relationship Id="rId190" Type="http://schemas.openxmlformats.org/officeDocument/2006/relationships/customXml" Target="../ink/ink1122.xml"/><Relationship Id="rId204" Type="http://schemas.openxmlformats.org/officeDocument/2006/relationships/customXml" Target="../ink/ink1129.xml"/><Relationship Id="rId246" Type="http://schemas.openxmlformats.org/officeDocument/2006/relationships/customXml" Target="../ink/ink1150.xml"/><Relationship Id="rId288" Type="http://schemas.openxmlformats.org/officeDocument/2006/relationships/customXml" Target="../ink/ink1171.xml"/><Relationship Id="rId411" Type="http://schemas.openxmlformats.org/officeDocument/2006/relationships/image" Target="../media/image1175.png"/><Relationship Id="rId453" Type="http://schemas.openxmlformats.org/officeDocument/2006/relationships/image" Target="../media/image1196.png"/><Relationship Id="rId509" Type="http://schemas.openxmlformats.org/officeDocument/2006/relationships/image" Target="../media/image1224.png"/><Relationship Id="rId660" Type="http://schemas.openxmlformats.org/officeDocument/2006/relationships/customXml" Target="../ink/ink1357.xml"/><Relationship Id="rId106" Type="http://schemas.openxmlformats.org/officeDocument/2006/relationships/customXml" Target="../ink/ink1080.xml"/><Relationship Id="rId313" Type="http://schemas.openxmlformats.org/officeDocument/2006/relationships/image" Target="../media/image1126.png"/><Relationship Id="rId495" Type="http://schemas.openxmlformats.org/officeDocument/2006/relationships/image" Target="../media/image1217.png"/><Relationship Id="rId716" Type="http://schemas.openxmlformats.org/officeDocument/2006/relationships/customXml" Target="../ink/ink1385.xml"/><Relationship Id="rId758" Type="http://schemas.openxmlformats.org/officeDocument/2006/relationships/customXml" Target="../ink/ink1406.xml"/><Relationship Id="rId10" Type="http://schemas.openxmlformats.org/officeDocument/2006/relationships/customXml" Target="../ink/ink1032.xml"/><Relationship Id="rId52" Type="http://schemas.openxmlformats.org/officeDocument/2006/relationships/customXml" Target="../ink/ink1053.xml"/><Relationship Id="rId94" Type="http://schemas.openxmlformats.org/officeDocument/2006/relationships/customXml" Target="../ink/ink1074.xml"/><Relationship Id="rId148" Type="http://schemas.openxmlformats.org/officeDocument/2006/relationships/customXml" Target="../ink/ink1101.xml"/><Relationship Id="rId355" Type="http://schemas.openxmlformats.org/officeDocument/2006/relationships/image" Target="../media/image1147.png"/><Relationship Id="rId397" Type="http://schemas.openxmlformats.org/officeDocument/2006/relationships/image" Target="../media/image1168.png"/><Relationship Id="rId520" Type="http://schemas.openxmlformats.org/officeDocument/2006/relationships/customXml" Target="../ink/ink1287.xml"/><Relationship Id="rId562" Type="http://schemas.openxmlformats.org/officeDocument/2006/relationships/customXml" Target="../ink/ink1308.xml"/><Relationship Id="rId618" Type="http://schemas.openxmlformats.org/officeDocument/2006/relationships/customXml" Target="../ink/ink1336.xml"/><Relationship Id="rId825" Type="http://schemas.openxmlformats.org/officeDocument/2006/relationships/image" Target="../media/image1381.png"/><Relationship Id="rId215" Type="http://schemas.openxmlformats.org/officeDocument/2006/relationships/image" Target="../media/image1077.png"/><Relationship Id="rId257" Type="http://schemas.openxmlformats.org/officeDocument/2006/relationships/image" Target="../media/image1098.png"/><Relationship Id="rId422" Type="http://schemas.openxmlformats.org/officeDocument/2006/relationships/customXml" Target="../ink/ink1238.xml"/><Relationship Id="rId464" Type="http://schemas.openxmlformats.org/officeDocument/2006/relationships/customXml" Target="../ink/ink1259.xml"/><Relationship Id="rId867" Type="http://schemas.openxmlformats.org/officeDocument/2006/relationships/image" Target="../media/image1402.png"/><Relationship Id="rId299" Type="http://schemas.openxmlformats.org/officeDocument/2006/relationships/image" Target="../media/image1119.png"/><Relationship Id="rId727" Type="http://schemas.openxmlformats.org/officeDocument/2006/relationships/image" Target="../media/image1332.png"/><Relationship Id="rId63" Type="http://schemas.openxmlformats.org/officeDocument/2006/relationships/image" Target="../media/image1002.png"/><Relationship Id="rId159" Type="http://schemas.openxmlformats.org/officeDocument/2006/relationships/image" Target="../media/image1049.png"/><Relationship Id="rId366" Type="http://schemas.openxmlformats.org/officeDocument/2006/relationships/customXml" Target="../ink/ink1210.xml"/><Relationship Id="rId573" Type="http://schemas.openxmlformats.org/officeDocument/2006/relationships/image" Target="../media/image1255.png"/><Relationship Id="rId780" Type="http://schemas.openxmlformats.org/officeDocument/2006/relationships/customXml" Target="../ink/ink1417.xml"/><Relationship Id="rId226" Type="http://schemas.openxmlformats.org/officeDocument/2006/relationships/customXml" Target="../ink/ink1140.xml"/><Relationship Id="rId433" Type="http://schemas.openxmlformats.org/officeDocument/2006/relationships/image" Target="../media/image1186.png"/><Relationship Id="rId878" Type="http://schemas.openxmlformats.org/officeDocument/2006/relationships/customXml" Target="../ink/ink1466.xml"/><Relationship Id="rId640" Type="http://schemas.openxmlformats.org/officeDocument/2006/relationships/customXml" Target="../ink/ink1347.xml"/><Relationship Id="rId738" Type="http://schemas.openxmlformats.org/officeDocument/2006/relationships/customXml" Target="../ink/ink1396.xml"/><Relationship Id="rId74" Type="http://schemas.openxmlformats.org/officeDocument/2006/relationships/customXml" Target="../ink/ink1064.xml"/><Relationship Id="rId377" Type="http://schemas.openxmlformats.org/officeDocument/2006/relationships/image" Target="../media/image1158.png"/><Relationship Id="rId500" Type="http://schemas.openxmlformats.org/officeDocument/2006/relationships/customXml" Target="../ink/ink1277.xml"/><Relationship Id="rId584" Type="http://schemas.openxmlformats.org/officeDocument/2006/relationships/customXml" Target="../ink/ink1319.xml"/><Relationship Id="rId805" Type="http://schemas.openxmlformats.org/officeDocument/2006/relationships/image" Target="../media/image1371.png"/><Relationship Id="rId5" Type="http://schemas.openxmlformats.org/officeDocument/2006/relationships/image" Target="../media/image973.png"/><Relationship Id="rId237" Type="http://schemas.openxmlformats.org/officeDocument/2006/relationships/image" Target="../media/image1088.png"/><Relationship Id="rId791" Type="http://schemas.openxmlformats.org/officeDocument/2006/relationships/image" Target="../media/image1364.png"/><Relationship Id="rId444" Type="http://schemas.openxmlformats.org/officeDocument/2006/relationships/customXml" Target="../ink/ink1249.xml"/><Relationship Id="rId651" Type="http://schemas.openxmlformats.org/officeDocument/2006/relationships/image" Target="../media/image1294.png"/><Relationship Id="rId749" Type="http://schemas.openxmlformats.org/officeDocument/2006/relationships/image" Target="../media/image1343.png"/><Relationship Id="rId290" Type="http://schemas.openxmlformats.org/officeDocument/2006/relationships/customXml" Target="../ink/ink1172.xml"/><Relationship Id="rId304" Type="http://schemas.openxmlformats.org/officeDocument/2006/relationships/customXml" Target="../ink/ink1179.xml"/><Relationship Id="rId388" Type="http://schemas.openxmlformats.org/officeDocument/2006/relationships/customXml" Target="../ink/ink1221.xml"/><Relationship Id="rId511" Type="http://schemas.openxmlformats.org/officeDocument/2006/relationships/image" Target="../media/image1225.png"/><Relationship Id="rId609" Type="http://schemas.openxmlformats.org/officeDocument/2006/relationships/image" Target="../media/image1273.png"/><Relationship Id="rId85" Type="http://schemas.openxmlformats.org/officeDocument/2006/relationships/image" Target="../media/image1013.png"/><Relationship Id="rId150" Type="http://schemas.openxmlformats.org/officeDocument/2006/relationships/customXml" Target="../ink/ink1102.xml"/><Relationship Id="rId595" Type="http://schemas.openxmlformats.org/officeDocument/2006/relationships/image" Target="../media/image1266.png"/><Relationship Id="rId816" Type="http://schemas.openxmlformats.org/officeDocument/2006/relationships/customXml" Target="../ink/ink1435.xml"/><Relationship Id="rId248" Type="http://schemas.openxmlformats.org/officeDocument/2006/relationships/customXml" Target="../ink/ink1151.xml"/><Relationship Id="rId455" Type="http://schemas.openxmlformats.org/officeDocument/2006/relationships/image" Target="../media/image1197.png"/><Relationship Id="rId662" Type="http://schemas.openxmlformats.org/officeDocument/2006/relationships/customXml" Target="../ink/ink1358.xml"/><Relationship Id="rId12" Type="http://schemas.openxmlformats.org/officeDocument/2006/relationships/customXml" Target="../ink/ink1033.xml"/><Relationship Id="rId108" Type="http://schemas.openxmlformats.org/officeDocument/2006/relationships/customXml" Target="../ink/ink1081.xml"/><Relationship Id="rId315" Type="http://schemas.openxmlformats.org/officeDocument/2006/relationships/image" Target="../media/image1127.png"/><Relationship Id="rId522" Type="http://schemas.openxmlformats.org/officeDocument/2006/relationships/customXml" Target="../ink/ink1288.xml"/><Relationship Id="rId96" Type="http://schemas.openxmlformats.org/officeDocument/2006/relationships/customXml" Target="../ink/ink1075.xml"/><Relationship Id="rId161" Type="http://schemas.openxmlformats.org/officeDocument/2006/relationships/image" Target="../media/image1050.png"/><Relationship Id="rId399" Type="http://schemas.openxmlformats.org/officeDocument/2006/relationships/image" Target="../media/image1169.png"/><Relationship Id="rId827" Type="http://schemas.openxmlformats.org/officeDocument/2006/relationships/image" Target="../media/image1382.png"/><Relationship Id="rId259" Type="http://schemas.openxmlformats.org/officeDocument/2006/relationships/image" Target="../media/image1099.png"/><Relationship Id="rId466" Type="http://schemas.openxmlformats.org/officeDocument/2006/relationships/customXml" Target="../ink/ink1260.xml"/><Relationship Id="rId673" Type="http://schemas.openxmlformats.org/officeDocument/2006/relationships/image" Target="../media/image1305.png"/><Relationship Id="rId880" Type="http://schemas.openxmlformats.org/officeDocument/2006/relationships/customXml" Target="../ink/ink1467.xml"/><Relationship Id="rId23" Type="http://schemas.openxmlformats.org/officeDocument/2006/relationships/image" Target="../media/image982.png"/><Relationship Id="rId119" Type="http://schemas.openxmlformats.org/officeDocument/2006/relationships/image" Target="../media/image1030.png"/><Relationship Id="rId326" Type="http://schemas.openxmlformats.org/officeDocument/2006/relationships/customXml" Target="../ink/ink1190.xml"/><Relationship Id="rId533" Type="http://schemas.openxmlformats.org/officeDocument/2006/relationships/image" Target="../media/image1236.png"/><Relationship Id="rId740" Type="http://schemas.openxmlformats.org/officeDocument/2006/relationships/customXml" Target="../ink/ink1397.xml"/><Relationship Id="rId838" Type="http://schemas.openxmlformats.org/officeDocument/2006/relationships/customXml" Target="../ink/ink1446.xml"/><Relationship Id="rId172" Type="http://schemas.openxmlformats.org/officeDocument/2006/relationships/customXml" Target="../ink/ink1113.xml"/><Relationship Id="rId477" Type="http://schemas.openxmlformats.org/officeDocument/2006/relationships/image" Target="../media/image1208.png"/><Relationship Id="rId600" Type="http://schemas.openxmlformats.org/officeDocument/2006/relationships/customXml" Target="../ink/ink1327.xml"/><Relationship Id="rId684" Type="http://schemas.openxmlformats.org/officeDocument/2006/relationships/customXml" Target="../ink/ink1369.xml"/><Relationship Id="rId337" Type="http://schemas.openxmlformats.org/officeDocument/2006/relationships/image" Target="../media/image1138.png"/><Relationship Id="rId34" Type="http://schemas.openxmlformats.org/officeDocument/2006/relationships/customXml" Target="../ink/ink1044.xml"/><Relationship Id="rId544" Type="http://schemas.openxmlformats.org/officeDocument/2006/relationships/customXml" Target="../ink/ink1299.xml"/><Relationship Id="rId751" Type="http://schemas.openxmlformats.org/officeDocument/2006/relationships/image" Target="../media/image1344.png"/><Relationship Id="rId849" Type="http://schemas.openxmlformats.org/officeDocument/2006/relationships/image" Target="../media/image1393.png"/><Relationship Id="rId183" Type="http://schemas.openxmlformats.org/officeDocument/2006/relationships/image" Target="../media/image1061.png"/><Relationship Id="rId390" Type="http://schemas.openxmlformats.org/officeDocument/2006/relationships/customXml" Target="../ink/ink1222.xml"/><Relationship Id="rId404" Type="http://schemas.openxmlformats.org/officeDocument/2006/relationships/customXml" Target="../ink/ink1229.xml"/><Relationship Id="rId611" Type="http://schemas.openxmlformats.org/officeDocument/2006/relationships/image" Target="../media/image1274.png"/><Relationship Id="rId250" Type="http://schemas.openxmlformats.org/officeDocument/2006/relationships/customXml" Target="../ink/ink1152.xml"/><Relationship Id="rId488" Type="http://schemas.openxmlformats.org/officeDocument/2006/relationships/customXml" Target="../ink/ink1271.xml"/><Relationship Id="rId695" Type="http://schemas.openxmlformats.org/officeDocument/2006/relationships/image" Target="../media/image1316.png"/><Relationship Id="rId709" Type="http://schemas.openxmlformats.org/officeDocument/2006/relationships/image" Target="../media/image1323.png"/><Relationship Id="rId45" Type="http://schemas.openxmlformats.org/officeDocument/2006/relationships/image" Target="../media/image993.png"/><Relationship Id="rId110" Type="http://schemas.openxmlformats.org/officeDocument/2006/relationships/customXml" Target="../ink/ink1082.xml"/><Relationship Id="rId348" Type="http://schemas.openxmlformats.org/officeDocument/2006/relationships/customXml" Target="../ink/ink1201.xml"/><Relationship Id="rId555" Type="http://schemas.openxmlformats.org/officeDocument/2006/relationships/image" Target="../media/image1247.png"/><Relationship Id="rId762" Type="http://schemas.openxmlformats.org/officeDocument/2006/relationships/customXml" Target="../ink/ink1408.xml"/><Relationship Id="rId194" Type="http://schemas.openxmlformats.org/officeDocument/2006/relationships/customXml" Target="../ink/ink1124.xml"/><Relationship Id="rId208" Type="http://schemas.openxmlformats.org/officeDocument/2006/relationships/customXml" Target="../ink/ink1131.xml"/><Relationship Id="rId415" Type="http://schemas.openxmlformats.org/officeDocument/2006/relationships/image" Target="../media/image1177.png"/><Relationship Id="rId622" Type="http://schemas.openxmlformats.org/officeDocument/2006/relationships/customXml" Target="../ink/ink1338.xml"/><Relationship Id="rId261" Type="http://schemas.openxmlformats.org/officeDocument/2006/relationships/image" Target="../media/image1100.png"/><Relationship Id="rId499" Type="http://schemas.openxmlformats.org/officeDocument/2006/relationships/image" Target="../media/image1219.png"/><Relationship Id="rId56" Type="http://schemas.openxmlformats.org/officeDocument/2006/relationships/customXml" Target="../ink/ink1055.xml"/><Relationship Id="rId359" Type="http://schemas.openxmlformats.org/officeDocument/2006/relationships/image" Target="../media/image1149.png"/><Relationship Id="rId566" Type="http://schemas.openxmlformats.org/officeDocument/2006/relationships/customXml" Target="../ink/ink1310.xml"/><Relationship Id="rId773" Type="http://schemas.openxmlformats.org/officeDocument/2006/relationships/image" Target="../media/image1355.png"/><Relationship Id="rId121" Type="http://schemas.openxmlformats.org/officeDocument/2006/relationships/image" Target="../media/image1031.png"/><Relationship Id="rId219" Type="http://schemas.openxmlformats.org/officeDocument/2006/relationships/image" Target="../media/image1079.png"/><Relationship Id="rId426" Type="http://schemas.openxmlformats.org/officeDocument/2006/relationships/customXml" Target="../ink/ink1240.xml"/><Relationship Id="rId633" Type="http://schemas.openxmlformats.org/officeDocument/2006/relationships/image" Target="../media/image1285.png"/><Relationship Id="rId840" Type="http://schemas.openxmlformats.org/officeDocument/2006/relationships/customXml" Target="../ink/ink1447.xml"/><Relationship Id="rId67" Type="http://schemas.openxmlformats.org/officeDocument/2006/relationships/image" Target="../media/image1004.png"/><Relationship Id="rId272" Type="http://schemas.openxmlformats.org/officeDocument/2006/relationships/customXml" Target="../ink/ink1163.xml"/><Relationship Id="rId577" Type="http://schemas.openxmlformats.org/officeDocument/2006/relationships/image" Target="../media/image1257.png"/><Relationship Id="rId700" Type="http://schemas.openxmlformats.org/officeDocument/2006/relationships/customXml" Target="../ink/ink1377.xml"/><Relationship Id="rId132" Type="http://schemas.openxmlformats.org/officeDocument/2006/relationships/customXml" Target="../ink/ink1093.xml"/><Relationship Id="rId784" Type="http://schemas.openxmlformats.org/officeDocument/2006/relationships/customXml" Target="../ink/ink1419.xml"/><Relationship Id="rId437" Type="http://schemas.openxmlformats.org/officeDocument/2006/relationships/image" Target="../media/image1188.png"/><Relationship Id="rId644" Type="http://schemas.openxmlformats.org/officeDocument/2006/relationships/customXml" Target="../ink/ink1349.xml"/><Relationship Id="rId851" Type="http://schemas.openxmlformats.org/officeDocument/2006/relationships/image" Target="../media/image1394.png"/><Relationship Id="rId283" Type="http://schemas.openxmlformats.org/officeDocument/2006/relationships/image" Target="../media/image1111.png"/><Relationship Id="rId490" Type="http://schemas.openxmlformats.org/officeDocument/2006/relationships/customXml" Target="../ink/ink1272.xml"/><Relationship Id="rId504" Type="http://schemas.openxmlformats.org/officeDocument/2006/relationships/customXml" Target="../ink/ink1279.xml"/><Relationship Id="rId711" Type="http://schemas.openxmlformats.org/officeDocument/2006/relationships/image" Target="../media/image1324.png"/><Relationship Id="rId78" Type="http://schemas.openxmlformats.org/officeDocument/2006/relationships/customXml" Target="../ink/ink1066.xml"/><Relationship Id="rId143" Type="http://schemas.openxmlformats.org/officeDocument/2006/relationships/image" Target="../media/image1041.png"/><Relationship Id="rId350" Type="http://schemas.openxmlformats.org/officeDocument/2006/relationships/customXml" Target="../ink/ink1202.xml"/><Relationship Id="rId588" Type="http://schemas.openxmlformats.org/officeDocument/2006/relationships/customXml" Target="../ink/ink1321.xml"/><Relationship Id="rId795" Type="http://schemas.openxmlformats.org/officeDocument/2006/relationships/image" Target="../media/image1366.png"/><Relationship Id="rId809" Type="http://schemas.openxmlformats.org/officeDocument/2006/relationships/image" Target="../media/image1373.png"/><Relationship Id="rId9" Type="http://schemas.openxmlformats.org/officeDocument/2006/relationships/image" Target="../media/image975.png"/><Relationship Id="rId210" Type="http://schemas.openxmlformats.org/officeDocument/2006/relationships/customXml" Target="../ink/ink1132.xml"/><Relationship Id="rId448" Type="http://schemas.openxmlformats.org/officeDocument/2006/relationships/customXml" Target="../ink/ink1251.xml"/><Relationship Id="rId655" Type="http://schemas.openxmlformats.org/officeDocument/2006/relationships/image" Target="../media/image1296.png"/><Relationship Id="rId862" Type="http://schemas.openxmlformats.org/officeDocument/2006/relationships/customXml" Target="../ink/ink1458.xml"/><Relationship Id="rId294" Type="http://schemas.openxmlformats.org/officeDocument/2006/relationships/customXml" Target="../ink/ink1174.xml"/><Relationship Id="rId308" Type="http://schemas.openxmlformats.org/officeDocument/2006/relationships/customXml" Target="../ink/ink1181.xml"/><Relationship Id="rId515" Type="http://schemas.openxmlformats.org/officeDocument/2006/relationships/image" Target="../media/image1227.png"/><Relationship Id="rId722" Type="http://schemas.openxmlformats.org/officeDocument/2006/relationships/customXml" Target="../ink/ink1388.xml"/><Relationship Id="rId89" Type="http://schemas.openxmlformats.org/officeDocument/2006/relationships/image" Target="../media/image1015.png"/><Relationship Id="rId154" Type="http://schemas.openxmlformats.org/officeDocument/2006/relationships/customXml" Target="../ink/ink1104.xml"/><Relationship Id="rId361" Type="http://schemas.openxmlformats.org/officeDocument/2006/relationships/image" Target="../media/image1150.png"/><Relationship Id="rId599" Type="http://schemas.openxmlformats.org/officeDocument/2006/relationships/image" Target="../media/image1268.png"/><Relationship Id="rId459" Type="http://schemas.openxmlformats.org/officeDocument/2006/relationships/image" Target="../media/image1199.png"/><Relationship Id="rId666" Type="http://schemas.openxmlformats.org/officeDocument/2006/relationships/customXml" Target="../ink/ink1360.xml"/><Relationship Id="rId873" Type="http://schemas.openxmlformats.org/officeDocument/2006/relationships/image" Target="../media/image1405.png"/><Relationship Id="rId16" Type="http://schemas.openxmlformats.org/officeDocument/2006/relationships/customXml" Target="../ink/ink1035.xml"/><Relationship Id="rId221" Type="http://schemas.openxmlformats.org/officeDocument/2006/relationships/image" Target="../media/image1080.png"/><Relationship Id="rId319" Type="http://schemas.openxmlformats.org/officeDocument/2006/relationships/image" Target="../media/image1129.png"/><Relationship Id="rId526" Type="http://schemas.openxmlformats.org/officeDocument/2006/relationships/customXml" Target="../ink/ink1290.xml"/><Relationship Id="rId733" Type="http://schemas.openxmlformats.org/officeDocument/2006/relationships/image" Target="../media/image1335.png"/><Relationship Id="rId165" Type="http://schemas.openxmlformats.org/officeDocument/2006/relationships/image" Target="../media/image1052.png"/><Relationship Id="rId372" Type="http://schemas.openxmlformats.org/officeDocument/2006/relationships/customXml" Target="../ink/ink1213.xml"/><Relationship Id="rId677" Type="http://schemas.openxmlformats.org/officeDocument/2006/relationships/image" Target="../media/image1307.png"/><Relationship Id="rId800" Type="http://schemas.openxmlformats.org/officeDocument/2006/relationships/customXml" Target="../ink/ink1427.xml"/><Relationship Id="rId232" Type="http://schemas.openxmlformats.org/officeDocument/2006/relationships/customXml" Target="../ink/ink1143.xml"/><Relationship Id="rId884" Type="http://schemas.openxmlformats.org/officeDocument/2006/relationships/customXml" Target="../ink/ink1469.xml"/><Relationship Id="rId27" Type="http://schemas.openxmlformats.org/officeDocument/2006/relationships/image" Target="../media/image984.png"/><Relationship Id="rId537" Type="http://schemas.openxmlformats.org/officeDocument/2006/relationships/image" Target="../media/image1238.png"/><Relationship Id="rId744" Type="http://schemas.openxmlformats.org/officeDocument/2006/relationships/customXml" Target="../ink/ink1399.xml"/><Relationship Id="rId80" Type="http://schemas.openxmlformats.org/officeDocument/2006/relationships/customXml" Target="../ink/ink1067.xml"/><Relationship Id="rId176" Type="http://schemas.openxmlformats.org/officeDocument/2006/relationships/customXml" Target="../ink/ink1115.xml"/><Relationship Id="rId383" Type="http://schemas.openxmlformats.org/officeDocument/2006/relationships/image" Target="../media/image1161.png"/><Relationship Id="rId590" Type="http://schemas.openxmlformats.org/officeDocument/2006/relationships/customXml" Target="../ink/ink1322.xml"/><Relationship Id="rId604" Type="http://schemas.openxmlformats.org/officeDocument/2006/relationships/customXml" Target="../ink/ink1329.xml"/><Relationship Id="rId811" Type="http://schemas.openxmlformats.org/officeDocument/2006/relationships/image" Target="../media/image1374.png"/><Relationship Id="rId243" Type="http://schemas.openxmlformats.org/officeDocument/2006/relationships/image" Target="../media/image1091.png"/><Relationship Id="rId450" Type="http://schemas.openxmlformats.org/officeDocument/2006/relationships/customXml" Target="../ink/ink1252.xml"/><Relationship Id="rId688" Type="http://schemas.openxmlformats.org/officeDocument/2006/relationships/customXml" Target="../ink/ink1371.xml"/><Relationship Id="rId38" Type="http://schemas.openxmlformats.org/officeDocument/2006/relationships/customXml" Target="../ink/ink1046.xml"/><Relationship Id="rId103" Type="http://schemas.openxmlformats.org/officeDocument/2006/relationships/image" Target="../media/image1022.png"/><Relationship Id="rId310" Type="http://schemas.openxmlformats.org/officeDocument/2006/relationships/customXml" Target="../ink/ink1182.xml"/><Relationship Id="rId548" Type="http://schemas.openxmlformats.org/officeDocument/2006/relationships/customXml" Target="../ink/ink1301.xml"/><Relationship Id="rId755" Type="http://schemas.openxmlformats.org/officeDocument/2006/relationships/image" Target="../media/image1346.png"/><Relationship Id="rId91" Type="http://schemas.openxmlformats.org/officeDocument/2006/relationships/image" Target="../media/image1016.png"/><Relationship Id="rId187" Type="http://schemas.openxmlformats.org/officeDocument/2006/relationships/image" Target="../media/image1063.png"/><Relationship Id="rId394" Type="http://schemas.openxmlformats.org/officeDocument/2006/relationships/customXml" Target="../ink/ink1224.xml"/><Relationship Id="rId408" Type="http://schemas.openxmlformats.org/officeDocument/2006/relationships/customXml" Target="../ink/ink1231.xml"/><Relationship Id="rId615" Type="http://schemas.openxmlformats.org/officeDocument/2006/relationships/image" Target="../media/image1276.png"/><Relationship Id="rId822" Type="http://schemas.openxmlformats.org/officeDocument/2006/relationships/customXml" Target="../ink/ink1438.xml"/><Relationship Id="rId254" Type="http://schemas.openxmlformats.org/officeDocument/2006/relationships/customXml" Target="../ink/ink1154.xml"/><Relationship Id="rId699" Type="http://schemas.openxmlformats.org/officeDocument/2006/relationships/image" Target="../media/image1318.png"/><Relationship Id="rId49" Type="http://schemas.openxmlformats.org/officeDocument/2006/relationships/image" Target="../media/image995.png"/><Relationship Id="rId114" Type="http://schemas.openxmlformats.org/officeDocument/2006/relationships/customXml" Target="../ink/ink1084.xml"/><Relationship Id="rId461" Type="http://schemas.openxmlformats.org/officeDocument/2006/relationships/image" Target="../media/image1200.png"/><Relationship Id="rId559" Type="http://schemas.openxmlformats.org/officeDocument/2006/relationships/image" Target="../media/image865.png"/><Relationship Id="rId766" Type="http://schemas.openxmlformats.org/officeDocument/2006/relationships/customXml" Target="../ink/ink1410.xml"/><Relationship Id="rId198" Type="http://schemas.openxmlformats.org/officeDocument/2006/relationships/customXml" Target="../ink/ink1126.xml"/><Relationship Id="rId321" Type="http://schemas.openxmlformats.org/officeDocument/2006/relationships/image" Target="../media/image1130.png"/><Relationship Id="rId419" Type="http://schemas.openxmlformats.org/officeDocument/2006/relationships/image" Target="../media/image1179.png"/><Relationship Id="rId626" Type="http://schemas.openxmlformats.org/officeDocument/2006/relationships/customXml" Target="../ink/ink1340.xml"/><Relationship Id="rId833" Type="http://schemas.openxmlformats.org/officeDocument/2006/relationships/image" Target="../media/image1385.png"/><Relationship Id="rId265" Type="http://schemas.openxmlformats.org/officeDocument/2006/relationships/image" Target="../media/image1102.png"/><Relationship Id="rId472" Type="http://schemas.openxmlformats.org/officeDocument/2006/relationships/customXml" Target="../ink/ink1263.xml"/><Relationship Id="rId125" Type="http://schemas.openxmlformats.org/officeDocument/2006/relationships/image" Target="../media/image1033.png"/><Relationship Id="rId332" Type="http://schemas.openxmlformats.org/officeDocument/2006/relationships/customXml" Target="../ink/ink1193.xml"/><Relationship Id="rId777" Type="http://schemas.openxmlformats.org/officeDocument/2006/relationships/image" Target="../media/image1357.png"/><Relationship Id="rId637" Type="http://schemas.openxmlformats.org/officeDocument/2006/relationships/image" Target="../media/image1287.png"/><Relationship Id="rId844" Type="http://schemas.openxmlformats.org/officeDocument/2006/relationships/customXml" Target="../ink/ink1449.xml"/><Relationship Id="rId276" Type="http://schemas.openxmlformats.org/officeDocument/2006/relationships/customXml" Target="../ink/ink1165.xml"/><Relationship Id="rId483" Type="http://schemas.openxmlformats.org/officeDocument/2006/relationships/image" Target="../media/image1211.png"/><Relationship Id="rId690" Type="http://schemas.openxmlformats.org/officeDocument/2006/relationships/customXml" Target="../ink/ink1372.xml"/><Relationship Id="rId704" Type="http://schemas.openxmlformats.org/officeDocument/2006/relationships/customXml" Target="../ink/ink1379.xml"/><Relationship Id="rId40" Type="http://schemas.openxmlformats.org/officeDocument/2006/relationships/customXml" Target="../ink/ink1047.xml"/><Relationship Id="rId136" Type="http://schemas.openxmlformats.org/officeDocument/2006/relationships/customXml" Target="../ink/ink1095.xml"/><Relationship Id="rId343" Type="http://schemas.openxmlformats.org/officeDocument/2006/relationships/image" Target="../media/image1141.png"/><Relationship Id="rId550" Type="http://schemas.openxmlformats.org/officeDocument/2006/relationships/customXml" Target="../ink/ink1302.xml"/><Relationship Id="rId788" Type="http://schemas.openxmlformats.org/officeDocument/2006/relationships/customXml" Target="../ink/ink1421.xml"/><Relationship Id="rId203" Type="http://schemas.openxmlformats.org/officeDocument/2006/relationships/image" Target="../media/image1071.png"/><Relationship Id="rId648" Type="http://schemas.openxmlformats.org/officeDocument/2006/relationships/customXml" Target="../ink/ink1351.xml"/><Relationship Id="rId855" Type="http://schemas.openxmlformats.org/officeDocument/2006/relationships/image" Target="../media/image1396.png"/><Relationship Id="rId287" Type="http://schemas.openxmlformats.org/officeDocument/2006/relationships/image" Target="../media/image1113.png"/><Relationship Id="rId410" Type="http://schemas.openxmlformats.org/officeDocument/2006/relationships/customXml" Target="../ink/ink1232.xml"/><Relationship Id="rId494" Type="http://schemas.openxmlformats.org/officeDocument/2006/relationships/customXml" Target="../ink/ink1274.xml"/><Relationship Id="rId508" Type="http://schemas.openxmlformats.org/officeDocument/2006/relationships/customXml" Target="../ink/ink1281.xml"/><Relationship Id="rId715" Type="http://schemas.openxmlformats.org/officeDocument/2006/relationships/image" Target="../media/image1326.png"/><Relationship Id="rId147" Type="http://schemas.openxmlformats.org/officeDocument/2006/relationships/image" Target="../media/image1043.png"/><Relationship Id="rId354" Type="http://schemas.openxmlformats.org/officeDocument/2006/relationships/customXml" Target="../ink/ink1204.xml"/><Relationship Id="rId799" Type="http://schemas.openxmlformats.org/officeDocument/2006/relationships/image" Target="../media/image1368.png"/><Relationship Id="rId51" Type="http://schemas.openxmlformats.org/officeDocument/2006/relationships/image" Target="../media/image996.png"/><Relationship Id="rId561" Type="http://schemas.openxmlformats.org/officeDocument/2006/relationships/image" Target="../media/image1249.png"/><Relationship Id="rId659" Type="http://schemas.openxmlformats.org/officeDocument/2006/relationships/image" Target="../media/image1298.png"/><Relationship Id="rId866" Type="http://schemas.openxmlformats.org/officeDocument/2006/relationships/customXml" Target="../ink/ink1460.xml"/><Relationship Id="rId214" Type="http://schemas.openxmlformats.org/officeDocument/2006/relationships/customXml" Target="../ink/ink1134.xml"/><Relationship Id="rId298" Type="http://schemas.openxmlformats.org/officeDocument/2006/relationships/customXml" Target="../ink/ink1176.xml"/><Relationship Id="rId421" Type="http://schemas.openxmlformats.org/officeDocument/2006/relationships/image" Target="../media/image1180.png"/><Relationship Id="rId519" Type="http://schemas.openxmlformats.org/officeDocument/2006/relationships/image" Target="../media/image1229.png"/><Relationship Id="rId158" Type="http://schemas.openxmlformats.org/officeDocument/2006/relationships/customXml" Target="../ink/ink1106.xml"/><Relationship Id="rId726" Type="http://schemas.openxmlformats.org/officeDocument/2006/relationships/customXml" Target="../ink/ink1390.xml"/><Relationship Id="rId62" Type="http://schemas.openxmlformats.org/officeDocument/2006/relationships/customXml" Target="../ink/ink1058.xml"/><Relationship Id="rId365" Type="http://schemas.openxmlformats.org/officeDocument/2006/relationships/image" Target="../media/image1152.png"/><Relationship Id="rId572" Type="http://schemas.openxmlformats.org/officeDocument/2006/relationships/customXml" Target="../ink/ink1313.xml"/><Relationship Id="rId225" Type="http://schemas.openxmlformats.org/officeDocument/2006/relationships/image" Target="../media/image1082.png"/><Relationship Id="rId432" Type="http://schemas.openxmlformats.org/officeDocument/2006/relationships/customXml" Target="../ink/ink1243.xml"/><Relationship Id="rId877" Type="http://schemas.openxmlformats.org/officeDocument/2006/relationships/image" Target="../media/image1407.png"/><Relationship Id="rId737" Type="http://schemas.openxmlformats.org/officeDocument/2006/relationships/image" Target="../media/image1337.png"/><Relationship Id="rId73" Type="http://schemas.openxmlformats.org/officeDocument/2006/relationships/image" Target="../media/image1007.png"/><Relationship Id="rId169" Type="http://schemas.openxmlformats.org/officeDocument/2006/relationships/image" Target="../media/image1054.png"/><Relationship Id="rId376" Type="http://schemas.openxmlformats.org/officeDocument/2006/relationships/customXml" Target="../ink/ink1215.xml"/><Relationship Id="rId583" Type="http://schemas.openxmlformats.org/officeDocument/2006/relationships/image" Target="../media/image1260.png"/><Relationship Id="rId790" Type="http://schemas.openxmlformats.org/officeDocument/2006/relationships/customXml" Target="../ink/ink1422.xml"/><Relationship Id="rId804" Type="http://schemas.openxmlformats.org/officeDocument/2006/relationships/customXml" Target="../ink/ink1429.xml"/><Relationship Id="rId4" Type="http://schemas.openxmlformats.org/officeDocument/2006/relationships/customXml" Target="../ink/ink1029.xml"/><Relationship Id="rId236" Type="http://schemas.openxmlformats.org/officeDocument/2006/relationships/customXml" Target="../ink/ink1145.xml"/><Relationship Id="rId443" Type="http://schemas.openxmlformats.org/officeDocument/2006/relationships/image" Target="../media/image1191.png"/><Relationship Id="rId650" Type="http://schemas.openxmlformats.org/officeDocument/2006/relationships/customXml" Target="../ink/ink1352.xml"/><Relationship Id="rId303" Type="http://schemas.openxmlformats.org/officeDocument/2006/relationships/image" Target="../media/image1121.png"/><Relationship Id="rId748" Type="http://schemas.openxmlformats.org/officeDocument/2006/relationships/customXml" Target="../ink/ink1401.xml"/><Relationship Id="rId84" Type="http://schemas.openxmlformats.org/officeDocument/2006/relationships/customXml" Target="../ink/ink1069.xml"/><Relationship Id="rId387" Type="http://schemas.openxmlformats.org/officeDocument/2006/relationships/image" Target="../media/image1163.png"/><Relationship Id="rId510" Type="http://schemas.openxmlformats.org/officeDocument/2006/relationships/customXml" Target="../ink/ink1282.xml"/><Relationship Id="rId594" Type="http://schemas.openxmlformats.org/officeDocument/2006/relationships/customXml" Target="../ink/ink1324.xml"/><Relationship Id="rId608" Type="http://schemas.openxmlformats.org/officeDocument/2006/relationships/customXml" Target="../ink/ink1331.xml"/><Relationship Id="rId815" Type="http://schemas.openxmlformats.org/officeDocument/2006/relationships/image" Target="../media/image1376.png"/><Relationship Id="rId247" Type="http://schemas.openxmlformats.org/officeDocument/2006/relationships/image" Target="../media/image1093.png"/><Relationship Id="rId107" Type="http://schemas.openxmlformats.org/officeDocument/2006/relationships/image" Target="../media/image1024.png"/><Relationship Id="rId454" Type="http://schemas.openxmlformats.org/officeDocument/2006/relationships/customXml" Target="../ink/ink1254.xml"/><Relationship Id="rId661" Type="http://schemas.openxmlformats.org/officeDocument/2006/relationships/image" Target="../media/image1299.png"/><Relationship Id="rId759" Type="http://schemas.openxmlformats.org/officeDocument/2006/relationships/image" Target="../media/image1348.png"/><Relationship Id="rId11" Type="http://schemas.openxmlformats.org/officeDocument/2006/relationships/image" Target="../media/image976.png"/><Relationship Id="rId314" Type="http://schemas.openxmlformats.org/officeDocument/2006/relationships/customXml" Target="../ink/ink1184.xml"/><Relationship Id="rId398" Type="http://schemas.openxmlformats.org/officeDocument/2006/relationships/customXml" Target="../ink/ink1226.xml"/><Relationship Id="rId521" Type="http://schemas.openxmlformats.org/officeDocument/2006/relationships/image" Target="../media/image1230.png"/><Relationship Id="rId619" Type="http://schemas.openxmlformats.org/officeDocument/2006/relationships/image" Target="../media/image1278.png"/><Relationship Id="rId95" Type="http://schemas.openxmlformats.org/officeDocument/2006/relationships/image" Target="../media/image1018.png"/><Relationship Id="rId160" Type="http://schemas.openxmlformats.org/officeDocument/2006/relationships/customXml" Target="../ink/ink1107.xml"/><Relationship Id="rId826" Type="http://schemas.openxmlformats.org/officeDocument/2006/relationships/customXml" Target="../ink/ink1440.xml"/><Relationship Id="rId258" Type="http://schemas.openxmlformats.org/officeDocument/2006/relationships/customXml" Target="../ink/ink1156.xml"/><Relationship Id="rId465" Type="http://schemas.openxmlformats.org/officeDocument/2006/relationships/image" Target="../media/image1202.png"/><Relationship Id="rId672" Type="http://schemas.openxmlformats.org/officeDocument/2006/relationships/customXml" Target="../ink/ink1363.xml"/><Relationship Id="rId22" Type="http://schemas.openxmlformats.org/officeDocument/2006/relationships/customXml" Target="../ink/ink1038.xml"/><Relationship Id="rId118" Type="http://schemas.openxmlformats.org/officeDocument/2006/relationships/customXml" Target="../ink/ink1086.xml"/><Relationship Id="rId325" Type="http://schemas.openxmlformats.org/officeDocument/2006/relationships/image" Target="../media/image1132.png"/><Relationship Id="rId532" Type="http://schemas.openxmlformats.org/officeDocument/2006/relationships/customXml" Target="../ink/ink1293.xml"/><Relationship Id="rId171" Type="http://schemas.openxmlformats.org/officeDocument/2006/relationships/image" Target="../media/image1055.png"/><Relationship Id="rId837" Type="http://schemas.openxmlformats.org/officeDocument/2006/relationships/image" Target="../media/image1387.png"/><Relationship Id="rId269" Type="http://schemas.openxmlformats.org/officeDocument/2006/relationships/image" Target="../media/image1104.png"/><Relationship Id="rId476" Type="http://schemas.openxmlformats.org/officeDocument/2006/relationships/customXml" Target="../ink/ink1265.xml"/><Relationship Id="rId683" Type="http://schemas.openxmlformats.org/officeDocument/2006/relationships/image" Target="../media/image1310.png"/><Relationship Id="rId33" Type="http://schemas.openxmlformats.org/officeDocument/2006/relationships/image" Target="../media/image987.png"/><Relationship Id="rId129" Type="http://schemas.openxmlformats.org/officeDocument/2006/relationships/image" Target="../media/image1035.png"/><Relationship Id="rId336" Type="http://schemas.openxmlformats.org/officeDocument/2006/relationships/customXml" Target="../ink/ink1195.xml"/><Relationship Id="rId543" Type="http://schemas.openxmlformats.org/officeDocument/2006/relationships/image" Target="../media/image1241.png"/><Relationship Id="rId182" Type="http://schemas.openxmlformats.org/officeDocument/2006/relationships/customXml" Target="../ink/ink1118.xml"/><Relationship Id="rId403" Type="http://schemas.openxmlformats.org/officeDocument/2006/relationships/image" Target="../media/image1171.png"/><Relationship Id="rId750" Type="http://schemas.openxmlformats.org/officeDocument/2006/relationships/customXml" Target="../ink/ink1402.xml"/><Relationship Id="rId848" Type="http://schemas.openxmlformats.org/officeDocument/2006/relationships/customXml" Target="../ink/ink1451.xml"/><Relationship Id="rId487" Type="http://schemas.openxmlformats.org/officeDocument/2006/relationships/image" Target="../media/image1213.png"/><Relationship Id="rId610" Type="http://schemas.openxmlformats.org/officeDocument/2006/relationships/customXml" Target="../ink/ink1332.xml"/><Relationship Id="rId694" Type="http://schemas.openxmlformats.org/officeDocument/2006/relationships/customXml" Target="../ink/ink1374.xml"/><Relationship Id="rId708" Type="http://schemas.openxmlformats.org/officeDocument/2006/relationships/customXml" Target="../ink/ink1381.xml"/><Relationship Id="rId347" Type="http://schemas.openxmlformats.org/officeDocument/2006/relationships/image" Target="../media/image1143.png"/><Relationship Id="rId44" Type="http://schemas.openxmlformats.org/officeDocument/2006/relationships/customXml" Target="../ink/ink1049.xml"/><Relationship Id="rId554" Type="http://schemas.openxmlformats.org/officeDocument/2006/relationships/customXml" Target="../ink/ink1304.xml"/><Relationship Id="rId761" Type="http://schemas.openxmlformats.org/officeDocument/2006/relationships/image" Target="../media/image1349.png"/><Relationship Id="rId859" Type="http://schemas.openxmlformats.org/officeDocument/2006/relationships/image" Target="../media/image1398.png"/><Relationship Id="rId193" Type="http://schemas.openxmlformats.org/officeDocument/2006/relationships/image" Target="../media/image1066.png"/><Relationship Id="rId207" Type="http://schemas.openxmlformats.org/officeDocument/2006/relationships/image" Target="../media/image1073.png"/><Relationship Id="rId414" Type="http://schemas.openxmlformats.org/officeDocument/2006/relationships/customXml" Target="../ink/ink1234.xml"/><Relationship Id="rId498" Type="http://schemas.openxmlformats.org/officeDocument/2006/relationships/customXml" Target="../ink/ink1276.xml"/><Relationship Id="rId621" Type="http://schemas.openxmlformats.org/officeDocument/2006/relationships/image" Target="../media/image1279.png"/><Relationship Id="rId260" Type="http://schemas.openxmlformats.org/officeDocument/2006/relationships/customXml" Target="../ink/ink1157.xml"/><Relationship Id="rId719" Type="http://schemas.openxmlformats.org/officeDocument/2006/relationships/image" Target="../media/image1328.png"/><Relationship Id="rId55" Type="http://schemas.openxmlformats.org/officeDocument/2006/relationships/image" Target="../media/image998.png"/><Relationship Id="rId120" Type="http://schemas.openxmlformats.org/officeDocument/2006/relationships/customXml" Target="../ink/ink1087.xml"/><Relationship Id="rId358" Type="http://schemas.openxmlformats.org/officeDocument/2006/relationships/customXml" Target="../ink/ink1206.xml"/><Relationship Id="rId565" Type="http://schemas.openxmlformats.org/officeDocument/2006/relationships/image" Target="../media/image1251.png"/><Relationship Id="rId772" Type="http://schemas.openxmlformats.org/officeDocument/2006/relationships/customXml" Target="../ink/ink1413.xml"/><Relationship Id="rId218" Type="http://schemas.openxmlformats.org/officeDocument/2006/relationships/customXml" Target="../ink/ink1136.xml"/><Relationship Id="rId425" Type="http://schemas.openxmlformats.org/officeDocument/2006/relationships/image" Target="../media/image1182.png"/><Relationship Id="rId632" Type="http://schemas.openxmlformats.org/officeDocument/2006/relationships/customXml" Target="../ink/ink1343.xml"/><Relationship Id="rId271" Type="http://schemas.openxmlformats.org/officeDocument/2006/relationships/image" Target="../media/image1105.png"/><Relationship Id="rId66" Type="http://schemas.openxmlformats.org/officeDocument/2006/relationships/customXml" Target="../ink/ink1060.xml"/><Relationship Id="rId131" Type="http://schemas.openxmlformats.org/officeDocument/2006/relationships/image" Target="../media/image1036.png"/><Relationship Id="rId369" Type="http://schemas.openxmlformats.org/officeDocument/2006/relationships/image" Target="../media/image1154.png"/><Relationship Id="rId576" Type="http://schemas.openxmlformats.org/officeDocument/2006/relationships/customXml" Target="../ink/ink1315.xml"/><Relationship Id="rId783" Type="http://schemas.openxmlformats.org/officeDocument/2006/relationships/image" Target="../media/image1360.png"/><Relationship Id="rId229" Type="http://schemas.openxmlformats.org/officeDocument/2006/relationships/image" Target="../media/image1084.png"/><Relationship Id="rId436" Type="http://schemas.openxmlformats.org/officeDocument/2006/relationships/customXml" Target="../ink/ink1245.xml"/><Relationship Id="rId643" Type="http://schemas.openxmlformats.org/officeDocument/2006/relationships/image" Target="../media/image1290.png"/><Relationship Id="rId850" Type="http://schemas.openxmlformats.org/officeDocument/2006/relationships/customXml" Target="../ink/ink1452.xml"/><Relationship Id="rId77" Type="http://schemas.openxmlformats.org/officeDocument/2006/relationships/image" Target="../media/image1009.png"/><Relationship Id="rId282" Type="http://schemas.openxmlformats.org/officeDocument/2006/relationships/customXml" Target="../ink/ink1168.xml"/><Relationship Id="rId503" Type="http://schemas.openxmlformats.org/officeDocument/2006/relationships/image" Target="../media/image1221.png"/><Relationship Id="rId587" Type="http://schemas.openxmlformats.org/officeDocument/2006/relationships/image" Target="../media/image1262.png"/><Relationship Id="rId710" Type="http://schemas.openxmlformats.org/officeDocument/2006/relationships/customXml" Target="../ink/ink1382.xml"/><Relationship Id="rId808" Type="http://schemas.openxmlformats.org/officeDocument/2006/relationships/customXml" Target="../ink/ink1431.xml"/><Relationship Id="rId8" Type="http://schemas.openxmlformats.org/officeDocument/2006/relationships/customXml" Target="../ink/ink1031.xml"/><Relationship Id="rId142" Type="http://schemas.openxmlformats.org/officeDocument/2006/relationships/customXml" Target="../ink/ink1098.xml"/><Relationship Id="rId447" Type="http://schemas.openxmlformats.org/officeDocument/2006/relationships/image" Target="../media/image1193.png"/><Relationship Id="rId794" Type="http://schemas.openxmlformats.org/officeDocument/2006/relationships/customXml" Target="../ink/ink1424.xml"/><Relationship Id="rId654" Type="http://schemas.openxmlformats.org/officeDocument/2006/relationships/customXml" Target="../ink/ink1354.xml"/><Relationship Id="rId861" Type="http://schemas.openxmlformats.org/officeDocument/2006/relationships/image" Target="../media/image1399.png"/><Relationship Id="rId293" Type="http://schemas.openxmlformats.org/officeDocument/2006/relationships/image" Target="../media/image1116.png"/><Relationship Id="rId307" Type="http://schemas.openxmlformats.org/officeDocument/2006/relationships/image" Target="../media/image1123.png"/><Relationship Id="rId514" Type="http://schemas.openxmlformats.org/officeDocument/2006/relationships/customXml" Target="../ink/ink1284.xml"/><Relationship Id="rId721" Type="http://schemas.openxmlformats.org/officeDocument/2006/relationships/image" Target="../media/image1329.png"/><Relationship Id="rId88" Type="http://schemas.openxmlformats.org/officeDocument/2006/relationships/customXml" Target="../ink/ink1071.xml"/><Relationship Id="rId153" Type="http://schemas.openxmlformats.org/officeDocument/2006/relationships/image" Target="../media/image1046.png"/><Relationship Id="rId360" Type="http://schemas.openxmlformats.org/officeDocument/2006/relationships/customXml" Target="../ink/ink1207.xml"/><Relationship Id="rId598" Type="http://schemas.openxmlformats.org/officeDocument/2006/relationships/customXml" Target="../ink/ink1326.xml"/><Relationship Id="rId819" Type="http://schemas.openxmlformats.org/officeDocument/2006/relationships/image" Target="../media/image1378.png"/><Relationship Id="rId220" Type="http://schemas.openxmlformats.org/officeDocument/2006/relationships/customXml" Target="../ink/ink1137.xml"/><Relationship Id="rId458" Type="http://schemas.openxmlformats.org/officeDocument/2006/relationships/customXml" Target="../ink/ink1256.xml"/><Relationship Id="rId665" Type="http://schemas.openxmlformats.org/officeDocument/2006/relationships/image" Target="../media/image1301.png"/><Relationship Id="rId872" Type="http://schemas.openxmlformats.org/officeDocument/2006/relationships/customXml" Target="../ink/ink1463.xml"/><Relationship Id="rId15" Type="http://schemas.openxmlformats.org/officeDocument/2006/relationships/image" Target="../media/image978.png"/><Relationship Id="rId318" Type="http://schemas.openxmlformats.org/officeDocument/2006/relationships/customXml" Target="../ink/ink1186.xml"/><Relationship Id="rId525" Type="http://schemas.openxmlformats.org/officeDocument/2006/relationships/image" Target="../media/image1232.png"/><Relationship Id="rId732" Type="http://schemas.openxmlformats.org/officeDocument/2006/relationships/customXml" Target="../ink/ink1393.xml"/></Relationships>
</file>

<file path=ppt/slides/_rels/slide9.xml.rels><?xml version="1.0" encoding="UTF-8" standalone="yes"?>
<Relationships xmlns="http://schemas.openxmlformats.org/package/2006/relationships"><Relationship Id="rId117" Type="http://schemas.openxmlformats.org/officeDocument/2006/relationships/image" Target="../media/image1470.png"/><Relationship Id="rId21" Type="http://schemas.openxmlformats.org/officeDocument/2006/relationships/image" Target="../media/image1422.png"/><Relationship Id="rId42" Type="http://schemas.openxmlformats.org/officeDocument/2006/relationships/customXml" Target="../ink/ink1490.xml"/><Relationship Id="rId63" Type="http://schemas.openxmlformats.org/officeDocument/2006/relationships/image" Target="../media/image1443.png"/><Relationship Id="rId84" Type="http://schemas.openxmlformats.org/officeDocument/2006/relationships/customXml" Target="../ink/ink1511.xml"/><Relationship Id="rId138" Type="http://schemas.openxmlformats.org/officeDocument/2006/relationships/customXml" Target="../ink/ink1538.xml"/><Relationship Id="rId159" Type="http://schemas.openxmlformats.org/officeDocument/2006/relationships/image" Target="../media/image1491.png"/><Relationship Id="rId170" Type="http://schemas.openxmlformats.org/officeDocument/2006/relationships/customXml" Target="../ink/ink1554.xml"/><Relationship Id="rId191" Type="http://schemas.openxmlformats.org/officeDocument/2006/relationships/image" Target="../media/image1507.png"/><Relationship Id="rId107" Type="http://schemas.openxmlformats.org/officeDocument/2006/relationships/image" Target="../media/image1465.png"/><Relationship Id="rId11" Type="http://schemas.openxmlformats.org/officeDocument/2006/relationships/image" Target="../media/image1417.png"/><Relationship Id="rId32" Type="http://schemas.openxmlformats.org/officeDocument/2006/relationships/customXml" Target="../ink/ink1485.xml"/><Relationship Id="rId53" Type="http://schemas.openxmlformats.org/officeDocument/2006/relationships/image" Target="../media/image1438.png"/><Relationship Id="rId74" Type="http://schemas.openxmlformats.org/officeDocument/2006/relationships/customXml" Target="../ink/ink1506.xml"/><Relationship Id="rId128" Type="http://schemas.openxmlformats.org/officeDocument/2006/relationships/customXml" Target="../ink/ink1533.xml"/><Relationship Id="rId149" Type="http://schemas.openxmlformats.org/officeDocument/2006/relationships/image" Target="../media/image1486.png"/><Relationship Id="rId5" Type="http://schemas.openxmlformats.org/officeDocument/2006/relationships/image" Target="../media/image1414.png"/><Relationship Id="rId95" Type="http://schemas.openxmlformats.org/officeDocument/2006/relationships/image" Target="../media/image1459.png"/><Relationship Id="rId160" Type="http://schemas.openxmlformats.org/officeDocument/2006/relationships/customXml" Target="../ink/ink1549.xml"/><Relationship Id="rId181" Type="http://schemas.openxmlformats.org/officeDocument/2006/relationships/image" Target="../media/image1502.png"/><Relationship Id="rId22" Type="http://schemas.openxmlformats.org/officeDocument/2006/relationships/customXml" Target="../ink/ink1480.xml"/><Relationship Id="rId43" Type="http://schemas.openxmlformats.org/officeDocument/2006/relationships/image" Target="../media/image1433.png"/><Relationship Id="rId64" Type="http://schemas.openxmlformats.org/officeDocument/2006/relationships/customXml" Target="../ink/ink1501.xml"/><Relationship Id="rId118" Type="http://schemas.openxmlformats.org/officeDocument/2006/relationships/customXml" Target="../ink/ink1528.xml"/><Relationship Id="rId139" Type="http://schemas.openxmlformats.org/officeDocument/2006/relationships/image" Target="../media/image1481.png"/><Relationship Id="rId85" Type="http://schemas.openxmlformats.org/officeDocument/2006/relationships/image" Target="../media/image1454.png"/><Relationship Id="rId150" Type="http://schemas.openxmlformats.org/officeDocument/2006/relationships/customXml" Target="../ink/ink1544.xml"/><Relationship Id="rId171" Type="http://schemas.openxmlformats.org/officeDocument/2006/relationships/image" Target="../media/image1497.png"/><Relationship Id="rId192" Type="http://schemas.openxmlformats.org/officeDocument/2006/relationships/customXml" Target="../ink/ink1565.xml"/><Relationship Id="rId12" Type="http://schemas.openxmlformats.org/officeDocument/2006/relationships/customXml" Target="../ink/ink1475.xml"/><Relationship Id="rId33" Type="http://schemas.openxmlformats.org/officeDocument/2006/relationships/image" Target="../media/image1428.png"/><Relationship Id="rId108" Type="http://schemas.openxmlformats.org/officeDocument/2006/relationships/customXml" Target="../ink/ink1523.xml"/><Relationship Id="rId129" Type="http://schemas.openxmlformats.org/officeDocument/2006/relationships/image" Target="../media/image1476.png"/><Relationship Id="rId54" Type="http://schemas.openxmlformats.org/officeDocument/2006/relationships/customXml" Target="../ink/ink1496.xml"/><Relationship Id="rId75" Type="http://schemas.openxmlformats.org/officeDocument/2006/relationships/image" Target="../media/image1449.png"/><Relationship Id="rId96" Type="http://schemas.openxmlformats.org/officeDocument/2006/relationships/customXml" Target="../ink/ink1517.xml"/><Relationship Id="rId140" Type="http://schemas.openxmlformats.org/officeDocument/2006/relationships/customXml" Target="../ink/ink1539.xml"/><Relationship Id="rId161" Type="http://schemas.openxmlformats.org/officeDocument/2006/relationships/image" Target="../media/image1492.png"/><Relationship Id="rId182" Type="http://schemas.openxmlformats.org/officeDocument/2006/relationships/customXml" Target="../ink/ink1560.xml"/><Relationship Id="rId6" Type="http://schemas.openxmlformats.org/officeDocument/2006/relationships/customXml" Target="../ink/ink1472.xml"/><Relationship Id="rId23" Type="http://schemas.openxmlformats.org/officeDocument/2006/relationships/image" Target="../media/image1423.png"/><Relationship Id="rId119" Type="http://schemas.openxmlformats.org/officeDocument/2006/relationships/image" Target="../media/image1471.png"/><Relationship Id="rId44" Type="http://schemas.openxmlformats.org/officeDocument/2006/relationships/customXml" Target="../ink/ink1491.xml"/><Relationship Id="rId65" Type="http://schemas.openxmlformats.org/officeDocument/2006/relationships/image" Target="../media/image1444.png"/><Relationship Id="rId86" Type="http://schemas.openxmlformats.org/officeDocument/2006/relationships/customXml" Target="../ink/ink1512.xml"/><Relationship Id="rId130" Type="http://schemas.openxmlformats.org/officeDocument/2006/relationships/customXml" Target="../ink/ink1534.xml"/><Relationship Id="rId151" Type="http://schemas.openxmlformats.org/officeDocument/2006/relationships/image" Target="../media/image1487.png"/><Relationship Id="rId172" Type="http://schemas.openxmlformats.org/officeDocument/2006/relationships/customXml" Target="../ink/ink1555.xml"/><Relationship Id="rId193" Type="http://schemas.openxmlformats.org/officeDocument/2006/relationships/image" Target="../media/image1508.png"/><Relationship Id="rId13" Type="http://schemas.openxmlformats.org/officeDocument/2006/relationships/image" Target="../media/image1418.png"/><Relationship Id="rId109" Type="http://schemas.openxmlformats.org/officeDocument/2006/relationships/image" Target="../media/image1466.png"/><Relationship Id="rId34" Type="http://schemas.openxmlformats.org/officeDocument/2006/relationships/customXml" Target="../ink/ink1486.xml"/><Relationship Id="rId55" Type="http://schemas.openxmlformats.org/officeDocument/2006/relationships/image" Target="../media/image1439.png"/><Relationship Id="rId76" Type="http://schemas.openxmlformats.org/officeDocument/2006/relationships/customXml" Target="../ink/ink1507.xml"/><Relationship Id="rId97" Type="http://schemas.openxmlformats.org/officeDocument/2006/relationships/image" Target="../media/image1460.png"/><Relationship Id="rId120" Type="http://schemas.openxmlformats.org/officeDocument/2006/relationships/customXml" Target="../ink/ink1529.xml"/><Relationship Id="rId141" Type="http://schemas.openxmlformats.org/officeDocument/2006/relationships/image" Target="../media/image1482.png"/><Relationship Id="rId7" Type="http://schemas.openxmlformats.org/officeDocument/2006/relationships/image" Target="../media/image1415.png"/><Relationship Id="rId162" Type="http://schemas.openxmlformats.org/officeDocument/2006/relationships/customXml" Target="../ink/ink1550.xml"/><Relationship Id="rId183" Type="http://schemas.openxmlformats.org/officeDocument/2006/relationships/image" Target="../media/image1503.png"/><Relationship Id="rId2" Type="http://schemas.openxmlformats.org/officeDocument/2006/relationships/notesSlide" Target="../notesSlides/notesSlide9.xml"/><Relationship Id="rId29" Type="http://schemas.openxmlformats.org/officeDocument/2006/relationships/image" Target="../media/image1426.png"/><Relationship Id="rId24" Type="http://schemas.openxmlformats.org/officeDocument/2006/relationships/customXml" Target="../ink/ink1481.xml"/><Relationship Id="rId40" Type="http://schemas.openxmlformats.org/officeDocument/2006/relationships/customXml" Target="../ink/ink1489.xml"/><Relationship Id="rId45" Type="http://schemas.openxmlformats.org/officeDocument/2006/relationships/image" Target="../media/image1434.png"/><Relationship Id="rId66" Type="http://schemas.openxmlformats.org/officeDocument/2006/relationships/customXml" Target="../ink/ink1502.xml"/><Relationship Id="rId87" Type="http://schemas.openxmlformats.org/officeDocument/2006/relationships/image" Target="../media/image1455.png"/><Relationship Id="rId110" Type="http://schemas.openxmlformats.org/officeDocument/2006/relationships/customXml" Target="../ink/ink1524.xml"/><Relationship Id="rId115" Type="http://schemas.openxmlformats.org/officeDocument/2006/relationships/image" Target="../media/image1469.png"/><Relationship Id="rId131" Type="http://schemas.openxmlformats.org/officeDocument/2006/relationships/image" Target="../media/image1477.png"/><Relationship Id="rId136" Type="http://schemas.openxmlformats.org/officeDocument/2006/relationships/customXml" Target="../ink/ink1537.xml"/><Relationship Id="rId157" Type="http://schemas.openxmlformats.org/officeDocument/2006/relationships/image" Target="../media/image1490.png"/><Relationship Id="rId178" Type="http://schemas.openxmlformats.org/officeDocument/2006/relationships/customXml" Target="../ink/ink1558.xml"/><Relationship Id="rId61" Type="http://schemas.openxmlformats.org/officeDocument/2006/relationships/image" Target="../media/image1442.png"/><Relationship Id="rId82" Type="http://schemas.openxmlformats.org/officeDocument/2006/relationships/customXml" Target="../ink/ink1510.xml"/><Relationship Id="rId152" Type="http://schemas.openxmlformats.org/officeDocument/2006/relationships/customXml" Target="../ink/ink1545.xml"/><Relationship Id="rId173" Type="http://schemas.openxmlformats.org/officeDocument/2006/relationships/image" Target="../media/image1498.png"/><Relationship Id="rId194" Type="http://schemas.openxmlformats.org/officeDocument/2006/relationships/customXml" Target="../ink/ink1566.xml"/><Relationship Id="rId199" Type="http://schemas.openxmlformats.org/officeDocument/2006/relationships/image" Target="../media/image1511.png"/><Relationship Id="rId19" Type="http://schemas.openxmlformats.org/officeDocument/2006/relationships/image" Target="../media/image1421.png"/><Relationship Id="rId14" Type="http://schemas.openxmlformats.org/officeDocument/2006/relationships/customXml" Target="../ink/ink1476.xml"/><Relationship Id="rId30" Type="http://schemas.openxmlformats.org/officeDocument/2006/relationships/customXml" Target="../ink/ink1484.xml"/><Relationship Id="rId35" Type="http://schemas.openxmlformats.org/officeDocument/2006/relationships/image" Target="../media/image1429.png"/><Relationship Id="rId56" Type="http://schemas.openxmlformats.org/officeDocument/2006/relationships/customXml" Target="../ink/ink1497.xml"/><Relationship Id="rId77" Type="http://schemas.openxmlformats.org/officeDocument/2006/relationships/image" Target="../media/image1450.png"/><Relationship Id="rId100" Type="http://schemas.openxmlformats.org/officeDocument/2006/relationships/customXml" Target="../ink/ink1519.xml"/><Relationship Id="rId105" Type="http://schemas.openxmlformats.org/officeDocument/2006/relationships/image" Target="../media/image1464.png"/><Relationship Id="rId126" Type="http://schemas.openxmlformats.org/officeDocument/2006/relationships/customXml" Target="../ink/ink1532.xml"/><Relationship Id="rId147" Type="http://schemas.openxmlformats.org/officeDocument/2006/relationships/image" Target="../media/image1485.png"/><Relationship Id="rId168" Type="http://schemas.openxmlformats.org/officeDocument/2006/relationships/customXml" Target="../ink/ink1553.xml"/><Relationship Id="rId8" Type="http://schemas.openxmlformats.org/officeDocument/2006/relationships/customXml" Target="../ink/ink1473.xml"/><Relationship Id="rId51" Type="http://schemas.openxmlformats.org/officeDocument/2006/relationships/image" Target="../media/image1437.png"/><Relationship Id="rId72" Type="http://schemas.openxmlformats.org/officeDocument/2006/relationships/customXml" Target="../ink/ink1505.xml"/><Relationship Id="rId93" Type="http://schemas.openxmlformats.org/officeDocument/2006/relationships/image" Target="../media/image1458.png"/><Relationship Id="rId98" Type="http://schemas.openxmlformats.org/officeDocument/2006/relationships/customXml" Target="../ink/ink1518.xml"/><Relationship Id="rId121" Type="http://schemas.openxmlformats.org/officeDocument/2006/relationships/image" Target="../media/image1472.png"/><Relationship Id="rId142" Type="http://schemas.openxmlformats.org/officeDocument/2006/relationships/customXml" Target="../ink/ink1540.xml"/><Relationship Id="rId163" Type="http://schemas.openxmlformats.org/officeDocument/2006/relationships/image" Target="../media/image1493.png"/><Relationship Id="rId184" Type="http://schemas.openxmlformats.org/officeDocument/2006/relationships/customXml" Target="../ink/ink1561.xml"/><Relationship Id="rId189" Type="http://schemas.openxmlformats.org/officeDocument/2006/relationships/image" Target="../media/image1506.png"/><Relationship Id="rId3" Type="http://schemas.openxmlformats.org/officeDocument/2006/relationships/image" Target="../media/image1413.emf"/><Relationship Id="rId25" Type="http://schemas.openxmlformats.org/officeDocument/2006/relationships/image" Target="../media/image1424.png"/><Relationship Id="rId46" Type="http://schemas.openxmlformats.org/officeDocument/2006/relationships/customXml" Target="../ink/ink1492.xml"/><Relationship Id="rId67" Type="http://schemas.openxmlformats.org/officeDocument/2006/relationships/image" Target="../media/image1445.png"/><Relationship Id="rId116" Type="http://schemas.openxmlformats.org/officeDocument/2006/relationships/customXml" Target="../ink/ink1527.xml"/><Relationship Id="rId137" Type="http://schemas.openxmlformats.org/officeDocument/2006/relationships/image" Target="../media/image1480.png"/><Relationship Id="rId158" Type="http://schemas.openxmlformats.org/officeDocument/2006/relationships/customXml" Target="../ink/ink1548.xml"/><Relationship Id="rId20" Type="http://schemas.openxmlformats.org/officeDocument/2006/relationships/customXml" Target="../ink/ink1479.xml"/><Relationship Id="rId41" Type="http://schemas.openxmlformats.org/officeDocument/2006/relationships/image" Target="../media/image1432.png"/><Relationship Id="rId62" Type="http://schemas.openxmlformats.org/officeDocument/2006/relationships/customXml" Target="../ink/ink1500.xml"/><Relationship Id="rId83" Type="http://schemas.openxmlformats.org/officeDocument/2006/relationships/image" Target="../media/image1453.png"/><Relationship Id="rId88" Type="http://schemas.openxmlformats.org/officeDocument/2006/relationships/customXml" Target="../ink/ink1513.xml"/><Relationship Id="rId111" Type="http://schemas.openxmlformats.org/officeDocument/2006/relationships/image" Target="../media/image1467.png"/><Relationship Id="rId132" Type="http://schemas.openxmlformats.org/officeDocument/2006/relationships/customXml" Target="../ink/ink1535.xml"/><Relationship Id="rId153" Type="http://schemas.openxmlformats.org/officeDocument/2006/relationships/image" Target="../media/image1488.png"/><Relationship Id="rId174" Type="http://schemas.openxmlformats.org/officeDocument/2006/relationships/customXml" Target="../ink/ink1556.xml"/><Relationship Id="rId179" Type="http://schemas.openxmlformats.org/officeDocument/2006/relationships/image" Target="../media/image1501.png"/><Relationship Id="rId195" Type="http://schemas.openxmlformats.org/officeDocument/2006/relationships/image" Target="../media/image1509.png"/><Relationship Id="rId190" Type="http://schemas.openxmlformats.org/officeDocument/2006/relationships/customXml" Target="../ink/ink1564.xml"/><Relationship Id="rId15" Type="http://schemas.openxmlformats.org/officeDocument/2006/relationships/image" Target="../media/image1419.png"/><Relationship Id="rId36" Type="http://schemas.openxmlformats.org/officeDocument/2006/relationships/customXml" Target="../ink/ink1487.xml"/><Relationship Id="rId57" Type="http://schemas.openxmlformats.org/officeDocument/2006/relationships/image" Target="../media/image1440.png"/><Relationship Id="rId106" Type="http://schemas.openxmlformats.org/officeDocument/2006/relationships/customXml" Target="../ink/ink1522.xml"/><Relationship Id="rId127" Type="http://schemas.openxmlformats.org/officeDocument/2006/relationships/image" Target="../media/image1475.png"/><Relationship Id="rId10" Type="http://schemas.openxmlformats.org/officeDocument/2006/relationships/customXml" Target="../ink/ink1474.xml"/><Relationship Id="rId31" Type="http://schemas.openxmlformats.org/officeDocument/2006/relationships/image" Target="../media/image1427.png"/><Relationship Id="rId52" Type="http://schemas.openxmlformats.org/officeDocument/2006/relationships/customXml" Target="../ink/ink1495.xml"/><Relationship Id="rId73" Type="http://schemas.openxmlformats.org/officeDocument/2006/relationships/image" Target="../media/image1448.png"/><Relationship Id="rId78" Type="http://schemas.openxmlformats.org/officeDocument/2006/relationships/customXml" Target="../ink/ink1508.xml"/><Relationship Id="rId94" Type="http://schemas.openxmlformats.org/officeDocument/2006/relationships/customXml" Target="../ink/ink1516.xml"/><Relationship Id="rId99" Type="http://schemas.openxmlformats.org/officeDocument/2006/relationships/image" Target="../media/image1461.png"/><Relationship Id="rId101" Type="http://schemas.openxmlformats.org/officeDocument/2006/relationships/image" Target="../media/image1462.png"/><Relationship Id="rId122" Type="http://schemas.openxmlformats.org/officeDocument/2006/relationships/customXml" Target="../ink/ink1530.xml"/><Relationship Id="rId143" Type="http://schemas.openxmlformats.org/officeDocument/2006/relationships/image" Target="../media/image1483.png"/><Relationship Id="rId148" Type="http://schemas.openxmlformats.org/officeDocument/2006/relationships/customXml" Target="../ink/ink1543.xml"/><Relationship Id="rId164" Type="http://schemas.openxmlformats.org/officeDocument/2006/relationships/customXml" Target="../ink/ink1551.xml"/><Relationship Id="rId169" Type="http://schemas.openxmlformats.org/officeDocument/2006/relationships/image" Target="../media/image1496.png"/><Relationship Id="rId185" Type="http://schemas.openxmlformats.org/officeDocument/2006/relationships/image" Target="../media/image1504.png"/><Relationship Id="rId4" Type="http://schemas.openxmlformats.org/officeDocument/2006/relationships/customXml" Target="../ink/ink1471.xml"/><Relationship Id="rId9" Type="http://schemas.openxmlformats.org/officeDocument/2006/relationships/image" Target="../media/image1416.png"/><Relationship Id="rId180" Type="http://schemas.openxmlformats.org/officeDocument/2006/relationships/customXml" Target="../ink/ink1559.xml"/><Relationship Id="rId26" Type="http://schemas.openxmlformats.org/officeDocument/2006/relationships/customXml" Target="../ink/ink1482.xml"/><Relationship Id="rId47" Type="http://schemas.openxmlformats.org/officeDocument/2006/relationships/image" Target="../media/image1435.png"/><Relationship Id="rId68" Type="http://schemas.openxmlformats.org/officeDocument/2006/relationships/customXml" Target="../ink/ink1503.xml"/><Relationship Id="rId89" Type="http://schemas.openxmlformats.org/officeDocument/2006/relationships/image" Target="../media/image1456.png"/><Relationship Id="rId112" Type="http://schemas.openxmlformats.org/officeDocument/2006/relationships/customXml" Target="../ink/ink1525.xml"/><Relationship Id="rId133" Type="http://schemas.openxmlformats.org/officeDocument/2006/relationships/image" Target="../media/image1478.png"/><Relationship Id="rId154" Type="http://schemas.openxmlformats.org/officeDocument/2006/relationships/customXml" Target="../ink/ink1546.xml"/><Relationship Id="rId175" Type="http://schemas.openxmlformats.org/officeDocument/2006/relationships/image" Target="../media/image1499.png"/><Relationship Id="rId196" Type="http://schemas.openxmlformats.org/officeDocument/2006/relationships/customXml" Target="../ink/ink1567.xml"/><Relationship Id="rId200" Type="http://schemas.openxmlformats.org/officeDocument/2006/relationships/customXml" Target="../ink/ink1569.xml"/><Relationship Id="rId16" Type="http://schemas.openxmlformats.org/officeDocument/2006/relationships/customXml" Target="../ink/ink1477.xml"/><Relationship Id="rId37" Type="http://schemas.openxmlformats.org/officeDocument/2006/relationships/image" Target="../media/image1430.png"/><Relationship Id="rId58" Type="http://schemas.openxmlformats.org/officeDocument/2006/relationships/customXml" Target="../ink/ink1498.xml"/><Relationship Id="rId79" Type="http://schemas.openxmlformats.org/officeDocument/2006/relationships/image" Target="../media/image1451.png"/><Relationship Id="rId102" Type="http://schemas.openxmlformats.org/officeDocument/2006/relationships/customXml" Target="../ink/ink1520.xml"/><Relationship Id="rId123" Type="http://schemas.openxmlformats.org/officeDocument/2006/relationships/image" Target="../media/image1473.png"/><Relationship Id="rId144" Type="http://schemas.openxmlformats.org/officeDocument/2006/relationships/customXml" Target="../ink/ink1541.xml"/><Relationship Id="rId90" Type="http://schemas.openxmlformats.org/officeDocument/2006/relationships/customXml" Target="../ink/ink1514.xml"/><Relationship Id="rId165" Type="http://schemas.openxmlformats.org/officeDocument/2006/relationships/image" Target="../media/image1494.png"/><Relationship Id="rId186" Type="http://schemas.openxmlformats.org/officeDocument/2006/relationships/customXml" Target="../ink/ink1562.xml"/><Relationship Id="rId27" Type="http://schemas.openxmlformats.org/officeDocument/2006/relationships/image" Target="../media/image1425.png"/><Relationship Id="rId48" Type="http://schemas.openxmlformats.org/officeDocument/2006/relationships/customXml" Target="../ink/ink1493.xml"/><Relationship Id="rId69" Type="http://schemas.openxmlformats.org/officeDocument/2006/relationships/image" Target="../media/image1446.png"/><Relationship Id="rId113" Type="http://schemas.openxmlformats.org/officeDocument/2006/relationships/image" Target="../media/image1468.png"/><Relationship Id="rId134" Type="http://schemas.openxmlformats.org/officeDocument/2006/relationships/customXml" Target="../ink/ink1536.xml"/><Relationship Id="rId80" Type="http://schemas.openxmlformats.org/officeDocument/2006/relationships/customXml" Target="../ink/ink1509.xml"/><Relationship Id="rId155" Type="http://schemas.openxmlformats.org/officeDocument/2006/relationships/image" Target="../media/image1489.png"/><Relationship Id="rId176" Type="http://schemas.openxmlformats.org/officeDocument/2006/relationships/customXml" Target="../ink/ink1557.xml"/><Relationship Id="rId197" Type="http://schemas.openxmlformats.org/officeDocument/2006/relationships/image" Target="../media/image1510.png"/><Relationship Id="rId201" Type="http://schemas.openxmlformats.org/officeDocument/2006/relationships/image" Target="../media/image1512.png"/><Relationship Id="rId17" Type="http://schemas.openxmlformats.org/officeDocument/2006/relationships/image" Target="../media/image1420.png"/><Relationship Id="rId38" Type="http://schemas.openxmlformats.org/officeDocument/2006/relationships/customXml" Target="../ink/ink1488.xml"/><Relationship Id="rId59" Type="http://schemas.openxmlformats.org/officeDocument/2006/relationships/image" Target="../media/image1441.png"/><Relationship Id="rId103" Type="http://schemas.openxmlformats.org/officeDocument/2006/relationships/image" Target="../media/image1463.png"/><Relationship Id="rId124" Type="http://schemas.openxmlformats.org/officeDocument/2006/relationships/customXml" Target="../ink/ink1531.xml"/><Relationship Id="rId70" Type="http://schemas.openxmlformats.org/officeDocument/2006/relationships/customXml" Target="../ink/ink1504.xml"/><Relationship Id="rId91" Type="http://schemas.openxmlformats.org/officeDocument/2006/relationships/image" Target="../media/image1457.png"/><Relationship Id="rId145" Type="http://schemas.openxmlformats.org/officeDocument/2006/relationships/image" Target="../media/image1484.png"/><Relationship Id="rId166" Type="http://schemas.openxmlformats.org/officeDocument/2006/relationships/customXml" Target="../ink/ink1552.xml"/><Relationship Id="rId187" Type="http://schemas.openxmlformats.org/officeDocument/2006/relationships/image" Target="../media/image1505.png"/><Relationship Id="rId1" Type="http://schemas.openxmlformats.org/officeDocument/2006/relationships/slideLayout" Target="../slideLayouts/slideLayout7.xml"/><Relationship Id="rId28" Type="http://schemas.openxmlformats.org/officeDocument/2006/relationships/customXml" Target="../ink/ink1483.xml"/><Relationship Id="rId49" Type="http://schemas.openxmlformats.org/officeDocument/2006/relationships/image" Target="../media/image1436.png"/><Relationship Id="rId114" Type="http://schemas.openxmlformats.org/officeDocument/2006/relationships/customXml" Target="../ink/ink1526.xml"/><Relationship Id="rId60" Type="http://schemas.openxmlformats.org/officeDocument/2006/relationships/customXml" Target="../ink/ink1499.xml"/><Relationship Id="rId81" Type="http://schemas.openxmlformats.org/officeDocument/2006/relationships/image" Target="../media/image1452.png"/><Relationship Id="rId135" Type="http://schemas.openxmlformats.org/officeDocument/2006/relationships/image" Target="../media/image1479.png"/><Relationship Id="rId156" Type="http://schemas.openxmlformats.org/officeDocument/2006/relationships/customXml" Target="../ink/ink1547.xml"/><Relationship Id="rId177" Type="http://schemas.openxmlformats.org/officeDocument/2006/relationships/image" Target="../media/image1500.png"/><Relationship Id="rId198" Type="http://schemas.openxmlformats.org/officeDocument/2006/relationships/customXml" Target="../ink/ink1568.xml"/><Relationship Id="rId18" Type="http://schemas.openxmlformats.org/officeDocument/2006/relationships/customXml" Target="../ink/ink1478.xml"/><Relationship Id="rId39" Type="http://schemas.openxmlformats.org/officeDocument/2006/relationships/image" Target="../media/image1431.png"/><Relationship Id="rId50" Type="http://schemas.openxmlformats.org/officeDocument/2006/relationships/customXml" Target="../ink/ink1494.xml"/><Relationship Id="rId104" Type="http://schemas.openxmlformats.org/officeDocument/2006/relationships/customXml" Target="../ink/ink1521.xml"/><Relationship Id="rId125" Type="http://schemas.openxmlformats.org/officeDocument/2006/relationships/image" Target="../media/image1474.png"/><Relationship Id="rId146" Type="http://schemas.openxmlformats.org/officeDocument/2006/relationships/customXml" Target="../ink/ink1542.xml"/><Relationship Id="rId167" Type="http://schemas.openxmlformats.org/officeDocument/2006/relationships/image" Target="../media/image1495.png"/><Relationship Id="rId188" Type="http://schemas.openxmlformats.org/officeDocument/2006/relationships/customXml" Target="../ink/ink1563.xml"/><Relationship Id="rId71" Type="http://schemas.openxmlformats.org/officeDocument/2006/relationships/image" Target="../media/image1447.png"/><Relationship Id="rId92" Type="http://schemas.openxmlformats.org/officeDocument/2006/relationships/customXml" Target="../ink/ink15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24931" y="703593"/>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280460" y="223735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113" name="Freihand 112">
                <a:extLst>
                  <a:ext uri="{FF2B5EF4-FFF2-40B4-BE49-F238E27FC236}">
                    <a16:creationId xmlns:a16="http://schemas.microsoft.com/office/drawing/2014/main" id="{8AB7DD7E-85EB-70E5-F20E-0C80468F1296}"/>
                  </a:ext>
                </a:extLst>
              </p14:cNvPr>
              <p14:cNvContentPartPr/>
              <p14:nvPr/>
            </p14:nvContentPartPr>
            <p14:xfrm>
              <a:off x="7657955" y="275306"/>
              <a:ext cx="2278800" cy="100800"/>
            </p14:xfrm>
          </p:contentPart>
        </mc:Choice>
        <mc:Fallback>
          <p:pic>
            <p:nvPicPr>
              <p:cNvPr id="113" name="Freihand 112">
                <a:extLst>
                  <a:ext uri="{FF2B5EF4-FFF2-40B4-BE49-F238E27FC236}">
                    <a16:creationId xmlns:a16="http://schemas.microsoft.com/office/drawing/2014/main" id="{8AB7DD7E-85EB-70E5-F20E-0C80468F1296}"/>
                  </a:ext>
                </a:extLst>
              </p:cNvPr>
              <p:cNvPicPr/>
              <p:nvPr/>
            </p:nvPicPr>
            <p:blipFill>
              <a:blip r:embed="rId6"/>
              <a:stretch>
                <a:fillRect/>
              </a:stretch>
            </p:blipFill>
            <p:spPr>
              <a:xfrm>
                <a:off x="7649315" y="266306"/>
                <a:ext cx="2296440" cy="118440"/>
              </a:xfrm>
              <a:prstGeom prst="rect">
                <a:avLst/>
              </a:prstGeom>
            </p:spPr>
          </p:pic>
        </mc:Fallback>
      </mc:AlternateContent>
      <p:grpSp>
        <p:nvGrpSpPr>
          <p:cNvPr id="316" name="Gruppieren 315">
            <a:extLst>
              <a:ext uri="{FF2B5EF4-FFF2-40B4-BE49-F238E27FC236}">
                <a16:creationId xmlns:a16="http://schemas.microsoft.com/office/drawing/2014/main" id="{08562F4A-2984-089D-3423-27B29F5D4049}"/>
              </a:ext>
            </a:extLst>
          </p:cNvPr>
          <p:cNvGrpSpPr/>
          <p:nvPr/>
        </p:nvGrpSpPr>
        <p:grpSpPr>
          <a:xfrm>
            <a:off x="7600715" y="-18094"/>
            <a:ext cx="4571640" cy="4094280"/>
            <a:chOff x="7600715" y="-18094"/>
            <a:chExt cx="4571640" cy="409428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38351EC9-290B-B679-EB0A-F5C720D359D9}"/>
                    </a:ext>
                  </a:extLst>
                </p14:cNvPr>
                <p14:cNvContentPartPr/>
                <p14:nvPr/>
              </p14:nvContentPartPr>
              <p14:xfrm>
                <a:off x="7609355" y="88466"/>
                <a:ext cx="148320" cy="171720"/>
              </p14:xfrm>
            </p:contentPart>
          </mc:Choice>
          <mc:Fallback>
            <p:pic>
              <p:nvPicPr>
                <p:cNvPr id="2" name="Freihand 1">
                  <a:extLst>
                    <a:ext uri="{FF2B5EF4-FFF2-40B4-BE49-F238E27FC236}">
                      <a16:creationId xmlns:a16="http://schemas.microsoft.com/office/drawing/2014/main" id="{38351EC9-290B-B679-EB0A-F5C720D359D9}"/>
                    </a:ext>
                  </a:extLst>
                </p:cNvPr>
                <p:cNvPicPr/>
                <p:nvPr/>
              </p:nvPicPr>
              <p:blipFill>
                <a:blip r:embed="rId8"/>
                <a:stretch>
                  <a:fillRect/>
                </a:stretch>
              </p:blipFill>
              <p:spPr>
                <a:xfrm>
                  <a:off x="7600715" y="79466"/>
                  <a:ext cx="165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BA261307-F8C0-9A98-6ED6-96B23F6590D6}"/>
                    </a:ext>
                  </a:extLst>
                </p14:cNvPr>
                <p14:cNvContentPartPr/>
                <p14:nvPr/>
              </p14:nvContentPartPr>
              <p14:xfrm>
                <a:off x="7696475" y="185306"/>
                <a:ext cx="59400" cy="78120"/>
              </p14:xfrm>
            </p:contentPart>
          </mc:Choice>
          <mc:Fallback>
            <p:pic>
              <p:nvPicPr>
                <p:cNvPr id="3" name="Freihand 2">
                  <a:extLst>
                    <a:ext uri="{FF2B5EF4-FFF2-40B4-BE49-F238E27FC236}">
                      <a16:creationId xmlns:a16="http://schemas.microsoft.com/office/drawing/2014/main" id="{BA261307-F8C0-9A98-6ED6-96B23F6590D6}"/>
                    </a:ext>
                  </a:extLst>
                </p:cNvPr>
                <p:cNvPicPr/>
                <p:nvPr/>
              </p:nvPicPr>
              <p:blipFill>
                <a:blip r:embed="rId10"/>
                <a:stretch>
                  <a:fillRect/>
                </a:stretch>
              </p:blipFill>
              <p:spPr>
                <a:xfrm>
                  <a:off x="7687835" y="176666"/>
                  <a:ext cx="77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001EACD7-6DC3-56F8-EC65-60DEC5D14DCF}"/>
                    </a:ext>
                  </a:extLst>
                </p14:cNvPr>
                <p14:cNvContentPartPr/>
                <p14:nvPr/>
              </p14:nvContentPartPr>
              <p14:xfrm>
                <a:off x="7746875" y="134906"/>
                <a:ext cx="154800" cy="132120"/>
              </p14:xfrm>
            </p:contentPart>
          </mc:Choice>
          <mc:Fallback>
            <p:pic>
              <p:nvPicPr>
                <p:cNvPr id="4" name="Freihand 3">
                  <a:extLst>
                    <a:ext uri="{FF2B5EF4-FFF2-40B4-BE49-F238E27FC236}">
                      <a16:creationId xmlns:a16="http://schemas.microsoft.com/office/drawing/2014/main" id="{001EACD7-6DC3-56F8-EC65-60DEC5D14DCF}"/>
                    </a:ext>
                  </a:extLst>
                </p:cNvPr>
                <p:cNvPicPr/>
                <p:nvPr/>
              </p:nvPicPr>
              <p:blipFill>
                <a:blip r:embed="rId12"/>
                <a:stretch>
                  <a:fillRect/>
                </a:stretch>
              </p:blipFill>
              <p:spPr>
                <a:xfrm>
                  <a:off x="7737875" y="126266"/>
                  <a:ext cx="172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81DD5D85-F2C9-8128-78CF-FBEA3B37126F}"/>
                    </a:ext>
                  </a:extLst>
                </p14:cNvPr>
                <p14:cNvContentPartPr/>
                <p14:nvPr/>
              </p14:nvContentPartPr>
              <p14:xfrm>
                <a:off x="7919315" y="161546"/>
                <a:ext cx="328680" cy="259920"/>
              </p14:xfrm>
            </p:contentPart>
          </mc:Choice>
          <mc:Fallback>
            <p:pic>
              <p:nvPicPr>
                <p:cNvPr id="6" name="Freihand 5">
                  <a:extLst>
                    <a:ext uri="{FF2B5EF4-FFF2-40B4-BE49-F238E27FC236}">
                      <a16:creationId xmlns:a16="http://schemas.microsoft.com/office/drawing/2014/main" id="{81DD5D85-F2C9-8128-78CF-FBEA3B37126F}"/>
                    </a:ext>
                  </a:extLst>
                </p:cNvPr>
                <p:cNvPicPr/>
                <p:nvPr/>
              </p:nvPicPr>
              <p:blipFill>
                <a:blip r:embed="rId14"/>
                <a:stretch>
                  <a:fillRect/>
                </a:stretch>
              </p:blipFill>
              <p:spPr>
                <a:xfrm>
                  <a:off x="7910315" y="152906"/>
                  <a:ext cx="3463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AE79BAA9-C1D7-5C65-22E1-7E4E7E852621}"/>
                    </a:ext>
                  </a:extLst>
                </p14:cNvPr>
                <p14:cNvContentPartPr/>
                <p14:nvPr/>
              </p14:nvContentPartPr>
              <p14:xfrm>
                <a:off x="8285795" y="155066"/>
                <a:ext cx="74880" cy="102240"/>
              </p14:xfrm>
            </p:contentPart>
          </mc:Choice>
          <mc:Fallback>
            <p:pic>
              <p:nvPicPr>
                <p:cNvPr id="9" name="Freihand 8">
                  <a:extLst>
                    <a:ext uri="{FF2B5EF4-FFF2-40B4-BE49-F238E27FC236}">
                      <a16:creationId xmlns:a16="http://schemas.microsoft.com/office/drawing/2014/main" id="{AE79BAA9-C1D7-5C65-22E1-7E4E7E852621}"/>
                    </a:ext>
                  </a:extLst>
                </p:cNvPr>
                <p:cNvPicPr/>
                <p:nvPr/>
              </p:nvPicPr>
              <p:blipFill>
                <a:blip r:embed="rId16"/>
                <a:stretch>
                  <a:fillRect/>
                </a:stretch>
              </p:blipFill>
              <p:spPr>
                <a:xfrm>
                  <a:off x="8277155" y="146426"/>
                  <a:ext cx="92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6C49B5F-94EB-E134-5CD8-28D7EB2FE8F0}"/>
                    </a:ext>
                  </a:extLst>
                </p14:cNvPr>
                <p14:cNvContentPartPr/>
                <p14:nvPr/>
              </p14:nvContentPartPr>
              <p14:xfrm>
                <a:off x="8446715" y="101786"/>
                <a:ext cx="32760" cy="146880"/>
              </p14:xfrm>
            </p:contentPart>
          </mc:Choice>
          <mc:Fallback>
            <p:pic>
              <p:nvPicPr>
                <p:cNvPr id="14" name="Freihand 13">
                  <a:extLst>
                    <a:ext uri="{FF2B5EF4-FFF2-40B4-BE49-F238E27FC236}">
                      <a16:creationId xmlns:a16="http://schemas.microsoft.com/office/drawing/2014/main" id="{B6C49B5F-94EB-E134-5CD8-28D7EB2FE8F0}"/>
                    </a:ext>
                  </a:extLst>
                </p:cNvPr>
                <p:cNvPicPr/>
                <p:nvPr/>
              </p:nvPicPr>
              <p:blipFill>
                <a:blip r:embed="rId18"/>
                <a:stretch>
                  <a:fillRect/>
                </a:stretch>
              </p:blipFill>
              <p:spPr>
                <a:xfrm>
                  <a:off x="8437715" y="92786"/>
                  <a:ext cx="50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D44C757-53AD-E403-93B6-33557DB14FFC}"/>
                    </a:ext>
                  </a:extLst>
                </p14:cNvPr>
                <p14:cNvContentPartPr/>
                <p14:nvPr/>
              </p14:nvContentPartPr>
              <p14:xfrm>
                <a:off x="8528795" y="162626"/>
                <a:ext cx="204480" cy="77040"/>
              </p14:xfrm>
            </p:contentPart>
          </mc:Choice>
          <mc:Fallback>
            <p:pic>
              <p:nvPicPr>
                <p:cNvPr id="15" name="Freihand 14">
                  <a:extLst>
                    <a:ext uri="{FF2B5EF4-FFF2-40B4-BE49-F238E27FC236}">
                      <a16:creationId xmlns:a16="http://schemas.microsoft.com/office/drawing/2014/main" id="{FD44C757-53AD-E403-93B6-33557DB14FFC}"/>
                    </a:ext>
                  </a:extLst>
                </p:cNvPr>
                <p:cNvPicPr/>
                <p:nvPr/>
              </p:nvPicPr>
              <p:blipFill>
                <a:blip r:embed="rId20"/>
                <a:stretch>
                  <a:fillRect/>
                </a:stretch>
              </p:blipFill>
              <p:spPr>
                <a:xfrm>
                  <a:off x="8520155" y="153986"/>
                  <a:ext cx="222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B1A5475-7EE8-4752-575A-AA2D140C953B}"/>
                    </a:ext>
                  </a:extLst>
                </p14:cNvPr>
                <p14:cNvContentPartPr/>
                <p14:nvPr/>
              </p14:nvContentPartPr>
              <p14:xfrm>
                <a:off x="8928755" y="184946"/>
                <a:ext cx="61560" cy="57240"/>
              </p14:xfrm>
            </p:contentPart>
          </mc:Choice>
          <mc:Fallback>
            <p:pic>
              <p:nvPicPr>
                <p:cNvPr id="16" name="Freihand 15">
                  <a:extLst>
                    <a:ext uri="{FF2B5EF4-FFF2-40B4-BE49-F238E27FC236}">
                      <a16:creationId xmlns:a16="http://schemas.microsoft.com/office/drawing/2014/main" id="{BB1A5475-7EE8-4752-575A-AA2D140C953B}"/>
                    </a:ext>
                  </a:extLst>
                </p:cNvPr>
                <p:cNvPicPr/>
                <p:nvPr/>
              </p:nvPicPr>
              <p:blipFill>
                <a:blip r:embed="rId22"/>
                <a:stretch>
                  <a:fillRect/>
                </a:stretch>
              </p:blipFill>
              <p:spPr>
                <a:xfrm>
                  <a:off x="8919755" y="175946"/>
                  <a:ext cx="79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565D261-817B-C06C-125E-D8072A35B241}"/>
                    </a:ext>
                  </a:extLst>
                </p14:cNvPr>
                <p14:cNvContentPartPr/>
                <p14:nvPr/>
              </p14:nvContentPartPr>
              <p14:xfrm>
                <a:off x="9038195" y="173786"/>
                <a:ext cx="353520" cy="56160"/>
              </p14:xfrm>
            </p:contentPart>
          </mc:Choice>
          <mc:Fallback>
            <p:pic>
              <p:nvPicPr>
                <p:cNvPr id="17" name="Freihand 16">
                  <a:extLst>
                    <a:ext uri="{FF2B5EF4-FFF2-40B4-BE49-F238E27FC236}">
                      <a16:creationId xmlns:a16="http://schemas.microsoft.com/office/drawing/2014/main" id="{5565D261-817B-C06C-125E-D8072A35B241}"/>
                    </a:ext>
                  </a:extLst>
                </p:cNvPr>
                <p:cNvPicPr/>
                <p:nvPr/>
              </p:nvPicPr>
              <p:blipFill>
                <a:blip r:embed="rId24"/>
                <a:stretch>
                  <a:fillRect/>
                </a:stretch>
              </p:blipFill>
              <p:spPr>
                <a:xfrm>
                  <a:off x="9029195" y="165146"/>
                  <a:ext cx="371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DF6FDFD8-0BBC-CF75-A616-E8ECF4E91F72}"/>
                    </a:ext>
                  </a:extLst>
                </p14:cNvPr>
                <p14:cNvContentPartPr/>
                <p14:nvPr/>
              </p14:nvContentPartPr>
              <p14:xfrm>
                <a:off x="9446435" y="150026"/>
                <a:ext cx="216720" cy="73440"/>
              </p14:xfrm>
            </p:contentPart>
          </mc:Choice>
          <mc:Fallback>
            <p:pic>
              <p:nvPicPr>
                <p:cNvPr id="18" name="Freihand 17">
                  <a:extLst>
                    <a:ext uri="{FF2B5EF4-FFF2-40B4-BE49-F238E27FC236}">
                      <a16:creationId xmlns:a16="http://schemas.microsoft.com/office/drawing/2014/main" id="{DF6FDFD8-0BBC-CF75-A616-E8ECF4E91F72}"/>
                    </a:ext>
                  </a:extLst>
                </p:cNvPr>
                <p:cNvPicPr/>
                <p:nvPr/>
              </p:nvPicPr>
              <p:blipFill>
                <a:blip r:embed="rId26"/>
                <a:stretch>
                  <a:fillRect/>
                </a:stretch>
              </p:blipFill>
              <p:spPr>
                <a:xfrm>
                  <a:off x="9437795" y="141386"/>
                  <a:ext cx="234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E54B65FA-6014-8A16-0C75-D90BF3F7DBB6}"/>
                    </a:ext>
                  </a:extLst>
                </p14:cNvPr>
                <p14:cNvContentPartPr/>
                <p14:nvPr/>
              </p14:nvContentPartPr>
              <p14:xfrm>
                <a:off x="9754595" y="145346"/>
                <a:ext cx="103680" cy="80280"/>
              </p14:xfrm>
            </p:contentPart>
          </mc:Choice>
          <mc:Fallback>
            <p:pic>
              <p:nvPicPr>
                <p:cNvPr id="21" name="Freihand 20">
                  <a:extLst>
                    <a:ext uri="{FF2B5EF4-FFF2-40B4-BE49-F238E27FC236}">
                      <a16:creationId xmlns:a16="http://schemas.microsoft.com/office/drawing/2014/main" id="{E54B65FA-6014-8A16-0C75-D90BF3F7DBB6}"/>
                    </a:ext>
                  </a:extLst>
                </p:cNvPr>
                <p:cNvPicPr/>
                <p:nvPr/>
              </p:nvPicPr>
              <p:blipFill>
                <a:blip r:embed="rId28"/>
                <a:stretch>
                  <a:fillRect/>
                </a:stretch>
              </p:blipFill>
              <p:spPr>
                <a:xfrm>
                  <a:off x="9745595" y="136706"/>
                  <a:ext cx="121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1F118CA8-7D78-DC4A-B022-0E57B6ECFE5D}"/>
                    </a:ext>
                  </a:extLst>
                </p14:cNvPr>
                <p14:cNvContentPartPr/>
                <p14:nvPr/>
              </p14:nvContentPartPr>
              <p14:xfrm>
                <a:off x="9927395" y="107546"/>
                <a:ext cx="35640" cy="28440"/>
              </p14:xfrm>
            </p:contentPart>
          </mc:Choice>
          <mc:Fallback>
            <p:pic>
              <p:nvPicPr>
                <p:cNvPr id="22" name="Freihand 21">
                  <a:extLst>
                    <a:ext uri="{FF2B5EF4-FFF2-40B4-BE49-F238E27FC236}">
                      <a16:creationId xmlns:a16="http://schemas.microsoft.com/office/drawing/2014/main" id="{1F118CA8-7D78-DC4A-B022-0E57B6ECFE5D}"/>
                    </a:ext>
                  </a:extLst>
                </p:cNvPr>
                <p:cNvPicPr/>
                <p:nvPr/>
              </p:nvPicPr>
              <p:blipFill>
                <a:blip r:embed="rId30"/>
                <a:stretch>
                  <a:fillRect/>
                </a:stretch>
              </p:blipFill>
              <p:spPr>
                <a:xfrm>
                  <a:off x="9918395" y="98906"/>
                  <a:ext cx="53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3ABD318E-4A25-2562-0A65-F244033128F7}"/>
                    </a:ext>
                  </a:extLst>
                </p14:cNvPr>
                <p14:cNvContentPartPr/>
                <p14:nvPr/>
              </p14:nvContentPartPr>
              <p14:xfrm>
                <a:off x="9946835" y="116546"/>
                <a:ext cx="198720" cy="105480"/>
              </p14:xfrm>
            </p:contentPart>
          </mc:Choice>
          <mc:Fallback>
            <p:pic>
              <p:nvPicPr>
                <p:cNvPr id="23" name="Freihand 22">
                  <a:extLst>
                    <a:ext uri="{FF2B5EF4-FFF2-40B4-BE49-F238E27FC236}">
                      <a16:creationId xmlns:a16="http://schemas.microsoft.com/office/drawing/2014/main" id="{3ABD318E-4A25-2562-0A65-F244033128F7}"/>
                    </a:ext>
                  </a:extLst>
                </p:cNvPr>
                <p:cNvPicPr/>
                <p:nvPr/>
              </p:nvPicPr>
              <p:blipFill>
                <a:blip r:embed="rId32"/>
                <a:stretch>
                  <a:fillRect/>
                </a:stretch>
              </p:blipFill>
              <p:spPr>
                <a:xfrm>
                  <a:off x="9938195" y="107546"/>
                  <a:ext cx="216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1E1B6ECA-FEE2-F6B7-2282-02213D2B335E}"/>
                    </a:ext>
                  </a:extLst>
                </p14:cNvPr>
                <p14:cNvContentPartPr/>
                <p14:nvPr/>
              </p14:nvContentPartPr>
              <p14:xfrm>
                <a:off x="10194155" y="59666"/>
                <a:ext cx="185400" cy="261720"/>
              </p14:xfrm>
            </p:contentPart>
          </mc:Choice>
          <mc:Fallback>
            <p:pic>
              <p:nvPicPr>
                <p:cNvPr id="24" name="Freihand 23">
                  <a:extLst>
                    <a:ext uri="{FF2B5EF4-FFF2-40B4-BE49-F238E27FC236}">
                      <a16:creationId xmlns:a16="http://schemas.microsoft.com/office/drawing/2014/main" id="{1E1B6ECA-FEE2-F6B7-2282-02213D2B335E}"/>
                    </a:ext>
                  </a:extLst>
                </p:cNvPr>
                <p:cNvPicPr/>
                <p:nvPr/>
              </p:nvPicPr>
              <p:blipFill>
                <a:blip r:embed="rId34"/>
                <a:stretch>
                  <a:fillRect/>
                </a:stretch>
              </p:blipFill>
              <p:spPr>
                <a:xfrm>
                  <a:off x="10185155" y="51026"/>
                  <a:ext cx="2030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954FD774-58FA-5F1B-1891-5421E35B503B}"/>
                    </a:ext>
                  </a:extLst>
                </p14:cNvPr>
                <p14:cNvContentPartPr/>
                <p14:nvPr/>
              </p14:nvContentPartPr>
              <p14:xfrm>
                <a:off x="10266155" y="31586"/>
                <a:ext cx="10440" cy="13680"/>
              </p14:xfrm>
            </p:contentPart>
          </mc:Choice>
          <mc:Fallback>
            <p:pic>
              <p:nvPicPr>
                <p:cNvPr id="25" name="Freihand 24">
                  <a:extLst>
                    <a:ext uri="{FF2B5EF4-FFF2-40B4-BE49-F238E27FC236}">
                      <a16:creationId xmlns:a16="http://schemas.microsoft.com/office/drawing/2014/main" id="{954FD774-58FA-5F1B-1891-5421E35B503B}"/>
                    </a:ext>
                  </a:extLst>
                </p:cNvPr>
                <p:cNvPicPr/>
                <p:nvPr/>
              </p:nvPicPr>
              <p:blipFill>
                <a:blip r:embed="rId36"/>
                <a:stretch>
                  <a:fillRect/>
                </a:stretch>
              </p:blipFill>
              <p:spPr>
                <a:xfrm>
                  <a:off x="10257155" y="22946"/>
                  <a:ext cx="28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2D163A2-D66F-724B-CCB2-DB2DB66919C8}"/>
                    </a:ext>
                  </a:extLst>
                </p14:cNvPr>
                <p14:cNvContentPartPr/>
                <p14:nvPr/>
              </p14:nvContentPartPr>
              <p14:xfrm>
                <a:off x="10626155" y="119786"/>
                <a:ext cx="232920" cy="81720"/>
              </p14:xfrm>
            </p:contentPart>
          </mc:Choice>
          <mc:Fallback>
            <p:pic>
              <p:nvPicPr>
                <p:cNvPr id="26" name="Freihand 25">
                  <a:extLst>
                    <a:ext uri="{FF2B5EF4-FFF2-40B4-BE49-F238E27FC236}">
                      <a16:creationId xmlns:a16="http://schemas.microsoft.com/office/drawing/2014/main" id="{52D163A2-D66F-724B-CCB2-DB2DB66919C8}"/>
                    </a:ext>
                  </a:extLst>
                </p:cNvPr>
                <p:cNvPicPr/>
                <p:nvPr/>
              </p:nvPicPr>
              <p:blipFill>
                <a:blip r:embed="rId38"/>
                <a:stretch>
                  <a:fillRect/>
                </a:stretch>
              </p:blipFill>
              <p:spPr>
                <a:xfrm>
                  <a:off x="10617155" y="110786"/>
                  <a:ext cx="250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D181CA01-3EA8-32E8-7346-923DAADA4B29}"/>
                    </a:ext>
                  </a:extLst>
                </p14:cNvPr>
                <p14:cNvContentPartPr/>
                <p14:nvPr/>
              </p14:nvContentPartPr>
              <p14:xfrm>
                <a:off x="10887875" y="124826"/>
                <a:ext cx="148320" cy="92160"/>
              </p14:xfrm>
            </p:contentPart>
          </mc:Choice>
          <mc:Fallback>
            <p:pic>
              <p:nvPicPr>
                <p:cNvPr id="27" name="Freihand 26">
                  <a:extLst>
                    <a:ext uri="{FF2B5EF4-FFF2-40B4-BE49-F238E27FC236}">
                      <a16:creationId xmlns:a16="http://schemas.microsoft.com/office/drawing/2014/main" id="{D181CA01-3EA8-32E8-7346-923DAADA4B29}"/>
                    </a:ext>
                  </a:extLst>
                </p:cNvPr>
                <p:cNvPicPr/>
                <p:nvPr/>
              </p:nvPicPr>
              <p:blipFill>
                <a:blip r:embed="rId40"/>
                <a:stretch>
                  <a:fillRect/>
                </a:stretch>
              </p:blipFill>
              <p:spPr>
                <a:xfrm>
                  <a:off x="10878875" y="115826"/>
                  <a:ext cx="165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F47BCEB8-7D91-15CC-2A2F-F34AAD12DE25}"/>
                    </a:ext>
                  </a:extLst>
                </p14:cNvPr>
                <p14:cNvContentPartPr/>
                <p14:nvPr/>
              </p14:nvContentPartPr>
              <p14:xfrm>
                <a:off x="11075795" y="128066"/>
                <a:ext cx="20520" cy="105120"/>
              </p14:xfrm>
            </p:contentPart>
          </mc:Choice>
          <mc:Fallback>
            <p:pic>
              <p:nvPicPr>
                <p:cNvPr id="28" name="Freihand 27">
                  <a:extLst>
                    <a:ext uri="{FF2B5EF4-FFF2-40B4-BE49-F238E27FC236}">
                      <a16:creationId xmlns:a16="http://schemas.microsoft.com/office/drawing/2014/main" id="{F47BCEB8-7D91-15CC-2A2F-F34AAD12DE25}"/>
                    </a:ext>
                  </a:extLst>
                </p:cNvPr>
                <p:cNvPicPr/>
                <p:nvPr/>
              </p:nvPicPr>
              <p:blipFill>
                <a:blip r:embed="rId42"/>
                <a:stretch>
                  <a:fillRect/>
                </a:stretch>
              </p:blipFill>
              <p:spPr>
                <a:xfrm>
                  <a:off x="11067155" y="119426"/>
                  <a:ext cx="38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993F31BA-CA4E-E374-CDB7-270E166854CA}"/>
                    </a:ext>
                  </a:extLst>
                </p14:cNvPr>
                <p14:cNvContentPartPr/>
                <p14:nvPr/>
              </p14:nvContentPartPr>
              <p14:xfrm>
                <a:off x="11162915" y="34466"/>
                <a:ext cx="110880" cy="159120"/>
              </p14:xfrm>
            </p:contentPart>
          </mc:Choice>
          <mc:Fallback>
            <p:pic>
              <p:nvPicPr>
                <p:cNvPr id="29" name="Freihand 28">
                  <a:extLst>
                    <a:ext uri="{FF2B5EF4-FFF2-40B4-BE49-F238E27FC236}">
                      <a16:creationId xmlns:a16="http://schemas.microsoft.com/office/drawing/2014/main" id="{993F31BA-CA4E-E374-CDB7-270E166854CA}"/>
                    </a:ext>
                  </a:extLst>
                </p:cNvPr>
                <p:cNvPicPr/>
                <p:nvPr/>
              </p:nvPicPr>
              <p:blipFill>
                <a:blip r:embed="rId44"/>
                <a:stretch>
                  <a:fillRect/>
                </a:stretch>
              </p:blipFill>
              <p:spPr>
                <a:xfrm>
                  <a:off x="11153915" y="25466"/>
                  <a:ext cx="128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B58B16E-E8D0-111D-7CB2-0582BAC01257}"/>
                    </a:ext>
                  </a:extLst>
                </p14:cNvPr>
                <p14:cNvContentPartPr/>
                <p14:nvPr/>
              </p14:nvContentPartPr>
              <p14:xfrm>
                <a:off x="11230955" y="164426"/>
                <a:ext cx="23040" cy="28440"/>
              </p14:xfrm>
            </p:contentPart>
          </mc:Choice>
          <mc:Fallback>
            <p:pic>
              <p:nvPicPr>
                <p:cNvPr id="30" name="Freihand 29">
                  <a:extLst>
                    <a:ext uri="{FF2B5EF4-FFF2-40B4-BE49-F238E27FC236}">
                      <a16:creationId xmlns:a16="http://schemas.microsoft.com/office/drawing/2014/main" id="{3B58B16E-E8D0-111D-7CB2-0582BAC01257}"/>
                    </a:ext>
                  </a:extLst>
                </p:cNvPr>
                <p:cNvPicPr/>
                <p:nvPr/>
              </p:nvPicPr>
              <p:blipFill>
                <a:blip r:embed="rId46"/>
                <a:stretch>
                  <a:fillRect/>
                </a:stretch>
              </p:blipFill>
              <p:spPr>
                <a:xfrm>
                  <a:off x="11222315" y="155786"/>
                  <a:ext cx="40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A8B4559E-6600-F96B-1F5E-2912D302FDE2}"/>
                    </a:ext>
                  </a:extLst>
                </p14:cNvPr>
                <p14:cNvContentPartPr/>
                <p14:nvPr/>
              </p14:nvContentPartPr>
              <p14:xfrm>
                <a:off x="11323835" y="50306"/>
                <a:ext cx="240840" cy="176400"/>
              </p14:xfrm>
            </p:contentPart>
          </mc:Choice>
          <mc:Fallback>
            <p:pic>
              <p:nvPicPr>
                <p:cNvPr id="31" name="Freihand 30">
                  <a:extLst>
                    <a:ext uri="{FF2B5EF4-FFF2-40B4-BE49-F238E27FC236}">
                      <a16:creationId xmlns:a16="http://schemas.microsoft.com/office/drawing/2014/main" id="{A8B4559E-6600-F96B-1F5E-2912D302FDE2}"/>
                    </a:ext>
                  </a:extLst>
                </p:cNvPr>
                <p:cNvPicPr/>
                <p:nvPr/>
              </p:nvPicPr>
              <p:blipFill>
                <a:blip r:embed="rId48"/>
                <a:stretch>
                  <a:fillRect/>
                </a:stretch>
              </p:blipFill>
              <p:spPr>
                <a:xfrm>
                  <a:off x="11315195" y="41666"/>
                  <a:ext cx="258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C8DA6DB5-DB26-B14B-55E0-C488467FB493}"/>
                    </a:ext>
                  </a:extLst>
                </p14:cNvPr>
                <p14:cNvContentPartPr/>
                <p14:nvPr/>
              </p14:nvContentPartPr>
              <p14:xfrm>
                <a:off x="11153915" y="-18094"/>
                <a:ext cx="15840" cy="13680"/>
              </p14:xfrm>
            </p:contentPart>
          </mc:Choice>
          <mc:Fallback>
            <p:pic>
              <p:nvPicPr>
                <p:cNvPr id="32" name="Freihand 31">
                  <a:extLst>
                    <a:ext uri="{FF2B5EF4-FFF2-40B4-BE49-F238E27FC236}">
                      <a16:creationId xmlns:a16="http://schemas.microsoft.com/office/drawing/2014/main" id="{C8DA6DB5-DB26-B14B-55E0-C488467FB493}"/>
                    </a:ext>
                  </a:extLst>
                </p:cNvPr>
                <p:cNvPicPr/>
                <p:nvPr/>
              </p:nvPicPr>
              <p:blipFill>
                <a:blip r:embed="rId50"/>
                <a:stretch>
                  <a:fillRect/>
                </a:stretch>
              </p:blipFill>
              <p:spPr>
                <a:xfrm>
                  <a:off x="11144915" y="-26734"/>
                  <a:ext cx="33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52494233-2D1C-7F2A-9F5B-034D6E2CA920}"/>
                    </a:ext>
                  </a:extLst>
                </p14:cNvPr>
                <p14:cNvContentPartPr/>
                <p14:nvPr/>
              </p14:nvContentPartPr>
              <p14:xfrm>
                <a:off x="7603595" y="551426"/>
                <a:ext cx="161640" cy="5760"/>
              </p14:xfrm>
            </p:contentPart>
          </mc:Choice>
          <mc:Fallback>
            <p:pic>
              <p:nvPicPr>
                <p:cNvPr id="35" name="Freihand 34">
                  <a:extLst>
                    <a:ext uri="{FF2B5EF4-FFF2-40B4-BE49-F238E27FC236}">
                      <a16:creationId xmlns:a16="http://schemas.microsoft.com/office/drawing/2014/main" id="{52494233-2D1C-7F2A-9F5B-034D6E2CA920}"/>
                    </a:ext>
                  </a:extLst>
                </p:cNvPr>
                <p:cNvPicPr/>
                <p:nvPr/>
              </p:nvPicPr>
              <p:blipFill>
                <a:blip r:embed="rId52"/>
                <a:stretch>
                  <a:fillRect/>
                </a:stretch>
              </p:blipFill>
              <p:spPr>
                <a:xfrm>
                  <a:off x="7594595" y="542426"/>
                  <a:ext cx="179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6C4CCC37-EA7A-5CE8-7E12-05A6762B2D3F}"/>
                    </a:ext>
                  </a:extLst>
                </p14:cNvPr>
                <p14:cNvContentPartPr/>
                <p14:nvPr/>
              </p14:nvContentPartPr>
              <p14:xfrm>
                <a:off x="8019755" y="465746"/>
                <a:ext cx="153360" cy="124920"/>
              </p14:xfrm>
            </p:contentPart>
          </mc:Choice>
          <mc:Fallback>
            <p:pic>
              <p:nvPicPr>
                <p:cNvPr id="36" name="Freihand 35">
                  <a:extLst>
                    <a:ext uri="{FF2B5EF4-FFF2-40B4-BE49-F238E27FC236}">
                      <a16:creationId xmlns:a16="http://schemas.microsoft.com/office/drawing/2014/main" id="{6C4CCC37-EA7A-5CE8-7E12-05A6762B2D3F}"/>
                    </a:ext>
                  </a:extLst>
                </p:cNvPr>
                <p:cNvPicPr/>
                <p:nvPr/>
              </p:nvPicPr>
              <p:blipFill>
                <a:blip r:embed="rId54"/>
                <a:stretch>
                  <a:fillRect/>
                </a:stretch>
              </p:blipFill>
              <p:spPr>
                <a:xfrm>
                  <a:off x="8011115" y="456746"/>
                  <a:ext cx="171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0EE1B14A-113D-C278-2A3A-319573998602}"/>
                    </a:ext>
                  </a:extLst>
                </p14:cNvPr>
                <p14:cNvContentPartPr/>
                <p14:nvPr/>
              </p14:nvContentPartPr>
              <p14:xfrm>
                <a:off x="8250515" y="510386"/>
                <a:ext cx="371160" cy="64080"/>
              </p14:xfrm>
            </p:contentPart>
          </mc:Choice>
          <mc:Fallback>
            <p:pic>
              <p:nvPicPr>
                <p:cNvPr id="37" name="Freihand 36">
                  <a:extLst>
                    <a:ext uri="{FF2B5EF4-FFF2-40B4-BE49-F238E27FC236}">
                      <a16:creationId xmlns:a16="http://schemas.microsoft.com/office/drawing/2014/main" id="{0EE1B14A-113D-C278-2A3A-319573998602}"/>
                    </a:ext>
                  </a:extLst>
                </p:cNvPr>
                <p:cNvPicPr/>
                <p:nvPr/>
              </p:nvPicPr>
              <p:blipFill>
                <a:blip r:embed="rId56"/>
                <a:stretch>
                  <a:fillRect/>
                </a:stretch>
              </p:blipFill>
              <p:spPr>
                <a:xfrm>
                  <a:off x="8241515" y="501746"/>
                  <a:ext cx="388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0752AC94-EBC1-41FF-A1EE-155D0A37D3C2}"/>
                    </a:ext>
                  </a:extLst>
                </p14:cNvPr>
                <p14:cNvContentPartPr/>
                <p14:nvPr/>
              </p14:nvContentPartPr>
              <p14:xfrm>
                <a:off x="8686475" y="492386"/>
                <a:ext cx="278280" cy="60480"/>
              </p14:xfrm>
            </p:contentPart>
          </mc:Choice>
          <mc:Fallback>
            <p:pic>
              <p:nvPicPr>
                <p:cNvPr id="38" name="Freihand 37">
                  <a:extLst>
                    <a:ext uri="{FF2B5EF4-FFF2-40B4-BE49-F238E27FC236}">
                      <a16:creationId xmlns:a16="http://schemas.microsoft.com/office/drawing/2014/main" id="{0752AC94-EBC1-41FF-A1EE-155D0A37D3C2}"/>
                    </a:ext>
                  </a:extLst>
                </p:cNvPr>
                <p:cNvPicPr/>
                <p:nvPr/>
              </p:nvPicPr>
              <p:blipFill>
                <a:blip r:embed="rId58"/>
                <a:stretch>
                  <a:fillRect/>
                </a:stretch>
              </p:blipFill>
              <p:spPr>
                <a:xfrm>
                  <a:off x="8677835" y="483746"/>
                  <a:ext cx="295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5B136337-2C49-2955-AEBB-FE49FE204356}"/>
                    </a:ext>
                  </a:extLst>
                </p14:cNvPr>
                <p14:cNvContentPartPr/>
                <p14:nvPr/>
              </p14:nvContentPartPr>
              <p14:xfrm>
                <a:off x="9027755" y="436226"/>
                <a:ext cx="157680" cy="106560"/>
              </p14:xfrm>
            </p:contentPart>
          </mc:Choice>
          <mc:Fallback>
            <p:pic>
              <p:nvPicPr>
                <p:cNvPr id="39" name="Freihand 38">
                  <a:extLst>
                    <a:ext uri="{FF2B5EF4-FFF2-40B4-BE49-F238E27FC236}">
                      <a16:creationId xmlns:a16="http://schemas.microsoft.com/office/drawing/2014/main" id="{5B136337-2C49-2955-AEBB-FE49FE204356}"/>
                    </a:ext>
                  </a:extLst>
                </p:cNvPr>
                <p:cNvPicPr/>
                <p:nvPr/>
              </p:nvPicPr>
              <p:blipFill>
                <a:blip r:embed="rId60"/>
                <a:stretch>
                  <a:fillRect/>
                </a:stretch>
              </p:blipFill>
              <p:spPr>
                <a:xfrm>
                  <a:off x="9019115" y="427586"/>
                  <a:ext cx="175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277543A6-1E60-35C7-52EA-AD2F31F28041}"/>
                    </a:ext>
                  </a:extLst>
                </p14:cNvPr>
                <p14:cNvContentPartPr/>
                <p14:nvPr/>
              </p14:nvContentPartPr>
              <p14:xfrm>
                <a:off x="9382355" y="465026"/>
                <a:ext cx="85320" cy="103680"/>
              </p14:xfrm>
            </p:contentPart>
          </mc:Choice>
          <mc:Fallback>
            <p:pic>
              <p:nvPicPr>
                <p:cNvPr id="40" name="Freihand 39">
                  <a:extLst>
                    <a:ext uri="{FF2B5EF4-FFF2-40B4-BE49-F238E27FC236}">
                      <a16:creationId xmlns:a16="http://schemas.microsoft.com/office/drawing/2014/main" id="{277543A6-1E60-35C7-52EA-AD2F31F28041}"/>
                    </a:ext>
                  </a:extLst>
                </p:cNvPr>
                <p:cNvPicPr/>
                <p:nvPr/>
              </p:nvPicPr>
              <p:blipFill>
                <a:blip r:embed="rId62"/>
                <a:stretch>
                  <a:fillRect/>
                </a:stretch>
              </p:blipFill>
              <p:spPr>
                <a:xfrm>
                  <a:off x="9373715" y="456026"/>
                  <a:ext cx="102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0BB54B34-B285-CBFC-5D61-1136CB8293A6}"/>
                    </a:ext>
                  </a:extLst>
                </p14:cNvPr>
                <p14:cNvContentPartPr/>
                <p14:nvPr/>
              </p14:nvContentPartPr>
              <p14:xfrm>
                <a:off x="9534275" y="467906"/>
                <a:ext cx="36720" cy="80640"/>
              </p14:xfrm>
            </p:contentPart>
          </mc:Choice>
          <mc:Fallback>
            <p:pic>
              <p:nvPicPr>
                <p:cNvPr id="41" name="Freihand 40">
                  <a:extLst>
                    <a:ext uri="{FF2B5EF4-FFF2-40B4-BE49-F238E27FC236}">
                      <a16:creationId xmlns:a16="http://schemas.microsoft.com/office/drawing/2014/main" id="{0BB54B34-B285-CBFC-5D61-1136CB8293A6}"/>
                    </a:ext>
                  </a:extLst>
                </p:cNvPr>
                <p:cNvPicPr/>
                <p:nvPr/>
              </p:nvPicPr>
              <p:blipFill>
                <a:blip r:embed="rId64"/>
                <a:stretch>
                  <a:fillRect/>
                </a:stretch>
              </p:blipFill>
              <p:spPr>
                <a:xfrm>
                  <a:off x="9525635" y="459266"/>
                  <a:ext cx="54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1621C6F6-9F3D-DA85-4583-B33B0A97EFF7}"/>
                    </a:ext>
                  </a:extLst>
                </p14:cNvPr>
                <p14:cNvContentPartPr/>
                <p14:nvPr/>
              </p14:nvContentPartPr>
              <p14:xfrm>
                <a:off x="9626795" y="386906"/>
                <a:ext cx="160560" cy="146520"/>
              </p14:xfrm>
            </p:contentPart>
          </mc:Choice>
          <mc:Fallback>
            <p:pic>
              <p:nvPicPr>
                <p:cNvPr id="42" name="Freihand 41">
                  <a:extLst>
                    <a:ext uri="{FF2B5EF4-FFF2-40B4-BE49-F238E27FC236}">
                      <a16:creationId xmlns:a16="http://schemas.microsoft.com/office/drawing/2014/main" id="{1621C6F6-9F3D-DA85-4583-B33B0A97EFF7}"/>
                    </a:ext>
                  </a:extLst>
                </p:cNvPr>
                <p:cNvPicPr/>
                <p:nvPr/>
              </p:nvPicPr>
              <p:blipFill>
                <a:blip r:embed="rId66"/>
                <a:stretch>
                  <a:fillRect/>
                </a:stretch>
              </p:blipFill>
              <p:spPr>
                <a:xfrm>
                  <a:off x="9617795" y="377906"/>
                  <a:ext cx="178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A35FFA24-944D-F885-3083-740EAEAD836F}"/>
                    </a:ext>
                  </a:extLst>
                </p14:cNvPr>
                <p14:cNvContentPartPr/>
                <p14:nvPr/>
              </p14:nvContentPartPr>
              <p14:xfrm>
                <a:off x="9743075" y="275666"/>
                <a:ext cx="170280" cy="238680"/>
              </p14:xfrm>
            </p:contentPart>
          </mc:Choice>
          <mc:Fallback>
            <p:pic>
              <p:nvPicPr>
                <p:cNvPr id="43" name="Freihand 42">
                  <a:extLst>
                    <a:ext uri="{FF2B5EF4-FFF2-40B4-BE49-F238E27FC236}">
                      <a16:creationId xmlns:a16="http://schemas.microsoft.com/office/drawing/2014/main" id="{A35FFA24-944D-F885-3083-740EAEAD836F}"/>
                    </a:ext>
                  </a:extLst>
                </p:cNvPr>
                <p:cNvPicPr/>
                <p:nvPr/>
              </p:nvPicPr>
              <p:blipFill>
                <a:blip r:embed="rId68"/>
                <a:stretch>
                  <a:fillRect/>
                </a:stretch>
              </p:blipFill>
              <p:spPr>
                <a:xfrm>
                  <a:off x="9734435" y="267026"/>
                  <a:ext cx="1879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1225411F-3047-047A-24CF-06CED77AFEB3}"/>
                    </a:ext>
                  </a:extLst>
                </p14:cNvPr>
                <p14:cNvContentPartPr/>
                <p14:nvPr/>
              </p14:nvContentPartPr>
              <p14:xfrm>
                <a:off x="10406555" y="282866"/>
                <a:ext cx="6480" cy="11880"/>
              </p14:xfrm>
            </p:contentPart>
          </mc:Choice>
          <mc:Fallback>
            <p:pic>
              <p:nvPicPr>
                <p:cNvPr id="48" name="Freihand 47">
                  <a:extLst>
                    <a:ext uri="{FF2B5EF4-FFF2-40B4-BE49-F238E27FC236}">
                      <a16:creationId xmlns:a16="http://schemas.microsoft.com/office/drawing/2014/main" id="{1225411F-3047-047A-24CF-06CED77AFEB3}"/>
                    </a:ext>
                  </a:extLst>
                </p:cNvPr>
                <p:cNvPicPr/>
                <p:nvPr/>
              </p:nvPicPr>
              <p:blipFill>
                <a:blip r:embed="rId70"/>
                <a:stretch>
                  <a:fillRect/>
                </a:stretch>
              </p:blipFill>
              <p:spPr>
                <a:xfrm>
                  <a:off x="10397915" y="274226"/>
                  <a:ext cx="2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43A0AF59-2067-EE16-94B8-290431E8C539}"/>
                    </a:ext>
                  </a:extLst>
                </p14:cNvPr>
                <p14:cNvContentPartPr/>
                <p14:nvPr/>
              </p14:nvContentPartPr>
              <p14:xfrm>
                <a:off x="10111355" y="420746"/>
                <a:ext cx="43200" cy="107640"/>
              </p14:xfrm>
            </p:contentPart>
          </mc:Choice>
          <mc:Fallback>
            <p:pic>
              <p:nvPicPr>
                <p:cNvPr id="44" name="Freihand 43">
                  <a:extLst>
                    <a:ext uri="{FF2B5EF4-FFF2-40B4-BE49-F238E27FC236}">
                      <a16:creationId xmlns:a16="http://schemas.microsoft.com/office/drawing/2014/main" id="{43A0AF59-2067-EE16-94B8-290431E8C539}"/>
                    </a:ext>
                  </a:extLst>
                </p:cNvPr>
                <p:cNvPicPr/>
                <p:nvPr/>
              </p:nvPicPr>
              <p:blipFill>
                <a:blip r:embed="rId72"/>
                <a:stretch>
                  <a:fillRect/>
                </a:stretch>
              </p:blipFill>
              <p:spPr>
                <a:xfrm>
                  <a:off x="10102355" y="411746"/>
                  <a:ext cx="60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22616D37-30AB-8C03-2611-E58BABAF0DD4}"/>
                    </a:ext>
                  </a:extLst>
                </p14:cNvPr>
                <p14:cNvContentPartPr/>
                <p14:nvPr/>
              </p14:nvContentPartPr>
              <p14:xfrm>
                <a:off x="10239515" y="395906"/>
                <a:ext cx="24120" cy="135360"/>
              </p14:xfrm>
            </p:contentPart>
          </mc:Choice>
          <mc:Fallback>
            <p:pic>
              <p:nvPicPr>
                <p:cNvPr id="45" name="Freihand 44">
                  <a:extLst>
                    <a:ext uri="{FF2B5EF4-FFF2-40B4-BE49-F238E27FC236}">
                      <a16:creationId xmlns:a16="http://schemas.microsoft.com/office/drawing/2014/main" id="{22616D37-30AB-8C03-2611-E58BABAF0DD4}"/>
                    </a:ext>
                  </a:extLst>
                </p:cNvPr>
                <p:cNvPicPr/>
                <p:nvPr/>
              </p:nvPicPr>
              <p:blipFill>
                <a:blip r:embed="rId74"/>
                <a:stretch>
                  <a:fillRect/>
                </a:stretch>
              </p:blipFill>
              <p:spPr>
                <a:xfrm>
                  <a:off x="10230875" y="386906"/>
                  <a:ext cx="41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B34377D2-CF57-9B78-C9B3-7FC569D4658E}"/>
                    </a:ext>
                  </a:extLst>
                </p14:cNvPr>
                <p14:cNvContentPartPr/>
                <p14:nvPr/>
              </p14:nvContentPartPr>
              <p14:xfrm>
                <a:off x="10324835" y="391226"/>
                <a:ext cx="99360" cy="134640"/>
              </p14:xfrm>
            </p:contentPart>
          </mc:Choice>
          <mc:Fallback>
            <p:pic>
              <p:nvPicPr>
                <p:cNvPr id="46" name="Freihand 45">
                  <a:extLst>
                    <a:ext uri="{FF2B5EF4-FFF2-40B4-BE49-F238E27FC236}">
                      <a16:creationId xmlns:a16="http://schemas.microsoft.com/office/drawing/2014/main" id="{B34377D2-CF57-9B78-C9B3-7FC569D4658E}"/>
                    </a:ext>
                  </a:extLst>
                </p:cNvPr>
                <p:cNvPicPr/>
                <p:nvPr/>
              </p:nvPicPr>
              <p:blipFill>
                <a:blip r:embed="rId76"/>
                <a:stretch>
                  <a:fillRect/>
                </a:stretch>
              </p:blipFill>
              <p:spPr>
                <a:xfrm>
                  <a:off x="10316195" y="382226"/>
                  <a:ext cx="117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7186D9AC-E5EC-48B2-606A-EBD4E3F07AF2}"/>
                    </a:ext>
                  </a:extLst>
                </p14:cNvPr>
                <p14:cNvContentPartPr/>
                <p14:nvPr/>
              </p14:nvContentPartPr>
              <p14:xfrm>
                <a:off x="10487915" y="404186"/>
                <a:ext cx="225360" cy="124920"/>
              </p14:xfrm>
            </p:contentPart>
          </mc:Choice>
          <mc:Fallback>
            <p:pic>
              <p:nvPicPr>
                <p:cNvPr id="47" name="Freihand 46">
                  <a:extLst>
                    <a:ext uri="{FF2B5EF4-FFF2-40B4-BE49-F238E27FC236}">
                      <a16:creationId xmlns:a16="http://schemas.microsoft.com/office/drawing/2014/main" id="{7186D9AC-E5EC-48B2-606A-EBD4E3F07AF2}"/>
                    </a:ext>
                  </a:extLst>
                </p:cNvPr>
                <p:cNvPicPr/>
                <p:nvPr/>
              </p:nvPicPr>
              <p:blipFill>
                <a:blip r:embed="rId78"/>
                <a:stretch>
                  <a:fillRect/>
                </a:stretch>
              </p:blipFill>
              <p:spPr>
                <a:xfrm>
                  <a:off x="10478915" y="395546"/>
                  <a:ext cx="243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692C340F-14F5-8D2E-5873-924859BB1A18}"/>
                    </a:ext>
                  </a:extLst>
                </p14:cNvPr>
                <p14:cNvContentPartPr/>
                <p14:nvPr/>
              </p14:nvContentPartPr>
              <p14:xfrm>
                <a:off x="10117475" y="408506"/>
                <a:ext cx="71280" cy="133200"/>
              </p14:xfrm>
            </p:contentPart>
          </mc:Choice>
          <mc:Fallback>
            <p:pic>
              <p:nvPicPr>
                <p:cNvPr id="49" name="Freihand 48">
                  <a:extLst>
                    <a:ext uri="{FF2B5EF4-FFF2-40B4-BE49-F238E27FC236}">
                      <a16:creationId xmlns:a16="http://schemas.microsoft.com/office/drawing/2014/main" id="{692C340F-14F5-8D2E-5873-924859BB1A18}"/>
                    </a:ext>
                  </a:extLst>
                </p:cNvPr>
                <p:cNvPicPr/>
                <p:nvPr/>
              </p:nvPicPr>
              <p:blipFill>
                <a:blip r:embed="rId80"/>
                <a:stretch>
                  <a:fillRect/>
                </a:stretch>
              </p:blipFill>
              <p:spPr>
                <a:xfrm>
                  <a:off x="10108475" y="399866"/>
                  <a:ext cx="88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75A12882-1BD7-2B9B-18EE-1799C3E792E0}"/>
                    </a:ext>
                  </a:extLst>
                </p14:cNvPr>
                <p14:cNvContentPartPr/>
                <p14:nvPr/>
              </p14:nvContentPartPr>
              <p14:xfrm>
                <a:off x="8036315" y="759866"/>
                <a:ext cx="94680" cy="79560"/>
              </p14:xfrm>
            </p:contentPart>
          </mc:Choice>
          <mc:Fallback>
            <p:pic>
              <p:nvPicPr>
                <p:cNvPr id="52" name="Freihand 51">
                  <a:extLst>
                    <a:ext uri="{FF2B5EF4-FFF2-40B4-BE49-F238E27FC236}">
                      <a16:creationId xmlns:a16="http://schemas.microsoft.com/office/drawing/2014/main" id="{75A12882-1BD7-2B9B-18EE-1799C3E792E0}"/>
                    </a:ext>
                  </a:extLst>
                </p:cNvPr>
                <p:cNvPicPr/>
                <p:nvPr/>
              </p:nvPicPr>
              <p:blipFill>
                <a:blip r:embed="rId82"/>
                <a:stretch>
                  <a:fillRect/>
                </a:stretch>
              </p:blipFill>
              <p:spPr>
                <a:xfrm>
                  <a:off x="8027675" y="750866"/>
                  <a:ext cx="112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A239B750-C8A2-3CE0-DD22-5C64DE849B6D}"/>
                    </a:ext>
                  </a:extLst>
                </p14:cNvPr>
                <p14:cNvContentPartPr/>
                <p14:nvPr/>
              </p14:nvContentPartPr>
              <p14:xfrm>
                <a:off x="8170595" y="679226"/>
                <a:ext cx="140760" cy="143280"/>
              </p14:xfrm>
            </p:contentPart>
          </mc:Choice>
          <mc:Fallback>
            <p:pic>
              <p:nvPicPr>
                <p:cNvPr id="53" name="Freihand 52">
                  <a:extLst>
                    <a:ext uri="{FF2B5EF4-FFF2-40B4-BE49-F238E27FC236}">
                      <a16:creationId xmlns:a16="http://schemas.microsoft.com/office/drawing/2014/main" id="{A239B750-C8A2-3CE0-DD22-5C64DE849B6D}"/>
                    </a:ext>
                  </a:extLst>
                </p:cNvPr>
                <p:cNvPicPr/>
                <p:nvPr/>
              </p:nvPicPr>
              <p:blipFill>
                <a:blip r:embed="rId84"/>
                <a:stretch>
                  <a:fillRect/>
                </a:stretch>
              </p:blipFill>
              <p:spPr>
                <a:xfrm>
                  <a:off x="8161595" y="670586"/>
                  <a:ext cx="158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5B519CDB-F446-F4FA-CFD7-807EA18F2820}"/>
                    </a:ext>
                  </a:extLst>
                </p14:cNvPr>
                <p14:cNvContentPartPr/>
                <p14:nvPr/>
              </p14:nvContentPartPr>
              <p14:xfrm>
                <a:off x="8170955" y="700466"/>
                <a:ext cx="136800" cy="119880"/>
              </p14:xfrm>
            </p:contentPart>
          </mc:Choice>
          <mc:Fallback>
            <p:pic>
              <p:nvPicPr>
                <p:cNvPr id="54" name="Freihand 53">
                  <a:extLst>
                    <a:ext uri="{FF2B5EF4-FFF2-40B4-BE49-F238E27FC236}">
                      <a16:creationId xmlns:a16="http://schemas.microsoft.com/office/drawing/2014/main" id="{5B519CDB-F446-F4FA-CFD7-807EA18F2820}"/>
                    </a:ext>
                  </a:extLst>
                </p:cNvPr>
                <p:cNvPicPr/>
                <p:nvPr/>
              </p:nvPicPr>
              <p:blipFill>
                <a:blip r:embed="rId86"/>
                <a:stretch>
                  <a:fillRect/>
                </a:stretch>
              </p:blipFill>
              <p:spPr>
                <a:xfrm>
                  <a:off x="8161955" y="691466"/>
                  <a:ext cx="154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8F9B788A-B186-D5DD-1CB7-32766717DDC0}"/>
                    </a:ext>
                  </a:extLst>
                </p14:cNvPr>
                <p14:cNvContentPartPr/>
                <p14:nvPr/>
              </p14:nvContentPartPr>
              <p14:xfrm>
                <a:off x="8380475" y="646466"/>
                <a:ext cx="209160" cy="300960"/>
              </p14:xfrm>
            </p:contentPart>
          </mc:Choice>
          <mc:Fallback>
            <p:pic>
              <p:nvPicPr>
                <p:cNvPr id="55" name="Freihand 54">
                  <a:extLst>
                    <a:ext uri="{FF2B5EF4-FFF2-40B4-BE49-F238E27FC236}">
                      <a16:creationId xmlns:a16="http://schemas.microsoft.com/office/drawing/2014/main" id="{8F9B788A-B186-D5DD-1CB7-32766717DDC0}"/>
                    </a:ext>
                  </a:extLst>
                </p:cNvPr>
                <p:cNvPicPr/>
                <p:nvPr/>
              </p:nvPicPr>
              <p:blipFill>
                <a:blip r:embed="rId88"/>
                <a:stretch>
                  <a:fillRect/>
                </a:stretch>
              </p:blipFill>
              <p:spPr>
                <a:xfrm>
                  <a:off x="8371835" y="637466"/>
                  <a:ext cx="2268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CDB1DF11-B28E-52D9-170F-D8A073A7AC32}"/>
                    </a:ext>
                  </a:extLst>
                </p14:cNvPr>
                <p14:cNvContentPartPr/>
                <p14:nvPr/>
              </p14:nvContentPartPr>
              <p14:xfrm>
                <a:off x="8796995" y="717026"/>
                <a:ext cx="118800" cy="99000"/>
              </p14:xfrm>
            </p:contentPart>
          </mc:Choice>
          <mc:Fallback>
            <p:pic>
              <p:nvPicPr>
                <p:cNvPr id="56" name="Freihand 55">
                  <a:extLst>
                    <a:ext uri="{FF2B5EF4-FFF2-40B4-BE49-F238E27FC236}">
                      <a16:creationId xmlns:a16="http://schemas.microsoft.com/office/drawing/2014/main" id="{CDB1DF11-B28E-52D9-170F-D8A073A7AC32}"/>
                    </a:ext>
                  </a:extLst>
                </p:cNvPr>
                <p:cNvPicPr/>
                <p:nvPr/>
              </p:nvPicPr>
              <p:blipFill>
                <a:blip r:embed="rId90"/>
                <a:stretch>
                  <a:fillRect/>
                </a:stretch>
              </p:blipFill>
              <p:spPr>
                <a:xfrm>
                  <a:off x="8787995" y="708026"/>
                  <a:ext cx="136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96F09A26-3FDA-0FFE-5C93-83E4300A851E}"/>
                    </a:ext>
                  </a:extLst>
                </p14:cNvPr>
                <p14:cNvContentPartPr/>
                <p14:nvPr/>
              </p14:nvContentPartPr>
              <p14:xfrm>
                <a:off x="8959355" y="732506"/>
                <a:ext cx="293760" cy="68040"/>
              </p14:xfrm>
            </p:contentPart>
          </mc:Choice>
          <mc:Fallback>
            <p:pic>
              <p:nvPicPr>
                <p:cNvPr id="57" name="Freihand 56">
                  <a:extLst>
                    <a:ext uri="{FF2B5EF4-FFF2-40B4-BE49-F238E27FC236}">
                      <a16:creationId xmlns:a16="http://schemas.microsoft.com/office/drawing/2014/main" id="{96F09A26-3FDA-0FFE-5C93-83E4300A851E}"/>
                    </a:ext>
                  </a:extLst>
                </p:cNvPr>
                <p:cNvPicPr/>
                <p:nvPr/>
              </p:nvPicPr>
              <p:blipFill>
                <a:blip r:embed="rId92"/>
                <a:stretch>
                  <a:fillRect/>
                </a:stretch>
              </p:blipFill>
              <p:spPr>
                <a:xfrm>
                  <a:off x="8950355" y="723866"/>
                  <a:ext cx="311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087DBD36-FFFF-159B-7FD0-AA371E5A18D1}"/>
                    </a:ext>
                  </a:extLst>
                </p14:cNvPr>
                <p14:cNvContentPartPr/>
                <p14:nvPr/>
              </p14:nvContentPartPr>
              <p14:xfrm>
                <a:off x="9297035" y="744746"/>
                <a:ext cx="175320" cy="59400"/>
              </p14:xfrm>
            </p:contentPart>
          </mc:Choice>
          <mc:Fallback>
            <p:pic>
              <p:nvPicPr>
                <p:cNvPr id="58" name="Freihand 57">
                  <a:extLst>
                    <a:ext uri="{FF2B5EF4-FFF2-40B4-BE49-F238E27FC236}">
                      <a16:creationId xmlns:a16="http://schemas.microsoft.com/office/drawing/2014/main" id="{087DBD36-FFFF-159B-7FD0-AA371E5A18D1}"/>
                    </a:ext>
                  </a:extLst>
                </p:cNvPr>
                <p:cNvPicPr/>
                <p:nvPr/>
              </p:nvPicPr>
              <p:blipFill>
                <a:blip r:embed="rId94"/>
                <a:stretch>
                  <a:fillRect/>
                </a:stretch>
              </p:blipFill>
              <p:spPr>
                <a:xfrm>
                  <a:off x="9288035" y="735746"/>
                  <a:ext cx="192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507FFF25-7BAF-97E6-4F9D-D77B1E6ED7A1}"/>
                    </a:ext>
                  </a:extLst>
                </p14:cNvPr>
                <p14:cNvContentPartPr/>
                <p14:nvPr/>
              </p14:nvContentPartPr>
              <p14:xfrm>
                <a:off x="9554435" y="773546"/>
                <a:ext cx="101520" cy="39240"/>
              </p14:xfrm>
            </p:contentPart>
          </mc:Choice>
          <mc:Fallback>
            <p:pic>
              <p:nvPicPr>
                <p:cNvPr id="59" name="Freihand 58">
                  <a:extLst>
                    <a:ext uri="{FF2B5EF4-FFF2-40B4-BE49-F238E27FC236}">
                      <a16:creationId xmlns:a16="http://schemas.microsoft.com/office/drawing/2014/main" id="{507FFF25-7BAF-97E6-4F9D-D77B1E6ED7A1}"/>
                    </a:ext>
                  </a:extLst>
                </p:cNvPr>
                <p:cNvPicPr/>
                <p:nvPr/>
              </p:nvPicPr>
              <p:blipFill>
                <a:blip r:embed="rId96"/>
                <a:stretch>
                  <a:fillRect/>
                </a:stretch>
              </p:blipFill>
              <p:spPr>
                <a:xfrm>
                  <a:off x="9545435" y="764906"/>
                  <a:ext cx="119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72E97C01-2213-AB91-E53F-4D854A5884FC}"/>
                    </a:ext>
                  </a:extLst>
                </p14:cNvPr>
                <p14:cNvContentPartPr/>
                <p14:nvPr/>
              </p14:nvContentPartPr>
              <p14:xfrm>
                <a:off x="9677915" y="629546"/>
                <a:ext cx="422640" cy="276840"/>
              </p14:xfrm>
            </p:contentPart>
          </mc:Choice>
          <mc:Fallback>
            <p:pic>
              <p:nvPicPr>
                <p:cNvPr id="60" name="Freihand 59">
                  <a:extLst>
                    <a:ext uri="{FF2B5EF4-FFF2-40B4-BE49-F238E27FC236}">
                      <a16:creationId xmlns:a16="http://schemas.microsoft.com/office/drawing/2014/main" id="{72E97C01-2213-AB91-E53F-4D854A5884FC}"/>
                    </a:ext>
                  </a:extLst>
                </p:cNvPr>
                <p:cNvPicPr/>
                <p:nvPr/>
              </p:nvPicPr>
              <p:blipFill>
                <a:blip r:embed="rId98"/>
                <a:stretch>
                  <a:fillRect/>
                </a:stretch>
              </p:blipFill>
              <p:spPr>
                <a:xfrm>
                  <a:off x="9668915" y="620546"/>
                  <a:ext cx="440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D87BEFAF-2B88-8203-8BF0-9AA4E0833430}"/>
                    </a:ext>
                  </a:extLst>
                </p14:cNvPr>
                <p14:cNvContentPartPr/>
                <p14:nvPr/>
              </p14:nvContentPartPr>
              <p14:xfrm>
                <a:off x="9968435" y="569426"/>
                <a:ext cx="20880" cy="5400"/>
              </p14:xfrm>
            </p:contentPart>
          </mc:Choice>
          <mc:Fallback>
            <p:pic>
              <p:nvPicPr>
                <p:cNvPr id="61" name="Freihand 60">
                  <a:extLst>
                    <a:ext uri="{FF2B5EF4-FFF2-40B4-BE49-F238E27FC236}">
                      <a16:creationId xmlns:a16="http://schemas.microsoft.com/office/drawing/2014/main" id="{D87BEFAF-2B88-8203-8BF0-9AA4E0833430}"/>
                    </a:ext>
                  </a:extLst>
                </p:cNvPr>
                <p:cNvPicPr/>
                <p:nvPr/>
              </p:nvPicPr>
              <p:blipFill>
                <a:blip r:embed="rId100"/>
                <a:stretch>
                  <a:fillRect/>
                </a:stretch>
              </p:blipFill>
              <p:spPr>
                <a:xfrm>
                  <a:off x="9959795" y="560786"/>
                  <a:ext cx="38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EC722A1B-C3C1-B82E-D2F3-242CD049301D}"/>
                    </a:ext>
                  </a:extLst>
                </p14:cNvPr>
                <p14:cNvContentPartPr/>
                <p14:nvPr/>
              </p14:nvContentPartPr>
              <p14:xfrm>
                <a:off x="10271915" y="727826"/>
                <a:ext cx="147960" cy="56160"/>
              </p14:xfrm>
            </p:contentPart>
          </mc:Choice>
          <mc:Fallback>
            <p:pic>
              <p:nvPicPr>
                <p:cNvPr id="62" name="Freihand 61">
                  <a:extLst>
                    <a:ext uri="{FF2B5EF4-FFF2-40B4-BE49-F238E27FC236}">
                      <a16:creationId xmlns:a16="http://schemas.microsoft.com/office/drawing/2014/main" id="{EC722A1B-C3C1-B82E-D2F3-242CD049301D}"/>
                    </a:ext>
                  </a:extLst>
                </p:cNvPr>
                <p:cNvPicPr/>
                <p:nvPr/>
              </p:nvPicPr>
              <p:blipFill>
                <a:blip r:embed="rId102"/>
                <a:stretch>
                  <a:fillRect/>
                </a:stretch>
              </p:blipFill>
              <p:spPr>
                <a:xfrm>
                  <a:off x="10262915" y="719186"/>
                  <a:ext cx="165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BADF5696-AAE2-206C-693C-B4D349139443}"/>
                    </a:ext>
                  </a:extLst>
                </p14:cNvPr>
                <p14:cNvContentPartPr/>
                <p14:nvPr/>
              </p14:nvContentPartPr>
              <p14:xfrm>
                <a:off x="10453715" y="704426"/>
                <a:ext cx="165960" cy="61200"/>
              </p14:xfrm>
            </p:contentPart>
          </mc:Choice>
          <mc:Fallback>
            <p:pic>
              <p:nvPicPr>
                <p:cNvPr id="63" name="Freihand 62">
                  <a:extLst>
                    <a:ext uri="{FF2B5EF4-FFF2-40B4-BE49-F238E27FC236}">
                      <a16:creationId xmlns:a16="http://schemas.microsoft.com/office/drawing/2014/main" id="{BADF5696-AAE2-206C-693C-B4D349139443}"/>
                    </a:ext>
                  </a:extLst>
                </p:cNvPr>
                <p:cNvPicPr/>
                <p:nvPr/>
              </p:nvPicPr>
              <p:blipFill>
                <a:blip r:embed="rId104"/>
                <a:stretch>
                  <a:fillRect/>
                </a:stretch>
              </p:blipFill>
              <p:spPr>
                <a:xfrm>
                  <a:off x="10445075" y="695786"/>
                  <a:ext cx="183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377C4E05-DB53-1E61-1547-4212E848FD51}"/>
                    </a:ext>
                  </a:extLst>
                </p14:cNvPr>
                <p14:cNvContentPartPr/>
                <p14:nvPr/>
              </p14:nvContentPartPr>
              <p14:xfrm>
                <a:off x="10657475" y="612266"/>
                <a:ext cx="106920" cy="178920"/>
              </p14:xfrm>
            </p:contentPart>
          </mc:Choice>
          <mc:Fallback>
            <p:pic>
              <p:nvPicPr>
                <p:cNvPr id="64" name="Freihand 63">
                  <a:extLst>
                    <a:ext uri="{FF2B5EF4-FFF2-40B4-BE49-F238E27FC236}">
                      <a16:creationId xmlns:a16="http://schemas.microsoft.com/office/drawing/2014/main" id="{377C4E05-DB53-1E61-1547-4212E848FD51}"/>
                    </a:ext>
                  </a:extLst>
                </p:cNvPr>
                <p:cNvPicPr/>
                <p:nvPr/>
              </p:nvPicPr>
              <p:blipFill>
                <a:blip r:embed="rId106"/>
                <a:stretch>
                  <a:fillRect/>
                </a:stretch>
              </p:blipFill>
              <p:spPr>
                <a:xfrm>
                  <a:off x="10648475" y="603626"/>
                  <a:ext cx="124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BB4187FE-BFD5-4EF4-5D7A-DBD52398D69F}"/>
                    </a:ext>
                  </a:extLst>
                </p14:cNvPr>
                <p14:cNvContentPartPr/>
                <p14:nvPr/>
              </p14:nvContentPartPr>
              <p14:xfrm>
                <a:off x="10794995" y="594626"/>
                <a:ext cx="230760" cy="196920"/>
              </p14:xfrm>
            </p:contentPart>
          </mc:Choice>
          <mc:Fallback>
            <p:pic>
              <p:nvPicPr>
                <p:cNvPr id="65" name="Freihand 64">
                  <a:extLst>
                    <a:ext uri="{FF2B5EF4-FFF2-40B4-BE49-F238E27FC236}">
                      <a16:creationId xmlns:a16="http://schemas.microsoft.com/office/drawing/2014/main" id="{BB4187FE-BFD5-4EF4-5D7A-DBD52398D69F}"/>
                    </a:ext>
                  </a:extLst>
                </p:cNvPr>
                <p:cNvPicPr/>
                <p:nvPr/>
              </p:nvPicPr>
              <p:blipFill>
                <a:blip r:embed="rId108"/>
                <a:stretch>
                  <a:fillRect/>
                </a:stretch>
              </p:blipFill>
              <p:spPr>
                <a:xfrm>
                  <a:off x="10786355" y="585626"/>
                  <a:ext cx="248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0118E13F-4F4B-7C47-9663-13F73E86CE78}"/>
                    </a:ext>
                  </a:extLst>
                </p14:cNvPr>
                <p14:cNvContentPartPr/>
                <p14:nvPr/>
              </p14:nvContentPartPr>
              <p14:xfrm>
                <a:off x="7600715" y="809186"/>
                <a:ext cx="182160" cy="18000"/>
              </p14:xfrm>
            </p:contentPart>
          </mc:Choice>
          <mc:Fallback>
            <p:pic>
              <p:nvPicPr>
                <p:cNvPr id="67" name="Freihand 66">
                  <a:extLst>
                    <a:ext uri="{FF2B5EF4-FFF2-40B4-BE49-F238E27FC236}">
                      <a16:creationId xmlns:a16="http://schemas.microsoft.com/office/drawing/2014/main" id="{0118E13F-4F4B-7C47-9663-13F73E86CE78}"/>
                    </a:ext>
                  </a:extLst>
                </p:cNvPr>
                <p:cNvPicPr/>
                <p:nvPr/>
              </p:nvPicPr>
              <p:blipFill>
                <a:blip r:embed="rId110"/>
                <a:stretch>
                  <a:fillRect/>
                </a:stretch>
              </p:blipFill>
              <p:spPr>
                <a:xfrm>
                  <a:off x="7591715" y="800186"/>
                  <a:ext cx="199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64C5CEC6-1137-09B4-5EC1-5B454F2704FE}"/>
                    </a:ext>
                  </a:extLst>
                </p14:cNvPr>
                <p14:cNvContentPartPr/>
                <p14:nvPr/>
              </p14:nvContentPartPr>
              <p14:xfrm>
                <a:off x="7644275" y="1115906"/>
                <a:ext cx="131400" cy="21240"/>
              </p14:xfrm>
            </p:contentPart>
          </mc:Choice>
          <mc:Fallback>
            <p:pic>
              <p:nvPicPr>
                <p:cNvPr id="68" name="Freihand 67">
                  <a:extLst>
                    <a:ext uri="{FF2B5EF4-FFF2-40B4-BE49-F238E27FC236}">
                      <a16:creationId xmlns:a16="http://schemas.microsoft.com/office/drawing/2014/main" id="{64C5CEC6-1137-09B4-5EC1-5B454F2704FE}"/>
                    </a:ext>
                  </a:extLst>
                </p:cNvPr>
                <p:cNvPicPr/>
                <p:nvPr/>
              </p:nvPicPr>
              <p:blipFill>
                <a:blip r:embed="rId112"/>
                <a:stretch>
                  <a:fillRect/>
                </a:stretch>
              </p:blipFill>
              <p:spPr>
                <a:xfrm>
                  <a:off x="7635275" y="1107266"/>
                  <a:ext cx="1490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C564DA35-45A1-52BC-0AE6-2601FB329E6C}"/>
                    </a:ext>
                  </a:extLst>
                </p14:cNvPr>
                <p14:cNvContentPartPr/>
                <p14:nvPr/>
              </p14:nvContentPartPr>
              <p14:xfrm>
                <a:off x="8123435" y="995306"/>
                <a:ext cx="213120" cy="268200"/>
              </p14:xfrm>
            </p:contentPart>
          </mc:Choice>
          <mc:Fallback>
            <p:pic>
              <p:nvPicPr>
                <p:cNvPr id="69" name="Freihand 68">
                  <a:extLst>
                    <a:ext uri="{FF2B5EF4-FFF2-40B4-BE49-F238E27FC236}">
                      <a16:creationId xmlns:a16="http://schemas.microsoft.com/office/drawing/2014/main" id="{C564DA35-45A1-52BC-0AE6-2601FB329E6C}"/>
                    </a:ext>
                  </a:extLst>
                </p:cNvPr>
                <p:cNvPicPr/>
                <p:nvPr/>
              </p:nvPicPr>
              <p:blipFill>
                <a:blip r:embed="rId114"/>
                <a:stretch>
                  <a:fillRect/>
                </a:stretch>
              </p:blipFill>
              <p:spPr>
                <a:xfrm>
                  <a:off x="8114435" y="986666"/>
                  <a:ext cx="2307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D471C5E3-EAF9-EBE2-5144-66BC92F6D996}"/>
                    </a:ext>
                  </a:extLst>
                </p14:cNvPr>
                <p14:cNvContentPartPr/>
                <p14:nvPr/>
              </p14:nvContentPartPr>
              <p14:xfrm>
                <a:off x="8340155" y="1014746"/>
                <a:ext cx="18720" cy="51480"/>
              </p14:xfrm>
            </p:contentPart>
          </mc:Choice>
          <mc:Fallback>
            <p:pic>
              <p:nvPicPr>
                <p:cNvPr id="70" name="Freihand 69">
                  <a:extLst>
                    <a:ext uri="{FF2B5EF4-FFF2-40B4-BE49-F238E27FC236}">
                      <a16:creationId xmlns:a16="http://schemas.microsoft.com/office/drawing/2014/main" id="{D471C5E3-EAF9-EBE2-5144-66BC92F6D996}"/>
                    </a:ext>
                  </a:extLst>
                </p:cNvPr>
                <p:cNvPicPr/>
                <p:nvPr/>
              </p:nvPicPr>
              <p:blipFill>
                <a:blip r:embed="rId116"/>
                <a:stretch>
                  <a:fillRect/>
                </a:stretch>
              </p:blipFill>
              <p:spPr>
                <a:xfrm>
                  <a:off x="8331515" y="1005746"/>
                  <a:ext cx="36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D4B51A0F-52DE-E654-2746-1C0CEC49EB98}"/>
                    </a:ext>
                  </a:extLst>
                </p14:cNvPr>
                <p14:cNvContentPartPr/>
                <p14:nvPr/>
              </p14:nvContentPartPr>
              <p14:xfrm>
                <a:off x="8451395" y="1056506"/>
                <a:ext cx="91440" cy="111240"/>
              </p14:xfrm>
            </p:contentPart>
          </mc:Choice>
          <mc:Fallback>
            <p:pic>
              <p:nvPicPr>
                <p:cNvPr id="71" name="Freihand 70">
                  <a:extLst>
                    <a:ext uri="{FF2B5EF4-FFF2-40B4-BE49-F238E27FC236}">
                      <a16:creationId xmlns:a16="http://schemas.microsoft.com/office/drawing/2014/main" id="{D4B51A0F-52DE-E654-2746-1C0CEC49EB98}"/>
                    </a:ext>
                  </a:extLst>
                </p:cNvPr>
                <p:cNvPicPr/>
                <p:nvPr/>
              </p:nvPicPr>
              <p:blipFill>
                <a:blip r:embed="rId118"/>
                <a:stretch>
                  <a:fillRect/>
                </a:stretch>
              </p:blipFill>
              <p:spPr>
                <a:xfrm>
                  <a:off x="8442755" y="1047866"/>
                  <a:ext cx="109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DD9D2CA6-7CEE-6D88-1C72-43AF0355DAF7}"/>
                    </a:ext>
                  </a:extLst>
                </p14:cNvPr>
                <p14:cNvContentPartPr/>
                <p14:nvPr/>
              </p14:nvContentPartPr>
              <p14:xfrm>
                <a:off x="8638235" y="1049666"/>
                <a:ext cx="110160" cy="98280"/>
              </p14:xfrm>
            </p:contentPart>
          </mc:Choice>
          <mc:Fallback>
            <p:pic>
              <p:nvPicPr>
                <p:cNvPr id="72" name="Freihand 71">
                  <a:extLst>
                    <a:ext uri="{FF2B5EF4-FFF2-40B4-BE49-F238E27FC236}">
                      <a16:creationId xmlns:a16="http://schemas.microsoft.com/office/drawing/2014/main" id="{DD9D2CA6-7CEE-6D88-1C72-43AF0355DAF7}"/>
                    </a:ext>
                  </a:extLst>
                </p:cNvPr>
                <p:cNvPicPr/>
                <p:nvPr/>
              </p:nvPicPr>
              <p:blipFill>
                <a:blip r:embed="rId120"/>
                <a:stretch>
                  <a:fillRect/>
                </a:stretch>
              </p:blipFill>
              <p:spPr>
                <a:xfrm>
                  <a:off x="8629595" y="1040666"/>
                  <a:ext cx="127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96289C3B-2CAC-DAC6-521E-66100FA7DA7B}"/>
                    </a:ext>
                  </a:extLst>
                </p14:cNvPr>
                <p14:cNvContentPartPr/>
                <p14:nvPr/>
              </p14:nvContentPartPr>
              <p14:xfrm>
                <a:off x="8792315" y="1007546"/>
                <a:ext cx="154080" cy="105840"/>
              </p14:xfrm>
            </p:contentPart>
          </mc:Choice>
          <mc:Fallback>
            <p:pic>
              <p:nvPicPr>
                <p:cNvPr id="73" name="Freihand 72">
                  <a:extLst>
                    <a:ext uri="{FF2B5EF4-FFF2-40B4-BE49-F238E27FC236}">
                      <a16:creationId xmlns:a16="http://schemas.microsoft.com/office/drawing/2014/main" id="{96289C3B-2CAC-DAC6-521E-66100FA7DA7B}"/>
                    </a:ext>
                  </a:extLst>
                </p:cNvPr>
                <p:cNvPicPr/>
                <p:nvPr/>
              </p:nvPicPr>
              <p:blipFill>
                <a:blip r:embed="rId122"/>
                <a:stretch>
                  <a:fillRect/>
                </a:stretch>
              </p:blipFill>
              <p:spPr>
                <a:xfrm>
                  <a:off x="8783315" y="998546"/>
                  <a:ext cx="171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E85A8D02-4A3E-6112-970E-CEBA39891401}"/>
                    </a:ext>
                  </a:extLst>
                </p14:cNvPr>
                <p14:cNvContentPartPr/>
                <p14:nvPr/>
              </p14:nvContentPartPr>
              <p14:xfrm>
                <a:off x="9166715" y="984506"/>
                <a:ext cx="129240" cy="241560"/>
              </p14:xfrm>
            </p:contentPart>
          </mc:Choice>
          <mc:Fallback>
            <p:pic>
              <p:nvPicPr>
                <p:cNvPr id="74" name="Freihand 73">
                  <a:extLst>
                    <a:ext uri="{FF2B5EF4-FFF2-40B4-BE49-F238E27FC236}">
                      <a16:creationId xmlns:a16="http://schemas.microsoft.com/office/drawing/2014/main" id="{E85A8D02-4A3E-6112-970E-CEBA39891401}"/>
                    </a:ext>
                  </a:extLst>
                </p:cNvPr>
                <p:cNvPicPr/>
                <p:nvPr/>
              </p:nvPicPr>
              <p:blipFill>
                <a:blip r:embed="rId124"/>
                <a:stretch>
                  <a:fillRect/>
                </a:stretch>
              </p:blipFill>
              <p:spPr>
                <a:xfrm>
                  <a:off x="9158075" y="975866"/>
                  <a:ext cx="1468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8671333B-4A72-F815-375D-81437530B55E}"/>
                    </a:ext>
                  </a:extLst>
                </p14:cNvPr>
                <p14:cNvContentPartPr/>
                <p14:nvPr/>
              </p14:nvContentPartPr>
              <p14:xfrm>
                <a:off x="9356075" y="994226"/>
                <a:ext cx="144360" cy="86400"/>
              </p14:xfrm>
            </p:contentPart>
          </mc:Choice>
          <mc:Fallback>
            <p:pic>
              <p:nvPicPr>
                <p:cNvPr id="75" name="Freihand 74">
                  <a:extLst>
                    <a:ext uri="{FF2B5EF4-FFF2-40B4-BE49-F238E27FC236}">
                      <a16:creationId xmlns:a16="http://schemas.microsoft.com/office/drawing/2014/main" id="{8671333B-4A72-F815-375D-81437530B55E}"/>
                    </a:ext>
                  </a:extLst>
                </p:cNvPr>
                <p:cNvPicPr/>
                <p:nvPr/>
              </p:nvPicPr>
              <p:blipFill>
                <a:blip r:embed="rId126"/>
                <a:stretch>
                  <a:fillRect/>
                </a:stretch>
              </p:blipFill>
              <p:spPr>
                <a:xfrm>
                  <a:off x="9347075" y="985226"/>
                  <a:ext cx="162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9B12E118-2C82-3BA8-F52D-116D0493056B}"/>
                    </a:ext>
                  </a:extLst>
                </p14:cNvPr>
                <p14:cNvContentPartPr/>
                <p14:nvPr/>
              </p14:nvContentPartPr>
              <p14:xfrm>
                <a:off x="9521675" y="924746"/>
                <a:ext cx="145800" cy="150840"/>
              </p14:xfrm>
            </p:contentPart>
          </mc:Choice>
          <mc:Fallback>
            <p:pic>
              <p:nvPicPr>
                <p:cNvPr id="76" name="Freihand 75">
                  <a:extLst>
                    <a:ext uri="{FF2B5EF4-FFF2-40B4-BE49-F238E27FC236}">
                      <a16:creationId xmlns:a16="http://schemas.microsoft.com/office/drawing/2014/main" id="{9B12E118-2C82-3BA8-F52D-116D0493056B}"/>
                    </a:ext>
                  </a:extLst>
                </p:cNvPr>
                <p:cNvPicPr/>
                <p:nvPr/>
              </p:nvPicPr>
              <p:blipFill>
                <a:blip r:embed="rId128"/>
                <a:stretch>
                  <a:fillRect/>
                </a:stretch>
              </p:blipFill>
              <p:spPr>
                <a:xfrm>
                  <a:off x="9512675" y="916106"/>
                  <a:ext cx="163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BDA0238E-64E3-6B02-084A-7CF42160936E}"/>
                    </a:ext>
                  </a:extLst>
                </p14:cNvPr>
                <p14:cNvContentPartPr/>
                <p14:nvPr/>
              </p14:nvContentPartPr>
              <p14:xfrm>
                <a:off x="9725435" y="984506"/>
                <a:ext cx="90000" cy="75960"/>
              </p14:xfrm>
            </p:contentPart>
          </mc:Choice>
          <mc:Fallback>
            <p:pic>
              <p:nvPicPr>
                <p:cNvPr id="77" name="Freihand 76">
                  <a:extLst>
                    <a:ext uri="{FF2B5EF4-FFF2-40B4-BE49-F238E27FC236}">
                      <a16:creationId xmlns:a16="http://schemas.microsoft.com/office/drawing/2014/main" id="{BDA0238E-64E3-6B02-084A-7CF42160936E}"/>
                    </a:ext>
                  </a:extLst>
                </p:cNvPr>
                <p:cNvPicPr/>
                <p:nvPr/>
              </p:nvPicPr>
              <p:blipFill>
                <a:blip r:embed="rId130"/>
                <a:stretch>
                  <a:fillRect/>
                </a:stretch>
              </p:blipFill>
              <p:spPr>
                <a:xfrm>
                  <a:off x="9716435" y="975506"/>
                  <a:ext cx="107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FC88B85F-914E-DB15-7025-45D5E9997A24}"/>
                    </a:ext>
                  </a:extLst>
                </p14:cNvPr>
                <p14:cNvContentPartPr/>
                <p14:nvPr/>
              </p14:nvContentPartPr>
              <p14:xfrm>
                <a:off x="9873395" y="974426"/>
                <a:ext cx="113040" cy="120960"/>
              </p14:xfrm>
            </p:contentPart>
          </mc:Choice>
          <mc:Fallback>
            <p:pic>
              <p:nvPicPr>
                <p:cNvPr id="78" name="Freihand 77">
                  <a:extLst>
                    <a:ext uri="{FF2B5EF4-FFF2-40B4-BE49-F238E27FC236}">
                      <a16:creationId xmlns:a16="http://schemas.microsoft.com/office/drawing/2014/main" id="{FC88B85F-914E-DB15-7025-45D5E9997A24}"/>
                    </a:ext>
                  </a:extLst>
                </p:cNvPr>
                <p:cNvPicPr/>
                <p:nvPr/>
              </p:nvPicPr>
              <p:blipFill>
                <a:blip r:embed="rId132"/>
                <a:stretch>
                  <a:fillRect/>
                </a:stretch>
              </p:blipFill>
              <p:spPr>
                <a:xfrm>
                  <a:off x="9864395" y="965786"/>
                  <a:ext cx="130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A8536B0E-62B0-C604-B188-46E221B75491}"/>
                    </a:ext>
                  </a:extLst>
                </p14:cNvPr>
                <p14:cNvContentPartPr/>
                <p14:nvPr/>
              </p14:nvContentPartPr>
              <p14:xfrm>
                <a:off x="11155715" y="511106"/>
                <a:ext cx="78120" cy="593280"/>
              </p14:xfrm>
            </p:contentPart>
          </mc:Choice>
          <mc:Fallback>
            <p:pic>
              <p:nvPicPr>
                <p:cNvPr id="81" name="Freihand 80">
                  <a:extLst>
                    <a:ext uri="{FF2B5EF4-FFF2-40B4-BE49-F238E27FC236}">
                      <a16:creationId xmlns:a16="http://schemas.microsoft.com/office/drawing/2014/main" id="{A8536B0E-62B0-C604-B188-46E221B75491}"/>
                    </a:ext>
                  </a:extLst>
                </p:cNvPr>
                <p:cNvPicPr/>
                <p:nvPr/>
              </p:nvPicPr>
              <p:blipFill>
                <a:blip r:embed="rId134"/>
                <a:stretch>
                  <a:fillRect/>
                </a:stretch>
              </p:blipFill>
              <p:spPr>
                <a:xfrm>
                  <a:off x="11147075" y="502106"/>
                  <a:ext cx="9576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8303E5A7-5F23-FFEF-8649-0EDABC533025}"/>
                    </a:ext>
                  </a:extLst>
                </p14:cNvPr>
                <p14:cNvContentPartPr/>
                <p14:nvPr/>
              </p14:nvContentPartPr>
              <p14:xfrm>
                <a:off x="11008835" y="1074866"/>
                <a:ext cx="944280" cy="27360"/>
              </p14:xfrm>
            </p:contentPart>
          </mc:Choice>
          <mc:Fallback>
            <p:pic>
              <p:nvPicPr>
                <p:cNvPr id="82" name="Freihand 81">
                  <a:extLst>
                    <a:ext uri="{FF2B5EF4-FFF2-40B4-BE49-F238E27FC236}">
                      <a16:creationId xmlns:a16="http://schemas.microsoft.com/office/drawing/2014/main" id="{8303E5A7-5F23-FFEF-8649-0EDABC533025}"/>
                    </a:ext>
                  </a:extLst>
                </p:cNvPr>
                <p:cNvPicPr/>
                <p:nvPr/>
              </p:nvPicPr>
              <p:blipFill>
                <a:blip r:embed="rId136"/>
                <a:stretch>
                  <a:fillRect/>
                </a:stretch>
              </p:blipFill>
              <p:spPr>
                <a:xfrm>
                  <a:off x="11000195" y="1065866"/>
                  <a:ext cx="961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74214B84-2E8C-9844-5F92-01FA0C0DB0CF}"/>
                    </a:ext>
                  </a:extLst>
                </p14:cNvPr>
                <p14:cNvContentPartPr/>
                <p14:nvPr/>
              </p14:nvContentPartPr>
              <p14:xfrm>
                <a:off x="11921075" y="1015826"/>
                <a:ext cx="131040" cy="202320"/>
              </p14:xfrm>
            </p:contentPart>
          </mc:Choice>
          <mc:Fallback>
            <p:pic>
              <p:nvPicPr>
                <p:cNvPr id="83" name="Freihand 82">
                  <a:extLst>
                    <a:ext uri="{FF2B5EF4-FFF2-40B4-BE49-F238E27FC236}">
                      <a16:creationId xmlns:a16="http://schemas.microsoft.com/office/drawing/2014/main" id="{74214B84-2E8C-9844-5F92-01FA0C0DB0CF}"/>
                    </a:ext>
                  </a:extLst>
                </p:cNvPr>
                <p:cNvPicPr/>
                <p:nvPr/>
              </p:nvPicPr>
              <p:blipFill>
                <a:blip r:embed="rId138"/>
                <a:stretch>
                  <a:fillRect/>
                </a:stretch>
              </p:blipFill>
              <p:spPr>
                <a:xfrm>
                  <a:off x="11912075" y="1006826"/>
                  <a:ext cx="148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6D1F983C-52E5-0688-B400-EF1B69A0D2E1}"/>
                    </a:ext>
                  </a:extLst>
                </p14:cNvPr>
                <p14:cNvContentPartPr/>
                <p14:nvPr/>
              </p14:nvContentPartPr>
              <p14:xfrm>
                <a:off x="11116115" y="357746"/>
                <a:ext cx="228240" cy="170280"/>
              </p14:xfrm>
            </p:contentPart>
          </mc:Choice>
          <mc:Fallback>
            <p:pic>
              <p:nvPicPr>
                <p:cNvPr id="85" name="Freihand 84">
                  <a:extLst>
                    <a:ext uri="{FF2B5EF4-FFF2-40B4-BE49-F238E27FC236}">
                      <a16:creationId xmlns:a16="http://schemas.microsoft.com/office/drawing/2014/main" id="{6D1F983C-52E5-0688-B400-EF1B69A0D2E1}"/>
                    </a:ext>
                  </a:extLst>
                </p:cNvPr>
                <p:cNvPicPr/>
                <p:nvPr/>
              </p:nvPicPr>
              <p:blipFill>
                <a:blip r:embed="rId140"/>
                <a:stretch>
                  <a:fillRect/>
                </a:stretch>
              </p:blipFill>
              <p:spPr>
                <a:xfrm>
                  <a:off x="11107115" y="348746"/>
                  <a:ext cx="245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9984D158-7AAE-C679-72BF-0CE019F19667}"/>
                    </a:ext>
                  </a:extLst>
                </p14:cNvPr>
                <p14:cNvContentPartPr/>
                <p14:nvPr/>
              </p14:nvContentPartPr>
              <p14:xfrm>
                <a:off x="10935755" y="303386"/>
                <a:ext cx="84600" cy="47880"/>
              </p14:xfrm>
            </p:contentPart>
          </mc:Choice>
          <mc:Fallback>
            <p:pic>
              <p:nvPicPr>
                <p:cNvPr id="86" name="Freihand 85">
                  <a:extLst>
                    <a:ext uri="{FF2B5EF4-FFF2-40B4-BE49-F238E27FC236}">
                      <a16:creationId xmlns:a16="http://schemas.microsoft.com/office/drawing/2014/main" id="{9984D158-7AAE-C679-72BF-0CE019F19667}"/>
                    </a:ext>
                  </a:extLst>
                </p:cNvPr>
                <p:cNvPicPr/>
                <p:nvPr/>
              </p:nvPicPr>
              <p:blipFill>
                <a:blip r:embed="rId142"/>
                <a:stretch>
                  <a:fillRect/>
                </a:stretch>
              </p:blipFill>
              <p:spPr>
                <a:xfrm>
                  <a:off x="10926755" y="294386"/>
                  <a:ext cx="102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B2179B1B-C00A-B6DE-0F7F-F3EF3D356FB0}"/>
                    </a:ext>
                  </a:extLst>
                </p14:cNvPr>
                <p14:cNvContentPartPr/>
                <p14:nvPr/>
              </p14:nvContentPartPr>
              <p14:xfrm>
                <a:off x="10987595" y="268106"/>
                <a:ext cx="218160" cy="164520"/>
              </p14:xfrm>
            </p:contentPart>
          </mc:Choice>
          <mc:Fallback>
            <p:pic>
              <p:nvPicPr>
                <p:cNvPr id="87" name="Freihand 86">
                  <a:extLst>
                    <a:ext uri="{FF2B5EF4-FFF2-40B4-BE49-F238E27FC236}">
                      <a16:creationId xmlns:a16="http://schemas.microsoft.com/office/drawing/2014/main" id="{B2179B1B-C00A-B6DE-0F7F-F3EF3D356FB0}"/>
                    </a:ext>
                  </a:extLst>
                </p:cNvPr>
                <p:cNvPicPr/>
                <p:nvPr/>
              </p:nvPicPr>
              <p:blipFill>
                <a:blip r:embed="rId144"/>
                <a:stretch>
                  <a:fillRect/>
                </a:stretch>
              </p:blipFill>
              <p:spPr>
                <a:xfrm>
                  <a:off x="10978595" y="259106"/>
                  <a:ext cx="235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02924ECC-105D-4898-E6F2-6F0D2F9B859A}"/>
                    </a:ext>
                  </a:extLst>
                </p14:cNvPr>
                <p14:cNvContentPartPr/>
                <p14:nvPr/>
              </p14:nvContentPartPr>
              <p14:xfrm>
                <a:off x="11118635" y="218066"/>
                <a:ext cx="118440" cy="127440"/>
              </p14:xfrm>
            </p:contentPart>
          </mc:Choice>
          <mc:Fallback>
            <p:pic>
              <p:nvPicPr>
                <p:cNvPr id="88" name="Freihand 87">
                  <a:extLst>
                    <a:ext uri="{FF2B5EF4-FFF2-40B4-BE49-F238E27FC236}">
                      <a16:creationId xmlns:a16="http://schemas.microsoft.com/office/drawing/2014/main" id="{02924ECC-105D-4898-E6F2-6F0D2F9B859A}"/>
                    </a:ext>
                  </a:extLst>
                </p:cNvPr>
                <p:cNvPicPr/>
                <p:nvPr/>
              </p:nvPicPr>
              <p:blipFill>
                <a:blip r:embed="rId146"/>
                <a:stretch>
                  <a:fillRect/>
                </a:stretch>
              </p:blipFill>
              <p:spPr>
                <a:xfrm>
                  <a:off x="11109635" y="209426"/>
                  <a:ext cx="136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3463ABD8-A240-D8CC-CB1A-A5FF6FB60736}"/>
                    </a:ext>
                  </a:extLst>
                </p14:cNvPr>
                <p14:cNvContentPartPr/>
                <p14:nvPr/>
              </p14:nvContentPartPr>
              <p14:xfrm>
                <a:off x="11874275" y="1231106"/>
                <a:ext cx="84600" cy="82080"/>
              </p14:xfrm>
            </p:contentPart>
          </mc:Choice>
          <mc:Fallback>
            <p:pic>
              <p:nvPicPr>
                <p:cNvPr id="89" name="Freihand 88">
                  <a:extLst>
                    <a:ext uri="{FF2B5EF4-FFF2-40B4-BE49-F238E27FC236}">
                      <a16:creationId xmlns:a16="http://schemas.microsoft.com/office/drawing/2014/main" id="{3463ABD8-A240-D8CC-CB1A-A5FF6FB60736}"/>
                    </a:ext>
                  </a:extLst>
                </p:cNvPr>
                <p:cNvPicPr/>
                <p:nvPr/>
              </p:nvPicPr>
              <p:blipFill>
                <a:blip r:embed="rId148"/>
                <a:stretch>
                  <a:fillRect/>
                </a:stretch>
              </p:blipFill>
              <p:spPr>
                <a:xfrm>
                  <a:off x="11865275" y="1222466"/>
                  <a:ext cx="102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5BA47005-BEEC-EC42-9859-5534B53B548A}"/>
                    </a:ext>
                  </a:extLst>
                </p14:cNvPr>
                <p14:cNvContentPartPr/>
                <p14:nvPr/>
              </p14:nvContentPartPr>
              <p14:xfrm>
                <a:off x="11918555" y="1264946"/>
                <a:ext cx="57600" cy="107640"/>
              </p14:xfrm>
            </p:contentPart>
          </mc:Choice>
          <mc:Fallback>
            <p:pic>
              <p:nvPicPr>
                <p:cNvPr id="90" name="Freihand 89">
                  <a:extLst>
                    <a:ext uri="{FF2B5EF4-FFF2-40B4-BE49-F238E27FC236}">
                      <a16:creationId xmlns:a16="http://schemas.microsoft.com/office/drawing/2014/main" id="{5BA47005-BEEC-EC42-9859-5534B53B548A}"/>
                    </a:ext>
                  </a:extLst>
                </p:cNvPr>
                <p:cNvPicPr/>
                <p:nvPr/>
              </p:nvPicPr>
              <p:blipFill>
                <a:blip r:embed="rId150"/>
                <a:stretch>
                  <a:fillRect/>
                </a:stretch>
              </p:blipFill>
              <p:spPr>
                <a:xfrm>
                  <a:off x="11909915" y="1255946"/>
                  <a:ext cx="75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706DD714-D508-4519-6F91-C8F5EF089EA9}"/>
                    </a:ext>
                  </a:extLst>
                </p14:cNvPr>
                <p14:cNvContentPartPr/>
                <p14:nvPr/>
              </p14:nvContentPartPr>
              <p14:xfrm>
                <a:off x="11164355" y="532346"/>
                <a:ext cx="714960" cy="547200"/>
              </p14:xfrm>
            </p:contentPart>
          </mc:Choice>
          <mc:Fallback>
            <p:pic>
              <p:nvPicPr>
                <p:cNvPr id="91" name="Freihand 90">
                  <a:extLst>
                    <a:ext uri="{FF2B5EF4-FFF2-40B4-BE49-F238E27FC236}">
                      <a16:creationId xmlns:a16="http://schemas.microsoft.com/office/drawing/2014/main" id="{706DD714-D508-4519-6F91-C8F5EF089EA9}"/>
                    </a:ext>
                  </a:extLst>
                </p:cNvPr>
                <p:cNvPicPr/>
                <p:nvPr/>
              </p:nvPicPr>
              <p:blipFill>
                <a:blip r:embed="rId152"/>
                <a:stretch>
                  <a:fillRect/>
                </a:stretch>
              </p:blipFill>
              <p:spPr>
                <a:xfrm>
                  <a:off x="11155715" y="523346"/>
                  <a:ext cx="73260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6D9C5746-8265-9D7D-C47D-9957874A8D8D}"/>
                    </a:ext>
                  </a:extLst>
                </p14:cNvPr>
                <p14:cNvContentPartPr/>
                <p14:nvPr/>
              </p14:nvContentPartPr>
              <p14:xfrm>
                <a:off x="11218355" y="611906"/>
                <a:ext cx="716400" cy="204840"/>
              </p14:xfrm>
            </p:contentPart>
          </mc:Choice>
          <mc:Fallback>
            <p:pic>
              <p:nvPicPr>
                <p:cNvPr id="93" name="Freihand 92">
                  <a:extLst>
                    <a:ext uri="{FF2B5EF4-FFF2-40B4-BE49-F238E27FC236}">
                      <a16:creationId xmlns:a16="http://schemas.microsoft.com/office/drawing/2014/main" id="{6D9C5746-8265-9D7D-C47D-9957874A8D8D}"/>
                    </a:ext>
                  </a:extLst>
                </p:cNvPr>
                <p:cNvPicPr/>
                <p:nvPr/>
              </p:nvPicPr>
              <p:blipFill>
                <a:blip r:embed="rId154"/>
                <a:stretch>
                  <a:fillRect/>
                </a:stretch>
              </p:blipFill>
              <p:spPr>
                <a:xfrm>
                  <a:off x="11209355" y="602906"/>
                  <a:ext cx="734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4B9E3B17-18C8-DA0C-FB1B-6EECAE6B14E9}"/>
                    </a:ext>
                  </a:extLst>
                </p14:cNvPr>
                <p14:cNvContentPartPr/>
                <p14:nvPr/>
              </p14:nvContentPartPr>
              <p14:xfrm>
                <a:off x="11999195" y="494546"/>
                <a:ext cx="36720" cy="64800"/>
              </p14:xfrm>
            </p:contentPart>
          </mc:Choice>
          <mc:Fallback>
            <p:pic>
              <p:nvPicPr>
                <p:cNvPr id="94" name="Freihand 93">
                  <a:extLst>
                    <a:ext uri="{FF2B5EF4-FFF2-40B4-BE49-F238E27FC236}">
                      <a16:creationId xmlns:a16="http://schemas.microsoft.com/office/drawing/2014/main" id="{4B9E3B17-18C8-DA0C-FB1B-6EECAE6B14E9}"/>
                    </a:ext>
                  </a:extLst>
                </p:cNvPr>
                <p:cNvPicPr/>
                <p:nvPr/>
              </p:nvPicPr>
              <p:blipFill>
                <a:blip r:embed="rId156"/>
                <a:stretch>
                  <a:fillRect/>
                </a:stretch>
              </p:blipFill>
              <p:spPr>
                <a:xfrm>
                  <a:off x="11990195" y="485906"/>
                  <a:ext cx="54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83CC048B-E0B0-BB5F-1BD5-268E63B5A4CF}"/>
                    </a:ext>
                  </a:extLst>
                </p14:cNvPr>
                <p14:cNvContentPartPr/>
                <p14:nvPr/>
              </p14:nvContentPartPr>
              <p14:xfrm>
                <a:off x="12018995" y="475106"/>
                <a:ext cx="59400" cy="146880"/>
              </p14:xfrm>
            </p:contentPart>
          </mc:Choice>
          <mc:Fallback>
            <p:pic>
              <p:nvPicPr>
                <p:cNvPr id="95" name="Freihand 94">
                  <a:extLst>
                    <a:ext uri="{FF2B5EF4-FFF2-40B4-BE49-F238E27FC236}">
                      <a16:creationId xmlns:a16="http://schemas.microsoft.com/office/drawing/2014/main" id="{83CC048B-E0B0-BB5F-1BD5-268E63B5A4CF}"/>
                    </a:ext>
                  </a:extLst>
                </p:cNvPr>
                <p:cNvPicPr/>
                <p:nvPr/>
              </p:nvPicPr>
              <p:blipFill>
                <a:blip r:embed="rId158"/>
                <a:stretch>
                  <a:fillRect/>
                </a:stretch>
              </p:blipFill>
              <p:spPr>
                <a:xfrm>
                  <a:off x="12010355" y="466466"/>
                  <a:ext cx="77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A57E6C07-19A0-5239-18D7-B45C6B125604}"/>
                    </a:ext>
                  </a:extLst>
                </p14:cNvPr>
                <p14:cNvContentPartPr/>
                <p14:nvPr/>
              </p14:nvContentPartPr>
              <p14:xfrm>
                <a:off x="12103955" y="385466"/>
                <a:ext cx="33840" cy="139680"/>
              </p14:xfrm>
            </p:contentPart>
          </mc:Choice>
          <mc:Fallback>
            <p:pic>
              <p:nvPicPr>
                <p:cNvPr id="96" name="Freihand 95">
                  <a:extLst>
                    <a:ext uri="{FF2B5EF4-FFF2-40B4-BE49-F238E27FC236}">
                      <a16:creationId xmlns:a16="http://schemas.microsoft.com/office/drawing/2014/main" id="{A57E6C07-19A0-5239-18D7-B45C6B125604}"/>
                    </a:ext>
                  </a:extLst>
                </p:cNvPr>
                <p:cNvPicPr/>
                <p:nvPr/>
              </p:nvPicPr>
              <p:blipFill>
                <a:blip r:embed="rId160"/>
                <a:stretch>
                  <a:fillRect/>
                </a:stretch>
              </p:blipFill>
              <p:spPr>
                <a:xfrm>
                  <a:off x="12094955" y="376466"/>
                  <a:ext cx="51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A772B9F4-2894-BFD0-A7FC-A71D526E0486}"/>
                    </a:ext>
                  </a:extLst>
                </p14:cNvPr>
                <p14:cNvContentPartPr/>
                <p14:nvPr/>
              </p14:nvContentPartPr>
              <p14:xfrm>
                <a:off x="12051035" y="358106"/>
                <a:ext cx="121320" cy="153360"/>
              </p14:xfrm>
            </p:contentPart>
          </mc:Choice>
          <mc:Fallback>
            <p:pic>
              <p:nvPicPr>
                <p:cNvPr id="97" name="Freihand 96">
                  <a:extLst>
                    <a:ext uri="{FF2B5EF4-FFF2-40B4-BE49-F238E27FC236}">
                      <a16:creationId xmlns:a16="http://schemas.microsoft.com/office/drawing/2014/main" id="{A772B9F4-2894-BFD0-A7FC-A71D526E0486}"/>
                    </a:ext>
                  </a:extLst>
                </p:cNvPr>
                <p:cNvPicPr/>
                <p:nvPr/>
              </p:nvPicPr>
              <p:blipFill>
                <a:blip r:embed="rId162"/>
                <a:stretch>
                  <a:fillRect/>
                </a:stretch>
              </p:blipFill>
              <p:spPr>
                <a:xfrm>
                  <a:off x="12042035" y="349466"/>
                  <a:ext cx="138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D37E3892-E1E2-2D2F-D4FC-8577BD0FEAD3}"/>
                    </a:ext>
                  </a:extLst>
                </p14:cNvPr>
                <p14:cNvContentPartPr/>
                <p14:nvPr/>
              </p14:nvContentPartPr>
              <p14:xfrm>
                <a:off x="11675195" y="751226"/>
                <a:ext cx="21960" cy="41760"/>
              </p14:xfrm>
            </p:contentPart>
          </mc:Choice>
          <mc:Fallback>
            <p:pic>
              <p:nvPicPr>
                <p:cNvPr id="98" name="Freihand 97">
                  <a:extLst>
                    <a:ext uri="{FF2B5EF4-FFF2-40B4-BE49-F238E27FC236}">
                      <a16:creationId xmlns:a16="http://schemas.microsoft.com/office/drawing/2014/main" id="{D37E3892-E1E2-2D2F-D4FC-8577BD0FEAD3}"/>
                    </a:ext>
                  </a:extLst>
                </p:cNvPr>
                <p:cNvPicPr/>
                <p:nvPr/>
              </p:nvPicPr>
              <p:blipFill>
                <a:blip r:embed="rId164"/>
                <a:stretch>
                  <a:fillRect/>
                </a:stretch>
              </p:blipFill>
              <p:spPr>
                <a:xfrm>
                  <a:off x="11666195" y="742586"/>
                  <a:ext cx="39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ACC78B12-D401-1AA1-1A4D-C4B680736346}"/>
                    </a:ext>
                  </a:extLst>
                </p14:cNvPr>
                <p14:cNvContentPartPr/>
                <p14:nvPr/>
              </p14:nvContentPartPr>
              <p14:xfrm>
                <a:off x="11613635" y="917186"/>
                <a:ext cx="27000" cy="139680"/>
              </p14:xfrm>
            </p:contentPart>
          </mc:Choice>
          <mc:Fallback>
            <p:pic>
              <p:nvPicPr>
                <p:cNvPr id="99" name="Freihand 98">
                  <a:extLst>
                    <a:ext uri="{FF2B5EF4-FFF2-40B4-BE49-F238E27FC236}">
                      <a16:creationId xmlns:a16="http://schemas.microsoft.com/office/drawing/2014/main" id="{ACC78B12-D401-1AA1-1A4D-C4B680736346}"/>
                    </a:ext>
                  </a:extLst>
                </p:cNvPr>
                <p:cNvPicPr/>
                <p:nvPr/>
              </p:nvPicPr>
              <p:blipFill>
                <a:blip r:embed="rId166"/>
                <a:stretch>
                  <a:fillRect/>
                </a:stretch>
              </p:blipFill>
              <p:spPr>
                <a:xfrm>
                  <a:off x="11604635" y="908186"/>
                  <a:ext cx="44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FA67384F-9E51-8BE5-7A76-9845ABDBC72F}"/>
                    </a:ext>
                  </a:extLst>
                </p14:cNvPr>
                <p14:cNvContentPartPr/>
                <p14:nvPr/>
              </p14:nvContentPartPr>
              <p14:xfrm>
                <a:off x="11211875" y="670226"/>
                <a:ext cx="492480" cy="37800"/>
              </p14:xfrm>
            </p:contentPart>
          </mc:Choice>
          <mc:Fallback>
            <p:pic>
              <p:nvPicPr>
                <p:cNvPr id="100" name="Freihand 99">
                  <a:extLst>
                    <a:ext uri="{FF2B5EF4-FFF2-40B4-BE49-F238E27FC236}">
                      <a16:creationId xmlns:a16="http://schemas.microsoft.com/office/drawing/2014/main" id="{FA67384F-9E51-8BE5-7A76-9845ABDBC72F}"/>
                    </a:ext>
                  </a:extLst>
                </p:cNvPr>
                <p:cNvPicPr/>
                <p:nvPr/>
              </p:nvPicPr>
              <p:blipFill>
                <a:blip r:embed="rId168"/>
                <a:stretch>
                  <a:fillRect/>
                </a:stretch>
              </p:blipFill>
              <p:spPr>
                <a:xfrm>
                  <a:off x="11202875" y="661586"/>
                  <a:ext cx="510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BAD67D3D-D803-5E67-BA21-C7D07155FE89}"/>
                    </a:ext>
                  </a:extLst>
                </p14:cNvPr>
                <p14:cNvContentPartPr/>
                <p14:nvPr/>
              </p14:nvContentPartPr>
              <p14:xfrm>
                <a:off x="11587715" y="305546"/>
                <a:ext cx="83520" cy="35640"/>
              </p14:xfrm>
            </p:contentPart>
          </mc:Choice>
          <mc:Fallback>
            <p:pic>
              <p:nvPicPr>
                <p:cNvPr id="102" name="Freihand 101">
                  <a:extLst>
                    <a:ext uri="{FF2B5EF4-FFF2-40B4-BE49-F238E27FC236}">
                      <a16:creationId xmlns:a16="http://schemas.microsoft.com/office/drawing/2014/main" id="{BAD67D3D-D803-5E67-BA21-C7D07155FE89}"/>
                    </a:ext>
                  </a:extLst>
                </p:cNvPr>
                <p:cNvPicPr/>
                <p:nvPr/>
              </p:nvPicPr>
              <p:blipFill>
                <a:blip r:embed="rId170"/>
                <a:stretch>
                  <a:fillRect/>
                </a:stretch>
              </p:blipFill>
              <p:spPr>
                <a:xfrm>
                  <a:off x="11578715" y="296546"/>
                  <a:ext cx="101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EFFD308B-7CE1-0D3B-0D34-9767D82BDF45}"/>
                    </a:ext>
                  </a:extLst>
                </p14:cNvPr>
                <p14:cNvContentPartPr/>
                <p14:nvPr/>
              </p14:nvContentPartPr>
              <p14:xfrm>
                <a:off x="11658635" y="247586"/>
                <a:ext cx="38520" cy="221400"/>
              </p14:xfrm>
            </p:contentPart>
          </mc:Choice>
          <mc:Fallback>
            <p:pic>
              <p:nvPicPr>
                <p:cNvPr id="103" name="Freihand 102">
                  <a:extLst>
                    <a:ext uri="{FF2B5EF4-FFF2-40B4-BE49-F238E27FC236}">
                      <a16:creationId xmlns:a16="http://schemas.microsoft.com/office/drawing/2014/main" id="{EFFD308B-7CE1-0D3B-0D34-9767D82BDF45}"/>
                    </a:ext>
                  </a:extLst>
                </p:cNvPr>
                <p:cNvPicPr/>
                <p:nvPr/>
              </p:nvPicPr>
              <p:blipFill>
                <a:blip r:embed="rId172"/>
                <a:stretch>
                  <a:fillRect/>
                </a:stretch>
              </p:blipFill>
              <p:spPr>
                <a:xfrm>
                  <a:off x="11649635" y="238946"/>
                  <a:ext cx="56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090A3DF1-6472-4A8D-C911-2E7FF1D52C43}"/>
                    </a:ext>
                  </a:extLst>
                </p14:cNvPr>
                <p14:cNvContentPartPr/>
                <p14:nvPr/>
              </p14:nvContentPartPr>
              <p14:xfrm>
                <a:off x="11706515" y="150746"/>
                <a:ext cx="11520" cy="145440"/>
              </p14:xfrm>
            </p:contentPart>
          </mc:Choice>
          <mc:Fallback>
            <p:pic>
              <p:nvPicPr>
                <p:cNvPr id="104" name="Freihand 103">
                  <a:extLst>
                    <a:ext uri="{FF2B5EF4-FFF2-40B4-BE49-F238E27FC236}">
                      <a16:creationId xmlns:a16="http://schemas.microsoft.com/office/drawing/2014/main" id="{090A3DF1-6472-4A8D-C911-2E7FF1D52C43}"/>
                    </a:ext>
                  </a:extLst>
                </p:cNvPr>
                <p:cNvPicPr/>
                <p:nvPr/>
              </p:nvPicPr>
              <p:blipFill>
                <a:blip r:embed="rId174"/>
                <a:stretch>
                  <a:fillRect/>
                </a:stretch>
              </p:blipFill>
              <p:spPr>
                <a:xfrm>
                  <a:off x="11697875" y="141746"/>
                  <a:ext cx="29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10B823C4-877A-96DC-AC08-18024ECAADA9}"/>
                    </a:ext>
                  </a:extLst>
                </p14:cNvPr>
                <p14:cNvContentPartPr/>
                <p14:nvPr/>
              </p14:nvContentPartPr>
              <p14:xfrm>
                <a:off x="11673395" y="128426"/>
                <a:ext cx="100440" cy="160920"/>
              </p14:xfrm>
            </p:contentPart>
          </mc:Choice>
          <mc:Fallback>
            <p:pic>
              <p:nvPicPr>
                <p:cNvPr id="105" name="Freihand 104">
                  <a:extLst>
                    <a:ext uri="{FF2B5EF4-FFF2-40B4-BE49-F238E27FC236}">
                      <a16:creationId xmlns:a16="http://schemas.microsoft.com/office/drawing/2014/main" id="{10B823C4-877A-96DC-AC08-18024ECAADA9}"/>
                    </a:ext>
                  </a:extLst>
                </p:cNvPr>
                <p:cNvPicPr/>
                <p:nvPr/>
              </p:nvPicPr>
              <p:blipFill>
                <a:blip r:embed="rId176"/>
                <a:stretch>
                  <a:fillRect/>
                </a:stretch>
              </p:blipFill>
              <p:spPr>
                <a:xfrm>
                  <a:off x="11664395" y="119786"/>
                  <a:ext cx="118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5E718B52-A311-AE68-91E1-B58D40E730B0}"/>
                    </a:ext>
                  </a:extLst>
                </p14:cNvPr>
                <p14:cNvContentPartPr/>
                <p14:nvPr/>
              </p14:nvContentPartPr>
              <p14:xfrm>
                <a:off x="11799755" y="302306"/>
                <a:ext cx="94680" cy="34920"/>
              </p14:xfrm>
            </p:contentPart>
          </mc:Choice>
          <mc:Fallback>
            <p:pic>
              <p:nvPicPr>
                <p:cNvPr id="106" name="Freihand 105">
                  <a:extLst>
                    <a:ext uri="{FF2B5EF4-FFF2-40B4-BE49-F238E27FC236}">
                      <a16:creationId xmlns:a16="http://schemas.microsoft.com/office/drawing/2014/main" id="{5E718B52-A311-AE68-91E1-B58D40E730B0}"/>
                    </a:ext>
                  </a:extLst>
                </p:cNvPr>
                <p:cNvPicPr/>
                <p:nvPr/>
              </p:nvPicPr>
              <p:blipFill>
                <a:blip r:embed="rId178"/>
                <a:stretch>
                  <a:fillRect/>
                </a:stretch>
              </p:blipFill>
              <p:spPr>
                <a:xfrm>
                  <a:off x="11790755" y="293306"/>
                  <a:ext cx="112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9D32A07B-0B4E-3B22-C66A-8286EA5FEBC4}"/>
                    </a:ext>
                  </a:extLst>
                </p14:cNvPr>
                <p14:cNvContentPartPr/>
                <p14:nvPr/>
              </p14:nvContentPartPr>
              <p14:xfrm>
                <a:off x="11926835" y="178826"/>
                <a:ext cx="99360" cy="162360"/>
              </p14:xfrm>
            </p:contentPart>
          </mc:Choice>
          <mc:Fallback>
            <p:pic>
              <p:nvPicPr>
                <p:cNvPr id="107" name="Freihand 106">
                  <a:extLst>
                    <a:ext uri="{FF2B5EF4-FFF2-40B4-BE49-F238E27FC236}">
                      <a16:creationId xmlns:a16="http://schemas.microsoft.com/office/drawing/2014/main" id="{9D32A07B-0B4E-3B22-C66A-8286EA5FEBC4}"/>
                    </a:ext>
                  </a:extLst>
                </p:cNvPr>
                <p:cNvPicPr/>
                <p:nvPr/>
              </p:nvPicPr>
              <p:blipFill>
                <a:blip r:embed="rId180"/>
                <a:stretch>
                  <a:fillRect/>
                </a:stretch>
              </p:blipFill>
              <p:spPr>
                <a:xfrm>
                  <a:off x="11918195" y="169826"/>
                  <a:ext cx="117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CCCAD611-FA8C-6A75-AF0B-F871669B85A7}"/>
                    </a:ext>
                  </a:extLst>
                </p14:cNvPr>
                <p14:cNvContentPartPr/>
                <p14:nvPr/>
              </p14:nvContentPartPr>
              <p14:xfrm>
                <a:off x="11538035" y="1153346"/>
                <a:ext cx="115560" cy="102240"/>
              </p14:xfrm>
            </p:contentPart>
          </mc:Choice>
          <mc:Fallback>
            <p:pic>
              <p:nvPicPr>
                <p:cNvPr id="109" name="Freihand 108">
                  <a:extLst>
                    <a:ext uri="{FF2B5EF4-FFF2-40B4-BE49-F238E27FC236}">
                      <a16:creationId xmlns:a16="http://schemas.microsoft.com/office/drawing/2014/main" id="{CCCAD611-FA8C-6A75-AF0B-F871669B85A7}"/>
                    </a:ext>
                  </a:extLst>
                </p:cNvPr>
                <p:cNvPicPr/>
                <p:nvPr/>
              </p:nvPicPr>
              <p:blipFill>
                <a:blip r:embed="rId182"/>
                <a:stretch>
                  <a:fillRect/>
                </a:stretch>
              </p:blipFill>
              <p:spPr>
                <a:xfrm>
                  <a:off x="11529035" y="1144706"/>
                  <a:ext cx="133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0427F3DA-B71E-D5AC-BA17-8434792B8731}"/>
                    </a:ext>
                  </a:extLst>
                </p14:cNvPr>
                <p14:cNvContentPartPr/>
                <p14:nvPr/>
              </p14:nvContentPartPr>
              <p14:xfrm>
                <a:off x="11602835" y="1192586"/>
                <a:ext cx="59760" cy="131400"/>
              </p14:xfrm>
            </p:contentPart>
          </mc:Choice>
          <mc:Fallback>
            <p:pic>
              <p:nvPicPr>
                <p:cNvPr id="110" name="Freihand 109">
                  <a:extLst>
                    <a:ext uri="{FF2B5EF4-FFF2-40B4-BE49-F238E27FC236}">
                      <a16:creationId xmlns:a16="http://schemas.microsoft.com/office/drawing/2014/main" id="{0427F3DA-B71E-D5AC-BA17-8434792B8731}"/>
                    </a:ext>
                  </a:extLst>
                </p:cNvPr>
                <p:cNvPicPr/>
                <p:nvPr/>
              </p:nvPicPr>
              <p:blipFill>
                <a:blip r:embed="rId184"/>
                <a:stretch>
                  <a:fillRect/>
                </a:stretch>
              </p:blipFill>
              <p:spPr>
                <a:xfrm>
                  <a:off x="11594195" y="1183946"/>
                  <a:ext cx="77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51A59D3B-54EF-2B47-E57B-D85DB957C02B}"/>
                    </a:ext>
                  </a:extLst>
                </p14:cNvPr>
                <p14:cNvContentPartPr/>
                <p14:nvPr/>
              </p14:nvContentPartPr>
              <p14:xfrm>
                <a:off x="11683835" y="1125266"/>
                <a:ext cx="141480" cy="119880"/>
              </p14:xfrm>
            </p:contentPart>
          </mc:Choice>
          <mc:Fallback>
            <p:pic>
              <p:nvPicPr>
                <p:cNvPr id="111" name="Freihand 110">
                  <a:extLst>
                    <a:ext uri="{FF2B5EF4-FFF2-40B4-BE49-F238E27FC236}">
                      <a16:creationId xmlns:a16="http://schemas.microsoft.com/office/drawing/2014/main" id="{51A59D3B-54EF-2B47-E57B-D85DB957C02B}"/>
                    </a:ext>
                  </a:extLst>
                </p:cNvPr>
                <p:cNvPicPr/>
                <p:nvPr/>
              </p:nvPicPr>
              <p:blipFill>
                <a:blip r:embed="rId186"/>
                <a:stretch>
                  <a:fillRect/>
                </a:stretch>
              </p:blipFill>
              <p:spPr>
                <a:xfrm>
                  <a:off x="11675195" y="1116626"/>
                  <a:ext cx="159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B9B16D04-DC70-3C0D-FCD1-8994F370ACDA}"/>
                    </a:ext>
                  </a:extLst>
                </p14:cNvPr>
                <p14:cNvContentPartPr/>
                <p14:nvPr/>
              </p14:nvContentPartPr>
              <p14:xfrm>
                <a:off x="7753715" y="1422266"/>
                <a:ext cx="12960" cy="171000"/>
              </p14:xfrm>
            </p:contentPart>
          </mc:Choice>
          <mc:Fallback>
            <p:pic>
              <p:nvPicPr>
                <p:cNvPr id="115" name="Freihand 114">
                  <a:extLst>
                    <a:ext uri="{FF2B5EF4-FFF2-40B4-BE49-F238E27FC236}">
                      <a16:creationId xmlns:a16="http://schemas.microsoft.com/office/drawing/2014/main" id="{B9B16D04-DC70-3C0D-FCD1-8994F370ACDA}"/>
                    </a:ext>
                  </a:extLst>
                </p:cNvPr>
                <p:cNvPicPr/>
                <p:nvPr/>
              </p:nvPicPr>
              <p:blipFill>
                <a:blip r:embed="rId188"/>
                <a:stretch>
                  <a:fillRect/>
                </a:stretch>
              </p:blipFill>
              <p:spPr>
                <a:xfrm>
                  <a:off x="7745075" y="1413266"/>
                  <a:ext cx="30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 name="Freihand 115">
                  <a:extLst>
                    <a:ext uri="{FF2B5EF4-FFF2-40B4-BE49-F238E27FC236}">
                      <a16:creationId xmlns:a16="http://schemas.microsoft.com/office/drawing/2014/main" id="{193DA0D2-39FF-BE6B-8E97-47FFFADA3E1C}"/>
                    </a:ext>
                  </a:extLst>
                </p14:cNvPr>
                <p14:cNvContentPartPr/>
                <p14:nvPr/>
              </p14:nvContentPartPr>
              <p14:xfrm>
                <a:off x="7684955" y="1571306"/>
                <a:ext cx="141480" cy="22320"/>
              </p14:xfrm>
            </p:contentPart>
          </mc:Choice>
          <mc:Fallback>
            <p:pic>
              <p:nvPicPr>
                <p:cNvPr id="116" name="Freihand 115">
                  <a:extLst>
                    <a:ext uri="{FF2B5EF4-FFF2-40B4-BE49-F238E27FC236}">
                      <a16:creationId xmlns:a16="http://schemas.microsoft.com/office/drawing/2014/main" id="{193DA0D2-39FF-BE6B-8E97-47FFFADA3E1C}"/>
                    </a:ext>
                  </a:extLst>
                </p:cNvPr>
                <p:cNvPicPr/>
                <p:nvPr/>
              </p:nvPicPr>
              <p:blipFill>
                <a:blip r:embed="rId190"/>
                <a:stretch>
                  <a:fillRect/>
                </a:stretch>
              </p:blipFill>
              <p:spPr>
                <a:xfrm>
                  <a:off x="7676315" y="1562306"/>
                  <a:ext cx="159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 name="Freihand 116">
                  <a:extLst>
                    <a:ext uri="{FF2B5EF4-FFF2-40B4-BE49-F238E27FC236}">
                      <a16:creationId xmlns:a16="http://schemas.microsoft.com/office/drawing/2014/main" id="{66712729-AC3D-E5FB-9726-E770675EE1A7}"/>
                    </a:ext>
                  </a:extLst>
                </p14:cNvPr>
                <p14:cNvContentPartPr/>
                <p14:nvPr/>
              </p14:nvContentPartPr>
              <p14:xfrm>
                <a:off x="7676315" y="1377266"/>
                <a:ext cx="111240" cy="22320"/>
              </p14:xfrm>
            </p:contentPart>
          </mc:Choice>
          <mc:Fallback>
            <p:pic>
              <p:nvPicPr>
                <p:cNvPr id="117" name="Freihand 116">
                  <a:extLst>
                    <a:ext uri="{FF2B5EF4-FFF2-40B4-BE49-F238E27FC236}">
                      <a16:creationId xmlns:a16="http://schemas.microsoft.com/office/drawing/2014/main" id="{66712729-AC3D-E5FB-9726-E770675EE1A7}"/>
                    </a:ext>
                  </a:extLst>
                </p:cNvPr>
                <p:cNvPicPr/>
                <p:nvPr/>
              </p:nvPicPr>
              <p:blipFill>
                <a:blip r:embed="rId192"/>
                <a:stretch>
                  <a:fillRect/>
                </a:stretch>
              </p:blipFill>
              <p:spPr>
                <a:xfrm>
                  <a:off x="7667315" y="1368626"/>
                  <a:ext cx="128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28AC93DB-78F3-830D-C47B-9206B0635D70}"/>
                    </a:ext>
                  </a:extLst>
                </p14:cNvPr>
                <p14:cNvContentPartPr/>
                <p14:nvPr/>
              </p14:nvContentPartPr>
              <p14:xfrm>
                <a:off x="7909235" y="1314986"/>
                <a:ext cx="257040" cy="253800"/>
              </p14:xfrm>
            </p:contentPart>
          </mc:Choice>
          <mc:Fallback>
            <p:pic>
              <p:nvPicPr>
                <p:cNvPr id="118" name="Freihand 117">
                  <a:extLst>
                    <a:ext uri="{FF2B5EF4-FFF2-40B4-BE49-F238E27FC236}">
                      <a16:creationId xmlns:a16="http://schemas.microsoft.com/office/drawing/2014/main" id="{28AC93DB-78F3-830D-C47B-9206B0635D70}"/>
                    </a:ext>
                  </a:extLst>
                </p:cNvPr>
                <p:cNvPicPr/>
                <p:nvPr/>
              </p:nvPicPr>
              <p:blipFill>
                <a:blip r:embed="rId194"/>
                <a:stretch>
                  <a:fillRect/>
                </a:stretch>
              </p:blipFill>
              <p:spPr>
                <a:xfrm>
                  <a:off x="7900595" y="1306346"/>
                  <a:ext cx="2746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9" name="Freihand 118">
                  <a:extLst>
                    <a:ext uri="{FF2B5EF4-FFF2-40B4-BE49-F238E27FC236}">
                      <a16:creationId xmlns:a16="http://schemas.microsoft.com/office/drawing/2014/main" id="{1271AA73-3786-C4E9-E780-67F3E80E0DE3}"/>
                    </a:ext>
                  </a:extLst>
                </p14:cNvPr>
                <p14:cNvContentPartPr/>
                <p14:nvPr/>
              </p14:nvContentPartPr>
              <p14:xfrm>
                <a:off x="8253755" y="1371866"/>
                <a:ext cx="99000" cy="178200"/>
              </p14:xfrm>
            </p:contentPart>
          </mc:Choice>
          <mc:Fallback>
            <p:pic>
              <p:nvPicPr>
                <p:cNvPr id="119" name="Freihand 118">
                  <a:extLst>
                    <a:ext uri="{FF2B5EF4-FFF2-40B4-BE49-F238E27FC236}">
                      <a16:creationId xmlns:a16="http://schemas.microsoft.com/office/drawing/2014/main" id="{1271AA73-3786-C4E9-E780-67F3E80E0DE3}"/>
                    </a:ext>
                  </a:extLst>
                </p:cNvPr>
                <p:cNvPicPr/>
                <p:nvPr/>
              </p:nvPicPr>
              <p:blipFill>
                <a:blip r:embed="rId196"/>
                <a:stretch>
                  <a:fillRect/>
                </a:stretch>
              </p:blipFill>
              <p:spPr>
                <a:xfrm>
                  <a:off x="8245115" y="1362866"/>
                  <a:ext cx="116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Freihand 119">
                  <a:extLst>
                    <a:ext uri="{FF2B5EF4-FFF2-40B4-BE49-F238E27FC236}">
                      <a16:creationId xmlns:a16="http://schemas.microsoft.com/office/drawing/2014/main" id="{9CCEBC47-7D28-A54C-DE28-8A2EE9D01AD4}"/>
                    </a:ext>
                  </a:extLst>
                </p14:cNvPr>
                <p14:cNvContentPartPr/>
                <p14:nvPr/>
              </p14:nvContentPartPr>
              <p14:xfrm>
                <a:off x="8479115" y="1345946"/>
                <a:ext cx="109080" cy="168840"/>
              </p14:xfrm>
            </p:contentPart>
          </mc:Choice>
          <mc:Fallback>
            <p:pic>
              <p:nvPicPr>
                <p:cNvPr id="120" name="Freihand 119">
                  <a:extLst>
                    <a:ext uri="{FF2B5EF4-FFF2-40B4-BE49-F238E27FC236}">
                      <a16:creationId xmlns:a16="http://schemas.microsoft.com/office/drawing/2014/main" id="{9CCEBC47-7D28-A54C-DE28-8A2EE9D01AD4}"/>
                    </a:ext>
                  </a:extLst>
                </p:cNvPr>
                <p:cNvPicPr/>
                <p:nvPr/>
              </p:nvPicPr>
              <p:blipFill>
                <a:blip r:embed="rId198"/>
                <a:stretch>
                  <a:fillRect/>
                </a:stretch>
              </p:blipFill>
              <p:spPr>
                <a:xfrm>
                  <a:off x="8470115" y="1337306"/>
                  <a:ext cx="126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4ACD0B77-6C5B-6EC1-7CE3-67A4E0A97804}"/>
                    </a:ext>
                  </a:extLst>
                </p14:cNvPr>
                <p14:cNvContentPartPr/>
                <p14:nvPr/>
              </p14:nvContentPartPr>
              <p14:xfrm>
                <a:off x="8942435" y="1404266"/>
                <a:ext cx="126000" cy="83520"/>
              </p14:xfrm>
            </p:contentPart>
          </mc:Choice>
          <mc:Fallback>
            <p:pic>
              <p:nvPicPr>
                <p:cNvPr id="122" name="Freihand 121">
                  <a:extLst>
                    <a:ext uri="{FF2B5EF4-FFF2-40B4-BE49-F238E27FC236}">
                      <a16:creationId xmlns:a16="http://schemas.microsoft.com/office/drawing/2014/main" id="{4ACD0B77-6C5B-6EC1-7CE3-67A4E0A97804}"/>
                    </a:ext>
                  </a:extLst>
                </p:cNvPr>
                <p:cNvPicPr/>
                <p:nvPr/>
              </p:nvPicPr>
              <p:blipFill>
                <a:blip r:embed="rId200"/>
                <a:stretch>
                  <a:fillRect/>
                </a:stretch>
              </p:blipFill>
              <p:spPr>
                <a:xfrm>
                  <a:off x="8933795" y="1395626"/>
                  <a:ext cx="143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66F6709C-4494-28F0-EB45-47FEF2FC8B38}"/>
                    </a:ext>
                  </a:extLst>
                </p14:cNvPr>
                <p14:cNvContentPartPr/>
                <p14:nvPr/>
              </p14:nvContentPartPr>
              <p14:xfrm>
                <a:off x="9147995" y="1390946"/>
                <a:ext cx="83880" cy="89640"/>
              </p14:xfrm>
            </p:contentPart>
          </mc:Choice>
          <mc:Fallback>
            <p:pic>
              <p:nvPicPr>
                <p:cNvPr id="123" name="Freihand 122">
                  <a:extLst>
                    <a:ext uri="{FF2B5EF4-FFF2-40B4-BE49-F238E27FC236}">
                      <a16:creationId xmlns:a16="http://schemas.microsoft.com/office/drawing/2014/main" id="{66F6709C-4494-28F0-EB45-47FEF2FC8B38}"/>
                    </a:ext>
                  </a:extLst>
                </p:cNvPr>
                <p:cNvPicPr/>
                <p:nvPr/>
              </p:nvPicPr>
              <p:blipFill>
                <a:blip r:embed="rId202"/>
                <a:stretch>
                  <a:fillRect/>
                </a:stretch>
              </p:blipFill>
              <p:spPr>
                <a:xfrm>
                  <a:off x="9138995" y="1382306"/>
                  <a:ext cx="101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AFE11A82-DDEA-34B1-BACC-7FD111F2F459}"/>
                    </a:ext>
                  </a:extLst>
                </p14:cNvPr>
                <p14:cNvContentPartPr/>
                <p14:nvPr/>
              </p14:nvContentPartPr>
              <p14:xfrm>
                <a:off x="9280475" y="1317146"/>
                <a:ext cx="149040" cy="137880"/>
              </p14:xfrm>
            </p:contentPart>
          </mc:Choice>
          <mc:Fallback>
            <p:pic>
              <p:nvPicPr>
                <p:cNvPr id="124" name="Freihand 123">
                  <a:extLst>
                    <a:ext uri="{FF2B5EF4-FFF2-40B4-BE49-F238E27FC236}">
                      <a16:creationId xmlns:a16="http://schemas.microsoft.com/office/drawing/2014/main" id="{AFE11A82-DDEA-34B1-BACC-7FD111F2F459}"/>
                    </a:ext>
                  </a:extLst>
                </p:cNvPr>
                <p:cNvPicPr/>
                <p:nvPr/>
              </p:nvPicPr>
              <p:blipFill>
                <a:blip r:embed="rId204"/>
                <a:stretch>
                  <a:fillRect/>
                </a:stretch>
              </p:blipFill>
              <p:spPr>
                <a:xfrm>
                  <a:off x="9271475" y="1308146"/>
                  <a:ext cx="166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65756C2A-890D-3992-4FC8-DB01A793980A}"/>
                    </a:ext>
                  </a:extLst>
                </p14:cNvPr>
                <p14:cNvContentPartPr/>
                <p14:nvPr/>
              </p14:nvContentPartPr>
              <p14:xfrm>
                <a:off x="9483515" y="1290866"/>
                <a:ext cx="239040" cy="161280"/>
              </p14:xfrm>
            </p:contentPart>
          </mc:Choice>
          <mc:Fallback>
            <p:pic>
              <p:nvPicPr>
                <p:cNvPr id="125" name="Freihand 124">
                  <a:extLst>
                    <a:ext uri="{FF2B5EF4-FFF2-40B4-BE49-F238E27FC236}">
                      <a16:creationId xmlns:a16="http://schemas.microsoft.com/office/drawing/2014/main" id="{65756C2A-890D-3992-4FC8-DB01A793980A}"/>
                    </a:ext>
                  </a:extLst>
                </p:cNvPr>
                <p:cNvPicPr/>
                <p:nvPr/>
              </p:nvPicPr>
              <p:blipFill>
                <a:blip r:embed="rId206"/>
                <a:stretch>
                  <a:fillRect/>
                </a:stretch>
              </p:blipFill>
              <p:spPr>
                <a:xfrm>
                  <a:off x="9474875" y="1281866"/>
                  <a:ext cx="256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4" name="Freihand 133">
                  <a:extLst>
                    <a:ext uri="{FF2B5EF4-FFF2-40B4-BE49-F238E27FC236}">
                      <a16:creationId xmlns:a16="http://schemas.microsoft.com/office/drawing/2014/main" id="{DFF97050-269A-6CD7-75F7-73D37F51581A}"/>
                    </a:ext>
                  </a:extLst>
                </p14:cNvPr>
                <p14:cNvContentPartPr/>
                <p14:nvPr/>
              </p14:nvContentPartPr>
              <p14:xfrm>
                <a:off x="9680795" y="1564466"/>
                <a:ext cx="28080" cy="6840"/>
              </p14:xfrm>
            </p:contentPart>
          </mc:Choice>
          <mc:Fallback>
            <p:pic>
              <p:nvPicPr>
                <p:cNvPr id="134" name="Freihand 133">
                  <a:extLst>
                    <a:ext uri="{FF2B5EF4-FFF2-40B4-BE49-F238E27FC236}">
                      <a16:creationId xmlns:a16="http://schemas.microsoft.com/office/drawing/2014/main" id="{DFF97050-269A-6CD7-75F7-73D37F51581A}"/>
                    </a:ext>
                  </a:extLst>
                </p:cNvPr>
                <p:cNvPicPr/>
                <p:nvPr/>
              </p:nvPicPr>
              <p:blipFill>
                <a:blip r:embed="rId208"/>
                <a:stretch>
                  <a:fillRect/>
                </a:stretch>
              </p:blipFill>
              <p:spPr>
                <a:xfrm>
                  <a:off x="9672155" y="1555826"/>
                  <a:ext cx="45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FCB87345-B0C4-BC81-F812-5C7B8A7A8696}"/>
                    </a:ext>
                  </a:extLst>
                </p14:cNvPr>
                <p14:cNvContentPartPr/>
                <p14:nvPr/>
              </p14:nvContentPartPr>
              <p14:xfrm>
                <a:off x="7648235" y="1896746"/>
                <a:ext cx="192240" cy="37800"/>
              </p14:xfrm>
            </p:contentPart>
          </mc:Choice>
          <mc:Fallback>
            <p:pic>
              <p:nvPicPr>
                <p:cNvPr id="127" name="Freihand 126">
                  <a:extLst>
                    <a:ext uri="{FF2B5EF4-FFF2-40B4-BE49-F238E27FC236}">
                      <a16:creationId xmlns:a16="http://schemas.microsoft.com/office/drawing/2014/main" id="{FCB87345-B0C4-BC81-F812-5C7B8A7A8696}"/>
                    </a:ext>
                  </a:extLst>
                </p:cNvPr>
                <p:cNvPicPr/>
                <p:nvPr/>
              </p:nvPicPr>
              <p:blipFill>
                <a:blip r:embed="rId210"/>
                <a:stretch>
                  <a:fillRect/>
                </a:stretch>
              </p:blipFill>
              <p:spPr>
                <a:xfrm>
                  <a:off x="7639235" y="1888106"/>
                  <a:ext cx="209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7421F24B-230F-4BDA-5116-88369A3265F5}"/>
                    </a:ext>
                  </a:extLst>
                </p14:cNvPr>
                <p14:cNvContentPartPr/>
                <p14:nvPr/>
              </p14:nvContentPartPr>
              <p14:xfrm>
                <a:off x="8057555" y="1780466"/>
                <a:ext cx="139320" cy="132840"/>
              </p14:xfrm>
            </p:contentPart>
          </mc:Choice>
          <mc:Fallback>
            <p:pic>
              <p:nvPicPr>
                <p:cNvPr id="128" name="Freihand 127">
                  <a:extLst>
                    <a:ext uri="{FF2B5EF4-FFF2-40B4-BE49-F238E27FC236}">
                      <a16:creationId xmlns:a16="http://schemas.microsoft.com/office/drawing/2014/main" id="{7421F24B-230F-4BDA-5116-88369A3265F5}"/>
                    </a:ext>
                  </a:extLst>
                </p:cNvPr>
                <p:cNvPicPr/>
                <p:nvPr/>
              </p:nvPicPr>
              <p:blipFill>
                <a:blip r:embed="rId212"/>
                <a:stretch>
                  <a:fillRect/>
                </a:stretch>
              </p:blipFill>
              <p:spPr>
                <a:xfrm>
                  <a:off x="8048555" y="1771466"/>
                  <a:ext cx="156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Freihand 128">
                  <a:extLst>
                    <a:ext uri="{FF2B5EF4-FFF2-40B4-BE49-F238E27FC236}">
                      <a16:creationId xmlns:a16="http://schemas.microsoft.com/office/drawing/2014/main" id="{95A95EF3-325F-F937-DE17-1E3899E2445E}"/>
                    </a:ext>
                  </a:extLst>
                </p14:cNvPr>
                <p14:cNvContentPartPr/>
                <p14:nvPr/>
              </p14:nvContentPartPr>
              <p14:xfrm>
                <a:off x="8268515" y="1798826"/>
                <a:ext cx="424080" cy="70920"/>
              </p14:xfrm>
            </p:contentPart>
          </mc:Choice>
          <mc:Fallback>
            <p:pic>
              <p:nvPicPr>
                <p:cNvPr id="129" name="Freihand 128">
                  <a:extLst>
                    <a:ext uri="{FF2B5EF4-FFF2-40B4-BE49-F238E27FC236}">
                      <a16:creationId xmlns:a16="http://schemas.microsoft.com/office/drawing/2014/main" id="{95A95EF3-325F-F937-DE17-1E3899E2445E}"/>
                    </a:ext>
                  </a:extLst>
                </p:cNvPr>
                <p:cNvPicPr/>
                <p:nvPr/>
              </p:nvPicPr>
              <p:blipFill>
                <a:blip r:embed="rId214"/>
                <a:stretch>
                  <a:fillRect/>
                </a:stretch>
              </p:blipFill>
              <p:spPr>
                <a:xfrm>
                  <a:off x="8259515" y="1789826"/>
                  <a:ext cx="441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Freihand 129">
                  <a:extLst>
                    <a:ext uri="{FF2B5EF4-FFF2-40B4-BE49-F238E27FC236}">
                      <a16:creationId xmlns:a16="http://schemas.microsoft.com/office/drawing/2014/main" id="{8D730BC6-257F-4727-5F3C-D4E23378624E}"/>
                    </a:ext>
                  </a:extLst>
                </p14:cNvPr>
                <p14:cNvContentPartPr/>
                <p14:nvPr/>
              </p14:nvContentPartPr>
              <p14:xfrm>
                <a:off x="8772155" y="1738346"/>
                <a:ext cx="384840" cy="108720"/>
              </p14:xfrm>
            </p:contentPart>
          </mc:Choice>
          <mc:Fallback>
            <p:pic>
              <p:nvPicPr>
                <p:cNvPr id="130" name="Freihand 129">
                  <a:extLst>
                    <a:ext uri="{FF2B5EF4-FFF2-40B4-BE49-F238E27FC236}">
                      <a16:creationId xmlns:a16="http://schemas.microsoft.com/office/drawing/2014/main" id="{8D730BC6-257F-4727-5F3C-D4E23378624E}"/>
                    </a:ext>
                  </a:extLst>
                </p:cNvPr>
                <p:cNvPicPr/>
                <p:nvPr/>
              </p:nvPicPr>
              <p:blipFill>
                <a:blip r:embed="rId216"/>
                <a:stretch>
                  <a:fillRect/>
                </a:stretch>
              </p:blipFill>
              <p:spPr>
                <a:xfrm>
                  <a:off x="8763515" y="1729346"/>
                  <a:ext cx="402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Freihand 130">
                  <a:extLst>
                    <a:ext uri="{FF2B5EF4-FFF2-40B4-BE49-F238E27FC236}">
                      <a16:creationId xmlns:a16="http://schemas.microsoft.com/office/drawing/2014/main" id="{98C25EAD-F754-5E80-C018-71975CA3456A}"/>
                    </a:ext>
                  </a:extLst>
                </p14:cNvPr>
                <p14:cNvContentPartPr/>
                <p14:nvPr/>
              </p14:nvContentPartPr>
              <p14:xfrm>
                <a:off x="9328355" y="1752026"/>
                <a:ext cx="100080" cy="76680"/>
              </p14:xfrm>
            </p:contentPart>
          </mc:Choice>
          <mc:Fallback>
            <p:pic>
              <p:nvPicPr>
                <p:cNvPr id="131" name="Freihand 130">
                  <a:extLst>
                    <a:ext uri="{FF2B5EF4-FFF2-40B4-BE49-F238E27FC236}">
                      <a16:creationId xmlns:a16="http://schemas.microsoft.com/office/drawing/2014/main" id="{98C25EAD-F754-5E80-C018-71975CA3456A}"/>
                    </a:ext>
                  </a:extLst>
                </p:cNvPr>
                <p:cNvPicPr/>
                <p:nvPr/>
              </p:nvPicPr>
              <p:blipFill>
                <a:blip r:embed="rId218"/>
                <a:stretch>
                  <a:fillRect/>
                </a:stretch>
              </p:blipFill>
              <p:spPr>
                <a:xfrm>
                  <a:off x="9319355" y="1743386"/>
                  <a:ext cx="117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Freihand 131">
                  <a:extLst>
                    <a:ext uri="{FF2B5EF4-FFF2-40B4-BE49-F238E27FC236}">
                      <a16:creationId xmlns:a16="http://schemas.microsoft.com/office/drawing/2014/main" id="{00A2DE16-1BA7-4FB7-04A3-5464D1019107}"/>
                    </a:ext>
                  </a:extLst>
                </p14:cNvPr>
                <p14:cNvContentPartPr/>
                <p14:nvPr/>
              </p14:nvContentPartPr>
              <p14:xfrm>
                <a:off x="9502955" y="1744106"/>
                <a:ext cx="30600" cy="50040"/>
              </p14:xfrm>
            </p:contentPart>
          </mc:Choice>
          <mc:Fallback>
            <p:pic>
              <p:nvPicPr>
                <p:cNvPr id="132" name="Freihand 131">
                  <a:extLst>
                    <a:ext uri="{FF2B5EF4-FFF2-40B4-BE49-F238E27FC236}">
                      <a16:creationId xmlns:a16="http://schemas.microsoft.com/office/drawing/2014/main" id="{00A2DE16-1BA7-4FB7-04A3-5464D1019107}"/>
                    </a:ext>
                  </a:extLst>
                </p:cNvPr>
                <p:cNvPicPr/>
                <p:nvPr/>
              </p:nvPicPr>
              <p:blipFill>
                <a:blip r:embed="rId220"/>
                <a:stretch>
                  <a:fillRect/>
                </a:stretch>
              </p:blipFill>
              <p:spPr>
                <a:xfrm>
                  <a:off x="9493955" y="1735466"/>
                  <a:ext cx="48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EB9EF3AF-4593-2128-A673-AB0C4963A97F}"/>
                    </a:ext>
                  </a:extLst>
                </p14:cNvPr>
                <p14:cNvContentPartPr/>
                <p14:nvPr/>
              </p14:nvContentPartPr>
              <p14:xfrm>
                <a:off x="9584315" y="1709906"/>
                <a:ext cx="358200" cy="68400"/>
              </p14:xfrm>
            </p:contentPart>
          </mc:Choice>
          <mc:Fallback>
            <p:pic>
              <p:nvPicPr>
                <p:cNvPr id="133" name="Freihand 132">
                  <a:extLst>
                    <a:ext uri="{FF2B5EF4-FFF2-40B4-BE49-F238E27FC236}">
                      <a16:creationId xmlns:a16="http://schemas.microsoft.com/office/drawing/2014/main" id="{EB9EF3AF-4593-2128-A673-AB0C4963A97F}"/>
                    </a:ext>
                  </a:extLst>
                </p:cNvPr>
                <p:cNvPicPr/>
                <p:nvPr/>
              </p:nvPicPr>
              <p:blipFill>
                <a:blip r:embed="rId222"/>
                <a:stretch>
                  <a:fillRect/>
                </a:stretch>
              </p:blipFill>
              <p:spPr>
                <a:xfrm>
                  <a:off x="9575675" y="1701266"/>
                  <a:ext cx="375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D7BCC473-7E1E-2BC1-1BCC-CABFDED981C0}"/>
                    </a:ext>
                  </a:extLst>
                </p14:cNvPr>
                <p14:cNvContentPartPr/>
                <p14:nvPr/>
              </p14:nvContentPartPr>
              <p14:xfrm>
                <a:off x="7717355" y="2239106"/>
                <a:ext cx="140400" cy="16920"/>
              </p14:xfrm>
            </p:contentPart>
          </mc:Choice>
          <mc:Fallback>
            <p:pic>
              <p:nvPicPr>
                <p:cNvPr id="136" name="Freihand 135">
                  <a:extLst>
                    <a:ext uri="{FF2B5EF4-FFF2-40B4-BE49-F238E27FC236}">
                      <a16:creationId xmlns:a16="http://schemas.microsoft.com/office/drawing/2014/main" id="{D7BCC473-7E1E-2BC1-1BCC-CABFDED981C0}"/>
                    </a:ext>
                  </a:extLst>
                </p:cNvPr>
                <p:cNvPicPr/>
                <p:nvPr/>
              </p:nvPicPr>
              <p:blipFill>
                <a:blip r:embed="rId224"/>
                <a:stretch>
                  <a:fillRect/>
                </a:stretch>
              </p:blipFill>
              <p:spPr>
                <a:xfrm>
                  <a:off x="7708715" y="2230106"/>
                  <a:ext cx="158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Freihand 141">
                  <a:extLst>
                    <a:ext uri="{FF2B5EF4-FFF2-40B4-BE49-F238E27FC236}">
                      <a16:creationId xmlns:a16="http://schemas.microsoft.com/office/drawing/2014/main" id="{3A75DA8B-01B5-FF8E-E8CB-36B8B83E64C1}"/>
                    </a:ext>
                  </a:extLst>
                </p14:cNvPr>
                <p14:cNvContentPartPr/>
                <p14:nvPr/>
              </p14:nvContentPartPr>
              <p14:xfrm>
                <a:off x="9184355" y="1922666"/>
                <a:ext cx="24120" cy="2520"/>
              </p14:xfrm>
            </p:contentPart>
          </mc:Choice>
          <mc:Fallback>
            <p:pic>
              <p:nvPicPr>
                <p:cNvPr id="142" name="Freihand 141">
                  <a:extLst>
                    <a:ext uri="{FF2B5EF4-FFF2-40B4-BE49-F238E27FC236}">
                      <a16:creationId xmlns:a16="http://schemas.microsoft.com/office/drawing/2014/main" id="{3A75DA8B-01B5-FF8E-E8CB-36B8B83E64C1}"/>
                    </a:ext>
                  </a:extLst>
                </p:cNvPr>
                <p:cNvPicPr/>
                <p:nvPr/>
              </p:nvPicPr>
              <p:blipFill>
                <a:blip r:embed="rId226"/>
                <a:stretch>
                  <a:fillRect/>
                </a:stretch>
              </p:blipFill>
              <p:spPr>
                <a:xfrm>
                  <a:off x="9175715" y="1914026"/>
                  <a:ext cx="41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 name="Freihand 136">
                  <a:extLst>
                    <a:ext uri="{FF2B5EF4-FFF2-40B4-BE49-F238E27FC236}">
                      <a16:creationId xmlns:a16="http://schemas.microsoft.com/office/drawing/2014/main" id="{FFAA55AD-48E5-AE41-EC7B-06F483CD9B6C}"/>
                    </a:ext>
                  </a:extLst>
                </p14:cNvPr>
                <p14:cNvContentPartPr/>
                <p14:nvPr/>
              </p14:nvContentPartPr>
              <p14:xfrm>
                <a:off x="8131715" y="2162426"/>
                <a:ext cx="105840" cy="106920"/>
              </p14:xfrm>
            </p:contentPart>
          </mc:Choice>
          <mc:Fallback>
            <p:pic>
              <p:nvPicPr>
                <p:cNvPr id="137" name="Freihand 136">
                  <a:extLst>
                    <a:ext uri="{FF2B5EF4-FFF2-40B4-BE49-F238E27FC236}">
                      <a16:creationId xmlns:a16="http://schemas.microsoft.com/office/drawing/2014/main" id="{FFAA55AD-48E5-AE41-EC7B-06F483CD9B6C}"/>
                    </a:ext>
                  </a:extLst>
                </p:cNvPr>
                <p:cNvPicPr/>
                <p:nvPr/>
              </p:nvPicPr>
              <p:blipFill>
                <a:blip r:embed="rId228"/>
                <a:stretch>
                  <a:fillRect/>
                </a:stretch>
              </p:blipFill>
              <p:spPr>
                <a:xfrm>
                  <a:off x="8122715" y="2153786"/>
                  <a:ext cx="123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 name="Freihand 137">
                  <a:extLst>
                    <a:ext uri="{FF2B5EF4-FFF2-40B4-BE49-F238E27FC236}">
                      <a16:creationId xmlns:a16="http://schemas.microsoft.com/office/drawing/2014/main" id="{0DBABE22-7053-37C0-79BA-9FC98F417621}"/>
                    </a:ext>
                  </a:extLst>
                </p14:cNvPr>
                <p14:cNvContentPartPr/>
                <p14:nvPr/>
              </p14:nvContentPartPr>
              <p14:xfrm>
                <a:off x="8260955" y="2175746"/>
                <a:ext cx="353880" cy="69840"/>
              </p14:xfrm>
            </p:contentPart>
          </mc:Choice>
          <mc:Fallback>
            <p:pic>
              <p:nvPicPr>
                <p:cNvPr id="138" name="Freihand 137">
                  <a:extLst>
                    <a:ext uri="{FF2B5EF4-FFF2-40B4-BE49-F238E27FC236}">
                      <a16:creationId xmlns:a16="http://schemas.microsoft.com/office/drawing/2014/main" id="{0DBABE22-7053-37C0-79BA-9FC98F417621}"/>
                    </a:ext>
                  </a:extLst>
                </p:cNvPr>
                <p:cNvPicPr/>
                <p:nvPr/>
              </p:nvPicPr>
              <p:blipFill>
                <a:blip r:embed="rId230"/>
                <a:stretch>
                  <a:fillRect/>
                </a:stretch>
              </p:blipFill>
              <p:spPr>
                <a:xfrm>
                  <a:off x="8252315" y="2166746"/>
                  <a:ext cx="371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9" name="Freihand 138">
                  <a:extLst>
                    <a:ext uri="{FF2B5EF4-FFF2-40B4-BE49-F238E27FC236}">
                      <a16:creationId xmlns:a16="http://schemas.microsoft.com/office/drawing/2014/main" id="{E93B0D9A-748D-A118-5D1D-D49A5B0A5179}"/>
                    </a:ext>
                  </a:extLst>
                </p14:cNvPr>
                <p14:cNvContentPartPr/>
                <p14:nvPr/>
              </p14:nvContentPartPr>
              <p14:xfrm>
                <a:off x="8659115" y="2159186"/>
                <a:ext cx="186840" cy="71280"/>
              </p14:xfrm>
            </p:contentPart>
          </mc:Choice>
          <mc:Fallback>
            <p:pic>
              <p:nvPicPr>
                <p:cNvPr id="139" name="Freihand 138">
                  <a:extLst>
                    <a:ext uri="{FF2B5EF4-FFF2-40B4-BE49-F238E27FC236}">
                      <a16:creationId xmlns:a16="http://schemas.microsoft.com/office/drawing/2014/main" id="{E93B0D9A-748D-A118-5D1D-D49A5B0A5179}"/>
                    </a:ext>
                  </a:extLst>
                </p:cNvPr>
                <p:cNvPicPr/>
                <p:nvPr/>
              </p:nvPicPr>
              <p:blipFill>
                <a:blip r:embed="rId232"/>
                <a:stretch>
                  <a:fillRect/>
                </a:stretch>
              </p:blipFill>
              <p:spPr>
                <a:xfrm>
                  <a:off x="8650115" y="2150186"/>
                  <a:ext cx="204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0" name="Freihand 139">
                  <a:extLst>
                    <a:ext uri="{FF2B5EF4-FFF2-40B4-BE49-F238E27FC236}">
                      <a16:creationId xmlns:a16="http://schemas.microsoft.com/office/drawing/2014/main" id="{3FD8102F-F913-3A8D-C109-AEE1F270CD23}"/>
                    </a:ext>
                  </a:extLst>
                </p14:cNvPr>
                <p14:cNvContentPartPr/>
                <p14:nvPr/>
              </p14:nvContentPartPr>
              <p14:xfrm>
                <a:off x="8899955" y="2146226"/>
                <a:ext cx="81000" cy="97200"/>
              </p14:xfrm>
            </p:contentPart>
          </mc:Choice>
          <mc:Fallback>
            <p:pic>
              <p:nvPicPr>
                <p:cNvPr id="140" name="Freihand 139">
                  <a:extLst>
                    <a:ext uri="{FF2B5EF4-FFF2-40B4-BE49-F238E27FC236}">
                      <a16:creationId xmlns:a16="http://schemas.microsoft.com/office/drawing/2014/main" id="{3FD8102F-F913-3A8D-C109-AEE1F270CD23}"/>
                    </a:ext>
                  </a:extLst>
                </p:cNvPr>
                <p:cNvPicPr/>
                <p:nvPr/>
              </p:nvPicPr>
              <p:blipFill>
                <a:blip r:embed="rId234"/>
                <a:stretch>
                  <a:fillRect/>
                </a:stretch>
              </p:blipFill>
              <p:spPr>
                <a:xfrm>
                  <a:off x="8891315" y="2137226"/>
                  <a:ext cx="98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1" name="Freihand 140">
                  <a:extLst>
                    <a:ext uri="{FF2B5EF4-FFF2-40B4-BE49-F238E27FC236}">
                      <a16:creationId xmlns:a16="http://schemas.microsoft.com/office/drawing/2014/main" id="{3516F118-C136-05C7-F8BC-B0173BB001FF}"/>
                    </a:ext>
                  </a:extLst>
                </p14:cNvPr>
                <p14:cNvContentPartPr/>
                <p14:nvPr/>
              </p14:nvContentPartPr>
              <p14:xfrm>
                <a:off x="9009395" y="2051546"/>
                <a:ext cx="302040" cy="240120"/>
              </p14:xfrm>
            </p:contentPart>
          </mc:Choice>
          <mc:Fallback>
            <p:pic>
              <p:nvPicPr>
                <p:cNvPr id="141" name="Freihand 140">
                  <a:extLst>
                    <a:ext uri="{FF2B5EF4-FFF2-40B4-BE49-F238E27FC236}">
                      <a16:creationId xmlns:a16="http://schemas.microsoft.com/office/drawing/2014/main" id="{3516F118-C136-05C7-F8BC-B0173BB001FF}"/>
                    </a:ext>
                  </a:extLst>
                </p:cNvPr>
                <p:cNvPicPr/>
                <p:nvPr/>
              </p:nvPicPr>
              <p:blipFill>
                <a:blip r:embed="rId236"/>
                <a:stretch>
                  <a:fillRect/>
                </a:stretch>
              </p:blipFill>
              <p:spPr>
                <a:xfrm>
                  <a:off x="9000395" y="2042546"/>
                  <a:ext cx="319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FAD86CB8-0EF4-AA4B-4832-CC41D85F2B0F}"/>
                    </a:ext>
                  </a:extLst>
                </p14:cNvPr>
                <p14:cNvContentPartPr/>
                <p14:nvPr/>
              </p14:nvContentPartPr>
              <p14:xfrm>
                <a:off x="9414755" y="2068826"/>
                <a:ext cx="92880" cy="156240"/>
              </p14:xfrm>
            </p:contentPart>
          </mc:Choice>
          <mc:Fallback>
            <p:pic>
              <p:nvPicPr>
                <p:cNvPr id="143" name="Freihand 142">
                  <a:extLst>
                    <a:ext uri="{FF2B5EF4-FFF2-40B4-BE49-F238E27FC236}">
                      <a16:creationId xmlns:a16="http://schemas.microsoft.com/office/drawing/2014/main" id="{FAD86CB8-0EF4-AA4B-4832-CC41D85F2B0F}"/>
                    </a:ext>
                  </a:extLst>
                </p:cNvPr>
                <p:cNvPicPr/>
                <p:nvPr/>
              </p:nvPicPr>
              <p:blipFill>
                <a:blip r:embed="rId238"/>
                <a:stretch>
                  <a:fillRect/>
                </a:stretch>
              </p:blipFill>
              <p:spPr>
                <a:xfrm>
                  <a:off x="9405755" y="2059826"/>
                  <a:ext cx="110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5" name="Freihand 144">
                  <a:extLst>
                    <a:ext uri="{FF2B5EF4-FFF2-40B4-BE49-F238E27FC236}">
                      <a16:creationId xmlns:a16="http://schemas.microsoft.com/office/drawing/2014/main" id="{19644AEB-F13F-3B00-0C87-6AE4BC98DAD6}"/>
                    </a:ext>
                  </a:extLst>
                </p14:cNvPr>
                <p14:cNvContentPartPr/>
                <p14:nvPr/>
              </p14:nvContentPartPr>
              <p14:xfrm>
                <a:off x="9645875" y="2061266"/>
                <a:ext cx="160200" cy="126000"/>
              </p14:xfrm>
            </p:contentPart>
          </mc:Choice>
          <mc:Fallback>
            <p:pic>
              <p:nvPicPr>
                <p:cNvPr id="145" name="Freihand 144">
                  <a:extLst>
                    <a:ext uri="{FF2B5EF4-FFF2-40B4-BE49-F238E27FC236}">
                      <a16:creationId xmlns:a16="http://schemas.microsoft.com/office/drawing/2014/main" id="{19644AEB-F13F-3B00-0C87-6AE4BC98DAD6}"/>
                    </a:ext>
                  </a:extLst>
                </p:cNvPr>
                <p:cNvPicPr/>
                <p:nvPr/>
              </p:nvPicPr>
              <p:blipFill>
                <a:blip r:embed="rId240"/>
                <a:stretch>
                  <a:fillRect/>
                </a:stretch>
              </p:blipFill>
              <p:spPr>
                <a:xfrm>
                  <a:off x="9637235" y="2052266"/>
                  <a:ext cx="177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6" name="Freihand 145">
                  <a:extLst>
                    <a:ext uri="{FF2B5EF4-FFF2-40B4-BE49-F238E27FC236}">
                      <a16:creationId xmlns:a16="http://schemas.microsoft.com/office/drawing/2014/main" id="{4EA623A5-1826-88C4-3D31-CEE2381B8C01}"/>
                    </a:ext>
                  </a:extLst>
                </p14:cNvPr>
                <p14:cNvContentPartPr/>
                <p14:nvPr/>
              </p14:nvContentPartPr>
              <p14:xfrm>
                <a:off x="9873395" y="2027066"/>
                <a:ext cx="326880" cy="219600"/>
              </p14:xfrm>
            </p:contentPart>
          </mc:Choice>
          <mc:Fallback>
            <p:pic>
              <p:nvPicPr>
                <p:cNvPr id="146" name="Freihand 145">
                  <a:extLst>
                    <a:ext uri="{FF2B5EF4-FFF2-40B4-BE49-F238E27FC236}">
                      <a16:creationId xmlns:a16="http://schemas.microsoft.com/office/drawing/2014/main" id="{4EA623A5-1826-88C4-3D31-CEE2381B8C01}"/>
                    </a:ext>
                  </a:extLst>
                </p:cNvPr>
                <p:cNvPicPr/>
                <p:nvPr/>
              </p:nvPicPr>
              <p:blipFill>
                <a:blip r:embed="rId242"/>
                <a:stretch>
                  <a:fillRect/>
                </a:stretch>
              </p:blipFill>
              <p:spPr>
                <a:xfrm>
                  <a:off x="9864755" y="2018066"/>
                  <a:ext cx="344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7" name="Freihand 146">
                  <a:extLst>
                    <a:ext uri="{FF2B5EF4-FFF2-40B4-BE49-F238E27FC236}">
                      <a16:creationId xmlns:a16="http://schemas.microsoft.com/office/drawing/2014/main" id="{84AA9D8F-5F61-0C4E-0383-579473AA244B}"/>
                    </a:ext>
                  </a:extLst>
                </p14:cNvPr>
                <p14:cNvContentPartPr/>
                <p14:nvPr/>
              </p14:nvContentPartPr>
              <p14:xfrm>
                <a:off x="10344635" y="1971986"/>
                <a:ext cx="211680" cy="96480"/>
              </p14:xfrm>
            </p:contentPart>
          </mc:Choice>
          <mc:Fallback>
            <p:pic>
              <p:nvPicPr>
                <p:cNvPr id="147" name="Freihand 146">
                  <a:extLst>
                    <a:ext uri="{FF2B5EF4-FFF2-40B4-BE49-F238E27FC236}">
                      <a16:creationId xmlns:a16="http://schemas.microsoft.com/office/drawing/2014/main" id="{84AA9D8F-5F61-0C4E-0383-579473AA244B}"/>
                    </a:ext>
                  </a:extLst>
                </p:cNvPr>
                <p:cNvPicPr/>
                <p:nvPr/>
              </p:nvPicPr>
              <p:blipFill>
                <a:blip r:embed="rId244"/>
                <a:stretch>
                  <a:fillRect/>
                </a:stretch>
              </p:blipFill>
              <p:spPr>
                <a:xfrm>
                  <a:off x="10335995" y="1962986"/>
                  <a:ext cx="229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8" name="Freihand 147">
                  <a:extLst>
                    <a:ext uri="{FF2B5EF4-FFF2-40B4-BE49-F238E27FC236}">
                      <a16:creationId xmlns:a16="http://schemas.microsoft.com/office/drawing/2014/main" id="{AC92B93D-E1D1-920D-A1E3-AA53C98949B7}"/>
                    </a:ext>
                  </a:extLst>
                </p14:cNvPr>
                <p14:cNvContentPartPr/>
                <p14:nvPr/>
              </p14:nvContentPartPr>
              <p14:xfrm>
                <a:off x="10535435" y="1956506"/>
                <a:ext cx="175320" cy="107280"/>
              </p14:xfrm>
            </p:contentPart>
          </mc:Choice>
          <mc:Fallback>
            <p:pic>
              <p:nvPicPr>
                <p:cNvPr id="148" name="Freihand 147">
                  <a:extLst>
                    <a:ext uri="{FF2B5EF4-FFF2-40B4-BE49-F238E27FC236}">
                      <a16:creationId xmlns:a16="http://schemas.microsoft.com/office/drawing/2014/main" id="{AC92B93D-E1D1-920D-A1E3-AA53C98949B7}"/>
                    </a:ext>
                  </a:extLst>
                </p:cNvPr>
                <p:cNvPicPr/>
                <p:nvPr/>
              </p:nvPicPr>
              <p:blipFill>
                <a:blip r:embed="rId246"/>
                <a:stretch>
                  <a:fillRect/>
                </a:stretch>
              </p:blipFill>
              <p:spPr>
                <a:xfrm>
                  <a:off x="10526435" y="1947506"/>
                  <a:ext cx="192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 name="Freihand 148">
                  <a:extLst>
                    <a:ext uri="{FF2B5EF4-FFF2-40B4-BE49-F238E27FC236}">
                      <a16:creationId xmlns:a16="http://schemas.microsoft.com/office/drawing/2014/main" id="{E532F756-CE9C-3F0A-287C-0BD3D88C859C}"/>
                    </a:ext>
                  </a:extLst>
                </p14:cNvPr>
                <p14:cNvContentPartPr/>
                <p14:nvPr/>
              </p14:nvContentPartPr>
              <p14:xfrm>
                <a:off x="10708595" y="1854986"/>
                <a:ext cx="112320" cy="172080"/>
              </p14:xfrm>
            </p:contentPart>
          </mc:Choice>
          <mc:Fallback>
            <p:pic>
              <p:nvPicPr>
                <p:cNvPr id="149" name="Freihand 148">
                  <a:extLst>
                    <a:ext uri="{FF2B5EF4-FFF2-40B4-BE49-F238E27FC236}">
                      <a16:creationId xmlns:a16="http://schemas.microsoft.com/office/drawing/2014/main" id="{E532F756-CE9C-3F0A-287C-0BD3D88C859C}"/>
                    </a:ext>
                  </a:extLst>
                </p:cNvPr>
                <p:cNvPicPr/>
                <p:nvPr/>
              </p:nvPicPr>
              <p:blipFill>
                <a:blip r:embed="rId248"/>
                <a:stretch>
                  <a:fillRect/>
                </a:stretch>
              </p:blipFill>
              <p:spPr>
                <a:xfrm>
                  <a:off x="10699955" y="1846346"/>
                  <a:ext cx="129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0" name="Freihand 149">
                  <a:extLst>
                    <a:ext uri="{FF2B5EF4-FFF2-40B4-BE49-F238E27FC236}">
                      <a16:creationId xmlns:a16="http://schemas.microsoft.com/office/drawing/2014/main" id="{63003C05-ACC4-DAB2-7DD3-56317E51FFB9}"/>
                    </a:ext>
                  </a:extLst>
                </p14:cNvPr>
                <p14:cNvContentPartPr/>
                <p14:nvPr/>
              </p14:nvContentPartPr>
              <p14:xfrm>
                <a:off x="10745675" y="2016626"/>
                <a:ext cx="28440" cy="14760"/>
              </p14:xfrm>
            </p:contentPart>
          </mc:Choice>
          <mc:Fallback>
            <p:pic>
              <p:nvPicPr>
                <p:cNvPr id="150" name="Freihand 149">
                  <a:extLst>
                    <a:ext uri="{FF2B5EF4-FFF2-40B4-BE49-F238E27FC236}">
                      <a16:creationId xmlns:a16="http://schemas.microsoft.com/office/drawing/2014/main" id="{63003C05-ACC4-DAB2-7DD3-56317E51FFB9}"/>
                    </a:ext>
                  </a:extLst>
                </p:cNvPr>
                <p:cNvPicPr/>
                <p:nvPr/>
              </p:nvPicPr>
              <p:blipFill>
                <a:blip r:embed="rId250"/>
                <a:stretch>
                  <a:fillRect/>
                </a:stretch>
              </p:blipFill>
              <p:spPr>
                <a:xfrm>
                  <a:off x="10736675" y="2007626"/>
                  <a:ext cx="46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1" name="Freihand 150">
                  <a:extLst>
                    <a:ext uri="{FF2B5EF4-FFF2-40B4-BE49-F238E27FC236}">
                      <a16:creationId xmlns:a16="http://schemas.microsoft.com/office/drawing/2014/main" id="{3180FD6F-5000-5698-FE19-08FC451672DB}"/>
                    </a:ext>
                  </a:extLst>
                </p14:cNvPr>
                <p14:cNvContentPartPr/>
                <p14:nvPr/>
              </p14:nvContentPartPr>
              <p14:xfrm>
                <a:off x="10839275" y="1843106"/>
                <a:ext cx="210960" cy="199800"/>
              </p14:xfrm>
            </p:contentPart>
          </mc:Choice>
          <mc:Fallback>
            <p:pic>
              <p:nvPicPr>
                <p:cNvPr id="151" name="Freihand 150">
                  <a:extLst>
                    <a:ext uri="{FF2B5EF4-FFF2-40B4-BE49-F238E27FC236}">
                      <a16:creationId xmlns:a16="http://schemas.microsoft.com/office/drawing/2014/main" id="{3180FD6F-5000-5698-FE19-08FC451672DB}"/>
                    </a:ext>
                  </a:extLst>
                </p:cNvPr>
                <p:cNvPicPr/>
                <p:nvPr/>
              </p:nvPicPr>
              <p:blipFill>
                <a:blip r:embed="rId252"/>
                <a:stretch>
                  <a:fillRect/>
                </a:stretch>
              </p:blipFill>
              <p:spPr>
                <a:xfrm>
                  <a:off x="10830275" y="1834466"/>
                  <a:ext cx="228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2" name="Freihand 151">
                  <a:extLst>
                    <a:ext uri="{FF2B5EF4-FFF2-40B4-BE49-F238E27FC236}">
                      <a16:creationId xmlns:a16="http://schemas.microsoft.com/office/drawing/2014/main" id="{F8D34772-010B-3B50-CB6D-6493D0D94EB9}"/>
                    </a:ext>
                  </a:extLst>
                </p14:cNvPr>
                <p14:cNvContentPartPr/>
                <p14:nvPr/>
              </p14:nvContentPartPr>
              <p14:xfrm>
                <a:off x="7733555" y="2508386"/>
                <a:ext cx="129960" cy="21240"/>
              </p14:xfrm>
            </p:contentPart>
          </mc:Choice>
          <mc:Fallback>
            <p:pic>
              <p:nvPicPr>
                <p:cNvPr id="152" name="Freihand 151">
                  <a:extLst>
                    <a:ext uri="{FF2B5EF4-FFF2-40B4-BE49-F238E27FC236}">
                      <a16:creationId xmlns:a16="http://schemas.microsoft.com/office/drawing/2014/main" id="{F8D34772-010B-3B50-CB6D-6493D0D94EB9}"/>
                    </a:ext>
                  </a:extLst>
                </p:cNvPr>
                <p:cNvPicPr/>
                <p:nvPr/>
              </p:nvPicPr>
              <p:blipFill>
                <a:blip r:embed="rId254"/>
                <a:stretch>
                  <a:fillRect/>
                </a:stretch>
              </p:blipFill>
              <p:spPr>
                <a:xfrm>
                  <a:off x="7724555" y="2499746"/>
                  <a:ext cx="147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4AB2A8B0-E5B8-6D9D-B028-6396339F2C05}"/>
                    </a:ext>
                  </a:extLst>
                </p14:cNvPr>
                <p14:cNvContentPartPr/>
                <p14:nvPr/>
              </p14:nvContentPartPr>
              <p14:xfrm>
                <a:off x="8111195" y="2388146"/>
                <a:ext cx="206280" cy="262800"/>
              </p14:xfrm>
            </p:contentPart>
          </mc:Choice>
          <mc:Fallback>
            <p:pic>
              <p:nvPicPr>
                <p:cNvPr id="154" name="Freihand 153">
                  <a:extLst>
                    <a:ext uri="{FF2B5EF4-FFF2-40B4-BE49-F238E27FC236}">
                      <a16:creationId xmlns:a16="http://schemas.microsoft.com/office/drawing/2014/main" id="{4AB2A8B0-E5B8-6D9D-B028-6396339F2C05}"/>
                    </a:ext>
                  </a:extLst>
                </p:cNvPr>
                <p:cNvPicPr/>
                <p:nvPr/>
              </p:nvPicPr>
              <p:blipFill>
                <a:blip r:embed="rId256"/>
                <a:stretch>
                  <a:fillRect/>
                </a:stretch>
              </p:blipFill>
              <p:spPr>
                <a:xfrm>
                  <a:off x="8102555" y="2379506"/>
                  <a:ext cx="2239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F8D8BD90-72A2-A5A6-64D9-4DEE6D71EB8E}"/>
                    </a:ext>
                  </a:extLst>
                </p14:cNvPr>
                <p14:cNvContentPartPr/>
                <p14:nvPr/>
              </p14:nvContentPartPr>
              <p14:xfrm>
                <a:off x="8343035" y="2446826"/>
                <a:ext cx="118440" cy="108360"/>
              </p14:xfrm>
            </p:contentPart>
          </mc:Choice>
          <mc:Fallback>
            <p:pic>
              <p:nvPicPr>
                <p:cNvPr id="155" name="Freihand 154">
                  <a:extLst>
                    <a:ext uri="{FF2B5EF4-FFF2-40B4-BE49-F238E27FC236}">
                      <a16:creationId xmlns:a16="http://schemas.microsoft.com/office/drawing/2014/main" id="{F8D8BD90-72A2-A5A6-64D9-4DEE6D71EB8E}"/>
                    </a:ext>
                  </a:extLst>
                </p:cNvPr>
                <p:cNvPicPr/>
                <p:nvPr/>
              </p:nvPicPr>
              <p:blipFill>
                <a:blip r:embed="rId258"/>
                <a:stretch>
                  <a:fillRect/>
                </a:stretch>
              </p:blipFill>
              <p:spPr>
                <a:xfrm>
                  <a:off x="8334035" y="2437826"/>
                  <a:ext cx="136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6" name="Freihand 155">
                  <a:extLst>
                    <a:ext uri="{FF2B5EF4-FFF2-40B4-BE49-F238E27FC236}">
                      <a16:creationId xmlns:a16="http://schemas.microsoft.com/office/drawing/2014/main" id="{9250F04F-8A3D-CAAB-A9A5-F6AAFB3B26DD}"/>
                    </a:ext>
                  </a:extLst>
                </p14:cNvPr>
                <p14:cNvContentPartPr/>
                <p14:nvPr/>
              </p14:nvContentPartPr>
              <p14:xfrm>
                <a:off x="8526635" y="2430266"/>
                <a:ext cx="84600" cy="103320"/>
              </p14:xfrm>
            </p:contentPart>
          </mc:Choice>
          <mc:Fallback>
            <p:pic>
              <p:nvPicPr>
                <p:cNvPr id="156" name="Freihand 155">
                  <a:extLst>
                    <a:ext uri="{FF2B5EF4-FFF2-40B4-BE49-F238E27FC236}">
                      <a16:creationId xmlns:a16="http://schemas.microsoft.com/office/drawing/2014/main" id="{9250F04F-8A3D-CAAB-A9A5-F6AAFB3B26DD}"/>
                    </a:ext>
                  </a:extLst>
                </p:cNvPr>
                <p:cNvPicPr/>
                <p:nvPr/>
              </p:nvPicPr>
              <p:blipFill>
                <a:blip r:embed="rId260"/>
                <a:stretch>
                  <a:fillRect/>
                </a:stretch>
              </p:blipFill>
              <p:spPr>
                <a:xfrm>
                  <a:off x="8517635" y="2421626"/>
                  <a:ext cx="102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7" name="Freihand 156">
                  <a:extLst>
                    <a:ext uri="{FF2B5EF4-FFF2-40B4-BE49-F238E27FC236}">
                      <a16:creationId xmlns:a16="http://schemas.microsoft.com/office/drawing/2014/main" id="{252DCD58-F7DB-C7AF-FB1E-079414ACDB83}"/>
                    </a:ext>
                  </a:extLst>
                </p14:cNvPr>
                <p14:cNvContentPartPr/>
                <p14:nvPr/>
              </p14:nvContentPartPr>
              <p14:xfrm>
                <a:off x="8667035" y="2366906"/>
                <a:ext cx="121680" cy="141480"/>
              </p14:xfrm>
            </p:contentPart>
          </mc:Choice>
          <mc:Fallback>
            <p:pic>
              <p:nvPicPr>
                <p:cNvPr id="157" name="Freihand 156">
                  <a:extLst>
                    <a:ext uri="{FF2B5EF4-FFF2-40B4-BE49-F238E27FC236}">
                      <a16:creationId xmlns:a16="http://schemas.microsoft.com/office/drawing/2014/main" id="{252DCD58-F7DB-C7AF-FB1E-079414ACDB83}"/>
                    </a:ext>
                  </a:extLst>
                </p:cNvPr>
                <p:cNvPicPr/>
                <p:nvPr/>
              </p:nvPicPr>
              <p:blipFill>
                <a:blip r:embed="rId262"/>
                <a:stretch>
                  <a:fillRect/>
                </a:stretch>
              </p:blipFill>
              <p:spPr>
                <a:xfrm>
                  <a:off x="8658395" y="2357906"/>
                  <a:ext cx="139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8" name="Freihand 157">
                  <a:extLst>
                    <a:ext uri="{FF2B5EF4-FFF2-40B4-BE49-F238E27FC236}">
                      <a16:creationId xmlns:a16="http://schemas.microsoft.com/office/drawing/2014/main" id="{D07F7D21-CD68-9F2E-3637-49A95E85FCCF}"/>
                    </a:ext>
                  </a:extLst>
                </p14:cNvPr>
                <p14:cNvContentPartPr/>
                <p14:nvPr/>
              </p14:nvContentPartPr>
              <p14:xfrm>
                <a:off x="8985995" y="2408666"/>
                <a:ext cx="101160" cy="210960"/>
              </p14:xfrm>
            </p:contentPart>
          </mc:Choice>
          <mc:Fallback>
            <p:pic>
              <p:nvPicPr>
                <p:cNvPr id="158" name="Freihand 157">
                  <a:extLst>
                    <a:ext uri="{FF2B5EF4-FFF2-40B4-BE49-F238E27FC236}">
                      <a16:creationId xmlns:a16="http://schemas.microsoft.com/office/drawing/2014/main" id="{D07F7D21-CD68-9F2E-3637-49A95E85FCCF}"/>
                    </a:ext>
                  </a:extLst>
                </p:cNvPr>
                <p:cNvPicPr/>
                <p:nvPr/>
              </p:nvPicPr>
              <p:blipFill>
                <a:blip r:embed="rId264"/>
                <a:stretch>
                  <a:fillRect/>
                </a:stretch>
              </p:blipFill>
              <p:spPr>
                <a:xfrm>
                  <a:off x="8977355" y="2400026"/>
                  <a:ext cx="118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9" name="Freihand 158">
                  <a:extLst>
                    <a:ext uri="{FF2B5EF4-FFF2-40B4-BE49-F238E27FC236}">
                      <a16:creationId xmlns:a16="http://schemas.microsoft.com/office/drawing/2014/main" id="{2226859C-01A0-FECD-936A-4D26E2F8A5EE}"/>
                    </a:ext>
                  </a:extLst>
                </p14:cNvPr>
                <p14:cNvContentPartPr/>
                <p14:nvPr/>
              </p14:nvContentPartPr>
              <p14:xfrm>
                <a:off x="9146555" y="2322266"/>
                <a:ext cx="193680" cy="180000"/>
              </p14:xfrm>
            </p:contentPart>
          </mc:Choice>
          <mc:Fallback>
            <p:pic>
              <p:nvPicPr>
                <p:cNvPr id="159" name="Freihand 158">
                  <a:extLst>
                    <a:ext uri="{FF2B5EF4-FFF2-40B4-BE49-F238E27FC236}">
                      <a16:creationId xmlns:a16="http://schemas.microsoft.com/office/drawing/2014/main" id="{2226859C-01A0-FECD-936A-4D26E2F8A5EE}"/>
                    </a:ext>
                  </a:extLst>
                </p:cNvPr>
                <p:cNvPicPr/>
                <p:nvPr/>
              </p:nvPicPr>
              <p:blipFill>
                <a:blip r:embed="rId266"/>
                <a:stretch>
                  <a:fillRect/>
                </a:stretch>
              </p:blipFill>
              <p:spPr>
                <a:xfrm>
                  <a:off x="9137555" y="2313266"/>
                  <a:ext cx="211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0" name="Freihand 159">
                  <a:extLst>
                    <a:ext uri="{FF2B5EF4-FFF2-40B4-BE49-F238E27FC236}">
                      <a16:creationId xmlns:a16="http://schemas.microsoft.com/office/drawing/2014/main" id="{911CEB2B-AFC9-1CF7-CB98-FB9BBF42F804}"/>
                    </a:ext>
                  </a:extLst>
                </p14:cNvPr>
                <p14:cNvContentPartPr/>
                <p14:nvPr/>
              </p14:nvContentPartPr>
              <p14:xfrm>
                <a:off x="9371195" y="2364026"/>
                <a:ext cx="69120" cy="109080"/>
              </p14:xfrm>
            </p:contentPart>
          </mc:Choice>
          <mc:Fallback>
            <p:pic>
              <p:nvPicPr>
                <p:cNvPr id="160" name="Freihand 159">
                  <a:extLst>
                    <a:ext uri="{FF2B5EF4-FFF2-40B4-BE49-F238E27FC236}">
                      <a16:creationId xmlns:a16="http://schemas.microsoft.com/office/drawing/2014/main" id="{911CEB2B-AFC9-1CF7-CB98-FB9BBF42F804}"/>
                    </a:ext>
                  </a:extLst>
                </p:cNvPr>
                <p:cNvPicPr/>
                <p:nvPr/>
              </p:nvPicPr>
              <p:blipFill>
                <a:blip r:embed="rId268"/>
                <a:stretch>
                  <a:fillRect/>
                </a:stretch>
              </p:blipFill>
              <p:spPr>
                <a:xfrm>
                  <a:off x="9362555" y="2355386"/>
                  <a:ext cx="86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1" name="Freihand 160">
                  <a:extLst>
                    <a:ext uri="{FF2B5EF4-FFF2-40B4-BE49-F238E27FC236}">
                      <a16:creationId xmlns:a16="http://schemas.microsoft.com/office/drawing/2014/main" id="{F3CB9EAC-F172-AEA3-B2C0-63ABEFF8F310}"/>
                    </a:ext>
                  </a:extLst>
                </p14:cNvPr>
                <p14:cNvContentPartPr/>
                <p14:nvPr/>
              </p14:nvContentPartPr>
              <p14:xfrm>
                <a:off x="9493595" y="2325866"/>
                <a:ext cx="185400" cy="167400"/>
              </p14:xfrm>
            </p:contentPart>
          </mc:Choice>
          <mc:Fallback>
            <p:pic>
              <p:nvPicPr>
                <p:cNvPr id="161" name="Freihand 160">
                  <a:extLst>
                    <a:ext uri="{FF2B5EF4-FFF2-40B4-BE49-F238E27FC236}">
                      <a16:creationId xmlns:a16="http://schemas.microsoft.com/office/drawing/2014/main" id="{F3CB9EAC-F172-AEA3-B2C0-63ABEFF8F310}"/>
                    </a:ext>
                  </a:extLst>
                </p:cNvPr>
                <p:cNvPicPr/>
                <p:nvPr/>
              </p:nvPicPr>
              <p:blipFill>
                <a:blip r:embed="rId270"/>
                <a:stretch>
                  <a:fillRect/>
                </a:stretch>
              </p:blipFill>
              <p:spPr>
                <a:xfrm>
                  <a:off x="9484595" y="2317226"/>
                  <a:ext cx="203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3" name="Freihand 162">
                  <a:extLst>
                    <a:ext uri="{FF2B5EF4-FFF2-40B4-BE49-F238E27FC236}">
                      <a16:creationId xmlns:a16="http://schemas.microsoft.com/office/drawing/2014/main" id="{0A828FC5-7FC5-A2DF-72A9-369C7628AC56}"/>
                    </a:ext>
                  </a:extLst>
                </p14:cNvPr>
                <p14:cNvContentPartPr/>
                <p14:nvPr/>
              </p14:nvContentPartPr>
              <p14:xfrm>
                <a:off x="11170115" y="1815386"/>
                <a:ext cx="75960" cy="644760"/>
              </p14:xfrm>
            </p:contentPart>
          </mc:Choice>
          <mc:Fallback>
            <p:pic>
              <p:nvPicPr>
                <p:cNvPr id="163" name="Freihand 162">
                  <a:extLst>
                    <a:ext uri="{FF2B5EF4-FFF2-40B4-BE49-F238E27FC236}">
                      <a16:creationId xmlns:a16="http://schemas.microsoft.com/office/drawing/2014/main" id="{0A828FC5-7FC5-A2DF-72A9-369C7628AC56}"/>
                    </a:ext>
                  </a:extLst>
                </p:cNvPr>
                <p:cNvPicPr/>
                <p:nvPr/>
              </p:nvPicPr>
              <p:blipFill>
                <a:blip r:embed="rId272"/>
                <a:stretch>
                  <a:fillRect/>
                </a:stretch>
              </p:blipFill>
              <p:spPr>
                <a:xfrm>
                  <a:off x="11161475" y="1806386"/>
                  <a:ext cx="93600" cy="662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4" name="Freihand 163">
                  <a:extLst>
                    <a:ext uri="{FF2B5EF4-FFF2-40B4-BE49-F238E27FC236}">
                      <a16:creationId xmlns:a16="http://schemas.microsoft.com/office/drawing/2014/main" id="{0791A0DB-6912-F9CC-7149-5B092E101392}"/>
                    </a:ext>
                  </a:extLst>
                </p14:cNvPr>
                <p14:cNvContentPartPr/>
                <p14:nvPr/>
              </p14:nvContentPartPr>
              <p14:xfrm>
                <a:off x="10970675" y="2418746"/>
                <a:ext cx="1063080" cy="83880"/>
              </p14:xfrm>
            </p:contentPart>
          </mc:Choice>
          <mc:Fallback>
            <p:pic>
              <p:nvPicPr>
                <p:cNvPr id="164" name="Freihand 163">
                  <a:extLst>
                    <a:ext uri="{FF2B5EF4-FFF2-40B4-BE49-F238E27FC236}">
                      <a16:creationId xmlns:a16="http://schemas.microsoft.com/office/drawing/2014/main" id="{0791A0DB-6912-F9CC-7149-5B092E101392}"/>
                    </a:ext>
                  </a:extLst>
                </p:cNvPr>
                <p:cNvPicPr/>
                <p:nvPr/>
              </p:nvPicPr>
              <p:blipFill>
                <a:blip r:embed="rId274"/>
                <a:stretch>
                  <a:fillRect/>
                </a:stretch>
              </p:blipFill>
              <p:spPr>
                <a:xfrm>
                  <a:off x="10962035" y="2409746"/>
                  <a:ext cx="1080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5" name="Freihand 164">
                  <a:extLst>
                    <a:ext uri="{FF2B5EF4-FFF2-40B4-BE49-F238E27FC236}">
                      <a16:creationId xmlns:a16="http://schemas.microsoft.com/office/drawing/2014/main" id="{6460EAC4-373A-2DBD-B781-D62CB4A02C29}"/>
                    </a:ext>
                  </a:extLst>
                </p14:cNvPr>
                <p14:cNvContentPartPr/>
                <p14:nvPr/>
              </p14:nvContentPartPr>
              <p14:xfrm>
                <a:off x="11976515" y="2332346"/>
                <a:ext cx="135000" cy="208080"/>
              </p14:xfrm>
            </p:contentPart>
          </mc:Choice>
          <mc:Fallback>
            <p:pic>
              <p:nvPicPr>
                <p:cNvPr id="165" name="Freihand 164">
                  <a:extLst>
                    <a:ext uri="{FF2B5EF4-FFF2-40B4-BE49-F238E27FC236}">
                      <a16:creationId xmlns:a16="http://schemas.microsoft.com/office/drawing/2014/main" id="{6460EAC4-373A-2DBD-B781-D62CB4A02C29}"/>
                    </a:ext>
                  </a:extLst>
                </p:cNvPr>
                <p:cNvPicPr/>
                <p:nvPr/>
              </p:nvPicPr>
              <p:blipFill>
                <a:blip r:embed="rId276"/>
                <a:stretch>
                  <a:fillRect/>
                </a:stretch>
              </p:blipFill>
              <p:spPr>
                <a:xfrm>
                  <a:off x="11967875" y="2323346"/>
                  <a:ext cx="1526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6" name="Freihand 165">
                  <a:extLst>
                    <a:ext uri="{FF2B5EF4-FFF2-40B4-BE49-F238E27FC236}">
                      <a16:creationId xmlns:a16="http://schemas.microsoft.com/office/drawing/2014/main" id="{9283075D-F849-9C83-6A81-6B415656469F}"/>
                    </a:ext>
                  </a:extLst>
                </p14:cNvPr>
                <p14:cNvContentPartPr/>
                <p14:nvPr/>
              </p14:nvContentPartPr>
              <p14:xfrm>
                <a:off x="11102435" y="1692986"/>
                <a:ext cx="186840" cy="138600"/>
              </p14:xfrm>
            </p:contentPart>
          </mc:Choice>
          <mc:Fallback>
            <p:pic>
              <p:nvPicPr>
                <p:cNvPr id="166" name="Freihand 165">
                  <a:extLst>
                    <a:ext uri="{FF2B5EF4-FFF2-40B4-BE49-F238E27FC236}">
                      <a16:creationId xmlns:a16="http://schemas.microsoft.com/office/drawing/2014/main" id="{9283075D-F849-9C83-6A81-6B415656469F}"/>
                    </a:ext>
                  </a:extLst>
                </p:cNvPr>
                <p:cNvPicPr/>
                <p:nvPr/>
              </p:nvPicPr>
              <p:blipFill>
                <a:blip r:embed="rId278"/>
                <a:stretch>
                  <a:fillRect/>
                </a:stretch>
              </p:blipFill>
              <p:spPr>
                <a:xfrm>
                  <a:off x="11093435" y="1684346"/>
                  <a:ext cx="204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D0191207-B976-D9D4-6A2F-FEF6A968B1D1}"/>
                    </a:ext>
                  </a:extLst>
                </p14:cNvPr>
                <p14:cNvContentPartPr/>
                <p14:nvPr/>
              </p14:nvContentPartPr>
              <p14:xfrm>
                <a:off x="11050235" y="1783346"/>
                <a:ext cx="856080" cy="847800"/>
              </p14:xfrm>
            </p:contentPart>
          </mc:Choice>
          <mc:Fallback>
            <p:pic>
              <p:nvPicPr>
                <p:cNvPr id="168" name="Freihand 167">
                  <a:extLst>
                    <a:ext uri="{FF2B5EF4-FFF2-40B4-BE49-F238E27FC236}">
                      <a16:creationId xmlns:a16="http://schemas.microsoft.com/office/drawing/2014/main" id="{D0191207-B976-D9D4-6A2F-FEF6A968B1D1}"/>
                    </a:ext>
                  </a:extLst>
                </p:cNvPr>
                <p:cNvPicPr/>
                <p:nvPr/>
              </p:nvPicPr>
              <p:blipFill>
                <a:blip r:embed="rId280"/>
                <a:stretch>
                  <a:fillRect/>
                </a:stretch>
              </p:blipFill>
              <p:spPr>
                <a:xfrm>
                  <a:off x="11041595" y="1774706"/>
                  <a:ext cx="873720" cy="865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126BF9E2-C93C-41EF-82DF-4B6338AB006D}"/>
                    </a:ext>
                  </a:extLst>
                </p14:cNvPr>
                <p14:cNvContentPartPr/>
                <p14:nvPr/>
              </p14:nvContentPartPr>
              <p14:xfrm>
                <a:off x="11412395" y="1785506"/>
                <a:ext cx="408600" cy="530640"/>
              </p14:xfrm>
            </p:contentPart>
          </mc:Choice>
          <mc:Fallback>
            <p:pic>
              <p:nvPicPr>
                <p:cNvPr id="170" name="Freihand 169">
                  <a:extLst>
                    <a:ext uri="{FF2B5EF4-FFF2-40B4-BE49-F238E27FC236}">
                      <a16:creationId xmlns:a16="http://schemas.microsoft.com/office/drawing/2014/main" id="{126BF9E2-C93C-41EF-82DF-4B6338AB006D}"/>
                    </a:ext>
                  </a:extLst>
                </p:cNvPr>
                <p:cNvPicPr/>
                <p:nvPr/>
              </p:nvPicPr>
              <p:blipFill>
                <a:blip r:embed="rId282"/>
                <a:stretch>
                  <a:fillRect/>
                </a:stretch>
              </p:blipFill>
              <p:spPr>
                <a:xfrm>
                  <a:off x="11403755" y="1776866"/>
                  <a:ext cx="42624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2" name="Freihand 171">
                  <a:extLst>
                    <a:ext uri="{FF2B5EF4-FFF2-40B4-BE49-F238E27FC236}">
                      <a16:creationId xmlns:a16="http://schemas.microsoft.com/office/drawing/2014/main" id="{C6C0B46C-1E37-1677-4043-BF22DAF157D5}"/>
                    </a:ext>
                  </a:extLst>
                </p14:cNvPr>
                <p14:cNvContentPartPr/>
                <p14:nvPr/>
              </p14:nvContentPartPr>
              <p14:xfrm>
                <a:off x="11757275" y="1561586"/>
                <a:ext cx="118440" cy="162000"/>
              </p14:xfrm>
            </p:contentPart>
          </mc:Choice>
          <mc:Fallback>
            <p:pic>
              <p:nvPicPr>
                <p:cNvPr id="172" name="Freihand 171">
                  <a:extLst>
                    <a:ext uri="{FF2B5EF4-FFF2-40B4-BE49-F238E27FC236}">
                      <a16:creationId xmlns:a16="http://schemas.microsoft.com/office/drawing/2014/main" id="{C6C0B46C-1E37-1677-4043-BF22DAF157D5}"/>
                    </a:ext>
                  </a:extLst>
                </p:cNvPr>
                <p:cNvPicPr/>
                <p:nvPr/>
              </p:nvPicPr>
              <p:blipFill>
                <a:blip r:embed="rId284"/>
                <a:stretch>
                  <a:fillRect/>
                </a:stretch>
              </p:blipFill>
              <p:spPr>
                <a:xfrm>
                  <a:off x="11748275" y="1552586"/>
                  <a:ext cx="136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3" name="Freihand 172">
                  <a:extLst>
                    <a:ext uri="{FF2B5EF4-FFF2-40B4-BE49-F238E27FC236}">
                      <a16:creationId xmlns:a16="http://schemas.microsoft.com/office/drawing/2014/main" id="{6F22C98A-DBB9-1E38-7936-BD1453703293}"/>
                    </a:ext>
                  </a:extLst>
                </p14:cNvPr>
                <p14:cNvContentPartPr/>
                <p14:nvPr/>
              </p14:nvContentPartPr>
              <p14:xfrm>
                <a:off x="11896235" y="1526666"/>
                <a:ext cx="140400" cy="123480"/>
              </p14:xfrm>
            </p:contentPart>
          </mc:Choice>
          <mc:Fallback>
            <p:pic>
              <p:nvPicPr>
                <p:cNvPr id="173" name="Freihand 172">
                  <a:extLst>
                    <a:ext uri="{FF2B5EF4-FFF2-40B4-BE49-F238E27FC236}">
                      <a16:creationId xmlns:a16="http://schemas.microsoft.com/office/drawing/2014/main" id="{6F22C98A-DBB9-1E38-7936-BD1453703293}"/>
                    </a:ext>
                  </a:extLst>
                </p:cNvPr>
                <p:cNvPicPr/>
                <p:nvPr/>
              </p:nvPicPr>
              <p:blipFill>
                <a:blip r:embed="rId286"/>
                <a:stretch>
                  <a:fillRect/>
                </a:stretch>
              </p:blipFill>
              <p:spPr>
                <a:xfrm>
                  <a:off x="11887235" y="1517666"/>
                  <a:ext cx="158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5" name="Freihand 174">
                  <a:extLst>
                    <a:ext uri="{FF2B5EF4-FFF2-40B4-BE49-F238E27FC236}">
                      <a16:creationId xmlns:a16="http://schemas.microsoft.com/office/drawing/2014/main" id="{9A60025D-A678-0616-F539-7BDF4C606812}"/>
                    </a:ext>
                  </a:extLst>
                </p14:cNvPr>
                <p14:cNvContentPartPr/>
                <p14:nvPr/>
              </p14:nvContentPartPr>
              <p14:xfrm>
                <a:off x="11835035" y="2119946"/>
                <a:ext cx="23400" cy="133560"/>
              </p14:xfrm>
            </p:contentPart>
          </mc:Choice>
          <mc:Fallback>
            <p:pic>
              <p:nvPicPr>
                <p:cNvPr id="175" name="Freihand 174">
                  <a:extLst>
                    <a:ext uri="{FF2B5EF4-FFF2-40B4-BE49-F238E27FC236}">
                      <a16:creationId xmlns:a16="http://schemas.microsoft.com/office/drawing/2014/main" id="{9A60025D-A678-0616-F539-7BDF4C606812}"/>
                    </a:ext>
                  </a:extLst>
                </p:cNvPr>
                <p:cNvPicPr/>
                <p:nvPr/>
              </p:nvPicPr>
              <p:blipFill>
                <a:blip r:embed="rId288"/>
                <a:stretch>
                  <a:fillRect/>
                </a:stretch>
              </p:blipFill>
              <p:spPr>
                <a:xfrm>
                  <a:off x="11826035" y="2111306"/>
                  <a:ext cx="41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6" name="Freihand 175">
                  <a:extLst>
                    <a:ext uri="{FF2B5EF4-FFF2-40B4-BE49-F238E27FC236}">
                      <a16:creationId xmlns:a16="http://schemas.microsoft.com/office/drawing/2014/main" id="{04BC2068-3A8C-90AF-8F02-14DC47C231E4}"/>
                    </a:ext>
                  </a:extLst>
                </p14:cNvPr>
                <p14:cNvContentPartPr/>
                <p14:nvPr/>
              </p14:nvContentPartPr>
              <p14:xfrm>
                <a:off x="11924315" y="2106266"/>
                <a:ext cx="52920" cy="152640"/>
              </p14:xfrm>
            </p:contentPart>
          </mc:Choice>
          <mc:Fallback>
            <p:pic>
              <p:nvPicPr>
                <p:cNvPr id="176" name="Freihand 175">
                  <a:extLst>
                    <a:ext uri="{FF2B5EF4-FFF2-40B4-BE49-F238E27FC236}">
                      <a16:creationId xmlns:a16="http://schemas.microsoft.com/office/drawing/2014/main" id="{04BC2068-3A8C-90AF-8F02-14DC47C231E4}"/>
                    </a:ext>
                  </a:extLst>
                </p:cNvPr>
                <p:cNvPicPr/>
                <p:nvPr/>
              </p:nvPicPr>
              <p:blipFill>
                <a:blip r:embed="rId290"/>
                <a:stretch>
                  <a:fillRect/>
                </a:stretch>
              </p:blipFill>
              <p:spPr>
                <a:xfrm>
                  <a:off x="11915315" y="2097266"/>
                  <a:ext cx="70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70F6F396-7F6A-23CD-6E3F-060F0BE8CF49}"/>
                    </a:ext>
                  </a:extLst>
                </p14:cNvPr>
                <p14:cNvContentPartPr/>
                <p14:nvPr/>
              </p14:nvContentPartPr>
              <p14:xfrm>
                <a:off x="11599235" y="2074226"/>
                <a:ext cx="31320" cy="141480"/>
              </p14:xfrm>
            </p:contentPart>
          </mc:Choice>
          <mc:Fallback>
            <p:pic>
              <p:nvPicPr>
                <p:cNvPr id="178" name="Freihand 177">
                  <a:extLst>
                    <a:ext uri="{FF2B5EF4-FFF2-40B4-BE49-F238E27FC236}">
                      <a16:creationId xmlns:a16="http://schemas.microsoft.com/office/drawing/2014/main" id="{70F6F396-7F6A-23CD-6E3F-060F0BE8CF49}"/>
                    </a:ext>
                  </a:extLst>
                </p:cNvPr>
                <p:cNvPicPr/>
                <p:nvPr/>
              </p:nvPicPr>
              <p:blipFill>
                <a:blip r:embed="rId292"/>
                <a:stretch>
                  <a:fillRect/>
                </a:stretch>
              </p:blipFill>
              <p:spPr>
                <a:xfrm>
                  <a:off x="11590235" y="2065586"/>
                  <a:ext cx="48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5AC04C4A-6FE0-35EF-A26E-F08E2AD13B5D}"/>
                    </a:ext>
                  </a:extLst>
                </p14:cNvPr>
                <p14:cNvContentPartPr/>
                <p14:nvPr/>
              </p14:nvContentPartPr>
              <p14:xfrm>
                <a:off x="11532275" y="2345306"/>
                <a:ext cx="44280" cy="158040"/>
              </p14:xfrm>
            </p:contentPart>
          </mc:Choice>
          <mc:Fallback>
            <p:pic>
              <p:nvPicPr>
                <p:cNvPr id="179" name="Freihand 178">
                  <a:extLst>
                    <a:ext uri="{FF2B5EF4-FFF2-40B4-BE49-F238E27FC236}">
                      <a16:creationId xmlns:a16="http://schemas.microsoft.com/office/drawing/2014/main" id="{5AC04C4A-6FE0-35EF-A26E-F08E2AD13B5D}"/>
                    </a:ext>
                  </a:extLst>
                </p:cNvPr>
                <p:cNvPicPr/>
                <p:nvPr/>
              </p:nvPicPr>
              <p:blipFill>
                <a:blip r:embed="rId294"/>
                <a:stretch>
                  <a:fillRect/>
                </a:stretch>
              </p:blipFill>
              <p:spPr>
                <a:xfrm>
                  <a:off x="11523635" y="2336666"/>
                  <a:ext cx="61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C8DEEA19-92D3-8F24-A24F-C3426194722D}"/>
                    </a:ext>
                  </a:extLst>
                </p14:cNvPr>
                <p14:cNvContentPartPr/>
                <p14:nvPr/>
              </p14:nvContentPartPr>
              <p14:xfrm>
                <a:off x="11245355" y="2047226"/>
                <a:ext cx="271080" cy="22680"/>
              </p14:xfrm>
            </p:contentPart>
          </mc:Choice>
          <mc:Fallback>
            <p:pic>
              <p:nvPicPr>
                <p:cNvPr id="180" name="Freihand 179">
                  <a:extLst>
                    <a:ext uri="{FF2B5EF4-FFF2-40B4-BE49-F238E27FC236}">
                      <a16:creationId xmlns:a16="http://schemas.microsoft.com/office/drawing/2014/main" id="{C8DEEA19-92D3-8F24-A24F-C3426194722D}"/>
                    </a:ext>
                  </a:extLst>
                </p:cNvPr>
                <p:cNvPicPr/>
                <p:nvPr/>
              </p:nvPicPr>
              <p:blipFill>
                <a:blip r:embed="rId296"/>
                <a:stretch>
                  <a:fillRect/>
                </a:stretch>
              </p:blipFill>
              <p:spPr>
                <a:xfrm>
                  <a:off x="11236355" y="2038586"/>
                  <a:ext cx="28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F15FB6AF-660C-5D9A-97AD-1DD2DC56EF78}"/>
                    </a:ext>
                  </a:extLst>
                </p14:cNvPr>
                <p14:cNvContentPartPr/>
                <p14:nvPr/>
              </p14:nvContentPartPr>
              <p14:xfrm>
                <a:off x="11016035" y="1555826"/>
                <a:ext cx="80280" cy="123120"/>
              </p14:xfrm>
            </p:contentPart>
          </mc:Choice>
          <mc:Fallback>
            <p:pic>
              <p:nvPicPr>
                <p:cNvPr id="181" name="Freihand 180">
                  <a:extLst>
                    <a:ext uri="{FF2B5EF4-FFF2-40B4-BE49-F238E27FC236}">
                      <a16:creationId xmlns:a16="http://schemas.microsoft.com/office/drawing/2014/main" id="{F15FB6AF-660C-5D9A-97AD-1DD2DC56EF78}"/>
                    </a:ext>
                  </a:extLst>
                </p:cNvPr>
                <p:cNvPicPr/>
                <p:nvPr/>
              </p:nvPicPr>
              <p:blipFill>
                <a:blip r:embed="rId298"/>
                <a:stretch>
                  <a:fillRect/>
                </a:stretch>
              </p:blipFill>
              <p:spPr>
                <a:xfrm>
                  <a:off x="11007035" y="1546826"/>
                  <a:ext cx="97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2" name="Freihand 181">
                  <a:extLst>
                    <a:ext uri="{FF2B5EF4-FFF2-40B4-BE49-F238E27FC236}">
                      <a16:creationId xmlns:a16="http://schemas.microsoft.com/office/drawing/2014/main" id="{9ABF83BE-E915-29C8-7D11-3256968E1411}"/>
                    </a:ext>
                  </a:extLst>
                </p14:cNvPr>
                <p14:cNvContentPartPr/>
                <p14:nvPr/>
              </p14:nvContentPartPr>
              <p14:xfrm>
                <a:off x="11027195" y="1415786"/>
                <a:ext cx="14760" cy="8640"/>
              </p14:xfrm>
            </p:contentPart>
          </mc:Choice>
          <mc:Fallback>
            <p:pic>
              <p:nvPicPr>
                <p:cNvPr id="182" name="Freihand 181">
                  <a:extLst>
                    <a:ext uri="{FF2B5EF4-FFF2-40B4-BE49-F238E27FC236}">
                      <a16:creationId xmlns:a16="http://schemas.microsoft.com/office/drawing/2014/main" id="{9ABF83BE-E915-29C8-7D11-3256968E1411}"/>
                    </a:ext>
                  </a:extLst>
                </p:cNvPr>
                <p:cNvPicPr/>
                <p:nvPr/>
              </p:nvPicPr>
              <p:blipFill>
                <a:blip r:embed="rId300"/>
                <a:stretch>
                  <a:fillRect/>
                </a:stretch>
              </p:blipFill>
              <p:spPr>
                <a:xfrm>
                  <a:off x="11018195" y="1407146"/>
                  <a:ext cx="32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4" name="Freihand 183">
                  <a:extLst>
                    <a:ext uri="{FF2B5EF4-FFF2-40B4-BE49-F238E27FC236}">
                      <a16:creationId xmlns:a16="http://schemas.microsoft.com/office/drawing/2014/main" id="{31F65531-C12B-9E7D-206B-70569C716CED}"/>
                    </a:ext>
                  </a:extLst>
                </p14:cNvPr>
                <p14:cNvContentPartPr/>
                <p14:nvPr/>
              </p14:nvContentPartPr>
              <p14:xfrm>
                <a:off x="11958515" y="2599466"/>
                <a:ext cx="84240" cy="46800"/>
              </p14:xfrm>
            </p:contentPart>
          </mc:Choice>
          <mc:Fallback>
            <p:pic>
              <p:nvPicPr>
                <p:cNvPr id="184" name="Freihand 183">
                  <a:extLst>
                    <a:ext uri="{FF2B5EF4-FFF2-40B4-BE49-F238E27FC236}">
                      <a16:creationId xmlns:a16="http://schemas.microsoft.com/office/drawing/2014/main" id="{31F65531-C12B-9E7D-206B-70569C716CED}"/>
                    </a:ext>
                  </a:extLst>
                </p:cNvPr>
                <p:cNvPicPr/>
                <p:nvPr/>
              </p:nvPicPr>
              <p:blipFill>
                <a:blip r:embed="rId302"/>
                <a:stretch>
                  <a:fillRect/>
                </a:stretch>
              </p:blipFill>
              <p:spPr>
                <a:xfrm>
                  <a:off x="11949515" y="2590466"/>
                  <a:ext cx="101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5" name="Freihand 184">
                  <a:extLst>
                    <a:ext uri="{FF2B5EF4-FFF2-40B4-BE49-F238E27FC236}">
                      <a16:creationId xmlns:a16="http://schemas.microsoft.com/office/drawing/2014/main" id="{8CC2F7DE-F978-93E6-2239-DEC1CCD8A867}"/>
                    </a:ext>
                  </a:extLst>
                </p14:cNvPr>
                <p14:cNvContentPartPr/>
                <p14:nvPr/>
              </p14:nvContentPartPr>
              <p14:xfrm>
                <a:off x="11975075" y="2598746"/>
                <a:ext cx="94680" cy="160560"/>
              </p14:xfrm>
            </p:contentPart>
          </mc:Choice>
          <mc:Fallback>
            <p:pic>
              <p:nvPicPr>
                <p:cNvPr id="185" name="Freihand 184">
                  <a:extLst>
                    <a:ext uri="{FF2B5EF4-FFF2-40B4-BE49-F238E27FC236}">
                      <a16:creationId xmlns:a16="http://schemas.microsoft.com/office/drawing/2014/main" id="{8CC2F7DE-F978-93E6-2239-DEC1CCD8A867}"/>
                    </a:ext>
                  </a:extLst>
                </p:cNvPr>
                <p:cNvPicPr/>
                <p:nvPr/>
              </p:nvPicPr>
              <p:blipFill>
                <a:blip r:embed="rId304"/>
                <a:stretch>
                  <a:fillRect/>
                </a:stretch>
              </p:blipFill>
              <p:spPr>
                <a:xfrm>
                  <a:off x="11966075" y="2590106"/>
                  <a:ext cx="112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7" name="Freihand 186">
                  <a:extLst>
                    <a:ext uri="{FF2B5EF4-FFF2-40B4-BE49-F238E27FC236}">
                      <a16:creationId xmlns:a16="http://schemas.microsoft.com/office/drawing/2014/main" id="{CB711849-6F43-C103-269C-D106236EE5A2}"/>
                    </a:ext>
                  </a:extLst>
                </p14:cNvPr>
                <p14:cNvContentPartPr/>
                <p14:nvPr/>
              </p14:nvContentPartPr>
              <p14:xfrm>
                <a:off x="11467835" y="2624666"/>
                <a:ext cx="67680" cy="78120"/>
              </p14:xfrm>
            </p:contentPart>
          </mc:Choice>
          <mc:Fallback>
            <p:pic>
              <p:nvPicPr>
                <p:cNvPr id="187" name="Freihand 186">
                  <a:extLst>
                    <a:ext uri="{FF2B5EF4-FFF2-40B4-BE49-F238E27FC236}">
                      <a16:creationId xmlns:a16="http://schemas.microsoft.com/office/drawing/2014/main" id="{CB711849-6F43-C103-269C-D106236EE5A2}"/>
                    </a:ext>
                  </a:extLst>
                </p:cNvPr>
                <p:cNvPicPr/>
                <p:nvPr/>
              </p:nvPicPr>
              <p:blipFill>
                <a:blip r:embed="rId306"/>
                <a:stretch>
                  <a:fillRect/>
                </a:stretch>
              </p:blipFill>
              <p:spPr>
                <a:xfrm>
                  <a:off x="11459195" y="2616026"/>
                  <a:ext cx="8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8" name="Freihand 187">
                  <a:extLst>
                    <a:ext uri="{FF2B5EF4-FFF2-40B4-BE49-F238E27FC236}">
                      <a16:creationId xmlns:a16="http://schemas.microsoft.com/office/drawing/2014/main" id="{F187C544-2F24-9F6D-4571-B56C8BBE329A}"/>
                    </a:ext>
                  </a:extLst>
                </p14:cNvPr>
                <p14:cNvContentPartPr/>
                <p14:nvPr/>
              </p14:nvContentPartPr>
              <p14:xfrm>
                <a:off x="11519675" y="2645906"/>
                <a:ext cx="46080" cy="91440"/>
              </p14:xfrm>
            </p:contentPart>
          </mc:Choice>
          <mc:Fallback>
            <p:pic>
              <p:nvPicPr>
                <p:cNvPr id="188" name="Freihand 187">
                  <a:extLst>
                    <a:ext uri="{FF2B5EF4-FFF2-40B4-BE49-F238E27FC236}">
                      <a16:creationId xmlns:a16="http://schemas.microsoft.com/office/drawing/2014/main" id="{F187C544-2F24-9F6D-4571-B56C8BBE329A}"/>
                    </a:ext>
                  </a:extLst>
                </p:cNvPr>
                <p:cNvPicPr/>
                <p:nvPr/>
              </p:nvPicPr>
              <p:blipFill>
                <a:blip r:embed="rId308"/>
                <a:stretch>
                  <a:fillRect/>
                </a:stretch>
              </p:blipFill>
              <p:spPr>
                <a:xfrm>
                  <a:off x="11511035" y="2636906"/>
                  <a:ext cx="6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9" name="Freihand 188">
                  <a:extLst>
                    <a:ext uri="{FF2B5EF4-FFF2-40B4-BE49-F238E27FC236}">
                      <a16:creationId xmlns:a16="http://schemas.microsoft.com/office/drawing/2014/main" id="{65076222-F737-4BB8-AC5A-701C214EB3E3}"/>
                    </a:ext>
                  </a:extLst>
                </p14:cNvPr>
                <p14:cNvContentPartPr/>
                <p14:nvPr/>
              </p14:nvContentPartPr>
              <p14:xfrm>
                <a:off x="11660075" y="2546546"/>
                <a:ext cx="49320" cy="133920"/>
              </p14:xfrm>
            </p:contentPart>
          </mc:Choice>
          <mc:Fallback>
            <p:pic>
              <p:nvPicPr>
                <p:cNvPr id="189" name="Freihand 188">
                  <a:extLst>
                    <a:ext uri="{FF2B5EF4-FFF2-40B4-BE49-F238E27FC236}">
                      <a16:creationId xmlns:a16="http://schemas.microsoft.com/office/drawing/2014/main" id="{65076222-F737-4BB8-AC5A-701C214EB3E3}"/>
                    </a:ext>
                  </a:extLst>
                </p:cNvPr>
                <p:cNvPicPr/>
                <p:nvPr/>
              </p:nvPicPr>
              <p:blipFill>
                <a:blip r:embed="rId310"/>
                <a:stretch>
                  <a:fillRect/>
                </a:stretch>
              </p:blipFill>
              <p:spPr>
                <a:xfrm>
                  <a:off x="11651075" y="2537546"/>
                  <a:ext cx="66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0" name="Freihand 189">
                  <a:extLst>
                    <a:ext uri="{FF2B5EF4-FFF2-40B4-BE49-F238E27FC236}">
                      <a16:creationId xmlns:a16="http://schemas.microsoft.com/office/drawing/2014/main" id="{AB4E5E37-BB68-C3B2-2F42-490CCB4630DE}"/>
                    </a:ext>
                  </a:extLst>
                </p14:cNvPr>
                <p14:cNvContentPartPr/>
                <p14:nvPr/>
              </p14:nvContentPartPr>
              <p14:xfrm>
                <a:off x="11032235" y="2029226"/>
                <a:ext cx="45720" cy="84600"/>
              </p14:xfrm>
            </p:contentPart>
          </mc:Choice>
          <mc:Fallback>
            <p:pic>
              <p:nvPicPr>
                <p:cNvPr id="190" name="Freihand 189">
                  <a:extLst>
                    <a:ext uri="{FF2B5EF4-FFF2-40B4-BE49-F238E27FC236}">
                      <a16:creationId xmlns:a16="http://schemas.microsoft.com/office/drawing/2014/main" id="{AB4E5E37-BB68-C3B2-2F42-490CCB4630DE}"/>
                    </a:ext>
                  </a:extLst>
                </p:cNvPr>
                <p:cNvPicPr/>
                <p:nvPr/>
              </p:nvPicPr>
              <p:blipFill>
                <a:blip r:embed="rId312"/>
                <a:stretch>
                  <a:fillRect/>
                </a:stretch>
              </p:blipFill>
              <p:spPr>
                <a:xfrm>
                  <a:off x="11023235" y="2020226"/>
                  <a:ext cx="63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1" name="Freihand 190">
                  <a:extLst>
                    <a:ext uri="{FF2B5EF4-FFF2-40B4-BE49-F238E27FC236}">
                      <a16:creationId xmlns:a16="http://schemas.microsoft.com/office/drawing/2014/main" id="{342E7A72-2436-102D-7954-BC25096C07E8}"/>
                    </a:ext>
                  </a:extLst>
                </p14:cNvPr>
                <p14:cNvContentPartPr/>
                <p14:nvPr/>
              </p14:nvContentPartPr>
              <p14:xfrm>
                <a:off x="11044115" y="1923386"/>
                <a:ext cx="14040" cy="59400"/>
              </p14:xfrm>
            </p:contentPart>
          </mc:Choice>
          <mc:Fallback>
            <p:pic>
              <p:nvPicPr>
                <p:cNvPr id="191" name="Freihand 190">
                  <a:extLst>
                    <a:ext uri="{FF2B5EF4-FFF2-40B4-BE49-F238E27FC236}">
                      <a16:creationId xmlns:a16="http://schemas.microsoft.com/office/drawing/2014/main" id="{342E7A72-2436-102D-7954-BC25096C07E8}"/>
                    </a:ext>
                  </a:extLst>
                </p:cNvPr>
                <p:cNvPicPr/>
                <p:nvPr/>
              </p:nvPicPr>
              <p:blipFill>
                <a:blip r:embed="rId314"/>
                <a:stretch>
                  <a:fillRect/>
                </a:stretch>
              </p:blipFill>
              <p:spPr>
                <a:xfrm>
                  <a:off x="11035475" y="1914386"/>
                  <a:ext cx="31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2" name="Freihand 191">
                  <a:extLst>
                    <a:ext uri="{FF2B5EF4-FFF2-40B4-BE49-F238E27FC236}">
                      <a16:creationId xmlns:a16="http://schemas.microsoft.com/office/drawing/2014/main" id="{56AD8D17-E752-85BC-F294-7A03E0F5BB29}"/>
                    </a:ext>
                  </a:extLst>
                </p14:cNvPr>
                <p14:cNvContentPartPr/>
                <p14:nvPr/>
              </p14:nvContentPartPr>
              <p14:xfrm>
                <a:off x="11095955" y="1930586"/>
                <a:ext cx="86760" cy="132120"/>
              </p14:xfrm>
            </p:contentPart>
          </mc:Choice>
          <mc:Fallback>
            <p:pic>
              <p:nvPicPr>
                <p:cNvPr id="192" name="Freihand 191">
                  <a:extLst>
                    <a:ext uri="{FF2B5EF4-FFF2-40B4-BE49-F238E27FC236}">
                      <a16:creationId xmlns:a16="http://schemas.microsoft.com/office/drawing/2014/main" id="{56AD8D17-E752-85BC-F294-7A03E0F5BB29}"/>
                    </a:ext>
                  </a:extLst>
                </p:cNvPr>
                <p:cNvPicPr/>
                <p:nvPr/>
              </p:nvPicPr>
              <p:blipFill>
                <a:blip r:embed="rId316"/>
                <a:stretch>
                  <a:fillRect/>
                </a:stretch>
              </p:blipFill>
              <p:spPr>
                <a:xfrm>
                  <a:off x="11087315" y="1921586"/>
                  <a:ext cx="104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7" name="Freihand 216">
                  <a:extLst>
                    <a:ext uri="{FF2B5EF4-FFF2-40B4-BE49-F238E27FC236}">
                      <a16:creationId xmlns:a16="http://schemas.microsoft.com/office/drawing/2014/main" id="{BCB78ABA-9E85-A3DB-9C1D-D1936A6B9E30}"/>
                    </a:ext>
                  </a:extLst>
                </p14:cNvPr>
                <p14:cNvContentPartPr/>
                <p14:nvPr/>
              </p14:nvContentPartPr>
              <p14:xfrm>
                <a:off x="10191275" y="2983946"/>
                <a:ext cx="64440" cy="85680"/>
              </p14:xfrm>
            </p:contentPart>
          </mc:Choice>
          <mc:Fallback>
            <p:pic>
              <p:nvPicPr>
                <p:cNvPr id="217" name="Freihand 216">
                  <a:extLst>
                    <a:ext uri="{FF2B5EF4-FFF2-40B4-BE49-F238E27FC236}">
                      <a16:creationId xmlns:a16="http://schemas.microsoft.com/office/drawing/2014/main" id="{BCB78ABA-9E85-A3DB-9C1D-D1936A6B9E30}"/>
                    </a:ext>
                  </a:extLst>
                </p:cNvPr>
                <p:cNvPicPr/>
                <p:nvPr/>
              </p:nvPicPr>
              <p:blipFill>
                <a:blip r:embed="rId318"/>
                <a:stretch>
                  <a:fillRect/>
                </a:stretch>
              </p:blipFill>
              <p:spPr>
                <a:xfrm>
                  <a:off x="10182275" y="2974946"/>
                  <a:ext cx="82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8" name="Freihand 217">
                  <a:extLst>
                    <a:ext uri="{FF2B5EF4-FFF2-40B4-BE49-F238E27FC236}">
                      <a16:creationId xmlns:a16="http://schemas.microsoft.com/office/drawing/2014/main" id="{C50640A1-0C65-BEB8-B367-AC4CE8BC8C99}"/>
                    </a:ext>
                  </a:extLst>
                </p14:cNvPr>
                <p14:cNvContentPartPr/>
                <p14:nvPr/>
              </p14:nvContentPartPr>
              <p14:xfrm>
                <a:off x="10292795" y="2996186"/>
                <a:ext cx="87120" cy="186840"/>
              </p14:xfrm>
            </p:contentPart>
          </mc:Choice>
          <mc:Fallback>
            <p:pic>
              <p:nvPicPr>
                <p:cNvPr id="218" name="Freihand 217">
                  <a:extLst>
                    <a:ext uri="{FF2B5EF4-FFF2-40B4-BE49-F238E27FC236}">
                      <a16:creationId xmlns:a16="http://schemas.microsoft.com/office/drawing/2014/main" id="{C50640A1-0C65-BEB8-B367-AC4CE8BC8C99}"/>
                    </a:ext>
                  </a:extLst>
                </p:cNvPr>
                <p:cNvPicPr/>
                <p:nvPr/>
              </p:nvPicPr>
              <p:blipFill>
                <a:blip r:embed="rId320"/>
                <a:stretch>
                  <a:fillRect/>
                </a:stretch>
              </p:blipFill>
              <p:spPr>
                <a:xfrm>
                  <a:off x="10283795" y="2987546"/>
                  <a:ext cx="104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9" name="Freihand 218">
                  <a:extLst>
                    <a:ext uri="{FF2B5EF4-FFF2-40B4-BE49-F238E27FC236}">
                      <a16:creationId xmlns:a16="http://schemas.microsoft.com/office/drawing/2014/main" id="{D482CBAD-0651-75A4-DB8F-567854317E43}"/>
                    </a:ext>
                  </a:extLst>
                </p14:cNvPr>
                <p14:cNvContentPartPr/>
                <p14:nvPr/>
              </p14:nvContentPartPr>
              <p14:xfrm>
                <a:off x="10402595" y="2964146"/>
                <a:ext cx="96120" cy="218160"/>
              </p14:xfrm>
            </p:contentPart>
          </mc:Choice>
          <mc:Fallback>
            <p:pic>
              <p:nvPicPr>
                <p:cNvPr id="219" name="Freihand 218">
                  <a:extLst>
                    <a:ext uri="{FF2B5EF4-FFF2-40B4-BE49-F238E27FC236}">
                      <a16:creationId xmlns:a16="http://schemas.microsoft.com/office/drawing/2014/main" id="{D482CBAD-0651-75A4-DB8F-567854317E43}"/>
                    </a:ext>
                  </a:extLst>
                </p:cNvPr>
                <p:cNvPicPr/>
                <p:nvPr/>
              </p:nvPicPr>
              <p:blipFill>
                <a:blip r:embed="rId322"/>
                <a:stretch>
                  <a:fillRect/>
                </a:stretch>
              </p:blipFill>
              <p:spPr>
                <a:xfrm>
                  <a:off x="10393595" y="2955506"/>
                  <a:ext cx="113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0" name="Freihand 219">
                  <a:extLst>
                    <a:ext uri="{FF2B5EF4-FFF2-40B4-BE49-F238E27FC236}">
                      <a16:creationId xmlns:a16="http://schemas.microsoft.com/office/drawing/2014/main" id="{825CE958-B305-C923-26F9-585E78F25764}"/>
                    </a:ext>
                  </a:extLst>
                </p14:cNvPr>
                <p14:cNvContentPartPr/>
                <p14:nvPr/>
              </p14:nvContentPartPr>
              <p14:xfrm>
                <a:off x="10479995" y="2968106"/>
                <a:ext cx="99360" cy="190080"/>
              </p14:xfrm>
            </p:contentPart>
          </mc:Choice>
          <mc:Fallback>
            <p:pic>
              <p:nvPicPr>
                <p:cNvPr id="220" name="Freihand 219">
                  <a:extLst>
                    <a:ext uri="{FF2B5EF4-FFF2-40B4-BE49-F238E27FC236}">
                      <a16:creationId xmlns:a16="http://schemas.microsoft.com/office/drawing/2014/main" id="{825CE958-B305-C923-26F9-585E78F25764}"/>
                    </a:ext>
                  </a:extLst>
                </p:cNvPr>
                <p:cNvPicPr/>
                <p:nvPr/>
              </p:nvPicPr>
              <p:blipFill>
                <a:blip r:embed="rId324"/>
                <a:stretch>
                  <a:fillRect/>
                </a:stretch>
              </p:blipFill>
              <p:spPr>
                <a:xfrm>
                  <a:off x="10471355" y="2959466"/>
                  <a:ext cx="117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1" name="Freihand 220">
                  <a:extLst>
                    <a:ext uri="{FF2B5EF4-FFF2-40B4-BE49-F238E27FC236}">
                      <a16:creationId xmlns:a16="http://schemas.microsoft.com/office/drawing/2014/main" id="{97C1F77E-6EEA-1699-95A9-7858E38417BF}"/>
                    </a:ext>
                  </a:extLst>
                </p14:cNvPr>
                <p14:cNvContentPartPr/>
                <p14:nvPr/>
              </p14:nvContentPartPr>
              <p14:xfrm>
                <a:off x="10623275" y="2845346"/>
                <a:ext cx="70560" cy="205920"/>
              </p14:xfrm>
            </p:contentPart>
          </mc:Choice>
          <mc:Fallback>
            <p:pic>
              <p:nvPicPr>
                <p:cNvPr id="221" name="Freihand 220">
                  <a:extLst>
                    <a:ext uri="{FF2B5EF4-FFF2-40B4-BE49-F238E27FC236}">
                      <a16:creationId xmlns:a16="http://schemas.microsoft.com/office/drawing/2014/main" id="{97C1F77E-6EEA-1699-95A9-7858E38417BF}"/>
                    </a:ext>
                  </a:extLst>
                </p:cNvPr>
                <p:cNvPicPr/>
                <p:nvPr/>
              </p:nvPicPr>
              <p:blipFill>
                <a:blip r:embed="rId326"/>
                <a:stretch>
                  <a:fillRect/>
                </a:stretch>
              </p:blipFill>
              <p:spPr>
                <a:xfrm>
                  <a:off x="10614635" y="2836346"/>
                  <a:ext cx="88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2" name="Freihand 221">
                  <a:extLst>
                    <a:ext uri="{FF2B5EF4-FFF2-40B4-BE49-F238E27FC236}">
                      <a16:creationId xmlns:a16="http://schemas.microsoft.com/office/drawing/2014/main" id="{C1CFFA17-DEB0-3C62-3703-54AA0FF59EBC}"/>
                    </a:ext>
                  </a:extLst>
                </p14:cNvPr>
                <p14:cNvContentPartPr/>
                <p14:nvPr/>
              </p14:nvContentPartPr>
              <p14:xfrm>
                <a:off x="10681595" y="2960546"/>
                <a:ext cx="93600" cy="212760"/>
              </p14:xfrm>
            </p:contentPart>
          </mc:Choice>
          <mc:Fallback>
            <p:pic>
              <p:nvPicPr>
                <p:cNvPr id="222" name="Freihand 221">
                  <a:extLst>
                    <a:ext uri="{FF2B5EF4-FFF2-40B4-BE49-F238E27FC236}">
                      <a16:creationId xmlns:a16="http://schemas.microsoft.com/office/drawing/2014/main" id="{C1CFFA17-DEB0-3C62-3703-54AA0FF59EBC}"/>
                    </a:ext>
                  </a:extLst>
                </p:cNvPr>
                <p:cNvPicPr/>
                <p:nvPr/>
              </p:nvPicPr>
              <p:blipFill>
                <a:blip r:embed="rId328"/>
                <a:stretch>
                  <a:fillRect/>
                </a:stretch>
              </p:blipFill>
              <p:spPr>
                <a:xfrm>
                  <a:off x="10672955" y="2951546"/>
                  <a:ext cx="1112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3" name="Freihand 222">
                  <a:extLst>
                    <a:ext uri="{FF2B5EF4-FFF2-40B4-BE49-F238E27FC236}">
                      <a16:creationId xmlns:a16="http://schemas.microsoft.com/office/drawing/2014/main" id="{EDDC14BF-CA3F-EF1C-EA81-E62D43FC98D4}"/>
                    </a:ext>
                  </a:extLst>
                </p14:cNvPr>
                <p14:cNvContentPartPr/>
                <p14:nvPr/>
              </p14:nvContentPartPr>
              <p14:xfrm>
                <a:off x="10876355" y="2823746"/>
                <a:ext cx="69840" cy="227160"/>
              </p14:xfrm>
            </p:contentPart>
          </mc:Choice>
          <mc:Fallback>
            <p:pic>
              <p:nvPicPr>
                <p:cNvPr id="223" name="Freihand 222">
                  <a:extLst>
                    <a:ext uri="{FF2B5EF4-FFF2-40B4-BE49-F238E27FC236}">
                      <a16:creationId xmlns:a16="http://schemas.microsoft.com/office/drawing/2014/main" id="{EDDC14BF-CA3F-EF1C-EA81-E62D43FC98D4}"/>
                    </a:ext>
                  </a:extLst>
                </p:cNvPr>
                <p:cNvPicPr/>
                <p:nvPr/>
              </p:nvPicPr>
              <p:blipFill>
                <a:blip r:embed="rId330"/>
                <a:stretch>
                  <a:fillRect/>
                </a:stretch>
              </p:blipFill>
              <p:spPr>
                <a:xfrm>
                  <a:off x="10867355" y="2814746"/>
                  <a:ext cx="87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4" name="Freihand 223">
                  <a:extLst>
                    <a:ext uri="{FF2B5EF4-FFF2-40B4-BE49-F238E27FC236}">
                      <a16:creationId xmlns:a16="http://schemas.microsoft.com/office/drawing/2014/main" id="{9750F771-4C13-DD66-05B9-6352630384EC}"/>
                    </a:ext>
                  </a:extLst>
                </p14:cNvPr>
                <p14:cNvContentPartPr/>
                <p14:nvPr/>
              </p14:nvContentPartPr>
              <p14:xfrm>
                <a:off x="11013875" y="2874146"/>
                <a:ext cx="89640" cy="118800"/>
              </p14:xfrm>
            </p:contentPart>
          </mc:Choice>
          <mc:Fallback>
            <p:pic>
              <p:nvPicPr>
                <p:cNvPr id="224" name="Freihand 223">
                  <a:extLst>
                    <a:ext uri="{FF2B5EF4-FFF2-40B4-BE49-F238E27FC236}">
                      <a16:creationId xmlns:a16="http://schemas.microsoft.com/office/drawing/2014/main" id="{9750F771-4C13-DD66-05B9-6352630384EC}"/>
                    </a:ext>
                  </a:extLst>
                </p:cNvPr>
                <p:cNvPicPr/>
                <p:nvPr/>
              </p:nvPicPr>
              <p:blipFill>
                <a:blip r:embed="rId332"/>
                <a:stretch>
                  <a:fillRect/>
                </a:stretch>
              </p:blipFill>
              <p:spPr>
                <a:xfrm>
                  <a:off x="11005235" y="2865506"/>
                  <a:ext cx="107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5" name="Freihand 224">
                  <a:extLst>
                    <a:ext uri="{FF2B5EF4-FFF2-40B4-BE49-F238E27FC236}">
                      <a16:creationId xmlns:a16="http://schemas.microsoft.com/office/drawing/2014/main" id="{19EB0B65-9312-8046-6EEA-8A2E506D387C}"/>
                    </a:ext>
                  </a:extLst>
                </p14:cNvPr>
                <p14:cNvContentPartPr/>
                <p14:nvPr/>
              </p14:nvContentPartPr>
              <p14:xfrm>
                <a:off x="11035475" y="2890346"/>
                <a:ext cx="110160" cy="115560"/>
              </p14:xfrm>
            </p:contentPart>
          </mc:Choice>
          <mc:Fallback>
            <p:pic>
              <p:nvPicPr>
                <p:cNvPr id="225" name="Freihand 224">
                  <a:extLst>
                    <a:ext uri="{FF2B5EF4-FFF2-40B4-BE49-F238E27FC236}">
                      <a16:creationId xmlns:a16="http://schemas.microsoft.com/office/drawing/2014/main" id="{19EB0B65-9312-8046-6EEA-8A2E506D387C}"/>
                    </a:ext>
                  </a:extLst>
                </p:cNvPr>
                <p:cNvPicPr/>
                <p:nvPr/>
              </p:nvPicPr>
              <p:blipFill>
                <a:blip r:embed="rId334"/>
                <a:stretch>
                  <a:fillRect/>
                </a:stretch>
              </p:blipFill>
              <p:spPr>
                <a:xfrm>
                  <a:off x="11026475" y="2881706"/>
                  <a:ext cx="127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6" name="Freihand 225">
                  <a:extLst>
                    <a:ext uri="{FF2B5EF4-FFF2-40B4-BE49-F238E27FC236}">
                      <a16:creationId xmlns:a16="http://schemas.microsoft.com/office/drawing/2014/main" id="{D243CDD2-F2C7-DA60-8F26-0CB78A87E465}"/>
                    </a:ext>
                  </a:extLst>
                </p14:cNvPr>
                <p14:cNvContentPartPr/>
                <p14:nvPr/>
              </p14:nvContentPartPr>
              <p14:xfrm>
                <a:off x="11152835" y="2830226"/>
                <a:ext cx="71280" cy="176760"/>
              </p14:xfrm>
            </p:contentPart>
          </mc:Choice>
          <mc:Fallback>
            <p:pic>
              <p:nvPicPr>
                <p:cNvPr id="226" name="Freihand 225">
                  <a:extLst>
                    <a:ext uri="{FF2B5EF4-FFF2-40B4-BE49-F238E27FC236}">
                      <a16:creationId xmlns:a16="http://schemas.microsoft.com/office/drawing/2014/main" id="{D243CDD2-F2C7-DA60-8F26-0CB78A87E465}"/>
                    </a:ext>
                  </a:extLst>
                </p:cNvPr>
                <p:cNvPicPr/>
                <p:nvPr/>
              </p:nvPicPr>
              <p:blipFill>
                <a:blip r:embed="rId336"/>
                <a:stretch>
                  <a:fillRect/>
                </a:stretch>
              </p:blipFill>
              <p:spPr>
                <a:xfrm>
                  <a:off x="11144195" y="2821586"/>
                  <a:ext cx="88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7" name="Freihand 226">
                  <a:extLst>
                    <a:ext uri="{FF2B5EF4-FFF2-40B4-BE49-F238E27FC236}">
                      <a16:creationId xmlns:a16="http://schemas.microsoft.com/office/drawing/2014/main" id="{B31DFD7A-45D4-B2A2-A919-E2DC92392A18}"/>
                    </a:ext>
                  </a:extLst>
                </p14:cNvPr>
                <p14:cNvContentPartPr/>
                <p14:nvPr/>
              </p14:nvContentPartPr>
              <p14:xfrm>
                <a:off x="11207915" y="2793506"/>
                <a:ext cx="72000" cy="247320"/>
              </p14:xfrm>
            </p:contentPart>
          </mc:Choice>
          <mc:Fallback>
            <p:pic>
              <p:nvPicPr>
                <p:cNvPr id="227" name="Freihand 226">
                  <a:extLst>
                    <a:ext uri="{FF2B5EF4-FFF2-40B4-BE49-F238E27FC236}">
                      <a16:creationId xmlns:a16="http://schemas.microsoft.com/office/drawing/2014/main" id="{B31DFD7A-45D4-B2A2-A919-E2DC92392A18}"/>
                    </a:ext>
                  </a:extLst>
                </p:cNvPr>
                <p:cNvPicPr/>
                <p:nvPr/>
              </p:nvPicPr>
              <p:blipFill>
                <a:blip r:embed="rId338"/>
                <a:stretch>
                  <a:fillRect/>
                </a:stretch>
              </p:blipFill>
              <p:spPr>
                <a:xfrm>
                  <a:off x="11198915" y="2784506"/>
                  <a:ext cx="896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4" name="Freihand 193">
                  <a:extLst>
                    <a:ext uri="{FF2B5EF4-FFF2-40B4-BE49-F238E27FC236}">
                      <a16:creationId xmlns:a16="http://schemas.microsoft.com/office/drawing/2014/main" id="{3193EDF2-047C-5B55-C4F8-63FD5EBC19AB}"/>
                    </a:ext>
                  </a:extLst>
                </p14:cNvPr>
                <p14:cNvContentPartPr/>
                <p14:nvPr/>
              </p14:nvContentPartPr>
              <p14:xfrm>
                <a:off x="7833275" y="2776226"/>
                <a:ext cx="106560" cy="218160"/>
              </p14:xfrm>
            </p:contentPart>
          </mc:Choice>
          <mc:Fallback>
            <p:pic>
              <p:nvPicPr>
                <p:cNvPr id="194" name="Freihand 193">
                  <a:extLst>
                    <a:ext uri="{FF2B5EF4-FFF2-40B4-BE49-F238E27FC236}">
                      <a16:creationId xmlns:a16="http://schemas.microsoft.com/office/drawing/2014/main" id="{3193EDF2-047C-5B55-C4F8-63FD5EBC19AB}"/>
                    </a:ext>
                  </a:extLst>
                </p:cNvPr>
                <p:cNvPicPr/>
                <p:nvPr/>
              </p:nvPicPr>
              <p:blipFill>
                <a:blip r:embed="rId340"/>
                <a:stretch>
                  <a:fillRect/>
                </a:stretch>
              </p:blipFill>
              <p:spPr>
                <a:xfrm>
                  <a:off x="7824275" y="2767586"/>
                  <a:ext cx="1242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5" name="Freihand 194">
                  <a:extLst>
                    <a:ext uri="{FF2B5EF4-FFF2-40B4-BE49-F238E27FC236}">
                      <a16:creationId xmlns:a16="http://schemas.microsoft.com/office/drawing/2014/main" id="{E45877E7-51FB-907E-05DF-76C2D78AAE3F}"/>
                    </a:ext>
                  </a:extLst>
                </p14:cNvPr>
                <p14:cNvContentPartPr/>
                <p14:nvPr/>
              </p14:nvContentPartPr>
              <p14:xfrm>
                <a:off x="7877195" y="2793866"/>
                <a:ext cx="110160" cy="227520"/>
              </p14:xfrm>
            </p:contentPart>
          </mc:Choice>
          <mc:Fallback>
            <p:pic>
              <p:nvPicPr>
                <p:cNvPr id="195" name="Freihand 194">
                  <a:extLst>
                    <a:ext uri="{FF2B5EF4-FFF2-40B4-BE49-F238E27FC236}">
                      <a16:creationId xmlns:a16="http://schemas.microsoft.com/office/drawing/2014/main" id="{E45877E7-51FB-907E-05DF-76C2D78AAE3F}"/>
                    </a:ext>
                  </a:extLst>
                </p:cNvPr>
                <p:cNvPicPr/>
                <p:nvPr/>
              </p:nvPicPr>
              <p:blipFill>
                <a:blip r:embed="rId342"/>
                <a:stretch>
                  <a:fillRect/>
                </a:stretch>
              </p:blipFill>
              <p:spPr>
                <a:xfrm>
                  <a:off x="7868555" y="2785226"/>
                  <a:ext cx="1278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6" name="Freihand 195">
                  <a:extLst>
                    <a:ext uri="{FF2B5EF4-FFF2-40B4-BE49-F238E27FC236}">
                      <a16:creationId xmlns:a16="http://schemas.microsoft.com/office/drawing/2014/main" id="{80F0F845-E2F8-5A6C-9F6E-7E45C0EFF1DD}"/>
                    </a:ext>
                  </a:extLst>
                </p14:cNvPr>
                <p14:cNvContentPartPr/>
                <p14:nvPr/>
              </p14:nvContentPartPr>
              <p14:xfrm>
                <a:off x="8005715" y="2794226"/>
                <a:ext cx="82440" cy="198720"/>
              </p14:xfrm>
            </p:contentPart>
          </mc:Choice>
          <mc:Fallback>
            <p:pic>
              <p:nvPicPr>
                <p:cNvPr id="196" name="Freihand 195">
                  <a:extLst>
                    <a:ext uri="{FF2B5EF4-FFF2-40B4-BE49-F238E27FC236}">
                      <a16:creationId xmlns:a16="http://schemas.microsoft.com/office/drawing/2014/main" id="{80F0F845-E2F8-5A6C-9F6E-7E45C0EFF1DD}"/>
                    </a:ext>
                  </a:extLst>
                </p:cNvPr>
                <p:cNvPicPr/>
                <p:nvPr/>
              </p:nvPicPr>
              <p:blipFill>
                <a:blip r:embed="rId344"/>
                <a:stretch>
                  <a:fillRect/>
                </a:stretch>
              </p:blipFill>
              <p:spPr>
                <a:xfrm>
                  <a:off x="7997075" y="2785586"/>
                  <a:ext cx="100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7" name="Freihand 196">
                  <a:extLst>
                    <a:ext uri="{FF2B5EF4-FFF2-40B4-BE49-F238E27FC236}">
                      <a16:creationId xmlns:a16="http://schemas.microsoft.com/office/drawing/2014/main" id="{2C83FF4B-3AEB-6C7F-BE66-2A80D7700C5D}"/>
                    </a:ext>
                  </a:extLst>
                </p14:cNvPr>
                <p14:cNvContentPartPr/>
                <p14:nvPr/>
              </p14:nvContentPartPr>
              <p14:xfrm>
                <a:off x="8152235" y="2734826"/>
                <a:ext cx="192960" cy="287640"/>
              </p14:xfrm>
            </p:contentPart>
          </mc:Choice>
          <mc:Fallback>
            <p:pic>
              <p:nvPicPr>
                <p:cNvPr id="197" name="Freihand 196">
                  <a:extLst>
                    <a:ext uri="{FF2B5EF4-FFF2-40B4-BE49-F238E27FC236}">
                      <a16:creationId xmlns:a16="http://schemas.microsoft.com/office/drawing/2014/main" id="{2C83FF4B-3AEB-6C7F-BE66-2A80D7700C5D}"/>
                    </a:ext>
                  </a:extLst>
                </p:cNvPr>
                <p:cNvPicPr/>
                <p:nvPr/>
              </p:nvPicPr>
              <p:blipFill>
                <a:blip r:embed="rId346"/>
                <a:stretch>
                  <a:fillRect/>
                </a:stretch>
              </p:blipFill>
              <p:spPr>
                <a:xfrm>
                  <a:off x="8143595" y="2725826"/>
                  <a:ext cx="2106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8" name="Freihand 197">
                  <a:extLst>
                    <a:ext uri="{FF2B5EF4-FFF2-40B4-BE49-F238E27FC236}">
                      <a16:creationId xmlns:a16="http://schemas.microsoft.com/office/drawing/2014/main" id="{52ED51E9-901A-EE45-896D-ACD01ABF5903}"/>
                    </a:ext>
                  </a:extLst>
                </p14:cNvPr>
                <p14:cNvContentPartPr/>
                <p14:nvPr/>
              </p14:nvContentPartPr>
              <p14:xfrm>
                <a:off x="8297315" y="2775146"/>
                <a:ext cx="98280" cy="194760"/>
              </p14:xfrm>
            </p:contentPart>
          </mc:Choice>
          <mc:Fallback>
            <p:pic>
              <p:nvPicPr>
                <p:cNvPr id="198" name="Freihand 197">
                  <a:extLst>
                    <a:ext uri="{FF2B5EF4-FFF2-40B4-BE49-F238E27FC236}">
                      <a16:creationId xmlns:a16="http://schemas.microsoft.com/office/drawing/2014/main" id="{52ED51E9-901A-EE45-896D-ACD01ABF5903}"/>
                    </a:ext>
                  </a:extLst>
                </p:cNvPr>
                <p:cNvPicPr/>
                <p:nvPr/>
              </p:nvPicPr>
              <p:blipFill>
                <a:blip r:embed="rId348"/>
                <a:stretch>
                  <a:fillRect/>
                </a:stretch>
              </p:blipFill>
              <p:spPr>
                <a:xfrm>
                  <a:off x="8288675" y="2766506"/>
                  <a:ext cx="115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9" name="Freihand 198">
                  <a:extLst>
                    <a:ext uri="{FF2B5EF4-FFF2-40B4-BE49-F238E27FC236}">
                      <a16:creationId xmlns:a16="http://schemas.microsoft.com/office/drawing/2014/main" id="{539A7316-5C50-1F58-FC8B-C41D4CD046D6}"/>
                    </a:ext>
                  </a:extLst>
                </p14:cNvPr>
                <p14:cNvContentPartPr/>
                <p14:nvPr/>
              </p14:nvContentPartPr>
              <p14:xfrm>
                <a:off x="8401355" y="2747426"/>
                <a:ext cx="144000" cy="203760"/>
              </p14:xfrm>
            </p:contentPart>
          </mc:Choice>
          <mc:Fallback>
            <p:pic>
              <p:nvPicPr>
                <p:cNvPr id="199" name="Freihand 198">
                  <a:extLst>
                    <a:ext uri="{FF2B5EF4-FFF2-40B4-BE49-F238E27FC236}">
                      <a16:creationId xmlns:a16="http://schemas.microsoft.com/office/drawing/2014/main" id="{539A7316-5C50-1F58-FC8B-C41D4CD046D6}"/>
                    </a:ext>
                  </a:extLst>
                </p:cNvPr>
                <p:cNvPicPr/>
                <p:nvPr/>
              </p:nvPicPr>
              <p:blipFill>
                <a:blip r:embed="rId350"/>
                <a:stretch>
                  <a:fillRect/>
                </a:stretch>
              </p:blipFill>
              <p:spPr>
                <a:xfrm>
                  <a:off x="8392355" y="2738786"/>
                  <a:ext cx="161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1" name="Freihand 200">
                  <a:extLst>
                    <a:ext uri="{FF2B5EF4-FFF2-40B4-BE49-F238E27FC236}">
                      <a16:creationId xmlns:a16="http://schemas.microsoft.com/office/drawing/2014/main" id="{21798DCD-222A-74D8-7ECA-1A6A90AEA896}"/>
                    </a:ext>
                  </a:extLst>
                </p14:cNvPr>
                <p14:cNvContentPartPr/>
                <p14:nvPr/>
              </p14:nvContentPartPr>
              <p14:xfrm>
                <a:off x="7866755" y="3233066"/>
                <a:ext cx="172800" cy="21240"/>
              </p14:xfrm>
            </p:contentPart>
          </mc:Choice>
          <mc:Fallback>
            <p:pic>
              <p:nvPicPr>
                <p:cNvPr id="201" name="Freihand 200">
                  <a:extLst>
                    <a:ext uri="{FF2B5EF4-FFF2-40B4-BE49-F238E27FC236}">
                      <a16:creationId xmlns:a16="http://schemas.microsoft.com/office/drawing/2014/main" id="{21798DCD-222A-74D8-7ECA-1A6A90AEA896}"/>
                    </a:ext>
                  </a:extLst>
                </p:cNvPr>
                <p:cNvPicPr/>
                <p:nvPr/>
              </p:nvPicPr>
              <p:blipFill>
                <a:blip r:embed="rId352"/>
                <a:stretch>
                  <a:fillRect/>
                </a:stretch>
              </p:blipFill>
              <p:spPr>
                <a:xfrm>
                  <a:off x="7858115" y="3224426"/>
                  <a:ext cx="190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2" name="Freihand 201">
                  <a:extLst>
                    <a:ext uri="{FF2B5EF4-FFF2-40B4-BE49-F238E27FC236}">
                      <a16:creationId xmlns:a16="http://schemas.microsoft.com/office/drawing/2014/main" id="{77DB5485-63B5-7D1A-2741-CA7BA7834E3E}"/>
                    </a:ext>
                  </a:extLst>
                </p14:cNvPr>
                <p14:cNvContentPartPr/>
                <p14:nvPr/>
              </p14:nvContentPartPr>
              <p14:xfrm>
                <a:off x="8173115" y="3172586"/>
                <a:ext cx="179280" cy="86040"/>
              </p14:xfrm>
            </p:contentPart>
          </mc:Choice>
          <mc:Fallback>
            <p:pic>
              <p:nvPicPr>
                <p:cNvPr id="202" name="Freihand 201">
                  <a:extLst>
                    <a:ext uri="{FF2B5EF4-FFF2-40B4-BE49-F238E27FC236}">
                      <a16:creationId xmlns:a16="http://schemas.microsoft.com/office/drawing/2014/main" id="{77DB5485-63B5-7D1A-2741-CA7BA7834E3E}"/>
                    </a:ext>
                  </a:extLst>
                </p:cNvPr>
                <p:cNvPicPr/>
                <p:nvPr/>
              </p:nvPicPr>
              <p:blipFill>
                <a:blip r:embed="rId354"/>
                <a:stretch>
                  <a:fillRect/>
                </a:stretch>
              </p:blipFill>
              <p:spPr>
                <a:xfrm>
                  <a:off x="8164115" y="3163946"/>
                  <a:ext cx="196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3" name="Freihand 202">
                  <a:extLst>
                    <a:ext uri="{FF2B5EF4-FFF2-40B4-BE49-F238E27FC236}">
                      <a16:creationId xmlns:a16="http://schemas.microsoft.com/office/drawing/2014/main" id="{CE5D8CCF-7886-063C-1008-BA4DD7E05F1B}"/>
                    </a:ext>
                  </a:extLst>
                </p14:cNvPr>
                <p14:cNvContentPartPr/>
                <p14:nvPr/>
              </p14:nvContentPartPr>
              <p14:xfrm>
                <a:off x="8301635" y="3064586"/>
                <a:ext cx="4320" cy="4320"/>
              </p14:xfrm>
            </p:contentPart>
          </mc:Choice>
          <mc:Fallback>
            <p:pic>
              <p:nvPicPr>
                <p:cNvPr id="203" name="Freihand 202">
                  <a:extLst>
                    <a:ext uri="{FF2B5EF4-FFF2-40B4-BE49-F238E27FC236}">
                      <a16:creationId xmlns:a16="http://schemas.microsoft.com/office/drawing/2014/main" id="{CE5D8CCF-7886-063C-1008-BA4DD7E05F1B}"/>
                    </a:ext>
                  </a:extLst>
                </p:cNvPr>
                <p:cNvPicPr/>
                <p:nvPr/>
              </p:nvPicPr>
              <p:blipFill>
                <a:blip r:embed="rId356"/>
                <a:stretch>
                  <a:fillRect/>
                </a:stretch>
              </p:blipFill>
              <p:spPr>
                <a:xfrm>
                  <a:off x="8292635" y="3055586"/>
                  <a:ext cx="21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4" name="Freihand 203">
                  <a:extLst>
                    <a:ext uri="{FF2B5EF4-FFF2-40B4-BE49-F238E27FC236}">
                      <a16:creationId xmlns:a16="http://schemas.microsoft.com/office/drawing/2014/main" id="{C445517A-53FC-9007-7ED0-55C1EC628ACA}"/>
                    </a:ext>
                  </a:extLst>
                </p14:cNvPr>
                <p14:cNvContentPartPr/>
                <p14:nvPr/>
              </p14:nvContentPartPr>
              <p14:xfrm>
                <a:off x="8373995" y="3021746"/>
                <a:ext cx="71280" cy="199080"/>
              </p14:xfrm>
            </p:contentPart>
          </mc:Choice>
          <mc:Fallback>
            <p:pic>
              <p:nvPicPr>
                <p:cNvPr id="204" name="Freihand 203">
                  <a:extLst>
                    <a:ext uri="{FF2B5EF4-FFF2-40B4-BE49-F238E27FC236}">
                      <a16:creationId xmlns:a16="http://schemas.microsoft.com/office/drawing/2014/main" id="{C445517A-53FC-9007-7ED0-55C1EC628ACA}"/>
                    </a:ext>
                  </a:extLst>
                </p:cNvPr>
                <p:cNvPicPr/>
                <p:nvPr/>
              </p:nvPicPr>
              <p:blipFill>
                <a:blip r:embed="rId358"/>
                <a:stretch>
                  <a:fillRect/>
                </a:stretch>
              </p:blipFill>
              <p:spPr>
                <a:xfrm>
                  <a:off x="8364995" y="3012746"/>
                  <a:ext cx="88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5" name="Freihand 204">
                  <a:extLst>
                    <a:ext uri="{FF2B5EF4-FFF2-40B4-BE49-F238E27FC236}">
                      <a16:creationId xmlns:a16="http://schemas.microsoft.com/office/drawing/2014/main" id="{987593EE-275F-284A-6B45-AFF1B2CFDD59}"/>
                    </a:ext>
                  </a:extLst>
                </p14:cNvPr>
                <p14:cNvContentPartPr/>
                <p14:nvPr/>
              </p14:nvContentPartPr>
              <p14:xfrm>
                <a:off x="8483075" y="3089426"/>
                <a:ext cx="127800" cy="120240"/>
              </p14:xfrm>
            </p:contentPart>
          </mc:Choice>
          <mc:Fallback>
            <p:pic>
              <p:nvPicPr>
                <p:cNvPr id="205" name="Freihand 204">
                  <a:extLst>
                    <a:ext uri="{FF2B5EF4-FFF2-40B4-BE49-F238E27FC236}">
                      <a16:creationId xmlns:a16="http://schemas.microsoft.com/office/drawing/2014/main" id="{987593EE-275F-284A-6B45-AFF1B2CFDD59}"/>
                    </a:ext>
                  </a:extLst>
                </p:cNvPr>
                <p:cNvPicPr/>
                <p:nvPr/>
              </p:nvPicPr>
              <p:blipFill>
                <a:blip r:embed="rId360"/>
                <a:stretch>
                  <a:fillRect/>
                </a:stretch>
              </p:blipFill>
              <p:spPr>
                <a:xfrm>
                  <a:off x="8474075" y="3080426"/>
                  <a:ext cx="145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6" name="Freihand 205">
                  <a:extLst>
                    <a:ext uri="{FF2B5EF4-FFF2-40B4-BE49-F238E27FC236}">
                      <a16:creationId xmlns:a16="http://schemas.microsoft.com/office/drawing/2014/main" id="{1446327C-BF53-B905-83AF-10CDC2350E29}"/>
                    </a:ext>
                  </a:extLst>
                </p14:cNvPr>
                <p14:cNvContentPartPr/>
                <p14:nvPr/>
              </p14:nvContentPartPr>
              <p14:xfrm>
                <a:off x="8652275" y="3005906"/>
                <a:ext cx="123120" cy="147960"/>
              </p14:xfrm>
            </p:contentPart>
          </mc:Choice>
          <mc:Fallback>
            <p:pic>
              <p:nvPicPr>
                <p:cNvPr id="206" name="Freihand 205">
                  <a:extLst>
                    <a:ext uri="{FF2B5EF4-FFF2-40B4-BE49-F238E27FC236}">
                      <a16:creationId xmlns:a16="http://schemas.microsoft.com/office/drawing/2014/main" id="{1446327C-BF53-B905-83AF-10CDC2350E29}"/>
                    </a:ext>
                  </a:extLst>
                </p:cNvPr>
                <p:cNvPicPr/>
                <p:nvPr/>
              </p:nvPicPr>
              <p:blipFill>
                <a:blip r:embed="rId362"/>
                <a:stretch>
                  <a:fillRect/>
                </a:stretch>
              </p:blipFill>
              <p:spPr>
                <a:xfrm>
                  <a:off x="8643635" y="2996906"/>
                  <a:ext cx="140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7" name="Freihand 206">
                  <a:extLst>
                    <a:ext uri="{FF2B5EF4-FFF2-40B4-BE49-F238E27FC236}">
                      <a16:creationId xmlns:a16="http://schemas.microsoft.com/office/drawing/2014/main" id="{28E5F652-8928-9C22-23BE-B3F2DA3BFC19}"/>
                    </a:ext>
                  </a:extLst>
                </p14:cNvPr>
                <p14:cNvContentPartPr/>
                <p14:nvPr/>
              </p14:nvContentPartPr>
              <p14:xfrm>
                <a:off x="8802395" y="3055226"/>
                <a:ext cx="101520" cy="79920"/>
              </p14:xfrm>
            </p:contentPart>
          </mc:Choice>
          <mc:Fallback>
            <p:pic>
              <p:nvPicPr>
                <p:cNvPr id="207" name="Freihand 206">
                  <a:extLst>
                    <a:ext uri="{FF2B5EF4-FFF2-40B4-BE49-F238E27FC236}">
                      <a16:creationId xmlns:a16="http://schemas.microsoft.com/office/drawing/2014/main" id="{28E5F652-8928-9C22-23BE-B3F2DA3BFC19}"/>
                    </a:ext>
                  </a:extLst>
                </p:cNvPr>
                <p:cNvPicPr/>
                <p:nvPr/>
              </p:nvPicPr>
              <p:blipFill>
                <a:blip r:embed="rId364"/>
                <a:stretch>
                  <a:fillRect/>
                </a:stretch>
              </p:blipFill>
              <p:spPr>
                <a:xfrm>
                  <a:off x="8793755" y="3046586"/>
                  <a:ext cx="119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8" name="Freihand 207">
                  <a:extLst>
                    <a:ext uri="{FF2B5EF4-FFF2-40B4-BE49-F238E27FC236}">
                      <a16:creationId xmlns:a16="http://schemas.microsoft.com/office/drawing/2014/main" id="{28EA41B3-FDDD-492E-D936-5135D8BB67CA}"/>
                    </a:ext>
                  </a:extLst>
                </p14:cNvPr>
                <p14:cNvContentPartPr/>
                <p14:nvPr/>
              </p14:nvContentPartPr>
              <p14:xfrm>
                <a:off x="8946395" y="3037226"/>
                <a:ext cx="52200" cy="76320"/>
              </p14:xfrm>
            </p:contentPart>
          </mc:Choice>
          <mc:Fallback>
            <p:pic>
              <p:nvPicPr>
                <p:cNvPr id="208" name="Freihand 207">
                  <a:extLst>
                    <a:ext uri="{FF2B5EF4-FFF2-40B4-BE49-F238E27FC236}">
                      <a16:creationId xmlns:a16="http://schemas.microsoft.com/office/drawing/2014/main" id="{28EA41B3-FDDD-492E-D936-5135D8BB67CA}"/>
                    </a:ext>
                  </a:extLst>
                </p:cNvPr>
                <p:cNvPicPr/>
                <p:nvPr/>
              </p:nvPicPr>
              <p:blipFill>
                <a:blip r:embed="rId366"/>
                <a:stretch>
                  <a:fillRect/>
                </a:stretch>
              </p:blipFill>
              <p:spPr>
                <a:xfrm>
                  <a:off x="8937755" y="3028586"/>
                  <a:ext cx="6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9" name="Freihand 208">
                  <a:extLst>
                    <a:ext uri="{FF2B5EF4-FFF2-40B4-BE49-F238E27FC236}">
                      <a16:creationId xmlns:a16="http://schemas.microsoft.com/office/drawing/2014/main" id="{CCDAE0DC-8543-C5DA-F2A0-3F00C1024FF9}"/>
                    </a:ext>
                  </a:extLst>
                </p14:cNvPr>
                <p14:cNvContentPartPr/>
                <p14:nvPr/>
              </p14:nvContentPartPr>
              <p14:xfrm>
                <a:off x="9024155" y="3030746"/>
                <a:ext cx="94680" cy="84600"/>
              </p14:xfrm>
            </p:contentPart>
          </mc:Choice>
          <mc:Fallback>
            <p:pic>
              <p:nvPicPr>
                <p:cNvPr id="209" name="Freihand 208">
                  <a:extLst>
                    <a:ext uri="{FF2B5EF4-FFF2-40B4-BE49-F238E27FC236}">
                      <a16:creationId xmlns:a16="http://schemas.microsoft.com/office/drawing/2014/main" id="{CCDAE0DC-8543-C5DA-F2A0-3F00C1024FF9}"/>
                    </a:ext>
                  </a:extLst>
                </p:cNvPr>
                <p:cNvPicPr/>
                <p:nvPr/>
              </p:nvPicPr>
              <p:blipFill>
                <a:blip r:embed="rId368"/>
                <a:stretch>
                  <a:fillRect/>
                </a:stretch>
              </p:blipFill>
              <p:spPr>
                <a:xfrm>
                  <a:off x="9015515" y="3022106"/>
                  <a:ext cx="112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0" name="Freihand 209">
                  <a:extLst>
                    <a:ext uri="{FF2B5EF4-FFF2-40B4-BE49-F238E27FC236}">
                      <a16:creationId xmlns:a16="http://schemas.microsoft.com/office/drawing/2014/main" id="{8FF24ED3-5024-D119-117E-662792D75099}"/>
                    </a:ext>
                  </a:extLst>
                </p14:cNvPr>
                <p14:cNvContentPartPr/>
                <p14:nvPr/>
              </p14:nvContentPartPr>
              <p14:xfrm>
                <a:off x="9162035" y="2996546"/>
                <a:ext cx="113760" cy="137880"/>
              </p14:xfrm>
            </p:contentPart>
          </mc:Choice>
          <mc:Fallback>
            <p:pic>
              <p:nvPicPr>
                <p:cNvPr id="210" name="Freihand 209">
                  <a:extLst>
                    <a:ext uri="{FF2B5EF4-FFF2-40B4-BE49-F238E27FC236}">
                      <a16:creationId xmlns:a16="http://schemas.microsoft.com/office/drawing/2014/main" id="{8FF24ED3-5024-D119-117E-662792D75099}"/>
                    </a:ext>
                  </a:extLst>
                </p:cNvPr>
                <p:cNvPicPr/>
                <p:nvPr/>
              </p:nvPicPr>
              <p:blipFill>
                <a:blip r:embed="rId370"/>
                <a:stretch>
                  <a:fillRect/>
                </a:stretch>
              </p:blipFill>
              <p:spPr>
                <a:xfrm>
                  <a:off x="9153035" y="2987546"/>
                  <a:ext cx="131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 name="Freihand 210">
                  <a:extLst>
                    <a:ext uri="{FF2B5EF4-FFF2-40B4-BE49-F238E27FC236}">
                      <a16:creationId xmlns:a16="http://schemas.microsoft.com/office/drawing/2014/main" id="{2C517307-2027-10FB-9131-DAAD86DA5A71}"/>
                    </a:ext>
                  </a:extLst>
                </p14:cNvPr>
                <p14:cNvContentPartPr/>
                <p14:nvPr/>
              </p14:nvContentPartPr>
              <p14:xfrm>
                <a:off x="9432755" y="3024626"/>
                <a:ext cx="99720" cy="70920"/>
              </p14:xfrm>
            </p:contentPart>
          </mc:Choice>
          <mc:Fallback>
            <p:pic>
              <p:nvPicPr>
                <p:cNvPr id="211" name="Freihand 210">
                  <a:extLst>
                    <a:ext uri="{FF2B5EF4-FFF2-40B4-BE49-F238E27FC236}">
                      <a16:creationId xmlns:a16="http://schemas.microsoft.com/office/drawing/2014/main" id="{2C517307-2027-10FB-9131-DAAD86DA5A71}"/>
                    </a:ext>
                  </a:extLst>
                </p:cNvPr>
                <p:cNvPicPr/>
                <p:nvPr/>
              </p:nvPicPr>
              <p:blipFill>
                <a:blip r:embed="rId372"/>
                <a:stretch>
                  <a:fillRect/>
                </a:stretch>
              </p:blipFill>
              <p:spPr>
                <a:xfrm>
                  <a:off x="9423755" y="3015626"/>
                  <a:ext cx="117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2" name="Freihand 211">
                  <a:extLst>
                    <a:ext uri="{FF2B5EF4-FFF2-40B4-BE49-F238E27FC236}">
                      <a16:creationId xmlns:a16="http://schemas.microsoft.com/office/drawing/2014/main" id="{62DDD0F8-F93C-D46F-D5BD-955126E7DE6A}"/>
                    </a:ext>
                  </a:extLst>
                </p14:cNvPr>
                <p14:cNvContentPartPr/>
                <p14:nvPr/>
              </p14:nvContentPartPr>
              <p14:xfrm>
                <a:off x="9555875" y="2924906"/>
                <a:ext cx="55440" cy="153000"/>
              </p14:xfrm>
            </p:contentPart>
          </mc:Choice>
          <mc:Fallback>
            <p:pic>
              <p:nvPicPr>
                <p:cNvPr id="212" name="Freihand 211">
                  <a:extLst>
                    <a:ext uri="{FF2B5EF4-FFF2-40B4-BE49-F238E27FC236}">
                      <a16:creationId xmlns:a16="http://schemas.microsoft.com/office/drawing/2014/main" id="{62DDD0F8-F93C-D46F-D5BD-955126E7DE6A}"/>
                    </a:ext>
                  </a:extLst>
                </p:cNvPr>
                <p:cNvPicPr/>
                <p:nvPr/>
              </p:nvPicPr>
              <p:blipFill>
                <a:blip r:embed="rId374"/>
                <a:stretch>
                  <a:fillRect/>
                </a:stretch>
              </p:blipFill>
              <p:spPr>
                <a:xfrm>
                  <a:off x="9547235" y="2915906"/>
                  <a:ext cx="73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3" name="Freihand 212">
                  <a:extLst>
                    <a:ext uri="{FF2B5EF4-FFF2-40B4-BE49-F238E27FC236}">
                      <a16:creationId xmlns:a16="http://schemas.microsoft.com/office/drawing/2014/main" id="{A198E2AC-F202-E135-E5A1-345BDCE02356}"/>
                    </a:ext>
                  </a:extLst>
                </p14:cNvPr>
                <p14:cNvContentPartPr/>
                <p14:nvPr/>
              </p14:nvContentPartPr>
              <p14:xfrm>
                <a:off x="9638675" y="2997626"/>
                <a:ext cx="147600" cy="79920"/>
              </p14:xfrm>
            </p:contentPart>
          </mc:Choice>
          <mc:Fallback>
            <p:pic>
              <p:nvPicPr>
                <p:cNvPr id="213" name="Freihand 212">
                  <a:extLst>
                    <a:ext uri="{FF2B5EF4-FFF2-40B4-BE49-F238E27FC236}">
                      <a16:creationId xmlns:a16="http://schemas.microsoft.com/office/drawing/2014/main" id="{A198E2AC-F202-E135-E5A1-345BDCE02356}"/>
                    </a:ext>
                  </a:extLst>
                </p:cNvPr>
                <p:cNvPicPr/>
                <p:nvPr/>
              </p:nvPicPr>
              <p:blipFill>
                <a:blip r:embed="rId376"/>
                <a:stretch>
                  <a:fillRect/>
                </a:stretch>
              </p:blipFill>
              <p:spPr>
                <a:xfrm>
                  <a:off x="9630035" y="2988626"/>
                  <a:ext cx="165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4" name="Freihand 213">
                  <a:extLst>
                    <a:ext uri="{FF2B5EF4-FFF2-40B4-BE49-F238E27FC236}">
                      <a16:creationId xmlns:a16="http://schemas.microsoft.com/office/drawing/2014/main" id="{2E00FAC4-F1C0-5BC2-8D6C-12A5498E7AF8}"/>
                    </a:ext>
                  </a:extLst>
                </p14:cNvPr>
                <p14:cNvContentPartPr/>
                <p14:nvPr/>
              </p14:nvContentPartPr>
              <p14:xfrm>
                <a:off x="9939995" y="3012746"/>
                <a:ext cx="75960" cy="70920"/>
              </p14:xfrm>
            </p:contentPart>
          </mc:Choice>
          <mc:Fallback>
            <p:pic>
              <p:nvPicPr>
                <p:cNvPr id="214" name="Freihand 213">
                  <a:extLst>
                    <a:ext uri="{FF2B5EF4-FFF2-40B4-BE49-F238E27FC236}">
                      <a16:creationId xmlns:a16="http://schemas.microsoft.com/office/drawing/2014/main" id="{2E00FAC4-F1C0-5BC2-8D6C-12A5498E7AF8}"/>
                    </a:ext>
                  </a:extLst>
                </p:cNvPr>
                <p:cNvPicPr/>
                <p:nvPr/>
              </p:nvPicPr>
              <p:blipFill>
                <a:blip r:embed="rId378"/>
                <a:stretch>
                  <a:fillRect/>
                </a:stretch>
              </p:blipFill>
              <p:spPr>
                <a:xfrm>
                  <a:off x="9930995" y="3004106"/>
                  <a:ext cx="93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6" name="Freihand 215">
                  <a:extLst>
                    <a:ext uri="{FF2B5EF4-FFF2-40B4-BE49-F238E27FC236}">
                      <a16:creationId xmlns:a16="http://schemas.microsoft.com/office/drawing/2014/main" id="{E9F7A2C6-B3E2-4B58-1920-43DAC84386A5}"/>
                    </a:ext>
                  </a:extLst>
                </p14:cNvPr>
                <p14:cNvContentPartPr/>
                <p14:nvPr/>
              </p14:nvContentPartPr>
              <p14:xfrm>
                <a:off x="9580715" y="3377426"/>
                <a:ext cx="25560" cy="31680"/>
              </p14:xfrm>
            </p:contentPart>
          </mc:Choice>
          <mc:Fallback>
            <p:pic>
              <p:nvPicPr>
                <p:cNvPr id="216" name="Freihand 215">
                  <a:extLst>
                    <a:ext uri="{FF2B5EF4-FFF2-40B4-BE49-F238E27FC236}">
                      <a16:creationId xmlns:a16="http://schemas.microsoft.com/office/drawing/2014/main" id="{E9F7A2C6-B3E2-4B58-1920-43DAC84386A5}"/>
                    </a:ext>
                  </a:extLst>
                </p:cNvPr>
                <p:cNvPicPr/>
                <p:nvPr/>
              </p:nvPicPr>
              <p:blipFill>
                <a:blip r:embed="rId380"/>
                <a:stretch>
                  <a:fillRect/>
                </a:stretch>
              </p:blipFill>
              <p:spPr>
                <a:xfrm>
                  <a:off x="9571715" y="3368786"/>
                  <a:ext cx="43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9" name="Freihand 228">
                  <a:extLst>
                    <a:ext uri="{FF2B5EF4-FFF2-40B4-BE49-F238E27FC236}">
                      <a16:creationId xmlns:a16="http://schemas.microsoft.com/office/drawing/2014/main" id="{76C4E2B8-CD3A-CF99-6BF9-15FFD0BB7ECF}"/>
                    </a:ext>
                  </a:extLst>
                </p14:cNvPr>
                <p14:cNvContentPartPr/>
                <p14:nvPr/>
              </p14:nvContentPartPr>
              <p14:xfrm>
                <a:off x="7878995" y="3504866"/>
                <a:ext cx="148320" cy="10080"/>
              </p14:xfrm>
            </p:contentPart>
          </mc:Choice>
          <mc:Fallback>
            <p:pic>
              <p:nvPicPr>
                <p:cNvPr id="229" name="Freihand 228">
                  <a:extLst>
                    <a:ext uri="{FF2B5EF4-FFF2-40B4-BE49-F238E27FC236}">
                      <a16:creationId xmlns:a16="http://schemas.microsoft.com/office/drawing/2014/main" id="{76C4E2B8-CD3A-CF99-6BF9-15FFD0BB7ECF}"/>
                    </a:ext>
                  </a:extLst>
                </p:cNvPr>
                <p:cNvPicPr/>
                <p:nvPr/>
              </p:nvPicPr>
              <p:blipFill>
                <a:blip r:embed="rId382"/>
                <a:stretch>
                  <a:fillRect/>
                </a:stretch>
              </p:blipFill>
              <p:spPr>
                <a:xfrm>
                  <a:off x="7870355" y="3495866"/>
                  <a:ext cx="165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0" name="Freihand 229">
                  <a:extLst>
                    <a:ext uri="{FF2B5EF4-FFF2-40B4-BE49-F238E27FC236}">
                      <a16:creationId xmlns:a16="http://schemas.microsoft.com/office/drawing/2014/main" id="{3A2F6E66-BF6D-B2CB-6509-7F7DB35C9E25}"/>
                    </a:ext>
                  </a:extLst>
                </p14:cNvPr>
                <p14:cNvContentPartPr/>
                <p14:nvPr/>
              </p14:nvContentPartPr>
              <p14:xfrm>
                <a:off x="8250875" y="3408746"/>
                <a:ext cx="86040" cy="225360"/>
              </p14:xfrm>
            </p:contentPart>
          </mc:Choice>
          <mc:Fallback>
            <p:pic>
              <p:nvPicPr>
                <p:cNvPr id="230" name="Freihand 229">
                  <a:extLst>
                    <a:ext uri="{FF2B5EF4-FFF2-40B4-BE49-F238E27FC236}">
                      <a16:creationId xmlns:a16="http://schemas.microsoft.com/office/drawing/2014/main" id="{3A2F6E66-BF6D-B2CB-6509-7F7DB35C9E25}"/>
                    </a:ext>
                  </a:extLst>
                </p:cNvPr>
                <p:cNvPicPr/>
                <p:nvPr/>
              </p:nvPicPr>
              <p:blipFill>
                <a:blip r:embed="rId384"/>
                <a:stretch>
                  <a:fillRect/>
                </a:stretch>
              </p:blipFill>
              <p:spPr>
                <a:xfrm>
                  <a:off x="8242235" y="3400106"/>
                  <a:ext cx="103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1" name="Freihand 230">
                  <a:extLst>
                    <a:ext uri="{FF2B5EF4-FFF2-40B4-BE49-F238E27FC236}">
                      <a16:creationId xmlns:a16="http://schemas.microsoft.com/office/drawing/2014/main" id="{04686BE0-1574-44E1-08F3-7C4ED6478052}"/>
                    </a:ext>
                  </a:extLst>
                </p14:cNvPr>
                <p14:cNvContentPartPr/>
                <p14:nvPr/>
              </p14:nvContentPartPr>
              <p14:xfrm>
                <a:off x="8355275" y="3406586"/>
                <a:ext cx="157320" cy="81000"/>
              </p14:xfrm>
            </p:contentPart>
          </mc:Choice>
          <mc:Fallback>
            <p:pic>
              <p:nvPicPr>
                <p:cNvPr id="231" name="Freihand 230">
                  <a:extLst>
                    <a:ext uri="{FF2B5EF4-FFF2-40B4-BE49-F238E27FC236}">
                      <a16:creationId xmlns:a16="http://schemas.microsoft.com/office/drawing/2014/main" id="{04686BE0-1574-44E1-08F3-7C4ED6478052}"/>
                    </a:ext>
                  </a:extLst>
                </p:cNvPr>
                <p:cNvPicPr/>
                <p:nvPr/>
              </p:nvPicPr>
              <p:blipFill>
                <a:blip r:embed="rId386"/>
                <a:stretch>
                  <a:fillRect/>
                </a:stretch>
              </p:blipFill>
              <p:spPr>
                <a:xfrm>
                  <a:off x="8346275" y="3397946"/>
                  <a:ext cx="174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3" name="Freihand 232">
                  <a:extLst>
                    <a:ext uri="{FF2B5EF4-FFF2-40B4-BE49-F238E27FC236}">
                      <a16:creationId xmlns:a16="http://schemas.microsoft.com/office/drawing/2014/main" id="{C73812E8-6DD9-8452-5BAD-20C2019CA93E}"/>
                    </a:ext>
                  </a:extLst>
                </p14:cNvPr>
                <p14:cNvContentPartPr/>
                <p14:nvPr/>
              </p14:nvContentPartPr>
              <p14:xfrm>
                <a:off x="8537795" y="3312266"/>
                <a:ext cx="140760" cy="170280"/>
              </p14:xfrm>
            </p:contentPart>
          </mc:Choice>
          <mc:Fallback>
            <p:pic>
              <p:nvPicPr>
                <p:cNvPr id="233" name="Freihand 232">
                  <a:extLst>
                    <a:ext uri="{FF2B5EF4-FFF2-40B4-BE49-F238E27FC236}">
                      <a16:creationId xmlns:a16="http://schemas.microsoft.com/office/drawing/2014/main" id="{C73812E8-6DD9-8452-5BAD-20C2019CA93E}"/>
                    </a:ext>
                  </a:extLst>
                </p:cNvPr>
                <p:cNvPicPr/>
                <p:nvPr/>
              </p:nvPicPr>
              <p:blipFill>
                <a:blip r:embed="rId388"/>
                <a:stretch>
                  <a:fillRect/>
                </a:stretch>
              </p:blipFill>
              <p:spPr>
                <a:xfrm>
                  <a:off x="8528795" y="3303266"/>
                  <a:ext cx="158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4" name="Freihand 233">
                  <a:extLst>
                    <a:ext uri="{FF2B5EF4-FFF2-40B4-BE49-F238E27FC236}">
                      <a16:creationId xmlns:a16="http://schemas.microsoft.com/office/drawing/2014/main" id="{E437A3A9-2E13-A503-6E03-97C80C1F3A79}"/>
                    </a:ext>
                  </a:extLst>
                </p14:cNvPr>
                <p14:cNvContentPartPr/>
                <p14:nvPr/>
              </p14:nvContentPartPr>
              <p14:xfrm>
                <a:off x="8718875" y="3334946"/>
                <a:ext cx="94680" cy="101520"/>
              </p14:xfrm>
            </p:contentPart>
          </mc:Choice>
          <mc:Fallback>
            <p:pic>
              <p:nvPicPr>
                <p:cNvPr id="234" name="Freihand 233">
                  <a:extLst>
                    <a:ext uri="{FF2B5EF4-FFF2-40B4-BE49-F238E27FC236}">
                      <a16:creationId xmlns:a16="http://schemas.microsoft.com/office/drawing/2014/main" id="{E437A3A9-2E13-A503-6E03-97C80C1F3A79}"/>
                    </a:ext>
                  </a:extLst>
                </p:cNvPr>
                <p:cNvPicPr/>
                <p:nvPr/>
              </p:nvPicPr>
              <p:blipFill>
                <a:blip r:embed="rId390"/>
                <a:stretch>
                  <a:fillRect/>
                </a:stretch>
              </p:blipFill>
              <p:spPr>
                <a:xfrm>
                  <a:off x="8709875" y="3325946"/>
                  <a:ext cx="112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6" name="Freihand 235">
                  <a:extLst>
                    <a:ext uri="{FF2B5EF4-FFF2-40B4-BE49-F238E27FC236}">
                      <a16:creationId xmlns:a16="http://schemas.microsoft.com/office/drawing/2014/main" id="{76E61659-4620-9957-CBA1-8625C16F3155}"/>
                    </a:ext>
                  </a:extLst>
                </p14:cNvPr>
                <p14:cNvContentPartPr/>
                <p14:nvPr/>
              </p14:nvContentPartPr>
              <p14:xfrm>
                <a:off x="8904275" y="3251066"/>
                <a:ext cx="209520" cy="370080"/>
              </p14:xfrm>
            </p:contentPart>
          </mc:Choice>
          <mc:Fallback>
            <p:pic>
              <p:nvPicPr>
                <p:cNvPr id="236" name="Freihand 235">
                  <a:extLst>
                    <a:ext uri="{FF2B5EF4-FFF2-40B4-BE49-F238E27FC236}">
                      <a16:creationId xmlns:a16="http://schemas.microsoft.com/office/drawing/2014/main" id="{76E61659-4620-9957-CBA1-8625C16F3155}"/>
                    </a:ext>
                  </a:extLst>
                </p:cNvPr>
                <p:cNvPicPr/>
                <p:nvPr/>
              </p:nvPicPr>
              <p:blipFill>
                <a:blip r:embed="rId392"/>
                <a:stretch>
                  <a:fillRect/>
                </a:stretch>
              </p:blipFill>
              <p:spPr>
                <a:xfrm>
                  <a:off x="8895635" y="3242426"/>
                  <a:ext cx="2271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8" name="Freihand 237">
                  <a:extLst>
                    <a:ext uri="{FF2B5EF4-FFF2-40B4-BE49-F238E27FC236}">
                      <a16:creationId xmlns:a16="http://schemas.microsoft.com/office/drawing/2014/main" id="{68A9AE38-3643-DC9F-9D77-2872D845FCFB}"/>
                    </a:ext>
                  </a:extLst>
                </p14:cNvPr>
                <p14:cNvContentPartPr/>
                <p14:nvPr/>
              </p14:nvContentPartPr>
              <p14:xfrm>
                <a:off x="9327995" y="3243866"/>
                <a:ext cx="192240" cy="242640"/>
              </p14:xfrm>
            </p:contentPart>
          </mc:Choice>
          <mc:Fallback>
            <p:pic>
              <p:nvPicPr>
                <p:cNvPr id="238" name="Freihand 237">
                  <a:extLst>
                    <a:ext uri="{FF2B5EF4-FFF2-40B4-BE49-F238E27FC236}">
                      <a16:creationId xmlns:a16="http://schemas.microsoft.com/office/drawing/2014/main" id="{68A9AE38-3643-DC9F-9D77-2872D845FCFB}"/>
                    </a:ext>
                  </a:extLst>
                </p:cNvPr>
                <p:cNvPicPr/>
                <p:nvPr/>
              </p:nvPicPr>
              <p:blipFill>
                <a:blip r:embed="rId394"/>
                <a:stretch>
                  <a:fillRect/>
                </a:stretch>
              </p:blipFill>
              <p:spPr>
                <a:xfrm>
                  <a:off x="9319355" y="3234866"/>
                  <a:ext cx="2098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9" name="Freihand 238">
                  <a:extLst>
                    <a:ext uri="{FF2B5EF4-FFF2-40B4-BE49-F238E27FC236}">
                      <a16:creationId xmlns:a16="http://schemas.microsoft.com/office/drawing/2014/main" id="{B0B56958-4A86-6C98-D8BC-1D374F36F19D}"/>
                    </a:ext>
                  </a:extLst>
                </p14:cNvPr>
                <p14:cNvContentPartPr/>
                <p14:nvPr/>
              </p14:nvContentPartPr>
              <p14:xfrm>
                <a:off x="9563435" y="3288866"/>
                <a:ext cx="76680" cy="141480"/>
              </p14:xfrm>
            </p:contentPart>
          </mc:Choice>
          <mc:Fallback>
            <p:pic>
              <p:nvPicPr>
                <p:cNvPr id="239" name="Freihand 238">
                  <a:extLst>
                    <a:ext uri="{FF2B5EF4-FFF2-40B4-BE49-F238E27FC236}">
                      <a16:creationId xmlns:a16="http://schemas.microsoft.com/office/drawing/2014/main" id="{B0B56958-4A86-6C98-D8BC-1D374F36F19D}"/>
                    </a:ext>
                  </a:extLst>
                </p:cNvPr>
                <p:cNvPicPr/>
                <p:nvPr/>
              </p:nvPicPr>
              <p:blipFill>
                <a:blip r:embed="rId396"/>
                <a:stretch>
                  <a:fillRect/>
                </a:stretch>
              </p:blipFill>
              <p:spPr>
                <a:xfrm>
                  <a:off x="9554795" y="3280226"/>
                  <a:ext cx="94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0" name="Freihand 239">
                  <a:extLst>
                    <a:ext uri="{FF2B5EF4-FFF2-40B4-BE49-F238E27FC236}">
                      <a16:creationId xmlns:a16="http://schemas.microsoft.com/office/drawing/2014/main" id="{7BE90EF6-C402-B551-42C4-C074757A5A82}"/>
                    </a:ext>
                  </a:extLst>
                </p14:cNvPr>
                <p14:cNvContentPartPr/>
                <p14:nvPr/>
              </p14:nvContentPartPr>
              <p14:xfrm>
                <a:off x="9706355" y="3305786"/>
                <a:ext cx="32760" cy="97200"/>
              </p14:xfrm>
            </p:contentPart>
          </mc:Choice>
          <mc:Fallback>
            <p:pic>
              <p:nvPicPr>
                <p:cNvPr id="240" name="Freihand 239">
                  <a:extLst>
                    <a:ext uri="{FF2B5EF4-FFF2-40B4-BE49-F238E27FC236}">
                      <a16:creationId xmlns:a16="http://schemas.microsoft.com/office/drawing/2014/main" id="{7BE90EF6-C402-B551-42C4-C074757A5A82}"/>
                    </a:ext>
                  </a:extLst>
                </p:cNvPr>
                <p:cNvPicPr/>
                <p:nvPr/>
              </p:nvPicPr>
              <p:blipFill>
                <a:blip r:embed="rId398"/>
                <a:stretch>
                  <a:fillRect/>
                </a:stretch>
              </p:blipFill>
              <p:spPr>
                <a:xfrm>
                  <a:off x="9697355" y="3297146"/>
                  <a:ext cx="50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1" name="Freihand 240">
                  <a:extLst>
                    <a:ext uri="{FF2B5EF4-FFF2-40B4-BE49-F238E27FC236}">
                      <a16:creationId xmlns:a16="http://schemas.microsoft.com/office/drawing/2014/main" id="{BACB4DB1-F05D-8ABC-B30C-36C2CBB7B154}"/>
                    </a:ext>
                  </a:extLst>
                </p14:cNvPr>
                <p14:cNvContentPartPr/>
                <p14:nvPr/>
              </p14:nvContentPartPr>
              <p14:xfrm>
                <a:off x="9754955" y="3201386"/>
                <a:ext cx="118800" cy="222120"/>
              </p14:xfrm>
            </p:contentPart>
          </mc:Choice>
          <mc:Fallback>
            <p:pic>
              <p:nvPicPr>
                <p:cNvPr id="241" name="Freihand 240">
                  <a:extLst>
                    <a:ext uri="{FF2B5EF4-FFF2-40B4-BE49-F238E27FC236}">
                      <a16:creationId xmlns:a16="http://schemas.microsoft.com/office/drawing/2014/main" id="{BACB4DB1-F05D-8ABC-B30C-36C2CBB7B154}"/>
                    </a:ext>
                  </a:extLst>
                </p:cNvPr>
                <p:cNvPicPr/>
                <p:nvPr/>
              </p:nvPicPr>
              <p:blipFill>
                <a:blip r:embed="rId400"/>
                <a:stretch>
                  <a:fillRect/>
                </a:stretch>
              </p:blipFill>
              <p:spPr>
                <a:xfrm>
                  <a:off x="9746315" y="3192746"/>
                  <a:ext cx="136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2" name="Freihand 241">
                  <a:extLst>
                    <a:ext uri="{FF2B5EF4-FFF2-40B4-BE49-F238E27FC236}">
                      <a16:creationId xmlns:a16="http://schemas.microsoft.com/office/drawing/2014/main" id="{2D3E13CB-CA39-081F-0A6D-65A50A41F798}"/>
                    </a:ext>
                  </a:extLst>
                </p14:cNvPr>
                <p14:cNvContentPartPr/>
                <p14:nvPr/>
              </p14:nvContentPartPr>
              <p14:xfrm>
                <a:off x="9894275" y="3227666"/>
                <a:ext cx="23040" cy="152280"/>
              </p14:xfrm>
            </p:contentPart>
          </mc:Choice>
          <mc:Fallback>
            <p:pic>
              <p:nvPicPr>
                <p:cNvPr id="242" name="Freihand 241">
                  <a:extLst>
                    <a:ext uri="{FF2B5EF4-FFF2-40B4-BE49-F238E27FC236}">
                      <a16:creationId xmlns:a16="http://schemas.microsoft.com/office/drawing/2014/main" id="{2D3E13CB-CA39-081F-0A6D-65A50A41F798}"/>
                    </a:ext>
                  </a:extLst>
                </p:cNvPr>
                <p:cNvPicPr/>
                <p:nvPr/>
              </p:nvPicPr>
              <p:blipFill>
                <a:blip r:embed="rId402"/>
                <a:stretch>
                  <a:fillRect/>
                </a:stretch>
              </p:blipFill>
              <p:spPr>
                <a:xfrm>
                  <a:off x="9885275" y="3218666"/>
                  <a:ext cx="40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3" name="Freihand 242">
                  <a:extLst>
                    <a:ext uri="{FF2B5EF4-FFF2-40B4-BE49-F238E27FC236}">
                      <a16:creationId xmlns:a16="http://schemas.microsoft.com/office/drawing/2014/main" id="{4C062858-577D-8B61-6FC3-214CC8D1B8FF}"/>
                    </a:ext>
                  </a:extLst>
                </p14:cNvPr>
                <p14:cNvContentPartPr/>
                <p14:nvPr/>
              </p14:nvContentPartPr>
              <p14:xfrm>
                <a:off x="9742715" y="3148106"/>
                <a:ext cx="285480" cy="241920"/>
              </p14:xfrm>
            </p:contentPart>
          </mc:Choice>
          <mc:Fallback>
            <p:pic>
              <p:nvPicPr>
                <p:cNvPr id="243" name="Freihand 242">
                  <a:extLst>
                    <a:ext uri="{FF2B5EF4-FFF2-40B4-BE49-F238E27FC236}">
                      <a16:creationId xmlns:a16="http://schemas.microsoft.com/office/drawing/2014/main" id="{4C062858-577D-8B61-6FC3-214CC8D1B8FF}"/>
                    </a:ext>
                  </a:extLst>
                </p:cNvPr>
                <p:cNvPicPr/>
                <p:nvPr/>
              </p:nvPicPr>
              <p:blipFill>
                <a:blip r:embed="rId404"/>
                <a:stretch>
                  <a:fillRect/>
                </a:stretch>
              </p:blipFill>
              <p:spPr>
                <a:xfrm>
                  <a:off x="9733715" y="3139466"/>
                  <a:ext cx="3031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4" name="Freihand 243">
                  <a:extLst>
                    <a:ext uri="{FF2B5EF4-FFF2-40B4-BE49-F238E27FC236}">
                      <a16:creationId xmlns:a16="http://schemas.microsoft.com/office/drawing/2014/main" id="{A33C69ED-C815-5A4C-8861-33F1E2905B38}"/>
                    </a:ext>
                  </a:extLst>
                </p14:cNvPr>
                <p14:cNvContentPartPr/>
                <p14:nvPr/>
              </p14:nvContentPartPr>
              <p14:xfrm>
                <a:off x="10148435" y="3278786"/>
                <a:ext cx="110160" cy="208800"/>
              </p14:xfrm>
            </p:contentPart>
          </mc:Choice>
          <mc:Fallback>
            <p:pic>
              <p:nvPicPr>
                <p:cNvPr id="244" name="Freihand 243">
                  <a:extLst>
                    <a:ext uri="{FF2B5EF4-FFF2-40B4-BE49-F238E27FC236}">
                      <a16:creationId xmlns:a16="http://schemas.microsoft.com/office/drawing/2014/main" id="{A33C69ED-C815-5A4C-8861-33F1E2905B38}"/>
                    </a:ext>
                  </a:extLst>
                </p:cNvPr>
                <p:cNvPicPr/>
                <p:nvPr/>
              </p:nvPicPr>
              <p:blipFill>
                <a:blip r:embed="rId406"/>
                <a:stretch>
                  <a:fillRect/>
                </a:stretch>
              </p:blipFill>
              <p:spPr>
                <a:xfrm>
                  <a:off x="10139795" y="3270146"/>
                  <a:ext cx="127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5" name="Freihand 244">
                  <a:extLst>
                    <a:ext uri="{FF2B5EF4-FFF2-40B4-BE49-F238E27FC236}">
                      <a16:creationId xmlns:a16="http://schemas.microsoft.com/office/drawing/2014/main" id="{7B83F420-FA7D-968A-FCD1-F6AAEECB5422}"/>
                    </a:ext>
                  </a:extLst>
                </p14:cNvPr>
                <p14:cNvContentPartPr/>
                <p14:nvPr/>
              </p14:nvContentPartPr>
              <p14:xfrm>
                <a:off x="10304675" y="3262226"/>
                <a:ext cx="164880" cy="119520"/>
              </p14:xfrm>
            </p:contentPart>
          </mc:Choice>
          <mc:Fallback>
            <p:pic>
              <p:nvPicPr>
                <p:cNvPr id="245" name="Freihand 244">
                  <a:extLst>
                    <a:ext uri="{FF2B5EF4-FFF2-40B4-BE49-F238E27FC236}">
                      <a16:creationId xmlns:a16="http://schemas.microsoft.com/office/drawing/2014/main" id="{7B83F420-FA7D-968A-FCD1-F6AAEECB5422}"/>
                    </a:ext>
                  </a:extLst>
                </p:cNvPr>
                <p:cNvPicPr/>
                <p:nvPr/>
              </p:nvPicPr>
              <p:blipFill>
                <a:blip r:embed="rId408"/>
                <a:stretch>
                  <a:fillRect/>
                </a:stretch>
              </p:blipFill>
              <p:spPr>
                <a:xfrm>
                  <a:off x="10296035" y="3253586"/>
                  <a:ext cx="182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6" name="Freihand 245">
                  <a:extLst>
                    <a:ext uri="{FF2B5EF4-FFF2-40B4-BE49-F238E27FC236}">
                      <a16:creationId xmlns:a16="http://schemas.microsoft.com/office/drawing/2014/main" id="{420470A3-3E13-52A4-D167-BDB7733A060D}"/>
                    </a:ext>
                  </a:extLst>
                </p14:cNvPr>
                <p14:cNvContentPartPr/>
                <p14:nvPr/>
              </p14:nvContentPartPr>
              <p14:xfrm>
                <a:off x="10458035" y="3199586"/>
                <a:ext cx="10440" cy="35640"/>
              </p14:xfrm>
            </p:contentPart>
          </mc:Choice>
          <mc:Fallback>
            <p:pic>
              <p:nvPicPr>
                <p:cNvPr id="246" name="Freihand 245">
                  <a:extLst>
                    <a:ext uri="{FF2B5EF4-FFF2-40B4-BE49-F238E27FC236}">
                      <a16:creationId xmlns:a16="http://schemas.microsoft.com/office/drawing/2014/main" id="{420470A3-3E13-52A4-D167-BDB7733A060D}"/>
                    </a:ext>
                  </a:extLst>
                </p:cNvPr>
                <p:cNvPicPr/>
                <p:nvPr/>
              </p:nvPicPr>
              <p:blipFill>
                <a:blip r:embed="rId410"/>
                <a:stretch>
                  <a:fillRect/>
                </a:stretch>
              </p:blipFill>
              <p:spPr>
                <a:xfrm>
                  <a:off x="10449035" y="3190586"/>
                  <a:ext cx="28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7" name="Freihand 246">
                  <a:extLst>
                    <a:ext uri="{FF2B5EF4-FFF2-40B4-BE49-F238E27FC236}">
                      <a16:creationId xmlns:a16="http://schemas.microsoft.com/office/drawing/2014/main" id="{554D874D-CEE6-1F4D-F6A1-F36C91F7DC1A}"/>
                    </a:ext>
                  </a:extLst>
                </p14:cNvPr>
                <p14:cNvContentPartPr/>
                <p14:nvPr/>
              </p14:nvContentPartPr>
              <p14:xfrm>
                <a:off x="10513475" y="3242786"/>
                <a:ext cx="117360" cy="111960"/>
              </p14:xfrm>
            </p:contentPart>
          </mc:Choice>
          <mc:Fallback>
            <p:pic>
              <p:nvPicPr>
                <p:cNvPr id="247" name="Freihand 246">
                  <a:extLst>
                    <a:ext uri="{FF2B5EF4-FFF2-40B4-BE49-F238E27FC236}">
                      <a16:creationId xmlns:a16="http://schemas.microsoft.com/office/drawing/2014/main" id="{554D874D-CEE6-1F4D-F6A1-F36C91F7DC1A}"/>
                    </a:ext>
                  </a:extLst>
                </p:cNvPr>
                <p:cNvPicPr/>
                <p:nvPr/>
              </p:nvPicPr>
              <p:blipFill>
                <a:blip r:embed="rId412"/>
                <a:stretch>
                  <a:fillRect/>
                </a:stretch>
              </p:blipFill>
              <p:spPr>
                <a:xfrm>
                  <a:off x="10504475" y="3234146"/>
                  <a:ext cx="135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8" name="Freihand 247">
                  <a:extLst>
                    <a:ext uri="{FF2B5EF4-FFF2-40B4-BE49-F238E27FC236}">
                      <a16:creationId xmlns:a16="http://schemas.microsoft.com/office/drawing/2014/main" id="{77087570-5A6C-13BE-6314-B5306DF76303}"/>
                    </a:ext>
                  </a:extLst>
                </p14:cNvPr>
                <p14:cNvContentPartPr/>
                <p14:nvPr/>
              </p14:nvContentPartPr>
              <p14:xfrm>
                <a:off x="10642715" y="3229826"/>
                <a:ext cx="186840" cy="108360"/>
              </p14:xfrm>
            </p:contentPart>
          </mc:Choice>
          <mc:Fallback>
            <p:pic>
              <p:nvPicPr>
                <p:cNvPr id="248" name="Freihand 247">
                  <a:extLst>
                    <a:ext uri="{FF2B5EF4-FFF2-40B4-BE49-F238E27FC236}">
                      <a16:creationId xmlns:a16="http://schemas.microsoft.com/office/drawing/2014/main" id="{77087570-5A6C-13BE-6314-B5306DF76303}"/>
                    </a:ext>
                  </a:extLst>
                </p:cNvPr>
                <p:cNvPicPr/>
                <p:nvPr/>
              </p:nvPicPr>
              <p:blipFill>
                <a:blip r:embed="rId414"/>
                <a:stretch>
                  <a:fillRect/>
                </a:stretch>
              </p:blipFill>
              <p:spPr>
                <a:xfrm>
                  <a:off x="10634075" y="3220826"/>
                  <a:ext cx="204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0" name="Freihand 249">
                  <a:extLst>
                    <a:ext uri="{FF2B5EF4-FFF2-40B4-BE49-F238E27FC236}">
                      <a16:creationId xmlns:a16="http://schemas.microsoft.com/office/drawing/2014/main" id="{5BF410D5-BFFF-D6BB-E3BB-0C0192DEF747}"/>
                    </a:ext>
                  </a:extLst>
                </p14:cNvPr>
                <p14:cNvContentPartPr/>
                <p14:nvPr/>
              </p14:nvContentPartPr>
              <p14:xfrm>
                <a:off x="7923635" y="3762626"/>
                <a:ext cx="347040" cy="39960"/>
              </p14:xfrm>
            </p:contentPart>
          </mc:Choice>
          <mc:Fallback>
            <p:pic>
              <p:nvPicPr>
                <p:cNvPr id="250" name="Freihand 249">
                  <a:extLst>
                    <a:ext uri="{FF2B5EF4-FFF2-40B4-BE49-F238E27FC236}">
                      <a16:creationId xmlns:a16="http://schemas.microsoft.com/office/drawing/2014/main" id="{5BF410D5-BFFF-D6BB-E3BB-0C0192DEF747}"/>
                    </a:ext>
                  </a:extLst>
                </p:cNvPr>
                <p:cNvPicPr/>
                <p:nvPr/>
              </p:nvPicPr>
              <p:blipFill>
                <a:blip r:embed="rId416"/>
                <a:stretch>
                  <a:fillRect/>
                </a:stretch>
              </p:blipFill>
              <p:spPr>
                <a:xfrm>
                  <a:off x="7914635" y="3753986"/>
                  <a:ext cx="364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1" name="Freihand 250">
                  <a:extLst>
                    <a:ext uri="{FF2B5EF4-FFF2-40B4-BE49-F238E27FC236}">
                      <a16:creationId xmlns:a16="http://schemas.microsoft.com/office/drawing/2014/main" id="{CAF657F3-1896-BE79-ADDD-04C30B3EC1E5}"/>
                    </a:ext>
                  </a:extLst>
                </p14:cNvPr>
                <p14:cNvContentPartPr/>
                <p14:nvPr/>
              </p14:nvContentPartPr>
              <p14:xfrm>
                <a:off x="8282915" y="3709706"/>
                <a:ext cx="122400" cy="195120"/>
              </p14:xfrm>
            </p:contentPart>
          </mc:Choice>
          <mc:Fallback>
            <p:pic>
              <p:nvPicPr>
                <p:cNvPr id="251" name="Freihand 250">
                  <a:extLst>
                    <a:ext uri="{FF2B5EF4-FFF2-40B4-BE49-F238E27FC236}">
                      <a16:creationId xmlns:a16="http://schemas.microsoft.com/office/drawing/2014/main" id="{CAF657F3-1896-BE79-ADDD-04C30B3EC1E5}"/>
                    </a:ext>
                  </a:extLst>
                </p:cNvPr>
                <p:cNvPicPr/>
                <p:nvPr/>
              </p:nvPicPr>
              <p:blipFill>
                <a:blip r:embed="rId418"/>
                <a:stretch>
                  <a:fillRect/>
                </a:stretch>
              </p:blipFill>
              <p:spPr>
                <a:xfrm>
                  <a:off x="8273915" y="3701066"/>
                  <a:ext cx="140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3" name="Freihand 252">
                  <a:extLst>
                    <a:ext uri="{FF2B5EF4-FFF2-40B4-BE49-F238E27FC236}">
                      <a16:creationId xmlns:a16="http://schemas.microsoft.com/office/drawing/2014/main" id="{677DAC43-AF0D-7A4C-50B6-0618ACB37097}"/>
                    </a:ext>
                  </a:extLst>
                </p14:cNvPr>
                <p14:cNvContentPartPr/>
                <p14:nvPr/>
              </p14:nvContentPartPr>
              <p14:xfrm>
                <a:off x="8643275" y="3660026"/>
                <a:ext cx="94320" cy="146160"/>
              </p14:xfrm>
            </p:contentPart>
          </mc:Choice>
          <mc:Fallback>
            <p:pic>
              <p:nvPicPr>
                <p:cNvPr id="253" name="Freihand 252">
                  <a:extLst>
                    <a:ext uri="{FF2B5EF4-FFF2-40B4-BE49-F238E27FC236}">
                      <a16:creationId xmlns:a16="http://schemas.microsoft.com/office/drawing/2014/main" id="{677DAC43-AF0D-7A4C-50B6-0618ACB37097}"/>
                    </a:ext>
                  </a:extLst>
                </p:cNvPr>
                <p:cNvPicPr/>
                <p:nvPr/>
              </p:nvPicPr>
              <p:blipFill>
                <a:blip r:embed="rId420"/>
                <a:stretch>
                  <a:fillRect/>
                </a:stretch>
              </p:blipFill>
              <p:spPr>
                <a:xfrm>
                  <a:off x="8634635" y="3651026"/>
                  <a:ext cx="111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4" name="Freihand 253">
                  <a:extLst>
                    <a:ext uri="{FF2B5EF4-FFF2-40B4-BE49-F238E27FC236}">
                      <a16:creationId xmlns:a16="http://schemas.microsoft.com/office/drawing/2014/main" id="{26C32A28-286F-85E1-0E41-174985F3815B}"/>
                    </a:ext>
                  </a:extLst>
                </p14:cNvPr>
                <p14:cNvContentPartPr/>
                <p14:nvPr/>
              </p14:nvContentPartPr>
              <p14:xfrm>
                <a:off x="8745875" y="3635546"/>
                <a:ext cx="14760" cy="156960"/>
              </p14:xfrm>
            </p:contentPart>
          </mc:Choice>
          <mc:Fallback>
            <p:pic>
              <p:nvPicPr>
                <p:cNvPr id="254" name="Freihand 253">
                  <a:extLst>
                    <a:ext uri="{FF2B5EF4-FFF2-40B4-BE49-F238E27FC236}">
                      <a16:creationId xmlns:a16="http://schemas.microsoft.com/office/drawing/2014/main" id="{26C32A28-286F-85E1-0E41-174985F3815B}"/>
                    </a:ext>
                  </a:extLst>
                </p:cNvPr>
                <p:cNvPicPr/>
                <p:nvPr/>
              </p:nvPicPr>
              <p:blipFill>
                <a:blip r:embed="rId422"/>
                <a:stretch>
                  <a:fillRect/>
                </a:stretch>
              </p:blipFill>
              <p:spPr>
                <a:xfrm>
                  <a:off x="8736875" y="3626546"/>
                  <a:ext cx="32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5" name="Freihand 254">
                  <a:extLst>
                    <a:ext uri="{FF2B5EF4-FFF2-40B4-BE49-F238E27FC236}">
                      <a16:creationId xmlns:a16="http://schemas.microsoft.com/office/drawing/2014/main" id="{B4675415-33C3-F39D-D0BB-1FFD6871942E}"/>
                    </a:ext>
                  </a:extLst>
                </p14:cNvPr>
                <p14:cNvContentPartPr/>
                <p14:nvPr/>
              </p14:nvContentPartPr>
              <p14:xfrm>
                <a:off x="8692955" y="3732386"/>
                <a:ext cx="94680" cy="6840"/>
              </p14:xfrm>
            </p:contentPart>
          </mc:Choice>
          <mc:Fallback>
            <p:pic>
              <p:nvPicPr>
                <p:cNvPr id="255" name="Freihand 254">
                  <a:extLst>
                    <a:ext uri="{FF2B5EF4-FFF2-40B4-BE49-F238E27FC236}">
                      <a16:creationId xmlns:a16="http://schemas.microsoft.com/office/drawing/2014/main" id="{B4675415-33C3-F39D-D0BB-1FFD6871942E}"/>
                    </a:ext>
                  </a:extLst>
                </p:cNvPr>
                <p:cNvPicPr/>
                <p:nvPr/>
              </p:nvPicPr>
              <p:blipFill>
                <a:blip r:embed="rId424"/>
                <a:stretch>
                  <a:fillRect/>
                </a:stretch>
              </p:blipFill>
              <p:spPr>
                <a:xfrm>
                  <a:off x="8683955" y="3723386"/>
                  <a:ext cx="112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253C2A2C-6A1D-D01B-4B67-8E005A2B240C}"/>
                    </a:ext>
                  </a:extLst>
                </p14:cNvPr>
                <p14:cNvContentPartPr/>
                <p14:nvPr/>
              </p14:nvContentPartPr>
              <p14:xfrm>
                <a:off x="8729315" y="3590186"/>
                <a:ext cx="105120" cy="200160"/>
              </p14:xfrm>
            </p:contentPart>
          </mc:Choice>
          <mc:Fallback>
            <p:pic>
              <p:nvPicPr>
                <p:cNvPr id="257" name="Freihand 256">
                  <a:extLst>
                    <a:ext uri="{FF2B5EF4-FFF2-40B4-BE49-F238E27FC236}">
                      <a16:creationId xmlns:a16="http://schemas.microsoft.com/office/drawing/2014/main" id="{253C2A2C-6A1D-D01B-4B67-8E005A2B240C}"/>
                    </a:ext>
                  </a:extLst>
                </p:cNvPr>
                <p:cNvPicPr/>
                <p:nvPr/>
              </p:nvPicPr>
              <p:blipFill>
                <a:blip r:embed="rId426"/>
                <a:stretch>
                  <a:fillRect/>
                </a:stretch>
              </p:blipFill>
              <p:spPr>
                <a:xfrm>
                  <a:off x="8720675" y="3581186"/>
                  <a:ext cx="122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3C8BC98D-4E88-DA38-3EA0-8B397180E321}"/>
                    </a:ext>
                  </a:extLst>
                </p14:cNvPr>
                <p14:cNvContentPartPr/>
                <p14:nvPr/>
              </p14:nvContentPartPr>
              <p14:xfrm>
                <a:off x="8816075" y="3687746"/>
                <a:ext cx="280080" cy="198000"/>
              </p14:xfrm>
            </p:contentPart>
          </mc:Choice>
          <mc:Fallback>
            <p:pic>
              <p:nvPicPr>
                <p:cNvPr id="258" name="Freihand 257">
                  <a:extLst>
                    <a:ext uri="{FF2B5EF4-FFF2-40B4-BE49-F238E27FC236}">
                      <a16:creationId xmlns:a16="http://schemas.microsoft.com/office/drawing/2014/main" id="{3C8BC98D-4E88-DA38-3EA0-8B397180E321}"/>
                    </a:ext>
                  </a:extLst>
                </p:cNvPr>
                <p:cNvPicPr/>
                <p:nvPr/>
              </p:nvPicPr>
              <p:blipFill>
                <a:blip r:embed="rId428"/>
                <a:stretch>
                  <a:fillRect/>
                </a:stretch>
              </p:blipFill>
              <p:spPr>
                <a:xfrm>
                  <a:off x="8807075" y="3678746"/>
                  <a:ext cx="2977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82586676-CBA4-A0A8-E1AA-4610268927E6}"/>
                    </a:ext>
                  </a:extLst>
                </p14:cNvPr>
                <p14:cNvContentPartPr/>
                <p14:nvPr/>
              </p14:nvContentPartPr>
              <p14:xfrm>
                <a:off x="9241955" y="3547706"/>
                <a:ext cx="421200" cy="199800"/>
              </p14:xfrm>
            </p:contentPart>
          </mc:Choice>
          <mc:Fallback>
            <p:pic>
              <p:nvPicPr>
                <p:cNvPr id="259" name="Freihand 258">
                  <a:extLst>
                    <a:ext uri="{FF2B5EF4-FFF2-40B4-BE49-F238E27FC236}">
                      <a16:creationId xmlns:a16="http://schemas.microsoft.com/office/drawing/2014/main" id="{82586676-CBA4-A0A8-E1AA-4610268927E6}"/>
                    </a:ext>
                  </a:extLst>
                </p:cNvPr>
                <p:cNvPicPr/>
                <p:nvPr/>
              </p:nvPicPr>
              <p:blipFill>
                <a:blip r:embed="rId430"/>
                <a:stretch>
                  <a:fillRect/>
                </a:stretch>
              </p:blipFill>
              <p:spPr>
                <a:xfrm>
                  <a:off x="9232955" y="3538706"/>
                  <a:ext cx="4388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0" name="Freihand 259">
                  <a:extLst>
                    <a:ext uri="{FF2B5EF4-FFF2-40B4-BE49-F238E27FC236}">
                      <a16:creationId xmlns:a16="http://schemas.microsoft.com/office/drawing/2014/main" id="{E4F62060-D02D-9EBC-BE7A-3090F6568A5E}"/>
                    </a:ext>
                  </a:extLst>
                </p14:cNvPr>
                <p14:cNvContentPartPr/>
                <p14:nvPr/>
              </p14:nvContentPartPr>
              <p14:xfrm>
                <a:off x="9784475" y="3525026"/>
                <a:ext cx="144720" cy="190080"/>
              </p14:xfrm>
            </p:contentPart>
          </mc:Choice>
          <mc:Fallback>
            <p:pic>
              <p:nvPicPr>
                <p:cNvPr id="260" name="Freihand 259">
                  <a:extLst>
                    <a:ext uri="{FF2B5EF4-FFF2-40B4-BE49-F238E27FC236}">
                      <a16:creationId xmlns:a16="http://schemas.microsoft.com/office/drawing/2014/main" id="{E4F62060-D02D-9EBC-BE7A-3090F6568A5E}"/>
                    </a:ext>
                  </a:extLst>
                </p:cNvPr>
                <p:cNvPicPr/>
                <p:nvPr/>
              </p:nvPicPr>
              <p:blipFill>
                <a:blip r:embed="rId432"/>
                <a:stretch>
                  <a:fillRect/>
                </a:stretch>
              </p:blipFill>
              <p:spPr>
                <a:xfrm>
                  <a:off x="9775835" y="3516026"/>
                  <a:ext cx="162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1" name="Freihand 260">
                  <a:extLst>
                    <a:ext uri="{FF2B5EF4-FFF2-40B4-BE49-F238E27FC236}">
                      <a16:creationId xmlns:a16="http://schemas.microsoft.com/office/drawing/2014/main" id="{3625046B-845D-F7C3-CF09-310F0426D984}"/>
                    </a:ext>
                  </a:extLst>
                </p14:cNvPr>
                <p14:cNvContentPartPr/>
                <p14:nvPr/>
              </p14:nvContentPartPr>
              <p14:xfrm>
                <a:off x="9853235" y="3593066"/>
                <a:ext cx="96120" cy="46800"/>
              </p14:xfrm>
            </p:contentPart>
          </mc:Choice>
          <mc:Fallback>
            <p:pic>
              <p:nvPicPr>
                <p:cNvPr id="261" name="Freihand 260">
                  <a:extLst>
                    <a:ext uri="{FF2B5EF4-FFF2-40B4-BE49-F238E27FC236}">
                      <a16:creationId xmlns:a16="http://schemas.microsoft.com/office/drawing/2014/main" id="{3625046B-845D-F7C3-CF09-310F0426D984}"/>
                    </a:ext>
                  </a:extLst>
                </p:cNvPr>
                <p:cNvPicPr/>
                <p:nvPr/>
              </p:nvPicPr>
              <p:blipFill>
                <a:blip r:embed="rId434"/>
                <a:stretch>
                  <a:fillRect/>
                </a:stretch>
              </p:blipFill>
              <p:spPr>
                <a:xfrm>
                  <a:off x="9844595" y="3584066"/>
                  <a:ext cx="113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2" name="Freihand 261">
                  <a:extLst>
                    <a:ext uri="{FF2B5EF4-FFF2-40B4-BE49-F238E27FC236}">
                      <a16:creationId xmlns:a16="http://schemas.microsoft.com/office/drawing/2014/main" id="{3736DBBD-825F-0016-663A-735AA673385F}"/>
                    </a:ext>
                  </a:extLst>
                </p14:cNvPr>
                <p14:cNvContentPartPr/>
                <p14:nvPr/>
              </p14:nvContentPartPr>
              <p14:xfrm>
                <a:off x="9974915" y="3523946"/>
                <a:ext cx="199080" cy="179280"/>
              </p14:xfrm>
            </p:contentPart>
          </mc:Choice>
          <mc:Fallback>
            <p:pic>
              <p:nvPicPr>
                <p:cNvPr id="262" name="Freihand 261">
                  <a:extLst>
                    <a:ext uri="{FF2B5EF4-FFF2-40B4-BE49-F238E27FC236}">
                      <a16:creationId xmlns:a16="http://schemas.microsoft.com/office/drawing/2014/main" id="{3736DBBD-825F-0016-663A-735AA673385F}"/>
                    </a:ext>
                  </a:extLst>
                </p:cNvPr>
                <p:cNvPicPr/>
                <p:nvPr/>
              </p:nvPicPr>
              <p:blipFill>
                <a:blip r:embed="rId436"/>
                <a:stretch>
                  <a:fillRect/>
                </a:stretch>
              </p:blipFill>
              <p:spPr>
                <a:xfrm>
                  <a:off x="9965915" y="3515306"/>
                  <a:ext cx="216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3" name="Freihand 262">
                  <a:extLst>
                    <a:ext uri="{FF2B5EF4-FFF2-40B4-BE49-F238E27FC236}">
                      <a16:creationId xmlns:a16="http://schemas.microsoft.com/office/drawing/2014/main" id="{E339D600-F5C6-4B6B-03F1-0ECADE66F648}"/>
                    </a:ext>
                  </a:extLst>
                </p14:cNvPr>
                <p14:cNvContentPartPr/>
                <p14:nvPr/>
              </p14:nvContentPartPr>
              <p14:xfrm>
                <a:off x="10247075" y="3528266"/>
                <a:ext cx="64440" cy="121320"/>
              </p14:xfrm>
            </p:contentPart>
          </mc:Choice>
          <mc:Fallback>
            <p:pic>
              <p:nvPicPr>
                <p:cNvPr id="263" name="Freihand 262">
                  <a:extLst>
                    <a:ext uri="{FF2B5EF4-FFF2-40B4-BE49-F238E27FC236}">
                      <a16:creationId xmlns:a16="http://schemas.microsoft.com/office/drawing/2014/main" id="{E339D600-F5C6-4B6B-03F1-0ECADE66F648}"/>
                    </a:ext>
                  </a:extLst>
                </p:cNvPr>
                <p:cNvPicPr/>
                <p:nvPr/>
              </p:nvPicPr>
              <p:blipFill>
                <a:blip r:embed="rId438"/>
                <a:stretch>
                  <a:fillRect/>
                </a:stretch>
              </p:blipFill>
              <p:spPr>
                <a:xfrm>
                  <a:off x="10238435" y="3519266"/>
                  <a:ext cx="82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4" name="Freihand 263">
                  <a:extLst>
                    <a:ext uri="{FF2B5EF4-FFF2-40B4-BE49-F238E27FC236}">
                      <a16:creationId xmlns:a16="http://schemas.microsoft.com/office/drawing/2014/main" id="{FB047FA9-B64A-0456-261E-09AAE0DF4C01}"/>
                    </a:ext>
                  </a:extLst>
                </p14:cNvPr>
                <p14:cNvContentPartPr/>
                <p14:nvPr/>
              </p14:nvContentPartPr>
              <p14:xfrm>
                <a:off x="10368755" y="3537626"/>
                <a:ext cx="341280" cy="111600"/>
              </p14:xfrm>
            </p:contentPart>
          </mc:Choice>
          <mc:Fallback>
            <p:pic>
              <p:nvPicPr>
                <p:cNvPr id="264" name="Freihand 263">
                  <a:extLst>
                    <a:ext uri="{FF2B5EF4-FFF2-40B4-BE49-F238E27FC236}">
                      <a16:creationId xmlns:a16="http://schemas.microsoft.com/office/drawing/2014/main" id="{FB047FA9-B64A-0456-261E-09AAE0DF4C01}"/>
                    </a:ext>
                  </a:extLst>
                </p:cNvPr>
                <p:cNvPicPr/>
                <p:nvPr/>
              </p:nvPicPr>
              <p:blipFill>
                <a:blip r:embed="rId440"/>
                <a:stretch>
                  <a:fillRect/>
                </a:stretch>
              </p:blipFill>
              <p:spPr>
                <a:xfrm>
                  <a:off x="10360115" y="3528626"/>
                  <a:ext cx="358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5" name="Freihand 264">
                  <a:extLst>
                    <a:ext uri="{FF2B5EF4-FFF2-40B4-BE49-F238E27FC236}">
                      <a16:creationId xmlns:a16="http://schemas.microsoft.com/office/drawing/2014/main" id="{76AC0C72-D08C-56FC-627D-4006B6ECA41D}"/>
                    </a:ext>
                  </a:extLst>
                </p14:cNvPr>
                <p14:cNvContentPartPr/>
                <p14:nvPr/>
              </p14:nvContentPartPr>
              <p14:xfrm>
                <a:off x="10768715" y="3512066"/>
                <a:ext cx="76320" cy="74160"/>
              </p14:xfrm>
            </p:contentPart>
          </mc:Choice>
          <mc:Fallback>
            <p:pic>
              <p:nvPicPr>
                <p:cNvPr id="265" name="Freihand 264">
                  <a:extLst>
                    <a:ext uri="{FF2B5EF4-FFF2-40B4-BE49-F238E27FC236}">
                      <a16:creationId xmlns:a16="http://schemas.microsoft.com/office/drawing/2014/main" id="{76AC0C72-D08C-56FC-627D-4006B6ECA41D}"/>
                    </a:ext>
                  </a:extLst>
                </p:cNvPr>
                <p:cNvPicPr/>
                <p:nvPr/>
              </p:nvPicPr>
              <p:blipFill>
                <a:blip r:embed="rId442"/>
                <a:stretch>
                  <a:fillRect/>
                </a:stretch>
              </p:blipFill>
              <p:spPr>
                <a:xfrm>
                  <a:off x="10759715" y="3503066"/>
                  <a:ext cx="93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6" name="Freihand 265">
                  <a:extLst>
                    <a:ext uri="{FF2B5EF4-FFF2-40B4-BE49-F238E27FC236}">
                      <a16:creationId xmlns:a16="http://schemas.microsoft.com/office/drawing/2014/main" id="{F6B93B14-DB6E-5AF3-91EC-3C26B1A00175}"/>
                    </a:ext>
                  </a:extLst>
                </p14:cNvPr>
                <p14:cNvContentPartPr/>
                <p14:nvPr/>
              </p14:nvContentPartPr>
              <p14:xfrm>
                <a:off x="8670995" y="3981506"/>
                <a:ext cx="171720" cy="13680"/>
              </p14:xfrm>
            </p:contentPart>
          </mc:Choice>
          <mc:Fallback>
            <p:pic>
              <p:nvPicPr>
                <p:cNvPr id="266" name="Freihand 265">
                  <a:extLst>
                    <a:ext uri="{FF2B5EF4-FFF2-40B4-BE49-F238E27FC236}">
                      <a16:creationId xmlns:a16="http://schemas.microsoft.com/office/drawing/2014/main" id="{F6B93B14-DB6E-5AF3-91EC-3C26B1A00175}"/>
                    </a:ext>
                  </a:extLst>
                </p:cNvPr>
                <p:cNvPicPr/>
                <p:nvPr/>
              </p:nvPicPr>
              <p:blipFill>
                <a:blip r:embed="rId444"/>
                <a:stretch>
                  <a:fillRect/>
                </a:stretch>
              </p:blipFill>
              <p:spPr>
                <a:xfrm>
                  <a:off x="8661995" y="3972506"/>
                  <a:ext cx="189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7" name="Freihand 266">
                  <a:extLst>
                    <a:ext uri="{FF2B5EF4-FFF2-40B4-BE49-F238E27FC236}">
                      <a16:creationId xmlns:a16="http://schemas.microsoft.com/office/drawing/2014/main" id="{1437EDBD-1554-7026-792D-E9EB4FEB6A5E}"/>
                    </a:ext>
                  </a:extLst>
                </p14:cNvPr>
                <p14:cNvContentPartPr/>
                <p14:nvPr/>
              </p14:nvContentPartPr>
              <p14:xfrm>
                <a:off x="8842715" y="3926786"/>
                <a:ext cx="83160" cy="123120"/>
              </p14:xfrm>
            </p:contentPart>
          </mc:Choice>
          <mc:Fallback>
            <p:pic>
              <p:nvPicPr>
                <p:cNvPr id="267" name="Freihand 266">
                  <a:extLst>
                    <a:ext uri="{FF2B5EF4-FFF2-40B4-BE49-F238E27FC236}">
                      <a16:creationId xmlns:a16="http://schemas.microsoft.com/office/drawing/2014/main" id="{1437EDBD-1554-7026-792D-E9EB4FEB6A5E}"/>
                    </a:ext>
                  </a:extLst>
                </p:cNvPr>
                <p:cNvPicPr/>
                <p:nvPr/>
              </p:nvPicPr>
              <p:blipFill>
                <a:blip r:embed="rId446"/>
                <a:stretch>
                  <a:fillRect/>
                </a:stretch>
              </p:blipFill>
              <p:spPr>
                <a:xfrm>
                  <a:off x="8834075" y="3918146"/>
                  <a:ext cx="100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0" name="Freihand 269">
                  <a:extLst>
                    <a:ext uri="{FF2B5EF4-FFF2-40B4-BE49-F238E27FC236}">
                      <a16:creationId xmlns:a16="http://schemas.microsoft.com/office/drawing/2014/main" id="{8F0C8AE6-4263-F1C6-EB77-D9BD743258B9}"/>
                    </a:ext>
                  </a:extLst>
                </p14:cNvPr>
                <p14:cNvContentPartPr/>
                <p14:nvPr/>
              </p14:nvContentPartPr>
              <p14:xfrm>
                <a:off x="9101195" y="3831026"/>
                <a:ext cx="225720" cy="221400"/>
              </p14:xfrm>
            </p:contentPart>
          </mc:Choice>
          <mc:Fallback>
            <p:pic>
              <p:nvPicPr>
                <p:cNvPr id="270" name="Freihand 269">
                  <a:extLst>
                    <a:ext uri="{FF2B5EF4-FFF2-40B4-BE49-F238E27FC236}">
                      <a16:creationId xmlns:a16="http://schemas.microsoft.com/office/drawing/2014/main" id="{8F0C8AE6-4263-F1C6-EB77-D9BD743258B9}"/>
                    </a:ext>
                  </a:extLst>
                </p:cNvPr>
                <p:cNvPicPr/>
                <p:nvPr/>
              </p:nvPicPr>
              <p:blipFill>
                <a:blip r:embed="rId448"/>
                <a:stretch>
                  <a:fillRect/>
                </a:stretch>
              </p:blipFill>
              <p:spPr>
                <a:xfrm>
                  <a:off x="9092195" y="3822026"/>
                  <a:ext cx="2433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1" name="Freihand 270">
                  <a:extLst>
                    <a:ext uri="{FF2B5EF4-FFF2-40B4-BE49-F238E27FC236}">
                      <a16:creationId xmlns:a16="http://schemas.microsoft.com/office/drawing/2014/main" id="{B4CBA161-6ADF-48FA-4D44-8EE04CECF837}"/>
                    </a:ext>
                  </a:extLst>
                </p14:cNvPr>
                <p14:cNvContentPartPr/>
                <p14:nvPr/>
              </p14:nvContentPartPr>
              <p14:xfrm>
                <a:off x="9381275" y="3904106"/>
                <a:ext cx="31320" cy="91080"/>
              </p14:xfrm>
            </p:contentPart>
          </mc:Choice>
          <mc:Fallback>
            <p:pic>
              <p:nvPicPr>
                <p:cNvPr id="271" name="Freihand 270">
                  <a:extLst>
                    <a:ext uri="{FF2B5EF4-FFF2-40B4-BE49-F238E27FC236}">
                      <a16:creationId xmlns:a16="http://schemas.microsoft.com/office/drawing/2014/main" id="{B4CBA161-6ADF-48FA-4D44-8EE04CECF837}"/>
                    </a:ext>
                  </a:extLst>
                </p:cNvPr>
                <p:cNvPicPr/>
                <p:nvPr/>
              </p:nvPicPr>
              <p:blipFill>
                <a:blip r:embed="rId450"/>
                <a:stretch>
                  <a:fillRect/>
                </a:stretch>
              </p:blipFill>
              <p:spPr>
                <a:xfrm>
                  <a:off x="9372275" y="3895466"/>
                  <a:ext cx="48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2" name="Freihand 271">
                  <a:extLst>
                    <a:ext uri="{FF2B5EF4-FFF2-40B4-BE49-F238E27FC236}">
                      <a16:creationId xmlns:a16="http://schemas.microsoft.com/office/drawing/2014/main" id="{DF7DC730-72A7-EAC9-609B-5E7A58DF2BE5}"/>
                    </a:ext>
                  </a:extLst>
                </p14:cNvPr>
                <p14:cNvContentPartPr/>
                <p14:nvPr/>
              </p14:nvContentPartPr>
              <p14:xfrm>
                <a:off x="9334475" y="3887186"/>
                <a:ext cx="109080" cy="118440"/>
              </p14:xfrm>
            </p:contentPart>
          </mc:Choice>
          <mc:Fallback>
            <p:pic>
              <p:nvPicPr>
                <p:cNvPr id="272" name="Freihand 271">
                  <a:extLst>
                    <a:ext uri="{FF2B5EF4-FFF2-40B4-BE49-F238E27FC236}">
                      <a16:creationId xmlns:a16="http://schemas.microsoft.com/office/drawing/2014/main" id="{DF7DC730-72A7-EAC9-609B-5E7A58DF2BE5}"/>
                    </a:ext>
                  </a:extLst>
                </p:cNvPr>
                <p:cNvPicPr/>
                <p:nvPr/>
              </p:nvPicPr>
              <p:blipFill>
                <a:blip r:embed="rId452"/>
                <a:stretch>
                  <a:fillRect/>
                </a:stretch>
              </p:blipFill>
              <p:spPr>
                <a:xfrm>
                  <a:off x="9325835" y="3878546"/>
                  <a:ext cx="126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3" name="Freihand 272">
                  <a:extLst>
                    <a:ext uri="{FF2B5EF4-FFF2-40B4-BE49-F238E27FC236}">
                      <a16:creationId xmlns:a16="http://schemas.microsoft.com/office/drawing/2014/main" id="{0E0A6028-B2E9-4411-32AB-3B98F863E620}"/>
                    </a:ext>
                  </a:extLst>
                </p14:cNvPr>
                <p14:cNvContentPartPr/>
                <p14:nvPr/>
              </p14:nvContentPartPr>
              <p14:xfrm>
                <a:off x="9466595" y="3889346"/>
                <a:ext cx="81360" cy="118800"/>
              </p14:xfrm>
            </p:contentPart>
          </mc:Choice>
          <mc:Fallback>
            <p:pic>
              <p:nvPicPr>
                <p:cNvPr id="273" name="Freihand 272">
                  <a:extLst>
                    <a:ext uri="{FF2B5EF4-FFF2-40B4-BE49-F238E27FC236}">
                      <a16:creationId xmlns:a16="http://schemas.microsoft.com/office/drawing/2014/main" id="{0E0A6028-B2E9-4411-32AB-3B98F863E620}"/>
                    </a:ext>
                  </a:extLst>
                </p:cNvPr>
                <p:cNvPicPr/>
                <p:nvPr/>
              </p:nvPicPr>
              <p:blipFill>
                <a:blip r:embed="rId454"/>
                <a:stretch>
                  <a:fillRect/>
                </a:stretch>
              </p:blipFill>
              <p:spPr>
                <a:xfrm>
                  <a:off x="9457955" y="3880346"/>
                  <a:ext cx="99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4" name="Freihand 273">
                  <a:extLst>
                    <a:ext uri="{FF2B5EF4-FFF2-40B4-BE49-F238E27FC236}">
                      <a16:creationId xmlns:a16="http://schemas.microsoft.com/office/drawing/2014/main" id="{3323F259-7FC5-97E9-CC8A-ACC96EB21D63}"/>
                    </a:ext>
                  </a:extLst>
                </p14:cNvPr>
                <p14:cNvContentPartPr/>
                <p14:nvPr/>
              </p14:nvContentPartPr>
              <p14:xfrm>
                <a:off x="9609155" y="3924626"/>
                <a:ext cx="14040" cy="58320"/>
              </p14:xfrm>
            </p:contentPart>
          </mc:Choice>
          <mc:Fallback>
            <p:pic>
              <p:nvPicPr>
                <p:cNvPr id="274" name="Freihand 273">
                  <a:extLst>
                    <a:ext uri="{FF2B5EF4-FFF2-40B4-BE49-F238E27FC236}">
                      <a16:creationId xmlns:a16="http://schemas.microsoft.com/office/drawing/2014/main" id="{3323F259-7FC5-97E9-CC8A-ACC96EB21D63}"/>
                    </a:ext>
                  </a:extLst>
                </p:cNvPr>
                <p:cNvPicPr/>
                <p:nvPr/>
              </p:nvPicPr>
              <p:blipFill>
                <a:blip r:embed="rId456"/>
                <a:stretch>
                  <a:fillRect/>
                </a:stretch>
              </p:blipFill>
              <p:spPr>
                <a:xfrm>
                  <a:off x="9600515" y="3915986"/>
                  <a:ext cx="31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5" name="Freihand 274">
                  <a:extLst>
                    <a:ext uri="{FF2B5EF4-FFF2-40B4-BE49-F238E27FC236}">
                      <a16:creationId xmlns:a16="http://schemas.microsoft.com/office/drawing/2014/main" id="{2113E885-8569-C1D9-757A-D9D63F71AE83}"/>
                    </a:ext>
                  </a:extLst>
                </p14:cNvPr>
                <p14:cNvContentPartPr/>
                <p14:nvPr/>
              </p14:nvContentPartPr>
              <p14:xfrm>
                <a:off x="9653435" y="3771986"/>
                <a:ext cx="162720" cy="232560"/>
              </p14:xfrm>
            </p:contentPart>
          </mc:Choice>
          <mc:Fallback>
            <p:pic>
              <p:nvPicPr>
                <p:cNvPr id="275" name="Freihand 274">
                  <a:extLst>
                    <a:ext uri="{FF2B5EF4-FFF2-40B4-BE49-F238E27FC236}">
                      <a16:creationId xmlns:a16="http://schemas.microsoft.com/office/drawing/2014/main" id="{2113E885-8569-C1D9-757A-D9D63F71AE83}"/>
                    </a:ext>
                  </a:extLst>
                </p:cNvPr>
                <p:cNvPicPr/>
                <p:nvPr/>
              </p:nvPicPr>
              <p:blipFill>
                <a:blip r:embed="rId458"/>
                <a:stretch>
                  <a:fillRect/>
                </a:stretch>
              </p:blipFill>
              <p:spPr>
                <a:xfrm>
                  <a:off x="9644435" y="3763346"/>
                  <a:ext cx="180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6" name="Freihand 275">
                  <a:extLst>
                    <a:ext uri="{FF2B5EF4-FFF2-40B4-BE49-F238E27FC236}">
                      <a16:creationId xmlns:a16="http://schemas.microsoft.com/office/drawing/2014/main" id="{095C8A66-3612-C4A5-B214-5C980543F045}"/>
                    </a:ext>
                  </a:extLst>
                </p14:cNvPr>
                <p14:cNvContentPartPr/>
                <p14:nvPr/>
              </p14:nvContentPartPr>
              <p14:xfrm>
                <a:off x="9828035" y="3863786"/>
                <a:ext cx="109080" cy="121320"/>
              </p14:xfrm>
            </p:contentPart>
          </mc:Choice>
          <mc:Fallback>
            <p:pic>
              <p:nvPicPr>
                <p:cNvPr id="276" name="Freihand 275">
                  <a:extLst>
                    <a:ext uri="{FF2B5EF4-FFF2-40B4-BE49-F238E27FC236}">
                      <a16:creationId xmlns:a16="http://schemas.microsoft.com/office/drawing/2014/main" id="{095C8A66-3612-C4A5-B214-5C980543F045}"/>
                    </a:ext>
                  </a:extLst>
                </p:cNvPr>
                <p:cNvPicPr/>
                <p:nvPr/>
              </p:nvPicPr>
              <p:blipFill>
                <a:blip r:embed="rId460"/>
                <a:stretch>
                  <a:fillRect/>
                </a:stretch>
              </p:blipFill>
              <p:spPr>
                <a:xfrm>
                  <a:off x="9819395" y="3855146"/>
                  <a:ext cx="126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7" name="Freihand 276">
                  <a:extLst>
                    <a:ext uri="{FF2B5EF4-FFF2-40B4-BE49-F238E27FC236}">
                      <a16:creationId xmlns:a16="http://schemas.microsoft.com/office/drawing/2014/main" id="{2DAA8CFC-5D5E-C45C-6322-47C410737E91}"/>
                    </a:ext>
                  </a:extLst>
                </p14:cNvPr>
                <p14:cNvContentPartPr/>
                <p14:nvPr/>
              </p14:nvContentPartPr>
              <p14:xfrm>
                <a:off x="9650555" y="3743546"/>
                <a:ext cx="33480" cy="9000"/>
              </p14:xfrm>
            </p:contentPart>
          </mc:Choice>
          <mc:Fallback>
            <p:pic>
              <p:nvPicPr>
                <p:cNvPr id="277" name="Freihand 276">
                  <a:extLst>
                    <a:ext uri="{FF2B5EF4-FFF2-40B4-BE49-F238E27FC236}">
                      <a16:creationId xmlns:a16="http://schemas.microsoft.com/office/drawing/2014/main" id="{2DAA8CFC-5D5E-C45C-6322-47C410737E91}"/>
                    </a:ext>
                  </a:extLst>
                </p:cNvPr>
                <p:cNvPicPr/>
                <p:nvPr/>
              </p:nvPicPr>
              <p:blipFill>
                <a:blip r:embed="rId462"/>
                <a:stretch>
                  <a:fillRect/>
                </a:stretch>
              </p:blipFill>
              <p:spPr>
                <a:xfrm>
                  <a:off x="9641915" y="3734546"/>
                  <a:ext cx="51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8" name="Freihand 277">
                  <a:extLst>
                    <a:ext uri="{FF2B5EF4-FFF2-40B4-BE49-F238E27FC236}">
                      <a16:creationId xmlns:a16="http://schemas.microsoft.com/office/drawing/2014/main" id="{08CDC01D-263E-2C58-46C1-45592484588D}"/>
                    </a:ext>
                  </a:extLst>
                </p14:cNvPr>
                <p14:cNvContentPartPr/>
                <p14:nvPr/>
              </p14:nvContentPartPr>
              <p14:xfrm>
                <a:off x="10052675" y="3838946"/>
                <a:ext cx="153720" cy="237240"/>
              </p14:xfrm>
            </p:contentPart>
          </mc:Choice>
          <mc:Fallback>
            <p:pic>
              <p:nvPicPr>
                <p:cNvPr id="278" name="Freihand 277">
                  <a:extLst>
                    <a:ext uri="{FF2B5EF4-FFF2-40B4-BE49-F238E27FC236}">
                      <a16:creationId xmlns:a16="http://schemas.microsoft.com/office/drawing/2014/main" id="{08CDC01D-263E-2C58-46C1-45592484588D}"/>
                    </a:ext>
                  </a:extLst>
                </p:cNvPr>
                <p:cNvPicPr/>
                <p:nvPr/>
              </p:nvPicPr>
              <p:blipFill>
                <a:blip r:embed="rId464"/>
                <a:stretch>
                  <a:fillRect/>
                </a:stretch>
              </p:blipFill>
              <p:spPr>
                <a:xfrm>
                  <a:off x="10044035" y="3830306"/>
                  <a:ext cx="1713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9" name="Freihand 278">
                  <a:extLst>
                    <a:ext uri="{FF2B5EF4-FFF2-40B4-BE49-F238E27FC236}">
                      <a16:creationId xmlns:a16="http://schemas.microsoft.com/office/drawing/2014/main" id="{DEC3B851-8BF1-D2F3-A292-3F6998A1E88E}"/>
                    </a:ext>
                  </a:extLst>
                </p14:cNvPr>
                <p14:cNvContentPartPr/>
                <p14:nvPr/>
              </p14:nvContentPartPr>
              <p14:xfrm>
                <a:off x="10217195" y="3773786"/>
                <a:ext cx="165960" cy="197280"/>
              </p14:xfrm>
            </p:contentPart>
          </mc:Choice>
          <mc:Fallback>
            <p:pic>
              <p:nvPicPr>
                <p:cNvPr id="279" name="Freihand 278">
                  <a:extLst>
                    <a:ext uri="{FF2B5EF4-FFF2-40B4-BE49-F238E27FC236}">
                      <a16:creationId xmlns:a16="http://schemas.microsoft.com/office/drawing/2014/main" id="{DEC3B851-8BF1-D2F3-A292-3F6998A1E88E}"/>
                    </a:ext>
                  </a:extLst>
                </p:cNvPr>
                <p:cNvPicPr/>
                <p:nvPr/>
              </p:nvPicPr>
              <p:blipFill>
                <a:blip r:embed="rId466"/>
                <a:stretch>
                  <a:fillRect/>
                </a:stretch>
              </p:blipFill>
              <p:spPr>
                <a:xfrm>
                  <a:off x="10208555" y="3765146"/>
                  <a:ext cx="183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0" name="Freihand 279">
                  <a:extLst>
                    <a:ext uri="{FF2B5EF4-FFF2-40B4-BE49-F238E27FC236}">
                      <a16:creationId xmlns:a16="http://schemas.microsoft.com/office/drawing/2014/main" id="{EF53950E-9B5E-0743-BBE1-F8A01872291D}"/>
                    </a:ext>
                  </a:extLst>
                </p14:cNvPr>
                <p14:cNvContentPartPr/>
                <p14:nvPr/>
              </p14:nvContentPartPr>
              <p14:xfrm>
                <a:off x="10418795" y="3807986"/>
                <a:ext cx="71280" cy="108000"/>
              </p14:xfrm>
            </p:contentPart>
          </mc:Choice>
          <mc:Fallback>
            <p:pic>
              <p:nvPicPr>
                <p:cNvPr id="280" name="Freihand 279">
                  <a:extLst>
                    <a:ext uri="{FF2B5EF4-FFF2-40B4-BE49-F238E27FC236}">
                      <a16:creationId xmlns:a16="http://schemas.microsoft.com/office/drawing/2014/main" id="{EF53950E-9B5E-0743-BBE1-F8A01872291D}"/>
                    </a:ext>
                  </a:extLst>
                </p:cNvPr>
                <p:cNvPicPr/>
                <p:nvPr/>
              </p:nvPicPr>
              <p:blipFill>
                <a:blip r:embed="rId468"/>
                <a:stretch>
                  <a:fillRect/>
                </a:stretch>
              </p:blipFill>
              <p:spPr>
                <a:xfrm>
                  <a:off x="10410155" y="3798986"/>
                  <a:ext cx="88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1" name="Freihand 280">
                  <a:extLst>
                    <a:ext uri="{FF2B5EF4-FFF2-40B4-BE49-F238E27FC236}">
                      <a16:creationId xmlns:a16="http://schemas.microsoft.com/office/drawing/2014/main" id="{F328DB2A-ECB2-7EA2-0565-D3E568E64C60}"/>
                    </a:ext>
                  </a:extLst>
                </p14:cNvPr>
                <p14:cNvContentPartPr/>
                <p14:nvPr/>
              </p14:nvContentPartPr>
              <p14:xfrm>
                <a:off x="10519955" y="3805466"/>
                <a:ext cx="94320" cy="113400"/>
              </p14:xfrm>
            </p:contentPart>
          </mc:Choice>
          <mc:Fallback>
            <p:pic>
              <p:nvPicPr>
                <p:cNvPr id="281" name="Freihand 280">
                  <a:extLst>
                    <a:ext uri="{FF2B5EF4-FFF2-40B4-BE49-F238E27FC236}">
                      <a16:creationId xmlns:a16="http://schemas.microsoft.com/office/drawing/2014/main" id="{F328DB2A-ECB2-7EA2-0565-D3E568E64C60}"/>
                    </a:ext>
                  </a:extLst>
                </p:cNvPr>
                <p:cNvPicPr/>
                <p:nvPr/>
              </p:nvPicPr>
              <p:blipFill>
                <a:blip r:embed="rId470"/>
                <a:stretch>
                  <a:fillRect/>
                </a:stretch>
              </p:blipFill>
              <p:spPr>
                <a:xfrm>
                  <a:off x="10510955" y="3796466"/>
                  <a:ext cx="111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3" name="Freihand 282">
                  <a:extLst>
                    <a:ext uri="{FF2B5EF4-FFF2-40B4-BE49-F238E27FC236}">
                      <a16:creationId xmlns:a16="http://schemas.microsoft.com/office/drawing/2014/main" id="{0563E7EF-F790-CD04-BA5E-E831FBCECBDD}"/>
                    </a:ext>
                  </a:extLst>
                </p14:cNvPr>
                <p14:cNvContentPartPr/>
                <p14:nvPr/>
              </p14:nvContentPartPr>
              <p14:xfrm>
                <a:off x="10679435" y="3785666"/>
                <a:ext cx="69120" cy="160560"/>
              </p14:xfrm>
            </p:contentPart>
          </mc:Choice>
          <mc:Fallback>
            <p:pic>
              <p:nvPicPr>
                <p:cNvPr id="283" name="Freihand 282">
                  <a:extLst>
                    <a:ext uri="{FF2B5EF4-FFF2-40B4-BE49-F238E27FC236}">
                      <a16:creationId xmlns:a16="http://schemas.microsoft.com/office/drawing/2014/main" id="{0563E7EF-F790-CD04-BA5E-E831FBCECBDD}"/>
                    </a:ext>
                  </a:extLst>
                </p:cNvPr>
                <p:cNvPicPr/>
                <p:nvPr/>
              </p:nvPicPr>
              <p:blipFill>
                <a:blip r:embed="rId472"/>
                <a:stretch>
                  <a:fillRect/>
                </a:stretch>
              </p:blipFill>
              <p:spPr>
                <a:xfrm>
                  <a:off x="10670435" y="3777026"/>
                  <a:ext cx="86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4" name="Freihand 283">
                  <a:extLst>
                    <a:ext uri="{FF2B5EF4-FFF2-40B4-BE49-F238E27FC236}">
                      <a16:creationId xmlns:a16="http://schemas.microsoft.com/office/drawing/2014/main" id="{F6B24323-4980-D030-1710-510B7926B1D3}"/>
                    </a:ext>
                  </a:extLst>
                </p14:cNvPr>
                <p14:cNvContentPartPr/>
                <p14:nvPr/>
              </p14:nvContentPartPr>
              <p14:xfrm>
                <a:off x="11168675" y="3245666"/>
                <a:ext cx="46440" cy="614880"/>
              </p14:xfrm>
            </p:contentPart>
          </mc:Choice>
          <mc:Fallback>
            <p:pic>
              <p:nvPicPr>
                <p:cNvPr id="284" name="Freihand 283">
                  <a:extLst>
                    <a:ext uri="{FF2B5EF4-FFF2-40B4-BE49-F238E27FC236}">
                      <a16:creationId xmlns:a16="http://schemas.microsoft.com/office/drawing/2014/main" id="{F6B24323-4980-D030-1710-510B7926B1D3}"/>
                    </a:ext>
                  </a:extLst>
                </p:cNvPr>
                <p:cNvPicPr/>
                <p:nvPr/>
              </p:nvPicPr>
              <p:blipFill>
                <a:blip r:embed="rId474"/>
                <a:stretch>
                  <a:fillRect/>
                </a:stretch>
              </p:blipFill>
              <p:spPr>
                <a:xfrm>
                  <a:off x="11160035" y="3237026"/>
                  <a:ext cx="6408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5" name="Freihand 284">
                  <a:extLst>
                    <a:ext uri="{FF2B5EF4-FFF2-40B4-BE49-F238E27FC236}">
                      <a16:creationId xmlns:a16="http://schemas.microsoft.com/office/drawing/2014/main" id="{3AC2BE48-614B-5B95-0E29-C746A9F78304}"/>
                    </a:ext>
                  </a:extLst>
                </p14:cNvPr>
                <p14:cNvContentPartPr/>
                <p14:nvPr/>
              </p14:nvContentPartPr>
              <p14:xfrm>
                <a:off x="10988315" y="3733826"/>
                <a:ext cx="1158840" cy="156960"/>
              </p14:xfrm>
            </p:contentPart>
          </mc:Choice>
          <mc:Fallback>
            <p:pic>
              <p:nvPicPr>
                <p:cNvPr id="285" name="Freihand 284">
                  <a:extLst>
                    <a:ext uri="{FF2B5EF4-FFF2-40B4-BE49-F238E27FC236}">
                      <a16:creationId xmlns:a16="http://schemas.microsoft.com/office/drawing/2014/main" id="{3AC2BE48-614B-5B95-0E29-C746A9F78304}"/>
                    </a:ext>
                  </a:extLst>
                </p:cNvPr>
                <p:cNvPicPr/>
                <p:nvPr/>
              </p:nvPicPr>
              <p:blipFill>
                <a:blip r:embed="rId476"/>
                <a:stretch>
                  <a:fillRect/>
                </a:stretch>
              </p:blipFill>
              <p:spPr>
                <a:xfrm>
                  <a:off x="10979315" y="3724826"/>
                  <a:ext cx="1176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6" name="Freihand 285">
                  <a:extLst>
                    <a:ext uri="{FF2B5EF4-FFF2-40B4-BE49-F238E27FC236}">
                      <a16:creationId xmlns:a16="http://schemas.microsoft.com/office/drawing/2014/main" id="{4581C180-9C69-4426-1BC2-42D636379645}"/>
                    </a:ext>
                  </a:extLst>
                </p14:cNvPr>
                <p14:cNvContentPartPr/>
                <p14:nvPr/>
              </p14:nvContentPartPr>
              <p14:xfrm>
                <a:off x="11980835" y="3669746"/>
                <a:ext cx="120960" cy="149040"/>
              </p14:xfrm>
            </p:contentPart>
          </mc:Choice>
          <mc:Fallback>
            <p:pic>
              <p:nvPicPr>
                <p:cNvPr id="286" name="Freihand 285">
                  <a:extLst>
                    <a:ext uri="{FF2B5EF4-FFF2-40B4-BE49-F238E27FC236}">
                      <a16:creationId xmlns:a16="http://schemas.microsoft.com/office/drawing/2014/main" id="{4581C180-9C69-4426-1BC2-42D636379645}"/>
                    </a:ext>
                  </a:extLst>
                </p:cNvPr>
                <p:cNvPicPr/>
                <p:nvPr/>
              </p:nvPicPr>
              <p:blipFill>
                <a:blip r:embed="rId478"/>
                <a:stretch>
                  <a:fillRect/>
                </a:stretch>
              </p:blipFill>
              <p:spPr>
                <a:xfrm>
                  <a:off x="11972195" y="3660746"/>
                  <a:ext cx="138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7" name="Freihand 286">
                  <a:extLst>
                    <a:ext uri="{FF2B5EF4-FFF2-40B4-BE49-F238E27FC236}">
                      <a16:creationId xmlns:a16="http://schemas.microsoft.com/office/drawing/2014/main" id="{E6611AA5-ADCF-F54D-A27E-DAB919C1DE2A}"/>
                    </a:ext>
                  </a:extLst>
                </p14:cNvPr>
                <p14:cNvContentPartPr/>
                <p14:nvPr/>
              </p14:nvContentPartPr>
              <p14:xfrm>
                <a:off x="10995515" y="3108506"/>
                <a:ext cx="231480" cy="205560"/>
              </p14:xfrm>
            </p:contentPart>
          </mc:Choice>
          <mc:Fallback>
            <p:pic>
              <p:nvPicPr>
                <p:cNvPr id="287" name="Freihand 286">
                  <a:extLst>
                    <a:ext uri="{FF2B5EF4-FFF2-40B4-BE49-F238E27FC236}">
                      <a16:creationId xmlns:a16="http://schemas.microsoft.com/office/drawing/2014/main" id="{E6611AA5-ADCF-F54D-A27E-DAB919C1DE2A}"/>
                    </a:ext>
                  </a:extLst>
                </p:cNvPr>
                <p:cNvPicPr/>
                <p:nvPr/>
              </p:nvPicPr>
              <p:blipFill>
                <a:blip r:embed="rId480"/>
                <a:stretch>
                  <a:fillRect/>
                </a:stretch>
              </p:blipFill>
              <p:spPr>
                <a:xfrm>
                  <a:off x="10986875" y="3099866"/>
                  <a:ext cx="249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9" name="Freihand 288">
                  <a:extLst>
                    <a:ext uri="{FF2B5EF4-FFF2-40B4-BE49-F238E27FC236}">
                      <a16:creationId xmlns:a16="http://schemas.microsoft.com/office/drawing/2014/main" id="{B8C4347C-6CCC-B0C4-F3F7-F81D56BC7370}"/>
                    </a:ext>
                  </a:extLst>
                </p14:cNvPr>
                <p14:cNvContentPartPr/>
                <p14:nvPr/>
              </p14:nvContentPartPr>
              <p14:xfrm>
                <a:off x="10917035" y="3077186"/>
                <a:ext cx="81000" cy="260640"/>
              </p14:xfrm>
            </p:contentPart>
          </mc:Choice>
          <mc:Fallback>
            <p:pic>
              <p:nvPicPr>
                <p:cNvPr id="289" name="Freihand 288">
                  <a:extLst>
                    <a:ext uri="{FF2B5EF4-FFF2-40B4-BE49-F238E27FC236}">
                      <a16:creationId xmlns:a16="http://schemas.microsoft.com/office/drawing/2014/main" id="{B8C4347C-6CCC-B0C4-F3F7-F81D56BC7370}"/>
                    </a:ext>
                  </a:extLst>
                </p:cNvPr>
                <p:cNvPicPr/>
                <p:nvPr/>
              </p:nvPicPr>
              <p:blipFill>
                <a:blip r:embed="rId482"/>
                <a:stretch>
                  <a:fillRect/>
                </a:stretch>
              </p:blipFill>
              <p:spPr>
                <a:xfrm>
                  <a:off x="10908035" y="3068186"/>
                  <a:ext cx="986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0" name="Freihand 289">
                  <a:extLst>
                    <a:ext uri="{FF2B5EF4-FFF2-40B4-BE49-F238E27FC236}">
                      <a16:creationId xmlns:a16="http://schemas.microsoft.com/office/drawing/2014/main" id="{BC6898D3-68AE-ABDA-76C8-E16E5A6CEA4C}"/>
                    </a:ext>
                  </a:extLst>
                </p14:cNvPr>
                <p14:cNvContentPartPr/>
                <p14:nvPr/>
              </p14:nvContentPartPr>
              <p14:xfrm>
                <a:off x="11915315" y="3911666"/>
                <a:ext cx="159480" cy="150480"/>
              </p14:xfrm>
            </p:contentPart>
          </mc:Choice>
          <mc:Fallback>
            <p:pic>
              <p:nvPicPr>
                <p:cNvPr id="290" name="Freihand 289">
                  <a:extLst>
                    <a:ext uri="{FF2B5EF4-FFF2-40B4-BE49-F238E27FC236}">
                      <a16:creationId xmlns:a16="http://schemas.microsoft.com/office/drawing/2014/main" id="{BC6898D3-68AE-ABDA-76C8-E16E5A6CEA4C}"/>
                    </a:ext>
                  </a:extLst>
                </p:cNvPr>
                <p:cNvPicPr/>
                <p:nvPr/>
              </p:nvPicPr>
              <p:blipFill>
                <a:blip r:embed="rId484"/>
                <a:stretch>
                  <a:fillRect/>
                </a:stretch>
              </p:blipFill>
              <p:spPr>
                <a:xfrm>
                  <a:off x="11906675" y="3902666"/>
                  <a:ext cx="177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1" name="Freihand 290">
                  <a:extLst>
                    <a:ext uri="{FF2B5EF4-FFF2-40B4-BE49-F238E27FC236}">
                      <a16:creationId xmlns:a16="http://schemas.microsoft.com/office/drawing/2014/main" id="{2DCCB808-E7C2-5503-07FD-DA03CF586732}"/>
                    </a:ext>
                  </a:extLst>
                </p14:cNvPr>
                <p14:cNvContentPartPr/>
                <p14:nvPr/>
              </p14:nvContentPartPr>
              <p14:xfrm>
                <a:off x="11268035" y="3055226"/>
                <a:ext cx="665640" cy="695520"/>
              </p14:xfrm>
            </p:contentPart>
          </mc:Choice>
          <mc:Fallback>
            <p:pic>
              <p:nvPicPr>
                <p:cNvPr id="291" name="Freihand 290">
                  <a:extLst>
                    <a:ext uri="{FF2B5EF4-FFF2-40B4-BE49-F238E27FC236}">
                      <a16:creationId xmlns:a16="http://schemas.microsoft.com/office/drawing/2014/main" id="{2DCCB808-E7C2-5503-07FD-DA03CF586732}"/>
                    </a:ext>
                  </a:extLst>
                </p:cNvPr>
                <p:cNvPicPr/>
                <p:nvPr/>
              </p:nvPicPr>
              <p:blipFill>
                <a:blip r:embed="rId486"/>
                <a:stretch>
                  <a:fillRect/>
                </a:stretch>
              </p:blipFill>
              <p:spPr>
                <a:xfrm>
                  <a:off x="11259035" y="3046586"/>
                  <a:ext cx="68328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3" name="Freihand 292">
                  <a:extLst>
                    <a:ext uri="{FF2B5EF4-FFF2-40B4-BE49-F238E27FC236}">
                      <a16:creationId xmlns:a16="http://schemas.microsoft.com/office/drawing/2014/main" id="{6A1EE2B4-E79F-25B1-47F1-AB01944988BC}"/>
                    </a:ext>
                  </a:extLst>
                </p14:cNvPr>
                <p14:cNvContentPartPr/>
                <p14:nvPr/>
              </p14:nvContentPartPr>
              <p14:xfrm>
                <a:off x="11891915" y="2848226"/>
                <a:ext cx="86760" cy="142920"/>
              </p14:xfrm>
            </p:contentPart>
          </mc:Choice>
          <mc:Fallback>
            <p:pic>
              <p:nvPicPr>
                <p:cNvPr id="293" name="Freihand 292">
                  <a:extLst>
                    <a:ext uri="{FF2B5EF4-FFF2-40B4-BE49-F238E27FC236}">
                      <a16:creationId xmlns:a16="http://schemas.microsoft.com/office/drawing/2014/main" id="{6A1EE2B4-E79F-25B1-47F1-AB01944988BC}"/>
                    </a:ext>
                  </a:extLst>
                </p:cNvPr>
                <p:cNvPicPr/>
                <p:nvPr/>
              </p:nvPicPr>
              <p:blipFill>
                <a:blip r:embed="rId488"/>
                <a:stretch>
                  <a:fillRect/>
                </a:stretch>
              </p:blipFill>
              <p:spPr>
                <a:xfrm>
                  <a:off x="11882915" y="2839586"/>
                  <a:ext cx="104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4" name="Freihand 293">
                  <a:extLst>
                    <a:ext uri="{FF2B5EF4-FFF2-40B4-BE49-F238E27FC236}">
                      <a16:creationId xmlns:a16="http://schemas.microsoft.com/office/drawing/2014/main" id="{E27A9721-C1B6-87AD-FAF1-F6D23F11EDAF}"/>
                    </a:ext>
                  </a:extLst>
                </p14:cNvPr>
                <p14:cNvContentPartPr/>
                <p14:nvPr/>
              </p14:nvContentPartPr>
              <p14:xfrm>
                <a:off x="11919275" y="2864426"/>
                <a:ext cx="55080" cy="135360"/>
              </p14:xfrm>
            </p:contentPart>
          </mc:Choice>
          <mc:Fallback>
            <p:pic>
              <p:nvPicPr>
                <p:cNvPr id="294" name="Freihand 293">
                  <a:extLst>
                    <a:ext uri="{FF2B5EF4-FFF2-40B4-BE49-F238E27FC236}">
                      <a16:creationId xmlns:a16="http://schemas.microsoft.com/office/drawing/2014/main" id="{E27A9721-C1B6-87AD-FAF1-F6D23F11EDAF}"/>
                    </a:ext>
                  </a:extLst>
                </p:cNvPr>
                <p:cNvPicPr/>
                <p:nvPr/>
              </p:nvPicPr>
              <p:blipFill>
                <a:blip r:embed="rId490"/>
                <a:stretch>
                  <a:fillRect/>
                </a:stretch>
              </p:blipFill>
              <p:spPr>
                <a:xfrm>
                  <a:off x="11910635" y="2855786"/>
                  <a:ext cx="72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5" name="Freihand 294">
                  <a:extLst>
                    <a:ext uri="{FF2B5EF4-FFF2-40B4-BE49-F238E27FC236}">
                      <a16:creationId xmlns:a16="http://schemas.microsoft.com/office/drawing/2014/main" id="{AC567F02-B003-906A-0E24-9760B3787F09}"/>
                    </a:ext>
                  </a:extLst>
                </p14:cNvPr>
                <p14:cNvContentPartPr/>
                <p14:nvPr/>
              </p14:nvContentPartPr>
              <p14:xfrm>
                <a:off x="11988035" y="2836346"/>
                <a:ext cx="77400" cy="168840"/>
              </p14:xfrm>
            </p:contentPart>
          </mc:Choice>
          <mc:Fallback>
            <p:pic>
              <p:nvPicPr>
                <p:cNvPr id="295" name="Freihand 294">
                  <a:extLst>
                    <a:ext uri="{FF2B5EF4-FFF2-40B4-BE49-F238E27FC236}">
                      <a16:creationId xmlns:a16="http://schemas.microsoft.com/office/drawing/2014/main" id="{AC567F02-B003-906A-0E24-9760B3787F09}"/>
                    </a:ext>
                  </a:extLst>
                </p:cNvPr>
                <p:cNvPicPr/>
                <p:nvPr/>
              </p:nvPicPr>
              <p:blipFill>
                <a:blip r:embed="rId492"/>
                <a:stretch>
                  <a:fillRect/>
                </a:stretch>
              </p:blipFill>
              <p:spPr>
                <a:xfrm>
                  <a:off x="11979395" y="2827706"/>
                  <a:ext cx="95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6" name="Freihand 295">
                  <a:extLst>
                    <a:ext uri="{FF2B5EF4-FFF2-40B4-BE49-F238E27FC236}">
                      <a16:creationId xmlns:a16="http://schemas.microsoft.com/office/drawing/2014/main" id="{18FA310D-CAC0-822E-0200-E98E7AADA01F}"/>
                    </a:ext>
                  </a:extLst>
                </p14:cNvPr>
                <p14:cNvContentPartPr/>
                <p14:nvPr/>
              </p14:nvContentPartPr>
              <p14:xfrm>
                <a:off x="11371355" y="3134066"/>
                <a:ext cx="532080" cy="477000"/>
              </p14:xfrm>
            </p:contentPart>
          </mc:Choice>
          <mc:Fallback>
            <p:pic>
              <p:nvPicPr>
                <p:cNvPr id="296" name="Freihand 295">
                  <a:extLst>
                    <a:ext uri="{FF2B5EF4-FFF2-40B4-BE49-F238E27FC236}">
                      <a16:creationId xmlns:a16="http://schemas.microsoft.com/office/drawing/2014/main" id="{18FA310D-CAC0-822E-0200-E98E7AADA01F}"/>
                    </a:ext>
                  </a:extLst>
                </p:cNvPr>
                <p:cNvPicPr/>
                <p:nvPr/>
              </p:nvPicPr>
              <p:blipFill>
                <a:blip r:embed="rId494"/>
                <a:stretch>
                  <a:fillRect/>
                </a:stretch>
              </p:blipFill>
              <p:spPr>
                <a:xfrm>
                  <a:off x="11362715" y="3125426"/>
                  <a:ext cx="5497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8" name="Freihand 297">
                  <a:extLst>
                    <a:ext uri="{FF2B5EF4-FFF2-40B4-BE49-F238E27FC236}">
                      <a16:creationId xmlns:a16="http://schemas.microsoft.com/office/drawing/2014/main" id="{095DAB7E-070C-03CA-B259-A3A165868064}"/>
                    </a:ext>
                  </a:extLst>
                </p14:cNvPr>
                <p14:cNvContentPartPr/>
                <p14:nvPr/>
              </p14:nvContentPartPr>
              <p14:xfrm>
                <a:off x="11931515" y="3405506"/>
                <a:ext cx="83160" cy="122400"/>
              </p14:xfrm>
            </p:contentPart>
          </mc:Choice>
          <mc:Fallback>
            <p:pic>
              <p:nvPicPr>
                <p:cNvPr id="298" name="Freihand 297">
                  <a:extLst>
                    <a:ext uri="{FF2B5EF4-FFF2-40B4-BE49-F238E27FC236}">
                      <a16:creationId xmlns:a16="http://schemas.microsoft.com/office/drawing/2014/main" id="{095DAB7E-070C-03CA-B259-A3A165868064}"/>
                    </a:ext>
                  </a:extLst>
                </p:cNvPr>
                <p:cNvPicPr/>
                <p:nvPr/>
              </p:nvPicPr>
              <p:blipFill>
                <a:blip r:embed="rId496"/>
                <a:stretch>
                  <a:fillRect/>
                </a:stretch>
              </p:blipFill>
              <p:spPr>
                <a:xfrm>
                  <a:off x="11922875" y="3396506"/>
                  <a:ext cx="100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9" name="Freihand 298">
                  <a:extLst>
                    <a:ext uri="{FF2B5EF4-FFF2-40B4-BE49-F238E27FC236}">
                      <a16:creationId xmlns:a16="http://schemas.microsoft.com/office/drawing/2014/main" id="{3422770F-71D0-014A-0B9E-4DEBD7194ADD}"/>
                    </a:ext>
                  </a:extLst>
                </p14:cNvPr>
                <p14:cNvContentPartPr/>
                <p14:nvPr/>
              </p14:nvContentPartPr>
              <p14:xfrm>
                <a:off x="11949155" y="3433226"/>
                <a:ext cx="57240" cy="104040"/>
              </p14:xfrm>
            </p:contentPart>
          </mc:Choice>
          <mc:Fallback>
            <p:pic>
              <p:nvPicPr>
                <p:cNvPr id="299" name="Freihand 298">
                  <a:extLst>
                    <a:ext uri="{FF2B5EF4-FFF2-40B4-BE49-F238E27FC236}">
                      <a16:creationId xmlns:a16="http://schemas.microsoft.com/office/drawing/2014/main" id="{3422770F-71D0-014A-0B9E-4DEBD7194ADD}"/>
                    </a:ext>
                  </a:extLst>
                </p:cNvPr>
                <p:cNvPicPr/>
                <p:nvPr/>
              </p:nvPicPr>
              <p:blipFill>
                <a:blip r:embed="rId498"/>
                <a:stretch>
                  <a:fillRect/>
                </a:stretch>
              </p:blipFill>
              <p:spPr>
                <a:xfrm>
                  <a:off x="11940155" y="3424226"/>
                  <a:ext cx="74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0" name="Freihand 299">
                  <a:extLst>
                    <a:ext uri="{FF2B5EF4-FFF2-40B4-BE49-F238E27FC236}">
                      <a16:creationId xmlns:a16="http://schemas.microsoft.com/office/drawing/2014/main" id="{E198BD97-C7C9-EC3F-9724-2051392139D5}"/>
                    </a:ext>
                  </a:extLst>
                </p14:cNvPr>
                <p14:cNvContentPartPr/>
                <p14:nvPr/>
              </p14:nvContentPartPr>
              <p14:xfrm>
                <a:off x="12036275" y="3411626"/>
                <a:ext cx="20880" cy="122040"/>
              </p14:xfrm>
            </p:contentPart>
          </mc:Choice>
          <mc:Fallback>
            <p:pic>
              <p:nvPicPr>
                <p:cNvPr id="300" name="Freihand 299">
                  <a:extLst>
                    <a:ext uri="{FF2B5EF4-FFF2-40B4-BE49-F238E27FC236}">
                      <a16:creationId xmlns:a16="http://schemas.microsoft.com/office/drawing/2014/main" id="{E198BD97-C7C9-EC3F-9724-2051392139D5}"/>
                    </a:ext>
                  </a:extLst>
                </p:cNvPr>
                <p:cNvPicPr/>
                <p:nvPr/>
              </p:nvPicPr>
              <p:blipFill>
                <a:blip r:embed="rId500"/>
                <a:stretch>
                  <a:fillRect/>
                </a:stretch>
              </p:blipFill>
              <p:spPr>
                <a:xfrm>
                  <a:off x="12027275" y="3402986"/>
                  <a:ext cx="38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1" name="Freihand 300">
                  <a:extLst>
                    <a:ext uri="{FF2B5EF4-FFF2-40B4-BE49-F238E27FC236}">
                      <a16:creationId xmlns:a16="http://schemas.microsoft.com/office/drawing/2014/main" id="{638F0387-D7EE-48C5-9447-5E30525054EC}"/>
                    </a:ext>
                  </a:extLst>
                </p14:cNvPr>
                <p14:cNvContentPartPr/>
                <p14:nvPr/>
              </p14:nvContentPartPr>
              <p14:xfrm>
                <a:off x="11998115" y="3406946"/>
                <a:ext cx="112680" cy="138960"/>
              </p14:xfrm>
            </p:contentPart>
          </mc:Choice>
          <mc:Fallback>
            <p:pic>
              <p:nvPicPr>
                <p:cNvPr id="301" name="Freihand 300">
                  <a:extLst>
                    <a:ext uri="{FF2B5EF4-FFF2-40B4-BE49-F238E27FC236}">
                      <a16:creationId xmlns:a16="http://schemas.microsoft.com/office/drawing/2014/main" id="{638F0387-D7EE-48C5-9447-5E30525054EC}"/>
                    </a:ext>
                  </a:extLst>
                </p:cNvPr>
                <p:cNvPicPr/>
                <p:nvPr/>
              </p:nvPicPr>
              <p:blipFill>
                <a:blip r:embed="rId502"/>
                <a:stretch>
                  <a:fillRect/>
                </a:stretch>
              </p:blipFill>
              <p:spPr>
                <a:xfrm>
                  <a:off x="11989115" y="3397946"/>
                  <a:ext cx="130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3" name="Freihand 302">
                  <a:extLst>
                    <a:ext uri="{FF2B5EF4-FFF2-40B4-BE49-F238E27FC236}">
                      <a16:creationId xmlns:a16="http://schemas.microsoft.com/office/drawing/2014/main" id="{062BBDAF-6FDE-353E-B639-AA249A6530DC}"/>
                    </a:ext>
                  </a:extLst>
                </p14:cNvPr>
                <p14:cNvContentPartPr/>
                <p14:nvPr/>
              </p14:nvContentPartPr>
              <p14:xfrm>
                <a:off x="11593115" y="2968826"/>
                <a:ext cx="66600" cy="770760"/>
              </p14:xfrm>
            </p:contentPart>
          </mc:Choice>
          <mc:Fallback>
            <p:pic>
              <p:nvPicPr>
                <p:cNvPr id="303" name="Freihand 302">
                  <a:extLst>
                    <a:ext uri="{FF2B5EF4-FFF2-40B4-BE49-F238E27FC236}">
                      <a16:creationId xmlns:a16="http://schemas.microsoft.com/office/drawing/2014/main" id="{062BBDAF-6FDE-353E-B639-AA249A6530DC}"/>
                    </a:ext>
                  </a:extLst>
                </p:cNvPr>
                <p:cNvPicPr/>
                <p:nvPr/>
              </p:nvPicPr>
              <p:blipFill>
                <a:blip r:embed="rId504"/>
                <a:stretch>
                  <a:fillRect/>
                </a:stretch>
              </p:blipFill>
              <p:spPr>
                <a:xfrm>
                  <a:off x="11584115" y="2960186"/>
                  <a:ext cx="84240" cy="788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4" name="Freihand 303">
                  <a:extLst>
                    <a:ext uri="{FF2B5EF4-FFF2-40B4-BE49-F238E27FC236}">
                      <a16:creationId xmlns:a16="http://schemas.microsoft.com/office/drawing/2014/main" id="{EE05D8D5-64CF-7059-EB44-177F22E434C3}"/>
                    </a:ext>
                  </a:extLst>
                </p14:cNvPr>
                <p14:cNvContentPartPr/>
                <p14:nvPr/>
              </p14:nvContentPartPr>
              <p14:xfrm>
                <a:off x="11458835" y="2796746"/>
                <a:ext cx="97920" cy="174600"/>
              </p14:xfrm>
            </p:contentPart>
          </mc:Choice>
          <mc:Fallback>
            <p:pic>
              <p:nvPicPr>
                <p:cNvPr id="304" name="Freihand 303">
                  <a:extLst>
                    <a:ext uri="{FF2B5EF4-FFF2-40B4-BE49-F238E27FC236}">
                      <a16:creationId xmlns:a16="http://schemas.microsoft.com/office/drawing/2014/main" id="{EE05D8D5-64CF-7059-EB44-177F22E434C3}"/>
                    </a:ext>
                  </a:extLst>
                </p:cNvPr>
                <p:cNvPicPr/>
                <p:nvPr/>
              </p:nvPicPr>
              <p:blipFill>
                <a:blip r:embed="rId506"/>
                <a:stretch>
                  <a:fillRect/>
                </a:stretch>
              </p:blipFill>
              <p:spPr>
                <a:xfrm>
                  <a:off x="11450195" y="2788106"/>
                  <a:ext cx="115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5" name="Freihand 304">
                  <a:extLst>
                    <a:ext uri="{FF2B5EF4-FFF2-40B4-BE49-F238E27FC236}">
                      <a16:creationId xmlns:a16="http://schemas.microsoft.com/office/drawing/2014/main" id="{0AA8E19A-E812-273F-27A1-02B84D159740}"/>
                    </a:ext>
                  </a:extLst>
                </p14:cNvPr>
                <p14:cNvContentPartPr/>
                <p14:nvPr/>
              </p14:nvContentPartPr>
              <p14:xfrm>
                <a:off x="11556395" y="2778386"/>
                <a:ext cx="76680" cy="158040"/>
              </p14:xfrm>
            </p:contentPart>
          </mc:Choice>
          <mc:Fallback>
            <p:pic>
              <p:nvPicPr>
                <p:cNvPr id="305" name="Freihand 304">
                  <a:extLst>
                    <a:ext uri="{FF2B5EF4-FFF2-40B4-BE49-F238E27FC236}">
                      <a16:creationId xmlns:a16="http://schemas.microsoft.com/office/drawing/2014/main" id="{0AA8E19A-E812-273F-27A1-02B84D159740}"/>
                    </a:ext>
                  </a:extLst>
                </p:cNvPr>
                <p:cNvPicPr/>
                <p:nvPr/>
              </p:nvPicPr>
              <p:blipFill>
                <a:blip r:embed="rId508"/>
                <a:stretch>
                  <a:fillRect/>
                </a:stretch>
              </p:blipFill>
              <p:spPr>
                <a:xfrm>
                  <a:off x="11547755" y="2769386"/>
                  <a:ext cx="94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6" name="Freihand 305">
                  <a:extLst>
                    <a:ext uri="{FF2B5EF4-FFF2-40B4-BE49-F238E27FC236}">
                      <a16:creationId xmlns:a16="http://schemas.microsoft.com/office/drawing/2014/main" id="{0D5394EC-F5AC-3AD5-43E1-820BB8A1CC3C}"/>
                    </a:ext>
                  </a:extLst>
                </p14:cNvPr>
                <p14:cNvContentPartPr/>
                <p14:nvPr/>
              </p14:nvContentPartPr>
              <p14:xfrm>
                <a:off x="11659355" y="2809346"/>
                <a:ext cx="27360" cy="170640"/>
              </p14:xfrm>
            </p:contentPart>
          </mc:Choice>
          <mc:Fallback>
            <p:pic>
              <p:nvPicPr>
                <p:cNvPr id="306" name="Freihand 305">
                  <a:extLst>
                    <a:ext uri="{FF2B5EF4-FFF2-40B4-BE49-F238E27FC236}">
                      <a16:creationId xmlns:a16="http://schemas.microsoft.com/office/drawing/2014/main" id="{0D5394EC-F5AC-3AD5-43E1-820BB8A1CC3C}"/>
                    </a:ext>
                  </a:extLst>
                </p:cNvPr>
                <p:cNvPicPr/>
                <p:nvPr/>
              </p:nvPicPr>
              <p:blipFill>
                <a:blip r:embed="rId510"/>
                <a:stretch>
                  <a:fillRect/>
                </a:stretch>
              </p:blipFill>
              <p:spPr>
                <a:xfrm>
                  <a:off x="11650355" y="2800706"/>
                  <a:ext cx="45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7" name="Freihand 306">
                  <a:extLst>
                    <a:ext uri="{FF2B5EF4-FFF2-40B4-BE49-F238E27FC236}">
                      <a16:creationId xmlns:a16="http://schemas.microsoft.com/office/drawing/2014/main" id="{9A12E0CD-16EB-E441-B258-06DA5C9A3ED8}"/>
                    </a:ext>
                  </a:extLst>
                </p14:cNvPr>
                <p14:cNvContentPartPr/>
                <p14:nvPr/>
              </p14:nvContentPartPr>
              <p14:xfrm>
                <a:off x="11680955" y="2898626"/>
                <a:ext cx="151200" cy="199080"/>
              </p14:xfrm>
            </p:contentPart>
          </mc:Choice>
          <mc:Fallback>
            <p:pic>
              <p:nvPicPr>
                <p:cNvPr id="307" name="Freihand 306">
                  <a:extLst>
                    <a:ext uri="{FF2B5EF4-FFF2-40B4-BE49-F238E27FC236}">
                      <a16:creationId xmlns:a16="http://schemas.microsoft.com/office/drawing/2014/main" id="{9A12E0CD-16EB-E441-B258-06DA5C9A3ED8}"/>
                    </a:ext>
                  </a:extLst>
                </p:cNvPr>
                <p:cNvPicPr/>
                <p:nvPr/>
              </p:nvPicPr>
              <p:blipFill>
                <a:blip r:embed="rId512"/>
                <a:stretch>
                  <a:fillRect/>
                </a:stretch>
              </p:blipFill>
              <p:spPr>
                <a:xfrm>
                  <a:off x="11671955" y="2889626"/>
                  <a:ext cx="168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8" name="Freihand 307">
                  <a:extLst>
                    <a:ext uri="{FF2B5EF4-FFF2-40B4-BE49-F238E27FC236}">
                      <a16:creationId xmlns:a16="http://schemas.microsoft.com/office/drawing/2014/main" id="{4FCC540E-0574-AD96-818A-E587DA1CC25A}"/>
                    </a:ext>
                  </a:extLst>
                </p14:cNvPr>
                <p14:cNvContentPartPr/>
                <p14:nvPr/>
              </p14:nvContentPartPr>
              <p14:xfrm>
                <a:off x="11206115" y="3440426"/>
                <a:ext cx="135360" cy="37800"/>
              </p14:xfrm>
            </p:contentPart>
          </mc:Choice>
          <mc:Fallback>
            <p:pic>
              <p:nvPicPr>
                <p:cNvPr id="308" name="Freihand 307">
                  <a:extLst>
                    <a:ext uri="{FF2B5EF4-FFF2-40B4-BE49-F238E27FC236}">
                      <a16:creationId xmlns:a16="http://schemas.microsoft.com/office/drawing/2014/main" id="{4FCC540E-0574-AD96-818A-E587DA1CC25A}"/>
                    </a:ext>
                  </a:extLst>
                </p:cNvPr>
                <p:cNvPicPr/>
                <p:nvPr/>
              </p:nvPicPr>
              <p:blipFill>
                <a:blip r:embed="rId514"/>
                <a:stretch>
                  <a:fillRect/>
                </a:stretch>
              </p:blipFill>
              <p:spPr>
                <a:xfrm>
                  <a:off x="11197475" y="3431426"/>
                  <a:ext cx="153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9" name="Freihand 308">
                  <a:extLst>
                    <a:ext uri="{FF2B5EF4-FFF2-40B4-BE49-F238E27FC236}">
                      <a16:creationId xmlns:a16="http://schemas.microsoft.com/office/drawing/2014/main" id="{C7532B47-89C2-23DA-DA96-68FEE5DB4CA0}"/>
                    </a:ext>
                  </a:extLst>
                </p14:cNvPr>
                <p14:cNvContentPartPr/>
                <p14:nvPr/>
              </p14:nvContentPartPr>
              <p14:xfrm>
                <a:off x="11472875" y="3357266"/>
                <a:ext cx="164520" cy="38880"/>
              </p14:xfrm>
            </p:contentPart>
          </mc:Choice>
          <mc:Fallback>
            <p:pic>
              <p:nvPicPr>
                <p:cNvPr id="309" name="Freihand 308">
                  <a:extLst>
                    <a:ext uri="{FF2B5EF4-FFF2-40B4-BE49-F238E27FC236}">
                      <a16:creationId xmlns:a16="http://schemas.microsoft.com/office/drawing/2014/main" id="{C7532B47-89C2-23DA-DA96-68FEE5DB4CA0}"/>
                    </a:ext>
                  </a:extLst>
                </p:cNvPr>
                <p:cNvPicPr/>
                <p:nvPr/>
              </p:nvPicPr>
              <p:blipFill>
                <a:blip r:embed="rId516"/>
                <a:stretch>
                  <a:fillRect/>
                </a:stretch>
              </p:blipFill>
              <p:spPr>
                <a:xfrm>
                  <a:off x="11464235" y="3348266"/>
                  <a:ext cx="182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0" name="Freihand 309">
                  <a:extLst>
                    <a:ext uri="{FF2B5EF4-FFF2-40B4-BE49-F238E27FC236}">
                      <a16:creationId xmlns:a16="http://schemas.microsoft.com/office/drawing/2014/main" id="{CCE139D2-8465-95E3-77B7-1AF791CBEF4C}"/>
                    </a:ext>
                  </a:extLst>
                </p14:cNvPr>
                <p14:cNvContentPartPr/>
                <p14:nvPr/>
              </p14:nvContentPartPr>
              <p14:xfrm>
                <a:off x="11603915" y="3876386"/>
                <a:ext cx="75600" cy="82080"/>
              </p14:xfrm>
            </p:contentPart>
          </mc:Choice>
          <mc:Fallback>
            <p:pic>
              <p:nvPicPr>
                <p:cNvPr id="310" name="Freihand 309">
                  <a:extLst>
                    <a:ext uri="{FF2B5EF4-FFF2-40B4-BE49-F238E27FC236}">
                      <a16:creationId xmlns:a16="http://schemas.microsoft.com/office/drawing/2014/main" id="{CCE139D2-8465-95E3-77B7-1AF791CBEF4C}"/>
                    </a:ext>
                  </a:extLst>
                </p:cNvPr>
                <p:cNvPicPr/>
                <p:nvPr/>
              </p:nvPicPr>
              <p:blipFill>
                <a:blip r:embed="rId518"/>
                <a:stretch>
                  <a:fillRect/>
                </a:stretch>
              </p:blipFill>
              <p:spPr>
                <a:xfrm>
                  <a:off x="11594915" y="3867746"/>
                  <a:ext cx="93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1" name="Freihand 310">
                  <a:extLst>
                    <a:ext uri="{FF2B5EF4-FFF2-40B4-BE49-F238E27FC236}">
                      <a16:creationId xmlns:a16="http://schemas.microsoft.com/office/drawing/2014/main" id="{21A4CB01-B5A8-E06F-847C-AE682AA61D81}"/>
                    </a:ext>
                  </a:extLst>
                </p14:cNvPr>
                <p14:cNvContentPartPr/>
                <p14:nvPr/>
              </p14:nvContentPartPr>
              <p14:xfrm>
                <a:off x="11597075" y="3885026"/>
                <a:ext cx="101160" cy="182880"/>
              </p14:xfrm>
            </p:contentPart>
          </mc:Choice>
          <mc:Fallback>
            <p:pic>
              <p:nvPicPr>
                <p:cNvPr id="311" name="Freihand 310">
                  <a:extLst>
                    <a:ext uri="{FF2B5EF4-FFF2-40B4-BE49-F238E27FC236}">
                      <a16:creationId xmlns:a16="http://schemas.microsoft.com/office/drawing/2014/main" id="{21A4CB01-B5A8-E06F-847C-AE682AA61D81}"/>
                    </a:ext>
                  </a:extLst>
                </p:cNvPr>
                <p:cNvPicPr/>
                <p:nvPr/>
              </p:nvPicPr>
              <p:blipFill>
                <a:blip r:embed="rId520"/>
                <a:stretch>
                  <a:fillRect/>
                </a:stretch>
              </p:blipFill>
              <p:spPr>
                <a:xfrm>
                  <a:off x="11588075" y="3876026"/>
                  <a:ext cx="118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2" name="Freihand 311">
                  <a:extLst>
                    <a:ext uri="{FF2B5EF4-FFF2-40B4-BE49-F238E27FC236}">
                      <a16:creationId xmlns:a16="http://schemas.microsoft.com/office/drawing/2014/main" id="{1E0BB945-4589-51FD-FC5E-46477628EB79}"/>
                    </a:ext>
                  </a:extLst>
                </p14:cNvPr>
                <p14:cNvContentPartPr/>
                <p14:nvPr/>
              </p14:nvContentPartPr>
              <p14:xfrm>
                <a:off x="11709035" y="3828866"/>
                <a:ext cx="106560" cy="129600"/>
              </p14:xfrm>
            </p:contentPart>
          </mc:Choice>
          <mc:Fallback>
            <p:pic>
              <p:nvPicPr>
                <p:cNvPr id="312" name="Freihand 311">
                  <a:extLst>
                    <a:ext uri="{FF2B5EF4-FFF2-40B4-BE49-F238E27FC236}">
                      <a16:creationId xmlns:a16="http://schemas.microsoft.com/office/drawing/2014/main" id="{1E0BB945-4589-51FD-FC5E-46477628EB79}"/>
                    </a:ext>
                  </a:extLst>
                </p:cNvPr>
                <p:cNvPicPr/>
                <p:nvPr/>
              </p:nvPicPr>
              <p:blipFill>
                <a:blip r:embed="rId522"/>
                <a:stretch>
                  <a:fillRect/>
                </a:stretch>
              </p:blipFill>
              <p:spPr>
                <a:xfrm>
                  <a:off x="11700395" y="3820226"/>
                  <a:ext cx="124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4" name="Freihand 313">
                  <a:extLst>
                    <a:ext uri="{FF2B5EF4-FFF2-40B4-BE49-F238E27FC236}">
                      <a16:creationId xmlns:a16="http://schemas.microsoft.com/office/drawing/2014/main" id="{FBCEB1D5-59AF-C9D7-DA05-C8F2B74E314E}"/>
                    </a:ext>
                  </a:extLst>
                </p14:cNvPr>
                <p14:cNvContentPartPr/>
                <p14:nvPr/>
              </p14:nvContentPartPr>
              <p14:xfrm>
                <a:off x="11398355" y="2722586"/>
                <a:ext cx="506160" cy="365040"/>
              </p14:xfrm>
            </p:contentPart>
          </mc:Choice>
          <mc:Fallback>
            <p:pic>
              <p:nvPicPr>
                <p:cNvPr id="314" name="Freihand 313">
                  <a:extLst>
                    <a:ext uri="{FF2B5EF4-FFF2-40B4-BE49-F238E27FC236}">
                      <a16:creationId xmlns:a16="http://schemas.microsoft.com/office/drawing/2014/main" id="{FBCEB1D5-59AF-C9D7-DA05-C8F2B74E314E}"/>
                    </a:ext>
                  </a:extLst>
                </p:cNvPr>
                <p:cNvPicPr/>
                <p:nvPr/>
              </p:nvPicPr>
              <p:blipFill>
                <a:blip r:embed="rId524"/>
                <a:stretch>
                  <a:fillRect/>
                </a:stretch>
              </p:blipFill>
              <p:spPr>
                <a:xfrm>
                  <a:off x="11389715" y="2713586"/>
                  <a:ext cx="52380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5" name="Freihand 314">
                  <a:extLst>
                    <a:ext uri="{FF2B5EF4-FFF2-40B4-BE49-F238E27FC236}">
                      <a16:creationId xmlns:a16="http://schemas.microsoft.com/office/drawing/2014/main" id="{9400CBA5-E805-C3BA-4598-928D5C63FE92}"/>
                    </a:ext>
                  </a:extLst>
                </p14:cNvPr>
                <p14:cNvContentPartPr/>
                <p14:nvPr/>
              </p14:nvContentPartPr>
              <p14:xfrm>
                <a:off x="8537435" y="3459146"/>
                <a:ext cx="2400840" cy="351720"/>
              </p14:xfrm>
            </p:contentPart>
          </mc:Choice>
          <mc:Fallback>
            <p:pic>
              <p:nvPicPr>
                <p:cNvPr id="315" name="Freihand 314">
                  <a:extLst>
                    <a:ext uri="{FF2B5EF4-FFF2-40B4-BE49-F238E27FC236}">
                      <a16:creationId xmlns:a16="http://schemas.microsoft.com/office/drawing/2014/main" id="{9400CBA5-E805-C3BA-4598-928D5C63FE92}"/>
                    </a:ext>
                  </a:extLst>
                </p:cNvPr>
                <p:cNvPicPr/>
                <p:nvPr/>
              </p:nvPicPr>
              <p:blipFill>
                <a:blip r:embed="rId526"/>
                <a:stretch>
                  <a:fillRect/>
                </a:stretch>
              </p:blipFill>
              <p:spPr>
                <a:xfrm>
                  <a:off x="8528435" y="3450146"/>
                  <a:ext cx="2418480" cy="3693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F21D3E0-156C-D695-F391-214BF2018229}"/>
                  </a:ext>
                </a:extLst>
              </p14:cNvPr>
              <p14:cNvContentPartPr/>
              <p14:nvPr/>
            </p14:nvContentPartPr>
            <p14:xfrm>
              <a:off x="4438835" y="2352873"/>
              <a:ext cx="1567440" cy="939960"/>
            </p14:xfrm>
          </p:contentPart>
        </mc:Choice>
        <mc:Fallback>
          <p:pic>
            <p:nvPicPr>
              <p:cNvPr id="2" name="Freihand 1">
                <a:extLst>
                  <a:ext uri="{FF2B5EF4-FFF2-40B4-BE49-F238E27FC236}">
                    <a16:creationId xmlns:a16="http://schemas.microsoft.com/office/drawing/2014/main" id="{DF21D3E0-156C-D695-F391-214BF2018229}"/>
                  </a:ext>
                </a:extLst>
              </p:cNvPr>
              <p:cNvPicPr/>
              <p:nvPr/>
            </p:nvPicPr>
            <p:blipFill>
              <a:blip r:embed="rId4"/>
              <a:stretch>
                <a:fillRect/>
              </a:stretch>
            </p:blipFill>
            <p:spPr>
              <a:xfrm>
                <a:off x="4429835" y="2344233"/>
                <a:ext cx="1585080" cy="957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63314E14-E3B2-1337-D0FD-1F814559EB3B}"/>
                  </a:ext>
                </a:extLst>
              </p14:cNvPr>
              <p14:cNvContentPartPr/>
              <p14:nvPr/>
            </p14:nvContentPartPr>
            <p14:xfrm>
              <a:off x="6525755" y="1326873"/>
              <a:ext cx="2788560" cy="69120"/>
            </p14:xfrm>
          </p:contentPart>
        </mc:Choice>
        <mc:Fallback>
          <p:pic>
            <p:nvPicPr>
              <p:cNvPr id="18" name="Freihand 17">
                <a:extLst>
                  <a:ext uri="{FF2B5EF4-FFF2-40B4-BE49-F238E27FC236}">
                    <a16:creationId xmlns:a16="http://schemas.microsoft.com/office/drawing/2014/main" id="{63314E14-E3B2-1337-D0FD-1F814559EB3B}"/>
                  </a:ext>
                </a:extLst>
              </p:cNvPr>
              <p:cNvPicPr/>
              <p:nvPr/>
            </p:nvPicPr>
            <p:blipFill>
              <a:blip r:embed="rId6"/>
              <a:stretch>
                <a:fillRect/>
              </a:stretch>
            </p:blipFill>
            <p:spPr>
              <a:xfrm>
                <a:off x="6517115" y="1318233"/>
                <a:ext cx="2806200" cy="86760"/>
              </a:xfrm>
              <a:prstGeom prst="rect">
                <a:avLst/>
              </a:prstGeom>
            </p:spPr>
          </p:pic>
        </mc:Fallback>
      </mc:AlternateContent>
      <p:grpSp>
        <p:nvGrpSpPr>
          <p:cNvPr id="54" name="Gruppieren 53">
            <a:extLst>
              <a:ext uri="{FF2B5EF4-FFF2-40B4-BE49-F238E27FC236}">
                <a16:creationId xmlns:a16="http://schemas.microsoft.com/office/drawing/2014/main" id="{047BD331-B514-9839-3C0D-D158988392A3}"/>
              </a:ext>
            </a:extLst>
          </p:cNvPr>
          <p:cNvGrpSpPr/>
          <p:nvPr/>
        </p:nvGrpSpPr>
        <p:grpSpPr>
          <a:xfrm>
            <a:off x="2275955" y="1414713"/>
            <a:ext cx="5664600" cy="1873440"/>
            <a:chOff x="2275955" y="1414713"/>
            <a:chExt cx="5664600" cy="18734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6E8AA45-F284-1C98-A7F0-84ACCC070BB9}"/>
                    </a:ext>
                  </a:extLst>
                </p14:cNvPr>
                <p14:cNvContentPartPr/>
                <p14:nvPr/>
              </p14:nvContentPartPr>
              <p14:xfrm>
                <a:off x="4935275" y="2218593"/>
                <a:ext cx="1163160" cy="1069560"/>
              </p14:xfrm>
            </p:contentPart>
          </mc:Choice>
          <mc:Fallback>
            <p:pic>
              <p:nvPicPr>
                <p:cNvPr id="5" name="Freihand 4">
                  <a:extLst>
                    <a:ext uri="{FF2B5EF4-FFF2-40B4-BE49-F238E27FC236}">
                      <a16:creationId xmlns:a16="http://schemas.microsoft.com/office/drawing/2014/main" id="{56E8AA45-F284-1C98-A7F0-84ACCC070BB9}"/>
                    </a:ext>
                  </a:extLst>
                </p:cNvPr>
                <p:cNvPicPr/>
                <p:nvPr/>
              </p:nvPicPr>
              <p:blipFill>
                <a:blip r:embed="rId8"/>
                <a:stretch>
                  <a:fillRect/>
                </a:stretch>
              </p:blipFill>
              <p:spPr>
                <a:xfrm>
                  <a:off x="4926275" y="2209593"/>
                  <a:ext cx="1180800" cy="1087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49BA7AAB-5D64-A5CD-9638-8582DDF42298}"/>
                    </a:ext>
                  </a:extLst>
                </p14:cNvPr>
                <p14:cNvContentPartPr/>
                <p14:nvPr/>
              </p14:nvContentPartPr>
              <p14:xfrm>
                <a:off x="3762755" y="2518113"/>
                <a:ext cx="474120" cy="728640"/>
              </p14:xfrm>
            </p:contentPart>
          </mc:Choice>
          <mc:Fallback>
            <p:pic>
              <p:nvPicPr>
                <p:cNvPr id="16" name="Freihand 15">
                  <a:extLst>
                    <a:ext uri="{FF2B5EF4-FFF2-40B4-BE49-F238E27FC236}">
                      <a16:creationId xmlns:a16="http://schemas.microsoft.com/office/drawing/2014/main" id="{49BA7AAB-5D64-A5CD-9638-8582DDF42298}"/>
                    </a:ext>
                  </a:extLst>
                </p:cNvPr>
                <p:cNvPicPr/>
                <p:nvPr/>
              </p:nvPicPr>
              <p:blipFill>
                <a:blip r:embed="rId10"/>
                <a:stretch>
                  <a:fillRect/>
                </a:stretch>
              </p:blipFill>
              <p:spPr>
                <a:xfrm>
                  <a:off x="3753755" y="2509473"/>
                  <a:ext cx="49176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BC943357-EA82-6324-7E36-3BCC8DF8E658}"/>
                    </a:ext>
                  </a:extLst>
                </p14:cNvPr>
                <p14:cNvContentPartPr/>
                <p14:nvPr/>
              </p14:nvContentPartPr>
              <p14:xfrm>
                <a:off x="3756995" y="2548713"/>
                <a:ext cx="482400" cy="668880"/>
              </p14:xfrm>
            </p:contentPart>
          </mc:Choice>
          <mc:Fallback>
            <p:pic>
              <p:nvPicPr>
                <p:cNvPr id="22" name="Freihand 21">
                  <a:extLst>
                    <a:ext uri="{FF2B5EF4-FFF2-40B4-BE49-F238E27FC236}">
                      <a16:creationId xmlns:a16="http://schemas.microsoft.com/office/drawing/2014/main" id="{BC943357-EA82-6324-7E36-3BCC8DF8E658}"/>
                    </a:ext>
                  </a:extLst>
                </p:cNvPr>
                <p:cNvPicPr/>
                <p:nvPr/>
              </p:nvPicPr>
              <p:blipFill>
                <a:blip r:embed="rId12"/>
                <a:stretch>
                  <a:fillRect/>
                </a:stretch>
              </p:blipFill>
              <p:spPr>
                <a:xfrm>
                  <a:off x="3747995" y="2540073"/>
                  <a:ext cx="50004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21910FBC-F27C-F39F-2C8D-D9DEBD57C356}"/>
                    </a:ext>
                  </a:extLst>
                </p14:cNvPr>
                <p14:cNvContentPartPr/>
                <p14:nvPr/>
              </p14:nvContentPartPr>
              <p14:xfrm>
                <a:off x="3149315" y="2648073"/>
                <a:ext cx="426960" cy="217440"/>
              </p14:xfrm>
            </p:contentPart>
          </mc:Choice>
          <mc:Fallback>
            <p:pic>
              <p:nvPicPr>
                <p:cNvPr id="24" name="Freihand 23">
                  <a:extLst>
                    <a:ext uri="{FF2B5EF4-FFF2-40B4-BE49-F238E27FC236}">
                      <a16:creationId xmlns:a16="http://schemas.microsoft.com/office/drawing/2014/main" id="{21910FBC-F27C-F39F-2C8D-D9DEBD57C356}"/>
                    </a:ext>
                  </a:extLst>
                </p:cNvPr>
                <p:cNvPicPr/>
                <p:nvPr/>
              </p:nvPicPr>
              <p:blipFill>
                <a:blip r:embed="rId14"/>
                <a:stretch>
                  <a:fillRect/>
                </a:stretch>
              </p:blipFill>
              <p:spPr>
                <a:xfrm>
                  <a:off x="3140315" y="2639433"/>
                  <a:ext cx="444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1CD6A988-D178-85C4-7121-AE2DCD7B3B70}"/>
                    </a:ext>
                  </a:extLst>
                </p14:cNvPr>
                <p14:cNvContentPartPr/>
                <p14:nvPr/>
              </p14:nvContentPartPr>
              <p14:xfrm>
                <a:off x="3404555" y="2681913"/>
                <a:ext cx="198000" cy="279000"/>
              </p14:xfrm>
            </p:contentPart>
          </mc:Choice>
          <mc:Fallback>
            <p:pic>
              <p:nvPicPr>
                <p:cNvPr id="25" name="Freihand 24">
                  <a:extLst>
                    <a:ext uri="{FF2B5EF4-FFF2-40B4-BE49-F238E27FC236}">
                      <a16:creationId xmlns:a16="http://schemas.microsoft.com/office/drawing/2014/main" id="{1CD6A988-D178-85C4-7121-AE2DCD7B3B70}"/>
                    </a:ext>
                  </a:extLst>
                </p:cNvPr>
                <p:cNvPicPr/>
                <p:nvPr/>
              </p:nvPicPr>
              <p:blipFill>
                <a:blip r:embed="rId16"/>
                <a:stretch>
                  <a:fillRect/>
                </a:stretch>
              </p:blipFill>
              <p:spPr>
                <a:xfrm>
                  <a:off x="3395555" y="2673273"/>
                  <a:ext cx="2156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23DCF8CA-BAC0-345B-92D4-A5C385302EFA}"/>
                    </a:ext>
                  </a:extLst>
                </p14:cNvPr>
                <p14:cNvContentPartPr/>
                <p14:nvPr/>
              </p14:nvContentPartPr>
              <p14:xfrm>
                <a:off x="2275955" y="2438913"/>
                <a:ext cx="187560" cy="151920"/>
              </p14:xfrm>
            </p:contentPart>
          </mc:Choice>
          <mc:Fallback>
            <p:pic>
              <p:nvPicPr>
                <p:cNvPr id="27" name="Freihand 26">
                  <a:extLst>
                    <a:ext uri="{FF2B5EF4-FFF2-40B4-BE49-F238E27FC236}">
                      <a16:creationId xmlns:a16="http://schemas.microsoft.com/office/drawing/2014/main" id="{23DCF8CA-BAC0-345B-92D4-A5C385302EFA}"/>
                    </a:ext>
                  </a:extLst>
                </p:cNvPr>
                <p:cNvPicPr/>
                <p:nvPr/>
              </p:nvPicPr>
              <p:blipFill>
                <a:blip r:embed="rId18"/>
                <a:stretch>
                  <a:fillRect/>
                </a:stretch>
              </p:blipFill>
              <p:spPr>
                <a:xfrm>
                  <a:off x="2266955" y="2429913"/>
                  <a:ext cx="205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16101EF0-DE18-90EB-F0AD-7584D1CA63E6}"/>
                    </a:ext>
                  </a:extLst>
                </p14:cNvPr>
                <p14:cNvContentPartPr/>
                <p14:nvPr/>
              </p14:nvContentPartPr>
              <p14:xfrm>
                <a:off x="2441915" y="2219673"/>
                <a:ext cx="73080" cy="181800"/>
              </p14:xfrm>
            </p:contentPart>
          </mc:Choice>
          <mc:Fallback>
            <p:pic>
              <p:nvPicPr>
                <p:cNvPr id="28" name="Freihand 27">
                  <a:extLst>
                    <a:ext uri="{FF2B5EF4-FFF2-40B4-BE49-F238E27FC236}">
                      <a16:creationId xmlns:a16="http://schemas.microsoft.com/office/drawing/2014/main" id="{16101EF0-DE18-90EB-F0AD-7584D1CA63E6}"/>
                    </a:ext>
                  </a:extLst>
                </p:cNvPr>
                <p:cNvPicPr/>
                <p:nvPr/>
              </p:nvPicPr>
              <p:blipFill>
                <a:blip r:embed="rId20"/>
                <a:stretch>
                  <a:fillRect/>
                </a:stretch>
              </p:blipFill>
              <p:spPr>
                <a:xfrm>
                  <a:off x="2432915" y="2210673"/>
                  <a:ext cx="90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Freihand 28">
                  <a:extLst>
                    <a:ext uri="{FF2B5EF4-FFF2-40B4-BE49-F238E27FC236}">
                      <a16:creationId xmlns:a16="http://schemas.microsoft.com/office/drawing/2014/main" id="{15774001-EF54-AB83-530F-9CE4D9A654E4}"/>
                    </a:ext>
                  </a:extLst>
                </p14:cNvPr>
                <p14:cNvContentPartPr/>
                <p14:nvPr/>
              </p14:nvContentPartPr>
              <p14:xfrm>
                <a:off x="2564315" y="2245233"/>
                <a:ext cx="133200" cy="127800"/>
              </p14:xfrm>
            </p:contentPart>
          </mc:Choice>
          <mc:Fallback>
            <p:pic>
              <p:nvPicPr>
                <p:cNvPr id="29" name="Freihand 28">
                  <a:extLst>
                    <a:ext uri="{FF2B5EF4-FFF2-40B4-BE49-F238E27FC236}">
                      <a16:creationId xmlns:a16="http://schemas.microsoft.com/office/drawing/2014/main" id="{15774001-EF54-AB83-530F-9CE4D9A654E4}"/>
                    </a:ext>
                  </a:extLst>
                </p:cNvPr>
                <p:cNvPicPr/>
                <p:nvPr/>
              </p:nvPicPr>
              <p:blipFill>
                <a:blip r:embed="rId22"/>
                <a:stretch>
                  <a:fillRect/>
                </a:stretch>
              </p:blipFill>
              <p:spPr>
                <a:xfrm>
                  <a:off x="2555315" y="2236233"/>
                  <a:ext cx="150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D541384A-8B14-3EE9-12FA-FC2C713E2F37}"/>
                    </a:ext>
                  </a:extLst>
                </p14:cNvPr>
                <p14:cNvContentPartPr/>
                <p14:nvPr/>
              </p14:nvContentPartPr>
              <p14:xfrm>
                <a:off x="2716235" y="2152353"/>
                <a:ext cx="117720" cy="143280"/>
              </p14:xfrm>
            </p:contentPart>
          </mc:Choice>
          <mc:Fallback>
            <p:pic>
              <p:nvPicPr>
                <p:cNvPr id="30" name="Freihand 29">
                  <a:extLst>
                    <a:ext uri="{FF2B5EF4-FFF2-40B4-BE49-F238E27FC236}">
                      <a16:creationId xmlns:a16="http://schemas.microsoft.com/office/drawing/2014/main" id="{D541384A-8B14-3EE9-12FA-FC2C713E2F37}"/>
                    </a:ext>
                  </a:extLst>
                </p:cNvPr>
                <p:cNvPicPr/>
                <p:nvPr/>
              </p:nvPicPr>
              <p:blipFill>
                <a:blip r:embed="rId24"/>
                <a:stretch>
                  <a:fillRect/>
                </a:stretch>
              </p:blipFill>
              <p:spPr>
                <a:xfrm>
                  <a:off x="2707595" y="2143353"/>
                  <a:ext cx="135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 name="Freihand 31">
                  <a:extLst>
                    <a:ext uri="{FF2B5EF4-FFF2-40B4-BE49-F238E27FC236}">
                      <a16:creationId xmlns:a16="http://schemas.microsoft.com/office/drawing/2014/main" id="{0DBC2374-8552-D307-5636-125801840E1E}"/>
                    </a:ext>
                  </a:extLst>
                </p14:cNvPr>
                <p14:cNvContentPartPr/>
                <p14:nvPr/>
              </p14:nvContentPartPr>
              <p14:xfrm>
                <a:off x="3001715" y="1845993"/>
                <a:ext cx="151200" cy="252720"/>
              </p14:xfrm>
            </p:contentPart>
          </mc:Choice>
          <mc:Fallback>
            <p:pic>
              <p:nvPicPr>
                <p:cNvPr id="32" name="Freihand 31">
                  <a:extLst>
                    <a:ext uri="{FF2B5EF4-FFF2-40B4-BE49-F238E27FC236}">
                      <a16:creationId xmlns:a16="http://schemas.microsoft.com/office/drawing/2014/main" id="{0DBC2374-8552-D307-5636-125801840E1E}"/>
                    </a:ext>
                  </a:extLst>
                </p:cNvPr>
                <p:cNvPicPr/>
                <p:nvPr/>
              </p:nvPicPr>
              <p:blipFill>
                <a:blip r:embed="rId26"/>
                <a:stretch>
                  <a:fillRect/>
                </a:stretch>
              </p:blipFill>
              <p:spPr>
                <a:xfrm>
                  <a:off x="2992715" y="1836993"/>
                  <a:ext cx="1688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 name="Freihand 33">
                  <a:extLst>
                    <a:ext uri="{FF2B5EF4-FFF2-40B4-BE49-F238E27FC236}">
                      <a16:creationId xmlns:a16="http://schemas.microsoft.com/office/drawing/2014/main" id="{9918C0AE-CB9D-7836-B3F5-2790C06DA12D}"/>
                    </a:ext>
                  </a:extLst>
                </p14:cNvPr>
                <p14:cNvContentPartPr/>
                <p14:nvPr/>
              </p14:nvContentPartPr>
              <p14:xfrm>
                <a:off x="3171275" y="1710633"/>
                <a:ext cx="443160" cy="342360"/>
              </p14:xfrm>
            </p:contentPart>
          </mc:Choice>
          <mc:Fallback>
            <p:pic>
              <p:nvPicPr>
                <p:cNvPr id="34" name="Freihand 33">
                  <a:extLst>
                    <a:ext uri="{FF2B5EF4-FFF2-40B4-BE49-F238E27FC236}">
                      <a16:creationId xmlns:a16="http://schemas.microsoft.com/office/drawing/2014/main" id="{9918C0AE-CB9D-7836-B3F5-2790C06DA12D}"/>
                    </a:ext>
                  </a:extLst>
                </p:cNvPr>
                <p:cNvPicPr/>
                <p:nvPr/>
              </p:nvPicPr>
              <p:blipFill>
                <a:blip r:embed="rId28"/>
                <a:stretch>
                  <a:fillRect/>
                </a:stretch>
              </p:blipFill>
              <p:spPr>
                <a:xfrm>
                  <a:off x="3162635" y="1701633"/>
                  <a:ext cx="4608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6F68B87D-AB84-357C-C28A-6FB196887F52}"/>
                    </a:ext>
                  </a:extLst>
                </p14:cNvPr>
                <p14:cNvContentPartPr/>
                <p14:nvPr/>
              </p14:nvContentPartPr>
              <p14:xfrm>
                <a:off x="3505715" y="1745553"/>
                <a:ext cx="104040" cy="4320"/>
              </p14:xfrm>
            </p:contentPart>
          </mc:Choice>
          <mc:Fallback>
            <p:pic>
              <p:nvPicPr>
                <p:cNvPr id="35" name="Freihand 34">
                  <a:extLst>
                    <a:ext uri="{FF2B5EF4-FFF2-40B4-BE49-F238E27FC236}">
                      <a16:creationId xmlns:a16="http://schemas.microsoft.com/office/drawing/2014/main" id="{6F68B87D-AB84-357C-C28A-6FB196887F52}"/>
                    </a:ext>
                  </a:extLst>
                </p:cNvPr>
                <p:cNvPicPr/>
                <p:nvPr/>
              </p:nvPicPr>
              <p:blipFill>
                <a:blip r:embed="rId30"/>
                <a:stretch>
                  <a:fillRect/>
                </a:stretch>
              </p:blipFill>
              <p:spPr>
                <a:xfrm>
                  <a:off x="3497075" y="1736913"/>
                  <a:ext cx="12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Freihand 35">
                  <a:extLst>
                    <a:ext uri="{FF2B5EF4-FFF2-40B4-BE49-F238E27FC236}">
                      <a16:creationId xmlns:a16="http://schemas.microsoft.com/office/drawing/2014/main" id="{33A1613B-4000-3405-0213-7CA300E115C1}"/>
                    </a:ext>
                  </a:extLst>
                </p14:cNvPr>
                <p14:cNvContentPartPr/>
                <p14:nvPr/>
              </p14:nvContentPartPr>
              <p14:xfrm>
                <a:off x="3687515" y="1661313"/>
                <a:ext cx="253440" cy="147600"/>
              </p14:xfrm>
            </p:contentPart>
          </mc:Choice>
          <mc:Fallback>
            <p:pic>
              <p:nvPicPr>
                <p:cNvPr id="36" name="Freihand 35">
                  <a:extLst>
                    <a:ext uri="{FF2B5EF4-FFF2-40B4-BE49-F238E27FC236}">
                      <a16:creationId xmlns:a16="http://schemas.microsoft.com/office/drawing/2014/main" id="{33A1613B-4000-3405-0213-7CA300E115C1}"/>
                    </a:ext>
                  </a:extLst>
                </p:cNvPr>
                <p:cNvPicPr/>
                <p:nvPr/>
              </p:nvPicPr>
              <p:blipFill>
                <a:blip r:embed="rId32"/>
                <a:stretch>
                  <a:fillRect/>
                </a:stretch>
              </p:blipFill>
              <p:spPr>
                <a:xfrm>
                  <a:off x="3678875" y="1652673"/>
                  <a:ext cx="271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AA734DAF-4F93-B6C3-25EA-65F55BAAF02B}"/>
                    </a:ext>
                  </a:extLst>
                </p14:cNvPr>
                <p14:cNvContentPartPr/>
                <p14:nvPr/>
              </p14:nvContentPartPr>
              <p14:xfrm>
                <a:off x="4139675" y="1611993"/>
                <a:ext cx="285840" cy="102240"/>
              </p14:xfrm>
            </p:contentPart>
          </mc:Choice>
          <mc:Fallback>
            <p:pic>
              <p:nvPicPr>
                <p:cNvPr id="38" name="Freihand 37">
                  <a:extLst>
                    <a:ext uri="{FF2B5EF4-FFF2-40B4-BE49-F238E27FC236}">
                      <a16:creationId xmlns:a16="http://schemas.microsoft.com/office/drawing/2014/main" id="{AA734DAF-4F93-B6C3-25EA-65F55BAAF02B}"/>
                    </a:ext>
                  </a:extLst>
                </p:cNvPr>
                <p:cNvPicPr/>
                <p:nvPr/>
              </p:nvPicPr>
              <p:blipFill>
                <a:blip r:embed="rId34"/>
                <a:stretch>
                  <a:fillRect/>
                </a:stretch>
              </p:blipFill>
              <p:spPr>
                <a:xfrm>
                  <a:off x="4130675" y="1602993"/>
                  <a:ext cx="303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5D22C369-7820-B861-4995-5C04E55C8AFB}"/>
                    </a:ext>
                  </a:extLst>
                </p14:cNvPr>
                <p14:cNvContentPartPr/>
                <p14:nvPr/>
              </p14:nvContentPartPr>
              <p14:xfrm>
                <a:off x="4435595" y="1586433"/>
                <a:ext cx="387000" cy="127080"/>
              </p14:xfrm>
            </p:contentPart>
          </mc:Choice>
          <mc:Fallback>
            <p:pic>
              <p:nvPicPr>
                <p:cNvPr id="39" name="Freihand 38">
                  <a:extLst>
                    <a:ext uri="{FF2B5EF4-FFF2-40B4-BE49-F238E27FC236}">
                      <a16:creationId xmlns:a16="http://schemas.microsoft.com/office/drawing/2014/main" id="{5D22C369-7820-B861-4995-5C04E55C8AFB}"/>
                    </a:ext>
                  </a:extLst>
                </p:cNvPr>
                <p:cNvPicPr/>
                <p:nvPr/>
              </p:nvPicPr>
              <p:blipFill>
                <a:blip r:embed="rId36"/>
                <a:stretch>
                  <a:fillRect/>
                </a:stretch>
              </p:blipFill>
              <p:spPr>
                <a:xfrm>
                  <a:off x="4426955" y="1577793"/>
                  <a:ext cx="404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0" name="Freihand 39">
                  <a:extLst>
                    <a:ext uri="{FF2B5EF4-FFF2-40B4-BE49-F238E27FC236}">
                      <a16:creationId xmlns:a16="http://schemas.microsoft.com/office/drawing/2014/main" id="{5D8CAD5E-3565-6CE5-0E84-219F9860D73B}"/>
                    </a:ext>
                  </a:extLst>
                </p14:cNvPr>
                <p14:cNvContentPartPr/>
                <p14:nvPr/>
              </p14:nvContentPartPr>
              <p14:xfrm>
                <a:off x="4764275" y="1505433"/>
                <a:ext cx="42120" cy="1440"/>
              </p14:xfrm>
            </p:contentPart>
          </mc:Choice>
          <mc:Fallback>
            <p:pic>
              <p:nvPicPr>
                <p:cNvPr id="40" name="Freihand 39">
                  <a:extLst>
                    <a:ext uri="{FF2B5EF4-FFF2-40B4-BE49-F238E27FC236}">
                      <a16:creationId xmlns:a16="http://schemas.microsoft.com/office/drawing/2014/main" id="{5D8CAD5E-3565-6CE5-0E84-219F9860D73B}"/>
                    </a:ext>
                  </a:extLst>
                </p:cNvPr>
                <p:cNvPicPr/>
                <p:nvPr/>
              </p:nvPicPr>
              <p:blipFill>
                <a:blip r:embed="rId38"/>
                <a:stretch>
                  <a:fillRect/>
                </a:stretch>
              </p:blipFill>
              <p:spPr>
                <a:xfrm>
                  <a:off x="4755635" y="1496793"/>
                  <a:ext cx="59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 name="Freihand 40">
                  <a:extLst>
                    <a:ext uri="{FF2B5EF4-FFF2-40B4-BE49-F238E27FC236}">
                      <a16:creationId xmlns:a16="http://schemas.microsoft.com/office/drawing/2014/main" id="{11FD78E3-7653-8B2D-27C1-F0D26673B97E}"/>
                    </a:ext>
                  </a:extLst>
                </p14:cNvPr>
                <p14:cNvContentPartPr/>
                <p14:nvPr/>
              </p14:nvContentPartPr>
              <p14:xfrm>
                <a:off x="4897475" y="1435953"/>
                <a:ext cx="109080" cy="137520"/>
              </p14:xfrm>
            </p:contentPart>
          </mc:Choice>
          <mc:Fallback>
            <p:pic>
              <p:nvPicPr>
                <p:cNvPr id="41" name="Freihand 40">
                  <a:extLst>
                    <a:ext uri="{FF2B5EF4-FFF2-40B4-BE49-F238E27FC236}">
                      <a16:creationId xmlns:a16="http://schemas.microsoft.com/office/drawing/2014/main" id="{11FD78E3-7653-8B2D-27C1-F0D26673B97E}"/>
                    </a:ext>
                  </a:extLst>
                </p:cNvPr>
                <p:cNvPicPr/>
                <p:nvPr/>
              </p:nvPicPr>
              <p:blipFill>
                <a:blip r:embed="rId40"/>
                <a:stretch>
                  <a:fillRect/>
                </a:stretch>
              </p:blipFill>
              <p:spPr>
                <a:xfrm>
                  <a:off x="4888475" y="1427313"/>
                  <a:ext cx="126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2" name="Freihand 41">
                  <a:extLst>
                    <a:ext uri="{FF2B5EF4-FFF2-40B4-BE49-F238E27FC236}">
                      <a16:creationId xmlns:a16="http://schemas.microsoft.com/office/drawing/2014/main" id="{5AF8DAA9-A7D6-1E57-8332-DEEF2DD8BB90}"/>
                    </a:ext>
                  </a:extLst>
                </p14:cNvPr>
                <p14:cNvContentPartPr/>
                <p14:nvPr/>
              </p14:nvContentPartPr>
              <p14:xfrm>
                <a:off x="4906835" y="1438833"/>
                <a:ext cx="226080" cy="466200"/>
              </p14:xfrm>
            </p:contentPart>
          </mc:Choice>
          <mc:Fallback>
            <p:pic>
              <p:nvPicPr>
                <p:cNvPr id="42" name="Freihand 41">
                  <a:extLst>
                    <a:ext uri="{FF2B5EF4-FFF2-40B4-BE49-F238E27FC236}">
                      <a16:creationId xmlns:a16="http://schemas.microsoft.com/office/drawing/2014/main" id="{5AF8DAA9-A7D6-1E57-8332-DEEF2DD8BB90}"/>
                    </a:ext>
                  </a:extLst>
                </p:cNvPr>
                <p:cNvPicPr/>
                <p:nvPr/>
              </p:nvPicPr>
              <p:blipFill>
                <a:blip r:embed="rId42"/>
                <a:stretch>
                  <a:fillRect/>
                </a:stretch>
              </p:blipFill>
              <p:spPr>
                <a:xfrm>
                  <a:off x="4897835" y="1429833"/>
                  <a:ext cx="24372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6A704404-C040-F9C1-7958-03D10ABB9111}"/>
                    </a:ext>
                  </a:extLst>
                </p14:cNvPr>
                <p14:cNvContentPartPr/>
                <p14:nvPr/>
              </p14:nvContentPartPr>
              <p14:xfrm>
                <a:off x="5447555" y="1420473"/>
                <a:ext cx="142200" cy="281880"/>
              </p14:xfrm>
            </p:contentPart>
          </mc:Choice>
          <mc:Fallback>
            <p:pic>
              <p:nvPicPr>
                <p:cNvPr id="43" name="Freihand 42">
                  <a:extLst>
                    <a:ext uri="{FF2B5EF4-FFF2-40B4-BE49-F238E27FC236}">
                      <a16:creationId xmlns:a16="http://schemas.microsoft.com/office/drawing/2014/main" id="{6A704404-C040-F9C1-7958-03D10ABB9111}"/>
                    </a:ext>
                  </a:extLst>
                </p:cNvPr>
                <p:cNvPicPr/>
                <p:nvPr/>
              </p:nvPicPr>
              <p:blipFill>
                <a:blip r:embed="rId44"/>
                <a:stretch>
                  <a:fillRect/>
                </a:stretch>
              </p:blipFill>
              <p:spPr>
                <a:xfrm>
                  <a:off x="5438555" y="1411473"/>
                  <a:ext cx="1598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BEC2F5E2-2FFE-92DB-2AF9-8872D9F6CBD2}"/>
                    </a:ext>
                  </a:extLst>
                </p14:cNvPr>
                <p14:cNvContentPartPr/>
                <p14:nvPr/>
              </p14:nvContentPartPr>
              <p14:xfrm>
                <a:off x="5608115" y="1545033"/>
                <a:ext cx="62280" cy="144720"/>
              </p14:xfrm>
            </p:contentPart>
          </mc:Choice>
          <mc:Fallback>
            <p:pic>
              <p:nvPicPr>
                <p:cNvPr id="44" name="Freihand 43">
                  <a:extLst>
                    <a:ext uri="{FF2B5EF4-FFF2-40B4-BE49-F238E27FC236}">
                      <a16:creationId xmlns:a16="http://schemas.microsoft.com/office/drawing/2014/main" id="{BEC2F5E2-2FFE-92DB-2AF9-8872D9F6CBD2}"/>
                    </a:ext>
                  </a:extLst>
                </p:cNvPr>
                <p:cNvPicPr/>
                <p:nvPr/>
              </p:nvPicPr>
              <p:blipFill>
                <a:blip r:embed="rId46"/>
                <a:stretch>
                  <a:fillRect/>
                </a:stretch>
              </p:blipFill>
              <p:spPr>
                <a:xfrm>
                  <a:off x="5599475" y="1536393"/>
                  <a:ext cx="79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D1F04D0F-CE47-46E9-E893-7B6E8A2E5177}"/>
                    </a:ext>
                  </a:extLst>
                </p14:cNvPr>
                <p14:cNvContentPartPr/>
                <p14:nvPr/>
              </p14:nvContentPartPr>
              <p14:xfrm>
                <a:off x="5745635" y="1414713"/>
                <a:ext cx="364320" cy="264960"/>
              </p14:xfrm>
            </p:contentPart>
          </mc:Choice>
          <mc:Fallback>
            <p:pic>
              <p:nvPicPr>
                <p:cNvPr id="45" name="Freihand 44">
                  <a:extLst>
                    <a:ext uri="{FF2B5EF4-FFF2-40B4-BE49-F238E27FC236}">
                      <a16:creationId xmlns:a16="http://schemas.microsoft.com/office/drawing/2014/main" id="{D1F04D0F-CE47-46E9-E893-7B6E8A2E5177}"/>
                    </a:ext>
                  </a:extLst>
                </p:cNvPr>
                <p:cNvPicPr/>
                <p:nvPr/>
              </p:nvPicPr>
              <p:blipFill>
                <a:blip r:embed="rId48"/>
                <a:stretch>
                  <a:fillRect/>
                </a:stretch>
              </p:blipFill>
              <p:spPr>
                <a:xfrm>
                  <a:off x="5736995" y="1405713"/>
                  <a:ext cx="3819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08943291-B99F-36C9-86E2-CC235DFD88DC}"/>
                    </a:ext>
                  </a:extLst>
                </p14:cNvPr>
                <p14:cNvContentPartPr/>
                <p14:nvPr/>
              </p14:nvContentPartPr>
              <p14:xfrm>
                <a:off x="6261515" y="1522353"/>
                <a:ext cx="118080" cy="255960"/>
              </p14:xfrm>
            </p:contentPart>
          </mc:Choice>
          <mc:Fallback>
            <p:pic>
              <p:nvPicPr>
                <p:cNvPr id="46" name="Freihand 45">
                  <a:extLst>
                    <a:ext uri="{FF2B5EF4-FFF2-40B4-BE49-F238E27FC236}">
                      <a16:creationId xmlns:a16="http://schemas.microsoft.com/office/drawing/2014/main" id="{08943291-B99F-36C9-86E2-CC235DFD88DC}"/>
                    </a:ext>
                  </a:extLst>
                </p:cNvPr>
                <p:cNvPicPr/>
                <p:nvPr/>
              </p:nvPicPr>
              <p:blipFill>
                <a:blip r:embed="rId50"/>
                <a:stretch>
                  <a:fillRect/>
                </a:stretch>
              </p:blipFill>
              <p:spPr>
                <a:xfrm>
                  <a:off x="6252875" y="1513713"/>
                  <a:ext cx="135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7B292A1B-403F-608A-5638-46FF0F1AB396}"/>
                    </a:ext>
                  </a:extLst>
                </p14:cNvPr>
                <p14:cNvContentPartPr/>
                <p14:nvPr/>
              </p14:nvContentPartPr>
              <p14:xfrm>
                <a:off x="6427475" y="1583193"/>
                <a:ext cx="145080" cy="115560"/>
              </p14:xfrm>
            </p:contentPart>
          </mc:Choice>
          <mc:Fallback>
            <p:pic>
              <p:nvPicPr>
                <p:cNvPr id="47" name="Freihand 46">
                  <a:extLst>
                    <a:ext uri="{FF2B5EF4-FFF2-40B4-BE49-F238E27FC236}">
                      <a16:creationId xmlns:a16="http://schemas.microsoft.com/office/drawing/2014/main" id="{7B292A1B-403F-608A-5638-46FF0F1AB396}"/>
                    </a:ext>
                  </a:extLst>
                </p:cNvPr>
                <p:cNvPicPr/>
                <p:nvPr/>
              </p:nvPicPr>
              <p:blipFill>
                <a:blip r:embed="rId52"/>
                <a:stretch>
                  <a:fillRect/>
                </a:stretch>
              </p:blipFill>
              <p:spPr>
                <a:xfrm>
                  <a:off x="6418475" y="1574193"/>
                  <a:ext cx="162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8940D5EE-F735-9AF6-707B-AC49B84B0317}"/>
                    </a:ext>
                  </a:extLst>
                </p14:cNvPr>
                <p14:cNvContentPartPr/>
                <p14:nvPr/>
              </p14:nvContentPartPr>
              <p14:xfrm>
                <a:off x="6535475" y="1584273"/>
                <a:ext cx="127080" cy="120960"/>
              </p14:xfrm>
            </p:contentPart>
          </mc:Choice>
          <mc:Fallback>
            <p:pic>
              <p:nvPicPr>
                <p:cNvPr id="48" name="Freihand 47">
                  <a:extLst>
                    <a:ext uri="{FF2B5EF4-FFF2-40B4-BE49-F238E27FC236}">
                      <a16:creationId xmlns:a16="http://schemas.microsoft.com/office/drawing/2014/main" id="{8940D5EE-F735-9AF6-707B-AC49B84B0317}"/>
                    </a:ext>
                  </a:extLst>
                </p:cNvPr>
                <p:cNvPicPr/>
                <p:nvPr/>
              </p:nvPicPr>
              <p:blipFill>
                <a:blip r:embed="rId54"/>
                <a:stretch>
                  <a:fillRect/>
                </a:stretch>
              </p:blipFill>
              <p:spPr>
                <a:xfrm>
                  <a:off x="6526475" y="1575273"/>
                  <a:ext cx="144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E291E508-5488-346A-D4DF-A6E86EC6ABDD}"/>
                    </a:ext>
                  </a:extLst>
                </p14:cNvPr>
                <p14:cNvContentPartPr/>
                <p14:nvPr/>
              </p14:nvContentPartPr>
              <p14:xfrm>
                <a:off x="6653915" y="1526673"/>
                <a:ext cx="331920" cy="159480"/>
              </p14:xfrm>
            </p:contentPart>
          </mc:Choice>
          <mc:Fallback>
            <p:pic>
              <p:nvPicPr>
                <p:cNvPr id="49" name="Freihand 48">
                  <a:extLst>
                    <a:ext uri="{FF2B5EF4-FFF2-40B4-BE49-F238E27FC236}">
                      <a16:creationId xmlns:a16="http://schemas.microsoft.com/office/drawing/2014/main" id="{E291E508-5488-346A-D4DF-A6E86EC6ABDD}"/>
                    </a:ext>
                  </a:extLst>
                </p:cNvPr>
                <p:cNvPicPr/>
                <p:nvPr/>
              </p:nvPicPr>
              <p:blipFill>
                <a:blip r:embed="rId56"/>
                <a:stretch>
                  <a:fillRect/>
                </a:stretch>
              </p:blipFill>
              <p:spPr>
                <a:xfrm>
                  <a:off x="6645275" y="1517673"/>
                  <a:ext cx="349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43DB7F6F-0569-112F-C9B9-5A9BD1CE5254}"/>
                    </a:ext>
                  </a:extLst>
                </p14:cNvPr>
                <p14:cNvContentPartPr/>
                <p14:nvPr/>
              </p14:nvContentPartPr>
              <p14:xfrm>
                <a:off x="7046675" y="1462233"/>
                <a:ext cx="310680" cy="285480"/>
              </p14:xfrm>
            </p:contentPart>
          </mc:Choice>
          <mc:Fallback>
            <p:pic>
              <p:nvPicPr>
                <p:cNvPr id="50" name="Freihand 49">
                  <a:extLst>
                    <a:ext uri="{FF2B5EF4-FFF2-40B4-BE49-F238E27FC236}">
                      <a16:creationId xmlns:a16="http://schemas.microsoft.com/office/drawing/2014/main" id="{43DB7F6F-0569-112F-C9B9-5A9BD1CE5254}"/>
                    </a:ext>
                  </a:extLst>
                </p:cNvPr>
                <p:cNvPicPr/>
                <p:nvPr/>
              </p:nvPicPr>
              <p:blipFill>
                <a:blip r:embed="rId58"/>
                <a:stretch>
                  <a:fillRect/>
                </a:stretch>
              </p:blipFill>
              <p:spPr>
                <a:xfrm>
                  <a:off x="7038035" y="1453233"/>
                  <a:ext cx="3283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08325F29-8DBD-CB6B-CBDA-4868C58439C6}"/>
                    </a:ext>
                  </a:extLst>
                </p14:cNvPr>
                <p14:cNvContentPartPr/>
                <p14:nvPr/>
              </p14:nvContentPartPr>
              <p14:xfrm>
                <a:off x="7324595" y="1506153"/>
                <a:ext cx="384840" cy="217440"/>
              </p14:xfrm>
            </p:contentPart>
          </mc:Choice>
          <mc:Fallback>
            <p:pic>
              <p:nvPicPr>
                <p:cNvPr id="51" name="Freihand 50">
                  <a:extLst>
                    <a:ext uri="{FF2B5EF4-FFF2-40B4-BE49-F238E27FC236}">
                      <a16:creationId xmlns:a16="http://schemas.microsoft.com/office/drawing/2014/main" id="{08325F29-8DBD-CB6B-CBDA-4868C58439C6}"/>
                    </a:ext>
                  </a:extLst>
                </p:cNvPr>
                <p:cNvPicPr/>
                <p:nvPr/>
              </p:nvPicPr>
              <p:blipFill>
                <a:blip r:embed="rId60"/>
                <a:stretch>
                  <a:fillRect/>
                </a:stretch>
              </p:blipFill>
              <p:spPr>
                <a:xfrm>
                  <a:off x="7315595" y="1497153"/>
                  <a:ext cx="402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0C3CB130-87CE-26A4-6349-A79EBFCFFC57}"/>
                    </a:ext>
                  </a:extLst>
                </p14:cNvPr>
                <p14:cNvContentPartPr/>
                <p14:nvPr/>
              </p14:nvContentPartPr>
              <p14:xfrm>
                <a:off x="7922555" y="1500393"/>
                <a:ext cx="18000" cy="241200"/>
              </p14:xfrm>
            </p:contentPart>
          </mc:Choice>
          <mc:Fallback>
            <p:pic>
              <p:nvPicPr>
                <p:cNvPr id="52" name="Freihand 51">
                  <a:extLst>
                    <a:ext uri="{FF2B5EF4-FFF2-40B4-BE49-F238E27FC236}">
                      <a16:creationId xmlns:a16="http://schemas.microsoft.com/office/drawing/2014/main" id="{0C3CB130-87CE-26A4-6349-A79EBFCFFC57}"/>
                    </a:ext>
                  </a:extLst>
                </p:cNvPr>
                <p:cNvPicPr/>
                <p:nvPr/>
              </p:nvPicPr>
              <p:blipFill>
                <a:blip r:embed="rId62"/>
                <a:stretch>
                  <a:fillRect/>
                </a:stretch>
              </p:blipFill>
              <p:spPr>
                <a:xfrm>
                  <a:off x="7913555" y="1491753"/>
                  <a:ext cx="35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E5285739-B2B9-F99D-7233-8E960A4D31F1}"/>
                    </a:ext>
                  </a:extLst>
                </p14:cNvPr>
                <p14:cNvContentPartPr/>
                <p14:nvPr/>
              </p14:nvContentPartPr>
              <p14:xfrm>
                <a:off x="7921475" y="1852473"/>
                <a:ext cx="9720" cy="22320"/>
              </p14:xfrm>
            </p:contentPart>
          </mc:Choice>
          <mc:Fallback>
            <p:pic>
              <p:nvPicPr>
                <p:cNvPr id="53" name="Freihand 52">
                  <a:extLst>
                    <a:ext uri="{FF2B5EF4-FFF2-40B4-BE49-F238E27FC236}">
                      <a16:creationId xmlns:a16="http://schemas.microsoft.com/office/drawing/2014/main" id="{E5285739-B2B9-F99D-7233-8E960A4D31F1}"/>
                    </a:ext>
                  </a:extLst>
                </p:cNvPr>
                <p:cNvPicPr/>
                <p:nvPr/>
              </p:nvPicPr>
              <p:blipFill>
                <a:blip r:embed="rId64"/>
                <a:stretch>
                  <a:fillRect/>
                </a:stretch>
              </p:blipFill>
              <p:spPr>
                <a:xfrm>
                  <a:off x="7912475" y="1843833"/>
                  <a:ext cx="27360" cy="3996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E24AE9-CB62-E54E-4D91-084E5BCA52E1}"/>
                  </a:ext>
                </a:extLst>
              </p14:cNvPr>
              <p14:cNvContentPartPr/>
              <p14:nvPr/>
            </p14:nvContentPartPr>
            <p14:xfrm>
              <a:off x="6852995" y="786513"/>
              <a:ext cx="2732760" cy="67680"/>
            </p14:xfrm>
          </p:contentPart>
        </mc:Choice>
        <mc:Fallback xmlns="">
          <p:pic>
            <p:nvPicPr>
              <p:cNvPr id="2" name="Freihand 1">
                <a:extLst>
                  <a:ext uri="{FF2B5EF4-FFF2-40B4-BE49-F238E27FC236}">
                    <a16:creationId xmlns:a16="http://schemas.microsoft.com/office/drawing/2014/main" id="{37E24AE9-CB62-E54E-4D91-084E5BCA52E1}"/>
                  </a:ext>
                </a:extLst>
              </p:cNvPr>
              <p:cNvPicPr/>
              <p:nvPr/>
            </p:nvPicPr>
            <p:blipFill>
              <a:blip r:embed="rId4"/>
              <a:stretch>
                <a:fillRect/>
              </a:stretch>
            </p:blipFill>
            <p:spPr>
              <a:xfrm>
                <a:off x="6843995" y="777513"/>
                <a:ext cx="2750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DE39A32-CB9F-DB89-7BE9-EFD42BD838E0}"/>
                  </a:ext>
                </a:extLst>
              </p14:cNvPr>
              <p14:cNvContentPartPr/>
              <p14:nvPr/>
            </p14:nvContentPartPr>
            <p14:xfrm>
              <a:off x="2541635" y="1965153"/>
              <a:ext cx="1594080" cy="53640"/>
            </p14:xfrm>
          </p:contentPart>
        </mc:Choice>
        <mc:Fallback xmlns="">
          <p:pic>
            <p:nvPicPr>
              <p:cNvPr id="4" name="Freihand 3">
                <a:extLst>
                  <a:ext uri="{FF2B5EF4-FFF2-40B4-BE49-F238E27FC236}">
                    <a16:creationId xmlns:a16="http://schemas.microsoft.com/office/drawing/2014/main" id="{BDE39A32-CB9F-DB89-7BE9-EFD42BD838E0}"/>
                  </a:ext>
                </a:extLst>
              </p:cNvPr>
              <p:cNvPicPr/>
              <p:nvPr/>
            </p:nvPicPr>
            <p:blipFill>
              <a:blip r:embed="rId6"/>
              <a:stretch>
                <a:fillRect/>
              </a:stretch>
            </p:blipFill>
            <p:spPr>
              <a:xfrm>
                <a:off x="2532995" y="1956513"/>
                <a:ext cx="161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EB4E6088-E45F-3E9B-8A29-8FBB94D19E2C}"/>
                  </a:ext>
                </a:extLst>
              </p14:cNvPr>
              <p14:cNvContentPartPr/>
              <p14:nvPr/>
            </p14:nvContentPartPr>
            <p14:xfrm>
              <a:off x="3751235" y="1840233"/>
              <a:ext cx="2645640" cy="435240"/>
            </p14:xfrm>
          </p:contentPart>
        </mc:Choice>
        <mc:Fallback xmlns="">
          <p:pic>
            <p:nvPicPr>
              <p:cNvPr id="6" name="Freihand 5">
                <a:extLst>
                  <a:ext uri="{FF2B5EF4-FFF2-40B4-BE49-F238E27FC236}">
                    <a16:creationId xmlns:a16="http://schemas.microsoft.com/office/drawing/2014/main" id="{EB4E6088-E45F-3E9B-8A29-8FBB94D19E2C}"/>
                  </a:ext>
                </a:extLst>
              </p:cNvPr>
              <p:cNvPicPr/>
              <p:nvPr/>
            </p:nvPicPr>
            <p:blipFill>
              <a:blip r:embed="rId8"/>
              <a:stretch>
                <a:fillRect/>
              </a:stretch>
            </p:blipFill>
            <p:spPr>
              <a:xfrm>
                <a:off x="3742235" y="1831233"/>
                <a:ext cx="26632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23E4913-91BA-F426-95EB-C542141603C8}"/>
                  </a:ext>
                </a:extLst>
              </p14:cNvPr>
              <p14:cNvContentPartPr/>
              <p14:nvPr/>
            </p14:nvContentPartPr>
            <p14:xfrm>
              <a:off x="1096595" y="3084393"/>
              <a:ext cx="1107360" cy="108720"/>
            </p14:xfrm>
          </p:contentPart>
        </mc:Choice>
        <mc:Fallback xmlns="">
          <p:pic>
            <p:nvPicPr>
              <p:cNvPr id="8" name="Freihand 7">
                <a:extLst>
                  <a:ext uri="{FF2B5EF4-FFF2-40B4-BE49-F238E27FC236}">
                    <a16:creationId xmlns:a16="http://schemas.microsoft.com/office/drawing/2014/main" id="{C23E4913-91BA-F426-95EB-C542141603C8}"/>
                  </a:ext>
                </a:extLst>
              </p:cNvPr>
              <p:cNvPicPr/>
              <p:nvPr/>
            </p:nvPicPr>
            <p:blipFill>
              <a:blip r:embed="rId10"/>
              <a:stretch>
                <a:fillRect/>
              </a:stretch>
            </p:blipFill>
            <p:spPr>
              <a:xfrm>
                <a:off x="1087955" y="3075753"/>
                <a:ext cx="1125000" cy="126360"/>
              </a:xfrm>
              <a:prstGeom prst="rect">
                <a:avLst/>
              </a:prstGeom>
            </p:spPr>
          </p:pic>
        </mc:Fallback>
      </mc:AlternateContent>
      <p:grpSp>
        <p:nvGrpSpPr>
          <p:cNvPr id="37" name="Gruppieren 36">
            <a:extLst>
              <a:ext uri="{FF2B5EF4-FFF2-40B4-BE49-F238E27FC236}">
                <a16:creationId xmlns:a16="http://schemas.microsoft.com/office/drawing/2014/main" id="{CE1FB952-B864-F70B-E400-23E39BB4EA50}"/>
              </a:ext>
            </a:extLst>
          </p:cNvPr>
          <p:cNvGrpSpPr/>
          <p:nvPr/>
        </p:nvGrpSpPr>
        <p:grpSpPr>
          <a:xfrm>
            <a:off x="3099635" y="4248273"/>
            <a:ext cx="3125160" cy="2491920"/>
            <a:chOff x="3099635" y="4248273"/>
            <a:chExt cx="3125160" cy="24919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AF28186-102F-4EA7-3CB6-D0103B73BFE8}"/>
                    </a:ext>
                  </a:extLst>
                </p14:cNvPr>
                <p14:cNvContentPartPr/>
                <p14:nvPr/>
              </p14:nvContentPartPr>
              <p14:xfrm>
                <a:off x="3381515" y="4671633"/>
                <a:ext cx="126720" cy="1576800"/>
              </p14:xfrm>
            </p:contentPart>
          </mc:Choice>
          <mc:Fallback xmlns="">
            <p:pic>
              <p:nvPicPr>
                <p:cNvPr id="9" name="Freihand 8">
                  <a:extLst>
                    <a:ext uri="{FF2B5EF4-FFF2-40B4-BE49-F238E27FC236}">
                      <a16:creationId xmlns:a16="http://schemas.microsoft.com/office/drawing/2014/main" id="{0AF28186-102F-4EA7-3CB6-D0103B73BFE8}"/>
                    </a:ext>
                  </a:extLst>
                </p:cNvPr>
                <p:cNvPicPr/>
                <p:nvPr/>
              </p:nvPicPr>
              <p:blipFill>
                <a:blip r:embed="rId12"/>
                <a:stretch>
                  <a:fillRect/>
                </a:stretch>
              </p:blipFill>
              <p:spPr>
                <a:xfrm>
                  <a:off x="3372875" y="4662633"/>
                  <a:ext cx="144360" cy="159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AD518DD-B76C-02C1-5C46-A17C77C548E3}"/>
                    </a:ext>
                  </a:extLst>
                </p14:cNvPr>
                <p14:cNvContentPartPr/>
                <p14:nvPr/>
              </p14:nvContentPartPr>
              <p14:xfrm>
                <a:off x="3171995" y="6143313"/>
                <a:ext cx="2622240" cy="38160"/>
              </p14:xfrm>
            </p:contentPart>
          </mc:Choice>
          <mc:Fallback xmlns="">
            <p:pic>
              <p:nvPicPr>
                <p:cNvPr id="10" name="Freihand 9">
                  <a:extLst>
                    <a:ext uri="{FF2B5EF4-FFF2-40B4-BE49-F238E27FC236}">
                      <a16:creationId xmlns:a16="http://schemas.microsoft.com/office/drawing/2014/main" id="{8AD518DD-B76C-02C1-5C46-A17C77C548E3}"/>
                    </a:ext>
                  </a:extLst>
                </p:cNvPr>
                <p:cNvPicPr/>
                <p:nvPr/>
              </p:nvPicPr>
              <p:blipFill>
                <a:blip r:embed="rId14"/>
                <a:stretch>
                  <a:fillRect/>
                </a:stretch>
              </p:blipFill>
              <p:spPr>
                <a:xfrm>
                  <a:off x="3162995" y="6134673"/>
                  <a:ext cx="2639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4C6BED8-8284-2DC4-A63A-4C712BBFEC04}"/>
                    </a:ext>
                  </a:extLst>
                </p14:cNvPr>
                <p14:cNvContentPartPr/>
                <p14:nvPr/>
              </p14:nvContentPartPr>
              <p14:xfrm>
                <a:off x="5752475" y="6058713"/>
                <a:ext cx="160560" cy="199080"/>
              </p14:xfrm>
            </p:contentPart>
          </mc:Choice>
          <mc:Fallback xmlns="">
            <p:pic>
              <p:nvPicPr>
                <p:cNvPr id="11" name="Freihand 10">
                  <a:extLst>
                    <a:ext uri="{FF2B5EF4-FFF2-40B4-BE49-F238E27FC236}">
                      <a16:creationId xmlns:a16="http://schemas.microsoft.com/office/drawing/2014/main" id="{94C6BED8-8284-2DC4-A63A-4C712BBFEC04}"/>
                    </a:ext>
                  </a:extLst>
                </p:cNvPr>
                <p:cNvPicPr/>
                <p:nvPr/>
              </p:nvPicPr>
              <p:blipFill>
                <a:blip r:embed="rId16"/>
                <a:stretch>
                  <a:fillRect/>
                </a:stretch>
              </p:blipFill>
              <p:spPr>
                <a:xfrm>
                  <a:off x="5743475" y="6050073"/>
                  <a:ext cx="178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FD8BF28-102A-31FC-4F71-6C66A04B9A73}"/>
                    </a:ext>
                  </a:extLst>
                </p14:cNvPr>
                <p14:cNvContentPartPr/>
                <p14:nvPr/>
              </p14:nvContentPartPr>
              <p14:xfrm>
                <a:off x="3347315" y="4502793"/>
                <a:ext cx="265320" cy="308520"/>
              </p14:xfrm>
            </p:contentPart>
          </mc:Choice>
          <mc:Fallback xmlns="">
            <p:pic>
              <p:nvPicPr>
                <p:cNvPr id="12" name="Freihand 11">
                  <a:extLst>
                    <a:ext uri="{FF2B5EF4-FFF2-40B4-BE49-F238E27FC236}">
                      <a16:creationId xmlns:a16="http://schemas.microsoft.com/office/drawing/2014/main" id="{3FD8BF28-102A-31FC-4F71-6C66A04B9A73}"/>
                    </a:ext>
                  </a:extLst>
                </p:cNvPr>
                <p:cNvPicPr/>
                <p:nvPr/>
              </p:nvPicPr>
              <p:blipFill>
                <a:blip r:embed="rId18"/>
                <a:stretch>
                  <a:fillRect/>
                </a:stretch>
              </p:blipFill>
              <p:spPr>
                <a:xfrm>
                  <a:off x="3338315" y="4494153"/>
                  <a:ext cx="2829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1DCF470-A961-CA58-735C-FB80DF8EB620}"/>
                    </a:ext>
                  </a:extLst>
                </p14:cNvPr>
                <p14:cNvContentPartPr/>
                <p14:nvPr/>
              </p14:nvContentPartPr>
              <p14:xfrm>
                <a:off x="3099635" y="4436193"/>
                <a:ext cx="94680" cy="255600"/>
              </p14:xfrm>
            </p:contentPart>
          </mc:Choice>
          <mc:Fallback xmlns="">
            <p:pic>
              <p:nvPicPr>
                <p:cNvPr id="13" name="Freihand 12">
                  <a:extLst>
                    <a:ext uri="{FF2B5EF4-FFF2-40B4-BE49-F238E27FC236}">
                      <a16:creationId xmlns:a16="http://schemas.microsoft.com/office/drawing/2014/main" id="{21DCF470-A961-CA58-735C-FB80DF8EB620}"/>
                    </a:ext>
                  </a:extLst>
                </p:cNvPr>
                <p:cNvPicPr/>
                <p:nvPr/>
              </p:nvPicPr>
              <p:blipFill>
                <a:blip r:embed="rId20"/>
                <a:stretch>
                  <a:fillRect/>
                </a:stretch>
              </p:blipFill>
              <p:spPr>
                <a:xfrm>
                  <a:off x="3090635" y="4427553"/>
                  <a:ext cx="112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50B4CE5-B1DB-A54F-FDFD-AD1CA4CC74B2}"/>
                    </a:ext>
                  </a:extLst>
                </p14:cNvPr>
                <p14:cNvContentPartPr/>
                <p14:nvPr/>
              </p14:nvContentPartPr>
              <p14:xfrm>
                <a:off x="5639435" y="6336993"/>
                <a:ext cx="203760" cy="214560"/>
              </p14:xfrm>
            </p:contentPart>
          </mc:Choice>
          <mc:Fallback xmlns="">
            <p:pic>
              <p:nvPicPr>
                <p:cNvPr id="14" name="Freihand 13">
                  <a:extLst>
                    <a:ext uri="{FF2B5EF4-FFF2-40B4-BE49-F238E27FC236}">
                      <a16:creationId xmlns:a16="http://schemas.microsoft.com/office/drawing/2014/main" id="{050B4CE5-B1DB-A54F-FDFD-AD1CA4CC74B2}"/>
                    </a:ext>
                  </a:extLst>
                </p:cNvPr>
                <p:cNvPicPr/>
                <p:nvPr/>
              </p:nvPicPr>
              <p:blipFill>
                <a:blip r:embed="rId22"/>
                <a:stretch>
                  <a:fillRect/>
                </a:stretch>
              </p:blipFill>
              <p:spPr>
                <a:xfrm>
                  <a:off x="5630795" y="6327993"/>
                  <a:ext cx="221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F92D413-8018-E067-1167-184140EA7C55}"/>
                    </a:ext>
                  </a:extLst>
                </p14:cNvPr>
                <p14:cNvContentPartPr/>
                <p14:nvPr/>
              </p14:nvContentPartPr>
              <p14:xfrm>
                <a:off x="3553595" y="4858833"/>
                <a:ext cx="2051280" cy="1169640"/>
              </p14:xfrm>
            </p:contentPart>
          </mc:Choice>
          <mc:Fallback xmlns="">
            <p:pic>
              <p:nvPicPr>
                <p:cNvPr id="15" name="Freihand 14">
                  <a:extLst>
                    <a:ext uri="{FF2B5EF4-FFF2-40B4-BE49-F238E27FC236}">
                      <a16:creationId xmlns:a16="http://schemas.microsoft.com/office/drawing/2014/main" id="{CF92D413-8018-E067-1167-184140EA7C55}"/>
                    </a:ext>
                  </a:extLst>
                </p:cNvPr>
                <p:cNvPicPr/>
                <p:nvPr/>
              </p:nvPicPr>
              <p:blipFill>
                <a:blip r:embed="rId24"/>
                <a:stretch>
                  <a:fillRect/>
                </a:stretch>
              </p:blipFill>
              <p:spPr>
                <a:xfrm>
                  <a:off x="3544955" y="4850193"/>
                  <a:ext cx="2068920" cy="1187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997B5D0-B47A-A7BE-D480-5B5C6B5D2744}"/>
                    </a:ext>
                  </a:extLst>
                </p14:cNvPr>
                <p14:cNvContentPartPr/>
                <p14:nvPr/>
              </p14:nvContentPartPr>
              <p14:xfrm>
                <a:off x="3987755" y="4633113"/>
                <a:ext cx="1130400" cy="1417680"/>
              </p14:xfrm>
            </p:contentPart>
          </mc:Choice>
          <mc:Fallback xmlns="">
            <p:pic>
              <p:nvPicPr>
                <p:cNvPr id="16" name="Freihand 15">
                  <a:extLst>
                    <a:ext uri="{FF2B5EF4-FFF2-40B4-BE49-F238E27FC236}">
                      <a16:creationId xmlns:a16="http://schemas.microsoft.com/office/drawing/2014/main" id="{6997B5D0-B47A-A7BE-D480-5B5C6B5D2744}"/>
                    </a:ext>
                  </a:extLst>
                </p:cNvPr>
                <p:cNvPicPr/>
                <p:nvPr/>
              </p:nvPicPr>
              <p:blipFill>
                <a:blip r:embed="rId26"/>
                <a:stretch>
                  <a:fillRect/>
                </a:stretch>
              </p:blipFill>
              <p:spPr>
                <a:xfrm>
                  <a:off x="3978755" y="4624113"/>
                  <a:ext cx="1148040" cy="143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47828C00-6770-FEBF-B625-DFD599E62309}"/>
                    </a:ext>
                  </a:extLst>
                </p14:cNvPr>
                <p14:cNvContentPartPr/>
                <p14:nvPr/>
              </p14:nvContentPartPr>
              <p14:xfrm>
                <a:off x="5785955" y="4697553"/>
                <a:ext cx="91440" cy="186480"/>
              </p14:xfrm>
            </p:contentPart>
          </mc:Choice>
          <mc:Fallback xmlns="">
            <p:pic>
              <p:nvPicPr>
                <p:cNvPr id="18" name="Freihand 17">
                  <a:extLst>
                    <a:ext uri="{FF2B5EF4-FFF2-40B4-BE49-F238E27FC236}">
                      <a16:creationId xmlns:a16="http://schemas.microsoft.com/office/drawing/2014/main" id="{47828C00-6770-FEBF-B625-DFD599E62309}"/>
                    </a:ext>
                  </a:extLst>
                </p:cNvPr>
                <p:cNvPicPr/>
                <p:nvPr/>
              </p:nvPicPr>
              <p:blipFill>
                <a:blip r:embed="rId28"/>
                <a:stretch>
                  <a:fillRect/>
                </a:stretch>
              </p:blipFill>
              <p:spPr>
                <a:xfrm>
                  <a:off x="5777315" y="4688913"/>
                  <a:ext cx="109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00705FD-4455-C28D-3D09-ED8A129A692B}"/>
                    </a:ext>
                  </a:extLst>
                </p14:cNvPr>
                <p14:cNvContentPartPr/>
                <p14:nvPr/>
              </p14:nvContentPartPr>
              <p14:xfrm>
                <a:off x="5824115" y="4685673"/>
                <a:ext cx="92880" cy="196560"/>
              </p14:xfrm>
            </p:contentPart>
          </mc:Choice>
          <mc:Fallback xmlns="">
            <p:pic>
              <p:nvPicPr>
                <p:cNvPr id="19" name="Freihand 18">
                  <a:extLst>
                    <a:ext uri="{FF2B5EF4-FFF2-40B4-BE49-F238E27FC236}">
                      <a16:creationId xmlns:a16="http://schemas.microsoft.com/office/drawing/2014/main" id="{800705FD-4455-C28D-3D09-ED8A129A692B}"/>
                    </a:ext>
                  </a:extLst>
                </p:cNvPr>
                <p:cNvPicPr/>
                <p:nvPr/>
              </p:nvPicPr>
              <p:blipFill>
                <a:blip r:embed="rId30"/>
                <a:stretch>
                  <a:fillRect/>
                </a:stretch>
              </p:blipFill>
              <p:spPr>
                <a:xfrm>
                  <a:off x="5815115" y="4677033"/>
                  <a:ext cx="110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2296A56D-CD0F-2297-2EAD-A18FA339CDBE}"/>
                    </a:ext>
                  </a:extLst>
                </p14:cNvPr>
                <p14:cNvContentPartPr/>
                <p14:nvPr/>
              </p14:nvContentPartPr>
              <p14:xfrm>
                <a:off x="5944355" y="4677033"/>
                <a:ext cx="146520" cy="225000"/>
              </p14:xfrm>
            </p:contentPart>
          </mc:Choice>
          <mc:Fallback xmlns="">
            <p:pic>
              <p:nvPicPr>
                <p:cNvPr id="20" name="Freihand 19">
                  <a:extLst>
                    <a:ext uri="{FF2B5EF4-FFF2-40B4-BE49-F238E27FC236}">
                      <a16:creationId xmlns:a16="http://schemas.microsoft.com/office/drawing/2014/main" id="{2296A56D-CD0F-2297-2EAD-A18FA339CDBE}"/>
                    </a:ext>
                  </a:extLst>
                </p:cNvPr>
                <p:cNvPicPr/>
                <p:nvPr/>
              </p:nvPicPr>
              <p:blipFill>
                <a:blip r:embed="rId32"/>
                <a:stretch>
                  <a:fillRect/>
                </a:stretch>
              </p:blipFill>
              <p:spPr>
                <a:xfrm>
                  <a:off x="5935355" y="4668393"/>
                  <a:ext cx="164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967F0EA-BAAD-A62B-6AA5-3072AD6A4044}"/>
                    </a:ext>
                  </a:extLst>
                </p14:cNvPr>
                <p14:cNvContentPartPr/>
                <p14:nvPr/>
              </p14:nvContentPartPr>
              <p14:xfrm>
                <a:off x="5275115" y="5854233"/>
                <a:ext cx="104040" cy="150120"/>
              </p14:xfrm>
            </p:contentPart>
          </mc:Choice>
          <mc:Fallback xmlns="">
            <p:pic>
              <p:nvPicPr>
                <p:cNvPr id="21" name="Freihand 20">
                  <a:extLst>
                    <a:ext uri="{FF2B5EF4-FFF2-40B4-BE49-F238E27FC236}">
                      <a16:creationId xmlns:a16="http://schemas.microsoft.com/office/drawing/2014/main" id="{6967F0EA-BAAD-A62B-6AA5-3072AD6A4044}"/>
                    </a:ext>
                  </a:extLst>
                </p:cNvPr>
                <p:cNvPicPr/>
                <p:nvPr/>
              </p:nvPicPr>
              <p:blipFill>
                <a:blip r:embed="rId34"/>
                <a:stretch>
                  <a:fillRect/>
                </a:stretch>
              </p:blipFill>
              <p:spPr>
                <a:xfrm>
                  <a:off x="5266475" y="5845233"/>
                  <a:ext cx="121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B63B229-6DA8-80F3-041F-CFD57D83019D}"/>
                    </a:ext>
                  </a:extLst>
                </p14:cNvPr>
                <p14:cNvContentPartPr/>
                <p14:nvPr/>
              </p14:nvContentPartPr>
              <p14:xfrm>
                <a:off x="5289155" y="5852073"/>
                <a:ext cx="249840" cy="125280"/>
              </p14:xfrm>
            </p:contentPart>
          </mc:Choice>
          <mc:Fallback xmlns="">
            <p:pic>
              <p:nvPicPr>
                <p:cNvPr id="22" name="Freihand 21">
                  <a:extLst>
                    <a:ext uri="{FF2B5EF4-FFF2-40B4-BE49-F238E27FC236}">
                      <a16:creationId xmlns:a16="http://schemas.microsoft.com/office/drawing/2014/main" id="{8B63B229-6DA8-80F3-041F-CFD57D83019D}"/>
                    </a:ext>
                  </a:extLst>
                </p:cNvPr>
                <p:cNvPicPr/>
                <p:nvPr/>
              </p:nvPicPr>
              <p:blipFill>
                <a:blip r:embed="rId36"/>
                <a:stretch>
                  <a:fillRect/>
                </a:stretch>
              </p:blipFill>
              <p:spPr>
                <a:xfrm>
                  <a:off x="5280155" y="5843073"/>
                  <a:ext cx="267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95CFF2B1-3682-54FB-53A9-A34262CDDEC7}"/>
                    </a:ext>
                  </a:extLst>
                </p14:cNvPr>
                <p14:cNvContentPartPr/>
                <p14:nvPr/>
              </p14:nvContentPartPr>
              <p14:xfrm>
                <a:off x="5395355" y="5853873"/>
                <a:ext cx="220320" cy="148320"/>
              </p14:xfrm>
            </p:contentPart>
          </mc:Choice>
          <mc:Fallback xmlns="">
            <p:pic>
              <p:nvPicPr>
                <p:cNvPr id="23" name="Freihand 22">
                  <a:extLst>
                    <a:ext uri="{FF2B5EF4-FFF2-40B4-BE49-F238E27FC236}">
                      <a16:creationId xmlns:a16="http://schemas.microsoft.com/office/drawing/2014/main" id="{95CFF2B1-3682-54FB-53A9-A34262CDDEC7}"/>
                    </a:ext>
                  </a:extLst>
                </p:cNvPr>
                <p:cNvPicPr/>
                <p:nvPr/>
              </p:nvPicPr>
              <p:blipFill>
                <a:blip r:embed="rId38"/>
                <a:stretch>
                  <a:fillRect/>
                </a:stretch>
              </p:blipFill>
              <p:spPr>
                <a:xfrm>
                  <a:off x="5386715" y="5845233"/>
                  <a:ext cx="237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98D3F77D-95D0-6A88-7485-30969726E807}"/>
                    </a:ext>
                  </a:extLst>
                </p14:cNvPr>
                <p14:cNvContentPartPr/>
                <p14:nvPr/>
              </p14:nvContentPartPr>
              <p14:xfrm>
                <a:off x="4506515" y="4597113"/>
                <a:ext cx="168840" cy="1781640"/>
              </p14:xfrm>
            </p:contentPart>
          </mc:Choice>
          <mc:Fallback xmlns="">
            <p:pic>
              <p:nvPicPr>
                <p:cNvPr id="24" name="Freihand 23">
                  <a:extLst>
                    <a:ext uri="{FF2B5EF4-FFF2-40B4-BE49-F238E27FC236}">
                      <a16:creationId xmlns:a16="http://schemas.microsoft.com/office/drawing/2014/main" id="{98D3F77D-95D0-6A88-7485-30969726E807}"/>
                    </a:ext>
                  </a:extLst>
                </p:cNvPr>
                <p:cNvPicPr/>
                <p:nvPr/>
              </p:nvPicPr>
              <p:blipFill>
                <a:blip r:embed="rId40"/>
                <a:stretch>
                  <a:fillRect/>
                </a:stretch>
              </p:blipFill>
              <p:spPr>
                <a:xfrm>
                  <a:off x="4497875" y="4588473"/>
                  <a:ext cx="186480" cy="179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32E65DB-C2B6-DF87-8CF1-142FDD3E749C}"/>
                    </a:ext>
                  </a:extLst>
                </p14:cNvPr>
                <p14:cNvContentPartPr/>
                <p14:nvPr/>
              </p14:nvContentPartPr>
              <p14:xfrm>
                <a:off x="4390235" y="6376953"/>
                <a:ext cx="136080" cy="102960"/>
              </p14:xfrm>
            </p:contentPart>
          </mc:Choice>
          <mc:Fallback xmlns="">
            <p:pic>
              <p:nvPicPr>
                <p:cNvPr id="26" name="Freihand 25">
                  <a:extLst>
                    <a:ext uri="{FF2B5EF4-FFF2-40B4-BE49-F238E27FC236}">
                      <a16:creationId xmlns:a16="http://schemas.microsoft.com/office/drawing/2014/main" id="{732E65DB-C2B6-DF87-8CF1-142FDD3E749C}"/>
                    </a:ext>
                  </a:extLst>
                </p:cNvPr>
                <p:cNvPicPr/>
                <p:nvPr/>
              </p:nvPicPr>
              <p:blipFill>
                <a:blip r:embed="rId42"/>
                <a:stretch>
                  <a:fillRect/>
                </a:stretch>
              </p:blipFill>
              <p:spPr>
                <a:xfrm>
                  <a:off x="4381595" y="6368313"/>
                  <a:ext cx="153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BFB2599-3A57-BB8C-C43B-61F530504A28}"/>
                    </a:ext>
                  </a:extLst>
                </p14:cNvPr>
                <p14:cNvContentPartPr/>
                <p14:nvPr/>
              </p14:nvContentPartPr>
              <p14:xfrm>
                <a:off x="4492835" y="6343113"/>
                <a:ext cx="60480" cy="237240"/>
              </p14:xfrm>
            </p:contentPart>
          </mc:Choice>
          <mc:Fallback xmlns="">
            <p:pic>
              <p:nvPicPr>
                <p:cNvPr id="27" name="Freihand 26">
                  <a:extLst>
                    <a:ext uri="{FF2B5EF4-FFF2-40B4-BE49-F238E27FC236}">
                      <a16:creationId xmlns:a16="http://schemas.microsoft.com/office/drawing/2014/main" id="{5BFB2599-3A57-BB8C-C43B-61F530504A28}"/>
                    </a:ext>
                  </a:extLst>
                </p:cNvPr>
                <p:cNvPicPr/>
                <p:nvPr/>
              </p:nvPicPr>
              <p:blipFill>
                <a:blip r:embed="rId44"/>
                <a:stretch>
                  <a:fillRect/>
                </a:stretch>
              </p:blipFill>
              <p:spPr>
                <a:xfrm>
                  <a:off x="4483835" y="6334113"/>
                  <a:ext cx="78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4C3F7D-8263-B000-4662-A38005D1446D}"/>
                    </a:ext>
                  </a:extLst>
                </p14:cNvPr>
                <p14:cNvContentPartPr/>
                <p14:nvPr/>
              </p14:nvContentPartPr>
              <p14:xfrm>
                <a:off x="4634315" y="6476313"/>
                <a:ext cx="94680" cy="135720"/>
              </p14:xfrm>
            </p:contentPart>
          </mc:Choice>
          <mc:Fallback xmlns="">
            <p:pic>
              <p:nvPicPr>
                <p:cNvPr id="28" name="Freihand 27">
                  <a:extLst>
                    <a:ext uri="{FF2B5EF4-FFF2-40B4-BE49-F238E27FC236}">
                      <a16:creationId xmlns:a16="http://schemas.microsoft.com/office/drawing/2014/main" id="{F14C3F7D-8263-B000-4662-A38005D1446D}"/>
                    </a:ext>
                  </a:extLst>
                </p:cNvPr>
                <p:cNvPicPr/>
                <p:nvPr/>
              </p:nvPicPr>
              <p:blipFill>
                <a:blip r:embed="rId46"/>
                <a:stretch>
                  <a:fillRect/>
                </a:stretch>
              </p:blipFill>
              <p:spPr>
                <a:xfrm>
                  <a:off x="4625675" y="6467313"/>
                  <a:ext cx="112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38B7334A-2AE8-74F7-E991-1CD8CD14716F}"/>
                    </a:ext>
                  </a:extLst>
                </p14:cNvPr>
                <p14:cNvContentPartPr/>
                <p14:nvPr/>
              </p14:nvContentPartPr>
              <p14:xfrm>
                <a:off x="4464035" y="4348713"/>
                <a:ext cx="161280" cy="280080"/>
              </p14:xfrm>
            </p:contentPart>
          </mc:Choice>
          <mc:Fallback xmlns="">
            <p:pic>
              <p:nvPicPr>
                <p:cNvPr id="30" name="Freihand 29">
                  <a:extLst>
                    <a:ext uri="{FF2B5EF4-FFF2-40B4-BE49-F238E27FC236}">
                      <a16:creationId xmlns:a16="http://schemas.microsoft.com/office/drawing/2014/main" id="{38B7334A-2AE8-74F7-E991-1CD8CD14716F}"/>
                    </a:ext>
                  </a:extLst>
                </p:cNvPr>
                <p:cNvPicPr/>
                <p:nvPr/>
              </p:nvPicPr>
              <p:blipFill>
                <a:blip r:embed="rId48"/>
                <a:stretch>
                  <a:fillRect/>
                </a:stretch>
              </p:blipFill>
              <p:spPr>
                <a:xfrm>
                  <a:off x="4455395" y="4340073"/>
                  <a:ext cx="1789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956091B2-3A63-E1EC-62FA-AB5C26C4A14A}"/>
                    </a:ext>
                  </a:extLst>
                </p14:cNvPr>
                <p14:cNvContentPartPr/>
                <p14:nvPr/>
              </p14:nvContentPartPr>
              <p14:xfrm>
                <a:off x="4699835" y="4248273"/>
                <a:ext cx="81000" cy="113400"/>
              </p14:xfrm>
            </p:contentPart>
          </mc:Choice>
          <mc:Fallback xmlns="">
            <p:pic>
              <p:nvPicPr>
                <p:cNvPr id="31" name="Freihand 30">
                  <a:extLst>
                    <a:ext uri="{FF2B5EF4-FFF2-40B4-BE49-F238E27FC236}">
                      <a16:creationId xmlns:a16="http://schemas.microsoft.com/office/drawing/2014/main" id="{956091B2-3A63-E1EC-62FA-AB5C26C4A14A}"/>
                    </a:ext>
                  </a:extLst>
                </p:cNvPr>
                <p:cNvPicPr/>
                <p:nvPr/>
              </p:nvPicPr>
              <p:blipFill>
                <a:blip r:embed="rId50"/>
                <a:stretch>
                  <a:fillRect/>
                </a:stretch>
              </p:blipFill>
              <p:spPr>
                <a:xfrm>
                  <a:off x="4690835" y="4239273"/>
                  <a:ext cx="98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756EF1CD-D85E-BE12-7C0A-AF24F5EC8CF7}"/>
                    </a:ext>
                  </a:extLst>
                </p14:cNvPr>
                <p14:cNvContentPartPr/>
                <p14:nvPr/>
              </p14:nvContentPartPr>
              <p14:xfrm>
                <a:off x="4764275" y="4278513"/>
                <a:ext cx="305280" cy="203760"/>
              </p14:xfrm>
            </p:contentPart>
          </mc:Choice>
          <mc:Fallback xmlns="">
            <p:pic>
              <p:nvPicPr>
                <p:cNvPr id="32" name="Freihand 31">
                  <a:extLst>
                    <a:ext uri="{FF2B5EF4-FFF2-40B4-BE49-F238E27FC236}">
                      <a16:creationId xmlns:a16="http://schemas.microsoft.com/office/drawing/2014/main" id="{756EF1CD-D85E-BE12-7C0A-AF24F5EC8CF7}"/>
                    </a:ext>
                  </a:extLst>
                </p:cNvPr>
                <p:cNvPicPr/>
                <p:nvPr/>
              </p:nvPicPr>
              <p:blipFill>
                <a:blip r:embed="rId52"/>
                <a:stretch>
                  <a:fillRect/>
                </a:stretch>
              </p:blipFill>
              <p:spPr>
                <a:xfrm>
                  <a:off x="4755275" y="4269873"/>
                  <a:ext cx="322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677B51E-7FF4-26F1-38BE-2B15BD8FA69F}"/>
                    </a:ext>
                  </a:extLst>
                </p14:cNvPr>
                <p14:cNvContentPartPr/>
                <p14:nvPr/>
              </p14:nvContentPartPr>
              <p14:xfrm>
                <a:off x="4322195" y="6158073"/>
                <a:ext cx="559080" cy="582120"/>
              </p14:xfrm>
            </p:contentPart>
          </mc:Choice>
          <mc:Fallback xmlns="">
            <p:pic>
              <p:nvPicPr>
                <p:cNvPr id="34" name="Freihand 33">
                  <a:extLst>
                    <a:ext uri="{FF2B5EF4-FFF2-40B4-BE49-F238E27FC236}">
                      <a16:creationId xmlns:a16="http://schemas.microsoft.com/office/drawing/2014/main" id="{6677B51E-7FF4-26F1-38BE-2B15BD8FA69F}"/>
                    </a:ext>
                  </a:extLst>
                </p:cNvPr>
                <p:cNvPicPr/>
                <p:nvPr/>
              </p:nvPicPr>
              <p:blipFill>
                <a:blip r:embed="rId54"/>
                <a:stretch>
                  <a:fillRect/>
                </a:stretch>
              </p:blipFill>
              <p:spPr>
                <a:xfrm>
                  <a:off x="4313555" y="6149433"/>
                  <a:ext cx="57672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4DE3210E-11B8-82B9-B6C8-929E276DA20E}"/>
                    </a:ext>
                  </a:extLst>
                </p14:cNvPr>
                <p14:cNvContentPartPr/>
                <p14:nvPr/>
              </p14:nvContentPartPr>
              <p14:xfrm>
                <a:off x="4789475" y="5182833"/>
                <a:ext cx="1435320" cy="1065240"/>
              </p14:xfrm>
            </p:contentPart>
          </mc:Choice>
          <mc:Fallback xmlns="">
            <p:pic>
              <p:nvPicPr>
                <p:cNvPr id="35" name="Freihand 34">
                  <a:extLst>
                    <a:ext uri="{FF2B5EF4-FFF2-40B4-BE49-F238E27FC236}">
                      <a16:creationId xmlns:a16="http://schemas.microsoft.com/office/drawing/2014/main" id="{4DE3210E-11B8-82B9-B6C8-929E276DA20E}"/>
                    </a:ext>
                  </a:extLst>
                </p:cNvPr>
                <p:cNvPicPr/>
                <p:nvPr/>
              </p:nvPicPr>
              <p:blipFill>
                <a:blip r:embed="rId56"/>
                <a:stretch>
                  <a:fillRect/>
                </a:stretch>
              </p:blipFill>
              <p:spPr>
                <a:xfrm>
                  <a:off x="4780835" y="5173833"/>
                  <a:ext cx="1452960" cy="1082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33D16ED-2174-F871-3598-523D340A20C9}"/>
                    </a:ext>
                  </a:extLst>
                </p14:cNvPr>
                <p14:cNvContentPartPr/>
                <p14:nvPr/>
              </p14:nvContentPartPr>
              <p14:xfrm>
                <a:off x="4810355" y="5964393"/>
                <a:ext cx="248400" cy="293040"/>
              </p14:xfrm>
            </p:contentPart>
          </mc:Choice>
          <mc:Fallback xmlns="">
            <p:pic>
              <p:nvPicPr>
                <p:cNvPr id="36" name="Freihand 35">
                  <a:extLst>
                    <a:ext uri="{FF2B5EF4-FFF2-40B4-BE49-F238E27FC236}">
                      <a16:creationId xmlns:a16="http://schemas.microsoft.com/office/drawing/2014/main" id="{A33D16ED-2174-F871-3598-523D340A20C9}"/>
                    </a:ext>
                  </a:extLst>
                </p:cNvPr>
                <p:cNvPicPr/>
                <p:nvPr/>
              </p:nvPicPr>
              <p:blipFill>
                <a:blip r:embed="rId58"/>
                <a:stretch>
                  <a:fillRect/>
                </a:stretch>
              </p:blipFill>
              <p:spPr>
                <a:xfrm>
                  <a:off x="4801715" y="5955393"/>
                  <a:ext cx="266040" cy="310680"/>
                </a:xfrm>
                <a:prstGeom prst="rect">
                  <a:avLst/>
                </a:prstGeom>
              </p:spPr>
            </p:pic>
          </mc:Fallback>
        </mc:AlternateContent>
      </p:grpSp>
      <p:grpSp>
        <p:nvGrpSpPr>
          <p:cNvPr id="75" name="Gruppieren 74">
            <a:extLst>
              <a:ext uri="{FF2B5EF4-FFF2-40B4-BE49-F238E27FC236}">
                <a16:creationId xmlns:a16="http://schemas.microsoft.com/office/drawing/2014/main" id="{6A51B0E0-44BF-7352-415B-7ABE39C95EC5}"/>
              </a:ext>
            </a:extLst>
          </p:cNvPr>
          <p:cNvGrpSpPr/>
          <p:nvPr/>
        </p:nvGrpSpPr>
        <p:grpSpPr>
          <a:xfrm>
            <a:off x="6372035" y="4316313"/>
            <a:ext cx="2270160" cy="2011680"/>
            <a:chOff x="6372035" y="4316313"/>
            <a:chExt cx="2270160" cy="2011680"/>
          </a:xfrm>
        </p:grpSpPr>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DA51A32-0727-1F45-1A84-D9348EAA2A06}"/>
                    </a:ext>
                  </a:extLst>
                </p14:cNvPr>
                <p14:cNvContentPartPr/>
                <p14:nvPr/>
              </p14:nvContentPartPr>
              <p14:xfrm>
                <a:off x="6372035" y="4923273"/>
                <a:ext cx="250560" cy="180000"/>
              </p14:xfrm>
            </p:contentPart>
          </mc:Choice>
          <mc:Fallback xmlns="">
            <p:pic>
              <p:nvPicPr>
                <p:cNvPr id="38" name="Freihand 37">
                  <a:extLst>
                    <a:ext uri="{FF2B5EF4-FFF2-40B4-BE49-F238E27FC236}">
                      <a16:creationId xmlns:a16="http://schemas.microsoft.com/office/drawing/2014/main" id="{CDA51A32-0727-1F45-1A84-D9348EAA2A06}"/>
                    </a:ext>
                  </a:extLst>
                </p:cNvPr>
                <p:cNvPicPr/>
                <p:nvPr/>
              </p:nvPicPr>
              <p:blipFill>
                <a:blip r:embed="rId60"/>
                <a:stretch>
                  <a:fillRect/>
                </a:stretch>
              </p:blipFill>
              <p:spPr>
                <a:xfrm>
                  <a:off x="6363035" y="4914633"/>
                  <a:ext cx="268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7DB4B3D-917A-42A5-1853-FFAE17C3C397}"/>
                    </a:ext>
                  </a:extLst>
                </p14:cNvPr>
                <p14:cNvContentPartPr/>
                <p14:nvPr/>
              </p14:nvContentPartPr>
              <p14:xfrm>
                <a:off x="6559595" y="4794033"/>
                <a:ext cx="4320" cy="16200"/>
              </p14:xfrm>
            </p:contentPart>
          </mc:Choice>
          <mc:Fallback xmlns="">
            <p:pic>
              <p:nvPicPr>
                <p:cNvPr id="39" name="Freihand 38">
                  <a:extLst>
                    <a:ext uri="{FF2B5EF4-FFF2-40B4-BE49-F238E27FC236}">
                      <a16:creationId xmlns:a16="http://schemas.microsoft.com/office/drawing/2014/main" id="{A7DB4B3D-917A-42A5-1853-FFAE17C3C397}"/>
                    </a:ext>
                  </a:extLst>
                </p:cNvPr>
                <p:cNvPicPr/>
                <p:nvPr/>
              </p:nvPicPr>
              <p:blipFill>
                <a:blip r:embed="rId62"/>
                <a:stretch>
                  <a:fillRect/>
                </a:stretch>
              </p:blipFill>
              <p:spPr>
                <a:xfrm>
                  <a:off x="6550955" y="4785033"/>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7EFDFDA9-7299-AD23-15BA-0EF4214B4FC4}"/>
                    </a:ext>
                  </a:extLst>
                </p14:cNvPr>
                <p14:cNvContentPartPr/>
                <p14:nvPr/>
              </p14:nvContentPartPr>
              <p14:xfrm>
                <a:off x="6775955" y="4693953"/>
                <a:ext cx="362160" cy="363240"/>
              </p14:xfrm>
            </p:contentPart>
          </mc:Choice>
          <mc:Fallback xmlns="">
            <p:pic>
              <p:nvPicPr>
                <p:cNvPr id="40" name="Freihand 39">
                  <a:extLst>
                    <a:ext uri="{FF2B5EF4-FFF2-40B4-BE49-F238E27FC236}">
                      <a16:creationId xmlns:a16="http://schemas.microsoft.com/office/drawing/2014/main" id="{7EFDFDA9-7299-AD23-15BA-0EF4214B4FC4}"/>
                    </a:ext>
                  </a:extLst>
                </p:cNvPr>
                <p:cNvPicPr/>
                <p:nvPr/>
              </p:nvPicPr>
              <p:blipFill>
                <a:blip r:embed="rId64"/>
                <a:stretch>
                  <a:fillRect/>
                </a:stretch>
              </p:blipFill>
              <p:spPr>
                <a:xfrm>
                  <a:off x="6766955" y="4684953"/>
                  <a:ext cx="3798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9256B02-C36C-6F01-FE95-08CB37D69278}"/>
                    </a:ext>
                  </a:extLst>
                </p14:cNvPr>
                <p14:cNvContentPartPr/>
                <p14:nvPr/>
              </p14:nvContentPartPr>
              <p14:xfrm>
                <a:off x="7214435" y="4548513"/>
                <a:ext cx="152640" cy="142200"/>
              </p14:xfrm>
            </p:contentPart>
          </mc:Choice>
          <mc:Fallback xmlns="">
            <p:pic>
              <p:nvPicPr>
                <p:cNvPr id="41" name="Freihand 40">
                  <a:extLst>
                    <a:ext uri="{FF2B5EF4-FFF2-40B4-BE49-F238E27FC236}">
                      <a16:creationId xmlns:a16="http://schemas.microsoft.com/office/drawing/2014/main" id="{B9256B02-C36C-6F01-FE95-08CB37D69278}"/>
                    </a:ext>
                  </a:extLst>
                </p:cNvPr>
                <p:cNvPicPr/>
                <p:nvPr/>
              </p:nvPicPr>
              <p:blipFill>
                <a:blip r:embed="rId66"/>
                <a:stretch>
                  <a:fillRect/>
                </a:stretch>
              </p:blipFill>
              <p:spPr>
                <a:xfrm>
                  <a:off x="7205435" y="4539873"/>
                  <a:ext cx="170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870C96E2-F250-2B33-852C-4EE2CB04BCE4}"/>
                    </a:ext>
                  </a:extLst>
                </p14:cNvPr>
                <p14:cNvContentPartPr/>
                <p14:nvPr/>
              </p14:nvContentPartPr>
              <p14:xfrm>
                <a:off x="7422155" y="4316313"/>
                <a:ext cx="227520" cy="297360"/>
              </p14:xfrm>
            </p:contentPart>
          </mc:Choice>
          <mc:Fallback xmlns="">
            <p:pic>
              <p:nvPicPr>
                <p:cNvPr id="42" name="Freihand 41">
                  <a:extLst>
                    <a:ext uri="{FF2B5EF4-FFF2-40B4-BE49-F238E27FC236}">
                      <a16:creationId xmlns:a16="http://schemas.microsoft.com/office/drawing/2014/main" id="{870C96E2-F250-2B33-852C-4EE2CB04BCE4}"/>
                    </a:ext>
                  </a:extLst>
                </p:cNvPr>
                <p:cNvPicPr/>
                <p:nvPr/>
              </p:nvPicPr>
              <p:blipFill>
                <a:blip r:embed="rId68"/>
                <a:stretch>
                  <a:fillRect/>
                </a:stretch>
              </p:blipFill>
              <p:spPr>
                <a:xfrm>
                  <a:off x="7413155" y="4307313"/>
                  <a:ext cx="2451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263F41B-2E4C-72E5-92DA-12D1DC234E18}"/>
                    </a:ext>
                  </a:extLst>
                </p14:cNvPr>
                <p14:cNvContentPartPr/>
                <p14:nvPr/>
              </p14:nvContentPartPr>
              <p14:xfrm>
                <a:off x="6481475" y="5175993"/>
                <a:ext cx="339120" cy="232920"/>
              </p14:xfrm>
            </p:contentPart>
          </mc:Choice>
          <mc:Fallback xmlns="">
            <p:pic>
              <p:nvPicPr>
                <p:cNvPr id="44" name="Freihand 43">
                  <a:extLst>
                    <a:ext uri="{FF2B5EF4-FFF2-40B4-BE49-F238E27FC236}">
                      <a16:creationId xmlns:a16="http://schemas.microsoft.com/office/drawing/2014/main" id="{5263F41B-2E4C-72E5-92DA-12D1DC234E18}"/>
                    </a:ext>
                  </a:extLst>
                </p:cNvPr>
                <p:cNvPicPr/>
                <p:nvPr/>
              </p:nvPicPr>
              <p:blipFill>
                <a:blip r:embed="rId70"/>
                <a:stretch>
                  <a:fillRect/>
                </a:stretch>
              </p:blipFill>
              <p:spPr>
                <a:xfrm>
                  <a:off x="6472835" y="5167353"/>
                  <a:ext cx="356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E694C5A-EBF2-19AE-241B-199B78DCE7A5}"/>
                    </a:ext>
                  </a:extLst>
                </p14:cNvPr>
                <p14:cNvContentPartPr/>
                <p14:nvPr/>
              </p14:nvContentPartPr>
              <p14:xfrm>
                <a:off x="6760475" y="5089593"/>
                <a:ext cx="191160" cy="122760"/>
              </p14:xfrm>
            </p:contentPart>
          </mc:Choice>
          <mc:Fallback xmlns="">
            <p:pic>
              <p:nvPicPr>
                <p:cNvPr id="45" name="Freihand 44">
                  <a:extLst>
                    <a:ext uri="{FF2B5EF4-FFF2-40B4-BE49-F238E27FC236}">
                      <a16:creationId xmlns:a16="http://schemas.microsoft.com/office/drawing/2014/main" id="{EE694C5A-EBF2-19AE-241B-199B78DCE7A5}"/>
                    </a:ext>
                  </a:extLst>
                </p:cNvPr>
                <p:cNvPicPr/>
                <p:nvPr/>
              </p:nvPicPr>
              <p:blipFill>
                <a:blip r:embed="rId72"/>
                <a:stretch>
                  <a:fillRect/>
                </a:stretch>
              </p:blipFill>
              <p:spPr>
                <a:xfrm>
                  <a:off x="6751475" y="5080593"/>
                  <a:ext cx="208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C934179-9169-A972-0715-EAB708AB2E2E}"/>
                    </a:ext>
                  </a:extLst>
                </p14:cNvPr>
                <p14:cNvContentPartPr/>
                <p14:nvPr/>
              </p14:nvContentPartPr>
              <p14:xfrm>
                <a:off x="6967475" y="5042073"/>
                <a:ext cx="88200" cy="123840"/>
              </p14:xfrm>
            </p:contentPart>
          </mc:Choice>
          <mc:Fallback xmlns="">
            <p:pic>
              <p:nvPicPr>
                <p:cNvPr id="46" name="Freihand 45">
                  <a:extLst>
                    <a:ext uri="{FF2B5EF4-FFF2-40B4-BE49-F238E27FC236}">
                      <a16:creationId xmlns:a16="http://schemas.microsoft.com/office/drawing/2014/main" id="{CC934179-9169-A972-0715-EAB708AB2E2E}"/>
                    </a:ext>
                  </a:extLst>
                </p:cNvPr>
                <p:cNvPicPr/>
                <p:nvPr/>
              </p:nvPicPr>
              <p:blipFill>
                <a:blip r:embed="rId74"/>
                <a:stretch>
                  <a:fillRect/>
                </a:stretch>
              </p:blipFill>
              <p:spPr>
                <a:xfrm>
                  <a:off x="6958475" y="5033073"/>
                  <a:ext cx="105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5C9A420B-D36B-6685-3AF4-A7B092A23592}"/>
                    </a:ext>
                  </a:extLst>
                </p14:cNvPr>
                <p14:cNvContentPartPr/>
                <p14:nvPr/>
              </p14:nvContentPartPr>
              <p14:xfrm>
                <a:off x="7078355" y="4934793"/>
                <a:ext cx="171720" cy="132480"/>
              </p14:xfrm>
            </p:contentPart>
          </mc:Choice>
          <mc:Fallback xmlns="">
            <p:pic>
              <p:nvPicPr>
                <p:cNvPr id="47" name="Freihand 46">
                  <a:extLst>
                    <a:ext uri="{FF2B5EF4-FFF2-40B4-BE49-F238E27FC236}">
                      <a16:creationId xmlns:a16="http://schemas.microsoft.com/office/drawing/2014/main" id="{5C9A420B-D36B-6685-3AF4-A7B092A23592}"/>
                    </a:ext>
                  </a:extLst>
                </p:cNvPr>
                <p:cNvPicPr/>
                <p:nvPr/>
              </p:nvPicPr>
              <p:blipFill>
                <a:blip r:embed="rId76"/>
                <a:stretch>
                  <a:fillRect/>
                </a:stretch>
              </p:blipFill>
              <p:spPr>
                <a:xfrm>
                  <a:off x="7069355" y="4926153"/>
                  <a:ext cx="189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FA130021-5BA0-C9CC-4645-B35566ADB6AE}"/>
                    </a:ext>
                  </a:extLst>
                </p14:cNvPr>
                <p14:cNvContentPartPr/>
                <p14:nvPr/>
              </p14:nvContentPartPr>
              <p14:xfrm>
                <a:off x="7337195" y="4752273"/>
                <a:ext cx="127080" cy="175320"/>
              </p14:xfrm>
            </p:contentPart>
          </mc:Choice>
          <mc:Fallback xmlns="">
            <p:pic>
              <p:nvPicPr>
                <p:cNvPr id="48" name="Freihand 47">
                  <a:extLst>
                    <a:ext uri="{FF2B5EF4-FFF2-40B4-BE49-F238E27FC236}">
                      <a16:creationId xmlns:a16="http://schemas.microsoft.com/office/drawing/2014/main" id="{FA130021-5BA0-C9CC-4645-B35566ADB6AE}"/>
                    </a:ext>
                  </a:extLst>
                </p:cNvPr>
                <p:cNvPicPr/>
                <p:nvPr/>
              </p:nvPicPr>
              <p:blipFill>
                <a:blip r:embed="rId78"/>
                <a:stretch>
                  <a:fillRect/>
                </a:stretch>
              </p:blipFill>
              <p:spPr>
                <a:xfrm>
                  <a:off x="7328555" y="4743273"/>
                  <a:ext cx="144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1B84B3ED-4F75-C8C2-14EB-B7235805ED60}"/>
                    </a:ext>
                  </a:extLst>
                </p14:cNvPr>
                <p14:cNvContentPartPr/>
                <p14:nvPr/>
              </p14:nvContentPartPr>
              <p14:xfrm>
                <a:off x="7513955" y="4725273"/>
                <a:ext cx="67680" cy="133200"/>
              </p14:xfrm>
            </p:contentPart>
          </mc:Choice>
          <mc:Fallback xmlns="">
            <p:pic>
              <p:nvPicPr>
                <p:cNvPr id="49" name="Freihand 48">
                  <a:extLst>
                    <a:ext uri="{FF2B5EF4-FFF2-40B4-BE49-F238E27FC236}">
                      <a16:creationId xmlns:a16="http://schemas.microsoft.com/office/drawing/2014/main" id="{1B84B3ED-4F75-C8C2-14EB-B7235805ED60}"/>
                    </a:ext>
                  </a:extLst>
                </p:cNvPr>
                <p:cNvPicPr/>
                <p:nvPr/>
              </p:nvPicPr>
              <p:blipFill>
                <a:blip r:embed="rId80"/>
                <a:stretch>
                  <a:fillRect/>
                </a:stretch>
              </p:blipFill>
              <p:spPr>
                <a:xfrm>
                  <a:off x="7504955" y="4716273"/>
                  <a:ext cx="85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E54F3E51-6F74-1042-E01B-540E8DA41BE5}"/>
                    </a:ext>
                  </a:extLst>
                </p14:cNvPr>
                <p14:cNvContentPartPr/>
                <p14:nvPr/>
              </p14:nvContentPartPr>
              <p14:xfrm>
                <a:off x="6929675" y="5440953"/>
                <a:ext cx="208080" cy="144720"/>
              </p14:xfrm>
            </p:contentPart>
          </mc:Choice>
          <mc:Fallback xmlns="">
            <p:pic>
              <p:nvPicPr>
                <p:cNvPr id="50" name="Freihand 49">
                  <a:extLst>
                    <a:ext uri="{FF2B5EF4-FFF2-40B4-BE49-F238E27FC236}">
                      <a16:creationId xmlns:a16="http://schemas.microsoft.com/office/drawing/2014/main" id="{E54F3E51-6F74-1042-E01B-540E8DA41BE5}"/>
                    </a:ext>
                  </a:extLst>
                </p:cNvPr>
                <p:cNvPicPr/>
                <p:nvPr/>
              </p:nvPicPr>
              <p:blipFill>
                <a:blip r:embed="rId82"/>
                <a:stretch>
                  <a:fillRect/>
                </a:stretch>
              </p:blipFill>
              <p:spPr>
                <a:xfrm>
                  <a:off x="6920675" y="5432313"/>
                  <a:ext cx="225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CE6EF683-A371-A9F0-FF1F-F3793B4CEE78}"/>
                    </a:ext>
                  </a:extLst>
                </p14:cNvPr>
                <p14:cNvContentPartPr/>
                <p14:nvPr/>
              </p14:nvContentPartPr>
              <p14:xfrm>
                <a:off x="7063235" y="5309193"/>
                <a:ext cx="25560" cy="37440"/>
              </p14:xfrm>
            </p:contentPart>
          </mc:Choice>
          <mc:Fallback xmlns="">
            <p:pic>
              <p:nvPicPr>
                <p:cNvPr id="51" name="Freihand 50">
                  <a:extLst>
                    <a:ext uri="{FF2B5EF4-FFF2-40B4-BE49-F238E27FC236}">
                      <a16:creationId xmlns:a16="http://schemas.microsoft.com/office/drawing/2014/main" id="{CE6EF683-A371-A9F0-FF1F-F3793B4CEE78}"/>
                    </a:ext>
                  </a:extLst>
                </p:cNvPr>
                <p:cNvPicPr/>
                <p:nvPr/>
              </p:nvPicPr>
              <p:blipFill>
                <a:blip r:embed="rId84"/>
                <a:stretch>
                  <a:fillRect/>
                </a:stretch>
              </p:blipFill>
              <p:spPr>
                <a:xfrm>
                  <a:off x="7054595" y="5300553"/>
                  <a:ext cx="43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27733E89-E9BA-2E20-3FC4-533CCCFF976F}"/>
                    </a:ext>
                  </a:extLst>
                </p14:cNvPr>
                <p14:cNvContentPartPr/>
                <p14:nvPr/>
              </p14:nvContentPartPr>
              <p14:xfrm>
                <a:off x="7230635" y="5288673"/>
                <a:ext cx="84240" cy="135720"/>
              </p14:xfrm>
            </p:contentPart>
          </mc:Choice>
          <mc:Fallback xmlns="">
            <p:pic>
              <p:nvPicPr>
                <p:cNvPr id="52" name="Freihand 51">
                  <a:extLst>
                    <a:ext uri="{FF2B5EF4-FFF2-40B4-BE49-F238E27FC236}">
                      <a16:creationId xmlns:a16="http://schemas.microsoft.com/office/drawing/2014/main" id="{27733E89-E9BA-2E20-3FC4-533CCCFF976F}"/>
                    </a:ext>
                  </a:extLst>
                </p:cNvPr>
                <p:cNvPicPr/>
                <p:nvPr/>
              </p:nvPicPr>
              <p:blipFill>
                <a:blip r:embed="rId86"/>
                <a:stretch>
                  <a:fillRect/>
                </a:stretch>
              </p:blipFill>
              <p:spPr>
                <a:xfrm>
                  <a:off x="7221995" y="5279673"/>
                  <a:ext cx="101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E2614C5B-006C-5BF0-ED1B-DAF1274CF34F}"/>
                    </a:ext>
                  </a:extLst>
                </p14:cNvPr>
                <p14:cNvContentPartPr/>
                <p14:nvPr/>
              </p14:nvContentPartPr>
              <p14:xfrm>
                <a:off x="7344395" y="5172753"/>
                <a:ext cx="192600" cy="165240"/>
              </p14:xfrm>
            </p:contentPart>
          </mc:Choice>
          <mc:Fallback xmlns="">
            <p:pic>
              <p:nvPicPr>
                <p:cNvPr id="53" name="Freihand 52">
                  <a:extLst>
                    <a:ext uri="{FF2B5EF4-FFF2-40B4-BE49-F238E27FC236}">
                      <a16:creationId xmlns:a16="http://schemas.microsoft.com/office/drawing/2014/main" id="{E2614C5B-006C-5BF0-ED1B-DAF1274CF34F}"/>
                    </a:ext>
                  </a:extLst>
                </p:cNvPr>
                <p:cNvPicPr/>
                <p:nvPr/>
              </p:nvPicPr>
              <p:blipFill>
                <a:blip r:embed="rId88"/>
                <a:stretch>
                  <a:fillRect/>
                </a:stretch>
              </p:blipFill>
              <p:spPr>
                <a:xfrm>
                  <a:off x="7335755" y="5163753"/>
                  <a:ext cx="210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D3DF98B0-3F8F-8AB8-3016-439E1DDC541F}"/>
                    </a:ext>
                  </a:extLst>
                </p14:cNvPr>
                <p14:cNvContentPartPr/>
                <p14:nvPr/>
              </p14:nvContentPartPr>
              <p14:xfrm>
                <a:off x="7526195" y="5110833"/>
                <a:ext cx="83520" cy="108360"/>
              </p14:xfrm>
            </p:contentPart>
          </mc:Choice>
          <mc:Fallback xmlns="">
            <p:pic>
              <p:nvPicPr>
                <p:cNvPr id="54" name="Freihand 53">
                  <a:extLst>
                    <a:ext uri="{FF2B5EF4-FFF2-40B4-BE49-F238E27FC236}">
                      <a16:creationId xmlns:a16="http://schemas.microsoft.com/office/drawing/2014/main" id="{D3DF98B0-3F8F-8AB8-3016-439E1DDC541F}"/>
                    </a:ext>
                  </a:extLst>
                </p:cNvPr>
                <p:cNvPicPr/>
                <p:nvPr/>
              </p:nvPicPr>
              <p:blipFill>
                <a:blip r:embed="rId90"/>
                <a:stretch>
                  <a:fillRect/>
                </a:stretch>
              </p:blipFill>
              <p:spPr>
                <a:xfrm>
                  <a:off x="7517555" y="5101833"/>
                  <a:ext cx="101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98807C64-7E74-81F8-A0F8-BE355367CAB2}"/>
                    </a:ext>
                  </a:extLst>
                </p14:cNvPr>
                <p14:cNvContentPartPr/>
                <p14:nvPr/>
              </p14:nvContentPartPr>
              <p14:xfrm>
                <a:off x="7625555" y="5034873"/>
                <a:ext cx="108000" cy="134640"/>
              </p14:xfrm>
            </p:contentPart>
          </mc:Choice>
          <mc:Fallback xmlns="">
            <p:pic>
              <p:nvPicPr>
                <p:cNvPr id="55" name="Freihand 54">
                  <a:extLst>
                    <a:ext uri="{FF2B5EF4-FFF2-40B4-BE49-F238E27FC236}">
                      <a16:creationId xmlns:a16="http://schemas.microsoft.com/office/drawing/2014/main" id="{98807C64-7E74-81F8-A0F8-BE355367CAB2}"/>
                    </a:ext>
                  </a:extLst>
                </p:cNvPr>
                <p:cNvPicPr/>
                <p:nvPr/>
              </p:nvPicPr>
              <p:blipFill>
                <a:blip r:embed="rId92"/>
                <a:stretch>
                  <a:fillRect/>
                </a:stretch>
              </p:blipFill>
              <p:spPr>
                <a:xfrm>
                  <a:off x="7616555" y="5025873"/>
                  <a:ext cx="125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6EA5BD2D-41BE-735C-AA4C-DC6C8AEE4959}"/>
                    </a:ext>
                  </a:extLst>
                </p14:cNvPr>
                <p14:cNvContentPartPr/>
                <p14:nvPr/>
              </p14:nvContentPartPr>
              <p14:xfrm>
                <a:off x="7749035" y="4960713"/>
                <a:ext cx="107280" cy="122040"/>
              </p14:xfrm>
            </p:contentPart>
          </mc:Choice>
          <mc:Fallback xmlns="">
            <p:pic>
              <p:nvPicPr>
                <p:cNvPr id="56" name="Freihand 55">
                  <a:extLst>
                    <a:ext uri="{FF2B5EF4-FFF2-40B4-BE49-F238E27FC236}">
                      <a16:creationId xmlns:a16="http://schemas.microsoft.com/office/drawing/2014/main" id="{6EA5BD2D-41BE-735C-AA4C-DC6C8AEE4959}"/>
                    </a:ext>
                  </a:extLst>
                </p:cNvPr>
                <p:cNvPicPr/>
                <p:nvPr/>
              </p:nvPicPr>
              <p:blipFill>
                <a:blip r:embed="rId94"/>
                <a:stretch>
                  <a:fillRect/>
                </a:stretch>
              </p:blipFill>
              <p:spPr>
                <a:xfrm>
                  <a:off x="7740035" y="4952073"/>
                  <a:ext cx="124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09AC7265-BECD-3FB8-96BD-2E528EE08D52}"/>
                    </a:ext>
                  </a:extLst>
                </p14:cNvPr>
                <p14:cNvContentPartPr/>
                <p14:nvPr/>
              </p14:nvContentPartPr>
              <p14:xfrm>
                <a:off x="7125155" y="5595393"/>
                <a:ext cx="300600" cy="260280"/>
              </p14:xfrm>
            </p:contentPart>
          </mc:Choice>
          <mc:Fallback xmlns="">
            <p:pic>
              <p:nvPicPr>
                <p:cNvPr id="58" name="Freihand 57">
                  <a:extLst>
                    <a:ext uri="{FF2B5EF4-FFF2-40B4-BE49-F238E27FC236}">
                      <a16:creationId xmlns:a16="http://schemas.microsoft.com/office/drawing/2014/main" id="{09AC7265-BECD-3FB8-96BD-2E528EE08D52}"/>
                    </a:ext>
                  </a:extLst>
                </p:cNvPr>
                <p:cNvPicPr/>
                <p:nvPr/>
              </p:nvPicPr>
              <p:blipFill>
                <a:blip r:embed="rId96"/>
                <a:stretch>
                  <a:fillRect/>
                </a:stretch>
              </p:blipFill>
              <p:spPr>
                <a:xfrm>
                  <a:off x="7116515" y="5586753"/>
                  <a:ext cx="318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66DDC4E7-E46F-1EF4-EC29-2E6BACB797D5}"/>
                    </a:ext>
                  </a:extLst>
                </p14:cNvPr>
                <p14:cNvContentPartPr/>
                <p14:nvPr/>
              </p14:nvContentPartPr>
              <p14:xfrm>
                <a:off x="7502075" y="5411793"/>
                <a:ext cx="189360" cy="167760"/>
              </p14:xfrm>
            </p:contentPart>
          </mc:Choice>
          <mc:Fallback xmlns="">
            <p:pic>
              <p:nvPicPr>
                <p:cNvPr id="59" name="Freihand 58">
                  <a:extLst>
                    <a:ext uri="{FF2B5EF4-FFF2-40B4-BE49-F238E27FC236}">
                      <a16:creationId xmlns:a16="http://schemas.microsoft.com/office/drawing/2014/main" id="{66DDC4E7-E46F-1EF4-EC29-2E6BACB797D5}"/>
                    </a:ext>
                  </a:extLst>
                </p:cNvPr>
                <p:cNvPicPr/>
                <p:nvPr/>
              </p:nvPicPr>
              <p:blipFill>
                <a:blip r:embed="rId98"/>
                <a:stretch>
                  <a:fillRect/>
                </a:stretch>
              </p:blipFill>
              <p:spPr>
                <a:xfrm>
                  <a:off x="7493075" y="5402793"/>
                  <a:ext cx="207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DCC487A0-8997-E2B9-B9CF-4ED39DE2B743}"/>
                    </a:ext>
                  </a:extLst>
                </p14:cNvPr>
                <p14:cNvContentPartPr/>
                <p14:nvPr/>
              </p14:nvContentPartPr>
              <p14:xfrm>
                <a:off x="7726355" y="5347713"/>
                <a:ext cx="73080" cy="114480"/>
              </p14:xfrm>
            </p:contentPart>
          </mc:Choice>
          <mc:Fallback xmlns="">
            <p:pic>
              <p:nvPicPr>
                <p:cNvPr id="60" name="Freihand 59">
                  <a:extLst>
                    <a:ext uri="{FF2B5EF4-FFF2-40B4-BE49-F238E27FC236}">
                      <a16:creationId xmlns:a16="http://schemas.microsoft.com/office/drawing/2014/main" id="{DCC487A0-8997-E2B9-B9CF-4ED39DE2B743}"/>
                    </a:ext>
                  </a:extLst>
                </p:cNvPr>
                <p:cNvPicPr/>
                <p:nvPr/>
              </p:nvPicPr>
              <p:blipFill>
                <a:blip r:embed="rId100"/>
                <a:stretch>
                  <a:fillRect/>
                </a:stretch>
              </p:blipFill>
              <p:spPr>
                <a:xfrm>
                  <a:off x="7717355" y="5339073"/>
                  <a:ext cx="90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216A178A-A9D3-701B-F18F-7C846830A664}"/>
                    </a:ext>
                  </a:extLst>
                </p14:cNvPr>
                <p14:cNvContentPartPr/>
                <p14:nvPr/>
              </p14:nvContentPartPr>
              <p14:xfrm>
                <a:off x="7751555" y="5245113"/>
                <a:ext cx="89640" cy="153720"/>
              </p14:xfrm>
            </p:contentPart>
          </mc:Choice>
          <mc:Fallback xmlns="">
            <p:pic>
              <p:nvPicPr>
                <p:cNvPr id="61" name="Freihand 60">
                  <a:extLst>
                    <a:ext uri="{FF2B5EF4-FFF2-40B4-BE49-F238E27FC236}">
                      <a16:creationId xmlns:a16="http://schemas.microsoft.com/office/drawing/2014/main" id="{216A178A-A9D3-701B-F18F-7C846830A664}"/>
                    </a:ext>
                  </a:extLst>
                </p:cNvPr>
                <p:cNvPicPr/>
                <p:nvPr/>
              </p:nvPicPr>
              <p:blipFill>
                <a:blip r:embed="rId102"/>
                <a:stretch>
                  <a:fillRect/>
                </a:stretch>
              </p:blipFill>
              <p:spPr>
                <a:xfrm>
                  <a:off x="7742915" y="5236113"/>
                  <a:ext cx="107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746DC5FA-584C-27C1-A9BE-1FF782BC7F4B}"/>
                    </a:ext>
                  </a:extLst>
                </p14:cNvPr>
                <p14:cNvContentPartPr/>
                <p14:nvPr/>
              </p14:nvContentPartPr>
              <p14:xfrm>
                <a:off x="7828235" y="5235393"/>
                <a:ext cx="152280" cy="117000"/>
              </p14:xfrm>
            </p:contentPart>
          </mc:Choice>
          <mc:Fallback xmlns="">
            <p:pic>
              <p:nvPicPr>
                <p:cNvPr id="62" name="Freihand 61">
                  <a:extLst>
                    <a:ext uri="{FF2B5EF4-FFF2-40B4-BE49-F238E27FC236}">
                      <a16:creationId xmlns:a16="http://schemas.microsoft.com/office/drawing/2014/main" id="{746DC5FA-584C-27C1-A9BE-1FF782BC7F4B}"/>
                    </a:ext>
                  </a:extLst>
                </p:cNvPr>
                <p:cNvPicPr/>
                <p:nvPr/>
              </p:nvPicPr>
              <p:blipFill>
                <a:blip r:embed="rId104"/>
                <a:stretch>
                  <a:fillRect/>
                </a:stretch>
              </p:blipFill>
              <p:spPr>
                <a:xfrm>
                  <a:off x="7819595" y="5226393"/>
                  <a:ext cx="169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54C9AB00-AC6A-DAED-4F24-113F3255C88E}"/>
                    </a:ext>
                  </a:extLst>
                </p14:cNvPr>
                <p14:cNvContentPartPr/>
                <p14:nvPr/>
              </p14:nvContentPartPr>
              <p14:xfrm>
                <a:off x="7994195" y="5167713"/>
                <a:ext cx="50400" cy="108720"/>
              </p14:xfrm>
            </p:contentPart>
          </mc:Choice>
          <mc:Fallback xmlns="">
            <p:pic>
              <p:nvPicPr>
                <p:cNvPr id="63" name="Freihand 62">
                  <a:extLst>
                    <a:ext uri="{FF2B5EF4-FFF2-40B4-BE49-F238E27FC236}">
                      <a16:creationId xmlns:a16="http://schemas.microsoft.com/office/drawing/2014/main" id="{54C9AB00-AC6A-DAED-4F24-113F3255C88E}"/>
                    </a:ext>
                  </a:extLst>
                </p:cNvPr>
                <p:cNvPicPr/>
                <p:nvPr/>
              </p:nvPicPr>
              <p:blipFill>
                <a:blip r:embed="rId106"/>
                <a:stretch>
                  <a:fillRect/>
                </a:stretch>
              </p:blipFill>
              <p:spPr>
                <a:xfrm>
                  <a:off x="7985195" y="5158713"/>
                  <a:ext cx="68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E9C721CA-3D4A-AC15-6672-DED88C14123E}"/>
                    </a:ext>
                  </a:extLst>
                </p14:cNvPr>
                <p14:cNvContentPartPr/>
                <p14:nvPr/>
              </p14:nvContentPartPr>
              <p14:xfrm>
                <a:off x="8057555" y="4960353"/>
                <a:ext cx="218520" cy="230400"/>
              </p14:xfrm>
            </p:contentPart>
          </mc:Choice>
          <mc:Fallback xmlns="">
            <p:pic>
              <p:nvPicPr>
                <p:cNvPr id="65" name="Freihand 64">
                  <a:extLst>
                    <a:ext uri="{FF2B5EF4-FFF2-40B4-BE49-F238E27FC236}">
                      <a16:creationId xmlns:a16="http://schemas.microsoft.com/office/drawing/2014/main" id="{E9C721CA-3D4A-AC15-6672-DED88C14123E}"/>
                    </a:ext>
                  </a:extLst>
                </p:cNvPr>
                <p:cNvPicPr/>
                <p:nvPr/>
              </p:nvPicPr>
              <p:blipFill>
                <a:blip r:embed="rId108"/>
                <a:stretch>
                  <a:fillRect/>
                </a:stretch>
              </p:blipFill>
              <p:spPr>
                <a:xfrm>
                  <a:off x="8048915" y="4951713"/>
                  <a:ext cx="2361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EBB36300-C7E4-0003-A67B-7B3846AD0ED0}"/>
                    </a:ext>
                  </a:extLst>
                </p14:cNvPr>
                <p14:cNvContentPartPr/>
                <p14:nvPr/>
              </p14:nvContentPartPr>
              <p14:xfrm>
                <a:off x="8203715" y="4881513"/>
                <a:ext cx="211320" cy="336960"/>
              </p14:xfrm>
            </p:contentPart>
          </mc:Choice>
          <mc:Fallback xmlns="">
            <p:pic>
              <p:nvPicPr>
                <p:cNvPr id="66" name="Freihand 65">
                  <a:extLst>
                    <a:ext uri="{FF2B5EF4-FFF2-40B4-BE49-F238E27FC236}">
                      <a16:creationId xmlns:a16="http://schemas.microsoft.com/office/drawing/2014/main" id="{EBB36300-C7E4-0003-A67B-7B3846AD0ED0}"/>
                    </a:ext>
                  </a:extLst>
                </p:cNvPr>
                <p:cNvPicPr/>
                <p:nvPr/>
              </p:nvPicPr>
              <p:blipFill>
                <a:blip r:embed="rId110"/>
                <a:stretch>
                  <a:fillRect/>
                </a:stretch>
              </p:blipFill>
              <p:spPr>
                <a:xfrm>
                  <a:off x="8194715" y="4872513"/>
                  <a:ext cx="2289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37D1E6A3-4B15-CF00-86E6-B58B0479FC73}"/>
                    </a:ext>
                  </a:extLst>
                </p14:cNvPr>
                <p14:cNvContentPartPr/>
                <p14:nvPr/>
              </p14:nvContentPartPr>
              <p14:xfrm>
                <a:off x="7297955" y="5860353"/>
                <a:ext cx="174240" cy="275400"/>
              </p14:xfrm>
            </p:contentPart>
          </mc:Choice>
          <mc:Fallback xmlns="">
            <p:pic>
              <p:nvPicPr>
                <p:cNvPr id="68" name="Freihand 67">
                  <a:extLst>
                    <a:ext uri="{FF2B5EF4-FFF2-40B4-BE49-F238E27FC236}">
                      <a16:creationId xmlns:a16="http://schemas.microsoft.com/office/drawing/2014/main" id="{37D1E6A3-4B15-CF00-86E6-B58B0479FC73}"/>
                    </a:ext>
                  </a:extLst>
                </p:cNvPr>
                <p:cNvPicPr/>
                <p:nvPr/>
              </p:nvPicPr>
              <p:blipFill>
                <a:blip r:embed="rId112"/>
                <a:stretch>
                  <a:fillRect/>
                </a:stretch>
              </p:blipFill>
              <p:spPr>
                <a:xfrm>
                  <a:off x="7289315" y="5851353"/>
                  <a:ext cx="1918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394A0654-78B9-273B-BBFD-E87ECEA652BE}"/>
                    </a:ext>
                  </a:extLst>
                </p14:cNvPr>
                <p14:cNvContentPartPr/>
                <p14:nvPr/>
              </p14:nvContentPartPr>
              <p14:xfrm>
                <a:off x="7541315" y="5716353"/>
                <a:ext cx="203760" cy="201240"/>
              </p14:xfrm>
            </p:contentPart>
          </mc:Choice>
          <mc:Fallback xmlns="">
            <p:pic>
              <p:nvPicPr>
                <p:cNvPr id="69" name="Freihand 68">
                  <a:extLst>
                    <a:ext uri="{FF2B5EF4-FFF2-40B4-BE49-F238E27FC236}">
                      <a16:creationId xmlns:a16="http://schemas.microsoft.com/office/drawing/2014/main" id="{394A0654-78B9-273B-BBFD-E87ECEA652BE}"/>
                    </a:ext>
                  </a:extLst>
                </p:cNvPr>
                <p:cNvPicPr/>
                <p:nvPr/>
              </p:nvPicPr>
              <p:blipFill>
                <a:blip r:embed="rId114"/>
                <a:stretch>
                  <a:fillRect/>
                </a:stretch>
              </p:blipFill>
              <p:spPr>
                <a:xfrm>
                  <a:off x="7532315" y="5707713"/>
                  <a:ext cx="221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43347B24-E44C-498D-2C17-08B27FAE5931}"/>
                    </a:ext>
                  </a:extLst>
                </p14:cNvPr>
                <p14:cNvContentPartPr/>
                <p14:nvPr/>
              </p14:nvContentPartPr>
              <p14:xfrm>
                <a:off x="7864235" y="5541033"/>
                <a:ext cx="97920" cy="148320"/>
              </p14:xfrm>
            </p:contentPart>
          </mc:Choice>
          <mc:Fallback xmlns="">
            <p:pic>
              <p:nvPicPr>
                <p:cNvPr id="70" name="Freihand 69">
                  <a:extLst>
                    <a:ext uri="{FF2B5EF4-FFF2-40B4-BE49-F238E27FC236}">
                      <a16:creationId xmlns:a16="http://schemas.microsoft.com/office/drawing/2014/main" id="{43347B24-E44C-498D-2C17-08B27FAE5931}"/>
                    </a:ext>
                  </a:extLst>
                </p:cNvPr>
                <p:cNvPicPr/>
                <p:nvPr/>
              </p:nvPicPr>
              <p:blipFill>
                <a:blip r:embed="rId116"/>
                <a:stretch>
                  <a:fillRect/>
                </a:stretch>
              </p:blipFill>
              <p:spPr>
                <a:xfrm>
                  <a:off x="7855235" y="5532033"/>
                  <a:ext cx="115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5A17A867-3F87-36BA-A9E8-BD5066FDBE80}"/>
                    </a:ext>
                  </a:extLst>
                </p14:cNvPr>
                <p14:cNvContentPartPr/>
                <p14:nvPr/>
              </p14:nvContentPartPr>
              <p14:xfrm>
                <a:off x="8003555" y="5406033"/>
                <a:ext cx="253080" cy="203400"/>
              </p14:xfrm>
            </p:contentPart>
          </mc:Choice>
          <mc:Fallback xmlns="">
            <p:pic>
              <p:nvPicPr>
                <p:cNvPr id="71" name="Freihand 70">
                  <a:extLst>
                    <a:ext uri="{FF2B5EF4-FFF2-40B4-BE49-F238E27FC236}">
                      <a16:creationId xmlns:a16="http://schemas.microsoft.com/office/drawing/2014/main" id="{5A17A867-3F87-36BA-A9E8-BD5066FDBE80}"/>
                    </a:ext>
                  </a:extLst>
                </p:cNvPr>
                <p:cNvPicPr/>
                <p:nvPr/>
              </p:nvPicPr>
              <p:blipFill>
                <a:blip r:embed="rId118"/>
                <a:stretch>
                  <a:fillRect/>
                </a:stretch>
              </p:blipFill>
              <p:spPr>
                <a:xfrm>
                  <a:off x="7994915" y="5397393"/>
                  <a:ext cx="2707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C3FC866D-8173-4E73-D864-A2B6FE23B6F8}"/>
                    </a:ext>
                  </a:extLst>
                </p14:cNvPr>
                <p14:cNvContentPartPr/>
                <p14:nvPr/>
              </p14:nvContentPartPr>
              <p14:xfrm>
                <a:off x="8298395" y="5189673"/>
                <a:ext cx="295920" cy="208440"/>
              </p14:xfrm>
            </p:contentPart>
          </mc:Choice>
          <mc:Fallback xmlns="">
            <p:pic>
              <p:nvPicPr>
                <p:cNvPr id="72" name="Freihand 71">
                  <a:extLst>
                    <a:ext uri="{FF2B5EF4-FFF2-40B4-BE49-F238E27FC236}">
                      <a16:creationId xmlns:a16="http://schemas.microsoft.com/office/drawing/2014/main" id="{C3FC866D-8173-4E73-D864-A2B6FE23B6F8}"/>
                    </a:ext>
                  </a:extLst>
                </p:cNvPr>
                <p:cNvPicPr/>
                <p:nvPr/>
              </p:nvPicPr>
              <p:blipFill>
                <a:blip r:embed="rId120"/>
                <a:stretch>
                  <a:fillRect/>
                </a:stretch>
              </p:blipFill>
              <p:spPr>
                <a:xfrm>
                  <a:off x="8289755" y="5180673"/>
                  <a:ext cx="313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D9A1D626-D7E7-4556-02B3-7486144248AD}"/>
                    </a:ext>
                  </a:extLst>
                </p14:cNvPr>
                <p14:cNvContentPartPr/>
                <p14:nvPr/>
              </p14:nvContentPartPr>
              <p14:xfrm>
                <a:off x="8519435" y="4925793"/>
                <a:ext cx="122760" cy="258120"/>
              </p14:xfrm>
            </p:contentPart>
          </mc:Choice>
          <mc:Fallback xmlns="">
            <p:pic>
              <p:nvPicPr>
                <p:cNvPr id="73" name="Freihand 72">
                  <a:extLst>
                    <a:ext uri="{FF2B5EF4-FFF2-40B4-BE49-F238E27FC236}">
                      <a16:creationId xmlns:a16="http://schemas.microsoft.com/office/drawing/2014/main" id="{D9A1D626-D7E7-4556-02B3-7486144248AD}"/>
                    </a:ext>
                  </a:extLst>
                </p:cNvPr>
                <p:cNvPicPr/>
                <p:nvPr/>
              </p:nvPicPr>
              <p:blipFill>
                <a:blip r:embed="rId122"/>
                <a:stretch>
                  <a:fillRect/>
                </a:stretch>
              </p:blipFill>
              <p:spPr>
                <a:xfrm>
                  <a:off x="8510435" y="4916793"/>
                  <a:ext cx="140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3AB706D9-D163-90F1-8F8A-86917D824014}"/>
                    </a:ext>
                  </a:extLst>
                </p14:cNvPr>
                <p14:cNvContentPartPr/>
                <p14:nvPr/>
              </p14:nvContentPartPr>
              <p14:xfrm>
                <a:off x="7405235" y="5458233"/>
                <a:ext cx="1096200" cy="869760"/>
              </p14:xfrm>
            </p:contentPart>
          </mc:Choice>
          <mc:Fallback xmlns="">
            <p:pic>
              <p:nvPicPr>
                <p:cNvPr id="74" name="Freihand 73">
                  <a:extLst>
                    <a:ext uri="{FF2B5EF4-FFF2-40B4-BE49-F238E27FC236}">
                      <a16:creationId xmlns:a16="http://schemas.microsoft.com/office/drawing/2014/main" id="{3AB706D9-D163-90F1-8F8A-86917D824014}"/>
                    </a:ext>
                  </a:extLst>
                </p:cNvPr>
                <p:cNvPicPr/>
                <p:nvPr/>
              </p:nvPicPr>
              <p:blipFill>
                <a:blip r:embed="rId124"/>
                <a:stretch>
                  <a:fillRect/>
                </a:stretch>
              </p:blipFill>
              <p:spPr>
                <a:xfrm>
                  <a:off x="7396235" y="5449593"/>
                  <a:ext cx="1113840" cy="887400"/>
                </a:xfrm>
                <a:prstGeom prst="rect">
                  <a:avLst/>
                </a:prstGeom>
              </p:spPr>
            </p:pic>
          </mc:Fallback>
        </mc:AlternateContent>
      </p:grpSp>
    </p:spTree>
    <p:extLst>
      <p:ext uri="{BB962C8B-B14F-4D97-AF65-F5344CB8AC3E}">
        <p14:creationId xmlns:p14="http://schemas.microsoft.com/office/powerpoint/2010/main" val="216477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CDD43ED-2DEA-C1C3-B281-DA8E069F176F}"/>
                  </a:ext>
                </a:extLst>
              </p14:cNvPr>
              <p14:cNvContentPartPr/>
              <p14:nvPr/>
            </p14:nvContentPartPr>
            <p14:xfrm>
              <a:off x="508715" y="1105948"/>
              <a:ext cx="4108320" cy="95040"/>
            </p14:xfrm>
          </p:contentPart>
        </mc:Choice>
        <mc:Fallback>
          <p:pic>
            <p:nvPicPr>
              <p:cNvPr id="2" name="Freihand 1">
                <a:extLst>
                  <a:ext uri="{FF2B5EF4-FFF2-40B4-BE49-F238E27FC236}">
                    <a16:creationId xmlns:a16="http://schemas.microsoft.com/office/drawing/2014/main" id="{BCDD43ED-2DEA-C1C3-B281-DA8E069F176F}"/>
                  </a:ext>
                </a:extLst>
              </p:cNvPr>
              <p:cNvPicPr/>
              <p:nvPr/>
            </p:nvPicPr>
            <p:blipFill>
              <a:blip r:embed="rId5"/>
              <a:stretch>
                <a:fillRect/>
              </a:stretch>
            </p:blipFill>
            <p:spPr>
              <a:xfrm>
                <a:off x="499715" y="1097308"/>
                <a:ext cx="4125960" cy="112680"/>
              </a:xfrm>
              <a:prstGeom prst="rect">
                <a:avLst/>
              </a:prstGeom>
            </p:spPr>
          </p:pic>
        </mc:Fallback>
      </mc:AlternateContent>
      <p:grpSp>
        <p:nvGrpSpPr>
          <p:cNvPr id="26" name="Gruppieren 25">
            <a:extLst>
              <a:ext uri="{FF2B5EF4-FFF2-40B4-BE49-F238E27FC236}">
                <a16:creationId xmlns:a16="http://schemas.microsoft.com/office/drawing/2014/main" id="{F65F5A14-E63D-900A-9DD9-2865260CDB59}"/>
              </a:ext>
            </a:extLst>
          </p:cNvPr>
          <p:cNvGrpSpPr/>
          <p:nvPr/>
        </p:nvGrpSpPr>
        <p:grpSpPr>
          <a:xfrm>
            <a:off x="5007275" y="809668"/>
            <a:ext cx="1382760" cy="337320"/>
            <a:chOff x="5007275" y="809668"/>
            <a:chExt cx="1382760" cy="33732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F5F7C28-FD67-745C-4BDB-15BCE8D3026D}"/>
                    </a:ext>
                  </a:extLst>
                </p14:cNvPr>
                <p14:cNvContentPartPr/>
                <p14:nvPr/>
              </p14:nvContentPartPr>
              <p14:xfrm>
                <a:off x="5007275" y="900028"/>
                <a:ext cx="144720" cy="172440"/>
              </p14:xfrm>
            </p:contentPart>
          </mc:Choice>
          <mc:Fallback>
            <p:pic>
              <p:nvPicPr>
                <p:cNvPr id="4" name="Freihand 3">
                  <a:extLst>
                    <a:ext uri="{FF2B5EF4-FFF2-40B4-BE49-F238E27FC236}">
                      <a16:creationId xmlns:a16="http://schemas.microsoft.com/office/drawing/2014/main" id="{FF5F7C28-FD67-745C-4BDB-15BCE8D3026D}"/>
                    </a:ext>
                  </a:extLst>
                </p:cNvPr>
                <p:cNvPicPr/>
                <p:nvPr/>
              </p:nvPicPr>
              <p:blipFill>
                <a:blip r:embed="rId7"/>
                <a:stretch>
                  <a:fillRect/>
                </a:stretch>
              </p:blipFill>
              <p:spPr>
                <a:xfrm>
                  <a:off x="4998275" y="891388"/>
                  <a:ext cx="162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3DF913D-F43C-53B9-AB13-9A5C24847FFE}"/>
                    </a:ext>
                  </a:extLst>
                </p14:cNvPr>
                <p14:cNvContentPartPr/>
                <p14:nvPr/>
              </p14:nvContentPartPr>
              <p14:xfrm>
                <a:off x="5255315" y="918388"/>
                <a:ext cx="471600" cy="112320"/>
              </p14:xfrm>
            </p:contentPart>
          </mc:Choice>
          <mc:Fallback>
            <p:pic>
              <p:nvPicPr>
                <p:cNvPr id="5" name="Freihand 4">
                  <a:extLst>
                    <a:ext uri="{FF2B5EF4-FFF2-40B4-BE49-F238E27FC236}">
                      <a16:creationId xmlns:a16="http://schemas.microsoft.com/office/drawing/2014/main" id="{03DF913D-F43C-53B9-AB13-9A5C24847FFE}"/>
                    </a:ext>
                  </a:extLst>
                </p:cNvPr>
                <p:cNvPicPr/>
                <p:nvPr/>
              </p:nvPicPr>
              <p:blipFill>
                <a:blip r:embed="rId9"/>
                <a:stretch>
                  <a:fillRect/>
                </a:stretch>
              </p:blipFill>
              <p:spPr>
                <a:xfrm>
                  <a:off x="5246675" y="909748"/>
                  <a:ext cx="489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A591C3F-6997-C8EF-D645-84D7883B830E}"/>
                    </a:ext>
                  </a:extLst>
                </p14:cNvPr>
                <p14:cNvContentPartPr/>
                <p14:nvPr/>
              </p14:nvContentPartPr>
              <p14:xfrm>
                <a:off x="5755355" y="912628"/>
                <a:ext cx="141120" cy="234360"/>
              </p14:xfrm>
            </p:contentPart>
          </mc:Choice>
          <mc:Fallback>
            <p:pic>
              <p:nvPicPr>
                <p:cNvPr id="7" name="Freihand 6">
                  <a:extLst>
                    <a:ext uri="{FF2B5EF4-FFF2-40B4-BE49-F238E27FC236}">
                      <a16:creationId xmlns:a16="http://schemas.microsoft.com/office/drawing/2014/main" id="{7A591C3F-6997-C8EF-D645-84D7883B830E}"/>
                    </a:ext>
                  </a:extLst>
                </p:cNvPr>
                <p:cNvPicPr/>
                <p:nvPr/>
              </p:nvPicPr>
              <p:blipFill>
                <a:blip r:embed="rId11"/>
                <a:stretch>
                  <a:fillRect/>
                </a:stretch>
              </p:blipFill>
              <p:spPr>
                <a:xfrm>
                  <a:off x="5746715" y="903988"/>
                  <a:ext cx="1587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74CF11A0-2435-07C4-B14F-9DCFF00D4C7E}"/>
                    </a:ext>
                  </a:extLst>
                </p14:cNvPr>
                <p14:cNvContentPartPr/>
                <p14:nvPr/>
              </p14:nvContentPartPr>
              <p14:xfrm>
                <a:off x="5936075" y="869788"/>
                <a:ext cx="213480" cy="91440"/>
              </p14:xfrm>
            </p:contentPart>
          </mc:Choice>
          <mc:Fallback>
            <p:pic>
              <p:nvPicPr>
                <p:cNvPr id="8" name="Freihand 7">
                  <a:extLst>
                    <a:ext uri="{FF2B5EF4-FFF2-40B4-BE49-F238E27FC236}">
                      <a16:creationId xmlns:a16="http://schemas.microsoft.com/office/drawing/2014/main" id="{74CF11A0-2435-07C4-B14F-9DCFF00D4C7E}"/>
                    </a:ext>
                  </a:extLst>
                </p:cNvPr>
                <p:cNvPicPr/>
                <p:nvPr/>
              </p:nvPicPr>
              <p:blipFill>
                <a:blip r:embed="rId13"/>
                <a:stretch>
                  <a:fillRect/>
                </a:stretch>
              </p:blipFill>
              <p:spPr>
                <a:xfrm>
                  <a:off x="5927435" y="860788"/>
                  <a:ext cx="231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ABF8EB1-93E1-1F6F-786F-3B5D43D1C16F}"/>
                    </a:ext>
                  </a:extLst>
                </p14:cNvPr>
                <p14:cNvContentPartPr/>
                <p14:nvPr/>
              </p14:nvContentPartPr>
              <p14:xfrm>
                <a:off x="6237755" y="809668"/>
                <a:ext cx="152280" cy="159480"/>
              </p14:xfrm>
            </p:contentPart>
          </mc:Choice>
          <mc:Fallback>
            <p:pic>
              <p:nvPicPr>
                <p:cNvPr id="10" name="Freihand 9">
                  <a:extLst>
                    <a:ext uri="{FF2B5EF4-FFF2-40B4-BE49-F238E27FC236}">
                      <a16:creationId xmlns:a16="http://schemas.microsoft.com/office/drawing/2014/main" id="{BABF8EB1-93E1-1F6F-786F-3B5D43D1C16F}"/>
                    </a:ext>
                  </a:extLst>
                </p:cNvPr>
                <p:cNvPicPr/>
                <p:nvPr/>
              </p:nvPicPr>
              <p:blipFill>
                <a:blip r:embed="rId15"/>
                <a:stretch>
                  <a:fillRect/>
                </a:stretch>
              </p:blipFill>
              <p:spPr>
                <a:xfrm>
                  <a:off x="6228755" y="800668"/>
                  <a:ext cx="169920" cy="177120"/>
                </a:xfrm>
                <a:prstGeom prst="rect">
                  <a:avLst/>
                </a:prstGeom>
              </p:spPr>
            </p:pic>
          </mc:Fallback>
        </mc:AlternateContent>
      </p:grpSp>
      <p:grpSp>
        <p:nvGrpSpPr>
          <p:cNvPr id="48" name="Gruppieren 47">
            <a:extLst>
              <a:ext uri="{FF2B5EF4-FFF2-40B4-BE49-F238E27FC236}">
                <a16:creationId xmlns:a16="http://schemas.microsoft.com/office/drawing/2014/main" id="{5D6D33CC-ABB8-3E0E-0AEC-BE89AB55883C}"/>
              </a:ext>
            </a:extLst>
          </p:cNvPr>
          <p:cNvGrpSpPr/>
          <p:nvPr/>
        </p:nvGrpSpPr>
        <p:grpSpPr>
          <a:xfrm>
            <a:off x="9947555" y="476668"/>
            <a:ext cx="2044800" cy="694800"/>
            <a:chOff x="9947555" y="476668"/>
            <a:chExt cx="2044800" cy="694800"/>
          </a:xfrm>
        </p:grpSpPr>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ECA1DB50-601C-537E-76E4-B7E10845D5DE}"/>
                    </a:ext>
                  </a:extLst>
                </p14:cNvPr>
                <p14:cNvContentPartPr/>
                <p14:nvPr/>
              </p14:nvContentPartPr>
              <p14:xfrm>
                <a:off x="9947555" y="524908"/>
                <a:ext cx="69840" cy="371160"/>
              </p14:xfrm>
            </p:contentPart>
          </mc:Choice>
          <mc:Fallback>
            <p:pic>
              <p:nvPicPr>
                <p:cNvPr id="27" name="Freihand 26">
                  <a:extLst>
                    <a:ext uri="{FF2B5EF4-FFF2-40B4-BE49-F238E27FC236}">
                      <a16:creationId xmlns:a16="http://schemas.microsoft.com/office/drawing/2014/main" id="{ECA1DB50-601C-537E-76E4-B7E10845D5DE}"/>
                    </a:ext>
                  </a:extLst>
                </p:cNvPr>
                <p:cNvPicPr/>
                <p:nvPr/>
              </p:nvPicPr>
              <p:blipFill>
                <a:blip r:embed="rId17"/>
                <a:stretch>
                  <a:fillRect/>
                </a:stretch>
              </p:blipFill>
              <p:spPr>
                <a:xfrm>
                  <a:off x="9938915" y="515908"/>
                  <a:ext cx="874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Freihand 27">
                  <a:extLst>
                    <a:ext uri="{FF2B5EF4-FFF2-40B4-BE49-F238E27FC236}">
                      <a16:creationId xmlns:a16="http://schemas.microsoft.com/office/drawing/2014/main" id="{AF65ACC2-E0D4-5C96-3038-31174CED7EBE}"/>
                    </a:ext>
                  </a:extLst>
                </p14:cNvPr>
                <p14:cNvContentPartPr/>
                <p14:nvPr/>
              </p14:nvContentPartPr>
              <p14:xfrm>
                <a:off x="10188035" y="565948"/>
                <a:ext cx="27720" cy="209880"/>
              </p14:xfrm>
            </p:contentPart>
          </mc:Choice>
          <mc:Fallback>
            <p:pic>
              <p:nvPicPr>
                <p:cNvPr id="28" name="Freihand 27">
                  <a:extLst>
                    <a:ext uri="{FF2B5EF4-FFF2-40B4-BE49-F238E27FC236}">
                      <a16:creationId xmlns:a16="http://schemas.microsoft.com/office/drawing/2014/main" id="{AF65ACC2-E0D4-5C96-3038-31174CED7EBE}"/>
                    </a:ext>
                  </a:extLst>
                </p:cNvPr>
                <p:cNvPicPr/>
                <p:nvPr/>
              </p:nvPicPr>
              <p:blipFill>
                <a:blip r:embed="rId19"/>
                <a:stretch>
                  <a:fillRect/>
                </a:stretch>
              </p:blipFill>
              <p:spPr>
                <a:xfrm>
                  <a:off x="10179035" y="557308"/>
                  <a:ext cx="45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8167D6E9-C144-F3B0-C47C-233D3597AA83}"/>
                    </a:ext>
                  </a:extLst>
                </p14:cNvPr>
                <p14:cNvContentPartPr/>
                <p14:nvPr/>
              </p14:nvContentPartPr>
              <p14:xfrm>
                <a:off x="10134035" y="525988"/>
                <a:ext cx="205920" cy="18000"/>
              </p14:xfrm>
            </p:contentPart>
          </mc:Choice>
          <mc:Fallback>
            <p:pic>
              <p:nvPicPr>
                <p:cNvPr id="29" name="Freihand 28">
                  <a:extLst>
                    <a:ext uri="{FF2B5EF4-FFF2-40B4-BE49-F238E27FC236}">
                      <a16:creationId xmlns:a16="http://schemas.microsoft.com/office/drawing/2014/main" id="{8167D6E9-C144-F3B0-C47C-233D3597AA83}"/>
                    </a:ext>
                  </a:extLst>
                </p:cNvPr>
                <p:cNvPicPr/>
                <p:nvPr/>
              </p:nvPicPr>
              <p:blipFill>
                <a:blip r:embed="rId21"/>
                <a:stretch>
                  <a:fillRect/>
                </a:stretch>
              </p:blipFill>
              <p:spPr>
                <a:xfrm>
                  <a:off x="10125035" y="516988"/>
                  <a:ext cx="223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4430899B-57A8-86B9-9165-C26E5A728012}"/>
                    </a:ext>
                  </a:extLst>
                </p14:cNvPr>
                <p14:cNvContentPartPr/>
                <p14:nvPr/>
              </p14:nvContentPartPr>
              <p14:xfrm>
                <a:off x="10337435" y="503668"/>
                <a:ext cx="88920" cy="243000"/>
              </p14:xfrm>
            </p:contentPart>
          </mc:Choice>
          <mc:Fallback>
            <p:pic>
              <p:nvPicPr>
                <p:cNvPr id="30" name="Freihand 29">
                  <a:extLst>
                    <a:ext uri="{FF2B5EF4-FFF2-40B4-BE49-F238E27FC236}">
                      <a16:creationId xmlns:a16="http://schemas.microsoft.com/office/drawing/2014/main" id="{4430899B-57A8-86B9-9165-C26E5A728012}"/>
                    </a:ext>
                  </a:extLst>
                </p:cNvPr>
                <p:cNvPicPr/>
                <p:nvPr/>
              </p:nvPicPr>
              <p:blipFill>
                <a:blip r:embed="rId23"/>
                <a:stretch>
                  <a:fillRect/>
                </a:stretch>
              </p:blipFill>
              <p:spPr>
                <a:xfrm>
                  <a:off x="10328795" y="495028"/>
                  <a:ext cx="106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704E2D4B-C34B-DAE9-B2AA-A447803784E5}"/>
                    </a:ext>
                  </a:extLst>
                </p14:cNvPr>
                <p14:cNvContentPartPr/>
                <p14:nvPr/>
              </p14:nvContentPartPr>
              <p14:xfrm>
                <a:off x="10482155" y="584308"/>
                <a:ext cx="88560" cy="142920"/>
              </p14:xfrm>
            </p:contentPart>
          </mc:Choice>
          <mc:Fallback>
            <p:pic>
              <p:nvPicPr>
                <p:cNvPr id="31" name="Freihand 30">
                  <a:extLst>
                    <a:ext uri="{FF2B5EF4-FFF2-40B4-BE49-F238E27FC236}">
                      <a16:creationId xmlns:a16="http://schemas.microsoft.com/office/drawing/2014/main" id="{704E2D4B-C34B-DAE9-B2AA-A447803784E5}"/>
                    </a:ext>
                  </a:extLst>
                </p:cNvPr>
                <p:cNvPicPr/>
                <p:nvPr/>
              </p:nvPicPr>
              <p:blipFill>
                <a:blip r:embed="rId25"/>
                <a:stretch>
                  <a:fillRect/>
                </a:stretch>
              </p:blipFill>
              <p:spPr>
                <a:xfrm>
                  <a:off x="10473155" y="575308"/>
                  <a:ext cx="106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AD380E22-3081-7B09-B267-C9A0110B1909}"/>
                    </a:ext>
                  </a:extLst>
                </p14:cNvPr>
                <p14:cNvContentPartPr/>
                <p14:nvPr/>
              </p14:nvContentPartPr>
              <p14:xfrm>
                <a:off x="10191995" y="496108"/>
                <a:ext cx="216360" cy="276480"/>
              </p14:xfrm>
            </p:contentPart>
          </mc:Choice>
          <mc:Fallback>
            <p:pic>
              <p:nvPicPr>
                <p:cNvPr id="33" name="Freihand 32">
                  <a:extLst>
                    <a:ext uri="{FF2B5EF4-FFF2-40B4-BE49-F238E27FC236}">
                      <a16:creationId xmlns:a16="http://schemas.microsoft.com/office/drawing/2014/main" id="{AD380E22-3081-7B09-B267-C9A0110B1909}"/>
                    </a:ext>
                  </a:extLst>
                </p:cNvPr>
                <p:cNvPicPr/>
                <p:nvPr/>
              </p:nvPicPr>
              <p:blipFill>
                <a:blip r:embed="rId27"/>
                <a:stretch>
                  <a:fillRect/>
                </a:stretch>
              </p:blipFill>
              <p:spPr>
                <a:xfrm>
                  <a:off x="10182995" y="487108"/>
                  <a:ext cx="2340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B9977719-FD52-0411-4B22-EB52D4CF232B}"/>
                    </a:ext>
                  </a:extLst>
                </p14:cNvPr>
                <p14:cNvContentPartPr/>
                <p14:nvPr/>
              </p14:nvContentPartPr>
              <p14:xfrm>
                <a:off x="10535435" y="588268"/>
                <a:ext cx="21240" cy="14040"/>
              </p14:xfrm>
            </p:contentPart>
          </mc:Choice>
          <mc:Fallback>
            <p:pic>
              <p:nvPicPr>
                <p:cNvPr id="34" name="Freihand 33">
                  <a:extLst>
                    <a:ext uri="{FF2B5EF4-FFF2-40B4-BE49-F238E27FC236}">
                      <a16:creationId xmlns:a16="http://schemas.microsoft.com/office/drawing/2014/main" id="{B9977719-FD52-0411-4B22-EB52D4CF232B}"/>
                    </a:ext>
                  </a:extLst>
                </p:cNvPr>
                <p:cNvPicPr/>
                <p:nvPr/>
              </p:nvPicPr>
              <p:blipFill>
                <a:blip r:embed="rId29"/>
                <a:stretch>
                  <a:fillRect/>
                </a:stretch>
              </p:blipFill>
              <p:spPr>
                <a:xfrm>
                  <a:off x="10526795" y="579268"/>
                  <a:ext cx="38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9CDCD461-A94D-1811-7EFF-5B61E42B65C5}"/>
                    </a:ext>
                  </a:extLst>
                </p14:cNvPr>
                <p14:cNvContentPartPr/>
                <p14:nvPr/>
              </p14:nvContentPartPr>
              <p14:xfrm>
                <a:off x="10476755" y="567028"/>
                <a:ext cx="165240" cy="165240"/>
              </p14:xfrm>
            </p:contentPart>
          </mc:Choice>
          <mc:Fallback>
            <p:pic>
              <p:nvPicPr>
                <p:cNvPr id="35" name="Freihand 34">
                  <a:extLst>
                    <a:ext uri="{FF2B5EF4-FFF2-40B4-BE49-F238E27FC236}">
                      <a16:creationId xmlns:a16="http://schemas.microsoft.com/office/drawing/2014/main" id="{9CDCD461-A94D-1811-7EFF-5B61E42B65C5}"/>
                    </a:ext>
                  </a:extLst>
                </p:cNvPr>
                <p:cNvPicPr/>
                <p:nvPr/>
              </p:nvPicPr>
              <p:blipFill>
                <a:blip r:embed="rId31"/>
                <a:stretch>
                  <a:fillRect/>
                </a:stretch>
              </p:blipFill>
              <p:spPr>
                <a:xfrm>
                  <a:off x="10468115" y="558388"/>
                  <a:ext cx="182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054DF894-B045-0EE4-EB77-5DD0CE8F899D}"/>
                    </a:ext>
                  </a:extLst>
                </p14:cNvPr>
                <p14:cNvContentPartPr/>
                <p14:nvPr/>
              </p14:nvContentPartPr>
              <p14:xfrm>
                <a:off x="10672235" y="541468"/>
                <a:ext cx="354600" cy="166320"/>
              </p14:xfrm>
            </p:contentPart>
          </mc:Choice>
          <mc:Fallback>
            <p:pic>
              <p:nvPicPr>
                <p:cNvPr id="36" name="Freihand 35">
                  <a:extLst>
                    <a:ext uri="{FF2B5EF4-FFF2-40B4-BE49-F238E27FC236}">
                      <a16:creationId xmlns:a16="http://schemas.microsoft.com/office/drawing/2014/main" id="{054DF894-B045-0EE4-EB77-5DD0CE8F899D}"/>
                    </a:ext>
                  </a:extLst>
                </p:cNvPr>
                <p:cNvPicPr/>
                <p:nvPr/>
              </p:nvPicPr>
              <p:blipFill>
                <a:blip r:embed="rId33"/>
                <a:stretch>
                  <a:fillRect/>
                </a:stretch>
              </p:blipFill>
              <p:spPr>
                <a:xfrm>
                  <a:off x="10663595" y="532468"/>
                  <a:ext cx="372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47E74551-C2F0-FBC1-AA7C-EF6905E50815}"/>
                    </a:ext>
                  </a:extLst>
                </p14:cNvPr>
                <p14:cNvContentPartPr/>
                <p14:nvPr/>
              </p14:nvContentPartPr>
              <p14:xfrm>
                <a:off x="11049875" y="537508"/>
                <a:ext cx="6480" cy="2160"/>
              </p14:xfrm>
            </p:contentPart>
          </mc:Choice>
          <mc:Fallback>
            <p:pic>
              <p:nvPicPr>
                <p:cNvPr id="37" name="Freihand 36">
                  <a:extLst>
                    <a:ext uri="{FF2B5EF4-FFF2-40B4-BE49-F238E27FC236}">
                      <a16:creationId xmlns:a16="http://schemas.microsoft.com/office/drawing/2014/main" id="{47E74551-C2F0-FBC1-AA7C-EF6905E50815}"/>
                    </a:ext>
                  </a:extLst>
                </p:cNvPr>
                <p:cNvPicPr/>
                <p:nvPr/>
              </p:nvPicPr>
              <p:blipFill>
                <a:blip r:embed="rId35"/>
                <a:stretch>
                  <a:fillRect/>
                </a:stretch>
              </p:blipFill>
              <p:spPr>
                <a:xfrm>
                  <a:off x="11040875" y="528508"/>
                  <a:ext cx="24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DF6A2C30-AFDC-FC28-CAD0-1F95A48E56D9}"/>
                    </a:ext>
                  </a:extLst>
                </p14:cNvPr>
                <p14:cNvContentPartPr/>
                <p14:nvPr/>
              </p14:nvContentPartPr>
              <p14:xfrm>
                <a:off x="11081915" y="476668"/>
                <a:ext cx="172440" cy="331560"/>
              </p14:xfrm>
            </p:contentPart>
          </mc:Choice>
          <mc:Fallback>
            <p:pic>
              <p:nvPicPr>
                <p:cNvPr id="38" name="Freihand 37">
                  <a:extLst>
                    <a:ext uri="{FF2B5EF4-FFF2-40B4-BE49-F238E27FC236}">
                      <a16:creationId xmlns:a16="http://schemas.microsoft.com/office/drawing/2014/main" id="{DF6A2C30-AFDC-FC28-CAD0-1F95A48E56D9}"/>
                    </a:ext>
                  </a:extLst>
                </p:cNvPr>
                <p:cNvPicPr/>
                <p:nvPr/>
              </p:nvPicPr>
              <p:blipFill>
                <a:blip r:embed="rId37"/>
                <a:stretch>
                  <a:fillRect/>
                </a:stretch>
              </p:blipFill>
              <p:spPr>
                <a:xfrm>
                  <a:off x="11073275" y="468028"/>
                  <a:ext cx="1900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287D97ED-8DC3-66AA-707C-3EEB0A138E08}"/>
                    </a:ext>
                  </a:extLst>
                </p14:cNvPr>
                <p14:cNvContentPartPr/>
                <p14:nvPr/>
              </p14:nvContentPartPr>
              <p14:xfrm>
                <a:off x="10241675" y="868708"/>
                <a:ext cx="33840" cy="208800"/>
              </p14:xfrm>
            </p:contentPart>
          </mc:Choice>
          <mc:Fallback>
            <p:pic>
              <p:nvPicPr>
                <p:cNvPr id="39" name="Freihand 38">
                  <a:extLst>
                    <a:ext uri="{FF2B5EF4-FFF2-40B4-BE49-F238E27FC236}">
                      <a16:creationId xmlns:a16="http://schemas.microsoft.com/office/drawing/2014/main" id="{287D97ED-8DC3-66AA-707C-3EEB0A138E08}"/>
                    </a:ext>
                  </a:extLst>
                </p:cNvPr>
                <p:cNvPicPr/>
                <p:nvPr/>
              </p:nvPicPr>
              <p:blipFill>
                <a:blip r:embed="rId39"/>
                <a:stretch>
                  <a:fillRect/>
                </a:stretch>
              </p:blipFill>
              <p:spPr>
                <a:xfrm>
                  <a:off x="10232675" y="859708"/>
                  <a:ext cx="51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1ACCE82F-76AB-0AC3-95ED-0FD8879E286B}"/>
                    </a:ext>
                  </a:extLst>
                </p14:cNvPr>
                <p14:cNvContentPartPr/>
                <p14:nvPr/>
              </p14:nvContentPartPr>
              <p14:xfrm>
                <a:off x="10143035" y="917668"/>
                <a:ext cx="211320" cy="86040"/>
              </p14:xfrm>
            </p:contentPart>
          </mc:Choice>
          <mc:Fallback>
            <p:pic>
              <p:nvPicPr>
                <p:cNvPr id="41" name="Freihand 40">
                  <a:extLst>
                    <a:ext uri="{FF2B5EF4-FFF2-40B4-BE49-F238E27FC236}">
                      <a16:creationId xmlns:a16="http://schemas.microsoft.com/office/drawing/2014/main" id="{1ACCE82F-76AB-0AC3-95ED-0FD8879E286B}"/>
                    </a:ext>
                  </a:extLst>
                </p:cNvPr>
                <p:cNvPicPr/>
                <p:nvPr/>
              </p:nvPicPr>
              <p:blipFill>
                <a:blip r:embed="rId41"/>
                <a:stretch>
                  <a:fillRect/>
                </a:stretch>
              </p:blipFill>
              <p:spPr>
                <a:xfrm>
                  <a:off x="10134395" y="908668"/>
                  <a:ext cx="228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2" name="Freihand 41">
                  <a:extLst>
                    <a:ext uri="{FF2B5EF4-FFF2-40B4-BE49-F238E27FC236}">
                      <a16:creationId xmlns:a16="http://schemas.microsoft.com/office/drawing/2014/main" id="{711680C9-609D-F0C7-8A74-03F8341E1C99}"/>
                    </a:ext>
                  </a:extLst>
                </p14:cNvPr>
                <p14:cNvContentPartPr/>
                <p14:nvPr/>
              </p14:nvContentPartPr>
              <p14:xfrm>
                <a:off x="10369835" y="827308"/>
                <a:ext cx="98640" cy="197640"/>
              </p14:xfrm>
            </p:contentPart>
          </mc:Choice>
          <mc:Fallback>
            <p:pic>
              <p:nvPicPr>
                <p:cNvPr id="42" name="Freihand 41">
                  <a:extLst>
                    <a:ext uri="{FF2B5EF4-FFF2-40B4-BE49-F238E27FC236}">
                      <a16:creationId xmlns:a16="http://schemas.microsoft.com/office/drawing/2014/main" id="{711680C9-609D-F0C7-8A74-03F8341E1C99}"/>
                    </a:ext>
                  </a:extLst>
                </p:cNvPr>
                <p:cNvPicPr/>
                <p:nvPr/>
              </p:nvPicPr>
              <p:blipFill>
                <a:blip r:embed="rId43"/>
                <a:stretch>
                  <a:fillRect/>
                </a:stretch>
              </p:blipFill>
              <p:spPr>
                <a:xfrm>
                  <a:off x="10360835" y="818308"/>
                  <a:ext cx="116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3" name="Freihand 42">
                  <a:extLst>
                    <a:ext uri="{FF2B5EF4-FFF2-40B4-BE49-F238E27FC236}">
                      <a16:creationId xmlns:a16="http://schemas.microsoft.com/office/drawing/2014/main" id="{5F372729-B298-44B7-20CC-0194FECC36A9}"/>
                    </a:ext>
                  </a:extLst>
                </p14:cNvPr>
                <p14:cNvContentPartPr/>
                <p14:nvPr/>
              </p14:nvContentPartPr>
              <p14:xfrm>
                <a:off x="10509155" y="903628"/>
                <a:ext cx="127800" cy="126720"/>
              </p14:xfrm>
            </p:contentPart>
          </mc:Choice>
          <mc:Fallback>
            <p:pic>
              <p:nvPicPr>
                <p:cNvPr id="43" name="Freihand 42">
                  <a:extLst>
                    <a:ext uri="{FF2B5EF4-FFF2-40B4-BE49-F238E27FC236}">
                      <a16:creationId xmlns:a16="http://schemas.microsoft.com/office/drawing/2014/main" id="{5F372729-B298-44B7-20CC-0194FECC36A9}"/>
                    </a:ext>
                  </a:extLst>
                </p:cNvPr>
                <p:cNvPicPr/>
                <p:nvPr/>
              </p:nvPicPr>
              <p:blipFill>
                <a:blip r:embed="rId45"/>
                <a:stretch>
                  <a:fillRect/>
                </a:stretch>
              </p:blipFill>
              <p:spPr>
                <a:xfrm>
                  <a:off x="10500155" y="894628"/>
                  <a:ext cx="145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4" name="Freihand 43">
                  <a:extLst>
                    <a:ext uri="{FF2B5EF4-FFF2-40B4-BE49-F238E27FC236}">
                      <a16:creationId xmlns:a16="http://schemas.microsoft.com/office/drawing/2014/main" id="{09175DF1-1EEA-DFE6-186F-2C106A1E6C26}"/>
                    </a:ext>
                  </a:extLst>
                </p14:cNvPr>
                <p14:cNvContentPartPr/>
                <p14:nvPr/>
              </p14:nvContentPartPr>
              <p14:xfrm>
                <a:off x="10659275" y="915508"/>
                <a:ext cx="333360" cy="199800"/>
              </p14:xfrm>
            </p:contentPart>
          </mc:Choice>
          <mc:Fallback>
            <p:pic>
              <p:nvPicPr>
                <p:cNvPr id="44" name="Freihand 43">
                  <a:extLst>
                    <a:ext uri="{FF2B5EF4-FFF2-40B4-BE49-F238E27FC236}">
                      <a16:creationId xmlns:a16="http://schemas.microsoft.com/office/drawing/2014/main" id="{09175DF1-1EEA-DFE6-186F-2C106A1E6C26}"/>
                    </a:ext>
                  </a:extLst>
                </p:cNvPr>
                <p:cNvPicPr/>
                <p:nvPr/>
              </p:nvPicPr>
              <p:blipFill>
                <a:blip r:embed="rId47"/>
                <a:stretch>
                  <a:fillRect/>
                </a:stretch>
              </p:blipFill>
              <p:spPr>
                <a:xfrm>
                  <a:off x="10650275" y="906868"/>
                  <a:ext cx="3510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Freihand 44">
                  <a:extLst>
                    <a:ext uri="{FF2B5EF4-FFF2-40B4-BE49-F238E27FC236}">
                      <a16:creationId xmlns:a16="http://schemas.microsoft.com/office/drawing/2014/main" id="{43AE0370-010F-743F-3F67-C2C1D15AA2F8}"/>
                    </a:ext>
                  </a:extLst>
                </p14:cNvPr>
                <p14:cNvContentPartPr/>
                <p14:nvPr/>
              </p14:nvContentPartPr>
              <p14:xfrm>
                <a:off x="11108555" y="821188"/>
                <a:ext cx="194760" cy="267120"/>
              </p14:xfrm>
            </p:contentPart>
          </mc:Choice>
          <mc:Fallback>
            <p:pic>
              <p:nvPicPr>
                <p:cNvPr id="45" name="Freihand 44">
                  <a:extLst>
                    <a:ext uri="{FF2B5EF4-FFF2-40B4-BE49-F238E27FC236}">
                      <a16:creationId xmlns:a16="http://schemas.microsoft.com/office/drawing/2014/main" id="{43AE0370-010F-743F-3F67-C2C1D15AA2F8}"/>
                    </a:ext>
                  </a:extLst>
                </p:cNvPr>
                <p:cNvPicPr/>
                <p:nvPr/>
              </p:nvPicPr>
              <p:blipFill>
                <a:blip r:embed="rId49"/>
                <a:stretch>
                  <a:fillRect/>
                </a:stretch>
              </p:blipFill>
              <p:spPr>
                <a:xfrm>
                  <a:off x="11099915" y="812548"/>
                  <a:ext cx="2124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Freihand 45">
                  <a:extLst>
                    <a:ext uri="{FF2B5EF4-FFF2-40B4-BE49-F238E27FC236}">
                      <a16:creationId xmlns:a16="http://schemas.microsoft.com/office/drawing/2014/main" id="{770A0C9A-528E-6CC1-8047-1EE8F26FA3FC}"/>
                    </a:ext>
                  </a:extLst>
                </p14:cNvPr>
                <p14:cNvContentPartPr/>
                <p14:nvPr/>
              </p14:nvContentPartPr>
              <p14:xfrm>
                <a:off x="11404115" y="862228"/>
                <a:ext cx="213120" cy="104400"/>
              </p14:xfrm>
            </p:contentPart>
          </mc:Choice>
          <mc:Fallback>
            <p:pic>
              <p:nvPicPr>
                <p:cNvPr id="46" name="Freihand 45">
                  <a:extLst>
                    <a:ext uri="{FF2B5EF4-FFF2-40B4-BE49-F238E27FC236}">
                      <a16:creationId xmlns:a16="http://schemas.microsoft.com/office/drawing/2014/main" id="{770A0C9A-528E-6CC1-8047-1EE8F26FA3FC}"/>
                    </a:ext>
                  </a:extLst>
                </p:cNvPr>
                <p:cNvPicPr/>
                <p:nvPr/>
              </p:nvPicPr>
              <p:blipFill>
                <a:blip r:embed="rId51"/>
                <a:stretch>
                  <a:fillRect/>
                </a:stretch>
              </p:blipFill>
              <p:spPr>
                <a:xfrm>
                  <a:off x="11395115" y="853228"/>
                  <a:ext cx="230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Freihand 46">
                  <a:extLst>
                    <a:ext uri="{FF2B5EF4-FFF2-40B4-BE49-F238E27FC236}">
                      <a16:creationId xmlns:a16="http://schemas.microsoft.com/office/drawing/2014/main" id="{6B9CACFC-E44F-F664-C433-E6A0EC8982BB}"/>
                    </a:ext>
                  </a:extLst>
                </p14:cNvPr>
                <p14:cNvContentPartPr/>
                <p14:nvPr/>
              </p14:nvContentPartPr>
              <p14:xfrm>
                <a:off x="11625515" y="867988"/>
                <a:ext cx="366840" cy="303480"/>
              </p14:xfrm>
            </p:contentPart>
          </mc:Choice>
          <mc:Fallback>
            <p:pic>
              <p:nvPicPr>
                <p:cNvPr id="47" name="Freihand 46">
                  <a:extLst>
                    <a:ext uri="{FF2B5EF4-FFF2-40B4-BE49-F238E27FC236}">
                      <a16:creationId xmlns:a16="http://schemas.microsoft.com/office/drawing/2014/main" id="{6B9CACFC-E44F-F664-C433-E6A0EC8982BB}"/>
                    </a:ext>
                  </a:extLst>
                </p:cNvPr>
                <p:cNvPicPr/>
                <p:nvPr/>
              </p:nvPicPr>
              <p:blipFill>
                <a:blip r:embed="rId53"/>
                <a:stretch>
                  <a:fillRect/>
                </a:stretch>
              </p:blipFill>
              <p:spPr>
                <a:xfrm>
                  <a:off x="11616515" y="858988"/>
                  <a:ext cx="384480" cy="321120"/>
                </a:xfrm>
                <a:prstGeom prst="rect">
                  <a:avLst/>
                </a:prstGeom>
              </p:spPr>
            </p:pic>
          </mc:Fallback>
        </mc:AlternateContent>
      </p:grpSp>
      <p:grpSp>
        <p:nvGrpSpPr>
          <p:cNvPr id="63" name="Gruppieren 62">
            <a:extLst>
              <a:ext uri="{FF2B5EF4-FFF2-40B4-BE49-F238E27FC236}">
                <a16:creationId xmlns:a16="http://schemas.microsoft.com/office/drawing/2014/main" id="{2B373F9E-C0C8-7938-2AB1-73A3B8597D52}"/>
              </a:ext>
            </a:extLst>
          </p:cNvPr>
          <p:cNvGrpSpPr/>
          <p:nvPr/>
        </p:nvGrpSpPr>
        <p:grpSpPr>
          <a:xfrm>
            <a:off x="6769835" y="570988"/>
            <a:ext cx="3036240" cy="681120"/>
            <a:chOff x="6769835" y="570988"/>
            <a:chExt cx="3036240" cy="681120"/>
          </a:xfrm>
        </p:grpSpPr>
        <mc:AlternateContent xmlns:mc="http://schemas.openxmlformats.org/markup-compatibility/2006">
          <mc:Choice xmlns:p14="http://schemas.microsoft.com/office/powerpoint/2010/main" Requires="p14">
            <p:contentPart p14:bwMode="auto" r:id="rId54">
              <p14:nvContentPartPr>
                <p14:cNvPr id="11" name="Freihand 10">
                  <a:extLst>
                    <a:ext uri="{FF2B5EF4-FFF2-40B4-BE49-F238E27FC236}">
                      <a16:creationId xmlns:a16="http://schemas.microsoft.com/office/drawing/2014/main" id="{F418CAC5-FCEC-3B79-346D-4CB0E89FDF1F}"/>
                    </a:ext>
                  </a:extLst>
                </p14:cNvPr>
                <p14:cNvContentPartPr/>
                <p14:nvPr/>
              </p14:nvContentPartPr>
              <p14:xfrm>
                <a:off x="6769835" y="785908"/>
                <a:ext cx="104400" cy="138960"/>
              </p14:xfrm>
            </p:contentPart>
          </mc:Choice>
          <mc:Fallback>
            <p:pic>
              <p:nvPicPr>
                <p:cNvPr id="11" name="Freihand 10">
                  <a:extLst>
                    <a:ext uri="{FF2B5EF4-FFF2-40B4-BE49-F238E27FC236}">
                      <a16:creationId xmlns:a16="http://schemas.microsoft.com/office/drawing/2014/main" id="{F418CAC5-FCEC-3B79-346D-4CB0E89FDF1F}"/>
                    </a:ext>
                  </a:extLst>
                </p:cNvPr>
                <p:cNvPicPr/>
                <p:nvPr/>
              </p:nvPicPr>
              <p:blipFill>
                <a:blip r:embed="rId55"/>
                <a:stretch>
                  <a:fillRect/>
                </a:stretch>
              </p:blipFill>
              <p:spPr>
                <a:xfrm>
                  <a:off x="6760835" y="776908"/>
                  <a:ext cx="122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 name="Freihand 11">
                  <a:extLst>
                    <a:ext uri="{FF2B5EF4-FFF2-40B4-BE49-F238E27FC236}">
                      <a16:creationId xmlns:a16="http://schemas.microsoft.com/office/drawing/2014/main" id="{B35DE84A-0CDD-73EF-A3CF-903A253B8794}"/>
                    </a:ext>
                  </a:extLst>
                </p14:cNvPr>
                <p14:cNvContentPartPr/>
                <p14:nvPr/>
              </p14:nvContentPartPr>
              <p14:xfrm>
                <a:off x="6995555" y="617788"/>
                <a:ext cx="35640" cy="288000"/>
              </p14:xfrm>
            </p:contentPart>
          </mc:Choice>
          <mc:Fallback>
            <p:pic>
              <p:nvPicPr>
                <p:cNvPr id="12" name="Freihand 11">
                  <a:extLst>
                    <a:ext uri="{FF2B5EF4-FFF2-40B4-BE49-F238E27FC236}">
                      <a16:creationId xmlns:a16="http://schemas.microsoft.com/office/drawing/2014/main" id="{B35DE84A-0CDD-73EF-A3CF-903A253B8794}"/>
                    </a:ext>
                  </a:extLst>
                </p:cNvPr>
                <p:cNvPicPr/>
                <p:nvPr/>
              </p:nvPicPr>
              <p:blipFill>
                <a:blip r:embed="rId57"/>
                <a:stretch>
                  <a:fillRect/>
                </a:stretch>
              </p:blipFill>
              <p:spPr>
                <a:xfrm>
                  <a:off x="6986915" y="609148"/>
                  <a:ext cx="532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 name="Freihand 13">
                  <a:extLst>
                    <a:ext uri="{FF2B5EF4-FFF2-40B4-BE49-F238E27FC236}">
                      <a16:creationId xmlns:a16="http://schemas.microsoft.com/office/drawing/2014/main" id="{D19BEF94-FCB3-A0C7-8A99-F00E5ABE1136}"/>
                    </a:ext>
                  </a:extLst>
                </p14:cNvPr>
                <p14:cNvContentPartPr/>
                <p14:nvPr/>
              </p14:nvContentPartPr>
              <p14:xfrm>
                <a:off x="7074395" y="749548"/>
                <a:ext cx="118440" cy="113760"/>
              </p14:xfrm>
            </p:contentPart>
          </mc:Choice>
          <mc:Fallback>
            <p:pic>
              <p:nvPicPr>
                <p:cNvPr id="14" name="Freihand 13">
                  <a:extLst>
                    <a:ext uri="{FF2B5EF4-FFF2-40B4-BE49-F238E27FC236}">
                      <a16:creationId xmlns:a16="http://schemas.microsoft.com/office/drawing/2014/main" id="{D19BEF94-FCB3-A0C7-8A99-F00E5ABE1136}"/>
                    </a:ext>
                  </a:extLst>
                </p:cNvPr>
                <p:cNvPicPr/>
                <p:nvPr/>
              </p:nvPicPr>
              <p:blipFill>
                <a:blip r:embed="rId59"/>
                <a:stretch>
                  <a:fillRect/>
                </a:stretch>
              </p:blipFill>
              <p:spPr>
                <a:xfrm>
                  <a:off x="7065395" y="740908"/>
                  <a:ext cx="136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Freihand 14">
                  <a:extLst>
                    <a:ext uri="{FF2B5EF4-FFF2-40B4-BE49-F238E27FC236}">
                      <a16:creationId xmlns:a16="http://schemas.microsoft.com/office/drawing/2014/main" id="{A58F1CD1-FD8A-66F6-2482-1246E6E5CAC0}"/>
                    </a:ext>
                  </a:extLst>
                </p14:cNvPr>
                <p14:cNvContentPartPr/>
                <p14:nvPr/>
              </p14:nvContentPartPr>
              <p14:xfrm>
                <a:off x="7268795" y="736228"/>
                <a:ext cx="119160" cy="131400"/>
              </p14:xfrm>
            </p:contentPart>
          </mc:Choice>
          <mc:Fallback>
            <p:pic>
              <p:nvPicPr>
                <p:cNvPr id="15" name="Freihand 14">
                  <a:extLst>
                    <a:ext uri="{FF2B5EF4-FFF2-40B4-BE49-F238E27FC236}">
                      <a16:creationId xmlns:a16="http://schemas.microsoft.com/office/drawing/2014/main" id="{A58F1CD1-FD8A-66F6-2482-1246E6E5CAC0}"/>
                    </a:ext>
                  </a:extLst>
                </p:cNvPr>
                <p:cNvPicPr/>
                <p:nvPr/>
              </p:nvPicPr>
              <p:blipFill>
                <a:blip r:embed="rId61"/>
                <a:stretch>
                  <a:fillRect/>
                </a:stretch>
              </p:blipFill>
              <p:spPr>
                <a:xfrm>
                  <a:off x="7259795" y="727588"/>
                  <a:ext cx="136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 name="Freihand 15">
                  <a:extLst>
                    <a:ext uri="{FF2B5EF4-FFF2-40B4-BE49-F238E27FC236}">
                      <a16:creationId xmlns:a16="http://schemas.microsoft.com/office/drawing/2014/main" id="{789F0FB7-D7FC-E1ED-7F6A-2B0708E3CB40}"/>
                    </a:ext>
                  </a:extLst>
                </p14:cNvPr>
                <p14:cNvContentPartPr/>
                <p14:nvPr/>
              </p14:nvContentPartPr>
              <p14:xfrm>
                <a:off x="7403795" y="737308"/>
                <a:ext cx="181800" cy="122760"/>
              </p14:xfrm>
            </p:contentPart>
          </mc:Choice>
          <mc:Fallback>
            <p:pic>
              <p:nvPicPr>
                <p:cNvPr id="16" name="Freihand 15">
                  <a:extLst>
                    <a:ext uri="{FF2B5EF4-FFF2-40B4-BE49-F238E27FC236}">
                      <a16:creationId xmlns:a16="http://schemas.microsoft.com/office/drawing/2014/main" id="{789F0FB7-D7FC-E1ED-7F6A-2B0708E3CB40}"/>
                    </a:ext>
                  </a:extLst>
                </p:cNvPr>
                <p:cNvPicPr/>
                <p:nvPr/>
              </p:nvPicPr>
              <p:blipFill>
                <a:blip r:embed="rId63"/>
                <a:stretch>
                  <a:fillRect/>
                </a:stretch>
              </p:blipFill>
              <p:spPr>
                <a:xfrm>
                  <a:off x="7395155" y="728308"/>
                  <a:ext cx="199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 name="Freihand 16">
                  <a:extLst>
                    <a:ext uri="{FF2B5EF4-FFF2-40B4-BE49-F238E27FC236}">
                      <a16:creationId xmlns:a16="http://schemas.microsoft.com/office/drawing/2014/main" id="{8C9CC1DA-61E5-37A3-3372-17904AB930CF}"/>
                    </a:ext>
                  </a:extLst>
                </p14:cNvPr>
                <p14:cNvContentPartPr/>
                <p14:nvPr/>
              </p14:nvContentPartPr>
              <p14:xfrm>
                <a:off x="7595315" y="618868"/>
                <a:ext cx="146880" cy="231120"/>
              </p14:xfrm>
            </p:contentPart>
          </mc:Choice>
          <mc:Fallback>
            <p:pic>
              <p:nvPicPr>
                <p:cNvPr id="17" name="Freihand 16">
                  <a:extLst>
                    <a:ext uri="{FF2B5EF4-FFF2-40B4-BE49-F238E27FC236}">
                      <a16:creationId xmlns:a16="http://schemas.microsoft.com/office/drawing/2014/main" id="{8C9CC1DA-61E5-37A3-3372-17904AB930CF}"/>
                    </a:ext>
                  </a:extLst>
                </p:cNvPr>
                <p:cNvPicPr/>
                <p:nvPr/>
              </p:nvPicPr>
              <p:blipFill>
                <a:blip r:embed="rId65"/>
                <a:stretch>
                  <a:fillRect/>
                </a:stretch>
              </p:blipFill>
              <p:spPr>
                <a:xfrm>
                  <a:off x="7586315" y="610228"/>
                  <a:ext cx="164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 name="Freihand 17">
                  <a:extLst>
                    <a:ext uri="{FF2B5EF4-FFF2-40B4-BE49-F238E27FC236}">
                      <a16:creationId xmlns:a16="http://schemas.microsoft.com/office/drawing/2014/main" id="{0E7721FC-EBFF-8AE7-0F09-F4A11C1510D3}"/>
                    </a:ext>
                  </a:extLst>
                </p14:cNvPr>
                <p14:cNvContentPartPr/>
                <p14:nvPr/>
              </p14:nvContentPartPr>
              <p14:xfrm>
                <a:off x="7795835" y="629308"/>
                <a:ext cx="274320" cy="209880"/>
              </p14:xfrm>
            </p:contentPart>
          </mc:Choice>
          <mc:Fallback>
            <p:pic>
              <p:nvPicPr>
                <p:cNvPr id="18" name="Freihand 17">
                  <a:extLst>
                    <a:ext uri="{FF2B5EF4-FFF2-40B4-BE49-F238E27FC236}">
                      <a16:creationId xmlns:a16="http://schemas.microsoft.com/office/drawing/2014/main" id="{0E7721FC-EBFF-8AE7-0F09-F4A11C1510D3}"/>
                    </a:ext>
                  </a:extLst>
                </p:cNvPr>
                <p:cNvPicPr/>
                <p:nvPr/>
              </p:nvPicPr>
              <p:blipFill>
                <a:blip r:embed="rId67"/>
                <a:stretch>
                  <a:fillRect/>
                </a:stretch>
              </p:blipFill>
              <p:spPr>
                <a:xfrm>
                  <a:off x="7786835" y="620668"/>
                  <a:ext cx="291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 name="Freihand 18">
                  <a:extLst>
                    <a:ext uri="{FF2B5EF4-FFF2-40B4-BE49-F238E27FC236}">
                      <a16:creationId xmlns:a16="http://schemas.microsoft.com/office/drawing/2014/main" id="{B62248C9-7B7B-5AB2-B14B-96C7EBEC03B8}"/>
                    </a:ext>
                  </a:extLst>
                </p14:cNvPr>
                <p14:cNvContentPartPr/>
                <p14:nvPr/>
              </p14:nvContentPartPr>
              <p14:xfrm>
                <a:off x="8359595" y="677908"/>
                <a:ext cx="16920" cy="124920"/>
              </p14:xfrm>
            </p:contentPart>
          </mc:Choice>
          <mc:Fallback>
            <p:pic>
              <p:nvPicPr>
                <p:cNvPr id="19" name="Freihand 18">
                  <a:extLst>
                    <a:ext uri="{FF2B5EF4-FFF2-40B4-BE49-F238E27FC236}">
                      <a16:creationId xmlns:a16="http://schemas.microsoft.com/office/drawing/2014/main" id="{B62248C9-7B7B-5AB2-B14B-96C7EBEC03B8}"/>
                    </a:ext>
                  </a:extLst>
                </p:cNvPr>
                <p:cNvPicPr/>
                <p:nvPr/>
              </p:nvPicPr>
              <p:blipFill>
                <a:blip r:embed="rId69"/>
                <a:stretch>
                  <a:fillRect/>
                </a:stretch>
              </p:blipFill>
              <p:spPr>
                <a:xfrm>
                  <a:off x="8350595" y="669268"/>
                  <a:ext cx="34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 name="Freihand 19">
                  <a:extLst>
                    <a:ext uri="{FF2B5EF4-FFF2-40B4-BE49-F238E27FC236}">
                      <a16:creationId xmlns:a16="http://schemas.microsoft.com/office/drawing/2014/main" id="{2CC35441-8AB2-0603-0ED9-4A12E235F205}"/>
                    </a:ext>
                  </a:extLst>
                </p14:cNvPr>
                <p14:cNvContentPartPr/>
                <p14:nvPr/>
              </p14:nvContentPartPr>
              <p14:xfrm>
                <a:off x="8245475" y="614548"/>
                <a:ext cx="321120" cy="221400"/>
              </p14:xfrm>
            </p:contentPart>
          </mc:Choice>
          <mc:Fallback>
            <p:pic>
              <p:nvPicPr>
                <p:cNvPr id="20" name="Freihand 19">
                  <a:extLst>
                    <a:ext uri="{FF2B5EF4-FFF2-40B4-BE49-F238E27FC236}">
                      <a16:creationId xmlns:a16="http://schemas.microsoft.com/office/drawing/2014/main" id="{2CC35441-8AB2-0603-0ED9-4A12E235F205}"/>
                    </a:ext>
                  </a:extLst>
                </p:cNvPr>
                <p:cNvPicPr/>
                <p:nvPr/>
              </p:nvPicPr>
              <p:blipFill>
                <a:blip r:embed="rId71"/>
                <a:stretch>
                  <a:fillRect/>
                </a:stretch>
              </p:blipFill>
              <p:spPr>
                <a:xfrm>
                  <a:off x="8236475" y="605548"/>
                  <a:ext cx="3387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 name="Freihand 20">
                  <a:extLst>
                    <a:ext uri="{FF2B5EF4-FFF2-40B4-BE49-F238E27FC236}">
                      <a16:creationId xmlns:a16="http://schemas.microsoft.com/office/drawing/2014/main" id="{2242A843-A704-B57B-6743-78BE114D28B5}"/>
                    </a:ext>
                  </a:extLst>
                </p14:cNvPr>
                <p14:cNvContentPartPr/>
                <p14:nvPr/>
              </p14:nvContentPartPr>
              <p14:xfrm>
                <a:off x="8554715" y="623548"/>
                <a:ext cx="27360" cy="47160"/>
              </p14:xfrm>
            </p:contentPart>
          </mc:Choice>
          <mc:Fallback>
            <p:pic>
              <p:nvPicPr>
                <p:cNvPr id="21" name="Freihand 20">
                  <a:extLst>
                    <a:ext uri="{FF2B5EF4-FFF2-40B4-BE49-F238E27FC236}">
                      <a16:creationId xmlns:a16="http://schemas.microsoft.com/office/drawing/2014/main" id="{2242A843-A704-B57B-6743-78BE114D28B5}"/>
                    </a:ext>
                  </a:extLst>
                </p:cNvPr>
                <p:cNvPicPr/>
                <p:nvPr/>
              </p:nvPicPr>
              <p:blipFill>
                <a:blip r:embed="rId73"/>
                <a:stretch>
                  <a:fillRect/>
                </a:stretch>
              </p:blipFill>
              <p:spPr>
                <a:xfrm>
                  <a:off x="8545715" y="614548"/>
                  <a:ext cx="45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2" name="Freihand 21">
                  <a:extLst>
                    <a:ext uri="{FF2B5EF4-FFF2-40B4-BE49-F238E27FC236}">
                      <a16:creationId xmlns:a16="http://schemas.microsoft.com/office/drawing/2014/main" id="{569FF479-07E7-B8C7-1D7C-3AD8CCDB967A}"/>
                    </a:ext>
                  </a:extLst>
                </p14:cNvPr>
                <p14:cNvContentPartPr/>
                <p14:nvPr/>
              </p14:nvContentPartPr>
              <p14:xfrm>
                <a:off x="8637155" y="578188"/>
                <a:ext cx="189720" cy="235440"/>
              </p14:xfrm>
            </p:contentPart>
          </mc:Choice>
          <mc:Fallback>
            <p:pic>
              <p:nvPicPr>
                <p:cNvPr id="22" name="Freihand 21">
                  <a:extLst>
                    <a:ext uri="{FF2B5EF4-FFF2-40B4-BE49-F238E27FC236}">
                      <a16:creationId xmlns:a16="http://schemas.microsoft.com/office/drawing/2014/main" id="{569FF479-07E7-B8C7-1D7C-3AD8CCDB967A}"/>
                    </a:ext>
                  </a:extLst>
                </p:cNvPr>
                <p:cNvPicPr/>
                <p:nvPr/>
              </p:nvPicPr>
              <p:blipFill>
                <a:blip r:embed="rId75"/>
                <a:stretch>
                  <a:fillRect/>
                </a:stretch>
              </p:blipFill>
              <p:spPr>
                <a:xfrm>
                  <a:off x="8628155" y="569188"/>
                  <a:ext cx="2073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3" name="Freihand 22">
                  <a:extLst>
                    <a:ext uri="{FF2B5EF4-FFF2-40B4-BE49-F238E27FC236}">
                      <a16:creationId xmlns:a16="http://schemas.microsoft.com/office/drawing/2014/main" id="{D7E137DF-8294-3944-F406-46B132FF9980}"/>
                    </a:ext>
                  </a:extLst>
                </p14:cNvPr>
                <p14:cNvContentPartPr/>
                <p14:nvPr/>
              </p14:nvContentPartPr>
              <p14:xfrm>
                <a:off x="8903195" y="707788"/>
                <a:ext cx="110520" cy="105120"/>
              </p14:xfrm>
            </p:contentPart>
          </mc:Choice>
          <mc:Fallback>
            <p:pic>
              <p:nvPicPr>
                <p:cNvPr id="23" name="Freihand 22">
                  <a:extLst>
                    <a:ext uri="{FF2B5EF4-FFF2-40B4-BE49-F238E27FC236}">
                      <a16:creationId xmlns:a16="http://schemas.microsoft.com/office/drawing/2014/main" id="{D7E137DF-8294-3944-F406-46B132FF9980}"/>
                    </a:ext>
                  </a:extLst>
                </p:cNvPr>
                <p:cNvPicPr/>
                <p:nvPr/>
              </p:nvPicPr>
              <p:blipFill>
                <a:blip r:embed="rId77"/>
                <a:stretch>
                  <a:fillRect/>
                </a:stretch>
              </p:blipFill>
              <p:spPr>
                <a:xfrm>
                  <a:off x="8894555" y="698788"/>
                  <a:ext cx="128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4" name="Freihand 23">
                  <a:extLst>
                    <a:ext uri="{FF2B5EF4-FFF2-40B4-BE49-F238E27FC236}">
                      <a16:creationId xmlns:a16="http://schemas.microsoft.com/office/drawing/2014/main" id="{5FC5DE5F-1B28-475E-83CF-8F066F6279C0}"/>
                    </a:ext>
                  </a:extLst>
                </p14:cNvPr>
                <p14:cNvContentPartPr/>
                <p14:nvPr/>
              </p14:nvContentPartPr>
              <p14:xfrm>
                <a:off x="9034595" y="570988"/>
                <a:ext cx="771480" cy="390960"/>
              </p14:xfrm>
            </p:contentPart>
          </mc:Choice>
          <mc:Fallback>
            <p:pic>
              <p:nvPicPr>
                <p:cNvPr id="24" name="Freihand 23">
                  <a:extLst>
                    <a:ext uri="{FF2B5EF4-FFF2-40B4-BE49-F238E27FC236}">
                      <a16:creationId xmlns:a16="http://schemas.microsoft.com/office/drawing/2014/main" id="{5FC5DE5F-1B28-475E-83CF-8F066F6279C0}"/>
                    </a:ext>
                  </a:extLst>
                </p:cNvPr>
                <p:cNvPicPr/>
                <p:nvPr/>
              </p:nvPicPr>
              <p:blipFill>
                <a:blip r:embed="rId79"/>
                <a:stretch>
                  <a:fillRect/>
                </a:stretch>
              </p:blipFill>
              <p:spPr>
                <a:xfrm>
                  <a:off x="9025595" y="562348"/>
                  <a:ext cx="78912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7B6E2DCA-FF3D-11E0-9CD6-472E196A6DDA}"/>
                    </a:ext>
                  </a:extLst>
                </p14:cNvPr>
                <p14:cNvContentPartPr/>
                <p14:nvPr/>
              </p14:nvContentPartPr>
              <p14:xfrm>
                <a:off x="7811315" y="1046548"/>
                <a:ext cx="16920" cy="176760"/>
              </p14:xfrm>
            </p:contentPart>
          </mc:Choice>
          <mc:Fallback>
            <p:pic>
              <p:nvPicPr>
                <p:cNvPr id="49" name="Freihand 48">
                  <a:extLst>
                    <a:ext uri="{FF2B5EF4-FFF2-40B4-BE49-F238E27FC236}">
                      <a16:creationId xmlns:a16="http://schemas.microsoft.com/office/drawing/2014/main" id="{7B6E2DCA-FF3D-11E0-9CD6-472E196A6DDA}"/>
                    </a:ext>
                  </a:extLst>
                </p:cNvPr>
                <p:cNvPicPr/>
                <p:nvPr/>
              </p:nvPicPr>
              <p:blipFill>
                <a:blip r:embed="rId81"/>
                <a:stretch>
                  <a:fillRect/>
                </a:stretch>
              </p:blipFill>
              <p:spPr>
                <a:xfrm>
                  <a:off x="7802315" y="1037908"/>
                  <a:ext cx="34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732E53B3-E482-F0C1-EEFB-9AD8C9305B92}"/>
                    </a:ext>
                  </a:extLst>
                </p14:cNvPr>
                <p14:cNvContentPartPr/>
                <p14:nvPr/>
              </p14:nvContentPartPr>
              <p14:xfrm>
                <a:off x="7689275" y="1015228"/>
                <a:ext cx="176760" cy="74160"/>
              </p14:xfrm>
            </p:contentPart>
          </mc:Choice>
          <mc:Fallback>
            <p:pic>
              <p:nvPicPr>
                <p:cNvPr id="50" name="Freihand 49">
                  <a:extLst>
                    <a:ext uri="{FF2B5EF4-FFF2-40B4-BE49-F238E27FC236}">
                      <a16:creationId xmlns:a16="http://schemas.microsoft.com/office/drawing/2014/main" id="{732E53B3-E482-F0C1-EEFB-9AD8C9305B92}"/>
                    </a:ext>
                  </a:extLst>
                </p:cNvPr>
                <p:cNvPicPr/>
                <p:nvPr/>
              </p:nvPicPr>
              <p:blipFill>
                <a:blip r:embed="rId83"/>
                <a:stretch>
                  <a:fillRect/>
                </a:stretch>
              </p:blipFill>
              <p:spPr>
                <a:xfrm>
                  <a:off x="7680635" y="1006228"/>
                  <a:ext cx="194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663F7DF5-21B7-3F2A-D56D-DE20C813D93E}"/>
                    </a:ext>
                  </a:extLst>
                </p14:cNvPr>
                <p14:cNvContentPartPr/>
                <p14:nvPr/>
              </p14:nvContentPartPr>
              <p14:xfrm>
                <a:off x="7926875" y="1023868"/>
                <a:ext cx="48960" cy="182880"/>
              </p14:xfrm>
            </p:contentPart>
          </mc:Choice>
          <mc:Fallback>
            <p:pic>
              <p:nvPicPr>
                <p:cNvPr id="51" name="Freihand 50">
                  <a:extLst>
                    <a:ext uri="{FF2B5EF4-FFF2-40B4-BE49-F238E27FC236}">
                      <a16:creationId xmlns:a16="http://schemas.microsoft.com/office/drawing/2014/main" id="{663F7DF5-21B7-3F2A-D56D-DE20C813D93E}"/>
                    </a:ext>
                  </a:extLst>
                </p:cNvPr>
                <p:cNvPicPr/>
                <p:nvPr/>
              </p:nvPicPr>
              <p:blipFill>
                <a:blip r:embed="rId85"/>
                <a:stretch>
                  <a:fillRect/>
                </a:stretch>
              </p:blipFill>
              <p:spPr>
                <a:xfrm>
                  <a:off x="7918235" y="1015228"/>
                  <a:ext cx="66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0BFB24AA-61BF-7871-C8CA-2B4B3D1D96A7}"/>
                    </a:ext>
                  </a:extLst>
                </p14:cNvPr>
                <p14:cNvContentPartPr/>
                <p14:nvPr/>
              </p14:nvContentPartPr>
              <p14:xfrm>
                <a:off x="7998875" y="1077868"/>
                <a:ext cx="111960" cy="174240"/>
              </p14:xfrm>
            </p:contentPart>
          </mc:Choice>
          <mc:Fallback>
            <p:pic>
              <p:nvPicPr>
                <p:cNvPr id="52" name="Freihand 51">
                  <a:extLst>
                    <a:ext uri="{FF2B5EF4-FFF2-40B4-BE49-F238E27FC236}">
                      <a16:creationId xmlns:a16="http://schemas.microsoft.com/office/drawing/2014/main" id="{0BFB24AA-61BF-7871-C8CA-2B4B3D1D96A7}"/>
                    </a:ext>
                  </a:extLst>
                </p:cNvPr>
                <p:cNvPicPr/>
                <p:nvPr/>
              </p:nvPicPr>
              <p:blipFill>
                <a:blip r:embed="rId87"/>
                <a:stretch>
                  <a:fillRect/>
                </a:stretch>
              </p:blipFill>
              <p:spPr>
                <a:xfrm>
                  <a:off x="7990235" y="1069228"/>
                  <a:ext cx="129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4BAA4A6F-01C3-CB54-0341-749DA9080692}"/>
                    </a:ext>
                  </a:extLst>
                </p14:cNvPr>
                <p14:cNvContentPartPr/>
                <p14:nvPr/>
              </p14:nvContentPartPr>
              <p14:xfrm>
                <a:off x="8105075" y="981028"/>
                <a:ext cx="142200" cy="240120"/>
              </p14:xfrm>
            </p:contentPart>
          </mc:Choice>
          <mc:Fallback>
            <p:pic>
              <p:nvPicPr>
                <p:cNvPr id="53" name="Freihand 52">
                  <a:extLst>
                    <a:ext uri="{FF2B5EF4-FFF2-40B4-BE49-F238E27FC236}">
                      <a16:creationId xmlns:a16="http://schemas.microsoft.com/office/drawing/2014/main" id="{4BAA4A6F-01C3-CB54-0341-749DA9080692}"/>
                    </a:ext>
                  </a:extLst>
                </p:cNvPr>
                <p:cNvPicPr/>
                <p:nvPr/>
              </p:nvPicPr>
              <p:blipFill>
                <a:blip r:embed="rId89"/>
                <a:stretch>
                  <a:fillRect/>
                </a:stretch>
              </p:blipFill>
              <p:spPr>
                <a:xfrm>
                  <a:off x="8096435" y="972028"/>
                  <a:ext cx="1598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276E0E85-90A1-5D87-5669-91652BEEDC1B}"/>
                    </a:ext>
                  </a:extLst>
                </p14:cNvPr>
                <p14:cNvContentPartPr/>
                <p14:nvPr/>
              </p14:nvContentPartPr>
              <p14:xfrm>
                <a:off x="8274275" y="1076788"/>
                <a:ext cx="339120" cy="103320"/>
              </p14:xfrm>
            </p:contentPart>
          </mc:Choice>
          <mc:Fallback>
            <p:pic>
              <p:nvPicPr>
                <p:cNvPr id="54" name="Freihand 53">
                  <a:extLst>
                    <a:ext uri="{FF2B5EF4-FFF2-40B4-BE49-F238E27FC236}">
                      <a16:creationId xmlns:a16="http://schemas.microsoft.com/office/drawing/2014/main" id="{276E0E85-90A1-5D87-5669-91652BEEDC1B}"/>
                    </a:ext>
                  </a:extLst>
                </p:cNvPr>
                <p:cNvPicPr/>
                <p:nvPr/>
              </p:nvPicPr>
              <p:blipFill>
                <a:blip r:embed="rId91"/>
                <a:stretch>
                  <a:fillRect/>
                </a:stretch>
              </p:blipFill>
              <p:spPr>
                <a:xfrm>
                  <a:off x="8265275" y="1067788"/>
                  <a:ext cx="356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2B7254BE-CBF8-B4B2-CE9F-D358E4D5CEBC}"/>
                    </a:ext>
                  </a:extLst>
                </p14:cNvPr>
                <p14:cNvContentPartPr/>
                <p14:nvPr/>
              </p14:nvContentPartPr>
              <p14:xfrm>
                <a:off x="8737595" y="1021708"/>
                <a:ext cx="160200" cy="133200"/>
              </p14:xfrm>
            </p:contentPart>
          </mc:Choice>
          <mc:Fallback>
            <p:pic>
              <p:nvPicPr>
                <p:cNvPr id="56" name="Freihand 55">
                  <a:extLst>
                    <a:ext uri="{FF2B5EF4-FFF2-40B4-BE49-F238E27FC236}">
                      <a16:creationId xmlns:a16="http://schemas.microsoft.com/office/drawing/2014/main" id="{2B7254BE-CBF8-B4B2-CE9F-D358E4D5CEBC}"/>
                    </a:ext>
                  </a:extLst>
                </p:cNvPr>
                <p:cNvPicPr/>
                <p:nvPr/>
              </p:nvPicPr>
              <p:blipFill>
                <a:blip r:embed="rId93"/>
                <a:stretch>
                  <a:fillRect/>
                </a:stretch>
              </p:blipFill>
              <p:spPr>
                <a:xfrm>
                  <a:off x="8728595" y="1012708"/>
                  <a:ext cx="177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2977505C-F92B-4270-128D-78FF370792B6}"/>
                    </a:ext>
                  </a:extLst>
                </p14:cNvPr>
                <p14:cNvContentPartPr/>
                <p14:nvPr/>
              </p14:nvContentPartPr>
              <p14:xfrm>
                <a:off x="8932355" y="914788"/>
                <a:ext cx="40320" cy="220680"/>
              </p14:xfrm>
            </p:contentPart>
          </mc:Choice>
          <mc:Fallback>
            <p:pic>
              <p:nvPicPr>
                <p:cNvPr id="57" name="Freihand 56">
                  <a:extLst>
                    <a:ext uri="{FF2B5EF4-FFF2-40B4-BE49-F238E27FC236}">
                      <a16:creationId xmlns:a16="http://schemas.microsoft.com/office/drawing/2014/main" id="{2977505C-F92B-4270-128D-78FF370792B6}"/>
                    </a:ext>
                  </a:extLst>
                </p:cNvPr>
                <p:cNvPicPr/>
                <p:nvPr/>
              </p:nvPicPr>
              <p:blipFill>
                <a:blip r:embed="rId95"/>
                <a:stretch>
                  <a:fillRect/>
                </a:stretch>
              </p:blipFill>
              <p:spPr>
                <a:xfrm>
                  <a:off x="8923715" y="906148"/>
                  <a:ext cx="57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3D73EE54-8C26-F120-C40B-7249AEF30475}"/>
                    </a:ext>
                  </a:extLst>
                </p14:cNvPr>
                <p14:cNvContentPartPr/>
                <p14:nvPr/>
              </p14:nvContentPartPr>
              <p14:xfrm>
                <a:off x="8992475" y="1011268"/>
                <a:ext cx="84240" cy="95040"/>
              </p14:xfrm>
            </p:contentPart>
          </mc:Choice>
          <mc:Fallback>
            <p:pic>
              <p:nvPicPr>
                <p:cNvPr id="58" name="Freihand 57">
                  <a:extLst>
                    <a:ext uri="{FF2B5EF4-FFF2-40B4-BE49-F238E27FC236}">
                      <a16:creationId xmlns:a16="http://schemas.microsoft.com/office/drawing/2014/main" id="{3D73EE54-8C26-F120-C40B-7249AEF30475}"/>
                    </a:ext>
                  </a:extLst>
                </p:cNvPr>
                <p:cNvPicPr/>
                <p:nvPr/>
              </p:nvPicPr>
              <p:blipFill>
                <a:blip r:embed="rId97"/>
                <a:stretch>
                  <a:fillRect/>
                </a:stretch>
              </p:blipFill>
              <p:spPr>
                <a:xfrm>
                  <a:off x="8983475" y="1002628"/>
                  <a:ext cx="101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53CAF44D-463F-58EF-2A96-3B2CC9CF4090}"/>
                    </a:ext>
                  </a:extLst>
                </p14:cNvPr>
                <p14:cNvContentPartPr/>
                <p14:nvPr/>
              </p14:nvContentPartPr>
              <p14:xfrm>
                <a:off x="9119915" y="899308"/>
                <a:ext cx="167760" cy="200520"/>
              </p14:xfrm>
            </p:contentPart>
          </mc:Choice>
          <mc:Fallback>
            <p:pic>
              <p:nvPicPr>
                <p:cNvPr id="60" name="Freihand 59">
                  <a:extLst>
                    <a:ext uri="{FF2B5EF4-FFF2-40B4-BE49-F238E27FC236}">
                      <a16:creationId xmlns:a16="http://schemas.microsoft.com/office/drawing/2014/main" id="{53CAF44D-463F-58EF-2A96-3B2CC9CF4090}"/>
                    </a:ext>
                  </a:extLst>
                </p:cNvPr>
                <p:cNvPicPr/>
                <p:nvPr/>
              </p:nvPicPr>
              <p:blipFill>
                <a:blip r:embed="rId99"/>
                <a:stretch>
                  <a:fillRect/>
                </a:stretch>
              </p:blipFill>
              <p:spPr>
                <a:xfrm>
                  <a:off x="9111275" y="890668"/>
                  <a:ext cx="185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0424415A-40B7-05D9-F5A6-7A17DD3C88B4}"/>
                    </a:ext>
                  </a:extLst>
                </p14:cNvPr>
                <p14:cNvContentPartPr/>
                <p14:nvPr/>
              </p14:nvContentPartPr>
              <p14:xfrm>
                <a:off x="9270755" y="900028"/>
                <a:ext cx="30240" cy="91800"/>
              </p14:xfrm>
            </p:contentPart>
          </mc:Choice>
          <mc:Fallback>
            <p:pic>
              <p:nvPicPr>
                <p:cNvPr id="61" name="Freihand 60">
                  <a:extLst>
                    <a:ext uri="{FF2B5EF4-FFF2-40B4-BE49-F238E27FC236}">
                      <a16:creationId xmlns:a16="http://schemas.microsoft.com/office/drawing/2014/main" id="{0424415A-40B7-05D9-F5A6-7A17DD3C88B4}"/>
                    </a:ext>
                  </a:extLst>
                </p:cNvPr>
                <p:cNvPicPr/>
                <p:nvPr/>
              </p:nvPicPr>
              <p:blipFill>
                <a:blip r:embed="rId101"/>
                <a:stretch>
                  <a:fillRect/>
                </a:stretch>
              </p:blipFill>
              <p:spPr>
                <a:xfrm>
                  <a:off x="9262115" y="891028"/>
                  <a:ext cx="47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AEF28B76-5D92-13D8-E99C-E00E41A74D20}"/>
                    </a:ext>
                  </a:extLst>
                </p14:cNvPr>
                <p14:cNvContentPartPr/>
                <p14:nvPr/>
              </p14:nvContentPartPr>
              <p14:xfrm>
                <a:off x="9317195" y="1008748"/>
                <a:ext cx="212040" cy="60120"/>
              </p14:xfrm>
            </p:contentPart>
          </mc:Choice>
          <mc:Fallback>
            <p:pic>
              <p:nvPicPr>
                <p:cNvPr id="62" name="Freihand 61">
                  <a:extLst>
                    <a:ext uri="{FF2B5EF4-FFF2-40B4-BE49-F238E27FC236}">
                      <a16:creationId xmlns:a16="http://schemas.microsoft.com/office/drawing/2014/main" id="{AEF28B76-5D92-13D8-E99C-E00E41A74D20}"/>
                    </a:ext>
                  </a:extLst>
                </p:cNvPr>
                <p:cNvPicPr/>
                <p:nvPr/>
              </p:nvPicPr>
              <p:blipFill>
                <a:blip r:embed="rId103"/>
                <a:stretch>
                  <a:fillRect/>
                </a:stretch>
              </p:blipFill>
              <p:spPr>
                <a:xfrm>
                  <a:off x="9308555" y="999748"/>
                  <a:ext cx="22968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8675A557-E028-DFDC-275B-C4CF90D562B0}"/>
                  </a:ext>
                </a:extLst>
              </p14:cNvPr>
              <p14:cNvContentPartPr/>
              <p14:nvPr/>
            </p14:nvContentPartPr>
            <p14:xfrm>
              <a:off x="367595" y="480628"/>
              <a:ext cx="1337400" cy="883080"/>
            </p14:xfrm>
          </p:contentPart>
        </mc:Choice>
        <mc:Fallback>
          <p:pic>
            <p:nvPicPr>
              <p:cNvPr id="64" name="Freihand 63">
                <a:extLst>
                  <a:ext uri="{FF2B5EF4-FFF2-40B4-BE49-F238E27FC236}">
                    <a16:creationId xmlns:a16="http://schemas.microsoft.com/office/drawing/2014/main" id="{8675A557-E028-DFDC-275B-C4CF90D562B0}"/>
                  </a:ext>
                </a:extLst>
              </p:cNvPr>
              <p:cNvPicPr/>
              <p:nvPr/>
            </p:nvPicPr>
            <p:blipFill>
              <a:blip r:embed="rId105"/>
              <a:stretch>
                <a:fillRect/>
              </a:stretch>
            </p:blipFill>
            <p:spPr>
              <a:xfrm>
                <a:off x="358955" y="471628"/>
                <a:ext cx="1355040" cy="900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C77B7861-944B-C560-9379-6F8839DF1181}"/>
                  </a:ext>
                </a:extLst>
              </p14:cNvPr>
              <p14:cNvContentPartPr/>
              <p14:nvPr/>
            </p14:nvContentPartPr>
            <p14:xfrm>
              <a:off x="5101235" y="1974268"/>
              <a:ext cx="2951640" cy="87480"/>
            </p14:xfrm>
          </p:contentPart>
        </mc:Choice>
        <mc:Fallback>
          <p:pic>
            <p:nvPicPr>
              <p:cNvPr id="89" name="Freihand 88">
                <a:extLst>
                  <a:ext uri="{FF2B5EF4-FFF2-40B4-BE49-F238E27FC236}">
                    <a16:creationId xmlns:a16="http://schemas.microsoft.com/office/drawing/2014/main" id="{C77B7861-944B-C560-9379-6F8839DF1181}"/>
                  </a:ext>
                </a:extLst>
              </p:cNvPr>
              <p:cNvPicPr/>
              <p:nvPr/>
            </p:nvPicPr>
            <p:blipFill>
              <a:blip r:embed="rId107"/>
              <a:stretch>
                <a:fillRect/>
              </a:stretch>
            </p:blipFill>
            <p:spPr>
              <a:xfrm>
                <a:off x="5092235" y="1965628"/>
                <a:ext cx="2969280" cy="105120"/>
              </a:xfrm>
              <a:prstGeom prst="rect">
                <a:avLst/>
              </a:prstGeom>
            </p:spPr>
          </p:pic>
        </mc:Fallback>
      </mc:AlternateContent>
      <p:grpSp>
        <p:nvGrpSpPr>
          <p:cNvPr id="91" name="Gruppieren 90">
            <a:extLst>
              <a:ext uri="{FF2B5EF4-FFF2-40B4-BE49-F238E27FC236}">
                <a16:creationId xmlns:a16="http://schemas.microsoft.com/office/drawing/2014/main" id="{A30B42CC-109F-2204-D5A2-2806A8A13E41}"/>
              </a:ext>
            </a:extLst>
          </p:cNvPr>
          <p:cNvGrpSpPr/>
          <p:nvPr/>
        </p:nvGrpSpPr>
        <p:grpSpPr>
          <a:xfrm>
            <a:off x="8280755" y="1332388"/>
            <a:ext cx="1846440" cy="1278360"/>
            <a:chOff x="8280755" y="1332388"/>
            <a:chExt cx="1846440" cy="1278360"/>
          </a:xfrm>
        </p:grpSpPr>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F21B9324-67C7-E88C-14FF-F0EEAB5A6CFC}"/>
                    </a:ext>
                  </a:extLst>
                </p14:cNvPr>
                <p14:cNvContentPartPr/>
                <p14:nvPr/>
              </p14:nvContentPartPr>
              <p14:xfrm>
                <a:off x="8727875" y="1492228"/>
                <a:ext cx="41760" cy="937080"/>
              </p14:xfrm>
            </p:contentPart>
          </mc:Choice>
          <mc:Fallback>
            <p:pic>
              <p:nvPicPr>
                <p:cNvPr id="65" name="Freihand 64">
                  <a:extLst>
                    <a:ext uri="{FF2B5EF4-FFF2-40B4-BE49-F238E27FC236}">
                      <a16:creationId xmlns:a16="http://schemas.microsoft.com/office/drawing/2014/main" id="{F21B9324-67C7-E88C-14FF-F0EEAB5A6CFC}"/>
                    </a:ext>
                  </a:extLst>
                </p:cNvPr>
                <p:cNvPicPr/>
                <p:nvPr/>
              </p:nvPicPr>
              <p:blipFill>
                <a:blip r:embed="rId109"/>
                <a:stretch>
                  <a:fillRect/>
                </a:stretch>
              </p:blipFill>
              <p:spPr>
                <a:xfrm>
                  <a:off x="8719235" y="1483588"/>
                  <a:ext cx="59400" cy="954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C3E1DF87-C625-6E43-65D4-5314B7460E43}"/>
                    </a:ext>
                  </a:extLst>
                </p14:cNvPr>
                <p14:cNvContentPartPr/>
                <p14:nvPr/>
              </p14:nvContentPartPr>
              <p14:xfrm>
                <a:off x="8601875" y="2203228"/>
                <a:ext cx="1284840" cy="136080"/>
              </p14:xfrm>
            </p:contentPart>
          </mc:Choice>
          <mc:Fallback>
            <p:pic>
              <p:nvPicPr>
                <p:cNvPr id="66" name="Freihand 65">
                  <a:extLst>
                    <a:ext uri="{FF2B5EF4-FFF2-40B4-BE49-F238E27FC236}">
                      <a16:creationId xmlns:a16="http://schemas.microsoft.com/office/drawing/2014/main" id="{C3E1DF87-C625-6E43-65D4-5314B7460E43}"/>
                    </a:ext>
                  </a:extLst>
                </p:cNvPr>
                <p:cNvPicPr/>
                <p:nvPr/>
              </p:nvPicPr>
              <p:blipFill>
                <a:blip r:embed="rId111"/>
                <a:stretch>
                  <a:fillRect/>
                </a:stretch>
              </p:blipFill>
              <p:spPr>
                <a:xfrm>
                  <a:off x="8593235" y="2194228"/>
                  <a:ext cx="1302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90026A68-401E-B04E-959D-4C387592B43B}"/>
                    </a:ext>
                  </a:extLst>
                </p14:cNvPr>
                <p14:cNvContentPartPr/>
                <p14:nvPr/>
              </p14:nvContentPartPr>
              <p14:xfrm>
                <a:off x="9954395" y="2120068"/>
                <a:ext cx="135720" cy="187560"/>
              </p14:xfrm>
            </p:contentPart>
          </mc:Choice>
          <mc:Fallback>
            <p:pic>
              <p:nvPicPr>
                <p:cNvPr id="67" name="Freihand 66">
                  <a:extLst>
                    <a:ext uri="{FF2B5EF4-FFF2-40B4-BE49-F238E27FC236}">
                      <a16:creationId xmlns:a16="http://schemas.microsoft.com/office/drawing/2014/main" id="{90026A68-401E-B04E-959D-4C387592B43B}"/>
                    </a:ext>
                  </a:extLst>
                </p:cNvPr>
                <p:cNvPicPr/>
                <p:nvPr/>
              </p:nvPicPr>
              <p:blipFill>
                <a:blip r:embed="rId113"/>
                <a:stretch>
                  <a:fillRect/>
                </a:stretch>
              </p:blipFill>
              <p:spPr>
                <a:xfrm>
                  <a:off x="9945395" y="2111068"/>
                  <a:ext cx="153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B1F2F9EE-B815-4D4E-06BA-BCCE2E2311AC}"/>
                    </a:ext>
                  </a:extLst>
                </p14:cNvPr>
                <p14:cNvContentPartPr/>
                <p14:nvPr/>
              </p14:nvContentPartPr>
              <p14:xfrm>
                <a:off x="8562995" y="1332388"/>
                <a:ext cx="273240" cy="198720"/>
              </p14:xfrm>
            </p:contentPart>
          </mc:Choice>
          <mc:Fallback>
            <p:pic>
              <p:nvPicPr>
                <p:cNvPr id="68" name="Freihand 67">
                  <a:extLst>
                    <a:ext uri="{FF2B5EF4-FFF2-40B4-BE49-F238E27FC236}">
                      <a16:creationId xmlns:a16="http://schemas.microsoft.com/office/drawing/2014/main" id="{B1F2F9EE-B815-4D4E-06BA-BCCE2E2311AC}"/>
                    </a:ext>
                  </a:extLst>
                </p:cNvPr>
                <p:cNvPicPr/>
                <p:nvPr/>
              </p:nvPicPr>
              <p:blipFill>
                <a:blip r:embed="rId115"/>
                <a:stretch>
                  <a:fillRect/>
                </a:stretch>
              </p:blipFill>
              <p:spPr>
                <a:xfrm>
                  <a:off x="8553995" y="1323748"/>
                  <a:ext cx="290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8B7D84DB-C1DB-8ECA-6D80-CCDE8D09A5A8}"/>
                    </a:ext>
                  </a:extLst>
                </p14:cNvPr>
                <p14:cNvContentPartPr/>
                <p14:nvPr/>
              </p14:nvContentPartPr>
              <p14:xfrm>
                <a:off x="8309915" y="1338508"/>
                <a:ext cx="120240" cy="249480"/>
              </p14:xfrm>
            </p:contentPart>
          </mc:Choice>
          <mc:Fallback>
            <p:pic>
              <p:nvPicPr>
                <p:cNvPr id="69" name="Freihand 68">
                  <a:extLst>
                    <a:ext uri="{FF2B5EF4-FFF2-40B4-BE49-F238E27FC236}">
                      <a16:creationId xmlns:a16="http://schemas.microsoft.com/office/drawing/2014/main" id="{8B7D84DB-C1DB-8ECA-6D80-CCDE8D09A5A8}"/>
                    </a:ext>
                  </a:extLst>
                </p:cNvPr>
                <p:cNvPicPr/>
                <p:nvPr/>
              </p:nvPicPr>
              <p:blipFill>
                <a:blip r:embed="rId117"/>
                <a:stretch>
                  <a:fillRect/>
                </a:stretch>
              </p:blipFill>
              <p:spPr>
                <a:xfrm>
                  <a:off x="8301275" y="1329868"/>
                  <a:ext cx="1378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43EC481E-6C11-931B-FD91-481920C16C95}"/>
                    </a:ext>
                  </a:extLst>
                </p14:cNvPr>
                <p14:cNvContentPartPr/>
                <p14:nvPr/>
              </p14:nvContentPartPr>
              <p14:xfrm>
                <a:off x="9969515" y="2336428"/>
                <a:ext cx="116640" cy="239400"/>
              </p14:xfrm>
            </p:contentPart>
          </mc:Choice>
          <mc:Fallback>
            <p:pic>
              <p:nvPicPr>
                <p:cNvPr id="71" name="Freihand 70">
                  <a:extLst>
                    <a:ext uri="{FF2B5EF4-FFF2-40B4-BE49-F238E27FC236}">
                      <a16:creationId xmlns:a16="http://schemas.microsoft.com/office/drawing/2014/main" id="{43EC481E-6C11-931B-FD91-481920C16C95}"/>
                    </a:ext>
                  </a:extLst>
                </p:cNvPr>
                <p:cNvPicPr/>
                <p:nvPr/>
              </p:nvPicPr>
              <p:blipFill>
                <a:blip r:embed="rId119"/>
                <a:stretch>
                  <a:fillRect/>
                </a:stretch>
              </p:blipFill>
              <p:spPr>
                <a:xfrm>
                  <a:off x="9960875" y="2327788"/>
                  <a:ext cx="1342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4879E597-BCA7-F83A-643C-97402276DB7C}"/>
                    </a:ext>
                  </a:extLst>
                </p14:cNvPr>
                <p14:cNvContentPartPr/>
                <p14:nvPr/>
              </p14:nvContentPartPr>
              <p14:xfrm>
                <a:off x="9970235" y="2409148"/>
                <a:ext cx="156960" cy="123840"/>
              </p14:xfrm>
            </p:contentPart>
          </mc:Choice>
          <mc:Fallback>
            <p:pic>
              <p:nvPicPr>
                <p:cNvPr id="72" name="Freihand 71">
                  <a:extLst>
                    <a:ext uri="{FF2B5EF4-FFF2-40B4-BE49-F238E27FC236}">
                      <a16:creationId xmlns:a16="http://schemas.microsoft.com/office/drawing/2014/main" id="{4879E597-BCA7-F83A-643C-97402276DB7C}"/>
                    </a:ext>
                  </a:extLst>
                </p:cNvPr>
                <p:cNvPicPr/>
                <p:nvPr/>
              </p:nvPicPr>
              <p:blipFill>
                <a:blip r:embed="rId121"/>
                <a:stretch>
                  <a:fillRect/>
                </a:stretch>
              </p:blipFill>
              <p:spPr>
                <a:xfrm>
                  <a:off x="9961235" y="2400508"/>
                  <a:ext cx="174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3DC65CA2-6DEA-9EBA-72F2-4515009C5893}"/>
                    </a:ext>
                  </a:extLst>
                </p14:cNvPr>
                <p14:cNvContentPartPr/>
                <p14:nvPr/>
              </p14:nvContentPartPr>
              <p14:xfrm>
                <a:off x="9014075" y="1511668"/>
                <a:ext cx="546480" cy="488520"/>
              </p14:xfrm>
            </p:contentPart>
          </mc:Choice>
          <mc:Fallback>
            <p:pic>
              <p:nvPicPr>
                <p:cNvPr id="73" name="Freihand 72">
                  <a:extLst>
                    <a:ext uri="{FF2B5EF4-FFF2-40B4-BE49-F238E27FC236}">
                      <a16:creationId xmlns:a16="http://schemas.microsoft.com/office/drawing/2014/main" id="{3DC65CA2-6DEA-9EBA-72F2-4515009C5893}"/>
                    </a:ext>
                  </a:extLst>
                </p:cNvPr>
                <p:cNvPicPr/>
                <p:nvPr/>
              </p:nvPicPr>
              <p:blipFill>
                <a:blip r:embed="rId123"/>
                <a:stretch>
                  <a:fillRect/>
                </a:stretch>
              </p:blipFill>
              <p:spPr>
                <a:xfrm>
                  <a:off x="9005435" y="1502668"/>
                  <a:ext cx="56412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6BD5137C-8A01-B19F-DA96-C23D1D1C24CE}"/>
                    </a:ext>
                  </a:extLst>
                </p14:cNvPr>
                <p14:cNvContentPartPr/>
                <p14:nvPr/>
              </p14:nvContentPartPr>
              <p14:xfrm>
                <a:off x="8987795" y="1446508"/>
                <a:ext cx="610200" cy="588600"/>
              </p14:xfrm>
            </p:contentPart>
          </mc:Choice>
          <mc:Fallback>
            <p:pic>
              <p:nvPicPr>
                <p:cNvPr id="74" name="Freihand 73">
                  <a:extLst>
                    <a:ext uri="{FF2B5EF4-FFF2-40B4-BE49-F238E27FC236}">
                      <a16:creationId xmlns:a16="http://schemas.microsoft.com/office/drawing/2014/main" id="{6BD5137C-8A01-B19F-DA96-C23D1D1C24CE}"/>
                    </a:ext>
                  </a:extLst>
                </p:cNvPr>
                <p:cNvPicPr/>
                <p:nvPr/>
              </p:nvPicPr>
              <p:blipFill>
                <a:blip r:embed="rId125"/>
                <a:stretch>
                  <a:fillRect/>
                </a:stretch>
              </p:blipFill>
              <p:spPr>
                <a:xfrm>
                  <a:off x="8979155" y="1437868"/>
                  <a:ext cx="62784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CF1D2FDC-797F-3DD2-9F5E-244FD8FA4FEA}"/>
                    </a:ext>
                  </a:extLst>
                </p14:cNvPr>
                <p14:cNvContentPartPr/>
                <p14:nvPr/>
              </p14:nvContentPartPr>
              <p14:xfrm>
                <a:off x="8771075" y="1780588"/>
                <a:ext cx="142920" cy="3600"/>
              </p14:xfrm>
            </p:contentPart>
          </mc:Choice>
          <mc:Fallback>
            <p:pic>
              <p:nvPicPr>
                <p:cNvPr id="76" name="Freihand 75">
                  <a:extLst>
                    <a:ext uri="{FF2B5EF4-FFF2-40B4-BE49-F238E27FC236}">
                      <a16:creationId xmlns:a16="http://schemas.microsoft.com/office/drawing/2014/main" id="{CF1D2FDC-797F-3DD2-9F5E-244FD8FA4FEA}"/>
                    </a:ext>
                  </a:extLst>
                </p:cNvPr>
                <p:cNvPicPr/>
                <p:nvPr/>
              </p:nvPicPr>
              <p:blipFill>
                <a:blip r:embed="rId127"/>
                <a:stretch>
                  <a:fillRect/>
                </a:stretch>
              </p:blipFill>
              <p:spPr>
                <a:xfrm>
                  <a:off x="8762435" y="1771588"/>
                  <a:ext cx="160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0EFD57CC-9232-88F2-BA6F-BC42BEAB3E28}"/>
                    </a:ext>
                  </a:extLst>
                </p14:cNvPr>
                <p14:cNvContentPartPr/>
                <p14:nvPr/>
              </p14:nvContentPartPr>
              <p14:xfrm>
                <a:off x="9046115" y="1748548"/>
                <a:ext cx="225720" cy="38880"/>
              </p14:xfrm>
            </p:contentPart>
          </mc:Choice>
          <mc:Fallback>
            <p:pic>
              <p:nvPicPr>
                <p:cNvPr id="77" name="Freihand 76">
                  <a:extLst>
                    <a:ext uri="{FF2B5EF4-FFF2-40B4-BE49-F238E27FC236}">
                      <a16:creationId xmlns:a16="http://schemas.microsoft.com/office/drawing/2014/main" id="{0EFD57CC-9232-88F2-BA6F-BC42BEAB3E28}"/>
                    </a:ext>
                  </a:extLst>
                </p:cNvPr>
                <p:cNvPicPr/>
                <p:nvPr/>
              </p:nvPicPr>
              <p:blipFill>
                <a:blip r:embed="rId129"/>
                <a:stretch>
                  <a:fillRect/>
                </a:stretch>
              </p:blipFill>
              <p:spPr>
                <a:xfrm>
                  <a:off x="9037115" y="1739908"/>
                  <a:ext cx="243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B527EC9F-DEE6-BD32-E928-612962B575D4}"/>
                    </a:ext>
                  </a:extLst>
                </p14:cNvPr>
                <p14:cNvContentPartPr/>
                <p14:nvPr/>
              </p14:nvContentPartPr>
              <p14:xfrm>
                <a:off x="9267515" y="1849348"/>
                <a:ext cx="20160" cy="417960"/>
              </p14:xfrm>
            </p:contentPart>
          </mc:Choice>
          <mc:Fallback>
            <p:pic>
              <p:nvPicPr>
                <p:cNvPr id="78" name="Freihand 77">
                  <a:extLst>
                    <a:ext uri="{FF2B5EF4-FFF2-40B4-BE49-F238E27FC236}">
                      <a16:creationId xmlns:a16="http://schemas.microsoft.com/office/drawing/2014/main" id="{B527EC9F-DEE6-BD32-E928-612962B575D4}"/>
                    </a:ext>
                  </a:extLst>
                </p:cNvPr>
                <p:cNvPicPr/>
                <p:nvPr/>
              </p:nvPicPr>
              <p:blipFill>
                <a:blip r:embed="rId131"/>
                <a:stretch>
                  <a:fillRect/>
                </a:stretch>
              </p:blipFill>
              <p:spPr>
                <a:xfrm>
                  <a:off x="9258875" y="1840708"/>
                  <a:ext cx="378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D9C92F0C-D3BB-D558-F10B-E8AE528D13AA}"/>
                    </a:ext>
                  </a:extLst>
                </p14:cNvPr>
                <p14:cNvContentPartPr/>
                <p14:nvPr/>
              </p14:nvContentPartPr>
              <p14:xfrm>
                <a:off x="8412155" y="1782748"/>
                <a:ext cx="103320" cy="175320"/>
              </p14:xfrm>
            </p:contentPart>
          </mc:Choice>
          <mc:Fallback>
            <p:pic>
              <p:nvPicPr>
                <p:cNvPr id="79" name="Freihand 78">
                  <a:extLst>
                    <a:ext uri="{FF2B5EF4-FFF2-40B4-BE49-F238E27FC236}">
                      <a16:creationId xmlns:a16="http://schemas.microsoft.com/office/drawing/2014/main" id="{D9C92F0C-D3BB-D558-F10B-E8AE528D13AA}"/>
                    </a:ext>
                  </a:extLst>
                </p:cNvPr>
                <p:cNvPicPr/>
                <p:nvPr/>
              </p:nvPicPr>
              <p:blipFill>
                <a:blip r:embed="rId133"/>
                <a:stretch>
                  <a:fillRect/>
                </a:stretch>
              </p:blipFill>
              <p:spPr>
                <a:xfrm>
                  <a:off x="8403155" y="1773748"/>
                  <a:ext cx="120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BBBDD480-FDA4-460C-5ECC-6E1EE4CCE2D9}"/>
                    </a:ext>
                  </a:extLst>
                </p14:cNvPr>
                <p14:cNvContentPartPr/>
                <p14:nvPr/>
              </p14:nvContentPartPr>
              <p14:xfrm>
                <a:off x="8525195" y="1660348"/>
                <a:ext cx="91800" cy="129600"/>
              </p14:xfrm>
            </p:contentPart>
          </mc:Choice>
          <mc:Fallback>
            <p:pic>
              <p:nvPicPr>
                <p:cNvPr id="80" name="Freihand 79">
                  <a:extLst>
                    <a:ext uri="{FF2B5EF4-FFF2-40B4-BE49-F238E27FC236}">
                      <a16:creationId xmlns:a16="http://schemas.microsoft.com/office/drawing/2014/main" id="{BBBDD480-FDA4-460C-5ECC-6E1EE4CCE2D9}"/>
                    </a:ext>
                  </a:extLst>
                </p:cNvPr>
                <p:cNvPicPr/>
                <p:nvPr/>
              </p:nvPicPr>
              <p:blipFill>
                <a:blip r:embed="rId135"/>
                <a:stretch>
                  <a:fillRect/>
                </a:stretch>
              </p:blipFill>
              <p:spPr>
                <a:xfrm>
                  <a:off x="8516555" y="1651708"/>
                  <a:ext cx="109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528BA70D-1E7E-72FB-CB3E-6722F5A28AAC}"/>
                    </a:ext>
                  </a:extLst>
                </p14:cNvPr>
                <p14:cNvContentPartPr/>
                <p14:nvPr/>
              </p14:nvContentPartPr>
              <p14:xfrm>
                <a:off x="9204155" y="2403388"/>
                <a:ext cx="138240" cy="207360"/>
              </p14:xfrm>
            </p:contentPart>
          </mc:Choice>
          <mc:Fallback>
            <p:pic>
              <p:nvPicPr>
                <p:cNvPr id="82" name="Freihand 81">
                  <a:extLst>
                    <a:ext uri="{FF2B5EF4-FFF2-40B4-BE49-F238E27FC236}">
                      <a16:creationId xmlns:a16="http://schemas.microsoft.com/office/drawing/2014/main" id="{528BA70D-1E7E-72FB-CB3E-6722F5A28AAC}"/>
                    </a:ext>
                  </a:extLst>
                </p:cNvPr>
                <p:cNvPicPr/>
                <p:nvPr/>
              </p:nvPicPr>
              <p:blipFill>
                <a:blip r:embed="rId137"/>
                <a:stretch>
                  <a:fillRect/>
                </a:stretch>
              </p:blipFill>
              <p:spPr>
                <a:xfrm>
                  <a:off x="9195515" y="2394388"/>
                  <a:ext cx="1558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5BAFDAA6-5D73-D495-D5C9-1E30EF44BDF2}"/>
                    </a:ext>
                  </a:extLst>
                </p14:cNvPr>
                <p14:cNvContentPartPr/>
                <p14:nvPr/>
              </p14:nvContentPartPr>
              <p14:xfrm>
                <a:off x="9361115" y="2320228"/>
                <a:ext cx="101880" cy="159480"/>
              </p14:xfrm>
            </p:contentPart>
          </mc:Choice>
          <mc:Fallback>
            <p:pic>
              <p:nvPicPr>
                <p:cNvPr id="83" name="Freihand 82">
                  <a:extLst>
                    <a:ext uri="{FF2B5EF4-FFF2-40B4-BE49-F238E27FC236}">
                      <a16:creationId xmlns:a16="http://schemas.microsoft.com/office/drawing/2014/main" id="{5BAFDAA6-5D73-D495-D5C9-1E30EF44BDF2}"/>
                    </a:ext>
                  </a:extLst>
                </p:cNvPr>
                <p:cNvPicPr/>
                <p:nvPr/>
              </p:nvPicPr>
              <p:blipFill>
                <a:blip r:embed="rId139"/>
                <a:stretch>
                  <a:fillRect/>
                </a:stretch>
              </p:blipFill>
              <p:spPr>
                <a:xfrm>
                  <a:off x="9352475" y="2311588"/>
                  <a:ext cx="119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D8A60F58-2EB7-155B-B7F0-1905511E275D}"/>
                    </a:ext>
                  </a:extLst>
                </p14:cNvPr>
                <p14:cNvContentPartPr/>
                <p14:nvPr/>
              </p14:nvContentPartPr>
              <p14:xfrm>
                <a:off x="8341235" y="1539028"/>
                <a:ext cx="168120" cy="243000"/>
              </p14:xfrm>
            </p:contentPart>
          </mc:Choice>
          <mc:Fallback>
            <p:pic>
              <p:nvPicPr>
                <p:cNvPr id="85" name="Freihand 84">
                  <a:extLst>
                    <a:ext uri="{FF2B5EF4-FFF2-40B4-BE49-F238E27FC236}">
                      <a16:creationId xmlns:a16="http://schemas.microsoft.com/office/drawing/2014/main" id="{D8A60F58-2EB7-155B-B7F0-1905511E275D}"/>
                    </a:ext>
                  </a:extLst>
                </p:cNvPr>
                <p:cNvPicPr/>
                <p:nvPr/>
              </p:nvPicPr>
              <p:blipFill>
                <a:blip r:embed="rId141"/>
                <a:stretch>
                  <a:fillRect/>
                </a:stretch>
              </p:blipFill>
              <p:spPr>
                <a:xfrm>
                  <a:off x="8332595" y="1530388"/>
                  <a:ext cx="185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64E0C5EF-3895-E7D5-4672-C38DDA4FDD77}"/>
                    </a:ext>
                  </a:extLst>
                </p14:cNvPr>
                <p14:cNvContentPartPr/>
                <p14:nvPr/>
              </p14:nvContentPartPr>
              <p14:xfrm>
                <a:off x="8469035" y="1982188"/>
                <a:ext cx="22320" cy="158760"/>
              </p14:xfrm>
            </p:contentPart>
          </mc:Choice>
          <mc:Fallback>
            <p:pic>
              <p:nvPicPr>
                <p:cNvPr id="86" name="Freihand 85">
                  <a:extLst>
                    <a:ext uri="{FF2B5EF4-FFF2-40B4-BE49-F238E27FC236}">
                      <a16:creationId xmlns:a16="http://schemas.microsoft.com/office/drawing/2014/main" id="{64E0C5EF-3895-E7D5-4672-C38DDA4FDD77}"/>
                    </a:ext>
                  </a:extLst>
                </p:cNvPr>
                <p:cNvPicPr/>
                <p:nvPr/>
              </p:nvPicPr>
              <p:blipFill>
                <a:blip r:embed="rId143"/>
                <a:stretch>
                  <a:fillRect/>
                </a:stretch>
              </p:blipFill>
              <p:spPr>
                <a:xfrm>
                  <a:off x="8460395" y="1973188"/>
                  <a:ext cx="39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DA2AA210-5FBE-8D86-6E74-13181FA192B6}"/>
                    </a:ext>
                  </a:extLst>
                </p14:cNvPr>
                <p14:cNvContentPartPr/>
                <p14:nvPr/>
              </p14:nvContentPartPr>
              <p14:xfrm>
                <a:off x="8416475" y="1898308"/>
                <a:ext cx="143280" cy="160920"/>
              </p14:xfrm>
            </p:contentPart>
          </mc:Choice>
          <mc:Fallback>
            <p:pic>
              <p:nvPicPr>
                <p:cNvPr id="87" name="Freihand 86">
                  <a:extLst>
                    <a:ext uri="{FF2B5EF4-FFF2-40B4-BE49-F238E27FC236}">
                      <a16:creationId xmlns:a16="http://schemas.microsoft.com/office/drawing/2014/main" id="{DA2AA210-5FBE-8D86-6E74-13181FA192B6}"/>
                    </a:ext>
                  </a:extLst>
                </p:cNvPr>
                <p:cNvPicPr/>
                <p:nvPr/>
              </p:nvPicPr>
              <p:blipFill>
                <a:blip r:embed="rId145"/>
                <a:stretch>
                  <a:fillRect/>
                </a:stretch>
              </p:blipFill>
              <p:spPr>
                <a:xfrm>
                  <a:off x="8407835" y="1889668"/>
                  <a:ext cx="160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92D01061-12E0-37F4-F2B7-B6AE378E1D66}"/>
                    </a:ext>
                  </a:extLst>
                </p14:cNvPr>
                <p14:cNvContentPartPr/>
                <p14:nvPr/>
              </p14:nvContentPartPr>
              <p14:xfrm>
                <a:off x="8280755" y="1487548"/>
                <a:ext cx="401760" cy="864000"/>
              </p14:xfrm>
            </p:contentPart>
          </mc:Choice>
          <mc:Fallback>
            <p:pic>
              <p:nvPicPr>
                <p:cNvPr id="90" name="Freihand 89">
                  <a:extLst>
                    <a:ext uri="{FF2B5EF4-FFF2-40B4-BE49-F238E27FC236}">
                      <a16:creationId xmlns:a16="http://schemas.microsoft.com/office/drawing/2014/main" id="{92D01061-12E0-37F4-F2B7-B6AE378E1D66}"/>
                    </a:ext>
                  </a:extLst>
                </p:cNvPr>
                <p:cNvPicPr/>
                <p:nvPr/>
              </p:nvPicPr>
              <p:blipFill>
                <a:blip r:embed="rId147"/>
                <a:stretch>
                  <a:fillRect/>
                </a:stretch>
              </p:blipFill>
              <p:spPr>
                <a:xfrm>
                  <a:off x="8271755" y="1478908"/>
                  <a:ext cx="419400" cy="88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A802C61B-C807-54A7-5397-AD5745D16AE3}"/>
                  </a:ext>
                </a:extLst>
              </p14:cNvPr>
              <p14:cNvContentPartPr/>
              <p14:nvPr/>
            </p14:nvContentPartPr>
            <p14:xfrm>
              <a:off x="5642675" y="1355068"/>
              <a:ext cx="2399760" cy="1048680"/>
            </p14:xfrm>
          </p:contentPart>
        </mc:Choice>
        <mc:Fallback>
          <p:pic>
            <p:nvPicPr>
              <p:cNvPr id="92" name="Freihand 91">
                <a:extLst>
                  <a:ext uri="{FF2B5EF4-FFF2-40B4-BE49-F238E27FC236}">
                    <a16:creationId xmlns:a16="http://schemas.microsoft.com/office/drawing/2014/main" id="{A802C61B-C807-54A7-5397-AD5745D16AE3}"/>
                  </a:ext>
                </a:extLst>
              </p:cNvPr>
              <p:cNvPicPr/>
              <p:nvPr/>
            </p:nvPicPr>
            <p:blipFill>
              <a:blip r:embed="rId149"/>
              <a:stretch>
                <a:fillRect/>
              </a:stretch>
            </p:blipFill>
            <p:spPr>
              <a:xfrm>
                <a:off x="5633675" y="1346068"/>
                <a:ext cx="2417400" cy="1066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6601DC01-8920-E24E-B16F-83176C9EA0AD}"/>
                  </a:ext>
                </a:extLst>
              </p14:cNvPr>
              <p14:cNvContentPartPr/>
              <p14:nvPr/>
            </p14:nvContentPartPr>
            <p14:xfrm>
              <a:off x="263915" y="552628"/>
              <a:ext cx="1302840" cy="930960"/>
            </p14:xfrm>
          </p:contentPart>
        </mc:Choice>
        <mc:Fallback>
          <p:pic>
            <p:nvPicPr>
              <p:cNvPr id="93" name="Freihand 92">
                <a:extLst>
                  <a:ext uri="{FF2B5EF4-FFF2-40B4-BE49-F238E27FC236}">
                    <a16:creationId xmlns:a16="http://schemas.microsoft.com/office/drawing/2014/main" id="{6601DC01-8920-E24E-B16F-83176C9EA0AD}"/>
                  </a:ext>
                </a:extLst>
              </p:cNvPr>
              <p:cNvPicPr/>
              <p:nvPr/>
            </p:nvPicPr>
            <p:blipFill>
              <a:blip r:embed="rId151"/>
              <a:stretch>
                <a:fillRect/>
              </a:stretch>
            </p:blipFill>
            <p:spPr>
              <a:xfrm>
                <a:off x="255275" y="543628"/>
                <a:ext cx="1320480" cy="948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8C8FEB27-A1B2-2038-672D-A2A596503AEB}"/>
                  </a:ext>
                </a:extLst>
              </p14:cNvPr>
              <p14:cNvContentPartPr/>
              <p14:nvPr/>
            </p14:nvContentPartPr>
            <p14:xfrm>
              <a:off x="267875" y="2149228"/>
              <a:ext cx="3084120" cy="1134000"/>
            </p14:xfrm>
          </p:contentPart>
        </mc:Choice>
        <mc:Fallback>
          <p:pic>
            <p:nvPicPr>
              <p:cNvPr id="94" name="Freihand 93">
                <a:extLst>
                  <a:ext uri="{FF2B5EF4-FFF2-40B4-BE49-F238E27FC236}">
                    <a16:creationId xmlns:a16="http://schemas.microsoft.com/office/drawing/2014/main" id="{8C8FEB27-A1B2-2038-672D-A2A596503AEB}"/>
                  </a:ext>
                </a:extLst>
              </p:cNvPr>
              <p:cNvPicPr/>
              <p:nvPr/>
            </p:nvPicPr>
            <p:blipFill>
              <a:blip r:embed="rId153"/>
              <a:stretch>
                <a:fillRect/>
              </a:stretch>
            </p:blipFill>
            <p:spPr>
              <a:xfrm>
                <a:off x="259235" y="2140588"/>
                <a:ext cx="3101760" cy="1151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8B595EA7-308A-AD6B-F78F-3565B36409D8}"/>
                  </a:ext>
                </a:extLst>
              </p14:cNvPr>
              <p14:cNvContentPartPr/>
              <p14:nvPr/>
            </p14:nvContentPartPr>
            <p14:xfrm>
              <a:off x="4690475" y="2817748"/>
              <a:ext cx="2830320" cy="93240"/>
            </p14:xfrm>
          </p:contentPart>
        </mc:Choice>
        <mc:Fallback>
          <p:pic>
            <p:nvPicPr>
              <p:cNvPr id="95" name="Freihand 94">
                <a:extLst>
                  <a:ext uri="{FF2B5EF4-FFF2-40B4-BE49-F238E27FC236}">
                    <a16:creationId xmlns:a16="http://schemas.microsoft.com/office/drawing/2014/main" id="{8B595EA7-308A-AD6B-F78F-3565B36409D8}"/>
                  </a:ext>
                </a:extLst>
              </p:cNvPr>
              <p:cNvPicPr/>
              <p:nvPr/>
            </p:nvPicPr>
            <p:blipFill>
              <a:blip r:embed="rId155"/>
              <a:stretch>
                <a:fillRect/>
              </a:stretch>
            </p:blipFill>
            <p:spPr>
              <a:xfrm>
                <a:off x="4681475" y="2808748"/>
                <a:ext cx="2847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8077A34C-44C9-16F0-547F-22B5567BC1CB}"/>
                  </a:ext>
                </a:extLst>
              </p14:cNvPr>
              <p14:cNvContentPartPr/>
              <p14:nvPr/>
            </p14:nvContentPartPr>
            <p14:xfrm>
              <a:off x="227555" y="3620908"/>
              <a:ext cx="3166560" cy="69120"/>
            </p14:xfrm>
          </p:contentPart>
        </mc:Choice>
        <mc:Fallback>
          <p:pic>
            <p:nvPicPr>
              <p:cNvPr id="96" name="Freihand 95">
                <a:extLst>
                  <a:ext uri="{FF2B5EF4-FFF2-40B4-BE49-F238E27FC236}">
                    <a16:creationId xmlns:a16="http://schemas.microsoft.com/office/drawing/2014/main" id="{8077A34C-44C9-16F0-547F-22B5567BC1CB}"/>
                  </a:ext>
                </a:extLst>
              </p:cNvPr>
              <p:cNvPicPr/>
              <p:nvPr/>
            </p:nvPicPr>
            <p:blipFill>
              <a:blip r:embed="rId157"/>
              <a:stretch>
                <a:fillRect/>
              </a:stretch>
            </p:blipFill>
            <p:spPr>
              <a:xfrm>
                <a:off x="218915" y="3611908"/>
                <a:ext cx="3184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AF84458F-BD87-15FB-1AA5-05276C8077BE}"/>
                  </a:ext>
                </a:extLst>
              </p14:cNvPr>
              <p14:cNvContentPartPr/>
              <p14:nvPr/>
            </p14:nvContentPartPr>
            <p14:xfrm>
              <a:off x="478835" y="4286548"/>
              <a:ext cx="2762640" cy="149760"/>
            </p14:xfrm>
          </p:contentPart>
        </mc:Choice>
        <mc:Fallback>
          <p:pic>
            <p:nvPicPr>
              <p:cNvPr id="97" name="Freihand 96">
                <a:extLst>
                  <a:ext uri="{FF2B5EF4-FFF2-40B4-BE49-F238E27FC236}">
                    <a16:creationId xmlns:a16="http://schemas.microsoft.com/office/drawing/2014/main" id="{AF84458F-BD87-15FB-1AA5-05276C8077BE}"/>
                  </a:ext>
                </a:extLst>
              </p:cNvPr>
              <p:cNvPicPr/>
              <p:nvPr/>
            </p:nvPicPr>
            <p:blipFill>
              <a:blip r:embed="rId159"/>
              <a:stretch>
                <a:fillRect/>
              </a:stretch>
            </p:blipFill>
            <p:spPr>
              <a:xfrm>
                <a:off x="470195" y="4277908"/>
                <a:ext cx="2780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760BC5B9-65DD-9D61-48E0-CA6B3D4D4D45}"/>
                  </a:ext>
                </a:extLst>
              </p14:cNvPr>
              <p14:cNvContentPartPr/>
              <p14:nvPr/>
            </p14:nvContentPartPr>
            <p14:xfrm>
              <a:off x="3340475" y="5245228"/>
              <a:ext cx="3880800" cy="77400"/>
            </p14:xfrm>
          </p:contentPart>
        </mc:Choice>
        <mc:Fallback>
          <p:pic>
            <p:nvPicPr>
              <p:cNvPr id="98" name="Freihand 97">
                <a:extLst>
                  <a:ext uri="{FF2B5EF4-FFF2-40B4-BE49-F238E27FC236}">
                    <a16:creationId xmlns:a16="http://schemas.microsoft.com/office/drawing/2014/main" id="{760BC5B9-65DD-9D61-48E0-CA6B3D4D4D45}"/>
                  </a:ext>
                </a:extLst>
              </p:cNvPr>
              <p:cNvPicPr/>
              <p:nvPr/>
            </p:nvPicPr>
            <p:blipFill>
              <a:blip r:embed="rId161"/>
              <a:stretch>
                <a:fillRect/>
              </a:stretch>
            </p:blipFill>
            <p:spPr>
              <a:xfrm>
                <a:off x="3331835" y="5236228"/>
                <a:ext cx="3898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DC0FC3FB-71A8-981E-1E34-C47EB245FD9F}"/>
                  </a:ext>
                </a:extLst>
              </p14:cNvPr>
              <p14:cNvContentPartPr/>
              <p14:nvPr/>
            </p14:nvContentPartPr>
            <p14:xfrm>
              <a:off x="7514675" y="5209948"/>
              <a:ext cx="1032840" cy="93600"/>
            </p14:xfrm>
          </p:contentPart>
        </mc:Choice>
        <mc:Fallback>
          <p:pic>
            <p:nvPicPr>
              <p:cNvPr id="99" name="Freihand 98">
                <a:extLst>
                  <a:ext uri="{FF2B5EF4-FFF2-40B4-BE49-F238E27FC236}">
                    <a16:creationId xmlns:a16="http://schemas.microsoft.com/office/drawing/2014/main" id="{DC0FC3FB-71A8-981E-1E34-C47EB245FD9F}"/>
                  </a:ext>
                </a:extLst>
              </p:cNvPr>
              <p:cNvPicPr/>
              <p:nvPr/>
            </p:nvPicPr>
            <p:blipFill>
              <a:blip r:embed="rId163"/>
              <a:stretch>
                <a:fillRect/>
              </a:stretch>
            </p:blipFill>
            <p:spPr>
              <a:xfrm>
                <a:off x="7506035" y="5201308"/>
                <a:ext cx="1050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452BDF65-17F9-69A3-8D7C-859AFE80FCF9}"/>
                  </a:ext>
                </a:extLst>
              </p14:cNvPr>
              <p14:cNvContentPartPr/>
              <p14:nvPr/>
            </p14:nvContentPartPr>
            <p14:xfrm>
              <a:off x="341675" y="5613148"/>
              <a:ext cx="2244240" cy="32040"/>
            </p14:xfrm>
          </p:contentPart>
        </mc:Choice>
        <mc:Fallback>
          <p:pic>
            <p:nvPicPr>
              <p:cNvPr id="100" name="Freihand 99">
                <a:extLst>
                  <a:ext uri="{FF2B5EF4-FFF2-40B4-BE49-F238E27FC236}">
                    <a16:creationId xmlns:a16="http://schemas.microsoft.com/office/drawing/2014/main" id="{452BDF65-17F9-69A3-8D7C-859AFE80FCF9}"/>
                  </a:ext>
                </a:extLst>
              </p:cNvPr>
              <p:cNvPicPr/>
              <p:nvPr/>
            </p:nvPicPr>
            <p:blipFill>
              <a:blip r:embed="rId165"/>
              <a:stretch>
                <a:fillRect/>
              </a:stretch>
            </p:blipFill>
            <p:spPr>
              <a:xfrm>
                <a:off x="333035" y="5604148"/>
                <a:ext cx="2261880" cy="49680"/>
              </a:xfrm>
              <a:prstGeom prst="rect">
                <a:avLst/>
              </a:prstGeom>
            </p:spPr>
          </p:pic>
        </mc:Fallback>
      </mc:AlternateContent>
      <p:grpSp>
        <p:nvGrpSpPr>
          <p:cNvPr id="118" name="Gruppieren 117">
            <a:extLst>
              <a:ext uri="{FF2B5EF4-FFF2-40B4-BE49-F238E27FC236}">
                <a16:creationId xmlns:a16="http://schemas.microsoft.com/office/drawing/2014/main" id="{F92B6C6D-2492-D7F1-D287-4649A85338E7}"/>
              </a:ext>
            </a:extLst>
          </p:cNvPr>
          <p:cNvGrpSpPr/>
          <p:nvPr/>
        </p:nvGrpSpPr>
        <p:grpSpPr>
          <a:xfrm>
            <a:off x="4690835" y="3409948"/>
            <a:ext cx="2994840" cy="823680"/>
            <a:chOff x="4690835" y="3409948"/>
            <a:chExt cx="2994840" cy="823680"/>
          </a:xfrm>
        </p:grpSpPr>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4D9F8EA2-421B-2745-87F9-CB08F7F36A16}"/>
                    </a:ext>
                  </a:extLst>
                </p14:cNvPr>
                <p14:cNvContentPartPr/>
                <p14:nvPr/>
              </p14:nvContentPartPr>
              <p14:xfrm>
                <a:off x="4693715" y="3757708"/>
                <a:ext cx="83160" cy="78840"/>
              </p14:xfrm>
            </p:contentPart>
          </mc:Choice>
          <mc:Fallback>
            <p:pic>
              <p:nvPicPr>
                <p:cNvPr id="101" name="Freihand 100">
                  <a:extLst>
                    <a:ext uri="{FF2B5EF4-FFF2-40B4-BE49-F238E27FC236}">
                      <a16:creationId xmlns:a16="http://schemas.microsoft.com/office/drawing/2014/main" id="{4D9F8EA2-421B-2745-87F9-CB08F7F36A16}"/>
                    </a:ext>
                  </a:extLst>
                </p:cNvPr>
                <p:cNvPicPr/>
                <p:nvPr/>
              </p:nvPicPr>
              <p:blipFill>
                <a:blip r:embed="rId167"/>
                <a:stretch>
                  <a:fillRect/>
                </a:stretch>
              </p:blipFill>
              <p:spPr>
                <a:xfrm>
                  <a:off x="4685075" y="3749068"/>
                  <a:ext cx="100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2C3B70AA-50A9-E47D-0AEC-BAE0E44C431D}"/>
                    </a:ext>
                  </a:extLst>
                </p14:cNvPr>
                <p14:cNvContentPartPr/>
                <p14:nvPr/>
              </p14:nvContentPartPr>
              <p14:xfrm>
                <a:off x="4690835" y="3790108"/>
                <a:ext cx="59400" cy="64080"/>
              </p14:xfrm>
            </p:contentPart>
          </mc:Choice>
          <mc:Fallback>
            <p:pic>
              <p:nvPicPr>
                <p:cNvPr id="102" name="Freihand 101">
                  <a:extLst>
                    <a:ext uri="{FF2B5EF4-FFF2-40B4-BE49-F238E27FC236}">
                      <a16:creationId xmlns:a16="http://schemas.microsoft.com/office/drawing/2014/main" id="{2C3B70AA-50A9-E47D-0AEC-BAE0E44C431D}"/>
                    </a:ext>
                  </a:extLst>
                </p:cNvPr>
                <p:cNvPicPr/>
                <p:nvPr/>
              </p:nvPicPr>
              <p:blipFill>
                <a:blip r:embed="rId169"/>
                <a:stretch>
                  <a:fillRect/>
                </a:stretch>
              </p:blipFill>
              <p:spPr>
                <a:xfrm>
                  <a:off x="4681835" y="3781468"/>
                  <a:ext cx="77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F8AB1F83-6194-CE83-D9B7-6B0476F0239A}"/>
                    </a:ext>
                  </a:extLst>
                </p14:cNvPr>
                <p14:cNvContentPartPr/>
                <p14:nvPr/>
              </p14:nvContentPartPr>
              <p14:xfrm>
                <a:off x="4955435" y="3522628"/>
                <a:ext cx="283680" cy="442080"/>
              </p14:xfrm>
            </p:contentPart>
          </mc:Choice>
          <mc:Fallback>
            <p:pic>
              <p:nvPicPr>
                <p:cNvPr id="103" name="Freihand 102">
                  <a:extLst>
                    <a:ext uri="{FF2B5EF4-FFF2-40B4-BE49-F238E27FC236}">
                      <a16:creationId xmlns:a16="http://schemas.microsoft.com/office/drawing/2014/main" id="{F8AB1F83-6194-CE83-D9B7-6B0476F0239A}"/>
                    </a:ext>
                  </a:extLst>
                </p:cNvPr>
                <p:cNvPicPr/>
                <p:nvPr/>
              </p:nvPicPr>
              <p:blipFill>
                <a:blip r:embed="rId171"/>
                <a:stretch>
                  <a:fillRect/>
                </a:stretch>
              </p:blipFill>
              <p:spPr>
                <a:xfrm>
                  <a:off x="4946435" y="3513628"/>
                  <a:ext cx="30132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59F59684-F0DD-80F7-120E-DBBD268F2573}"/>
                    </a:ext>
                  </a:extLst>
                </p14:cNvPr>
                <p14:cNvContentPartPr/>
                <p14:nvPr/>
              </p14:nvContentPartPr>
              <p14:xfrm>
                <a:off x="5221835" y="3673108"/>
                <a:ext cx="144720" cy="158760"/>
              </p14:xfrm>
            </p:contentPart>
          </mc:Choice>
          <mc:Fallback>
            <p:pic>
              <p:nvPicPr>
                <p:cNvPr id="104" name="Freihand 103">
                  <a:extLst>
                    <a:ext uri="{FF2B5EF4-FFF2-40B4-BE49-F238E27FC236}">
                      <a16:creationId xmlns:a16="http://schemas.microsoft.com/office/drawing/2014/main" id="{59F59684-F0DD-80F7-120E-DBBD268F2573}"/>
                    </a:ext>
                  </a:extLst>
                </p:cNvPr>
                <p:cNvPicPr/>
                <p:nvPr/>
              </p:nvPicPr>
              <p:blipFill>
                <a:blip r:embed="rId173"/>
                <a:stretch>
                  <a:fillRect/>
                </a:stretch>
              </p:blipFill>
              <p:spPr>
                <a:xfrm>
                  <a:off x="5212835" y="3664108"/>
                  <a:ext cx="162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98BE640F-5138-9E05-2473-41407E0FF617}"/>
                    </a:ext>
                  </a:extLst>
                </p14:cNvPr>
                <p14:cNvContentPartPr/>
                <p14:nvPr/>
              </p14:nvContentPartPr>
              <p14:xfrm>
                <a:off x="5382035" y="3668428"/>
                <a:ext cx="87840" cy="152280"/>
              </p14:xfrm>
            </p:contentPart>
          </mc:Choice>
          <mc:Fallback>
            <p:pic>
              <p:nvPicPr>
                <p:cNvPr id="105" name="Freihand 104">
                  <a:extLst>
                    <a:ext uri="{FF2B5EF4-FFF2-40B4-BE49-F238E27FC236}">
                      <a16:creationId xmlns:a16="http://schemas.microsoft.com/office/drawing/2014/main" id="{98BE640F-5138-9E05-2473-41407E0FF617}"/>
                    </a:ext>
                  </a:extLst>
                </p:cNvPr>
                <p:cNvPicPr/>
                <p:nvPr/>
              </p:nvPicPr>
              <p:blipFill>
                <a:blip r:embed="rId175"/>
                <a:stretch>
                  <a:fillRect/>
                </a:stretch>
              </p:blipFill>
              <p:spPr>
                <a:xfrm>
                  <a:off x="5373395" y="3659428"/>
                  <a:ext cx="105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422C3101-1DA0-3282-FD78-FEFD3E2697D2}"/>
                    </a:ext>
                  </a:extLst>
                </p14:cNvPr>
                <p14:cNvContentPartPr/>
                <p14:nvPr/>
              </p14:nvContentPartPr>
              <p14:xfrm>
                <a:off x="5574995" y="3674908"/>
                <a:ext cx="26280" cy="82080"/>
              </p14:xfrm>
            </p:contentPart>
          </mc:Choice>
          <mc:Fallback>
            <p:pic>
              <p:nvPicPr>
                <p:cNvPr id="106" name="Freihand 105">
                  <a:extLst>
                    <a:ext uri="{FF2B5EF4-FFF2-40B4-BE49-F238E27FC236}">
                      <a16:creationId xmlns:a16="http://schemas.microsoft.com/office/drawing/2014/main" id="{422C3101-1DA0-3282-FD78-FEFD3E2697D2}"/>
                    </a:ext>
                  </a:extLst>
                </p:cNvPr>
                <p:cNvPicPr/>
                <p:nvPr/>
              </p:nvPicPr>
              <p:blipFill>
                <a:blip r:embed="rId177"/>
                <a:stretch>
                  <a:fillRect/>
                </a:stretch>
              </p:blipFill>
              <p:spPr>
                <a:xfrm>
                  <a:off x="5566355" y="3666268"/>
                  <a:ext cx="43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A27ACCA2-E55B-C296-EA8E-835A83007BCC}"/>
                    </a:ext>
                  </a:extLst>
                </p14:cNvPr>
                <p14:cNvContentPartPr/>
                <p14:nvPr/>
              </p14:nvContentPartPr>
              <p14:xfrm>
                <a:off x="5597315" y="3505348"/>
                <a:ext cx="92520" cy="248040"/>
              </p14:xfrm>
            </p:contentPart>
          </mc:Choice>
          <mc:Fallback>
            <p:pic>
              <p:nvPicPr>
                <p:cNvPr id="107" name="Freihand 106">
                  <a:extLst>
                    <a:ext uri="{FF2B5EF4-FFF2-40B4-BE49-F238E27FC236}">
                      <a16:creationId xmlns:a16="http://schemas.microsoft.com/office/drawing/2014/main" id="{A27ACCA2-E55B-C296-EA8E-835A83007BCC}"/>
                    </a:ext>
                  </a:extLst>
                </p:cNvPr>
                <p:cNvPicPr/>
                <p:nvPr/>
              </p:nvPicPr>
              <p:blipFill>
                <a:blip r:embed="rId179"/>
                <a:stretch>
                  <a:fillRect/>
                </a:stretch>
              </p:blipFill>
              <p:spPr>
                <a:xfrm>
                  <a:off x="5588675" y="3496348"/>
                  <a:ext cx="110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880C5FA1-BE7E-DD7A-0FB7-A7149A2FB0C1}"/>
                    </a:ext>
                  </a:extLst>
                </p14:cNvPr>
                <p14:cNvContentPartPr/>
                <p14:nvPr/>
              </p14:nvContentPartPr>
              <p14:xfrm>
                <a:off x="5728355" y="3470068"/>
                <a:ext cx="45720" cy="275760"/>
              </p14:xfrm>
            </p:contentPart>
          </mc:Choice>
          <mc:Fallback>
            <p:pic>
              <p:nvPicPr>
                <p:cNvPr id="108" name="Freihand 107">
                  <a:extLst>
                    <a:ext uri="{FF2B5EF4-FFF2-40B4-BE49-F238E27FC236}">
                      <a16:creationId xmlns:a16="http://schemas.microsoft.com/office/drawing/2014/main" id="{880C5FA1-BE7E-DD7A-0FB7-A7149A2FB0C1}"/>
                    </a:ext>
                  </a:extLst>
                </p:cNvPr>
                <p:cNvPicPr/>
                <p:nvPr/>
              </p:nvPicPr>
              <p:blipFill>
                <a:blip r:embed="rId181"/>
                <a:stretch>
                  <a:fillRect/>
                </a:stretch>
              </p:blipFill>
              <p:spPr>
                <a:xfrm>
                  <a:off x="5719355" y="3461068"/>
                  <a:ext cx="633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9E0F5D77-CB10-8AF0-D103-DEC9DDF4FBED}"/>
                    </a:ext>
                  </a:extLst>
                </p14:cNvPr>
                <p14:cNvContentPartPr/>
                <p14:nvPr/>
              </p14:nvContentPartPr>
              <p14:xfrm>
                <a:off x="5532155" y="3409948"/>
                <a:ext cx="357480" cy="344880"/>
              </p14:xfrm>
            </p:contentPart>
          </mc:Choice>
          <mc:Fallback>
            <p:pic>
              <p:nvPicPr>
                <p:cNvPr id="109" name="Freihand 108">
                  <a:extLst>
                    <a:ext uri="{FF2B5EF4-FFF2-40B4-BE49-F238E27FC236}">
                      <a16:creationId xmlns:a16="http://schemas.microsoft.com/office/drawing/2014/main" id="{9E0F5D77-CB10-8AF0-D103-DEC9DDF4FBED}"/>
                    </a:ext>
                  </a:extLst>
                </p:cNvPr>
                <p:cNvPicPr/>
                <p:nvPr/>
              </p:nvPicPr>
              <p:blipFill>
                <a:blip r:embed="rId183"/>
                <a:stretch>
                  <a:fillRect/>
                </a:stretch>
              </p:blipFill>
              <p:spPr>
                <a:xfrm>
                  <a:off x="5523155" y="3400948"/>
                  <a:ext cx="3751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45C0BFDC-AB78-B8EC-BEEB-64A5446C8BAE}"/>
                    </a:ext>
                  </a:extLst>
                </p14:cNvPr>
                <p14:cNvContentPartPr/>
                <p14:nvPr/>
              </p14:nvContentPartPr>
              <p14:xfrm>
                <a:off x="6117515" y="3534868"/>
                <a:ext cx="127440" cy="353520"/>
              </p14:xfrm>
            </p:contentPart>
          </mc:Choice>
          <mc:Fallback>
            <p:pic>
              <p:nvPicPr>
                <p:cNvPr id="111" name="Freihand 110">
                  <a:extLst>
                    <a:ext uri="{FF2B5EF4-FFF2-40B4-BE49-F238E27FC236}">
                      <a16:creationId xmlns:a16="http://schemas.microsoft.com/office/drawing/2014/main" id="{45C0BFDC-AB78-B8EC-BEEB-64A5446C8BAE}"/>
                    </a:ext>
                  </a:extLst>
                </p:cNvPr>
                <p:cNvPicPr/>
                <p:nvPr/>
              </p:nvPicPr>
              <p:blipFill>
                <a:blip r:embed="rId185"/>
                <a:stretch>
                  <a:fillRect/>
                </a:stretch>
              </p:blipFill>
              <p:spPr>
                <a:xfrm>
                  <a:off x="6108515" y="3526228"/>
                  <a:ext cx="1450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4D48CE6E-F6BE-2FB4-9C4E-8934935D4E3D}"/>
                    </a:ext>
                  </a:extLst>
                </p14:cNvPr>
                <p14:cNvContentPartPr/>
                <p14:nvPr/>
              </p14:nvContentPartPr>
              <p14:xfrm>
                <a:off x="6345755" y="3508588"/>
                <a:ext cx="147240" cy="185040"/>
              </p14:xfrm>
            </p:contentPart>
          </mc:Choice>
          <mc:Fallback>
            <p:pic>
              <p:nvPicPr>
                <p:cNvPr id="112" name="Freihand 111">
                  <a:extLst>
                    <a:ext uri="{FF2B5EF4-FFF2-40B4-BE49-F238E27FC236}">
                      <a16:creationId xmlns:a16="http://schemas.microsoft.com/office/drawing/2014/main" id="{4D48CE6E-F6BE-2FB4-9C4E-8934935D4E3D}"/>
                    </a:ext>
                  </a:extLst>
                </p:cNvPr>
                <p:cNvPicPr/>
                <p:nvPr/>
              </p:nvPicPr>
              <p:blipFill>
                <a:blip r:embed="rId187"/>
                <a:stretch>
                  <a:fillRect/>
                </a:stretch>
              </p:blipFill>
              <p:spPr>
                <a:xfrm>
                  <a:off x="6337115" y="3499588"/>
                  <a:ext cx="164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6A85FED8-207B-DEEB-A0B2-3224EECDF327}"/>
                    </a:ext>
                  </a:extLst>
                </p14:cNvPr>
                <p14:cNvContentPartPr/>
                <p14:nvPr/>
              </p14:nvContentPartPr>
              <p14:xfrm>
                <a:off x="6467795" y="3421468"/>
                <a:ext cx="161640" cy="221040"/>
              </p14:xfrm>
            </p:contentPart>
          </mc:Choice>
          <mc:Fallback>
            <p:pic>
              <p:nvPicPr>
                <p:cNvPr id="113" name="Freihand 112">
                  <a:extLst>
                    <a:ext uri="{FF2B5EF4-FFF2-40B4-BE49-F238E27FC236}">
                      <a16:creationId xmlns:a16="http://schemas.microsoft.com/office/drawing/2014/main" id="{6A85FED8-207B-DEEB-A0B2-3224EECDF327}"/>
                    </a:ext>
                  </a:extLst>
                </p:cNvPr>
                <p:cNvPicPr/>
                <p:nvPr/>
              </p:nvPicPr>
              <p:blipFill>
                <a:blip r:embed="rId189"/>
                <a:stretch>
                  <a:fillRect/>
                </a:stretch>
              </p:blipFill>
              <p:spPr>
                <a:xfrm>
                  <a:off x="6458795" y="3412828"/>
                  <a:ext cx="1792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D02698C1-4705-A405-CB65-DAE6CAFB0673}"/>
                    </a:ext>
                  </a:extLst>
                </p14:cNvPr>
                <p14:cNvContentPartPr/>
                <p14:nvPr/>
              </p14:nvContentPartPr>
              <p14:xfrm>
                <a:off x="6640235" y="3438028"/>
                <a:ext cx="159840" cy="157680"/>
              </p14:xfrm>
            </p:contentPart>
          </mc:Choice>
          <mc:Fallback>
            <p:pic>
              <p:nvPicPr>
                <p:cNvPr id="114" name="Freihand 113">
                  <a:extLst>
                    <a:ext uri="{FF2B5EF4-FFF2-40B4-BE49-F238E27FC236}">
                      <a16:creationId xmlns:a16="http://schemas.microsoft.com/office/drawing/2014/main" id="{D02698C1-4705-A405-CB65-DAE6CAFB0673}"/>
                    </a:ext>
                  </a:extLst>
                </p:cNvPr>
                <p:cNvPicPr/>
                <p:nvPr/>
              </p:nvPicPr>
              <p:blipFill>
                <a:blip r:embed="rId191"/>
                <a:stretch>
                  <a:fillRect/>
                </a:stretch>
              </p:blipFill>
              <p:spPr>
                <a:xfrm>
                  <a:off x="6631235" y="3429388"/>
                  <a:ext cx="177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BAAA6EDD-8BFB-6C05-0D28-851B8063B66F}"/>
                    </a:ext>
                  </a:extLst>
                </p14:cNvPr>
                <p14:cNvContentPartPr/>
                <p14:nvPr/>
              </p14:nvContentPartPr>
              <p14:xfrm>
                <a:off x="6807635" y="3436948"/>
                <a:ext cx="165240" cy="223920"/>
              </p14:xfrm>
            </p:contentPart>
          </mc:Choice>
          <mc:Fallback>
            <p:pic>
              <p:nvPicPr>
                <p:cNvPr id="115" name="Freihand 114">
                  <a:extLst>
                    <a:ext uri="{FF2B5EF4-FFF2-40B4-BE49-F238E27FC236}">
                      <a16:creationId xmlns:a16="http://schemas.microsoft.com/office/drawing/2014/main" id="{BAAA6EDD-8BFB-6C05-0D28-851B8063B66F}"/>
                    </a:ext>
                  </a:extLst>
                </p:cNvPr>
                <p:cNvPicPr/>
                <p:nvPr/>
              </p:nvPicPr>
              <p:blipFill>
                <a:blip r:embed="rId193"/>
                <a:stretch>
                  <a:fillRect/>
                </a:stretch>
              </p:blipFill>
              <p:spPr>
                <a:xfrm>
                  <a:off x="6798995" y="3428308"/>
                  <a:ext cx="182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40B80386-3253-681D-CC87-73968E4B6DBB}"/>
                    </a:ext>
                  </a:extLst>
                </p14:cNvPr>
                <p14:cNvContentPartPr/>
                <p14:nvPr/>
              </p14:nvContentPartPr>
              <p14:xfrm>
                <a:off x="4716395" y="3812788"/>
                <a:ext cx="2969280" cy="420840"/>
              </p14:xfrm>
            </p:contentPart>
          </mc:Choice>
          <mc:Fallback>
            <p:pic>
              <p:nvPicPr>
                <p:cNvPr id="117" name="Freihand 116">
                  <a:extLst>
                    <a:ext uri="{FF2B5EF4-FFF2-40B4-BE49-F238E27FC236}">
                      <a16:creationId xmlns:a16="http://schemas.microsoft.com/office/drawing/2014/main" id="{40B80386-3253-681D-CC87-73968E4B6DBB}"/>
                    </a:ext>
                  </a:extLst>
                </p:cNvPr>
                <p:cNvPicPr/>
                <p:nvPr/>
              </p:nvPicPr>
              <p:blipFill>
                <a:blip r:embed="rId195"/>
                <a:stretch>
                  <a:fillRect/>
                </a:stretch>
              </p:blipFill>
              <p:spPr>
                <a:xfrm>
                  <a:off x="4707755" y="3803788"/>
                  <a:ext cx="2986920" cy="43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105CE373-AFF2-6FDF-F080-A4BB094980AC}"/>
                  </a:ext>
                </a:extLst>
              </p14:cNvPr>
              <p14:cNvContentPartPr/>
              <p14:nvPr/>
            </p14:nvContentPartPr>
            <p14:xfrm>
              <a:off x="1982915" y="2396548"/>
              <a:ext cx="684720" cy="569520"/>
            </p14:xfrm>
          </p:contentPart>
        </mc:Choice>
        <mc:Fallback>
          <p:pic>
            <p:nvPicPr>
              <p:cNvPr id="119" name="Freihand 118">
                <a:extLst>
                  <a:ext uri="{FF2B5EF4-FFF2-40B4-BE49-F238E27FC236}">
                    <a16:creationId xmlns:a16="http://schemas.microsoft.com/office/drawing/2014/main" id="{105CE373-AFF2-6FDF-F080-A4BB094980AC}"/>
                  </a:ext>
                </a:extLst>
              </p:cNvPr>
              <p:cNvPicPr/>
              <p:nvPr/>
            </p:nvPicPr>
            <p:blipFill>
              <a:blip r:embed="rId197"/>
              <a:stretch>
                <a:fillRect/>
              </a:stretch>
            </p:blipFill>
            <p:spPr>
              <a:xfrm>
                <a:off x="1973915" y="2387908"/>
                <a:ext cx="702360" cy="587160"/>
              </a:xfrm>
              <a:prstGeom prst="rect">
                <a:avLst/>
              </a:prstGeom>
            </p:spPr>
          </p:pic>
        </mc:Fallback>
      </mc:AlternateContent>
    </p:spTree>
    <p:extLst>
      <p:ext uri="{BB962C8B-B14F-4D97-AF65-F5344CB8AC3E}">
        <p14:creationId xmlns:p14="http://schemas.microsoft.com/office/powerpoint/2010/main" val="377730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11067" y="475650"/>
            <a:ext cx="8688728" cy="6180845"/>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80CF66C7-6EC9-AFAD-A7E3-E07CE03A33A2}"/>
                  </a:ext>
                </a:extLst>
              </p14:cNvPr>
              <p14:cNvContentPartPr/>
              <p14:nvPr/>
            </p14:nvContentPartPr>
            <p14:xfrm>
              <a:off x="3879035" y="893073"/>
              <a:ext cx="235440" cy="409320"/>
            </p14:xfrm>
          </p:contentPart>
        </mc:Choice>
        <mc:Fallback>
          <p:pic>
            <p:nvPicPr>
              <p:cNvPr id="9" name="Freihand 8">
                <a:extLst>
                  <a:ext uri="{FF2B5EF4-FFF2-40B4-BE49-F238E27FC236}">
                    <a16:creationId xmlns:a16="http://schemas.microsoft.com/office/drawing/2014/main" id="{80CF66C7-6EC9-AFAD-A7E3-E07CE03A33A2}"/>
                  </a:ext>
                </a:extLst>
              </p:cNvPr>
              <p:cNvPicPr/>
              <p:nvPr/>
            </p:nvPicPr>
            <p:blipFill>
              <a:blip r:embed="rId5"/>
              <a:stretch>
                <a:fillRect/>
              </a:stretch>
            </p:blipFill>
            <p:spPr>
              <a:xfrm>
                <a:off x="3870035" y="884073"/>
                <a:ext cx="25308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77782226-6476-643F-6E35-CF9E345EA1AE}"/>
                  </a:ext>
                </a:extLst>
              </p14:cNvPr>
              <p14:cNvContentPartPr/>
              <p14:nvPr/>
            </p14:nvContentPartPr>
            <p14:xfrm>
              <a:off x="2001995" y="3174033"/>
              <a:ext cx="5712120" cy="140760"/>
            </p14:xfrm>
          </p:contentPart>
        </mc:Choice>
        <mc:Fallback>
          <p:pic>
            <p:nvPicPr>
              <p:cNvPr id="13" name="Freihand 12">
                <a:extLst>
                  <a:ext uri="{FF2B5EF4-FFF2-40B4-BE49-F238E27FC236}">
                    <a16:creationId xmlns:a16="http://schemas.microsoft.com/office/drawing/2014/main" id="{77782226-6476-643F-6E35-CF9E345EA1AE}"/>
                  </a:ext>
                </a:extLst>
              </p:cNvPr>
              <p:cNvPicPr/>
              <p:nvPr/>
            </p:nvPicPr>
            <p:blipFill>
              <a:blip r:embed="rId7"/>
              <a:stretch>
                <a:fillRect/>
              </a:stretch>
            </p:blipFill>
            <p:spPr>
              <a:xfrm>
                <a:off x="1992995" y="3165393"/>
                <a:ext cx="5729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E035E0F6-E7C8-C6A5-5EF8-94863DBA32C5}"/>
                  </a:ext>
                </a:extLst>
              </p14:cNvPr>
              <p14:cNvContentPartPr/>
              <p14:nvPr/>
            </p14:nvContentPartPr>
            <p14:xfrm>
              <a:off x="1951235" y="2358633"/>
              <a:ext cx="2758680" cy="1025280"/>
            </p14:xfrm>
          </p:contentPart>
        </mc:Choice>
        <mc:Fallback>
          <p:pic>
            <p:nvPicPr>
              <p:cNvPr id="14" name="Freihand 13">
                <a:extLst>
                  <a:ext uri="{FF2B5EF4-FFF2-40B4-BE49-F238E27FC236}">
                    <a16:creationId xmlns:a16="http://schemas.microsoft.com/office/drawing/2014/main" id="{E035E0F6-E7C8-C6A5-5EF8-94863DBA32C5}"/>
                  </a:ext>
                </a:extLst>
              </p:cNvPr>
              <p:cNvPicPr/>
              <p:nvPr/>
            </p:nvPicPr>
            <p:blipFill>
              <a:blip r:embed="rId9"/>
              <a:stretch>
                <a:fillRect/>
              </a:stretch>
            </p:blipFill>
            <p:spPr>
              <a:xfrm>
                <a:off x="1942595" y="2349633"/>
                <a:ext cx="2776320" cy="1042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 name="Freihand 41">
                <a:extLst>
                  <a:ext uri="{FF2B5EF4-FFF2-40B4-BE49-F238E27FC236}">
                    <a16:creationId xmlns:a16="http://schemas.microsoft.com/office/drawing/2014/main" id="{BD9D70D6-B112-ED2A-5DB7-FA3C2761B6C7}"/>
                  </a:ext>
                </a:extLst>
              </p14:cNvPr>
              <p14:cNvContentPartPr/>
              <p14:nvPr/>
            </p14:nvContentPartPr>
            <p14:xfrm>
              <a:off x="4776515" y="2247033"/>
              <a:ext cx="3131640" cy="1251360"/>
            </p14:xfrm>
          </p:contentPart>
        </mc:Choice>
        <mc:Fallback>
          <p:pic>
            <p:nvPicPr>
              <p:cNvPr id="42" name="Freihand 41">
                <a:extLst>
                  <a:ext uri="{FF2B5EF4-FFF2-40B4-BE49-F238E27FC236}">
                    <a16:creationId xmlns:a16="http://schemas.microsoft.com/office/drawing/2014/main" id="{BD9D70D6-B112-ED2A-5DB7-FA3C2761B6C7}"/>
                  </a:ext>
                </a:extLst>
              </p:cNvPr>
              <p:cNvPicPr/>
              <p:nvPr/>
            </p:nvPicPr>
            <p:blipFill>
              <a:blip r:embed="rId11"/>
              <a:stretch>
                <a:fillRect/>
              </a:stretch>
            </p:blipFill>
            <p:spPr>
              <a:xfrm>
                <a:off x="4767515" y="2238393"/>
                <a:ext cx="3149280" cy="126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Freihand 45">
                <a:extLst>
                  <a:ext uri="{FF2B5EF4-FFF2-40B4-BE49-F238E27FC236}">
                    <a16:creationId xmlns:a16="http://schemas.microsoft.com/office/drawing/2014/main" id="{3BC1D7B5-ADB2-D272-8396-E1D2B095CF9F}"/>
                  </a:ext>
                </a:extLst>
              </p14:cNvPr>
              <p14:cNvContentPartPr/>
              <p14:nvPr/>
            </p14:nvContentPartPr>
            <p14:xfrm>
              <a:off x="1832435" y="2271873"/>
              <a:ext cx="6064560" cy="1112760"/>
            </p14:xfrm>
          </p:contentPart>
        </mc:Choice>
        <mc:Fallback>
          <p:pic>
            <p:nvPicPr>
              <p:cNvPr id="46" name="Freihand 45">
                <a:extLst>
                  <a:ext uri="{FF2B5EF4-FFF2-40B4-BE49-F238E27FC236}">
                    <a16:creationId xmlns:a16="http://schemas.microsoft.com/office/drawing/2014/main" id="{3BC1D7B5-ADB2-D272-8396-E1D2B095CF9F}"/>
                  </a:ext>
                </a:extLst>
              </p:cNvPr>
              <p:cNvPicPr/>
              <p:nvPr/>
            </p:nvPicPr>
            <p:blipFill>
              <a:blip r:embed="rId13"/>
              <a:stretch>
                <a:fillRect/>
              </a:stretch>
            </p:blipFill>
            <p:spPr>
              <a:xfrm>
                <a:off x="1823795" y="2263233"/>
                <a:ext cx="6082200" cy="1130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Freihand 47">
                <a:extLst>
                  <a:ext uri="{FF2B5EF4-FFF2-40B4-BE49-F238E27FC236}">
                    <a16:creationId xmlns:a16="http://schemas.microsoft.com/office/drawing/2014/main" id="{5C17DEE5-7D32-6849-5C51-7D612CF9359A}"/>
                  </a:ext>
                </a:extLst>
              </p14:cNvPr>
              <p14:cNvContentPartPr/>
              <p14:nvPr/>
            </p14:nvContentPartPr>
            <p14:xfrm>
              <a:off x="526355" y="3627993"/>
              <a:ext cx="4196160" cy="174960"/>
            </p14:xfrm>
          </p:contentPart>
        </mc:Choice>
        <mc:Fallback>
          <p:pic>
            <p:nvPicPr>
              <p:cNvPr id="48" name="Freihand 47">
                <a:extLst>
                  <a:ext uri="{FF2B5EF4-FFF2-40B4-BE49-F238E27FC236}">
                    <a16:creationId xmlns:a16="http://schemas.microsoft.com/office/drawing/2014/main" id="{5C17DEE5-7D32-6849-5C51-7D612CF9359A}"/>
                  </a:ext>
                </a:extLst>
              </p:cNvPr>
              <p:cNvPicPr/>
              <p:nvPr/>
            </p:nvPicPr>
            <p:blipFill>
              <a:blip r:embed="rId15"/>
              <a:stretch>
                <a:fillRect/>
              </a:stretch>
            </p:blipFill>
            <p:spPr>
              <a:xfrm>
                <a:off x="517355" y="3619353"/>
                <a:ext cx="4213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 name="Freihand 48">
                <a:extLst>
                  <a:ext uri="{FF2B5EF4-FFF2-40B4-BE49-F238E27FC236}">
                    <a16:creationId xmlns:a16="http://schemas.microsoft.com/office/drawing/2014/main" id="{564931D3-B65F-4B03-1EB3-B7B0002BA202}"/>
                  </a:ext>
                </a:extLst>
              </p14:cNvPr>
              <p14:cNvContentPartPr/>
              <p14:nvPr/>
            </p14:nvContentPartPr>
            <p14:xfrm>
              <a:off x="1865195" y="3228753"/>
              <a:ext cx="5944680" cy="228600"/>
            </p14:xfrm>
          </p:contentPart>
        </mc:Choice>
        <mc:Fallback>
          <p:pic>
            <p:nvPicPr>
              <p:cNvPr id="49" name="Freihand 48">
                <a:extLst>
                  <a:ext uri="{FF2B5EF4-FFF2-40B4-BE49-F238E27FC236}">
                    <a16:creationId xmlns:a16="http://schemas.microsoft.com/office/drawing/2014/main" id="{564931D3-B65F-4B03-1EB3-B7B0002BA202}"/>
                  </a:ext>
                </a:extLst>
              </p:cNvPr>
              <p:cNvPicPr/>
              <p:nvPr/>
            </p:nvPicPr>
            <p:blipFill>
              <a:blip r:embed="rId17"/>
              <a:stretch>
                <a:fillRect/>
              </a:stretch>
            </p:blipFill>
            <p:spPr>
              <a:xfrm>
                <a:off x="1856555" y="3220113"/>
                <a:ext cx="59623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Freihand 49">
                <a:extLst>
                  <a:ext uri="{FF2B5EF4-FFF2-40B4-BE49-F238E27FC236}">
                    <a16:creationId xmlns:a16="http://schemas.microsoft.com/office/drawing/2014/main" id="{AD192AB8-EF7C-68A1-5BC5-62319B0AEB47}"/>
                  </a:ext>
                </a:extLst>
              </p14:cNvPr>
              <p14:cNvContentPartPr/>
              <p14:nvPr/>
            </p14:nvContentPartPr>
            <p14:xfrm>
              <a:off x="2190995" y="2467713"/>
              <a:ext cx="2367360" cy="1061640"/>
            </p14:xfrm>
          </p:contentPart>
        </mc:Choice>
        <mc:Fallback>
          <p:pic>
            <p:nvPicPr>
              <p:cNvPr id="50" name="Freihand 49">
                <a:extLst>
                  <a:ext uri="{FF2B5EF4-FFF2-40B4-BE49-F238E27FC236}">
                    <a16:creationId xmlns:a16="http://schemas.microsoft.com/office/drawing/2014/main" id="{AD192AB8-EF7C-68A1-5BC5-62319B0AEB47}"/>
                  </a:ext>
                </a:extLst>
              </p:cNvPr>
              <p:cNvPicPr/>
              <p:nvPr/>
            </p:nvPicPr>
            <p:blipFill>
              <a:blip r:embed="rId19"/>
              <a:stretch>
                <a:fillRect/>
              </a:stretch>
            </p:blipFill>
            <p:spPr>
              <a:xfrm>
                <a:off x="2181995" y="2459073"/>
                <a:ext cx="2385000" cy="1079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8" name="Freihand 97">
                <a:extLst>
                  <a:ext uri="{FF2B5EF4-FFF2-40B4-BE49-F238E27FC236}">
                    <a16:creationId xmlns:a16="http://schemas.microsoft.com/office/drawing/2014/main" id="{12414A34-F166-4492-6F5F-E9BDB56FB7AC}"/>
                  </a:ext>
                </a:extLst>
              </p14:cNvPr>
              <p14:cNvContentPartPr/>
              <p14:nvPr/>
            </p14:nvContentPartPr>
            <p14:xfrm>
              <a:off x="5133995" y="3993393"/>
              <a:ext cx="23760" cy="51840"/>
            </p14:xfrm>
          </p:contentPart>
        </mc:Choice>
        <mc:Fallback>
          <p:pic>
            <p:nvPicPr>
              <p:cNvPr id="98" name="Freihand 97">
                <a:extLst>
                  <a:ext uri="{FF2B5EF4-FFF2-40B4-BE49-F238E27FC236}">
                    <a16:creationId xmlns:a16="http://schemas.microsoft.com/office/drawing/2014/main" id="{12414A34-F166-4492-6F5F-E9BDB56FB7AC}"/>
                  </a:ext>
                </a:extLst>
              </p:cNvPr>
              <p:cNvPicPr/>
              <p:nvPr/>
            </p:nvPicPr>
            <p:blipFill>
              <a:blip r:embed="rId21"/>
              <a:stretch>
                <a:fillRect/>
              </a:stretch>
            </p:blipFill>
            <p:spPr>
              <a:xfrm>
                <a:off x="5125355" y="3984753"/>
                <a:ext cx="41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6" name="Freihand 115">
                <a:extLst>
                  <a:ext uri="{FF2B5EF4-FFF2-40B4-BE49-F238E27FC236}">
                    <a16:creationId xmlns:a16="http://schemas.microsoft.com/office/drawing/2014/main" id="{EA2EB1BA-3E38-B7B4-3E96-F628DAA41E5B}"/>
                  </a:ext>
                </a:extLst>
              </p14:cNvPr>
              <p14:cNvContentPartPr/>
              <p14:nvPr/>
            </p14:nvContentPartPr>
            <p14:xfrm>
              <a:off x="3249395" y="4138833"/>
              <a:ext cx="3193200" cy="91080"/>
            </p14:xfrm>
          </p:contentPart>
        </mc:Choice>
        <mc:Fallback>
          <p:pic>
            <p:nvPicPr>
              <p:cNvPr id="116" name="Freihand 115">
                <a:extLst>
                  <a:ext uri="{FF2B5EF4-FFF2-40B4-BE49-F238E27FC236}">
                    <a16:creationId xmlns:a16="http://schemas.microsoft.com/office/drawing/2014/main" id="{EA2EB1BA-3E38-B7B4-3E96-F628DAA41E5B}"/>
                  </a:ext>
                </a:extLst>
              </p:cNvPr>
              <p:cNvPicPr/>
              <p:nvPr/>
            </p:nvPicPr>
            <p:blipFill>
              <a:blip r:embed="rId23"/>
              <a:stretch>
                <a:fillRect/>
              </a:stretch>
            </p:blipFill>
            <p:spPr>
              <a:xfrm>
                <a:off x="3240755" y="4130193"/>
                <a:ext cx="3210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8" name="Freihand 117">
                <a:extLst>
                  <a:ext uri="{FF2B5EF4-FFF2-40B4-BE49-F238E27FC236}">
                    <a16:creationId xmlns:a16="http://schemas.microsoft.com/office/drawing/2014/main" id="{B6BBD6D6-C8D9-6305-B68A-21D980A7D0A4}"/>
                  </a:ext>
                </a:extLst>
              </p14:cNvPr>
              <p14:cNvContentPartPr/>
              <p14:nvPr/>
            </p14:nvContentPartPr>
            <p14:xfrm>
              <a:off x="2555675" y="4510353"/>
              <a:ext cx="4599000" cy="1063800"/>
            </p14:xfrm>
          </p:contentPart>
        </mc:Choice>
        <mc:Fallback>
          <p:pic>
            <p:nvPicPr>
              <p:cNvPr id="118" name="Freihand 117">
                <a:extLst>
                  <a:ext uri="{FF2B5EF4-FFF2-40B4-BE49-F238E27FC236}">
                    <a16:creationId xmlns:a16="http://schemas.microsoft.com/office/drawing/2014/main" id="{B6BBD6D6-C8D9-6305-B68A-21D980A7D0A4}"/>
                  </a:ext>
                </a:extLst>
              </p:cNvPr>
              <p:cNvPicPr/>
              <p:nvPr/>
            </p:nvPicPr>
            <p:blipFill>
              <a:blip r:embed="rId25"/>
              <a:stretch>
                <a:fillRect/>
              </a:stretch>
            </p:blipFill>
            <p:spPr>
              <a:xfrm>
                <a:off x="2546675" y="4501353"/>
                <a:ext cx="4616640" cy="108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9" name="Freihand 118">
                <a:extLst>
                  <a:ext uri="{FF2B5EF4-FFF2-40B4-BE49-F238E27FC236}">
                    <a16:creationId xmlns:a16="http://schemas.microsoft.com/office/drawing/2014/main" id="{6DD988C4-4E78-53A2-D5C6-BE0A319D1442}"/>
                  </a:ext>
                </a:extLst>
              </p14:cNvPr>
              <p14:cNvContentPartPr/>
              <p14:nvPr/>
            </p14:nvContentPartPr>
            <p14:xfrm>
              <a:off x="3473675" y="3753273"/>
              <a:ext cx="2987280" cy="612000"/>
            </p14:xfrm>
          </p:contentPart>
        </mc:Choice>
        <mc:Fallback>
          <p:pic>
            <p:nvPicPr>
              <p:cNvPr id="119" name="Freihand 118">
                <a:extLst>
                  <a:ext uri="{FF2B5EF4-FFF2-40B4-BE49-F238E27FC236}">
                    <a16:creationId xmlns:a16="http://schemas.microsoft.com/office/drawing/2014/main" id="{6DD988C4-4E78-53A2-D5C6-BE0A319D1442}"/>
                  </a:ext>
                </a:extLst>
              </p:cNvPr>
              <p:cNvPicPr/>
              <p:nvPr/>
            </p:nvPicPr>
            <p:blipFill>
              <a:blip r:embed="rId27"/>
              <a:stretch>
                <a:fillRect/>
              </a:stretch>
            </p:blipFill>
            <p:spPr>
              <a:xfrm>
                <a:off x="3464675" y="3744633"/>
                <a:ext cx="300492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1" name="Freihand 120">
                <a:extLst>
                  <a:ext uri="{FF2B5EF4-FFF2-40B4-BE49-F238E27FC236}">
                    <a16:creationId xmlns:a16="http://schemas.microsoft.com/office/drawing/2014/main" id="{96BED31D-2D29-4D8C-01F6-75238A26854B}"/>
                  </a:ext>
                </a:extLst>
              </p14:cNvPr>
              <p14:cNvContentPartPr/>
              <p14:nvPr/>
            </p14:nvContentPartPr>
            <p14:xfrm>
              <a:off x="1509875" y="4481913"/>
              <a:ext cx="3305160" cy="135000"/>
            </p14:xfrm>
          </p:contentPart>
        </mc:Choice>
        <mc:Fallback>
          <p:pic>
            <p:nvPicPr>
              <p:cNvPr id="121" name="Freihand 120">
                <a:extLst>
                  <a:ext uri="{FF2B5EF4-FFF2-40B4-BE49-F238E27FC236}">
                    <a16:creationId xmlns:a16="http://schemas.microsoft.com/office/drawing/2014/main" id="{96BED31D-2D29-4D8C-01F6-75238A26854B}"/>
                  </a:ext>
                </a:extLst>
              </p:cNvPr>
              <p:cNvPicPr/>
              <p:nvPr/>
            </p:nvPicPr>
            <p:blipFill>
              <a:blip r:embed="rId29"/>
              <a:stretch>
                <a:fillRect/>
              </a:stretch>
            </p:blipFill>
            <p:spPr>
              <a:xfrm>
                <a:off x="1500875" y="4473273"/>
                <a:ext cx="3322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2" name="Freihand 121">
                <a:extLst>
                  <a:ext uri="{FF2B5EF4-FFF2-40B4-BE49-F238E27FC236}">
                    <a16:creationId xmlns:a16="http://schemas.microsoft.com/office/drawing/2014/main" id="{4F241F24-1369-D638-77A0-C7B9215DF3F2}"/>
                  </a:ext>
                </a:extLst>
              </p14:cNvPr>
              <p14:cNvContentPartPr/>
              <p14:nvPr/>
            </p14:nvContentPartPr>
            <p14:xfrm>
              <a:off x="2697155" y="5099673"/>
              <a:ext cx="866880" cy="66600"/>
            </p14:xfrm>
          </p:contentPart>
        </mc:Choice>
        <mc:Fallback>
          <p:pic>
            <p:nvPicPr>
              <p:cNvPr id="122" name="Freihand 121">
                <a:extLst>
                  <a:ext uri="{FF2B5EF4-FFF2-40B4-BE49-F238E27FC236}">
                    <a16:creationId xmlns:a16="http://schemas.microsoft.com/office/drawing/2014/main" id="{4F241F24-1369-D638-77A0-C7B9215DF3F2}"/>
                  </a:ext>
                </a:extLst>
              </p:cNvPr>
              <p:cNvPicPr/>
              <p:nvPr/>
            </p:nvPicPr>
            <p:blipFill>
              <a:blip r:embed="rId31"/>
              <a:stretch>
                <a:fillRect/>
              </a:stretch>
            </p:blipFill>
            <p:spPr>
              <a:xfrm>
                <a:off x="2688515" y="5091033"/>
                <a:ext cx="884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3" name="Freihand 122">
                <a:extLst>
                  <a:ext uri="{FF2B5EF4-FFF2-40B4-BE49-F238E27FC236}">
                    <a16:creationId xmlns:a16="http://schemas.microsoft.com/office/drawing/2014/main" id="{BBF1ED78-2531-76D8-3ACB-442BF4BD1DD2}"/>
                  </a:ext>
                </a:extLst>
              </p14:cNvPr>
              <p14:cNvContentPartPr/>
              <p14:nvPr/>
            </p14:nvContentPartPr>
            <p14:xfrm>
              <a:off x="3732515" y="5322513"/>
              <a:ext cx="499320" cy="32400"/>
            </p14:xfrm>
          </p:contentPart>
        </mc:Choice>
        <mc:Fallback>
          <p:pic>
            <p:nvPicPr>
              <p:cNvPr id="123" name="Freihand 122">
                <a:extLst>
                  <a:ext uri="{FF2B5EF4-FFF2-40B4-BE49-F238E27FC236}">
                    <a16:creationId xmlns:a16="http://schemas.microsoft.com/office/drawing/2014/main" id="{BBF1ED78-2531-76D8-3ACB-442BF4BD1DD2}"/>
                  </a:ext>
                </a:extLst>
              </p:cNvPr>
              <p:cNvPicPr/>
              <p:nvPr/>
            </p:nvPicPr>
            <p:blipFill>
              <a:blip r:embed="rId33"/>
              <a:stretch>
                <a:fillRect/>
              </a:stretch>
            </p:blipFill>
            <p:spPr>
              <a:xfrm>
                <a:off x="3723875" y="5313513"/>
                <a:ext cx="516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4" name="Freihand 123">
                <a:extLst>
                  <a:ext uri="{FF2B5EF4-FFF2-40B4-BE49-F238E27FC236}">
                    <a16:creationId xmlns:a16="http://schemas.microsoft.com/office/drawing/2014/main" id="{962481A0-6176-1A8E-04A6-9C48BFC95F2E}"/>
                  </a:ext>
                </a:extLst>
              </p14:cNvPr>
              <p14:cNvContentPartPr/>
              <p14:nvPr/>
            </p14:nvContentPartPr>
            <p14:xfrm>
              <a:off x="4282955" y="4706913"/>
              <a:ext cx="230400" cy="414720"/>
            </p14:xfrm>
          </p:contentPart>
        </mc:Choice>
        <mc:Fallback>
          <p:pic>
            <p:nvPicPr>
              <p:cNvPr id="124" name="Freihand 123">
                <a:extLst>
                  <a:ext uri="{FF2B5EF4-FFF2-40B4-BE49-F238E27FC236}">
                    <a16:creationId xmlns:a16="http://schemas.microsoft.com/office/drawing/2014/main" id="{962481A0-6176-1A8E-04A6-9C48BFC95F2E}"/>
                  </a:ext>
                </a:extLst>
              </p:cNvPr>
              <p:cNvPicPr/>
              <p:nvPr/>
            </p:nvPicPr>
            <p:blipFill>
              <a:blip r:embed="rId35"/>
              <a:stretch>
                <a:fillRect/>
              </a:stretch>
            </p:blipFill>
            <p:spPr>
              <a:xfrm>
                <a:off x="4274315" y="4698273"/>
                <a:ext cx="24804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4" name="Freihand 213">
                <a:extLst>
                  <a:ext uri="{FF2B5EF4-FFF2-40B4-BE49-F238E27FC236}">
                    <a16:creationId xmlns:a16="http://schemas.microsoft.com/office/drawing/2014/main" id="{4C8BBE89-5C7D-3A42-048C-379473ACD439}"/>
                  </a:ext>
                </a:extLst>
              </p14:cNvPr>
              <p14:cNvContentPartPr/>
              <p14:nvPr/>
            </p14:nvContentPartPr>
            <p14:xfrm>
              <a:off x="11318075" y="274593"/>
              <a:ext cx="481680" cy="50760"/>
            </p14:xfrm>
          </p:contentPart>
        </mc:Choice>
        <mc:Fallback>
          <p:pic>
            <p:nvPicPr>
              <p:cNvPr id="214" name="Freihand 213">
                <a:extLst>
                  <a:ext uri="{FF2B5EF4-FFF2-40B4-BE49-F238E27FC236}">
                    <a16:creationId xmlns:a16="http://schemas.microsoft.com/office/drawing/2014/main" id="{4C8BBE89-5C7D-3A42-048C-379473ACD439}"/>
                  </a:ext>
                </a:extLst>
              </p:cNvPr>
              <p:cNvPicPr/>
              <p:nvPr/>
            </p:nvPicPr>
            <p:blipFill>
              <a:blip r:embed="rId37"/>
              <a:stretch>
                <a:fillRect/>
              </a:stretch>
            </p:blipFill>
            <p:spPr>
              <a:xfrm>
                <a:off x="11309435" y="265953"/>
                <a:ext cx="499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7" name="Freihand 246">
                <a:extLst>
                  <a:ext uri="{FF2B5EF4-FFF2-40B4-BE49-F238E27FC236}">
                    <a16:creationId xmlns:a16="http://schemas.microsoft.com/office/drawing/2014/main" id="{DC8C0BC4-9219-91F6-1548-E7A0CB10D463}"/>
                  </a:ext>
                </a:extLst>
              </p14:cNvPr>
              <p14:cNvContentPartPr/>
              <p14:nvPr/>
            </p14:nvContentPartPr>
            <p14:xfrm>
              <a:off x="9975635" y="1718193"/>
              <a:ext cx="669240" cy="712800"/>
            </p14:xfrm>
          </p:contentPart>
        </mc:Choice>
        <mc:Fallback>
          <p:pic>
            <p:nvPicPr>
              <p:cNvPr id="247" name="Freihand 246">
                <a:extLst>
                  <a:ext uri="{FF2B5EF4-FFF2-40B4-BE49-F238E27FC236}">
                    <a16:creationId xmlns:a16="http://schemas.microsoft.com/office/drawing/2014/main" id="{DC8C0BC4-9219-91F6-1548-E7A0CB10D463}"/>
                  </a:ext>
                </a:extLst>
              </p:cNvPr>
              <p:cNvPicPr/>
              <p:nvPr/>
            </p:nvPicPr>
            <p:blipFill>
              <a:blip r:embed="rId39"/>
              <a:stretch>
                <a:fillRect/>
              </a:stretch>
            </p:blipFill>
            <p:spPr>
              <a:xfrm>
                <a:off x="9966995" y="1709553"/>
                <a:ext cx="68688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8" name="Freihand 287">
                <a:extLst>
                  <a:ext uri="{FF2B5EF4-FFF2-40B4-BE49-F238E27FC236}">
                    <a16:creationId xmlns:a16="http://schemas.microsoft.com/office/drawing/2014/main" id="{95D4CC35-F645-8C7E-59D1-76AF5F4E6CF4}"/>
                  </a:ext>
                </a:extLst>
              </p14:cNvPr>
              <p14:cNvContentPartPr/>
              <p14:nvPr/>
            </p14:nvContentPartPr>
            <p14:xfrm>
              <a:off x="6797555" y="3319113"/>
              <a:ext cx="1811520" cy="2381040"/>
            </p14:xfrm>
          </p:contentPart>
        </mc:Choice>
        <mc:Fallback>
          <p:pic>
            <p:nvPicPr>
              <p:cNvPr id="288" name="Freihand 287">
                <a:extLst>
                  <a:ext uri="{FF2B5EF4-FFF2-40B4-BE49-F238E27FC236}">
                    <a16:creationId xmlns:a16="http://schemas.microsoft.com/office/drawing/2014/main" id="{95D4CC35-F645-8C7E-59D1-76AF5F4E6CF4}"/>
                  </a:ext>
                </a:extLst>
              </p:cNvPr>
              <p:cNvPicPr/>
              <p:nvPr/>
            </p:nvPicPr>
            <p:blipFill>
              <a:blip r:embed="rId41"/>
              <a:stretch>
                <a:fillRect/>
              </a:stretch>
            </p:blipFill>
            <p:spPr>
              <a:xfrm>
                <a:off x="6788915" y="3310473"/>
                <a:ext cx="1829160" cy="2398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0" name="Freihand 289">
                <a:extLst>
                  <a:ext uri="{FF2B5EF4-FFF2-40B4-BE49-F238E27FC236}">
                    <a16:creationId xmlns:a16="http://schemas.microsoft.com/office/drawing/2014/main" id="{4105A69A-4492-E433-A819-C59198BD74F8}"/>
                  </a:ext>
                </a:extLst>
              </p14:cNvPr>
              <p14:cNvContentPartPr/>
              <p14:nvPr/>
            </p14:nvContentPartPr>
            <p14:xfrm>
              <a:off x="718595" y="3680913"/>
              <a:ext cx="3716640" cy="126000"/>
            </p14:xfrm>
          </p:contentPart>
        </mc:Choice>
        <mc:Fallback>
          <p:pic>
            <p:nvPicPr>
              <p:cNvPr id="290" name="Freihand 289">
                <a:extLst>
                  <a:ext uri="{FF2B5EF4-FFF2-40B4-BE49-F238E27FC236}">
                    <a16:creationId xmlns:a16="http://schemas.microsoft.com/office/drawing/2014/main" id="{4105A69A-4492-E433-A819-C59198BD74F8}"/>
                  </a:ext>
                </a:extLst>
              </p:cNvPr>
              <p:cNvPicPr/>
              <p:nvPr/>
            </p:nvPicPr>
            <p:blipFill>
              <a:blip r:embed="rId43"/>
              <a:stretch>
                <a:fillRect/>
              </a:stretch>
            </p:blipFill>
            <p:spPr>
              <a:xfrm>
                <a:off x="709955" y="3672273"/>
                <a:ext cx="3734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2" name="Freihand 291">
                <a:extLst>
                  <a:ext uri="{FF2B5EF4-FFF2-40B4-BE49-F238E27FC236}">
                    <a16:creationId xmlns:a16="http://schemas.microsoft.com/office/drawing/2014/main" id="{C7B2248F-BFD3-5649-5B8A-3894AEC38BCC}"/>
                  </a:ext>
                </a:extLst>
              </p14:cNvPr>
              <p14:cNvContentPartPr/>
              <p14:nvPr/>
            </p14:nvContentPartPr>
            <p14:xfrm>
              <a:off x="624995" y="6451473"/>
              <a:ext cx="7443360" cy="142920"/>
            </p14:xfrm>
          </p:contentPart>
        </mc:Choice>
        <mc:Fallback>
          <p:pic>
            <p:nvPicPr>
              <p:cNvPr id="292" name="Freihand 291">
                <a:extLst>
                  <a:ext uri="{FF2B5EF4-FFF2-40B4-BE49-F238E27FC236}">
                    <a16:creationId xmlns:a16="http://schemas.microsoft.com/office/drawing/2014/main" id="{C7B2248F-BFD3-5649-5B8A-3894AEC38BCC}"/>
                  </a:ext>
                </a:extLst>
              </p:cNvPr>
              <p:cNvPicPr/>
              <p:nvPr/>
            </p:nvPicPr>
            <p:blipFill>
              <a:blip r:embed="rId45"/>
              <a:stretch>
                <a:fillRect/>
              </a:stretch>
            </p:blipFill>
            <p:spPr>
              <a:xfrm>
                <a:off x="615995" y="6442833"/>
                <a:ext cx="7461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3" name="Freihand 292">
                <a:extLst>
                  <a:ext uri="{FF2B5EF4-FFF2-40B4-BE49-F238E27FC236}">
                    <a16:creationId xmlns:a16="http://schemas.microsoft.com/office/drawing/2014/main" id="{D4C4DC0C-9DFB-FF5C-E524-118C2920EF1B}"/>
                  </a:ext>
                </a:extLst>
              </p14:cNvPr>
              <p14:cNvContentPartPr/>
              <p14:nvPr/>
            </p14:nvContentPartPr>
            <p14:xfrm>
              <a:off x="527075" y="6300993"/>
              <a:ext cx="877680" cy="149040"/>
            </p14:xfrm>
          </p:contentPart>
        </mc:Choice>
        <mc:Fallback>
          <p:pic>
            <p:nvPicPr>
              <p:cNvPr id="293" name="Freihand 292">
                <a:extLst>
                  <a:ext uri="{FF2B5EF4-FFF2-40B4-BE49-F238E27FC236}">
                    <a16:creationId xmlns:a16="http://schemas.microsoft.com/office/drawing/2014/main" id="{D4C4DC0C-9DFB-FF5C-E524-118C2920EF1B}"/>
                  </a:ext>
                </a:extLst>
              </p:cNvPr>
              <p:cNvPicPr/>
              <p:nvPr/>
            </p:nvPicPr>
            <p:blipFill>
              <a:blip r:embed="rId47"/>
              <a:stretch>
                <a:fillRect/>
              </a:stretch>
            </p:blipFill>
            <p:spPr>
              <a:xfrm>
                <a:off x="518075" y="6291993"/>
                <a:ext cx="895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5" name="Freihand 304">
                <a:extLst>
                  <a:ext uri="{FF2B5EF4-FFF2-40B4-BE49-F238E27FC236}">
                    <a16:creationId xmlns:a16="http://schemas.microsoft.com/office/drawing/2014/main" id="{4CB3404C-62A5-55A6-3179-9C4AC0A2BA6A}"/>
                  </a:ext>
                </a:extLst>
              </p14:cNvPr>
              <p14:cNvContentPartPr/>
              <p14:nvPr/>
            </p14:nvContentPartPr>
            <p14:xfrm>
              <a:off x="488195" y="4881153"/>
              <a:ext cx="549360" cy="390600"/>
            </p14:xfrm>
          </p:contentPart>
        </mc:Choice>
        <mc:Fallback>
          <p:pic>
            <p:nvPicPr>
              <p:cNvPr id="305" name="Freihand 304">
                <a:extLst>
                  <a:ext uri="{FF2B5EF4-FFF2-40B4-BE49-F238E27FC236}">
                    <a16:creationId xmlns:a16="http://schemas.microsoft.com/office/drawing/2014/main" id="{4CB3404C-62A5-55A6-3179-9C4AC0A2BA6A}"/>
                  </a:ext>
                </a:extLst>
              </p:cNvPr>
              <p:cNvPicPr/>
              <p:nvPr/>
            </p:nvPicPr>
            <p:blipFill>
              <a:blip r:embed="rId49"/>
              <a:stretch>
                <a:fillRect/>
              </a:stretch>
            </p:blipFill>
            <p:spPr>
              <a:xfrm>
                <a:off x="479195" y="4872513"/>
                <a:ext cx="56700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0" name="Freihand 329">
                <a:extLst>
                  <a:ext uri="{FF2B5EF4-FFF2-40B4-BE49-F238E27FC236}">
                    <a16:creationId xmlns:a16="http://schemas.microsoft.com/office/drawing/2014/main" id="{EBACDFA2-D900-27C9-89EB-C4F1E7E2AC63}"/>
                  </a:ext>
                </a:extLst>
              </p14:cNvPr>
              <p14:cNvContentPartPr/>
              <p14:nvPr/>
            </p14:nvContentPartPr>
            <p14:xfrm>
              <a:off x="668195" y="2425233"/>
              <a:ext cx="458640" cy="464760"/>
            </p14:xfrm>
          </p:contentPart>
        </mc:Choice>
        <mc:Fallback>
          <p:pic>
            <p:nvPicPr>
              <p:cNvPr id="330" name="Freihand 329">
                <a:extLst>
                  <a:ext uri="{FF2B5EF4-FFF2-40B4-BE49-F238E27FC236}">
                    <a16:creationId xmlns:a16="http://schemas.microsoft.com/office/drawing/2014/main" id="{EBACDFA2-D900-27C9-89EB-C4F1E7E2AC63}"/>
                  </a:ext>
                </a:extLst>
              </p:cNvPr>
              <p:cNvPicPr/>
              <p:nvPr/>
            </p:nvPicPr>
            <p:blipFill>
              <a:blip r:embed="rId51"/>
              <a:stretch>
                <a:fillRect/>
              </a:stretch>
            </p:blipFill>
            <p:spPr>
              <a:xfrm>
                <a:off x="659195" y="2416593"/>
                <a:ext cx="47628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1" name="Freihand 340">
                <a:extLst>
                  <a:ext uri="{FF2B5EF4-FFF2-40B4-BE49-F238E27FC236}">
                    <a16:creationId xmlns:a16="http://schemas.microsoft.com/office/drawing/2014/main" id="{C9E156CF-2D82-E179-1220-842162453684}"/>
                  </a:ext>
                </a:extLst>
              </p14:cNvPr>
              <p14:cNvContentPartPr/>
              <p14:nvPr/>
            </p14:nvContentPartPr>
            <p14:xfrm>
              <a:off x="2269475" y="6008673"/>
              <a:ext cx="1746000" cy="357120"/>
            </p14:xfrm>
          </p:contentPart>
        </mc:Choice>
        <mc:Fallback>
          <p:pic>
            <p:nvPicPr>
              <p:cNvPr id="341" name="Freihand 340">
                <a:extLst>
                  <a:ext uri="{FF2B5EF4-FFF2-40B4-BE49-F238E27FC236}">
                    <a16:creationId xmlns:a16="http://schemas.microsoft.com/office/drawing/2014/main" id="{C9E156CF-2D82-E179-1220-842162453684}"/>
                  </a:ext>
                </a:extLst>
              </p:cNvPr>
              <p:cNvPicPr/>
              <p:nvPr/>
            </p:nvPicPr>
            <p:blipFill>
              <a:blip r:embed="rId53"/>
              <a:stretch>
                <a:fillRect/>
              </a:stretch>
            </p:blipFill>
            <p:spPr>
              <a:xfrm>
                <a:off x="2260475" y="6000033"/>
                <a:ext cx="17636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2" name="Freihand 341">
                <a:extLst>
                  <a:ext uri="{FF2B5EF4-FFF2-40B4-BE49-F238E27FC236}">
                    <a16:creationId xmlns:a16="http://schemas.microsoft.com/office/drawing/2014/main" id="{932F66E7-FEE8-0722-A470-19740516E11A}"/>
                  </a:ext>
                </a:extLst>
              </p14:cNvPr>
              <p14:cNvContentPartPr/>
              <p14:nvPr/>
            </p14:nvContentPartPr>
            <p14:xfrm>
              <a:off x="6097715" y="5504313"/>
              <a:ext cx="2602080" cy="849960"/>
            </p14:xfrm>
          </p:contentPart>
        </mc:Choice>
        <mc:Fallback>
          <p:pic>
            <p:nvPicPr>
              <p:cNvPr id="342" name="Freihand 341">
                <a:extLst>
                  <a:ext uri="{FF2B5EF4-FFF2-40B4-BE49-F238E27FC236}">
                    <a16:creationId xmlns:a16="http://schemas.microsoft.com/office/drawing/2014/main" id="{932F66E7-FEE8-0722-A470-19740516E11A}"/>
                  </a:ext>
                </a:extLst>
              </p:cNvPr>
              <p:cNvPicPr/>
              <p:nvPr/>
            </p:nvPicPr>
            <p:blipFill>
              <a:blip r:embed="rId55"/>
              <a:stretch>
                <a:fillRect/>
              </a:stretch>
            </p:blipFill>
            <p:spPr>
              <a:xfrm>
                <a:off x="6088715" y="5495673"/>
                <a:ext cx="2619720" cy="867600"/>
              </a:xfrm>
              <a:prstGeom prst="rect">
                <a:avLst/>
              </a:prstGeom>
            </p:spPr>
          </p:pic>
        </mc:Fallback>
      </mc:AlternateContent>
      <p:sp>
        <p:nvSpPr>
          <p:cNvPr id="344" name="Textfeld 343">
            <a:extLst>
              <a:ext uri="{FF2B5EF4-FFF2-40B4-BE49-F238E27FC236}">
                <a16:creationId xmlns:a16="http://schemas.microsoft.com/office/drawing/2014/main" id="{7FB0FE0A-3729-B34B-17C4-BF490F1575A2}"/>
              </a:ext>
            </a:extLst>
          </p:cNvPr>
          <p:cNvSpPr txBox="1"/>
          <p:nvPr/>
        </p:nvSpPr>
        <p:spPr>
          <a:xfrm>
            <a:off x="5663953" y="262713"/>
            <a:ext cx="838691" cy="369332"/>
          </a:xfrm>
          <a:prstGeom prst="rect">
            <a:avLst/>
          </a:prstGeom>
          <a:noFill/>
        </p:spPr>
        <p:txBody>
          <a:bodyPr wrap="none" rtlCol="0">
            <a:spAutoFit/>
          </a:bodyPr>
          <a:lstStyle/>
          <a:p>
            <a:r>
              <a:rPr lang="de-DE">
                <a:hlinkClick r:id="rId56" action="ppaction://hlinkfile"/>
              </a:rPr>
              <a:t>ACMS</a:t>
            </a:r>
            <a:endParaRPr lang="de-DE"/>
          </a:p>
        </p:txBody>
      </p:sp>
      <mc:AlternateContent xmlns:mc="http://schemas.openxmlformats.org/markup-compatibility/2006">
        <mc:Choice xmlns:p14="http://schemas.microsoft.com/office/powerpoint/2010/main" Requires="p14">
          <p:contentPart p14:bwMode="auto" r:id="rId57">
            <p14:nvContentPartPr>
              <p14:cNvPr id="345" name="Freihand 344">
                <a:extLst>
                  <a:ext uri="{FF2B5EF4-FFF2-40B4-BE49-F238E27FC236}">
                    <a16:creationId xmlns:a16="http://schemas.microsoft.com/office/drawing/2014/main" id="{B0AD1E0D-C954-FFBD-D78A-9451F40725F0}"/>
                  </a:ext>
                </a:extLst>
              </p14:cNvPr>
              <p14:cNvContentPartPr/>
              <p14:nvPr/>
            </p14:nvContentPartPr>
            <p14:xfrm>
              <a:off x="6255755" y="5488113"/>
              <a:ext cx="2300400" cy="917640"/>
            </p14:xfrm>
          </p:contentPart>
        </mc:Choice>
        <mc:Fallback>
          <p:pic>
            <p:nvPicPr>
              <p:cNvPr id="345" name="Freihand 344">
                <a:extLst>
                  <a:ext uri="{FF2B5EF4-FFF2-40B4-BE49-F238E27FC236}">
                    <a16:creationId xmlns:a16="http://schemas.microsoft.com/office/drawing/2014/main" id="{B0AD1E0D-C954-FFBD-D78A-9451F40725F0}"/>
                  </a:ext>
                </a:extLst>
              </p:cNvPr>
              <p:cNvPicPr/>
              <p:nvPr/>
            </p:nvPicPr>
            <p:blipFill>
              <a:blip r:embed="rId58"/>
              <a:stretch>
                <a:fillRect/>
              </a:stretch>
            </p:blipFill>
            <p:spPr>
              <a:xfrm>
                <a:off x="6246755" y="5479113"/>
                <a:ext cx="2318040" cy="93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7" name="Freihand 346">
                <a:extLst>
                  <a:ext uri="{FF2B5EF4-FFF2-40B4-BE49-F238E27FC236}">
                    <a16:creationId xmlns:a16="http://schemas.microsoft.com/office/drawing/2014/main" id="{6C0185D8-7942-8C7E-94A8-B82B766E95CE}"/>
                  </a:ext>
                </a:extLst>
              </p14:cNvPr>
              <p14:cNvContentPartPr/>
              <p14:nvPr/>
            </p14:nvContentPartPr>
            <p14:xfrm>
              <a:off x="6242795" y="5519793"/>
              <a:ext cx="2091960" cy="990000"/>
            </p14:xfrm>
          </p:contentPart>
        </mc:Choice>
        <mc:Fallback>
          <p:pic>
            <p:nvPicPr>
              <p:cNvPr id="347" name="Freihand 346">
                <a:extLst>
                  <a:ext uri="{FF2B5EF4-FFF2-40B4-BE49-F238E27FC236}">
                    <a16:creationId xmlns:a16="http://schemas.microsoft.com/office/drawing/2014/main" id="{6C0185D8-7942-8C7E-94A8-B82B766E95CE}"/>
                  </a:ext>
                </a:extLst>
              </p:cNvPr>
              <p:cNvPicPr/>
              <p:nvPr/>
            </p:nvPicPr>
            <p:blipFill>
              <a:blip r:embed="rId60"/>
              <a:stretch>
                <a:fillRect/>
              </a:stretch>
            </p:blipFill>
            <p:spPr>
              <a:xfrm>
                <a:off x="6234155" y="5511153"/>
                <a:ext cx="2109600" cy="1007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9" name="Freihand 348">
                <a:extLst>
                  <a:ext uri="{FF2B5EF4-FFF2-40B4-BE49-F238E27FC236}">
                    <a16:creationId xmlns:a16="http://schemas.microsoft.com/office/drawing/2014/main" id="{863138D4-7F6C-88F3-17C0-F07000E64D2F}"/>
                  </a:ext>
                </a:extLst>
              </p14:cNvPr>
              <p14:cNvContentPartPr/>
              <p14:nvPr/>
            </p14:nvContentPartPr>
            <p14:xfrm>
              <a:off x="6150995" y="5457513"/>
              <a:ext cx="2451240" cy="1026360"/>
            </p14:xfrm>
          </p:contentPart>
        </mc:Choice>
        <mc:Fallback>
          <p:pic>
            <p:nvPicPr>
              <p:cNvPr id="349" name="Freihand 348">
                <a:extLst>
                  <a:ext uri="{FF2B5EF4-FFF2-40B4-BE49-F238E27FC236}">
                    <a16:creationId xmlns:a16="http://schemas.microsoft.com/office/drawing/2014/main" id="{863138D4-7F6C-88F3-17C0-F07000E64D2F}"/>
                  </a:ext>
                </a:extLst>
              </p:cNvPr>
              <p:cNvPicPr/>
              <p:nvPr/>
            </p:nvPicPr>
            <p:blipFill>
              <a:blip r:embed="rId62"/>
              <a:stretch>
                <a:fillRect/>
              </a:stretch>
            </p:blipFill>
            <p:spPr>
              <a:xfrm>
                <a:off x="6142355" y="5448513"/>
                <a:ext cx="2468880" cy="1044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2" name="Freihand 361">
                <a:extLst>
                  <a:ext uri="{FF2B5EF4-FFF2-40B4-BE49-F238E27FC236}">
                    <a16:creationId xmlns:a16="http://schemas.microsoft.com/office/drawing/2014/main" id="{43C86EF3-CD6D-1E90-C7D4-C75923EABA67}"/>
                  </a:ext>
                </a:extLst>
              </p14:cNvPr>
              <p14:cNvContentPartPr/>
              <p14:nvPr/>
            </p14:nvContentPartPr>
            <p14:xfrm>
              <a:off x="6598475" y="6081393"/>
              <a:ext cx="2074320" cy="56160"/>
            </p14:xfrm>
          </p:contentPart>
        </mc:Choice>
        <mc:Fallback>
          <p:pic>
            <p:nvPicPr>
              <p:cNvPr id="362" name="Freihand 361">
                <a:extLst>
                  <a:ext uri="{FF2B5EF4-FFF2-40B4-BE49-F238E27FC236}">
                    <a16:creationId xmlns:a16="http://schemas.microsoft.com/office/drawing/2014/main" id="{43C86EF3-CD6D-1E90-C7D4-C75923EABA67}"/>
                  </a:ext>
                </a:extLst>
              </p:cNvPr>
              <p:cNvPicPr/>
              <p:nvPr/>
            </p:nvPicPr>
            <p:blipFill>
              <a:blip r:embed="rId64"/>
              <a:stretch>
                <a:fillRect/>
              </a:stretch>
            </p:blipFill>
            <p:spPr>
              <a:xfrm>
                <a:off x="6589475" y="6072753"/>
                <a:ext cx="2091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0" name="Freihand 319">
                <a:extLst>
                  <a:ext uri="{FF2B5EF4-FFF2-40B4-BE49-F238E27FC236}">
                    <a16:creationId xmlns:a16="http://schemas.microsoft.com/office/drawing/2014/main" id="{1E98DC1D-05C7-9C2A-192F-17D8DDB57812}"/>
                  </a:ext>
                </a:extLst>
              </p14:cNvPr>
              <p14:cNvContentPartPr/>
              <p14:nvPr/>
            </p14:nvContentPartPr>
            <p14:xfrm>
              <a:off x="4700555" y="6284433"/>
              <a:ext cx="1080360" cy="170640"/>
            </p14:xfrm>
          </p:contentPart>
        </mc:Choice>
        <mc:Fallback>
          <p:pic>
            <p:nvPicPr>
              <p:cNvPr id="320" name="Freihand 319">
                <a:extLst>
                  <a:ext uri="{FF2B5EF4-FFF2-40B4-BE49-F238E27FC236}">
                    <a16:creationId xmlns:a16="http://schemas.microsoft.com/office/drawing/2014/main" id="{1E98DC1D-05C7-9C2A-192F-17D8DDB57812}"/>
                  </a:ext>
                </a:extLst>
              </p:cNvPr>
              <p:cNvPicPr/>
              <p:nvPr/>
            </p:nvPicPr>
            <p:blipFill>
              <a:blip r:embed="rId66"/>
              <a:stretch>
                <a:fillRect/>
              </a:stretch>
            </p:blipFill>
            <p:spPr>
              <a:xfrm>
                <a:off x="4691915" y="6275793"/>
                <a:ext cx="1098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94" name="Freihand 293">
                <a:extLst>
                  <a:ext uri="{FF2B5EF4-FFF2-40B4-BE49-F238E27FC236}">
                    <a16:creationId xmlns:a16="http://schemas.microsoft.com/office/drawing/2014/main" id="{3AEE5AFC-BFCF-8F13-651C-5282D2595AFE}"/>
                  </a:ext>
                </a:extLst>
              </p14:cNvPr>
              <p14:cNvContentPartPr/>
              <p14:nvPr/>
            </p14:nvContentPartPr>
            <p14:xfrm>
              <a:off x="1122155" y="5988513"/>
              <a:ext cx="184320" cy="15840"/>
            </p14:xfrm>
          </p:contentPart>
        </mc:Choice>
        <mc:Fallback>
          <p:pic>
            <p:nvPicPr>
              <p:cNvPr id="294" name="Freihand 293">
                <a:extLst>
                  <a:ext uri="{FF2B5EF4-FFF2-40B4-BE49-F238E27FC236}">
                    <a16:creationId xmlns:a16="http://schemas.microsoft.com/office/drawing/2014/main" id="{3AEE5AFC-BFCF-8F13-651C-5282D2595AFE}"/>
                  </a:ext>
                </a:extLst>
              </p:cNvPr>
              <p:cNvPicPr/>
              <p:nvPr/>
            </p:nvPicPr>
            <p:blipFill>
              <a:blip r:embed="rId68"/>
              <a:stretch>
                <a:fillRect/>
              </a:stretch>
            </p:blipFill>
            <p:spPr>
              <a:xfrm>
                <a:off x="1113155" y="5979873"/>
                <a:ext cx="201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5" name="Freihand 294">
                <a:extLst>
                  <a:ext uri="{FF2B5EF4-FFF2-40B4-BE49-F238E27FC236}">
                    <a16:creationId xmlns:a16="http://schemas.microsoft.com/office/drawing/2014/main" id="{0E6A13B9-DA2C-A985-7822-3A3C8162E81C}"/>
                  </a:ext>
                </a:extLst>
              </p14:cNvPr>
              <p14:cNvContentPartPr/>
              <p14:nvPr/>
            </p14:nvContentPartPr>
            <p14:xfrm>
              <a:off x="3048515" y="5988513"/>
              <a:ext cx="56160" cy="13680"/>
            </p14:xfrm>
          </p:contentPart>
        </mc:Choice>
        <mc:Fallback>
          <p:pic>
            <p:nvPicPr>
              <p:cNvPr id="295" name="Freihand 294">
                <a:extLst>
                  <a:ext uri="{FF2B5EF4-FFF2-40B4-BE49-F238E27FC236}">
                    <a16:creationId xmlns:a16="http://schemas.microsoft.com/office/drawing/2014/main" id="{0E6A13B9-DA2C-A985-7822-3A3C8162E81C}"/>
                  </a:ext>
                </a:extLst>
              </p:cNvPr>
              <p:cNvPicPr/>
              <p:nvPr/>
            </p:nvPicPr>
            <p:blipFill>
              <a:blip r:embed="rId70"/>
              <a:stretch>
                <a:fillRect/>
              </a:stretch>
            </p:blipFill>
            <p:spPr>
              <a:xfrm>
                <a:off x="3039515" y="5979873"/>
                <a:ext cx="73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5" name="Freihand 14">
                <a:extLst>
                  <a:ext uri="{FF2B5EF4-FFF2-40B4-BE49-F238E27FC236}">
                    <a16:creationId xmlns:a16="http://schemas.microsoft.com/office/drawing/2014/main" id="{3FA65141-D7A8-B0E3-2E1B-EDCD83F2F410}"/>
                  </a:ext>
                </a:extLst>
              </p14:cNvPr>
              <p14:cNvContentPartPr/>
              <p14:nvPr/>
            </p14:nvContentPartPr>
            <p14:xfrm>
              <a:off x="4045715" y="1565913"/>
              <a:ext cx="1746720" cy="758160"/>
            </p14:xfrm>
          </p:contentPart>
        </mc:Choice>
        <mc:Fallback>
          <p:pic>
            <p:nvPicPr>
              <p:cNvPr id="15" name="Freihand 14">
                <a:extLst>
                  <a:ext uri="{FF2B5EF4-FFF2-40B4-BE49-F238E27FC236}">
                    <a16:creationId xmlns:a16="http://schemas.microsoft.com/office/drawing/2014/main" id="{3FA65141-D7A8-B0E3-2E1B-EDCD83F2F410}"/>
                  </a:ext>
                </a:extLst>
              </p:cNvPr>
              <p:cNvPicPr/>
              <p:nvPr/>
            </p:nvPicPr>
            <p:blipFill>
              <a:blip r:embed="rId72"/>
              <a:stretch>
                <a:fillRect/>
              </a:stretch>
            </p:blipFill>
            <p:spPr>
              <a:xfrm>
                <a:off x="4037075" y="1557273"/>
                <a:ext cx="1764360" cy="77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6" name="Freihand 15">
                <a:extLst>
                  <a:ext uri="{FF2B5EF4-FFF2-40B4-BE49-F238E27FC236}">
                    <a16:creationId xmlns:a16="http://schemas.microsoft.com/office/drawing/2014/main" id="{B5E88E31-A5FB-0651-E31B-8EF5A4E3CDC9}"/>
                  </a:ext>
                </a:extLst>
              </p14:cNvPr>
              <p14:cNvContentPartPr/>
              <p14:nvPr/>
            </p14:nvContentPartPr>
            <p14:xfrm>
              <a:off x="3966155" y="2032833"/>
              <a:ext cx="461160" cy="337680"/>
            </p14:xfrm>
          </p:contentPart>
        </mc:Choice>
        <mc:Fallback>
          <p:pic>
            <p:nvPicPr>
              <p:cNvPr id="16" name="Freihand 15">
                <a:extLst>
                  <a:ext uri="{FF2B5EF4-FFF2-40B4-BE49-F238E27FC236}">
                    <a16:creationId xmlns:a16="http://schemas.microsoft.com/office/drawing/2014/main" id="{B5E88E31-A5FB-0651-E31B-8EF5A4E3CDC9}"/>
                  </a:ext>
                </a:extLst>
              </p:cNvPr>
              <p:cNvPicPr/>
              <p:nvPr/>
            </p:nvPicPr>
            <p:blipFill>
              <a:blip r:embed="rId74"/>
              <a:stretch>
                <a:fillRect/>
              </a:stretch>
            </p:blipFill>
            <p:spPr>
              <a:xfrm>
                <a:off x="3957155" y="2023833"/>
                <a:ext cx="4788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8" name="Freihand 17">
                <a:extLst>
                  <a:ext uri="{FF2B5EF4-FFF2-40B4-BE49-F238E27FC236}">
                    <a16:creationId xmlns:a16="http://schemas.microsoft.com/office/drawing/2014/main" id="{339E5F19-0791-7B87-9500-F752FFA16357}"/>
                  </a:ext>
                </a:extLst>
              </p14:cNvPr>
              <p14:cNvContentPartPr/>
              <p14:nvPr/>
            </p14:nvContentPartPr>
            <p14:xfrm>
              <a:off x="6102035" y="1294473"/>
              <a:ext cx="201240" cy="250560"/>
            </p14:xfrm>
          </p:contentPart>
        </mc:Choice>
        <mc:Fallback>
          <p:pic>
            <p:nvPicPr>
              <p:cNvPr id="18" name="Freihand 17">
                <a:extLst>
                  <a:ext uri="{FF2B5EF4-FFF2-40B4-BE49-F238E27FC236}">
                    <a16:creationId xmlns:a16="http://schemas.microsoft.com/office/drawing/2014/main" id="{339E5F19-0791-7B87-9500-F752FFA16357}"/>
                  </a:ext>
                </a:extLst>
              </p:cNvPr>
              <p:cNvPicPr/>
              <p:nvPr/>
            </p:nvPicPr>
            <p:blipFill>
              <a:blip r:embed="rId76"/>
              <a:stretch>
                <a:fillRect/>
              </a:stretch>
            </p:blipFill>
            <p:spPr>
              <a:xfrm>
                <a:off x="6093035" y="1285473"/>
                <a:ext cx="218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9" name="Freihand 18">
                <a:extLst>
                  <a:ext uri="{FF2B5EF4-FFF2-40B4-BE49-F238E27FC236}">
                    <a16:creationId xmlns:a16="http://schemas.microsoft.com/office/drawing/2014/main" id="{44481C06-9C36-2599-6815-80A6E79178E8}"/>
                  </a:ext>
                </a:extLst>
              </p14:cNvPr>
              <p14:cNvContentPartPr/>
              <p14:nvPr/>
            </p14:nvContentPartPr>
            <p14:xfrm>
              <a:off x="6363035" y="1364313"/>
              <a:ext cx="79560" cy="122400"/>
            </p14:xfrm>
          </p:contentPart>
        </mc:Choice>
        <mc:Fallback>
          <p:pic>
            <p:nvPicPr>
              <p:cNvPr id="19" name="Freihand 18">
                <a:extLst>
                  <a:ext uri="{FF2B5EF4-FFF2-40B4-BE49-F238E27FC236}">
                    <a16:creationId xmlns:a16="http://schemas.microsoft.com/office/drawing/2014/main" id="{44481C06-9C36-2599-6815-80A6E79178E8}"/>
                  </a:ext>
                </a:extLst>
              </p:cNvPr>
              <p:cNvPicPr/>
              <p:nvPr/>
            </p:nvPicPr>
            <p:blipFill>
              <a:blip r:embed="rId78"/>
              <a:stretch>
                <a:fillRect/>
              </a:stretch>
            </p:blipFill>
            <p:spPr>
              <a:xfrm>
                <a:off x="6354035" y="1355313"/>
                <a:ext cx="97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 name="Freihand 20">
                <a:extLst>
                  <a:ext uri="{FF2B5EF4-FFF2-40B4-BE49-F238E27FC236}">
                    <a16:creationId xmlns:a16="http://schemas.microsoft.com/office/drawing/2014/main" id="{08FD079C-EE43-4080-162D-E75EC78FD6F3}"/>
                  </a:ext>
                </a:extLst>
              </p14:cNvPr>
              <p14:cNvContentPartPr/>
              <p14:nvPr/>
            </p14:nvContentPartPr>
            <p14:xfrm>
              <a:off x="6612515" y="1318593"/>
              <a:ext cx="200880" cy="133920"/>
            </p14:xfrm>
          </p:contentPart>
        </mc:Choice>
        <mc:Fallback>
          <p:pic>
            <p:nvPicPr>
              <p:cNvPr id="21" name="Freihand 20">
                <a:extLst>
                  <a:ext uri="{FF2B5EF4-FFF2-40B4-BE49-F238E27FC236}">
                    <a16:creationId xmlns:a16="http://schemas.microsoft.com/office/drawing/2014/main" id="{08FD079C-EE43-4080-162D-E75EC78FD6F3}"/>
                  </a:ext>
                </a:extLst>
              </p:cNvPr>
              <p:cNvPicPr/>
              <p:nvPr/>
            </p:nvPicPr>
            <p:blipFill>
              <a:blip r:embed="rId80"/>
              <a:stretch>
                <a:fillRect/>
              </a:stretch>
            </p:blipFill>
            <p:spPr>
              <a:xfrm>
                <a:off x="6603875" y="1309953"/>
                <a:ext cx="218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2" name="Freihand 21">
                <a:extLst>
                  <a:ext uri="{FF2B5EF4-FFF2-40B4-BE49-F238E27FC236}">
                    <a16:creationId xmlns:a16="http://schemas.microsoft.com/office/drawing/2014/main" id="{018AFE52-9E6F-01B5-B5A3-AEA70BDCAEE7}"/>
                  </a:ext>
                </a:extLst>
              </p14:cNvPr>
              <p14:cNvContentPartPr/>
              <p14:nvPr/>
            </p14:nvContentPartPr>
            <p14:xfrm>
              <a:off x="6853715" y="1305273"/>
              <a:ext cx="277920" cy="123120"/>
            </p14:xfrm>
          </p:contentPart>
        </mc:Choice>
        <mc:Fallback>
          <p:pic>
            <p:nvPicPr>
              <p:cNvPr id="22" name="Freihand 21">
                <a:extLst>
                  <a:ext uri="{FF2B5EF4-FFF2-40B4-BE49-F238E27FC236}">
                    <a16:creationId xmlns:a16="http://schemas.microsoft.com/office/drawing/2014/main" id="{018AFE52-9E6F-01B5-B5A3-AEA70BDCAEE7}"/>
                  </a:ext>
                </a:extLst>
              </p:cNvPr>
              <p:cNvPicPr/>
              <p:nvPr/>
            </p:nvPicPr>
            <p:blipFill>
              <a:blip r:embed="rId82"/>
              <a:stretch>
                <a:fillRect/>
              </a:stretch>
            </p:blipFill>
            <p:spPr>
              <a:xfrm>
                <a:off x="6844715" y="1296273"/>
                <a:ext cx="295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3" name="Freihand 22">
                <a:extLst>
                  <a:ext uri="{FF2B5EF4-FFF2-40B4-BE49-F238E27FC236}">
                    <a16:creationId xmlns:a16="http://schemas.microsoft.com/office/drawing/2014/main" id="{BDDEC8C4-E000-DD7D-BE22-04C404881167}"/>
                  </a:ext>
                </a:extLst>
              </p14:cNvPr>
              <p14:cNvContentPartPr/>
              <p14:nvPr/>
            </p14:nvContentPartPr>
            <p14:xfrm>
              <a:off x="7350875" y="1249113"/>
              <a:ext cx="234720" cy="85320"/>
            </p14:xfrm>
          </p:contentPart>
        </mc:Choice>
        <mc:Fallback>
          <p:pic>
            <p:nvPicPr>
              <p:cNvPr id="23" name="Freihand 22">
                <a:extLst>
                  <a:ext uri="{FF2B5EF4-FFF2-40B4-BE49-F238E27FC236}">
                    <a16:creationId xmlns:a16="http://schemas.microsoft.com/office/drawing/2014/main" id="{BDDEC8C4-E000-DD7D-BE22-04C404881167}"/>
                  </a:ext>
                </a:extLst>
              </p:cNvPr>
              <p:cNvPicPr/>
              <p:nvPr/>
            </p:nvPicPr>
            <p:blipFill>
              <a:blip r:embed="rId84"/>
              <a:stretch>
                <a:fillRect/>
              </a:stretch>
            </p:blipFill>
            <p:spPr>
              <a:xfrm>
                <a:off x="7341875" y="1240473"/>
                <a:ext cx="252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4" name="Freihand 23">
                <a:extLst>
                  <a:ext uri="{FF2B5EF4-FFF2-40B4-BE49-F238E27FC236}">
                    <a16:creationId xmlns:a16="http://schemas.microsoft.com/office/drawing/2014/main" id="{ECD13BBE-3A11-1659-0C8D-B76091CD6A27}"/>
                  </a:ext>
                </a:extLst>
              </p14:cNvPr>
              <p14:cNvContentPartPr/>
              <p14:nvPr/>
            </p14:nvContentPartPr>
            <p14:xfrm>
              <a:off x="7571555" y="1157673"/>
              <a:ext cx="22320" cy="31680"/>
            </p14:xfrm>
          </p:contentPart>
        </mc:Choice>
        <mc:Fallback>
          <p:pic>
            <p:nvPicPr>
              <p:cNvPr id="24" name="Freihand 23">
                <a:extLst>
                  <a:ext uri="{FF2B5EF4-FFF2-40B4-BE49-F238E27FC236}">
                    <a16:creationId xmlns:a16="http://schemas.microsoft.com/office/drawing/2014/main" id="{ECD13BBE-3A11-1659-0C8D-B76091CD6A27}"/>
                  </a:ext>
                </a:extLst>
              </p:cNvPr>
              <p:cNvPicPr/>
              <p:nvPr/>
            </p:nvPicPr>
            <p:blipFill>
              <a:blip r:embed="rId86"/>
              <a:stretch>
                <a:fillRect/>
              </a:stretch>
            </p:blipFill>
            <p:spPr>
              <a:xfrm>
                <a:off x="7562555" y="1149033"/>
                <a:ext cx="39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5" name="Freihand 24">
                <a:extLst>
                  <a:ext uri="{FF2B5EF4-FFF2-40B4-BE49-F238E27FC236}">
                    <a16:creationId xmlns:a16="http://schemas.microsoft.com/office/drawing/2014/main" id="{6199359C-69A4-04C3-268F-EC68FAC1A277}"/>
                  </a:ext>
                </a:extLst>
              </p14:cNvPr>
              <p14:cNvContentPartPr/>
              <p14:nvPr/>
            </p14:nvContentPartPr>
            <p14:xfrm>
              <a:off x="7638875" y="1228593"/>
              <a:ext cx="76680" cy="216720"/>
            </p14:xfrm>
          </p:contentPart>
        </mc:Choice>
        <mc:Fallback>
          <p:pic>
            <p:nvPicPr>
              <p:cNvPr id="25" name="Freihand 24">
                <a:extLst>
                  <a:ext uri="{FF2B5EF4-FFF2-40B4-BE49-F238E27FC236}">
                    <a16:creationId xmlns:a16="http://schemas.microsoft.com/office/drawing/2014/main" id="{6199359C-69A4-04C3-268F-EC68FAC1A277}"/>
                  </a:ext>
                </a:extLst>
              </p:cNvPr>
              <p:cNvPicPr/>
              <p:nvPr/>
            </p:nvPicPr>
            <p:blipFill>
              <a:blip r:embed="rId88"/>
              <a:stretch>
                <a:fillRect/>
              </a:stretch>
            </p:blipFill>
            <p:spPr>
              <a:xfrm>
                <a:off x="7630235" y="1219953"/>
                <a:ext cx="94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6" name="Freihand 25">
                <a:extLst>
                  <a:ext uri="{FF2B5EF4-FFF2-40B4-BE49-F238E27FC236}">
                    <a16:creationId xmlns:a16="http://schemas.microsoft.com/office/drawing/2014/main" id="{306DEA30-6B9D-6F80-DD07-4D8468B92B57}"/>
                  </a:ext>
                </a:extLst>
              </p14:cNvPr>
              <p14:cNvContentPartPr/>
              <p14:nvPr/>
            </p14:nvContentPartPr>
            <p14:xfrm>
              <a:off x="7784675" y="1095393"/>
              <a:ext cx="230400" cy="194400"/>
            </p14:xfrm>
          </p:contentPart>
        </mc:Choice>
        <mc:Fallback>
          <p:pic>
            <p:nvPicPr>
              <p:cNvPr id="26" name="Freihand 25">
                <a:extLst>
                  <a:ext uri="{FF2B5EF4-FFF2-40B4-BE49-F238E27FC236}">
                    <a16:creationId xmlns:a16="http://schemas.microsoft.com/office/drawing/2014/main" id="{306DEA30-6B9D-6F80-DD07-4D8468B92B57}"/>
                  </a:ext>
                </a:extLst>
              </p:cNvPr>
              <p:cNvPicPr/>
              <p:nvPr/>
            </p:nvPicPr>
            <p:blipFill>
              <a:blip r:embed="rId90"/>
              <a:stretch>
                <a:fillRect/>
              </a:stretch>
            </p:blipFill>
            <p:spPr>
              <a:xfrm>
                <a:off x="7775675" y="1086753"/>
                <a:ext cx="248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7" name="Freihand 26">
                <a:extLst>
                  <a:ext uri="{FF2B5EF4-FFF2-40B4-BE49-F238E27FC236}">
                    <a16:creationId xmlns:a16="http://schemas.microsoft.com/office/drawing/2014/main" id="{3A1439FE-372B-4888-2649-E584189BBA73}"/>
                  </a:ext>
                </a:extLst>
              </p14:cNvPr>
              <p14:cNvContentPartPr/>
              <p14:nvPr/>
            </p14:nvContentPartPr>
            <p14:xfrm>
              <a:off x="8240435" y="1227153"/>
              <a:ext cx="20160" cy="78480"/>
            </p14:xfrm>
          </p:contentPart>
        </mc:Choice>
        <mc:Fallback>
          <p:pic>
            <p:nvPicPr>
              <p:cNvPr id="27" name="Freihand 26">
                <a:extLst>
                  <a:ext uri="{FF2B5EF4-FFF2-40B4-BE49-F238E27FC236}">
                    <a16:creationId xmlns:a16="http://schemas.microsoft.com/office/drawing/2014/main" id="{3A1439FE-372B-4888-2649-E584189BBA73}"/>
                  </a:ext>
                </a:extLst>
              </p:cNvPr>
              <p:cNvPicPr/>
              <p:nvPr/>
            </p:nvPicPr>
            <p:blipFill>
              <a:blip r:embed="rId92"/>
              <a:stretch>
                <a:fillRect/>
              </a:stretch>
            </p:blipFill>
            <p:spPr>
              <a:xfrm>
                <a:off x="8231795" y="1218513"/>
                <a:ext cx="37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8" name="Freihand 27">
                <a:extLst>
                  <a:ext uri="{FF2B5EF4-FFF2-40B4-BE49-F238E27FC236}">
                    <a16:creationId xmlns:a16="http://schemas.microsoft.com/office/drawing/2014/main" id="{89B1E918-1C20-D29E-4B82-EFB53093ABC5}"/>
                  </a:ext>
                </a:extLst>
              </p14:cNvPr>
              <p14:cNvContentPartPr/>
              <p14:nvPr/>
            </p14:nvContentPartPr>
            <p14:xfrm>
              <a:off x="8405315" y="990273"/>
              <a:ext cx="180360" cy="236520"/>
            </p14:xfrm>
          </p:contentPart>
        </mc:Choice>
        <mc:Fallback>
          <p:pic>
            <p:nvPicPr>
              <p:cNvPr id="28" name="Freihand 27">
                <a:extLst>
                  <a:ext uri="{FF2B5EF4-FFF2-40B4-BE49-F238E27FC236}">
                    <a16:creationId xmlns:a16="http://schemas.microsoft.com/office/drawing/2014/main" id="{89B1E918-1C20-D29E-4B82-EFB53093ABC5}"/>
                  </a:ext>
                </a:extLst>
              </p:cNvPr>
              <p:cNvPicPr/>
              <p:nvPr/>
            </p:nvPicPr>
            <p:blipFill>
              <a:blip r:embed="rId94"/>
              <a:stretch>
                <a:fillRect/>
              </a:stretch>
            </p:blipFill>
            <p:spPr>
              <a:xfrm>
                <a:off x="8396315" y="981633"/>
                <a:ext cx="198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 name="Freihand 28">
                <a:extLst>
                  <a:ext uri="{FF2B5EF4-FFF2-40B4-BE49-F238E27FC236}">
                    <a16:creationId xmlns:a16="http://schemas.microsoft.com/office/drawing/2014/main" id="{56CE5A03-408D-1147-5BC3-CF6D2D46C978}"/>
                  </a:ext>
                </a:extLst>
              </p14:cNvPr>
              <p14:cNvContentPartPr/>
              <p14:nvPr/>
            </p14:nvContentPartPr>
            <p14:xfrm>
              <a:off x="8663075" y="1068033"/>
              <a:ext cx="91080" cy="96840"/>
            </p14:xfrm>
          </p:contentPart>
        </mc:Choice>
        <mc:Fallback>
          <p:pic>
            <p:nvPicPr>
              <p:cNvPr id="29" name="Freihand 28">
                <a:extLst>
                  <a:ext uri="{FF2B5EF4-FFF2-40B4-BE49-F238E27FC236}">
                    <a16:creationId xmlns:a16="http://schemas.microsoft.com/office/drawing/2014/main" id="{56CE5A03-408D-1147-5BC3-CF6D2D46C978}"/>
                  </a:ext>
                </a:extLst>
              </p:cNvPr>
              <p:cNvPicPr/>
              <p:nvPr/>
            </p:nvPicPr>
            <p:blipFill>
              <a:blip r:embed="rId96"/>
              <a:stretch>
                <a:fillRect/>
              </a:stretch>
            </p:blipFill>
            <p:spPr>
              <a:xfrm>
                <a:off x="8654435" y="1059033"/>
                <a:ext cx="108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 name="Freihand 29">
                <a:extLst>
                  <a:ext uri="{FF2B5EF4-FFF2-40B4-BE49-F238E27FC236}">
                    <a16:creationId xmlns:a16="http://schemas.microsoft.com/office/drawing/2014/main" id="{D4F98B04-6ED9-1DC4-CF33-FE0FEC310063}"/>
                  </a:ext>
                </a:extLst>
              </p14:cNvPr>
              <p14:cNvContentPartPr/>
              <p14:nvPr/>
            </p14:nvContentPartPr>
            <p14:xfrm>
              <a:off x="8962955" y="1060833"/>
              <a:ext cx="214920" cy="73800"/>
            </p14:xfrm>
          </p:contentPart>
        </mc:Choice>
        <mc:Fallback>
          <p:pic>
            <p:nvPicPr>
              <p:cNvPr id="30" name="Freihand 29">
                <a:extLst>
                  <a:ext uri="{FF2B5EF4-FFF2-40B4-BE49-F238E27FC236}">
                    <a16:creationId xmlns:a16="http://schemas.microsoft.com/office/drawing/2014/main" id="{D4F98B04-6ED9-1DC4-CF33-FE0FEC310063}"/>
                  </a:ext>
                </a:extLst>
              </p:cNvPr>
              <p:cNvPicPr/>
              <p:nvPr/>
            </p:nvPicPr>
            <p:blipFill>
              <a:blip r:embed="rId98"/>
              <a:stretch>
                <a:fillRect/>
              </a:stretch>
            </p:blipFill>
            <p:spPr>
              <a:xfrm>
                <a:off x="8953955" y="1051833"/>
                <a:ext cx="232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 name="Freihand 30">
                <a:extLst>
                  <a:ext uri="{FF2B5EF4-FFF2-40B4-BE49-F238E27FC236}">
                    <a16:creationId xmlns:a16="http://schemas.microsoft.com/office/drawing/2014/main" id="{EB127755-ACBA-8C09-A145-C1752032EA7F}"/>
                  </a:ext>
                </a:extLst>
              </p14:cNvPr>
              <p14:cNvContentPartPr/>
              <p14:nvPr/>
            </p14:nvContentPartPr>
            <p14:xfrm>
              <a:off x="9189395" y="1039953"/>
              <a:ext cx="171000" cy="90360"/>
            </p14:xfrm>
          </p:contentPart>
        </mc:Choice>
        <mc:Fallback>
          <p:pic>
            <p:nvPicPr>
              <p:cNvPr id="31" name="Freihand 30">
                <a:extLst>
                  <a:ext uri="{FF2B5EF4-FFF2-40B4-BE49-F238E27FC236}">
                    <a16:creationId xmlns:a16="http://schemas.microsoft.com/office/drawing/2014/main" id="{EB127755-ACBA-8C09-A145-C1752032EA7F}"/>
                  </a:ext>
                </a:extLst>
              </p:cNvPr>
              <p:cNvPicPr/>
              <p:nvPr/>
            </p:nvPicPr>
            <p:blipFill>
              <a:blip r:embed="rId100"/>
              <a:stretch>
                <a:fillRect/>
              </a:stretch>
            </p:blipFill>
            <p:spPr>
              <a:xfrm>
                <a:off x="9180755" y="1031313"/>
                <a:ext cx="188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2" name="Freihand 31">
                <a:extLst>
                  <a:ext uri="{FF2B5EF4-FFF2-40B4-BE49-F238E27FC236}">
                    <a16:creationId xmlns:a16="http://schemas.microsoft.com/office/drawing/2014/main" id="{3FEF2C8B-74B1-7494-AA4E-FFFAC4DD1B56}"/>
                  </a:ext>
                </a:extLst>
              </p14:cNvPr>
              <p14:cNvContentPartPr/>
              <p14:nvPr/>
            </p14:nvContentPartPr>
            <p14:xfrm>
              <a:off x="9414755" y="1014393"/>
              <a:ext cx="70200" cy="73440"/>
            </p14:xfrm>
          </p:contentPart>
        </mc:Choice>
        <mc:Fallback>
          <p:pic>
            <p:nvPicPr>
              <p:cNvPr id="32" name="Freihand 31">
                <a:extLst>
                  <a:ext uri="{FF2B5EF4-FFF2-40B4-BE49-F238E27FC236}">
                    <a16:creationId xmlns:a16="http://schemas.microsoft.com/office/drawing/2014/main" id="{3FEF2C8B-74B1-7494-AA4E-FFFAC4DD1B56}"/>
                  </a:ext>
                </a:extLst>
              </p:cNvPr>
              <p:cNvPicPr/>
              <p:nvPr/>
            </p:nvPicPr>
            <p:blipFill>
              <a:blip r:embed="rId102"/>
              <a:stretch>
                <a:fillRect/>
              </a:stretch>
            </p:blipFill>
            <p:spPr>
              <a:xfrm>
                <a:off x="9406115" y="1005753"/>
                <a:ext cx="87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7" name="Freihand 36">
                <a:extLst>
                  <a:ext uri="{FF2B5EF4-FFF2-40B4-BE49-F238E27FC236}">
                    <a16:creationId xmlns:a16="http://schemas.microsoft.com/office/drawing/2014/main" id="{8021BDFD-3C27-4887-230F-5916EDBA821C}"/>
                  </a:ext>
                </a:extLst>
              </p14:cNvPr>
              <p14:cNvContentPartPr/>
              <p14:nvPr/>
            </p14:nvContentPartPr>
            <p14:xfrm>
              <a:off x="9771155" y="859953"/>
              <a:ext cx="150120" cy="174960"/>
            </p14:xfrm>
          </p:contentPart>
        </mc:Choice>
        <mc:Fallback>
          <p:pic>
            <p:nvPicPr>
              <p:cNvPr id="37" name="Freihand 36">
                <a:extLst>
                  <a:ext uri="{FF2B5EF4-FFF2-40B4-BE49-F238E27FC236}">
                    <a16:creationId xmlns:a16="http://schemas.microsoft.com/office/drawing/2014/main" id="{8021BDFD-3C27-4887-230F-5916EDBA821C}"/>
                  </a:ext>
                </a:extLst>
              </p:cNvPr>
              <p:cNvPicPr/>
              <p:nvPr/>
            </p:nvPicPr>
            <p:blipFill>
              <a:blip r:embed="rId104"/>
              <a:stretch>
                <a:fillRect/>
              </a:stretch>
            </p:blipFill>
            <p:spPr>
              <a:xfrm>
                <a:off x="9762515" y="850953"/>
                <a:ext cx="167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 name="Freihand 37">
                <a:extLst>
                  <a:ext uri="{FF2B5EF4-FFF2-40B4-BE49-F238E27FC236}">
                    <a16:creationId xmlns:a16="http://schemas.microsoft.com/office/drawing/2014/main" id="{B5710C0E-BA62-A656-F103-BC3EBB4EA424}"/>
                  </a:ext>
                </a:extLst>
              </p14:cNvPr>
              <p14:cNvContentPartPr/>
              <p14:nvPr/>
            </p14:nvContentPartPr>
            <p14:xfrm>
              <a:off x="9909755" y="852393"/>
              <a:ext cx="270360" cy="196560"/>
            </p14:xfrm>
          </p:contentPart>
        </mc:Choice>
        <mc:Fallback>
          <p:pic>
            <p:nvPicPr>
              <p:cNvPr id="38" name="Freihand 37">
                <a:extLst>
                  <a:ext uri="{FF2B5EF4-FFF2-40B4-BE49-F238E27FC236}">
                    <a16:creationId xmlns:a16="http://schemas.microsoft.com/office/drawing/2014/main" id="{B5710C0E-BA62-A656-F103-BC3EBB4EA424}"/>
                  </a:ext>
                </a:extLst>
              </p:cNvPr>
              <p:cNvPicPr/>
              <p:nvPr/>
            </p:nvPicPr>
            <p:blipFill>
              <a:blip r:embed="rId106"/>
              <a:stretch>
                <a:fillRect/>
              </a:stretch>
            </p:blipFill>
            <p:spPr>
              <a:xfrm>
                <a:off x="9900755" y="843753"/>
                <a:ext cx="288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9" name="Freihand 38">
                <a:extLst>
                  <a:ext uri="{FF2B5EF4-FFF2-40B4-BE49-F238E27FC236}">
                    <a16:creationId xmlns:a16="http://schemas.microsoft.com/office/drawing/2014/main" id="{EB44DFD5-3109-681F-FB38-30BF12A5921C}"/>
                  </a:ext>
                </a:extLst>
              </p14:cNvPr>
              <p14:cNvContentPartPr/>
              <p14:nvPr/>
            </p14:nvContentPartPr>
            <p14:xfrm>
              <a:off x="10194875" y="917913"/>
              <a:ext cx="115200" cy="174240"/>
            </p14:xfrm>
          </p:contentPart>
        </mc:Choice>
        <mc:Fallback>
          <p:pic>
            <p:nvPicPr>
              <p:cNvPr id="39" name="Freihand 38">
                <a:extLst>
                  <a:ext uri="{FF2B5EF4-FFF2-40B4-BE49-F238E27FC236}">
                    <a16:creationId xmlns:a16="http://schemas.microsoft.com/office/drawing/2014/main" id="{EB44DFD5-3109-681F-FB38-30BF12A5921C}"/>
                  </a:ext>
                </a:extLst>
              </p:cNvPr>
              <p:cNvPicPr/>
              <p:nvPr/>
            </p:nvPicPr>
            <p:blipFill>
              <a:blip r:embed="rId108"/>
              <a:stretch>
                <a:fillRect/>
              </a:stretch>
            </p:blipFill>
            <p:spPr>
              <a:xfrm>
                <a:off x="10185875" y="909273"/>
                <a:ext cx="132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0" name="Freihand 39">
                <a:extLst>
                  <a:ext uri="{FF2B5EF4-FFF2-40B4-BE49-F238E27FC236}">
                    <a16:creationId xmlns:a16="http://schemas.microsoft.com/office/drawing/2014/main" id="{C3B28218-01F2-8119-AA01-2CB6D80F6707}"/>
                  </a:ext>
                </a:extLst>
              </p14:cNvPr>
              <p14:cNvContentPartPr/>
              <p14:nvPr/>
            </p14:nvContentPartPr>
            <p14:xfrm>
              <a:off x="10363355" y="799833"/>
              <a:ext cx="293400" cy="219240"/>
            </p14:xfrm>
          </p:contentPart>
        </mc:Choice>
        <mc:Fallback>
          <p:pic>
            <p:nvPicPr>
              <p:cNvPr id="40" name="Freihand 39">
                <a:extLst>
                  <a:ext uri="{FF2B5EF4-FFF2-40B4-BE49-F238E27FC236}">
                    <a16:creationId xmlns:a16="http://schemas.microsoft.com/office/drawing/2014/main" id="{C3B28218-01F2-8119-AA01-2CB6D80F6707}"/>
                  </a:ext>
                </a:extLst>
              </p:cNvPr>
              <p:cNvPicPr/>
              <p:nvPr/>
            </p:nvPicPr>
            <p:blipFill>
              <a:blip r:embed="rId110"/>
              <a:stretch>
                <a:fillRect/>
              </a:stretch>
            </p:blipFill>
            <p:spPr>
              <a:xfrm>
                <a:off x="10354715" y="790833"/>
                <a:ext cx="311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4ACA6E84-7211-C09A-868E-A6F4EF235377}"/>
                  </a:ext>
                </a:extLst>
              </p14:cNvPr>
              <p14:cNvContentPartPr/>
              <p14:nvPr/>
            </p14:nvContentPartPr>
            <p14:xfrm>
              <a:off x="3836195" y="3823473"/>
              <a:ext cx="120600" cy="390240"/>
            </p14:xfrm>
          </p:contentPart>
        </mc:Choice>
        <mc:Fallback>
          <p:pic>
            <p:nvPicPr>
              <p:cNvPr id="52" name="Freihand 51">
                <a:extLst>
                  <a:ext uri="{FF2B5EF4-FFF2-40B4-BE49-F238E27FC236}">
                    <a16:creationId xmlns:a16="http://schemas.microsoft.com/office/drawing/2014/main" id="{4ACA6E84-7211-C09A-868E-A6F4EF235377}"/>
                  </a:ext>
                </a:extLst>
              </p:cNvPr>
              <p:cNvPicPr/>
              <p:nvPr/>
            </p:nvPicPr>
            <p:blipFill>
              <a:blip r:embed="rId112"/>
              <a:stretch>
                <a:fillRect/>
              </a:stretch>
            </p:blipFill>
            <p:spPr>
              <a:xfrm>
                <a:off x="3827555" y="3814833"/>
                <a:ext cx="13824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1069FE9C-DB2C-CAD5-7950-69FC193BF990}"/>
                  </a:ext>
                </a:extLst>
              </p14:cNvPr>
              <p14:cNvContentPartPr/>
              <p14:nvPr/>
            </p14:nvContentPartPr>
            <p14:xfrm>
              <a:off x="4286195" y="3790353"/>
              <a:ext cx="174600" cy="428760"/>
            </p14:xfrm>
          </p:contentPart>
        </mc:Choice>
        <mc:Fallback>
          <p:pic>
            <p:nvPicPr>
              <p:cNvPr id="53" name="Freihand 52">
                <a:extLst>
                  <a:ext uri="{FF2B5EF4-FFF2-40B4-BE49-F238E27FC236}">
                    <a16:creationId xmlns:a16="http://schemas.microsoft.com/office/drawing/2014/main" id="{1069FE9C-DB2C-CAD5-7950-69FC193BF990}"/>
                  </a:ext>
                </a:extLst>
              </p:cNvPr>
              <p:cNvPicPr/>
              <p:nvPr/>
            </p:nvPicPr>
            <p:blipFill>
              <a:blip r:embed="rId114"/>
              <a:stretch>
                <a:fillRect/>
              </a:stretch>
            </p:blipFill>
            <p:spPr>
              <a:xfrm>
                <a:off x="4277195" y="3781353"/>
                <a:ext cx="1922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2" name="Freihand 91">
                <a:extLst>
                  <a:ext uri="{FF2B5EF4-FFF2-40B4-BE49-F238E27FC236}">
                    <a16:creationId xmlns:a16="http://schemas.microsoft.com/office/drawing/2014/main" id="{48FBCA82-C8AD-9E08-B585-91FE78A2C072}"/>
                  </a:ext>
                </a:extLst>
              </p14:cNvPr>
              <p14:cNvContentPartPr/>
              <p14:nvPr/>
            </p14:nvContentPartPr>
            <p14:xfrm>
              <a:off x="3945275" y="3566073"/>
              <a:ext cx="452520" cy="265680"/>
            </p14:xfrm>
          </p:contentPart>
        </mc:Choice>
        <mc:Fallback>
          <p:pic>
            <p:nvPicPr>
              <p:cNvPr id="92" name="Freihand 91">
                <a:extLst>
                  <a:ext uri="{FF2B5EF4-FFF2-40B4-BE49-F238E27FC236}">
                    <a16:creationId xmlns:a16="http://schemas.microsoft.com/office/drawing/2014/main" id="{48FBCA82-C8AD-9E08-B585-91FE78A2C072}"/>
                  </a:ext>
                </a:extLst>
              </p:cNvPr>
              <p:cNvPicPr/>
              <p:nvPr/>
            </p:nvPicPr>
            <p:blipFill>
              <a:blip r:embed="rId116"/>
              <a:stretch>
                <a:fillRect/>
              </a:stretch>
            </p:blipFill>
            <p:spPr>
              <a:xfrm>
                <a:off x="3936635" y="3557433"/>
                <a:ext cx="4701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Freihand 92">
                <a:extLst>
                  <a:ext uri="{FF2B5EF4-FFF2-40B4-BE49-F238E27FC236}">
                    <a16:creationId xmlns:a16="http://schemas.microsoft.com/office/drawing/2014/main" id="{667AE311-55CC-446F-BDF5-DBC712E6CC18}"/>
                  </a:ext>
                </a:extLst>
              </p14:cNvPr>
              <p14:cNvContentPartPr/>
              <p14:nvPr/>
            </p14:nvContentPartPr>
            <p14:xfrm>
              <a:off x="4201595" y="3351513"/>
              <a:ext cx="743400" cy="432000"/>
            </p14:xfrm>
          </p:contentPart>
        </mc:Choice>
        <mc:Fallback>
          <p:pic>
            <p:nvPicPr>
              <p:cNvPr id="93" name="Freihand 92">
                <a:extLst>
                  <a:ext uri="{FF2B5EF4-FFF2-40B4-BE49-F238E27FC236}">
                    <a16:creationId xmlns:a16="http://schemas.microsoft.com/office/drawing/2014/main" id="{667AE311-55CC-446F-BDF5-DBC712E6CC18}"/>
                  </a:ext>
                </a:extLst>
              </p:cNvPr>
              <p:cNvPicPr/>
              <p:nvPr/>
            </p:nvPicPr>
            <p:blipFill>
              <a:blip r:embed="rId118"/>
              <a:stretch>
                <a:fillRect/>
              </a:stretch>
            </p:blipFill>
            <p:spPr>
              <a:xfrm>
                <a:off x="4192595" y="3342873"/>
                <a:ext cx="76104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4" name="Freihand 93">
                <a:extLst>
                  <a:ext uri="{FF2B5EF4-FFF2-40B4-BE49-F238E27FC236}">
                    <a16:creationId xmlns:a16="http://schemas.microsoft.com/office/drawing/2014/main" id="{BB74D3C3-3D71-5DBC-313E-E0A4A006B837}"/>
                  </a:ext>
                </a:extLst>
              </p14:cNvPr>
              <p14:cNvContentPartPr/>
              <p14:nvPr/>
            </p14:nvContentPartPr>
            <p14:xfrm>
              <a:off x="4867955" y="3652833"/>
              <a:ext cx="201960" cy="197640"/>
            </p14:xfrm>
          </p:contentPart>
        </mc:Choice>
        <mc:Fallback>
          <p:pic>
            <p:nvPicPr>
              <p:cNvPr id="94" name="Freihand 93">
                <a:extLst>
                  <a:ext uri="{FF2B5EF4-FFF2-40B4-BE49-F238E27FC236}">
                    <a16:creationId xmlns:a16="http://schemas.microsoft.com/office/drawing/2014/main" id="{BB74D3C3-3D71-5DBC-313E-E0A4A006B837}"/>
                  </a:ext>
                </a:extLst>
              </p:cNvPr>
              <p:cNvPicPr/>
              <p:nvPr/>
            </p:nvPicPr>
            <p:blipFill>
              <a:blip r:embed="rId120"/>
              <a:stretch>
                <a:fillRect/>
              </a:stretch>
            </p:blipFill>
            <p:spPr>
              <a:xfrm>
                <a:off x="4859315" y="3643833"/>
                <a:ext cx="219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 name="Freihand 1">
                <a:extLst>
                  <a:ext uri="{FF2B5EF4-FFF2-40B4-BE49-F238E27FC236}">
                    <a16:creationId xmlns:a16="http://schemas.microsoft.com/office/drawing/2014/main" id="{D2CFB885-D1AA-DF5E-E7EC-43186FBB8A30}"/>
                  </a:ext>
                </a:extLst>
              </p14:cNvPr>
              <p14:cNvContentPartPr/>
              <p14:nvPr/>
            </p14:nvContentPartPr>
            <p14:xfrm>
              <a:off x="4482395" y="917553"/>
              <a:ext cx="109080" cy="383760"/>
            </p14:xfrm>
          </p:contentPart>
        </mc:Choice>
        <mc:Fallback>
          <p:pic>
            <p:nvPicPr>
              <p:cNvPr id="2" name="Freihand 1">
                <a:extLst>
                  <a:ext uri="{FF2B5EF4-FFF2-40B4-BE49-F238E27FC236}">
                    <a16:creationId xmlns:a16="http://schemas.microsoft.com/office/drawing/2014/main" id="{D2CFB885-D1AA-DF5E-E7EC-43186FBB8A30}"/>
                  </a:ext>
                </a:extLst>
              </p:cNvPr>
              <p:cNvPicPr/>
              <p:nvPr/>
            </p:nvPicPr>
            <p:blipFill>
              <a:blip r:embed="rId122"/>
              <a:stretch>
                <a:fillRect/>
              </a:stretch>
            </p:blipFill>
            <p:spPr>
              <a:xfrm>
                <a:off x="4473395" y="908913"/>
                <a:ext cx="12672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 name="Freihand 4">
                <a:extLst>
                  <a:ext uri="{FF2B5EF4-FFF2-40B4-BE49-F238E27FC236}">
                    <a16:creationId xmlns:a16="http://schemas.microsoft.com/office/drawing/2014/main" id="{045CAE11-95F5-C7AF-B606-F898B2C250A5}"/>
                  </a:ext>
                </a:extLst>
              </p14:cNvPr>
              <p14:cNvContentPartPr/>
              <p14:nvPr/>
            </p14:nvContentPartPr>
            <p14:xfrm>
              <a:off x="4433435" y="871113"/>
              <a:ext cx="165240" cy="415440"/>
            </p14:xfrm>
          </p:contentPart>
        </mc:Choice>
        <mc:Fallback>
          <p:pic>
            <p:nvPicPr>
              <p:cNvPr id="5" name="Freihand 4">
                <a:extLst>
                  <a:ext uri="{FF2B5EF4-FFF2-40B4-BE49-F238E27FC236}">
                    <a16:creationId xmlns:a16="http://schemas.microsoft.com/office/drawing/2014/main" id="{045CAE11-95F5-C7AF-B606-F898B2C250A5}"/>
                  </a:ext>
                </a:extLst>
              </p:cNvPr>
              <p:cNvPicPr/>
              <p:nvPr/>
            </p:nvPicPr>
            <p:blipFill>
              <a:blip r:embed="rId124"/>
              <a:stretch>
                <a:fillRect/>
              </a:stretch>
            </p:blipFill>
            <p:spPr>
              <a:xfrm>
                <a:off x="4424435" y="862113"/>
                <a:ext cx="1828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 name="Freihand 5">
                <a:extLst>
                  <a:ext uri="{FF2B5EF4-FFF2-40B4-BE49-F238E27FC236}">
                    <a16:creationId xmlns:a16="http://schemas.microsoft.com/office/drawing/2014/main" id="{D651FE80-B861-1C63-7CF7-2A65FB24D384}"/>
                  </a:ext>
                </a:extLst>
              </p14:cNvPr>
              <p14:cNvContentPartPr/>
              <p14:nvPr/>
            </p14:nvContentPartPr>
            <p14:xfrm>
              <a:off x="4585715" y="1284033"/>
              <a:ext cx="66600" cy="106200"/>
            </p14:xfrm>
          </p:contentPart>
        </mc:Choice>
        <mc:Fallback>
          <p:pic>
            <p:nvPicPr>
              <p:cNvPr id="6" name="Freihand 5">
                <a:extLst>
                  <a:ext uri="{FF2B5EF4-FFF2-40B4-BE49-F238E27FC236}">
                    <a16:creationId xmlns:a16="http://schemas.microsoft.com/office/drawing/2014/main" id="{D651FE80-B861-1C63-7CF7-2A65FB24D384}"/>
                  </a:ext>
                </a:extLst>
              </p:cNvPr>
              <p:cNvPicPr/>
              <p:nvPr/>
            </p:nvPicPr>
            <p:blipFill>
              <a:blip r:embed="rId126"/>
              <a:stretch>
                <a:fillRect/>
              </a:stretch>
            </p:blipFill>
            <p:spPr>
              <a:xfrm>
                <a:off x="4577075" y="1275033"/>
                <a:ext cx="84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 name="Freihand 6">
                <a:extLst>
                  <a:ext uri="{FF2B5EF4-FFF2-40B4-BE49-F238E27FC236}">
                    <a16:creationId xmlns:a16="http://schemas.microsoft.com/office/drawing/2014/main" id="{91709798-212D-7A90-FA6D-238EE40225FF}"/>
                  </a:ext>
                </a:extLst>
              </p14:cNvPr>
              <p14:cNvContentPartPr/>
              <p14:nvPr/>
            </p14:nvContentPartPr>
            <p14:xfrm>
              <a:off x="4564835" y="1281873"/>
              <a:ext cx="118440" cy="175320"/>
            </p14:xfrm>
          </p:contentPart>
        </mc:Choice>
        <mc:Fallback>
          <p:pic>
            <p:nvPicPr>
              <p:cNvPr id="7" name="Freihand 6">
                <a:extLst>
                  <a:ext uri="{FF2B5EF4-FFF2-40B4-BE49-F238E27FC236}">
                    <a16:creationId xmlns:a16="http://schemas.microsoft.com/office/drawing/2014/main" id="{91709798-212D-7A90-FA6D-238EE40225FF}"/>
                  </a:ext>
                </a:extLst>
              </p:cNvPr>
              <p:cNvPicPr/>
              <p:nvPr/>
            </p:nvPicPr>
            <p:blipFill>
              <a:blip r:embed="rId128"/>
              <a:stretch>
                <a:fillRect/>
              </a:stretch>
            </p:blipFill>
            <p:spPr>
              <a:xfrm>
                <a:off x="4556195" y="1272873"/>
                <a:ext cx="136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 name="Freihand 9">
                <a:extLst>
                  <a:ext uri="{FF2B5EF4-FFF2-40B4-BE49-F238E27FC236}">
                    <a16:creationId xmlns:a16="http://schemas.microsoft.com/office/drawing/2014/main" id="{A2934207-503D-C5B6-DDD7-613B8EF4E5EB}"/>
                  </a:ext>
                </a:extLst>
              </p14:cNvPr>
              <p14:cNvContentPartPr/>
              <p14:nvPr/>
            </p14:nvContentPartPr>
            <p14:xfrm>
              <a:off x="4003955" y="411033"/>
              <a:ext cx="1143360" cy="441000"/>
            </p14:xfrm>
          </p:contentPart>
        </mc:Choice>
        <mc:Fallback>
          <p:pic>
            <p:nvPicPr>
              <p:cNvPr id="10" name="Freihand 9">
                <a:extLst>
                  <a:ext uri="{FF2B5EF4-FFF2-40B4-BE49-F238E27FC236}">
                    <a16:creationId xmlns:a16="http://schemas.microsoft.com/office/drawing/2014/main" id="{A2934207-503D-C5B6-DDD7-613B8EF4E5EB}"/>
                  </a:ext>
                </a:extLst>
              </p:cNvPr>
              <p:cNvPicPr/>
              <p:nvPr/>
            </p:nvPicPr>
            <p:blipFill>
              <a:blip r:embed="rId130"/>
              <a:stretch>
                <a:fillRect/>
              </a:stretch>
            </p:blipFill>
            <p:spPr>
              <a:xfrm>
                <a:off x="3995315" y="402033"/>
                <a:ext cx="116100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 name="Freihand 10">
                <a:extLst>
                  <a:ext uri="{FF2B5EF4-FFF2-40B4-BE49-F238E27FC236}">
                    <a16:creationId xmlns:a16="http://schemas.microsoft.com/office/drawing/2014/main" id="{7707939F-A793-3BD2-10F1-44E9A919467B}"/>
                  </a:ext>
                </a:extLst>
              </p14:cNvPr>
              <p14:cNvContentPartPr/>
              <p14:nvPr/>
            </p14:nvContentPartPr>
            <p14:xfrm>
              <a:off x="5065955" y="666273"/>
              <a:ext cx="106920" cy="190800"/>
            </p14:xfrm>
          </p:contentPart>
        </mc:Choice>
        <mc:Fallback>
          <p:pic>
            <p:nvPicPr>
              <p:cNvPr id="11" name="Freihand 10">
                <a:extLst>
                  <a:ext uri="{FF2B5EF4-FFF2-40B4-BE49-F238E27FC236}">
                    <a16:creationId xmlns:a16="http://schemas.microsoft.com/office/drawing/2014/main" id="{7707939F-A793-3BD2-10F1-44E9A919467B}"/>
                  </a:ext>
                </a:extLst>
              </p:cNvPr>
              <p:cNvPicPr/>
              <p:nvPr/>
            </p:nvPicPr>
            <p:blipFill>
              <a:blip r:embed="rId132"/>
              <a:stretch>
                <a:fillRect/>
              </a:stretch>
            </p:blipFill>
            <p:spPr>
              <a:xfrm>
                <a:off x="5057315" y="657273"/>
                <a:ext cx="124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6" name="Freihand 95">
                <a:extLst>
                  <a:ext uri="{FF2B5EF4-FFF2-40B4-BE49-F238E27FC236}">
                    <a16:creationId xmlns:a16="http://schemas.microsoft.com/office/drawing/2014/main" id="{0C65071E-B310-C787-A45B-17E23986A516}"/>
                  </a:ext>
                </a:extLst>
              </p14:cNvPr>
              <p14:cNvContentPartPr/>
              <p14:nvPr/>
            </p14:nvContentPartPr>
            <p14:xfrm>
              <a:off x="3822515" y="915753"/>
              <a:ext cx="336240" cy="419040"/>
            </p14:xfrm>
          </p:contentPart>
        </mc:Choice>
        <mc:Fallback>
          <p:pic>
            <p:nvPicPr>
              <p:cNvPr id="96" name="Freihand 95">
                <a:extLst>
                  <a:ext uri="{FF2B5EF4-FFF2-40B4-BE49-F238E27FC236}">
                    <a16:creationId xmlns:a16="http://schemas.microsoft.com/office/drawing/2014/main" id="{0C65071E-B310-C787-A45B-17E23986A516}"/>
                  </a:ext>
                </a:extLst>
              </p:cNvPr>
              <p:cNvPicPr/>
              <p:nvPr/>
            </p:nvPicPr>
            <p:blipFill>
              <a:blip r:embed="rId134"/>
              <a:stretch>
                <a:fillRect/>
              </a:stretch>
            </p:blipFill>
            <p:spPr>
              <a:xfrm>
                <a:off x="3813875" y="906753"/>
                <a:ext cx="35388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8" name="Freihand 127">
                <a:extLst>
                  <a:ext uri="{FF2B5EF4-FFF2-40B4-BE49-F238E27FC236}">
                    <a16:creationId xmlns:a16="http://schemas.microsoft.com/office/drawing/2014/main" id="{7F84DA57-E3DF-6ECD-C056-30B7404E2D49}"/>
                  </a:ext>
                </a:extLst>
              </p14:cNvPr>
              <p14:cNvContentPartPr/>
              <p14:nvPr/>
            </p14:nvContentPartPr>
            <p14:xfrm>
              <a:off x="5145875" y="189633"/>
              <a:ext cx="2675520" cy="4480560"/>
            </p14:xfrm>
          </p:contentPart>
        </mc:Choice>
        <mc:Fallback>
          <p:pic>
            <p:nvPicPr>
              <p:cNvPr id="128" name="Freihand 127">
                <a:extLst>
                  <a:ext uri="{FF2B5EF4-FFF2-40B4-BE49-F238E27FC236}">
                    <a16:creationId xmlns:a16="http://schemas.microsoft.com/office/drawing/2014/main" id="{7F84DA57-E3DF-6ECD-C056-30B7404E2D49}"/>
                  </a:ext>
                </a:extLst>
              </p:cNvPr>
              <p:cNvPicPr/>
              <p:nvPr/>
            </p:nvPicPr>
            <p:blipFill>
              <a:blip r:embed="rId136"/>
              <a:stretch>
                <a:fillRect/>
              </a:stretch>
            </p:blipFill>
            <p:spPr>
              <a:xfrm>
                <a:off x="5136875" y="180633"/>
                <a:ext cx="2693160" cy="4498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9" name="Freihand 128">
                <a:extLst>
                  <a:ext uri="{FF2B5EF4-FFF2-40B4-BE49-F238E27FC236}">
                    <a16:creationId xmlns:a16="http://schemas.microsoft.com/office/drawing/2014/main" id="{F0450903-C715-731B-5810-9FAB18675420}"/>
                  </a:ext>
                </a:extLst>
              </p14:cNvPr>
              <p14:cNvContentPartPr/>
              <p14:nvPr/>
            </p14:nvContentPartPr>
            <p14:xfrm>
              <a:off x="7371035" y="63993"/>
              <a:ext cx="169920" cy="231120"/>
            </p14:xfrm>
          </p:contentPart>
        </mc:Choice>
        <mc:Fallback>
          <p:pic>
            <p:nvPicPr>
              <p:cNvPr id="129" name="Freihand 128">
                <a:extLst>
                  <a:ext uri="{FF2B5EF4-FFF2-40B4-BE49-F238E27FC236}">
                    <a16:creationId xmlns:a16="http://schemas.microsoft.com/office/drawing/2014/main" id="{F0450903-C715-731B-5810-9FAB18675420}"/>
                  </a:ext>
                </a:extLst>
              </p:cNvPr>
              <p:cNvPicPr/>
              <p:nvPr/>
            </p:nvPicPr>
            <p:blipFill>
              <a:blip r:embed="rId138"/>
              <a:stretch>
                <a:fillRect/>
              </a:stretch>
            </p:blipFill>
            <p:spPr>
              <a:xfrm>
                <a:off x="7362035" y="55353"/>
                <a:ext cx="187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1" name="Freihand 130">
                <a:extLst>
                  <a:ext uri="{FF2B5EF4-FFF2-40B4-BE49-F238E27FC236}">
                    <a16:creationId xmlns:a16="http://schemas.microsoft.com/office/drawing/2014/main" id="{F230D606-A4BB-FA91-A4D5-91D294D4EDC6}"/>
                  </a:ext>
                </a:extLst>
              </p14:cNvPr>
              <p14:cNvContentPartPr/>
              <p14:nvPr/>
            </p14:nvContentPartPr>
            <p14:xfrm>
              <a:off x="7803755" y="125553"/>
              <a:ext cx="126720" cy="279720"/>
            </p14:xfrm>
          </p:contentPart>
        </mc:Choice>
        <mc:Fallback>
          <p:pic>
            <p:nvPicPr>
              <p:cNvPr id="131" name="Freihand 130">
                <a:extLst>
                  <a:ext uri="{FF2B5EF4-FFF2-40B4-BE49-F238E27FC236}">
                    <a16:creationId xmlns:a16="http://schemas.microsoft.com/office/drawing/2014/main" id="{F230D606-A4BB-FA91-A4D5-91D294D4EDC6}"/>
                  </a:ext>
                </a:extLst>
              </p:cNvPr>
              <p:cNvPicPr/>
              <p:nvPr/>
            </p:nvPicPr>
            <p:blipFill>
              <a:blip r:embed="rId140"/>
              <a:stretch>
                <a:fillRect/>
              </a:stretch>
            </p:blipFill>
            <p:spPr>
              <a:xfrm>
                <a:off x="7795115" y="116913"/>
                <a:ext cx="1443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2" name="Freihand 131">
                <a:extLst>
                  <a:ext uri="{FF2B5EF4-FFF2-40B4-BE49-F238E27FC236}">
                    <a16:creationId xmlns:a16="http://schemas.microsoft.com/office/drawing/2014/main" id="{F775DDF3-E32F-69D3-B233-D07F1ACA8197}"/>
                  </a:ext>
                </a:extLst>
              </p14:cNvPr>
              <p14:cNvContentPartPr/>
              <p14:nvPr/>
            </p14:nvContentPartPr>
            <p14:xfrm>
              <a:off x="7975475" y="137433"/>
              <a:ext cx="171720" cy="125280"/>
            </p14:xfrm>
          </p:contentPart>
        </mc:Choice>
        <mc:Fallback>
          <p:pic>
            <p:nvPicPr>
              <p:cNvPr id="132" name="Freihand 131">
                <a:extLst>
                  <a:ext uri="{FF2B5EF4-FFF2-40B4-BE49-F238E27FC236}">
                    <a16:creationId xmlns:a16="http://schemas.microsoft.com/office/drawing/2014/main" id="{F775DDF3-E32F-69D3-B233-D07F1ACA8197}"/>
                  </a:ext>
                </a:extLst>
              </p:cNvPr>
              <p:cNvPicPr/>
              <p:nvPr/>
            </p:nvPicPr>
            <p:blipFill>
              <a:blip r:embed="rId142"/>
              <a:stretch>
                <a:fillRect/>
              </a:stretch>
            </p:blipFill>
            <p:spPr>
              <a:xfrm>
                <a:off x="7966475" y="128793"/>
                <a:ext cx="189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3" name="Freihand 132">
                <a:extLst>
                  <a:ext uri="{FF2B5EF4-FFF2-40B4-BE49-F238E27FC236}">
                    <a16:creationId xmlns:a16="http://schemas.microsoft.com/office/drawing/2014/main" id="{4E3D7244-FB95-9E39-E3E2-FF71911E22CA}"/>
                  </a:ext>
                </a:extLst>
              </p14:cNvPr>
              <p14:cNvContentPartPr/>
              <p14:nvPr/>
            </p14:nvContentPartPr>
            <p14:xfrm>
              <a:off x="8221355" y="79113"/>
              <a:ext cx="157320" cy="222120"/>
            </p14:xfrm>
          </p:contentPart>
        </mc:Choice>
        <mc:Fallback>
          <p:pic>
            <p:nvPicPr>
              <p:cNvPr id="133" name="Freihand 132">
                <a:extLst>
                  <a:ext uri="{FF2B5EF4-FFF2-40B4-BE49-F238E27FC236}">
                    <a16:creationId xmlns:a16="http://schemas.microsoft.com/office/drawing/2014/main" id="{4E3D7244-FB95-9E39-E3E2-FF71911E22CA}"/>
                  </a:ext>
                </a:extLst>
              </p:cNvPr>
              <p:cNvPicPr/>
              <p:nvPr/>
            </p:nvPicPr>
            <p:blipFill>
              <a:blip r:embed="rId144"/>
              <a:stretch>
                <a:fillRect/>
              </a:stretch>
            </p:blipFill>
            <p:spPr>
              <a:xfrm>
                <a:off x="8212355" y="70473"/>
                <a:ext cx="174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4" name="Freihand 133">
                <a:extLst>
                  <a:ext uri="{FF2B5EF4-FFF2-40B4-BE49-F238E27FC236}">
                    <a16:creationId xmlns:a16="http://schemas.microsoft.com/office/drawing/2014/main" id="{8EAAD024-E4D1-022A-AFFA-931AAAC9F0F6}"/>
                  </a:ext>
                </a:extLst>
              </p14:cNvPr>
              <p14:cNvContentPartPr/>
              <p14:nvPr/>
            </p14:nvContentPartPr>
            <p14:xfrm>
              <a:off x="8400635" y="45273"/>
              <a:ext cx="201240" cy="207720"/>
            </p14:xfrm>
          </p:contentPart>
        </mc:Choice>
        <mc:Fallback>
          <p:pic>
            <p:nvPicPr>
              <p:cNvPr id="134" name="Freihand 133">
                <a:extLst>
                  <a:ext uri="{FF2B5EF4-FFF2-40B4-BE49-F238E27FC236}">
                    <a16:creationId xmlns:a16="http://schemas.microsoft.com/office/drawing/2014/main" id="{8EAAD024-E4D1-022A-AFFA-931AAAC9F0F6}"/>
                  </a:ext>
                </a:extLst>
              </p:cNvPr>
              <p:cNvPicPr/>
              <p:nvPr/>
            </p:nvPicPr>
            <p:blipFill>
              <a:blip r:embed="rId146"/>
              <a:stretch>
                <a:fillRect/>
              </a:stretch>
            </p:blipFill>
            <p:spPr>
              <a:xfrm>
                <a:off x="8391995" y="36633"/>
                <a:ext cx="2188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5" name="Freihand 134">
                <a:extLst>
                  <a:ext uri="{FF2B5EF4-FFF2-40B4-BE49-F238E27FC236}">
                    <a16:creationId xmlns:a16="http://schemas.microsoft.com/office/drawing/2014/main" id="{80FF7998-24A5-4A52-7D10-131992524BFD}"/>
                  </a:ext>
                </a:extLst>
              </p14:cNvPr>
              <p14:cNvContentPartPr/>
              <p14:nvPr/>
            </p14:nvContentPartPr>
            <p14:xfrm>
              <a:off x="8351675" y="30873"/>
              <a:ext cx="15840" cy="4320"/>
            </p14:xfrm>
          </p:contentPart>
        </mc:Choice>
        <mc:Fallback>
          <p:pic>
            <p:nvPicPr>
              <p:cNvPr id="135" name="Freihand 134">
                <a:extLst>
                  <a:ext uri="{FF2B5EF4-FFF2-40B4-BE49-F238E27FC236}">
                    <a16:creationId xmlns:a16="http://schemas.microsoft.com/office/drawing/2014/main" id="{80FF7998-24A5-4A52-7D10-131992524BFD}"/>
                  </a:ext>
                </a:extLst>
              </p:cNvPr>
              <p:cNvPicPr/>
              <p:nvPr/>
            </p:nvPicPr>
            <p:blipFill>
              <a:blip r:embed="rId148"/>
              <a:stretch>
                <a:fillRect/>
              </a:stretch>
            </p:blipFill>
            <p:spPr>
              <a:xfrm>
                <a:off x="8343035" y="22233"/>
                <a:ext cx="33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 name="Freihand 136">
                <a:extLst>
                  <a:ext uri="{FF2B5EF4-FFF2-40B4-BE49-F238E27FC236}">
                    <a16:creationId xmlns:a16="http://schemas.microsoft.com/office/drawing/2014/main" id="{3921D0A3-D65D-5D61-DF0A-ADA88F4FDBB8}"/>
                  </a:ext>
                </a:extLst>
              </p14:cNvPr>
              <p14:cNvContentPartPr/>
              <p14:nvPr/>
            </p14:nvContentPartPr>
            <p14:xfrm>
              <a:off x="8719235" y="124473"/>
              <a:ext cx="169560" cy="28080"/>
            </p14:xfrm>
          </p:contentPart>
        </mc:Choice>
        <mc:Fallback>
          <p:pic>
            <p:nvPicPr>
              <p:cNvPr id="137" name="Freihand 136">
                <a:extLst>
                  <a:ext uri="{FF2B5EF4-FFF2-40B4-BE49-F238E27FC236}">
                    <a16:creationId xmlns:a16="http://schemas.microsoft.com/office/drawing/2014/main" id="{3921D0A3-D65D-5D61-DF0A-ADA88F4FDBB8}"/>
                  </a:ext>
                </a:extLst>
              </p:cNvPr>
              <p:cNvPicPr/>
              <p:nvPr/>
            </p:nvPicPr>
            <p:blipFill>
              <a:blip r:embed="rId150"/>
              <a:stretch>
                <a:fillRect/>
              </a:stretch>
            </p:blipFill>
            <p:spPr>
              <a:xfrm>
                <a:off x="8710595" y="115833"/>
                <a:ext cx="187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 name="Freihand 137">
                <a:extLst>
                  <a:ext uri="{FF2B5EF4-FFF2-40B4-BE49-F238E27FC236}">
                    <a16:creationId xmlns:a16="http://schemas.microsoft.com/office/drawing/2014/main" id="{C4FCB408-7971-1066-8CCE-49ACC7AB6924}"/>
                  </a:ext>
                </a:extLst>
              </p14:cNvPr>
              <p14:cNvContentPartPr/>
              <p14:nvPr/>
            </p14:nvContentPartPr>
            <p14:xfrm>
              <a:off x="8737595" y="217713"/>
              <a:ext cx="136440" cy="26640"/>
            </p14:xfrm>
          </p:contentPart>
        </mc:Choice>
        <mc:Fallback>
          <p:pic>
            <p:nvPicPr>
              <p:cNvPr id="138" name="Freihand 137">
                <a:extLst>
                  <a:ext uri="{FF2B5EF4-FFF2-40B4-BE49-F238E27FC236}">
                    <a16:creationId xmlns:a16="http://schemas.microsoft.com/office/drawing/2014/main" id="{C4FCB408-7971-1066-8CCE-49ACC7AB6924}"/>
                  </a:ext>
                </a:extLst>
              </p:cNvPr>
              <p:cNvPicPr/>
              <p:nvPr/>
            </p:nvPicPr>
            <p:blipFill>
              <a:blip r:embed="rId152"/>
              <a:stretch>
                <a:fillRect/>
              </a:stretch>
            </p:blipFill>
            <p:spPr>
              <a:xfrm>
                <a:off x="8728595" y="209073"/>
                <a:ext cx="154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0" name="Freihand 139">
                <a:extLst>
                  <a:ext uri="{FF2B5EF4-FFF2-40B4-BE49-F238E27FC236}">
                    <a16:creationId xmlns:a16="http://schemas.microsoft.com/office/drawing/2014/main" id="{01B0946F-6724-6282-60AA-713EE9EFB256}"/>
                  </a:ext>
                </a:extLst>
              </p14:cNvPr>
              <p14:cNvContentPartPr/>
              <p14:nvPr/>
            </p14:nvContentPartPr>
            <p14:xfrm>
              <a:off x="9093995" y="108633"/>
              <a:ext cx="135720" cy="228240"/>
            </p14:xfrm>
          </p:contentPart>
        </mc:Choice>
        <mc:Fallback>
          <p:pic>
            <p:nvPicPr>
              <p:cNvPr id="140" name="Freihand 139">
                <a:extLst>
                  <a:ext uri="{FF2B5EF4-FFF2-40B4-BE49-F238E27FC236}">
                    <a16:creationId xmlns:a16="http://schemas.microsoft.com/office/drawing/2014/main" id="{01B0946F-6724-6282-60AA-713EE9EFB256}"/>
                  </a:ext>
                </a:extLst>
              </p:cNvPr>
              <p:cNvPicPr/>
              <p:nvPr/>
            </p:nvPicPr>
            <p:blipFill>
              <a:blip r:embed="rId154"/>
              <a:stretch>
                <a:fillRect/>
              </a:stretch>
            </p:blipFill>
            <p:spPr>
              <a:xfrm>
                <a:off x="9085355" y="99993"/>
                <a:ext cx="153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1" name="Freihand 140">
                <a:extLst>
                  <a:ext uri="{FF2B5EF4-FFF2-40B4-BE49-F238E27FC236}">
                    <a16:creationId xmlns:a16="http://schemas.microsoft.com/office/drawing/2014/main" id="{75675212-AF3C-21FC-7F24-C293A70357E7}"/>
                  </a:ext>
                </a:extLst>
              </p14:cNvPr>
              <p14:cNvContentPartPr/>
              <p14:nvPr/>
            </p14:nvContentPartPr>
            <p14:xfrm>
              <a:off x="9300275" y="148233"/>
              <a:ext cx="16200" cy="12600"/>
            </p14:xfrm>
          </p:contentPart>
        </mc:Choice>
        <mc:Fallback>
          <p:pic>
            <p:nvPicPr>
              <p:cNvPr id="141" name="Freihand 140">
                <a:extLst>
                  <a:ext uri="{FF2B5EF4-FFF2-40B4-BE49-F238E27FC236}">
                    <a16:creationId xmlns:a16="http://schemas.microsoft.com/office/drawing/2014/main" id="{75675212-AF3C-21FC-7F24-C293A70357E7}"/>
                  </a:ext>
                </a:extLst>
              </p:cNvPr>
              <p:cNvPicPr/>
              <p:nvPr/>
            </p:nvPicPr>
            <p:blipFill>
              <a:blip r:embed="rId156"/>
              <a:stretch>
                <a:fillRect/>
              </a:stretch>
            </p:blipFill>
            <p:spPr>
              <a:xfrm>
                <a:off x="9291275" y="139593"/>
                <a:ext cx="33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8" name="Freihand 147">
                <a:extLst>
                  <a:ext uri="{FF2B5EF4-FFF2-40B4-BE49-F238E27FC236}">
                    <a16:creationId xmlns:a16="http://schemas.microsoft.com/office/drawing/2014/main" id="{5AB8C9CE-509D-7C0E-E3E8-441D2A7B7F3B}"/>
                  </a:ext>
                </a:extLst>
              </p14:cNvPr>
              <p14:cNvContentPartPr/>
              <p14:nvPr/>
            </p14:nvContentPartPr>
            <p14:xfrm>
              <a:off x="10004435" y="1191513"/>
              <a:ext cx="9000" cy="31680"/>
            </p14:xfrm>
          </p:contentPart>
        </mc:Choice>
        <mc:Fallback>
          <p:pic>
            <p:nvPicPr>
              <p:cNvPr id="148" name="Freihand 147">
                <a:extLst>
                  <a:ext uri="{FF2B5EF4-FFF2-40B4-BE49-F238E27FC236}">
                    <a16:creationId xmlns:a16="http://schemas.microsoft.com/office/drawing/2014/main" id="{5AB8C9CE-509D-7C0E-E3E8-441D2A7B7F3B}"/>
                  </a:ext>
                </a:extLst>
              </p:cNvPr>
              <p:cNvPicPr/>
              <p:nvPr/>
            </p:nvPicPr>
            <p:blipFill>
              <a:blip r:embed="rId158"/>
              <a:stretch>
                <a:fillRect/>
              </a:stretch>
            </p:blipFill>
            <p:spPr>
              <a:xfrm>
                <a:off x="9995435" y="1182513"/>
                <a:ext cx="26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 name="Freihand 148">
                <a:extLst>
                  <a:ext uri="{FF2B5EF4-FFF2-40B4-BE49-F238E27FC236}">
                    <a16:creationId xmlns:a16="http://schemas.microsoft.com/office/drawing/2014/main" id="{90E7A9FE-9072-ABCD-9E1A-64E676FC1B8D}"/>
                  </a:ext>
                </a:extLst>
              </p14:cNvPr>
              <p14:cNvContentPartPr/>
              <p14:nvPr/>
            </p14:nvContentPartPr>
            <p14:xfrm>
              <a:off x="9420875" y="119793"/>
              <a:ext cx="85320" cy="76680"/>
            </p14:xfrm>
          </p:contentPart>
        </mc:Choice>
        <mc:Fallback>
          <p:pic>
            <p:nvPicPr>
              <p:cNvPr id="149" name="Freihand 148">
                <a:extLst>
                  <a:ext uri="{FF2B5EF4-FFF2-40B4-BE49-F238E27FC236}">
                    <a16:creationId xmlns:a16="http://schemas.microsoft.com/office/drawing/2014/main" id="{90E7A9FE-9072-ABCD-9E1A-64E676FC1B8D}"/>
                  </a:ext>
                </a:extLst>
              </p:cNvPr>
              <p:cNvPicPr/>
              <p:nvPr/>
            </p:nvPicPr>
            <p:blipFill>
              <a:blip r:embed="rId160"/>
              <a:stretch>
                <a:fillRect/>
              </a:stretch>
            </p:blipFill>
            <p:spPr>
              <a:xfrm>
                <a:off x="9411875" y="110793"/>
                <a:ext cx="102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0" name="Freihand 149">
                <a:extLst>
                  <a:ext uri="{FF2B5EF4-FFF2-40B4-BE49-F238E27FC236}">
                    <a16:creationId xmlns:a16="http://schemas.microsoft.com/office/drawing/2014/main" id="{A600BF72-C18F-A609-2365-9BBFB3872161}"/>
                  </a:ext>
                </a:extLst>
              </p14:cNvPr>
              <p14:cNvContentPartPr/>
              <p14:nvPr/>
            </p14:nvContentPartPr>
            <p14:xfrm>
              <a:off x="9428075" y="87753"/>
              <a:ext cx="106560" cy="277920"/>
            </p14:xfrm>
          </p:contentPart>
        </mc:Choice>
        <mc:Fallback>
          <p:pic>
            <p:nvPicPr>
              <p:cNvPr id="150" name="Freihand 149">
                <a:extLst>
                  <a:ext uri="{FF2B5EF4-FFF2-40B4-BE49-F238E27FC236}">
                    <a16:creationId xmlns:a16="http://schemas.microsoft.com/office/drawing/2014/main" id="{A600BF72-C18F-A609-2365-9BBFB3872161}"/>
                  </a:ext>
                </a:extLst>
              </p:cNvPr>
              <p:cNvPicPr/>
              <p:nvPr/>
            </p:nvPicPr>
            <p:blipFill>
              <a:blip r:embed="rId162"/>
              <a:stretch>
                <a:fillRect/>
              </a:stretch>
            </p:blipFill>
            <p:spPr>
              <a:xfrm>
                <a:off x="9419075" y="78753"/>
                <a:ext cx="1242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2" name="Freihand 151">
                <a:extLst>
                  <a:ext uri="{FF2B5EF4-FFF2-40B4-BE49-F238E27FC236}">
                    <a16:creationId xmlns:a16="http://schemas.microsoft.com/office/drawing/2014/main" id="{39E8C965-EEAA-BB3A-5AED-B713A6CB44A7}"/>
                  </a:ext>
                </a:extLst>
              </p14:cNvPr>
              <p14:cNvContentPartPr/>
              <p14:nvPr/>
            </p14:nvContentPartPr>
            <p14:xfrm>
              <a:off x="9594395" y="62193"/>
              <a:ext cx="105840" cy="218160"/>
            </p14:xfrm>
          </p:contentPart>
        </mc:Choice>
        <mc:Fallback>
          <p:pic>
            <p:nvPicPr>
              <p:cNvPr id="152" name="Freihand 151">
                <a:extLst>
                  <a:ext uri="{FF2B5EF4-FFF2-40B4-BE49-F238E27FC236}">
                    <a16:creationId xmlns:a16="http://schemas.microsoft.com/office/drawing/2014/main" id="{39E8C965-EEAA-BB3A-5AED-B713A6CB44A7}"/>
                  </a:ext>
                </a:extLst>
              </p:cNvPr>
              <p:cNvPicPr/>
              <p:nvPr/>
            </p:nvPicPr>
            <p:blipFill>
              <a:blip r:embed="rId164"/>
              <a:stretch>
                <a:fillRect/>
              </a:stretch>
            </p:blipFill>
            <p:spPr>
              <a:xfrm>
                <a:off x="9585755" y="53553"/>
                <a:ext cx="123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4" name="Freihand 153">
                <a:extLst>
                  <a:ext uri="{FF2B5EF4-FFF2-40B4-BE49-F238E27FC236}">
                    <a16:creationId xmlns:a16="http://schemas.microsoft.com/office/drawing/2014/main" id="{2724D6A9-BF27-EE83-A209-9D27B50CD596}"/>
                  </a:ext>
                </a:extLst>
              </p14:cNvPr>
              <p14:cNvContentPartPr/>
              <p14:nvPr/>
            </p14:nvContentPartPr>
            <p14:xfrm>
              <a:off x="9750995" y="77313"/>
              <a:ext cx="107640" cy="140400"/>
            </p14:xfrm>
          </p:contentPart>
        </mc:Choice>
        <mc:Fallback>
          <p:pic>
            <p:nvPicPr>
              <p:cNvPr id="154" name="Freihand 153">
                <a:extLst>
                  <a:ext uri="{FF2B5EF4-FFF2-40B4-BE49-F238E27FC236}">
                    <a16:creationId xmlns:a16="http://schemas.microsoft.com/office/drawing/2014/main" id="{2724D6A9-BF27-EE83-A209-9D27B50CD596}"/>
                  </a:ext>
                </a:extLst>
              </p:cNvPr>
              <p:cNvPicPr/>
              <p:nvPr/>
            </p:nvPicPr>
            <p:blipFill>
              <a:blip r:embed="rId166"/>
              <a:stretch>
                <a:fillRect/>
              </a:stretch>
            </p:blipFill>
            <p:spPr>
              <a:xfrm>
                <a:off x="9742355" y="68313"/>
                <a:ext cx="125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5" name="Freihand 154">
                <a:extLst>
                  <a:ext uri="{FF2B5EF4-FFF2-40B4-BE49-F238E27FC236}">
                    <a16:creationId xmlns:a16="http://schemas.microsoft.com/office/drawing/2014/main" id="{E4B734BC-18A4-6095-9FB0-C14D0E0DDB91}"/>
                  </a:ext>
                </a:extLst>
              </p14:cNvPr>
              <p14:cNvContentPartPr/>
              <p14:nvPr/>
            </p14:nvContentPartPr>
            <p14:xfrm>
              <a:off x="9799235" y="168033"/>
              <a:ext cx="57600" cy="59760"/>
            </p14:xfrm>
          </p:contentPart>
        </mc:Choice>
        <mc:Fallback>
          <p:pic>
            <p:nvPicPr>
              <p:cNvPr id="155" name="Freihand 154">
                <a:extLst>
                  <a:ext uri="{FF2B5EF4-FFF2-40B4-BE49-F238E27FC236}">
                    <a16:creationId xmlns:a16="http://schemas.microsoft.com/office/drawing/2014/main" id="{E4B734BC-18A4-6095-9FB0-C14D0E0DDB91}"/>
                  </a:ext>
                </a:extLst>
              </p:cNvPr>
              <p:cNvPicPr/>
              <p:nvPr/>
            </p:nvPicPr>
            <p:blipFill>
              <a:blip r:embed="rId168"/>
              <a:stretch>
                <a:fillRect/>
              </a:stretch>
            </p:blipFill>
            <p:spPr>
              <a:xfrm>
                <a:off x="9790595" y="159393"/>
                <a:ext cx="75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6" name="Freihand 155">
                <a:extLst>
                  <a:ext uri="{FF2B5EF4-FFF2-40B4-BE49-F238E27FC236}">
                    <a16:creationId xmlns:a16="http://schemas.microsoft.com/office/drawing/2014/main" id="{A184F359-F651-B650-D6D8-45FB254E8753}"/>
                  </a:ext>
                </a:extLst>
              </p14:cNvPr>
              <p14:cNvContentPartPr/>
              <p14:nvPr/>
            </p14:nvContentPartPr>
            <p14:xfrm>
              <a:off x="9939275" y="80193"/>
              <a:ext cx="111600" cy="176040"/>
            </p14:xfrm>
          </p:contentPart>
        </mc:Choice>
        <mc:Fallback>
          <p:pic>
            <p:nvPicPr>
              <p:cNvPr id="156" name="Freihand 155">
                <a:extLst>
                  <a:ext uri="{FF2B5EF4-FFF2-40B4-BE49-F238E27FC236}">
                    <a16:creationId xmlns:a16="http://schemas.microsoft.com/office/drawing/2014/main" id="{A184F359-F651-B650-D6D8-45FB254E8753}"/>
                  </a:ext>
                </a:extLst>
              </p:cNvPr>
              <p:cNvPicPr/>
              <p:nvPr/>
            </p:nvPicPr>
            <p:blipFill>
              <a:blip r:embed="rId170"/>
              <a:stretch>
                <a:fillRect/>
              </a:stretch>
            </p:blipFill>
            <p:spPr>
              <a:xfrm>
                <a:off x="9930635" y="71193"/>
                <a:ext cx="129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7" name="Freihand 156">
                <a:extLst>
                  <a:ext uri="{FF2B5EF4-FFF2-40B4-BE49-F238E27FC236}">
                    <a16:creationId xmlns:a16="http://schemas.microsoft.com/office/drawing/2014/main" id="{F7494398-C9F6-18F5-468B-08D084EC3A58}"/>
                  </a:ext>
                </a:extLst>
              </p14:cNvPr>
              <p14:cNvContentPartPr/>
              <p14:nvPr/>
            </p14:nvContentPartPr>
            <p14:xfrm>
              <a:off x="10073915" y="70473"/>
              <a:ext cx="78120" cy="221760"/>
            </p14:xfrm>
          </p:contentPart>
        </mc:Choice>
        <mc:Fallback>
          <p:pic>
            <p:nvPicPr>
              <p:cNvPr id="157" name="Freihand 156">
                <a:extLst>
                  <a:ext uri="{FF2B5EF4-FFF2-40B4-BE49-F238E27FC236}">
                    <a16:creationId xmlns:a16="http://schemas.microsoft.com/office/drawing/2014/main" id="{F7494398-C9F6-18F5-468B-08D084EC3A58}"/>
                  </a:ext>
                </a:extLst>
              </p:cNvPr>
              <p:cNvPicPr/>
              <p:nvPr/>
            </p:nvPicPr>
            <p:blipFill>
              <a:blip r:embed="rId172"/>
              <a:stretch>
                <a:fillRect/>
              </a:stretch>
            </p:blipFill>
            <p:spPr>
              <a:xfrm>
                <a:off x="10064915" y="61833"/>
                <a:ext cx="95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9" name="Freihand 158">
                <a:extLst>
                  <a:ext uri="{FF2B5EF4-FFF2-40B4-BE49-F238E27FC236}">
                    <a16:creationId xmlns:a16="http://schemas.microsoft.com/office/drawing/2014/main" id="{928EE935-AB2D-BF89-14AB-1D3B0E68F994}"/>
                  </a:ext>
                </a:extLst>
              </p14:cNvPr>
              <p14:cNvContentPartPr/>
              <p14:nvPr/>
            </p14:nvContentPartPr>
            <p14:xfrm>
              <a:off x="10281635" y="166593"/>
              <a:ext cx="208800" cy="27360"/>
            </p14:xfrm>
          </p:contentPart>
        </mc:Choice>
        <mc:Fallback>
          <p:pic>
            <p:nvPicPr>
              <p:cNvPr id="159" name="Freihand 158">
                <a:extLst>
                  <a:ext uri="{FF2B5EF4-FFF2-40B4-BE49-F238E27FC236}">
                    <a16:creationId xmlns:a16="http://schemas.microsoft.com/office/drawing/2014/main" id="{928EE935-AB2D-BF89-14AB-1D3B0E68F994}"/>
                  </a:ext>
                </a:extLst>
              </p:cNvPr>
              <p:cNvPicPr/>
              <p:nvPr/>
            </p:nvPicPr>
            <p:blipFill>
              <a:blip r:embed="rId174"/>
              <a:stretch>
                <a:fillRect/>
              </a:stretch>
            </p:blipFill>
            <p:spPr>
              <a:xfrm>
                <a:off x="10272635" y="157593"/>
                <a:ext cx="226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1" name="Freihand 160">
                <a:extLst>
                  <a:ext uri="{FF2B5EF4-FFF2-40B4-BE49-F238E27FC236}">
                    <a16:creationId xmlns:a16="http://schemas.microsoft.com/office/drawing/2014/main" id="{EAED6A57-3E20-1D64-74D1-430345CD80BF}"/>
                  </a:ext>
                </a:extLst>
              </p14:cNvPr>
              <p14:cNvContentPartPr/>
              <p14:nvPr/>
            </p14:nvContentPartPr>
            <p14:xfrm>
              <a:off x="8994995" y="390873"/>
              <a:ext cx="973440" cy="98280"/>
            </p14:xfrm>
          </p:contentPart>
        </mc:Choice>
        <mc:Fallback>
          <p:pic>
            <p:nvPicPr>
              <p:cNvPr id="161" name="Freihand 160">
                <a:extLst>
                  <a:ext uri="{FF2B5EF4-FFF2-40B4-BE49-F238E27FC236}">
                    <a16:creationId xmlns:a16="http://schemas.microsoft.com/office/drawing/2014/main" id="{EAED6A57-3E20-1D64-74D1-430345CD80BF}"/>
                  </a:ext>
                </a:extLst>
              </p:cNvPr>
              <p:cNvPicPr/>
              <p:nvPr/>
            </p:nvPicPr>
            <p:blipFill>
              <a:blip r:embed="rId176"/>
              <a:stretch>
                <a:fillRect/>
              </a:stretch>
            </p:blipFill>
            <p:spPr>
              <a:xfrm>
                <a:off x="8986355" y="381873"/>
                <a:ext cx="991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2" name="Freihand 161">
                <a:extLst>
                  <a:ext uri="{FF2B5EF4-FFF2-40B4-BE49-F238E27FC236}">
                    <a16:creationId xmlns:a16="http://schemas.microsoft.com/office/drawing/2014/main" id="{658A22B1-012E-E0EB-AE9F-89BFBE86D50E}"/>
                  </a:ext>
                </a:extLst>
              </p14:cNvPr>
              <p14:cNvContentPartPr/>
              <p14:nvPr/>
            </p14:nvContentPartPr>
            <p14:xfrm>
              <a:off x="9204515" y="531633"/>
              <a:ext cx="786600" cy="163080"/>
            </p14:xfrm>
          </p:contentPart>
        </mc:Choice>
        <mc:Fallback>
          <p:pic>
            <p:nvPicPr>
              <p:cNvPr id="162" name="Freihand 161">
                <a:extLst>
                  <a:ext uri="{FF2B5EF4-FFF2-40B4-BE49-F238E27FC236}">
                    <a16:creationId xmlns:a16="http://schemas.microsoft.com/office/drawing/2014/main" id="{658A22B1-012E-E0EB-AE9F-89BFBE86D50E}"/>
                  </a:ext>
                </a:extLst>
              </p:cNvPr>
              <p:cNvPicPr/>
              <p:nvPr/>
            </p:nvPicPr>
            <p:blipFill>
              <a:blip r:embed="rId178"/>
              <a:stretch>
                <a:fillRect/>
              </a:stretch>
            </p:blipFill>
            <p:spPr>
              <a:xfrm>
                <a:off x="9195515" y="522633"/>
                <a:ext cx="804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7" name="Freihand 166">
                <a:extLst>
                  <a:ext uri="{FF2B5EF4-FFF2-40B4-BE49-F238E27FC236}">
                    <a16:creationId xmlns:a16="http://schemas.microsoft.com/office/drawing/2014/main" id="{1074908F-1E82-DE7E-794A-CB77F6D7EE2E}"/>
                  </a:ext>
                </a:extLst>
              </p14:cNvPr>
              <p14:cNvContentPartPr/>
              <p14:nvPr/>
            </p14:nvContentPartPr>
            <p14:xfrm>
              <a:off x="11157875" y="139953"/>
              <a:ext cx="84600" cy="25200"/>
            </p14:xfrm>
          </p:contentPart>
        </mc:Choice>
        <mc:Fallback>
          <p:pic>
            <p:nvPicPr>
              <p:cNvPr id="167" name="Freihand 166">
                <a:extLst>
                  <a:ext uri="{FF2B5EF4-FFF2-40B4-BE49-F238E27FC236}">
                    <a16:creationId xmlns:a16="http://schemas.microsoft.com/office/drawing/2014/main" id="{1074908F-1E82-DE7E-794A-CB77F6D7EE2E}"/>
                  </a:ext>
                </a:extLst>
              </p:cNvPr>
              <p:cNvPicPr/>
              <p:nvPr/>
            </p:nvPicPr>
            <p:blipFill>
              <a:blip r:embed="rId180"/>
              <a:stretch>
                <a:fillRect/>
              </a:stretch>
            </p:blipFill>
            <p:spPr>
              <a:xfrm>
                <a:off x="11148875" y="131313"/>
                <a:ext cx="102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8" name="Freihand 167">
                <a:extLst>
                  <a:ext uri="{FF2B5EF4-FFF2-40B4-BE49-F238E27FC236}">
                    <a16:creationId xmlns:a16="http://schemas.microsoft.com/office/drawing/2014/main" id="{BE1EE40E-5B7D-3B68-3E55-6D926C263E19}"/>
                  </a:ext>
                </a:extLst>
              </p14:cNvPr>
              <p14:cNvContentPartPr/>
              <p14:nvPr/>
            </p14:nvContentPartPr>
            <p14:xfrm>
              <a:off x="11366675" y="97833"/>
              <a:ext cx="47160" cy="147600"/>
            </p14:xfrm>
          </p:contentPart>
        </mc:Choice>
        <mc:Fallback>
          <p:pic>
            <p:nvPicPr>
              <p:cNvPr id="168" name="Freihand 167">
                <a:extLst>
                  <a:ext uri="{FF2B5EF4-FFF2-40B4-BE49-F238E27FC236}">
                    <a16:creationId xmlns:a16="http://schemas.microsoft.com/office/drawing/2014/main" id="{BE1EE40E-5B7D-3B68-3E55-6D926C263E19}"/>
                  </a:ext>
                </a:extLst>
              </p:cNvPr>
              <p:cNvPicPr/>
              <p:nvPr/>
            </p:nvPicPr>
            <p:blipFill>
              <a:blip r:embed="rId182"/>
              <a:stretch>
                <a:fillRect/>
              </a:stretch>
            </p:blipFill>
            <p:spPr>
              <a:xfrm>
                <a:off x="11357675" y="88833"/>
                <a:ext cx="64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9" name="Freihand 168">
                <a:extLst>
                  <a:ext uri="{FF2B5EF4-FFF2-40B4-BE49-F238E27FC236}">
                    <a16:creationId xmlns:a16="http://schemas.microsoft.com/office/drawing/2014/main" id="{A14655BF-0B28-E57A-11B9-790D9FFB7F89}"/>
                  </a:ext>
                </a:extLst>
              </p14:cNvPr>
              <p14:cNvContentPartPr/>
              <p14:nvPr/>
            </p14:nvContentPartPr>
            <p14:xfrm>
              <a:off x="11423195" y="39153"/>
              <a:ext cx="16920" cy="7920"/>
            </p14:xfrm>
          </p:contentPart>
        </mc:Choice>
        <mc:Fallback>
          <p:pic>
            <p:nvPicPr>
              <p:cNvPr id="169" name="Freihand 168">
                <a:extLst>
                  <a:ext uri="{FF2B5EF4-FFF2-40B4-BE49-F238E27FC236}">
                    <a16:creationId xmlns:a16="http://schemas.microsoft.com/office/drawing/2014/main" id="{A14655BF-0B28-E57A-11B9-790D9FFB7F89}"/>
                  </a:ext>
                </a:extLst>
              </p:cNvPr>
              <p:cNvPicPr/>
              <p:nvPr/>
            </p:nvPicPr>
            <p:blipFill>
              <a:blip r:embed="rId184"/>
              <a:stretch>
                <a:fillRect/>
              </a:stretch>
            </p:blipFill>
            <p:spPr>
              <a:xfrm>
                <a:off x="11414555" y="30513"/>
                <a:ext cx="34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1" name="Freihand 170">
                <a:extLst>
                  <a:ext uri="{FF2B5EF4-FFF2-40B4-BE49-F238E27FC236}">
                    <a16:creationId xmlns:a16="http://schemas.microsoft.com/office/drawing/2014/main" id="{33F34091-DA44-B458-E2BF-E1140D547E8F}"/>
                  </a:ext>
                </a:extLst>
              </p14:cNvPr>
              <p14:cNvContentPartPr/>
              <p14:nvPr/>
            </p14:nvContentPartPr>
            <p14:xfrm>
              <a:off x="11539475" y="33753"/>
              <a:ext cx="175680" cy="177840"/>
            </p14:xfrm>
          </p:contentPart>
        </mc:Choice>
        <mc:Fallback>
          <p:pic>
            <p:nvPicPr>
              <p:cNvPr id="171" name="Freihand 170">
                <a:extLst>
                  <a:ext uri="{FF2B5EF4-FFF2-40B4-BE49-F238E27FC236}">
                    <a16:creationId xmlns:a16="http://schemas.microsoft.com/office/drawing/2014/main" id="{33F34091-DA44-B458-E2BF-E1140D547E8F}"/>
                  </a:ext>
                </a:extLst>
              </p:cNvPr>
              <p:cNvPicPr/>
              <p:nvPr/>
            </p:nvPicPr>
            <p:blipFill>
              <a:blip r:embed="rId186"/>
              <a:stretch>
                <a:fillRect/>
              </a:stretch>
            </p:blipFill>
            <p:spPr>
              <a:xfrm>
                <a:off x="11530835" y="25113"/>
                <a:ext cx="1933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2" name="Freihand 171">
                <a:extLst>
                  <a:ext uri="{FF2B5EF4-FFF2-40B4-BE49-F238E27FC236}">
                    <a16:creationId xmlns:a16="http://schemas.microsoft.com/office/drawing/2014/main" id="{6EBA59AD-48D4-CEEC-E2B8-69116818103D}"/>
                  </a:ext>
                </a:extLst>
              </p14:cNvPr>
              <p14:cNvContentPartPr/>
              <p14:nvPr/>
            </p14:nvContentPartPr>
            <p14:xfrm>
              <a:off x="11637755" y="112593"/>
              <a:ext cx="55080" cy="91800"/>
            </p14:xfrm>
          </p:contentPart>
        </mc:Choice>
        <mc:Fallback>
          <p:pic>
            <p:nvPicPr>
              <p:cNvPr id="172" name="Freihand 171">
                <a:extLst>
                  <a:ext uri="{FF2B5EF4-FFF2-40B4-BE49-F238E27FC236}">
                    <a16:creationId xmlns:a16="http://schemas.microsoft.com/office/drawing/2014/main" id="{6EBA59AD-48D4-CEEC-E2B8-69116818103D}"/>
                  </a:ext>
                </a:extLst>
              </p:cNvPr>
              <p:cNvPicPr/>
              <p:nvPr/>
            </p:nvPicPr>
            <p:blipFill>
              <a:blip r:embed="rId188"/>
              <a:stretch>
                <a:fillRect/>
              </a:stretch>
            </p:blipFill>
            <p:spPr>
              <a:xfrm>
                <a:off x="11628755" y="103593"/>
                <a:ext cx="72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 name="Freihand 173">
                <a:extLst>
                  <a:ext uri="{FF2B5EF4-FFF2-40B4-BE49-F238E27FC236}">
                    <a16:creationId xmlns:a16="http://schemas.microsoft.com/office/drawing/2014/main" id="{77C0ECDC-A97C-91FC-C974-81800A6589E6}"/>
                  </a:ext>
                </a:extLst>
              </p14:cNvPr>
              <p14:cNvContentPartPr/>
              <p14:nvPr/>
            </p14:nvContentPartPr>
            <p14:xfrm>
              <a:off x="10562075" y="286473"/>
              <a:ext cx="794520" cy="172440"/>
            </p14:xfrm>
          </p:contentPart>
        </mc:Choice>
        <mc:Fallback>
          <p:pic>
            <p:nvPicPr>
              <p:cNvPr id="174" name="Freihand 173">
                <a:extLst>
                  <a:ext uri="{FF2B5EF4-FFF2-40B4-BE49-F238E27FC236}">
                    <a16:creationId xmlns:a16="http://schemas.microsoft.com/office/drawing/2014/main" id="{77C0ECDC-A97C-91FC-C974-81800A6589E6}"/>
                  </a:ext>
                </a:extLst>
              </p:cNvPr>
              <p:cNvPicPr/>
              <p:nvPr/>
            </p:nvPicPr>
            <p:blipFill>
              <a:blip r:embed="rId190"/>
              <a:stretch>
                <a:fillRect/>
              </a:stretch>
            </p:blipFill>
            <p:spPr>
              <a:xfrm>
                <a:off x="10553075" y="277833"/>
                <a:ext cx="812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5" name="Freihand 174">
                <a:extLst>
                  <a:ext uri="{FF2B5EF4-FFF2-40B4-BE49-F238E27FC236}">
                    <a16:creationId xmlns:a16="http://schemas.microsoft.com/office/drawing/2014/main" id="{3F95DD0A-494F-444C-26A3-CE6035B48909}"/>
                  </a:ext>
                </a:extLst>
              </p14:cNvPr>
              <p14:cNvContentPartPr/>
              <p14:nvPr/>
            </p14:nvContentPartPr>
            <p14:xfrm>
              <a:off x="11334995" y="312033"/>
              <a:ext cx="383760" cy="129240"/>
            </p14:xfrm>
          </p:contentPart>
        </mc:Choice>
        <mc:Fallback>
          <p:pic>
            <p:nvPicPr>
              <p:cNvPr id="175" name="Freihand 174">
                <a:extLst>
                  <a:ext uri="{FF2B5EF4-FFF2-40B4-BE49-F238E27FC236}">
                    <a16:creationId xmlns:a16="http://schemas.microsoft.com/office/drawing/2014/main" id="{3F95DD0A-494F-444C-26A3-CE6035B48909}"/>
                  </a:ext>
                </a:extLst>
              </p:cNvPr>
              <p:cNvPicPr/>
              <p:nvPr/>
            </p:nvPicPr>
            <p:blipFill>
              <a:blip r:embed="rId192"/>
              <a:stretch>
                <a:fillRect/>
              </a:stretch>
            </p:blipFill>
            <p:spPr>
              <a:xfrm>
                <a:off x="11326355" y="303393"/>
                <a:ext cx="401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6" name="Freihand 175">
                <a:extLst>
                  <a:ext uri="{FF2B5EF4-FFF2-40B4-BE49-F238E27FC236}">
                    <a16:creationId xmlns:a16="http://schemas.microsoft.com/office/drawing/2014/main" id="{1D129CB6-717D-23F3-0CB9-BA959C8A31D7}"/>
                  </a:ext>
                </a:extLst>
              </p14:cNvPr>
              <p14:cNvContentPartPr/>
              <p14:nvPr/>
            </p14:nvContentPartPr>
            <p14:xfrm>
              <a:off x="11188475" y="547113"/>
              <a:ext cx="139320" cy="115920"/>
            </p14:xfrm>
          </p:contentPart>
        </mc:Choice>
        <mc:Fallback>
          <p:pic>
            <p:nvPicPr>
              <p:cNvPr id="176" name="Freihand 175">
                <a:extLst>
                  <a:ext uri="{FF2B5EF4-FFF2-40B4-BE49-F238E27FC236}">
                    <a16:creationId xmlns:a16="http://schemas.microsoft.com/office/drawing/2014/main" id="{1D129CB6-717D-23F3-0CB9-BA959C8A31D7}"/>
                  </a:ext>
                </a:extLst>
              </p:cNvPr>
              <p:cNvPicPr/>
              <p:nvPr/>
            </p:nvPicPr>
            <p:blipFill>
              <a:blip r:embed="rId194"/>
              <a:stretch>
                <a:fillRect/>
              </a:stretch>
            </p:blipFill>
            <p:spPr>
              <a:xfrm>
                <a:off x="11179835" y="538473"/>
                <a:ext cx="156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7" name="Freihand 176">
                <a:extLst>
                  <a:ext uri="{FF2B5EF4-FFF2-40B4-BE49-F238E27FC236}">
                    <a16:creationId xmlns:a16="http://schemas.microsoft.com/office/drawing/2014/main" id="{C83C90B0-0929-11E9-9608-A248D75CDB19}"/>
                  </a:ext>
                </a:extLst>
              </p14:cNvPr>
              <p14:cNvContentPartPr/>
              <p14:nvPr/>
            </p14:nvContentPartPr>
            <p14:xfrm>
              <a:off x="11321675" y="560073"/>
              <a:ext cx="79200" cy="106920"/>
            </p14:xfrm>
          </p:contentPart>
        </mc:Choice>
        <mc:Fallback>
          <p:pic>
            <p:nvPicPr>
              <p:cNvPr id="177" name="Freihand 176">
                <a:extLst>
                  <a:ext uri="{FF2B5EF4-FFF2-40B4-BE49-F238E27FC236}">
                    <a16:creationId xmlns:a16="http://schemas.microsoft.com/office/drawing/2014/main" id="{C83C90B0-0929-11E9-9608-A248D75CDB19}"/>
                  </a:ext>
                </a:extLst>
              </p:cNvPr>
              <p:cNvPicPr/>
              <p:nvPr/>
            </p:nvPicPr>
            <p:blipFill>
              <a:blip r:embed="rId196"/>
              <a:stretch>
                <a:fillRect/>
              </a:stretch>
            </p:blipFill>
            <p:spPr>
              <a:xfrm>
                <a:off x="11313035" y="551073"/>
                <a:ext cx="96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8" name="Freihand 177">
                <a:extLst>
                  <a:ext uri="{FF2B5EF4-FFF2-40B4-BE49-F238E27FC236}">
                    <a16:creationId xmlns:a16="http://schemas.microsoft.com/office/drawing/2014/main" id="{4FE1826D-CEB4-1C8E-57A3-98FB1DEF3584}"/>
                  </a:ext>
                </a:extLst>
              </p14:cNvPr>
              <p14:cNvContentPartPr/>
              <p14:nvPr/>
            </p14:nvContentPartPr>
            <p14:xfrm>
              <a:off x="11432915" y="536673"/>
              <a:ext cx="87840" cy="109800"/>
            </p14:xfrm>
          </p:contentPart>
        </mc:Choice>
        <mc:Fallback>
          <p:pic>
            <p:nvPicPr>
              <p:cNvPr id="178" name="Freihand 177">
                <a:extLst>
                  <a:ext uri="{FF2B5EF4-FFF2-40B4-BE49-F238E27FC236}">
                    <a16:creationId xmlns:a16="http://schemas.microsoft.com/office/drawing/2014/main" id="{4FE1826D-CEB4-1C8E-57A3-98FB1DEF3584}"/>
                  </a:ext>
                </a:extLst>
              </p:cNvPr>
              <p:cNvPicPr/>
              <p:nvPr/>
            </p:nvPicPr>
            <p:blipFill>
              <a:blip r:embed="rId198"/>
              <a:stretch>
                <a:fillRect/>
              </a:stretch>
            </p:blipFill>
            <p:spPr>
              <a:xfrm>
                <a:off x="11424275" y="528033"/>
                <a:ext cx="105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9" name="Freihand 178">
                <a:extLst>
                  <a:ext uri="{FF2B5EF4-FFF2-40B4-BE49-F238E27FC236}">
                    <a16:creationId xmlns:a16="http://schemas.microsoft.com/office/drawing/2014/main" id="{35B382F2-3BD2-965C-238A-DD370B4807DA}"/>
                  </a:ext>
                </a:extLst>
              </p14:cNvPr>
              <p14:cNvContentPartPr/>
              <p14:nvPr/>
            </p14:nvContentPartPr>
            <p14:xfrm>
              <a:off x="11585195" y="467193"/>
              <a:ext cx="121680" cy="165600"/>
            </p14:xfrm>
          </p:contentPart>
        </mc:Choice>
        <mc:Fallback>
          <p:pic>
            <p:nvPicPr>
              <p:cNvPr id="179" name="Freihand 178">
                <a:extLst>
                  <a:ext uri="{FF2B5EF4-FFF2-40B4-BE49-F238E27FC236}">
                    <a16:creationId xmlns:a16="http://schemas.microsoft.com/office/drawing/2014/main" id="{35B382F2-3BD2-965C-238A-DD370B4807DA}"/>
                  </a:ext>
                </a:extLst>
              </p:cNvPr>
              <p:cNvPicPr/>
              <p:nvPr/>
            </p:nvPicPr>
            <p:blipFill>
              <a:blip r:embed="rId200"/>
              <a:stretch>
                <a:fillRect/>
              </a:stretch>
            </p:blipFill>
            <p:spPr>
              <a:xfrm>
                <a:off x="11576555" y="458553"/>
                <a:ext cx="139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80" name="Freihand 179">
                <a:extLst>
                  <a:ext uri="{FF2B5EF4-FFF2-40B4-BE49-F238E27FC236}">
                    <a16:creationId xmlns:a16="http://schemas.microsoft.com/office/drawing/2014/main" id="{9666E5F8-889E-6A59-80E7-2436F85882F2}"/>
                  </a:ext>
                </a:extLst>
              </p14:cNvPr>
              <p14:cNvContentPartPr/>
              <p14:nvPr/>
            </p14:nvContentPartPr>
            <p14:xfrm>
              <a:off x="11664395" y="490593"/>
              <a:ext cx="134640" cy="121320"/>
            </p14:xfrm>
          </p:contentPart>
        </mc:Choice>
        <mc:Fallback>
          <p:pic>
            <p:nvPicPr>
              <p:cNvPr id="180" name="Freihand 179">
                <a:extLst>
                  <a:ext uri="{FF2B5EF4-FFF2-40B4-BE49-F238E27FC236}">
                    <a16:creationId xmlns:a16="http://schemas.microsoft.com/office/drawing/2014/main" id="{9666E5F8-889E-6A59-80E7-2436F85882F2}"/>
                  </a:ext>
                </a:extLst>
              </p:cNvPr>
              <p:cNvPicPr/>
              <p:nvPr/>
            </p:nvPicPr>
            <p:blipFill>
              <a:blip r:embed="rId202"/>
              <a:stretch>
                <a:fillRect/>
              </a:stretch>
            </p:blipFill>
            <p:spPr>
              <a:xfrm>
                <a:off x="11655755" y="481953"/>
                <a:ext cx="152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81" name="Freihand 180">
                <a:extLst>
                  <a:ext uri="{FF2B5EF4-FFF2-40B4-BE49-F238E27FC236}">
                    <a16:creationId xmlns:a16="http://schemas.microsoft.com/office/drawing/2014/main" id="{F804B5EC-95E5-6879-1CA4-BDA668466012}"/>
                  </a:ext>
                </a:extLst>
              </p14:cNvPr>
              <p14:cNvContentPartPr/>
              <p14:nvPr/>
            </p14:nvContentPartPr>
            <p14:xfrm>
              <a:off x="8351675" y="731793"/>
              <a:ext cx="3063960" cy="880200"/>
            </p14:xfrm>
          </p:contentPart>
        </mc:Choice>
        <mc:Fallback>
          <p:pic>
            <p:nvPicPr>
              <p:cNvPr id="181" name="Freihand 180">
                <a:extLst>
                  <a:ext uri="{FF2B5EF4-FFF2-40B4-BE49-F238E27FC236}">
                    <a16:creationId xmlns:a16="http://schemas.microsoft.com/office/drawing/2014/main" id="{F804B5EC-95E5-6879-1CA4-BDA668466012}"/>
                  </a:ext>
                </a:extLst>
              </p:cNvPr>
              <p:cNvPicPr/>
              <p:nvPr/>
            </p:nvPicPr>
            <p:blipFill>
              <a:blip r:embed="rId204"/>
              <a:stretch>
                <a:fillRect/>
              </a:stretch>
            </p:blipFill>
            <p:spPr>
              <a:xfrm>
                <a:off x="8343035" y="723153"/>
                <a:ext cx="3081600" cy="897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82" name="Freihand 181">
                <a:extLst>
                  <a:ext uri="{FF2B5EF4-FFF2-40B4-BE49-F238E27FC236}">
                    <a16:creationId xmlns:a16="http://schemas.microsoft.com/office/drawing/2014/main" id="{1B4E3CCD-0F8F-2916-F2F6-3C4CEA697D64}"/>
                  </a:ext>
                </a:extLst>
              </p14:cNvPr>
              <p14:cNvContentPartPr/>
              <p14:nvPr/>
            </p14:nvContentPartPr>
            <p14:xfrm>
              <a:off x="8710955" y="1488873"/>
              <a:ext cx="132840" cy="159480"/>
            </p14:xfrm>
          </p:contentPart>
        </mc:Choice>
        <mc:Fallback>
          <p:pic>
            <p:nvPicPr>
              <p:cNvPr id="182" name="Freihand 181">
                <a:extLst>
                  <a:ext uri="{FF2B5EF4-FFF2-40B4-BE49-F238E27FC236}">
                    <a16:creationId xmlns:a16="http://schemas.microsoft.com/office/drawing/2014/main" id="{1B4E3CCD-0F8F-2916-F2F6-3C4CEA697D64}"/>
                  </a:ext>
                </a:extLst>
              </p:cNvPr>
              <p:cNvPicPr/>
              <p:nvPr/>
            </p:nvPicPr>
            <p:blipFill>
              <a:blip r:embed="rId206"/>
              <a:stretch>
                <a:fillRect/>
              </a:stretch>
            </p:blipFill>
            <p:spPr>
              <a:xfrm>
                <a:off x="8702315" y="1480233"/>
                <a:ext cx="150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84" name="Freihand 183">
                <a:extLst>
                  <a:ext uri="{FF2B5EF4-FFF2-40B4-BE49-F238E27FC236}">
                    <a16:creationId xmlns:a16="http://schemas.microsoft.com/office/drawing/2014/main" id="{BABBCA73-0D21-02C0-A22C-8E05975F5699}"/>
                  </a:ext>
                </a:extLst>
              </p14:cNvPr>
              <p14:cNvContentPartPr/>
              <p14:nvPr/>
            </p14:nvContentPartPr>
            <p14:xfrm>
              <a:off x="7558235" y="468273"/>
              <a:ext cx="85680" cy="153720"/>
            </p14:xfrm>
          </p:contentPart>
        </mc:Choice>
        <mc:Fallback>
          <p:pic>
            <p:nvPicPr>
              <p:cNvPr id="184" name="Freihand 183">
                <a:extLst>
                  <a:ext uri="{FF2B5EF4-FFF2-40B4-BE49-F238E27FC236}">
                    <a16:creationId xmlns:a16="http://schemas.microsoft.com/office/drawing/2014/main" id="{BABBCA73-0D21-02C0-A22C-8E05975F5699}"/>
                  </a:ext>
                </a:extLst>
              </p:cNvPr>
              <p:cNvPicPr/>
              <p:nvPr/>
            </p:nvPicPr>
            <p:blipFill>
              <a:blip r:embed="rId208"/>
              <a:stretch>
                <a:fillRect/>
              </a:stretch>
            </p:blipFill>
            <p:spPr>
              <a:xfrm>
                <a:off x="7549595" y="459633"/>
                <a:ext cx="103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5" name="Freihand 184">
                <a:extLst>
                  <a:ext uri="{FF2B5EF4-FFF2-40B4-BE49-F238E27FC236}">
                    <a16:creationId xmlns:a16="http://schemas.microsoft.com/office/drawing/2014/main" id="{81267B5D-BD5F-AB92-B86D-27285B56BAE7}"/>
                  </a:ext>
                </a:extLst>
              </p14:cNvPr>
              <p14:cNvContentPartPr/>
              <p14:nvPr/>
            </p14:nvContentPartPr>
            <p14:xfrm>
              <a:off x="7463915" y="346233"/>
              <a:ext cx="136440" cy="90720"/>
            </p14:xfrm>
          </p:contentPart>
        </mc:Choice>
        <mc:Fallback>
          <p:pic>
            <p:nvPicPr>
              <p:cNvPr id="185" name="Freihand 184">
                <a:extLst>
                  <a:ext uri="{FF2B5EF4-FFF2-40B4-BE49-F238E27FC236}">
                    <a16:creationId xmlns:a16="http://schemas.microsoft.com/office/drawing/2014/main" id="{81267B5D-BD5F-AB92-B86D-27285B56BAE7}"/>
                  </a:ext>
                </a:extLst>
              </p:cNvPr>
              <p:cNvPicPr/>
              <p:nvPr/>
            </p:nvPicPr>
            <p:blipFill>
              <a:blip r:embed="rId210"/>
              <a:stretch>
                <a:fillRect/>
              </a:stretch>
            </p:blipFill>
            <p:spPr>
              <a:xfrm>
                <a:off x="7455275" y="337233"/>
                <a:ext cx="154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6" name="Freihand 185">
                <a:extLst>
                  <a:ext uri="{FF2B5EF4-FFF2-40B4-BE49-F238E27FC236}">
                    <a16:creationId xmlns:a16="http://schemas.microsoft.com/office/drawing/2014/main" id="{A25D70D3-6A2E-FF67-CFE2-7E465FBAEF97}"/>
                  </a:ext>
                </a:extLst>
              </p14:cNvPr>
              <p14:cNvContentPartPr/>
              <p14:nvPr/>
            </p14:nvContentPartPr>
            <p14:xfrm>
              <a:off x="7664435" y="374673"/>
              <a:ext cx="113760" cy="89640"/>
            </p14:xfrm>
          </p:contentPart>
        </mc:Choice>
        <mc:Fallback>
          <p:pic>
            <p:nvPicPr>
              <p:cNvPr id="186" name="Freihand 185">
                <a:extLst>
                  <a:ext uri="{FF2B5EF4-FFF2-40B4-BE49-F238E27FC236}">
                    <a16:creationId xmlns:a16="http://schemas.microsoft.com/office/drawing/2014/main" id="{A25D70D3-6A2E-FF67-CFE2-7E465FBAEF97}"/>
                  </a:ext>
                </a:extLst>
              </p:cNvPr>
              <p:cNvPicPr/>
              <p:nvPr/>
            </p:nvPicPr>
            <p:blipFill>
              <a:blip r:embed="rId212"/>
              <a:stretch>
                <a:fillRect/>
              </a:stretch>
            </p:blipFill>
            <p:spPr>
              <a:xfrm>
                <a:off x="7655795" y="366033"/>
                <a:ext cx="131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7" name="Freihand 186">
                <a:extLst>
                  <a:ext uri="{FF2B5EF4-FFF2-40B4-BE49-F238E27FC236}">
                    <a16:creationId xmlns:a16="http://schemas.microsoft.com/office/drawing/2014/main" id="{84B4D38B-9C83-E0C3-634C-7512B618DE90}"/>
                  </a:ext>
                </a:extLst>
              </p14:cNvPr>
              <p14:cNvContentPartPr/>
              <p14:nvPr/>
            </p14:nvContentPartPr>
            <p14:xfrm>
              <a:off x="7678475" y="412113"/>
              <a:ext cx="131040" cy="114480"/>
            </p14:xfrm>
          </p:contentPart>
        </mc:Choice>
        <mc:Fallback>
          <p:pic>
            <p:nvPicPr>
              <p:cNvPr id="187" name="Freihand 186">
                <a:extLst>
                  <a:ext uri="{FF2B5EF4-FFF2-40B4-BE49-F238E27FC236}">
                    <a16:creationId xmlns:a16="http://schemas.microsoft.com/office/drawing/2014/main" id="{84B4D38B-9C83-E0C3-634C-7512B618DE90}"/>
                  </a:ext>
                </a:extLst>
              </p:cNvPr>
              <p:cNvPicPr/>
              <p:nvPr/>
            </p:nvPicPr>
            <p:blipFill>
              <a:blip r:embed="rId214"/>
              <a:stretch>
                <a:fillRect/>
              </a:stretch>
            </p:blipFill>
            <p:spPr>
              <a:xfrm>
                <a:off x="7669475" y="403473"/>
                <a:ext cx="148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8" name="Freihand 187">
                <a:extLst>
                  <a:ext uri="{FF2B5EF4-FFF2-40B4-BE49-F238E27FC236}">
                    <a16:creationId xmlns:a16="http://schemas.microsoft.com/office/drawing/2014/main" id="{EDCDD75C-6530-5147-2109-FED2A4613D12}"/>
                  </a:ext>
                </a:extLst>
              </p14:cNvPr>
              <p14:cNvContentPartPr/>
              <p14:nvPr/>
            </p14:nvContentPartPr>
            <p14:xfrm>
              <a:off x="9025235" y="1385193"/>
              <a:ext cx="144720" cy="193320"/>
            </p14:xfrm>
          </p:contentPart>
        </mc:Choice>
        <mc:Fallback>
          <p:pic>
            <p:nvPicPr>
              <p:cNvPr id="188" name="Freihand 187">
                <a:extLst>
                  <a:ext uri="{FF2B5EF4-FFF2-40B4-BE49-F238E27FC236}">
                    <a16:creationId xmlns:a16="http://schemas.microsoft.com/office/drawing/2014/main" id="{EDCDD75C-6530-5147-2109-FED2A4613D12}"/>
                  </a:ext>
                </a:extLst>
              </p:cNvPr>
              <p:cNvPicPr/>
              <p:nvPr/>
            </p:nvPicPr>
            <p:blipFill>
              <a:blip r:embed="rId216"/>
              <a:stretch>
                <a:fillRect/>
              </a:stretch>
            </p:blipFill>
            <p:spPr>
              <a:xfrm>
                <a:off x="9016235" y="1376193"/>
                <a:ext cx="162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9" name="Freihand 188">
                <a:extLst>
                  <a:ext uri="{FF2B5EF4-FFF2-40B4-BE49-F238E27FC236}">
                    <a16:creationId xmlns:a16="http://schemas.microsoft.com/office/drawing/2014/main" id="{03C72B2A-3AF2-C988-3E75-F73DCA58DD97}"/>
                  </a:ext>
                </a:extLst>
              </p14:cNvPr>
              <p14:cNvContentPartPr/>
              <p14:nvPr/>
            </p14:nvContentPartPr>
            <p14:xfrm>
              <a:off x="9236915" y="1410393"/>
              <a:ext cx="100440" cy="105480"/>
            </p14:xfrm>
          </p:contentPart>
        </mc:Choice>
        <mc:Fallback>
          <p:pic>
            <p:nvPicPr>
              <p:cNvPr id="189" name="Freihand 188">
                <a:extLst>
                  <a:ext uri="{FF2B5EF4-FFF2-40B4-BE49-F238E27FC236}">
                    <a16:creationId xmlns:a16="http://schemas.microsoft.com/office/drawing/2014/main" id="{03C72B2A-3AF2-C988-3E75-F73DCA58DD97}"/>
                  </a:ext>
                </a:extLst>
              </p:cNvPr>
              <p:cNvPicPr/>
              <p:nvPr/>
            </p:nvPicPr>
            <p:blipFill>
              <a:blip r:embed="rId218"/>
              <a:stretch>
                <a:fillRect/>
              </a:stretch>
            </p:blipFill>
            <p:spPr>
              <a:xfrm>
                <a:off x="9228275" y="1401753"/>
                <a:ext cx="118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0" name="Freihand 189">
                <a:extLst>
                  <a:ext uri="{FF2B5EF4-FFF2-40B4-BE49-F238E27FC236}">
                    <a16:creationId xmlns:a16="http://schemas.microsoft.com/office/drawing/2014/main" id="{CC9C578B-E79C-927D-3E71-F5271AC2858E}"/>
                  </a:ext>
                </a:extLst>
              </p14:cNvPr>
              <p14:cNvContentPartPr/>
              <p14:nvPr/>
            </p14:nvContentPartPr>
            <p14:xfrm>
              <a:off x="9207035" y="1322913"/>
              <a:ext cx="178920" cy="23400"/>
            </p14:xfrm>
          </p:contentPart>
        </mc:Choice>
        <mc:Fallback>
          <p:pic>
            <p:nvPicPr>
              <p:cNvPr id="190" name="Freihand 189">
                <a:extLst>
                  <a:ext uri="{FF2B5EF4-FFF2-40B4-BE49-F238E27FC236}">
                    <a16:creationId xmlns:a16="http://schemas.microsoft.com/office/drawing/2014/main" id="{CC9C578B-E79C-927D-3E71-F5271AC2858E}"/>
                  </a:ext>
                </a:extLst>
              </p:cNvPr>
              <p:cNvPicPr/>
              <p:nvPr/>
            </p:nvPicPr>
            <p:blipFill>
              <a:blip r:embed="rId220"/>
              <a:stretch>
                <a:fillRect/>
              </a:stretch>
            </p:blipFill>
            <p:spPr>
              <a:xfrm>
                <a:off x="9198035" y="1314273"/>
                <a:ext cx="196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1" name="Freihand 190">
                <a:extLst>
                  <a:ext uri="{FF2B5EF4-FFF2-40B4-BE49-F238E27FC236}">
                    <a16:creationId xmlns:a16="http://schemas.microsoft.com/office/drawing/2014/main" id="{B519909A-5B64-828C-F3A4-5D6E14EC575C}"/>
                  </a:ext>
                </a:extLst>
              </p14:cNvPr>
              <p14:cNvContentPartPr/>
              <p14:nvPr/>
            </p14:nvContentPartPr>
            <p14:xfrm>
              <a:off x="8953595" y="1562673"/>
              <a:ext cx="489600" cy="161640"/>
            </p14:xfrm>
          </p:contentPart>
        </mc:Choice>
        <mc:Fallback>
          <p:pic>
            <p:nvPicPr>
              <p:cNvPr id="191" name="Freihand 190">
                <a:extLst>
                  <a:ext uri="{FF2B5EF4-FFF2-40B4-BE49-F238E27FC236}">
                    <a16:creationId xmlns:a16="http://schemas.microsoft.com/office/drawing/2014/main" id="{B519909A-5B64-828C-F3A4-5D6E14EC575C}"/>
                  </a:ext>
                </a:extLst>
              </p:cNvPr>
              <p:cNvPicPr/>
              <p:nvPr/>
            </p:nvPicPr>
            <p:blipFill>
              <a:blip r:embed="rId222"/>
              <a:stretch>
                <a:fillRect/>
              </a:stretch>
            </p:blipFill>
            <p:spPr>
              <a:xfrm>
                <a:off x="8944595" y="1554033"/>
                <a:ext cx="507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3" name="Freihand 192">
                <a:extLst>
                  <a:ext uri="{FF2B5EF4-FFF2-40B4-BE49-F238E27FC236}">
                    <a16:creationId xmlns:a16="http://schemas.microsoft.com/office/drawing/2014/main" id="{A99A1E8B-3165-9692-9629-0C07DD6A41A7}"/>
                  </a:ext>
                </a:extLst>
              </p14:cNvPr>
              <p14:cNvContentPartPr/>
              <p14:nvPr/>
            </p14:nvContentPartPr>
            <p14:xfrm>
              <a:off x="9025595" y="1697673"/>
              <a:ext cx="132480" cy="247680"/>
            </p14:xfrm>
          </p:contentPart>
        </mc:Choice>
        <mc:Fallback>
          <p:pic>
            <p:nvPicPr>
              <p:cNvPr id="193" name="Freihand 192">
                <a:extLst>
                  <a:ext uri="{FF2B5EF4-FFF2-40B4-BE49-F238E27FC236}">
                    <a16:creationId xmlns:a16="http://schemas.microsoft.com/office/drawing/2014/main" id="{A99A1E8B-3165-9692-9629-0C07DD6A41A7}"/>
                  </a:ext>
                </a:extLst>
              </p:cNvPr>
              <p:cNvPicPr/>
              <p:nvPr/>
            </p:nvPicPr>
            <p:blipFill>
              <a:blip r:embed="rId224"/>
              <a:stretch>
                <a:fillRect/>
              </a:stretch>
            </p:blipFill>
            <p:spPr>
              <a:xfrm>
                <a:off x="9016955" y="1689033"/>
                <a:ext cx="1501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5" name="Freihand 194">
                <a:extLst>
                  <a:ext uri="{FF2B5EF4-FFF2-40B4-BE49-F238E27FC236}">
                    <a16:creationId xmlns:a16="http://schemas.microsoft.com/office/drawing/2014/main" id="{C2AC887A-8B53-68E6-5292-E0F064300288}"/>
                  </a:ext>
                </a:extLst>
              </p14:cNvPr>
              <p14:cNvContentPartPr/>
              <p14:nvPr/>
            </p14:nvContentPartPr>
            <p14:xfrm>
              <a:off x="9247355" y="1717473"/>
              <a:ext cx="88920" cy="165960"/>
            </p14:xfrm>
          </p:contentPart>
        </mc:Choice>
        <mc:Fallback>
          <p:pic>
            <p:nvPicPr>
              <p:cNvPr id="195" name="Freihand 194">
                <a:extLst>
                  <a:ext uri="{FF2B5EF4-FFF2-40B4-BE49-F238E27FC236}">
                    <a16:creationId xmlns:a16="http://schemas.microsoft.com/office/drawing/2014/main" id="{C2AC887A-8B53-68E6-5292-E0F064300288}"/>
                  </a:ext>
                </a:extLst>
              </p:cNvPr>
              <p:cNvPicPr/>
              <p:nvPr/>
            </p:nvPicPr>
            <p:blipFill>
              <a:blip r:embed="rId226"/>
              <a:stretch>
                <a:fillRect/>
              </a:stretch>
            </p:blipFill>
            <p:spPr>
              <a:xfrm>
                <a:off x="9238355" y="1708833"/>
                <a:ext cx="106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6" name="Freihand 195">
                <a:extLst>
                  <a:ext uri="{FF2B5EF4-FFF2-40B4-BE49-F238E27FC236}">
                    <a16:creationId xmlns:a16="http://schemas.microsoft.com/office/drawing/2014/main" id="{1A3C4381-5904-49F0-C5F7-966A8C89258F}"/>
                  </a:ext>
                </a:extLst>
              </p14:cNvPr>
              <p14:cNvContentPartPr/>
              <p14:nvPr/>
            </p14:nvContentPartPr>
            <p14:xfrm>
              <a:off x="9285875" y="1792713"/>
              <a:ext cx="73080" cy="80640"/>
            </p14:xfrm>
          </p:contentPart>
        </mc:Choice>
        <mc:Fallback>
          <p:pic>
            <p:nvPicPr>
              <p:cNvPr id="196" name="Freihand 195">
                <a:extLst>
                  <a:ext uri="{FF2B5EF4-FFF2-40B4-BE49-F238E27FC236}">
                    <a16:creationId xmlns:a16="http://schemas.microsoft.com/office/drawing/2014/main" id="{1A3C4381-5904-49F0-C5F7-966A8C89258F}"/>
                  </a:ext>
                </a:extLst>
              </p:cNvPr>
              <p:cNvPicPr/>
              <p:nvPr/>
            </p:nvPicPr>
            <p:blipFill>
              <a:blip r:embed="rId228"/>
              <a:stretch>
                <a:fillRect/>
              </a:stretch>
            </p:blipFill>
            <p:spPr>
              <a:xfrm>
                <a:off x="9276875" y="1783713"/>
                <a:ext cx="90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8" name="Freihand 197">
                <a:extLst>
                  <a:ext uri="{FF2B5EF4-FFF2-40B4-BE49-F238E27FC236}">
                    <a16:creationId xmlns:a16="http://schemas.microsoft.com/office/drawing/2014/main" id="{491275FA-8B8B-340A-6B9E-44B7353958B4}"/>
                  </a:ext>
                </a:extLst>
              </p14:cNvPr>
              <p14:cNvContentPartPr/>
              <p14:nvPr/>
            </p14:nvContentPartPr>
            <p14:xfrm>
              <a:off x="9571355" y="1524153"/>
              <a:ext cx="196920" cy="46080"/>
            </p14:xfrm>
          </p:contentPart>
        </mc:Choice>
        <mc:Fallback>
          <p:pic>
            <p:nvPicPr>
              <p:cNvPr id="198" name="Freihand 197">
                <a:extLst>
                  <a:ext uri="{FF2B5EF4-FFF2-40B4-BE49-F238E27FC236}">
                    <a16:creationId xmlns:a16="http://schemas.microsoft.com/office/drawing/2014/main" id="{491275FA-8B8B-340A-6B9E-44B7353958B4}"/>
                  </a:ext>
                </a:extLst>
              </p:cNvPr>
              <p:cNvPicPr/>
              <p:nvPr/>
            </p:nvPicPr>
            <p:blipFill>
              <a:blip r:embed="rId230"/>
              <a:stretch>
                <a:fillRect/>
              </a:stretch>
            </p:blipFill>
            <p:spPr>
              <a:xfrm>
                <a:off x="9562355" y="1515513"/>
                <a:ext cx="214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9" name="Freihand 198">
                <a:extLst>
                  <a:ext uri="{FF2B5EF4-FFF2-40B4-BE49-F238E27FC236}">
                    <a16:creationId xmlns:a16="http://schemas.microsoft.com/office/drawing/2014/main" id="{554CE387-9749-1860-A916-42F357B2DD29}"/>
                  </a:ext>
                </a:extLst>
              </p14:cNvPr>
              <p14:cNvContentPartPr/>
              <p14:nvPr/>
            </p14:nvContentPartPr>
            <p14:xfrm>
              <a:off x="9623195" y="1592553"/>
              <a:ext cx="137160" cy="37440"/>
            </p14:xfrm>
          </p:contentPart>
        </mc:Choice>
        <mc:Fallback>
          <p:pic>
            <p:nvPicPr>
              <p:cNvPr id="199" name="Freihand 198">
                <a:extLst>
                  <a:ext uri="{FF2B5EF4-FFF2-40B4-BE49-F238E27FC236}">
                    <a16:creationId xmlns:a16="http://schemas.microsoft.com/office/drawing/2014/main" id="{554CE387-9749-1860-A916-42F357B2DD29}"/>
                  </a:ext>
                </a:extLst>
              </p:cNvPr>
              <p:cNvPicPr/>
              <p:nvPr/>
            </p:nvPicPr>
            <p:blipFill>
              <a:blip r:embed="rId232"/>
              <a:stretch>
                <a:fillRect/>
              </a:stretch>
            </p:blipFill>
            <p:spPr>
              <a:xfrm>
                <a:off x="9614195" y="1583553"/>
                <a:ext cx="154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0" name="Freihand 199">
                <a:extLst>
                  <a:ext uri="{FF2B5EF4-FFF2-40B4-BE49-F238E27FC236}">
                    <a16:creationId xmlns:a16="http://schemas.microsoft.com/office/drawing/2014/main" id="{CCBE2653-4E1F-EC1A-2D21-3D3914E2463C}"/>
                  </a:ext>
                </a:extLst>
              </p14:cNvPr>
              <p14:cNvContentPartPr/>
              <p14:nvPr/>
            </p14:nvContentPartPr>
            <p14:xfrm>
              <a:off x="8994995" y="29433"/>
              <a:ext cx="293040" cy="378000"/>
            </p14:xfrm>
          </p:contentPart>
        </mc:Choice>
        <mc:Fallback>
          <p:pic>
            <p:nvPicPr>
              <p:cNvPr id="200" name="Freihand 199">
                <a:extLst>
                  <a:ext uri="{FF2B5EF4-FFF2-40B4-BE49-F238E27FC236}">
                    <a16:creationId xmlns:a16="http://schemas.microsoft.com/office/drawing/2014/main" id="{CCBE2653-4E1F-EC1A-2D21-3D3914E2463C}"/>
                  </a:ext>
                </a:extLst>
              </p:cNvPr>
              <p:cNvPicPr/>
              <p:nvPr/>
            </p:nvPicPr>
            <p:blipFill>
              <a:blip r:embed="rId234"/>
              <a:stretch>
                <a:fillRect/>
              </a:stretch>
            </p:blipFill>
            <p:spPr>
              <a:xfrm>
                <a:off x="8985995" y="20793"/>
                <a:ext cx="3106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2" name="Freihand 201">
                <a:extLst>
                  <a:ext uri="{FF2B5EF4-FFF2-40B4-BE49-F238E27FC236}">
                    <a16:creationId xmlns:a16="http://schemas.microsoft.com/office/drawing/2014/main" id="{D41F41BB-7F2A-6A1E-C54E-351A4E9E7422}"/>
                  </a:ext>
                </a:extLst>
              </p14:cNvPr>
              <p14:cNvContentPartPr/>
              <p14:nvPr/>
            </p14:nvContentPartPr>
            <p14:xfrm>
              <a:off x="9900755" y="1496433"/>
              <a:ext cx="155880" cy="224280"/>
            </p14:xfrm>
          </p:contentPart>
        </mc:Choice>
        <mc:Fallback>
          <p:pic>
            <p:nvPicPr>
              <p:cNvPr id="202" name="Freihand 201">
                <a:extLst>
                  <a:ext uri="{FF2B5EF4-FFF2-40B4-BE49-F238E27FC236}">
                    <a16:creationId xmlns:a16="http://schemas.microsoft.com/office/drawing/2014/main" id="{D41F41BB-7F2A-6A1E-C54E-351A4E9E7422}"/>
                  </a:ext>
                </a:extLst>
              </p:cNvPr>
              <p:cNvPicPr/>
              <p:nvPr/>
            </p:nvPicPr>
            <p:blipFill>
              <a:blip r:embed="rId236"/>
              <a:stretch>
                <a:fillRect/>
              </a:stretch>
            </p:blipFill>
            <p:spPr>
              <a:xfrm>
                <a:off x="9892115" y="1487433"/>
                <a:ext cx="173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4" name="Freihand 203">
                <a:extLst>
                  <a:ext uri="{FF2B5EF4-FFF2-40B4-BE49-F238E27FC236}">
                    <a16:creationId xmlns:a16="http://schemas.microsoft.com/office/drawing/2014/main" id="{064631C8-01ED-36E6-E65A-A04BCDF558C5}"/>
                  </a:ext>
                </a:extLst>
              </p14:cNvPr>
              <p14:cNvContentPartPr/>
              <p14:nvPr/>
            </p14:nvContentPartPr>
            <p14:xfrm>
              <a:off x="10150955" y="1293753"/>
              <a:ext cx="119880" cy="168120"/>
            </p14:xfrm>
          </p:contentPart>
        </mc:Choice>
        <mc:Fallback>
          <p:pic>
            <p:nvPicPr>
              <p:cNvPr id="204" name="Freihand 203">
                <a:extLst>
                  <a:ext uri="{FF2B5EF4-FFF2-40B4-BE49-F238E27FC236}">
                    <a16:creationId xmlns:a16="http://schemas.microsoft.com/office/drawing/2014/main" id="{064631C8-01ED-36E6-E65A-A04BCDF558C5}"/>
                  </a:ext>
                </a:extLst>
              </p:cNvPr>
              <p:cNvPicPr/>
              <p:nvPr/>
            </p:nvPicPr>
            <p:blipFill>
              <a:blip r:embed="rId238"/>
              <a:stretch>
                <a:fillRect/>
              </a:stretch>
            </p:blipFill>
            <p:spPr>
              <a:xfrm>
                <a:off x="10142315" y="1284753"/>
                <a:ext cx="137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5" name="Freihand 204">
                <a:extLst>
                  <a:ext uri="{FF2B5EF4-FFF2-40B4-BE49-F238E27FC236}">
                    <a16:creationId xmlns:a16="http://schemas.microsoft.com/office/drawing/2014/main" id="{28604F45-8CC0-940D-E973-C95F35DCD3A3}"/>
                  </a:ext>
                </a:extLst>
              </p14:cNvPr>
              <p14:cNvContentPartPr/>
              <p14:nvPr/>
            </p14:nvContentPartPr>
            <p14:xfrm>
              <a:off x="10314035" y="1276473"/>
              <a:ext cx="135000" cy="150840"/>
            </p14:xfrm>
          </p:contentPart>
        </mc:Choice>
        <mc:Fallback>
          <p:pic>
            <p:nvPicPr>
              <p:cNvPr id="205" name="Freihand 204">
                <a:extLst>
                  <a:ext uri="{FF2B5EF4-FFF2-40B4-BE49-F238E27FC236}">
                    <a16:creationId xmlns:a16="http://schemas.microsoft.com/office/drawing/2014/main" id="{28604F45-8CC0-940D-E973-C95F35DCD3A3}"/>
                  </a:ext>
                </a:extLst>
              </p:cNvPr>
              <p:cNvPicPr/>
              <p:nvPr/>
            </p:nvPicPr>
            <p:blipFill>
              <a:blip r:embed="rId240"/>
              <a:stretch>
                <a:fillRect/>
              </a:stretch>
            </p:blipFill>
            <p:spPr>
              <a:xfrm>
                <a:off x="10305035" y="1267833"/>
                <a:ext cx="152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6" name="Freihand 205">
                <a:extLst>
                  <a:ext uri="{FF2B5EF4-FFF2-40B4-BE49-F238E27FC236}">
                    <a16:creationId xmlns:a16="http://schemas.microsoft.com/office/drawing/2014/main" id="{0104665E-962F-7510-161F-C3B422FE99FE}"/>
                  </a:ext>
                </a:extLst>
              </p14:cNvPr>
              <p14:cNvContentPartPr/>
              <p14:nvPr/>
            </p14:nvContentPartPr>
            <p14:xfrm>
              <a:off x="10123595" y="1383753"/>
              <a:ext cx="448560" cy="153720"/>
            </p14:xfrm>
          </p:contentPart>
        </mc:Choice>
        <mc:Fallback>
          <p:pic>
            <p:nvPicPr>
              <p:cNvPr id="206" name="Freihand 205">
                <a:extLst>
                  <a:ext uri="{FF2B5EF4-FFF2-40B4-BE49-F238E27FC236}">
                    <a16:creationId xmlns:a16="http://schemas.microsoft.com/office/drawing/2014/main" id="{0104665E-962F-7510-161F-C3B422FE99FE}"/>
                  </a:ext>
                </a:extLst>
              </p:cNvPr>
              <p:cNvPicPr/>
              <p:nvPr/>
            </p:nvPicPr>
            <p:blipFill>
              <a:blip r:embed="rId242"/>
              <a:stretch>
                <a:fillRect/>
              </a:stretch>
            </p:blipFill>
            <p:spPr>
              <a:xfrm>
                <a:off x="10114595" y="1374753"/>
                <a:ext cx="466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8" name="Freihand 207">
                <a:extLst>
                  <a:ext uri="{FF2B5EF4-FFF2-40B4-BE49-F238E27FC236}">
                    <a16:creationId xmlns:a16="http://schemas.microsoft.com/office/drawing/2014/main" id="{257E0CBD-2FCF-62D2-6C7B-ECE42BD42D3C}"/>
                  </a:ext>
                </a:extLst>
              </p14:cNvPr>
              <p14:cNvContentPartPr/>
              <p14:nvPr/>
            </p14:nvContentPartPr>
            <p14:xfrm>
              <a:off x="10194875" y="1512633"/>
              <a:ext cx="144720" cy="196920"/>
            </p14:xfrm>
          </p:contentPart>
        </mc:Choice>
        <mc:Fallback>
          <p:pic>
            <p:nvPicPr>
              <p:cNvPr id="208" name="Freihand 207">
                <a:extLst>
                  <a:ext uri="{FF2B5EF4-FFF2-40B4-BE49-F238E27FC236}">
                    <a16:creationId xmlns:a16="http://schemas.microsoft.com/office/drawing/2014/main" id="{257E0CBD-2FCF-62D2-6C7B-ECE42BD42D3C}"/>
                  </a:ext>
                </a:extLst>
              </p:cNvPr>
              <p:cNvPicPr/>
              <p:nvPr/>
            </p:nvPicPr>
            <p:blipFill>
              <a:blip r:embed="rId244"/>
              <a:stretch>
                <a:fillRect/>
              </a:stretch>
            </p:blipFill>
            <p:spPr>
              <a:xfrm>
                <a:off x="10186235" y="1503633"/>
                <a:ext cx="162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9" name="Freihand 208">
                <a:extLst>
                  <a:ext uri="{FF2B5EF4-FFF2-40B4-BE49-F238E27FC236}">
                    <a16:creationId xmlns:a16="http://schemas.microsoft.com/office/drawing/2014/main" id="{6A595FD1-A097-70BC-E4C9-4777289D164A}"/>
                  </a:ext>
                </a:extLst>
              </p14:cNvPr>
              <p14:cNvContentPartPr/>
              <p14:nvPr/>
            </p14:nvContentPartPr>
            <p14:xfrm>
              <a:off x="10399355" y="1503993"/>
              <a:ext cx="155160" cy="182160"/>
            </p14:xfrm>
          </p:contentPart>
        </mc:Choice>
        <mc:Fallback>
          <p:pic>
            <p:nvPicPr>
              <p:cNvPr id="209" name="Freihand 208">
                <a:extLst>
                  <a:ext uri="{FF2B5EF4-FFF2-40B4-BE49-F238E27FC236}">
                    <a16:creationId xmlns:a16="http://schemas.microsoft.com/office/drawing/2014/main" id="{6A595FD1-A097-70BC-E4C9-4777289D164A}"/>
                  </a:ext>
                </a:extLst>
              </p:cNvPr>
              <p:cNvPicPr/>
              <p:nvPr/>
            </p:nvPicPr>
            <p:blipFill>
              <a:blip r:embed="rId246"/>
              <a:stretch>
                <a:fillRect/>
              </a:stretch>
            </p:blipFill>
            <p:spPr>
              <a:xfrm>
                <a:off x="10390715" y="1494993"/>
                <a:ext cx="172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0" name="Freihand 209">
                <a:extLst>
                  <a:ext uri="{FF2B5EF4-FFF2-40B4-BE49-F238E27FC236}">
                    <a16:creationId xmlns:a16="http://schemas.microsoft.com/office/drawing/2014/main" id="{9BECBB0D-05AA-D5A5-E3D5-A53019B7CFB9}"/>
                  </a:ext>
                </a:extLst>
              </p14:cNvPr>
              <p14:cNvContentPartPr/>
              <p14:nvPr/>
            </p14:nvContentPartPr>
            <p14:xfrm>
              <a:off x="10494395" y="1583553"/>
              <a:ext cx="52200" cy="81360"/>
            </p14:xfrm>
          </p:contentPart>
        </mc:Choice>
        <mc:Fallback>
          <p:pic>
            <p:nvPicPr>
              <p:cNvPr id="210" name="Freihand 209">
                <a:extLst>
                  <a:ext uri="{FF2B5EF4-FFF2-40B4-BE49-F238E27FC236}">
                    <a16:creationId xmlns:a16="http://schemas.microsoft.com/office/drawing/2014/main" id="{9BECBB0D-05AA-D5A5-E3D5-A53019B7CFB9}"/>
                  </a:ext>
                </a:extLst>
              </p:cNvPr>
              <p:cNvPicPr/>
              <p:nvPr/>
            </p:nvPicPr>
            <p:blipFill>
              <a:blip r:embed="rId248"/>
              <a:stretch>
                <a:fillRect/>
              </a:stretch>
            </p:blipFill>
            <p:spPr>
              <a:xfrm>
                <a:off x="10485395" y="1574913"/>
                <a:ext cx="69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4" name="Freihand 163">
                <a:extLst>
                  <a:ext uri="{FF2B5EF4-FFF2-40B4-BE49-F238E27FC236}">
                    <a16:creationId xmlns:a16="http://schemas.microsoft.com/office/drawing/2014/main" id="{0CC0FCBA-5613-2064-1FF5-597B482B1B90}"/>
                  </a:ext>
                </a:extLst>
              </p14:cNvPr>
              <p14:cNvContentPartPr/>
              <p14:nvPr/>
            </p14:nvContentPartPr>
            <p14:xfrm>
              <a:off x="10666835" y="94953"/>
              <a:ext cx="210240" cy="149400"/>
            </p14:xfrm>
          </p:contentPart>
        </mc:Choice>
        <mc:Fallback>
          <p:pic>
            <p:nvPicPr>
              <p:cNvPr id="164" name="Freihand 163">
                <a:extLst>
                  <a:ext uri="{FF2B5EF4-FFF2-40B4-BE49-F238E27FC236}">
                    <a16:creationId xmlns:a16="http://schemas.microsoft.com/office/drawing/2014/main" id="{0CC0FCBA-5613-2064-1FF5-597B482B1B90}"/>
                  </a:ext>
                </a:extLst>
              </p:cNvPr>
              <p:cNvPicPr/>
              <p:nvPr/>
            </p:nvPicPr>
            <p:blipFill>
              <a:blip r:embed="rId250"/>
              <a:stretch>
                <a:fillRect/>
              </a:stretch>
            </p:blipFill>
            <p:spPr>
              <a:xfrm>
                <a:off x="10657835" y="85953"/>
                <a:ext cx="227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5" name="Freihand 164">
                <a:extLst>
                  <a:ext uri="{FF2B5EF4-FFF2-40B4-BE49-F238E27FC236}">
                    <a16:creationId xmlns:a16="http://schemas.microsoft.com/office/drawing/2014/main" id="{5698C34D-C070-AD34-6256-807C29A6BE8E}"/>
                  </a:ext>
                </a:extLst>
              </p14:cNvPr>
              <p14:cNvContentPartPr/>
              <p14:nvPr/>
            </p14:nvContentPartPr>
            <p14:xfrm>
              <a:off x="10934315" y="57513"/>
              <a:ext cx="74520" cy="155520"/>
            </p14:xfrm>
          </p:contentPart>
        </mc:Choice>
        <mc:Fallback>
          <p:pic>
            <p:nvPicPr>
              <p:cNvPr id="165" name="Freihand 164">
                <a:extLst>
                  <a:ext uri="{FF2B5EF4-FFF2-40B4-BE49-F238E27FC236}">
                    <a16:creationId xmlns:a16="http://schemas.microsoft.com/office/drawing/2014/main" id="{5698C34D-C070-AD34-6256-807C29A6BE8E}"/>
                  </a:ext>
                </a:extLst>
              </p:cNvPr>
              <p:cNvPicPr/>
              <p:nvPr/>
            </p:nvPicPr>
            <p:blipFill>
              <a:blip r:embed="rId252"/>
              <a:stretch>
                <a:fillRect/>
              </a:stretch>
            </p:blipFill>
            <p:spPr>
              <a:xfrm>
                <a:off x="10925315" y="48873"/>
                <a:ext cx="92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2" name="Freihand 211">
                <a:extLst>
                  <a:ext uri="{FF2B5EF4-FFF2-40B4-BE49-F238E27FC236}">
                    <a16:creationId xmlns:a16="http://schemas.microsoft.com/office/drawing/2014/main" id="{12EDFA63-856F-156B-399C-12D140197AB1}"/>
                  </a:ext>
                </a:extLst>
              </p14:cNvPr>
              <p14:cNvContentPartPr/>
              <p14:nvPr/>
            </p14:nvContentPartPr>
            <p14:xfrm>
              <a:off x="10573595" y="-32487"/>
              <a:ext cx="506880" cy="401040"/>
            </p14:xfrm>
          </p:contentPart>
        </mc:Choice>
        <mc:Fallback>
          <p:pic>
            <p:nvPicPr>
              <p:cNvPr id="212" name="Freihand 211">
                <a:extLst>
                  <a:ext uri="{FF2B5EF4-FFF2-40B4-BE49-F238E27FC236}">
                    <a16:creationId xmlns:a16="http://schemas.microsoft.com/office/drawing/2014/main" id="{12EDFA63-856F-156B-399C-12D140197AB1}"/>
                  </a:ext>
                </a:extLst>
              </p:cNvPr>
              <p:cNvPicPr/>
              <p:nvPr/>
            </p:nvPicPr>
            <p:blipFill>
              <a:blip r:embed="rId254"/>
              <a:stretch>
                <a:fillRect/>
              </a:stretch>
            </p:blipFill>
            <p:spPr>
              <a:xfrm>
                <a:off x="10564955" y="-41487"/>
                <a:ext cx="5245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6" name="Freihand 215">
                <a:extLst>
                  <a:ext uri="{FF2B5EF4-FFF2-40B4-BE49-F238E27FC236}">
                    <a16:creationId xmlns:a16="http://schemas.microsoft.com/office/drawing/2014/main" id="{B2D4A5CB-7350-6C76-FDBA-175B312E8BF7}"/>
                  </a:ext>
                </a:extLst>
              </p14:cNvPr>
              <p14:cNvContentPartPr/>
              <p14:nvPr/>
            </p14:nvContentPartPr>
            <p14:xfrm>
              <a:off x="10760435" y="1343073"/>
              <a:ext cx="151920" cy="37440"/>
            </p14:xfrm>
          </p:contentPart>
        </mc:Choice>
        <mc:Fallback>
          <p:pic>
            <p:nvPicPr>
              <p:cNvPr id="216" name="Freihand 215">
                <a:extLst>
                  <a:ext uri="{FF2B5EF4-FFF2-40B4-BE49-F238E27FC236}">
                    <a16:creationId xmlns:a16="http://schemas.microsoft.com/office/drawing/2014/main" id="{B2D4A5CB-7350-6C76-FDBA-175B312E8BF7}"/>
                  </a:ext>
                </a:extLst>
              </p:cNvPr>
              <p:cNvPicPr/>
              <p:nvPr/>
            </p:nvPicPr>
            <p:blipFill>
              <a:blip r:embed="rId256"/>
              <a:stretch>
                <a:fillRect/>
              </a:stretch>
            </p:blipFill>
            <p:spPr>
              <a:xfrm>
                <a:off x="10751435" y="1334073"/>
                <a:ext cx="169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7" name="Freihand 216">
                <a:extLst>
                  <a:ext uri="{FF2B5EF4-FFF2-40B4-BE49-F238E27FC236}">
                    <a16:creationId xmlns:a16="http://schemas.microsoft.com/office/drawing/2014/main" id="{32B16656-3C97-703E-F688-E3444F8C72A3}"/>
                  </a:ext>
                </a:extLst>
              </p14:cNvPr>
              <p14:cNvContentPartPr/>
              <p14:nvPr/>
            </p14:nvContentPartPr>
            <p14:xfrm>
              <a:off x="11041235" y="1250193"/>
              <a:ext cx="101880" cy="119520"/>
            </p14:xfrm>
          </p:contentPart>
        </mc:Choice>
        <mc:Fallback>
          <p:pic>
            <p:nvPicPr>
              <p:cNvPr id="217" name="Freihand 216">
                <a:extLst>
                  <a:ext uri="{FF2B5EF4-FFF2-40B4-BE49-F238E27FC236}">
                    <a16:creationId xmlns:a16="http://schemas.microsoft.com/office/drawing/2014/main" id="{32B16656-3C97-703E-F688-E3444F8C72A3}"/>
                  </a:ext>
                </a:extLst>
              </p:cNvPr>
              <p:cNvPicPr/>
              <p:nvPr/>
            </p:nvPicPr>
            <p:blipFill>
              <a:blip r:embed="rId258"/>
              <a:stretch>
                <a:fillRect/>
              </a:stretch>
            </p:blipFill>
            <p:spPr>
              <a:xfrm>
                <a:off x="11032235" y="1241553"/>
                <a:ext cx="119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8" name="Freihand 217">
                <a:extLst>
                  <a:ext uri="{FF2B5EF4-FFF2-40B4-BE49-F238E27FC236}">
                    <a16:creationId xmlns:a16="http://schemas.microsoft.com/office/drawing/2014/main" id="{2453D10D-63E8-5097-4F6B-427351745E29}"/>
                  </a:ext>
                </a:extLst>
              </p14:cNvPr>
              <p14:cNvContentPartPr/>
              <p14:nvPr/>
            </p14:nvContentPartPr>
            <p14:xfrm>
              <a:off x="11044835" y="1140753"/>
              <a:ext cx="392760" cy="112680"/>
            </p14:xfrm>
          </p:contentPart>
        </mc:Choice>
        <mc:Fallback>
          <p:pic>
            <p:nvPicPr>
              <p:cNvPr id="218" name="Freihand 217">
                <a:extLst>
                  <a:ext uri="{FF2B5EF4-FFF2-40B4-BE49-F238E27FC236}">
                    <a16:creationId xmlns:a16="http://schemas.microsoft.com/office/drawing/2014/main" id="{2453D10D-63E8-5097-4F6B-427351745E29}"/>
                  </a:ext>
                </a:extLst>
              </p:cNvPr>
              <p:cNvPicPr/>
              <p:nvPr/>
            </p:nvPicPr>
            <p:blipFill>
              <a:blip r:embed="rId260"/>
              <a:stretch>
                <a:fillRect/>
              </a:stretch>
            </p:blipFill>
            <p:spPr>
              <a:xfrm>
                <a:off x="11035835" y="1131753"/>
                <a:ext cx="410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9" name="Freihand 218">
                <a:extLst>
                  <a:ext uri="{FF2B5EF4-FFF2-40B4-BE49-F238E27FC236}">
                    <a16:creationId xmlns:a16="http://schemas.microsoft.com/office/drawing/2014/main" id="{4547A804-335E-A473-D264-0F33490DF7DE}"/>
                  </a:ext>
                </a:extLst>
              </p14:cNvPr>
              <p14:cNvContentPartPr/>
              <p14:nvPr/>
            </p14:nvContentPartPr>
            <p14:xfrm>
              <a:off x="11296115" y="1208073"/>
              <a:ext cx="235080" cy="76320"/>
            </p14:xfrm>
          </p:contentPart>
        </mc:Choice>
        <mc:Fallback>
          <p:pic>
            <p:nvPicPr>
              <p:cNvPr id="219" name="Freihand 218">
                <a:extLst>
                  <a:ext uri="{FF2B5EF4-FFF2-40B4-BE49-F238E27FC236}">
                    <a16:creationId xmlns:a16="http://schemas.microsoft.com/office/drawing/2014/main" id="{4547A804-335E-A473-D264-0F33490DF7DE}"/>
                  </a:ext>
                </a:extLst>
              </p:cNvPr>
              <p:cNvPicPr/>
              <p:nvPr/>
            </p:nvPicPr>
            <p:blipFill>
              <a:blip r:embed="rId262"/>
              <a:stretch>
                <a:fillRect/>
              </a:stretch>
            </p:blipFill>
            <p:spPr>
              <a:xfrm>
                <a:off x="11287115" y="1199073"/>
                <a:ext cx="252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20" name="Freihand 219">
                <a:extLst>
                  <a:ext uri="{FF2B5EF4-FFF2-40B4-BE49-F238E27FC236}">
                    <a16:creationId xmlns:a16="http://schemas.microsoft.com/office/drawing/2014/main" id="{AF3859C0-DB36-7362-A7FA-B3052C6FDC49}"/>
                  </a:ext>
                </a:extLst>
              </p14:cNvPr>
              <p14:cNvContentPartPr/>
              <p14:nvPr/>
            </p14:nvContentPartPr>
            <p14:xfrm>
              <a:off x="11573675" y="1091073"/>
              <a:ext cx="185760" cy="159840"/>
            </p14:xfrm>
          </p:contentPart>
        </mc:Choice>
        <mc:Fallback>
          <p:pic>
            <p:nvPicPr>
              <p:cNvPr id="220" name="Freihand 219">
                <a:extLst>
                  <a:ext uri="{FF2B5EF4-FFF2-40B4-BE49-F238E27FC236}">
                    <a16:creationId xmlns:a16="http://schemas.microsoft.com/office/drawing/2014/main" id="{AF3859C0-DB36-7362-A7FA-B3052C6FDC49}"/>
                  </a:ext>
                </a:extLst>
              </p:cNvPr>
              <p:cNvPicPr/>
              <p:nvPr/>
            </p:nvPicPr>
            <p:blipFill>
              <a:blip r:embed="rId264"/>
              <a:stretch>
                <a:fillRect/>
              </a:stretch>
            </p:blipFill>
            <p:spPr>
              <a:xfrm>
                <a:off x="11565035" y="1082433"/>
                <a:ext cx="203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22" name="Freihand 221">
                <a:extLst>
                  <a:ext uri="{FF2B5EF4-FFF2-40B4-BE49-F238E27FC236}">
                    <a16:creationId xmlns:a16="http://schemas.microsoft.com/office/drawing/2014/main" id="{D6F6FF4D-C348-3DF9-9217-6D80BBC03AC1}"/>
                  </a:ext>
                </a:extLst>
              </p14:cNvPr>
              <p14:cNvContentPartPr/>
              <p14:nvPr/>
            </p14:nvContentPartPr>
            <p14:xfrm>
              <a:off x="8028395" y="1737633"/>
              <a:ext cx="175680" cy="113400"/>
            </p14:xfrm>
          </p:contentPart>
        </mc:Choice>
        <mc:Fallback>
          <p:pic>
            <p:nvPicPr>
              <p:cNvPr id="222" name="Freihand 221">
                <a:extLst>
                  <a:ext uri="{FF2B5EF4-FFF2-40B4-BE49-F238E27FC236}">
                    <a16:creationId xmlns:a16="http://schemas.microsoft.com/office/drawing/2014/main" id="{D6F6FF4D-C348-3DF9-9217-6D80BBC03AC1}"/>
                  </a:ext>
                </a:extLst>
              </p:cNvPr>
              <p:cNvPicPr/>
              <p:nvPr/>
            </p:nvPicPr>
            <p:blipFill>
              <a:blip r:embed="rId266"/>
              <a:stretch>
                <a:fillRect/>
              </a:stretch>
            </p:blipFill>
            <p:spPr>
              <a:xfrm>
                <a:off x="8019755" y="1728633"/>
                <a:ext cx="193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3" name="Freihand 222">
                <a:extLst>
                  <a:ext uri="{FF2B5EF4-FFF2-40B4-BE49-F238E27FC236}">
                    <a16:creationId xmlns:a16="http://schemas.microsoft.com/office/drawing/2014/main" id="{84CC3877-E9EA-C788-CD21-2A64F6A28898}"/>
                  </a:ext>
                </a:extLst>
              </p14:cNvPr>
              <p14:cNvContentPartPr/>
              <p14:nvPr/>
            </p14:nvContentPartPr>
            <p14:xfrm>
              <a:off x="8222795" y="1743033"/>
              <a:ext cx="125280" cy="78840"/>
            </p14:xfrm>
          </p:contentPart>
        </mc:Choice>
        <mc:Fallback>
          <p:pic>
            <p:nvPicPr>
              <p:cNvPr id="223" name="Freihand 222">
                <a:extLst>
                  <a:ext uri="{FF2B5EF4-FFF2-40B4-BE49-F238E27FC236}">
                    <a16:creationId xmlns:a16="http://schemas.microsoft.com/office/drawing/2014/main" id="{84CC3877-E9EA-C788-CD21-2A64F6A28898}"/>
                  </a:ext>
                </a:extLst>
              </p:cNvPr>
              <p:cNvPicPr/>
              <p:nvPr/>
            </p:nvPicPr>
            <p:blipFill>
              <a:blip r:embed="rId268"/>
              <a:stretch>
                <a:fillRect/>
              </a:stretch>
            </p:blipFill>
            <p:spPr>
              <a:xfrm>
                <a:off x="8214155" y="1734033"/>
                <a:ext cx="142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4" name="Freihand 223">
                <a:extLst>
                  <a:ext uri="{FF2B5EF4-FFF2-40B4-BE49-F238E27FC236}">
                    <a16:creationId xmlns:a16="http://schemas.microsoft.com/office/drawing/2014/main" id="{6780C4CC-A4C4-CC62-4C5C-BCA8C574D497}"/>
                  </a:ext>
                </a:extLst>
              </p14:cNvPr>
              <p14:cNvContentPartPr/>
              <p14:nvPr/>
            </p14:nvContentPartPr>
            <p14:xfrm>
              <a:off x="8346635" y="1685073"/>
              <a:ext cx="153720" cy="133920"/>
            </p14:xfrm>
          </p:contentPart>
        </mc:Choice>
        <mc:Fallback>
          <p:pic>
            <p:nvPicPr>
              <p:cNvPr id="224" name="Freihand 223">
                <a:extLst>
                  <a:ext uri="{FF2B5EF4-FFF2-40B4-BE49-F238E27FC236}">
                    <a16:creationId xmlns:a16="http://schemas.microsoft.com/office/drawing/2014/main" id="{6780C4CC-A4C4-CC62-4C5C-BCA8C574D497}"/>
                  </a:ext>
                </a:extLst>
              </p:cNvPr>
              <p:cNvPicPr/>
              <p:nvPr/>
            </p:nvPicPr>
            <p:blipFill>
              <a:blip r:embed="rId270"/>
              <a:stretch>
                <a:fillRect/>
              </a:stretch>
            </p:blipFill>
            <p:spPr>
              <a:xfrm>
                <a:off x="8337635" y="1676073"/>
                <a:ext cx="171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6" name="Freihand 225">
                <a:extLst>
                  <a:ext uri="{FF2B5EF4-FFF2-40B4-BE49-F238E27FC236}">
                    <a16:creationId xmlns:a16="http://schemas.microsoft.com/office/drawing/2014/main" id="{9EA1AB64-394F-BD87-0B58-BA180CD1D897}"/>
                  </a:ext>
                </a:extLst>
              </p14:cNvPr>
              <p14:cNvContentPartPr/>
              <p14:nvPr/>
            </p14:nvContentPartPr>
            <p14:xfrm>
              <a:off x="9383795" y="2059833"/>
              <a:ext cx="303840" cy="128880"/>
            </p14:xfrm>
          </p:contentPart>
        </mc:Choice>
        <mc:Fallback>
          <p:pic>
            <p:nvPicPr>
              <p:cNvPr id="226" name="Freihand 225">
                <a:extLst>
                  <a:ext uri="{FF2B5EF4-FFF2-40B4-BE49-F238E27FC236}">
                    <a16:creationId xmlns:a16="http://schemas.microsoft.com/office/drawing/2014/main" id="{9EA1AB64-394F-BD87-0B58-BA180CD1D897}"/>
                  </a:ext>
                </a:extLst>
              </p:cNvPr>
              <p:cNvPicPr/>
              <p:nvPr/>
            </p:nvPicPr>
            <p:blipFill>
              <a:blip r:embed="rId272"/>
              <a:stretch>
                <a:fillRect/>
              </a:stretch>
            </p:blipFill>
            <p:spPr>
              <a:xfrm>
                <a:off x="9375155" y="2050833"/>
                <a:ext cx="321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7" name="Freihand 226">
                <a:extLst>
                  <a:ext uri="{FF2B5EF4-FFF2-40B4-BE49-F238E27FC236}">
                    <a16:creationId xmlns:a16="http://schemas.microsoft.com/office/drawing/2014/main" id="{668F96E1-8E9F-B5DA-82BD-FA8E2336A44E}"/>
                  </a:ext>
                </a:extLst>
              </p14:cNvPr>
              <p14:cNvContentPartPr/>
              <p14:nvPr/>
            </p14:nvContentPartPr>
            <p14:xfrm>
              <a:off x="9384875" y="1991433"/>
              <a:ext cx="397800" cy="250920"/>
            </p14:xfrm>
          </p:contentPart>
        </mc:Choice>
        <mc:Fallback>
          <p:pic>
            <p:nvPicPr>
              <p:cNvPr id="227" name="Freihand 226">
                <a:extLst>
                  <a:ext uri="{FF2B5EF4-FFF2-40B4-BE49-F238E27FC236}">
                    <a16:creationId xmlns:a16="http://schemas.microsoft.com/office/drawing/2014/main" id="{668F96E1-8E9F-B5DA-82BD-FA8E2336A44E}"/>
                  </a:ext>
                </a:extLst>
              </p:cNvPr>
              <p:cNvPicPr/>
              <p:nvPr/>
            </p:nvPicPr>
            <p:blipFill>
              <a:blip r:embed="rId274"/>
              <a:stretch>
                <a:fillRect/>
              </a:stretch>
            </p:blipFill>
            <p:spPr>
              <a:xfrm>
                <a:off x="9376235" y="1982793"/>
                <a:ext cx="4154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9" name="Freihand 228">
                <a:extLst>
                  <a:ext uri="{FF2B5EF4-FFF2-40B4-BE49-F238E27FC236}">
                    <a16:creationId xmlns:a16="http://schemas.microsoft.com/office/drawing/2014/main" id="{33C22A16-4250-79D3-8DEF-3D0FCA5D16D6}"/>
                  </a:ext>
                </a:extLst>
              </p14:cNvPr>
              <p14:cNvContentPartPr/>
              <p14:nvPr/>
            </p14:nvContentPartPr>
            <p14:xfrm>
              <a:off x="10089395" y="1874433"/>
              <a:ext cx="141120" cy="163080"/>
            </p14:xfrm>
          </p:contentPart>
        </mc:Choice>
        <mc:Fallback>
          <p:pic>
            <p:nvPicPr>
              <p:cNvPr id="229" name="Freihand 228">
                <a:extLst>
                  <a:ext uri="{FF2B5EF4-FFF2-40B4-BE49-F238E27FC236}">
                    <a16:creationId xmlns:a16="http://schemas.microsoft.com/office/drawing/2014/main" id="{33C22A16-4250-79D3-8DEF-3D0FCA5D16D6}"/>
                  </a:ext>
                </a:extLst>
              </p:cNvPr>
              <p:cNvPicPr/>
              <p:nvPr/>
            </p:nvPicPr>
            <p:blipFill>
              <a:blip r:embed="rId276"/>
              <a:stretch>
                <a:fillRect/>
              </a:stretch>
            </p:blipFill>
            <p:spPr>
              <a:xfrm>
                <a:off x="10080395" y="1865433"/>
                <a:ext cx="158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30" name="Freihand 229">
                <a:extLst>
                  <a:ext uri="{FF2B5EF4-FFF2-40B4-BE49-F238E27FC236}">
                    <a16:creationId xmlns:a16="http://schemas.microsoft.com/office/drawing/2014/main" id="{9F49CAB1-B0BF-799E-874A-278D80ACDDFD}"/>
                  </a:ext>
                </a:extLst>
              </p14:cNvPr>
              <p14:cNvContentPartPr/>
              <p14:nvPr/>
            </p14:nvContentPartPr>
            <p14:xfrm>
              <a:off x="10306835" y="1849593"/>
              <a:ext cx="137520" cy="140040"/>
            </p14:xfrm>
          </p:contentPart>
        </mc:Choice>
        <mc:Fallback>
          <p:pic>
            <p:nvPicPr>
              <p:cNvPr id="230" name="Freihand 229">
                <a:extLst>
                  <a:ext uri="{FF2B5EF4-FFF2-40B4-BE49-F238E27FC236}">
                    <a16:creationId xmlns:a16="http://schemas.microsoft.com/office/drawing/2014/main" id="{9F49CAB1-B0BF-799E-874A-278D80ACDDFD}"/>
                  </a:ext>
                </a:extLst>
              </p:cNvPr>
              <p:cNvPicPr/>
              <p:nvPr/>
            </p:nvPicPr>
            <p:blipFill>
              <a:blip r:embed="rId278"/>
              <a:stretch>
                <a:fillRect/>
              </a:stretch>
            </p:blipFill>
            <p:spPr>
              <a:xfrm>
                <a:off x="10298195" y="1840953"/>
                <a:ext cx="155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31" name="Freihand 230">
                <a:extLst>
                  <a:ext uri="{FF2B5EF4-FFF2-40B4-BE49-F238E27FC236}">
                    <a16:creationId xmlns:a16="http://schemas.microsoft.com/office/drawing/2014/main" id="{DA0A5B64-77BE-D9C1-ED3D-31027A1F7CAA}"/>
                  </a:ext>
                </a:extLst>
              </p14:cNvPr>
              <p14:cNvContentPartPr/>
              <p14:nvPr/>
            </p14:nvContentPartPr>
            <p14:xfrm>
              <a:off x="10022435" y="1943913"/>
              <a:ext cx="564480" cy="220320"/>
            </p14:xfrm>
          </p:contentPart>
        </mc:Choice>
        <mc:Fallback>
          <p:pic>
            <p:nvPicPr>
              <p:cNvPr id="231" name="Freihand 230">
                <a:extLst>
                  <a:ext uri="{FF2B5EF4-FFF2-40B4-BE49-F238E27FC236}">
                    <a16:creationId xmlns:a16="http://schemas.microsoft.com/office/drawing/2014/main" id="{DA0A5B64-77BE-D9C1-ED3D-31027A1F7CAA}"/>
                  </a:ext>
                </a:extLst>
              </p:cNvPr>
              <p:cNvPicPr/>
              <p:nvPr/>
            </p:nvPicPr>
            <p:blipFill>
              <a:blip r:embed="rId280"/>
              <a:stretch>
                <a:fillRect/>
              </a:stretch>
            </p:blipFill>
            <p:spPr>
              <a:xfrm>
                <a:off x="10013795" y="1935273"/>
                <a:ext cx="5821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2" name="Freihand 231">
                <a:extLst>
                  <a:ext uri="{FF2B5EF4-FFF2-40B4-BE49-F238E27FC236}">
                    <a16:creationId xmlns:a16="http://schemas.microsoft.com/office/drawing/2014/main" id="{51E294D7-F38A-BD9B-EE8A-576EFB11A3F8}"/>
                  </a:ext>
                </a:extLst>
              </p14:cNvPr>
              <p14:cNvContentPartPr/>
              <p14:nvPr/>
            </p14:nvContentPartPr>
            <p14:xfrm>
              <a:off x="10115675" y="2115273"/>
              <a:ext cx="120240" cy="181440"/>
            </p14:xfrm>
          </p:contentPart>
        </mc:Choice>
        <mc:Fallback>
          <p:pic>
            <p:nvPicPr>
              <p:cNvPr id="232" name="Freihand 231">
                <a:extLst>
                  <a:ext uri="{FF2B5EF4-FFF2-40B4-BE49-F238E27FC236}">
                    <a16:creationId xmlns:a16="http://schemas.microsoft.com/office/drawing/2014/main" id="{51E294D7-F38A-BD9B-EE8A-576EFB11A3F8}"/>
                  </a:ext>
                </a:extLst>
              </p:cNvPr>
              <p:cNvPicPr/>
              <p:nvPr/>
            </p:nvPicPr>
            <p:blipFill>
              <a:blip r:embed="rId282"/>
              <a:stretch>
                <a:fillRect/>
              </a:stretch>
            </p:blipFill>
            <p:spPr>
              <a:xfrm>
                <a:off x="10106675" y="2106633"/>
                <a:ext cx="137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3" name="Freihand 232">
                <a:extLst>
                  <a:ext uri="{FF2B5EF4-FFF2-40B4-BE49-F238E27FC236}">
                    <a16:creationId xmlns:a16="http://schemas.microsoft.com/office/drawing/2014/main" id="{18BF5303-FB07-AE02-AC9C-188C65E792C8}"/>
                  </a:ext>
                </a:extLst>
              </p14:cNvPr>
              <p14:cNvContentPartPr/>
              <p14:nvPr/>
            </p14:nvContentPartPr>
            <p14:xfrm>
              <a:off x="10321955" y="2056233"/>
              <a:ext cx="162720" cy="176760"/>
            </p14:xfrm>
          </p:contentPart>
        </mc:Choice>
        <mc:Fallback>
          <p:pic>
            <p:nvPicPr>
              <p:cNvPr id="233" name="Freihand 232">
                <a:extLst>
                  <a:ext uri="{FF2B5EF4-FFF2-40B4-BE49-F238E27FC236}">
                    <a16:creationId xmlns:a16="http://schemas.microsoft.com/office/drawing/2014/main" id="{18BF5303-FB07-AE02-AC9C-188C65E792C8}"/>
                  </a:ext>
                </a:extLst>
              </p:cNvPr>
              <p:cNvPicPr/>
              <p:nvPr/>
            </p:nvPicPr>
            <p:blipFill>
              <a:blip r:embed="rId284"/>
              <a:stretch>
                <a:fillRect/>
              </a:stretch>
            </p:blipFill>
            <p:spPr>
              <a:xfrm>
                <a:off x="10312955" y="2047593"/>
                <a:ext cx="180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4" name="Freihand 233">
                <a:extLst>
                  <a:ext uri="{FF2B5EF4-FFF2-40B4-BE49-F238E27FC236}">
                    <a16:creationId xmlns:a16="http://schemas.microsoft.com/office/drawing/2014/main" id="{A214FF39-3926-C908-23F9-980011E4D7C7}"/>
                  </a:ext>
                </a:extLst>
              </p14:cNvPr>
              <p14:cNvContentPartPr/>
              <p14:nvPr/>
            </p14:nvContentPartPr>
            <p14:xfrm>
              <a:off x="10427435" y="2182593"/>
              <a:ext cx="70200" cy="52560"/>
            </p14:xfrm>
          </p:contentPart>
        </mc:Choice>
        <mc:Fallback>
          <p:pic>
            <p:nvPicPr>
              <p:cNvPr id="234" name="Freihand 233">
                <a:extLst>
                  <a:ext uri="{FF2B5EF4-FFF2-40B4-BE49-F238E27FC236}">
                    <a16:creationId xmlns:a16="http://schemas.microsoft.com/office/drawing/2014/main" id="{A214FF39-3926-C908-23F9-980011E4D7C7}"/>
                  </a:ext>
                </a:extLst>
              </p:cNvPr>
              <p:cNvPicPr/>
              <p:nvPr/>
            </p:nvPicPr>
            <p:blipFill>
              <a:blip r:embed="rId286"/>
              <a:stretch>
                <a:fillRect/>
              </a:stretch>
            </p:blipFill>
            <p:spPr>
              <a:xfrm>
                <a:off x="10418795" y="2173953"/>
                <a:ext cx="87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6" name="Freihand 235">
                <a:extLst>
                  <a:ext uri="{FF2B5EF4-FFF2-40B4-BE49-F238E27FC236}">
                    <a16:creationId xmlns:a16="http://schemas.microsoft.com/office/drawing/2014/main" id="{2783958D-0BBC-D2E2-B39C-F1BC390E530F}"/>
                  </a:ext>
                </a:extLst>
              </p14:cNvPr>
              <p14:cNvContentPartPr/>
              <p14:nvPr/>
            </p14:nvContentPartPr>
            <p14:xfrm>
              <a:off x="10722275" y="1815753"/>
              <a:ext cx="210960" cy="90000"/>
            </p14:xfrm>
          </p:contentPart>
        </mc:Choice>
        <mc:Fallback>
          <p:pic>
            <p:nvPicPr>
              <p:cNvPr id="236" name="Freihand 235">
                <a:extLst>
                  <a:ext uri="{FF2B5EF4-FFF2-40B4-BE49-F238E27FC236}">
                    <a16:creationId xmlns:a16="http://schemas.microsoft.com/office/drawing/2014/main" id="{2783958D-0BBC-D2E2-B39C-F1BC390E530F}"/>
                  </a:ext>
                </a:extLst>
              </p:cNvPr>
              <p:cNvPicPr/>
              <p:nvPr/>
            </p:nvPicPr>
            <p:blipFill>
              <a:blip r:embed="rId288"/>
              <a:stretch>
                <a:fillRect/>
              </a:stretch>
            </p:blipFill>
            <p:spPr>
              <a:xfrm>
                <a:off x="10713635" y="1806753"/>
                <a:ext cx="228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7" name="Freihand 236">
                <a:extLst>
                  <a:ext uri="{FF2B5EF4-FFF2-40B4-BE49-F238E27FC236}">
                    <a16:creationId xmlns:a16="http://schemas.microsoft.com/office/drawing/2014/main" id="{D33DD1A8-E45C-9782-778D-7AEB83977693}"/>
                  </a:ext>
                </a:extLst>
              </p14:cNvPr>
              <p14:cNvContentPartPr/>
              <p14:nvPr/>
            </p14:nvContentPartPr>
            <p14:xfrm>
              <a:off x="10769075" y="1871913"/>
              <a:ext cx="189360" cy="97200"/>
            </p14:xfrm>
          </p:contentPart>
        </mc:Choice>
        <mc:Fallback>
          <p:pic>
            <p:nvPicPr>
              <p:cNvPr id="237" name="Freihand 236">
                <a:extLst>
                  <a:ext uri="{FF2B5EF4-FFF2-40B4-BE49-F238E27FC236}">
                    <a16:creationId xmlns:a16="http://schemas.microsoft.com/office/drawing/2014/main" id="{D33DD1A8-E45C-9782-778D-7AEB83977693}"/>
                  </a:ext>
                </a:extLst>
              </p:cNvPr>
              <p:cNvPicPr/>
              <p:nvPr/>
            </p:nvPicPr>
            <p:blipFill>
              <a:blip r:embed="rId290"/>
              <a:stretch>
                <a:fillRect/>
              </a:stretch>
            </p:blipFill>
            <p:spPr>
              <a:xfrm>
                <a:off x="10760435" y="1862913"/>
                <a:ext cx="207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8" name="Freihand 237">
                <a:extLst>
                  <a:ext uri="{FF2B5EF4-FFF2-40B4-BE49-F238E27FC236}">
                    <a16:creationId xmlns:a16="http://schemas.microsoft.com/office/drawing/2014/main" id="{FF3F3858-41D7-3B75-04E0-DD8C0E2B970B}"/>
                  </a:ext>
                </a:extLst>
              </p14:cNvPr>
              <p14:cNvContentPartPr/>
              <p14:nvPr/>
            </p14:nvContentPartPr>
            <p14:xfrm>
              <a:off x="11104955" y="1576713"/>
              <a:ext cx="96480" cy="131400"/>
            </p14:xfrm>
          </p:contentPart>
        </mc:Choice>
        <mc:Fallback>
          <p:pic>
            <p:nvPicPr>
              <p:cNvPr id="238" name="Freihand 237">
                <a:extLst>
                  <a:ext uri="{FF2B5EF4-FFF2-40B4-BE49-F238E27FC236}">
                    <a16:creationId xmlns:a16="http://schemas.microsoft.com/office/drawing/2014/main" id="{FF3F3858-41D7-3B75-04E0-DD8C0E2B970B}"/>
                  </a:ext>
                </a:extLst>
              </p:cNvPr>
              <p:cNvPicPr/>
              <p:nvPr/>
            </p:nvPicPr>
            <p:blipFill>
              <a:blip r:embed="rId292"/>
              <a:stretch>
                <a:fillRect/>
              </a:stretch>
            </p:blipFill>
            <p:spPr>
              <a:xfrm>
                <a:off x="11096315" y="1567713"/>
                <a:ext cx="114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39" name="Freihand 238">
                <a:extLst>
                  <a:ext uri="{FF2B5EF4-FFF2-40B4-BE49-F238E27FC236}">
                    <a16:creationId xmlns:a16="http://schemas.microsoft.com/office/drawing/2014/main" id="{1A9C2CB4-8587-4B29-D84C-792A53325F30}"/>
                  </a:ext>
                </a:extLst>
              </p14:cNvPr>
              <p14:cNvContentPartPr/>
              <p14:nvPr/>
            </p14:nvContentPartPr>
            <p14:xfrm>
              <a:off x="11110715" y="1486353"/>
              <a:ext cx="28440" cy="9720"/>
            </p14:xfrm>
          </p:contentPart>
        </mc:Choice>
        <mc:Fallback>
          <p:pic>
            <p:nvPicPr>
              <p:cNvPr id="239" name="Freihand 238">
                <a:extLst>
                  <a:ext uri="{FF2B5EF4-FFF2-40B4-BE49-F238E27FC236}">
                    <a16:creationId xmlns:a16="http://schemas.microsoft.com/office/drawing/2014/main" id="{1A9C2CB4-8587-4B29-D84C-792A53325F30}"/>
                  </a:ext>
                </a:extLst>
              </p:cNvPr>
              <p:cNvPicPr/>
              <p:nvPr/>
            </p:nvPicPr>
            <p:blipFill>
              <a:blip r:embed="rId294"/>
              <a:stretch>
                <a:fillRect/>
              </a:stretch>
            </p:blipFill>
            <p:spPr>
              <a:xfrm>
                <a:off x="11102075" y="1477353"/>
                <a:ext cx="46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0" name="Freihand 239">
                <a:extLst>
                  <a:ext uri="{FF2B5EF4-FFF2-40B4-BE49-F238E27FC236}">
                    <a16:creationId xmlns:a16="http://schemas.microsoft.com/office/drawing/2014/main" id="{92405E36-CB4D-2D06-E98A-195225A7BC9E}"/>
                  </a:ext>
                </a:extLst>
              </p14:cNvPr>
              <p14:cNvContentPartPr/>
              <p14:nvPr/>
            </p14:nvContentPartPr>
            <p14:xfrm>
              <a:off x="11007755" y="1704513"/>
              <a:ext cx="336240" cy="130680"/>
            </p14:xfrm>
          </p:contentPart>
        </mc:Choice>
        <mc:Fallback>
          <p:pic>
            <p:nvPicPr>
              <p:cNvPr id="240" name="Freihand 239">
                <a:extLst>
                  <a:ext uri="{FF2B5EF4-FFF2-40B4-BE49-F238E27FC236}">
                    <a16:creationId xmlns:a16="http://schemas.microsoft.com/office/drawing/2014/main" id="{92405E36-CB4D-2D06-E98A-195225A7BC9E}"/>
                  </a:ext>
                </a:extLst>
              </p:cNvPr>
              <p:cNvPicPr/>
              <p:nvPr/>
            </p:nvPicPr>
            <p:blipFill>
              <a:blip r:embed="rId296"/>
              <a:stretch>
                <a:fillRect/>
              </a:stretch>
            </p:blipFill>
            <p:spPr>
              <a:xfrm>
                <a:off x="10999115" y="1695513"/>
                <a:ext cx="353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1" name="Freihand 240">
                <a:extLst>
                  <a:ext uri="{FF2B5EF4-FFF2-40B4-BE49-F238E27FC236}">
                    <a16:creationId xmlns:a16="http://schemas.microsoft.com/office/drawing/2014/main" id="{EA8FE848-7DE5-9D88-DF90-4717D1DA68DD}"/>
                  </a:ext>
                </a:extLst>
              </p14:cNvPr>
              <p14:cNvContentPartPr/>
              <p14:nvPr/>
            </p14:nvContentPartPr>
            <p14:xfrm>
              <a:off x="11160395" y="1814313"/>
              <a:ext cx="124200" cy="245160"/>
            </p14:xfrm>
          </p:contentPart>
        </mc:Choice>
        <mc:Fallback>
          <p:pic>
            <p:nvPicPr>
              <p:cNvPr id="241" name="Freihand 240">
                <a:extLst>
                  <a:ext uri="{FF2B5EF4-FFF2-40B4-BE49-F238E27FC236}">
                    <a16:creationId xmlns:a16="http://schemas.microsoft.com/office/drawing/2014/main" id="{EA8FE848-7DE5-9D88-DF90-4717D1DA68DD}"/>
                  </a:ext>
                </a:extLst>
              </p:cNvPr>
              <p:cNvPicPr/>
              <p:nvPr/>
            </p:nvPicPr>
            <p:blipFill>
              <a:blip r:embed="rId298"/>
              <a:stretch>
                <a:fillRect/>
              </a:stretch>
            </p:blipFill>
            <p:spPr>
              <a:xfrm>
                <a:off x="11151395" y="1805673"/>
                <a:ext cx="141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3" name="Freihand 242">
                <a:extLst>
                  <a:ext uri="{FF2B5EF4-FFF2-40B4-BE49-F238E27FC236}">
                    <a16:creationId xmlns:a16="http://schemas.microsoft.com/office/drawing/2014/main" id="{6C4F6AD0-E03A-BA65-86E9-5CF2862D1380}"/>
                  </a:ext>
                </a:extLst>
              </p14:cNvPr>
              <p14:cNvContentPartPr/>
              <p14:nvPr/>
            </p14:nvContentPartPr>
            <p14:xfrm>
              <a:off x="11453075" y="1616673"/>
              <a:ext cx="136080" cy="89640"/>
            </p14:xfrm>
          </p:contentPart>
        </mc:Choice>
        <mc:Fallback>
          <p:pic>
            <p:nvPicPr>
              <p:cNvPr id="243" name="Freihand 242">
                <a:extLst>
                  <a:ext uri="{FF2B5EF4-FFF2-40B4-BE49-F238E27FC236}">
                    <a16:creationId xmlns:a16="http://schemas.microsoft.com/office/drawing/2014/main" id="{6C4F6AD0-E03A-BA65-86E9-5CF2862D1380}"/>
                  </a:ext>
                </a:extLst>
              </p:cNvPr>
              <p:cNvPicPr/>
              <p:nvPr/>
            </p:nvPicPr>
            <p:blipFill>
              <a:blip r:embed="rId300"/>
              <a:stretch>
                <a:fillRect/>
              </a:stretch>
            </p:blipFill>
            <p:spPr>
              <a:xfrm>
                <a:off x="11444435" y="1608033"/>
                <a:ext cx="153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4" name="Freihand 243">
                <a:extLst>
                  <a:ext uri="{FF2B5EF4-FFF2-40B4-BE49-F238E27FC236}">
                    <a16:creationId xmlns:a16="http://schemas.microsoft.com/office/drawing/2014/main" id="{5EF5267F-CD45-F45F-CFE5-09573C9BD66C}"/>
                  </a:ext>
                </a:extLst>
              </p14:cNvPr>
              <p14:cNvContentPartPr/>
              <p14:nvPr/>
            </p14:nvContentPartPr>
            <p14:xfrm>
              <a:off x="11458115" y="1672473"/>
              <a:ext cx="206280" cy="85320"/>
            </p14:xfrm>
          </p:contentPart>
        </mc:Choice>
        <mc:Fallback>
          <p:pic>
            <p:nvPicPr>
              <p:cNvPr id="244" name="Freihand 243">
                <a:extLst>
                  <a:ext uri="{FF2B5EF4-FFF2-40B4-BE49-F238E27FC236}">
                    <a16:creationId xmlns:a16="http://schemas.microsoft.com/office/drawing/2014/main" id="{5EF5267F-CD45-F45F-CFE5-09573C9BD66C}"/>
                  </a:ext>
                </a:extLst>
              </p:cNvPr>
              <p:cNvPicPr/>
              <p:nvPr/>
            </p:nvPicPr>
            <p:blipFill>
              <a:blip r:embed="rId302"/>
              <a:stretch>
                <a:fillRect/>
              </a:stretch>
            </p:blipFill>
            <p:spPr>
              <a:xfrm>
                <a:off x="11449115" y="1663473"/>
                <a:ext cx="223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5" name="Freihand 244">
                <a:extLst>
                  <a:ext uri="{FF2B5EF4-FFF2-40B4-BE49-F238E27FC236}">
                    <a16:creationId xmlns:a16="http://schemas.microsoft.com/office/drawing/2014/main" id="{4D95BE69-532D-871B-9129-FA37652A571C}"/>
                  </a:ext>
                </a:extLst>
              </p14:cNvPr>
              <p14:cNvContentPartPr/>
              <p14:nvPr/>
            </p14:nvContentPartPr>
            <p14:xfrm>
              <a:off x="11658995" y="1506153"/>
              <a:ext cx="176400" cy="167040"/>
            </p14:xfrm>
          </p:contentPart>
        </mc:Choice>
        <mc:Fallback>
          <p:pic>
            <p:nvPicPr>
              <p:cNvPr id="245" name="Freihand 244">
                <a:extLst>
                  <a:ext uri="{FF2B5EF4-FFF2-40B4-BE49-F238E27FC236}">
                    <a16:creationId xmlns:a16="http://schemas.microsoft.com/office/drawing/2014/main" id="{4D95BE69-532D-871B-9129-FA37652A571C}"/>
                  </a:ext>
                </a:extLst>
              </p:cNvPr>
              <p:cNvPicPr/>
              <p:nvPr/>
            </p:nvPicPr>
            <p:blipFill>
              <a:blip r:embed="rId304"/>
              <a:stretch>
                <a:fillRect/>
              </a:stretch>
            </p:blipFill>
            <p:spPr>
              <a:xfrm>
                <a:off x="11649995" y="1497153"/>
                <a:ext cx="194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21" name="Freihand 320">
                <a:extLst>
                  <a:ext uri="{FF2B5EF4-FFF2-40B4-BE49-F238E27FC236}">
                    <a16:creationId xmlns:a16="http://schemas.microsoft.com/office/drawing/2014/main" id="{1B247959-C9BE-D271-4D78-56F3B4880B87}"/>
                  </a:ext>
                </a:extLst>
              </p14:cNvPr>
              <p14:cNvContentPartPr/>
              <p14:nvPr/>
            </p14:nvContentPartPr>
            <p14:xfrm>
              <a:off x="974915" y="3104553"/>
              <a:ext cx="3996360" cy="2736000"/>
            </p14:xfrm>
          </p:contentPart>
        </mc:Choice>
        <mc:Fallback>
          <p:pic>
            <p:nvPicPr>
              <p:cNvPr id="321" name="Freihand 320">
                <a:extLst>
                  <a:ext uri="{FF2B5EF4-FFF2-40B4-BE49-F238E27FC236}">
                    <a16:creationId xmlns:a16="http://schemas.microsoft.com/office/drawing/2014/main" id="{1B247959-C9BE-D271-4D78-56F3B4880B87}"/>
                  </a:ext>
                </a:extLst>
              </p:cNvPr>
              <p:cNvPicPr/>
              <p:nvPr/>
            </p:nvPicPr>
            <p:blipFill>
              <a:blip r:embed="rId306"/>
              <a:stretch>
                <a:fillRect/>
              </a:stretch>
            </p:blipFill>
            <p:spPr>
              <a:xfrm>
                <a:off x="965915" y="3095913"/>
                <a:ext cx="4014000" cy="2753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22" name="Freihand 321">
                <a:extLst>
                  <a:ext uri="{FF2B5EF4-FFF2-40B4-BE49-F238E27FC236}">
                    <a16:creationId xmlns:a16="http://schemas.microsoft.com/office/drawing/2014/main" id="{1A142165-05DC-093D-E4F9-EC0E61E8B472}"/>
                  </a:ext>
                </a:extLst>
              </p14:cNvPr>
              <p14:cNvContentPartPr/>
              <p14:nvPr/>
            </p14:nvContentPartPr>
            <p14:xfrm>
              <a:off x="445355" y="2522793"/>
              <a:ext cx="37800" cy="633240"/>
            </p14:xfrm>
          </p:contentPart>
        </mc:Choice>
        <mc:Fallback>
          <p:pic>
            <p:nvPicPr>
              <p:cNvPr id="322" name="Freihand 321">
                <a:extLst>
                  <a:ext uri="{FF2B5EF4-FFF2-40B4-BE49-F238E27FC236}">
                    <a16:creationId xmlns:a16="http://schemas.microsoft.com/office/drawing/2014/main" id="{1A142165-05DC-093D-E4F9-EC0E61E8B472}"/>
                  </a:ext>
                </a:extLst>
              </p:cNvPr>
              <p:cNvPicPr/>
              <p:nvPr/>
            </p:nvPicPr>
            <p:blipFill>
              <a:blip r:embed="rId308"/>
              <a:stretch>
                <a:fillRect/>
              </a:stretch>
            </p:blipFill>
            <p:spPr>
              <a:xfrm>
                <a:off x="436355" y="2514153"/>
                <a:ext cx="5544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23" name="Freihand 322">
                <a:extLst>
                  <a:ext uri="{FF2B5EF4-FFF2-40B4-BE49-F238E27FC236}">
                    <a16:creationId xmlns:a16="http://schemas.microsoft.com/office/drawing/2014/main" id="{673C02AD-82E9-BF80-1A62-6749E17E78CF}"/>
                  </a:ext>
                </a:extLst>
              </p14:cNvPr>
              <p14:cNvContentPartPr/>
              <p14:nvPr/>
            </p14:nvContentPartPr>
            <p14:xfrm>
              <a:off x="323315" y="3051273"/>
              <a:ext cx="911160" cy="58320"/>
            </p14:xfrm>
          </p:contentPart>
        </mc:Choice>
        <mc:Fallback>
          <p:pic>
            <p:nvPicPr>
              <p:cNvPr id="323" name="Freihand 322">
                <a:extLst>
                  <a:ext uri="{FF2B5EF4-FFF2-40B4-BE49-F238E27FC236}">
                    <a16:creationId xmlns:a16="http://schemas.microsoft.com/office/drawing/2014/main" id="{673C02AD-82E9-BF80-1A62-6749E17E78CF}"/>
                  </a:ext>
                </a:extLst>
              </p:cNvPr>
              <p:cNvPicPr/>
              <p:nvPr/>
            </p:nvPicPr>
            <p:blipFill>
              <a:blip r:embed="rId310"/>
              <a:stretch>
                <a:fillRect/>
              </a:stretch>
            </p:blipFill>
            <p:spPr>
              <a:xfrm>
                <a:off x="314675" y="3042273"/>
                <a:ext cx="928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24" name="Freihand 323">
                <a:extLst>
                  <a:ext uri="{FF2B5EF4-FFF2-40B4-BE49-F238E27FC236}">
                    <a16:creationId xmlns:a16="http://schemas.microsoft.com/office/drawing/2014/main" id="{CA113EBC-DFA1-0F7E-DCA4-51AC175DBC7D}"/>
                  </a:ext>
                </a:extLst>
              </p14:cNvPr>
              <p14:cNvContentPartPr/>
              <p14:nvPr/>
            </p14:nvContentPartPr>
            <p14:xfrm>
              <a:off x="1173635" y="2966313"/>
              <a:ext cx="135000" cy="210960"/>
            </p14:xfrm>
          </p:contentPart>
        </mc:Choice>
        <mc:Fallback>
          <p:pic>
            <p:nvPicPr>
              <p:cNvPr id="324" name="Freihand 323">
                <a:extLst>
                  <a:ext uri="{FF2B5EF4-FFF2-40B4-BE49-F238E27FC236}">
                    <a16:creationId xmlns:a16="http://schemas.microsoft.com/office/drawing/2014/main" id="{CA113EBC-DFA1-0F7E-DCA4-51AC175DBC7D}"/>
                  </a:ext>
                </a:extLst>
              </p:cNvPr>
              <p:cNvPicPr/>
              <p:nvPr/>
            </p:nvPicPr>
            <p:blipFill>
              <a:blip r:embed="rId312"/>
              <a:stretch>
                <a:fillRect/>
              </a:stretch>
            </p:blipFill>
            <p:spPr>
              <a:xfrm>
                <a:off x="1164995" y="2957313"/>
                <a:ext cx="152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25" name="Freihand 324">
                <a:extLst>
                  <a:ext uri="{FF2B5EF4-FFF2-40B4-BE49-F238E27FC236}">
                    <a16:creationId xmlns:a16="http://schemas.microsoft.com/office/drawing/2014/main" id="{967DE93D-619A-27CD-68D8-D77E34AF9E84}"/>
                  </a:ext>
                </a:extLst>
              </p14:cNvPr>
              <p14:cNvContentPartPr/>
              <p14:nvPr/>
            </p14:nvContentPartPr>
            <p14:xfrm>
              <a:off x="336275" y="2335953"/>
              <a:ext cx="230040" cy="249480"/>
            </p14:xfrm>
          </p:contentPart>
        </mc:Choice>
        <mc:Fallback>
          <p:pic>
            <p:nvPicPr>
              <p:cNvPr id="325" name="Freihand 324">
                <a:extLst>
                  <a:ext uri="{FF2B5EF4-FFF2-40B4-BE49-F238E27FC236}">
                    <a16:creationId xmlns:a16="http://schemas.microsoft.com/office/drawing/2014/main" id="{967DE93D-619A-27CD-68D8-D77E34AF9E84}"/>
                  </a:ext>
                </a:extLst>
              </p:cNvPr>
              <p:cNvPicPr/>
              <p:nvPr/>
            </p:nvPicPr>
            <p:blipFill>
              <a:blip r:embed="rId314"/>
              <a:stretch>
                <a:fillRect/>
              </a:stretch>
            </p:blipFill>
            <p:spPr>
              <a:xfrm>
                <a:off x="327275" y="2326953"/>
                <a:ext cx="2476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26" name="Freihand 325">
                <a:extLst>
                  <a:ext uri="{FF2B5EF4-FFF2-40B4-BE49-F238E27FC236}">
                    <a16:creationId xmlns:a16="http://schemas.microsoft.com/office/drawing/2014/main" id="{272A4BD8-1CED-CD1B-08FE-0248464E3CB2}"/>
                  </a:ext>
                </a:extLst>
              </p14:cNvPr>
              <p14:cNvContentPartPr/>
              <p14:nvPr/>
            </p14:nvContentPartPr>
            <p14:xfrm>
              <a:off x="208835" y="2416233"/>
              <a:ext cx="111960" cy="177480"/>
            </p14:xfrm>
          </p:contentPart>
        </mc:Choice>
        <mc:Fallback>
          <p:pic>
            <p:nvPicPr>
              <p:cNvPr id="326" name="Freihand 325">
                <a:extLst>
                  <a:ext uri="{FF2B5EF4-FFF2-40B4-BE49-F238E27FC236}">
                    <a16:creationId xmlns:a16="http://schemas.microsoft.com/office/drawing/2014/main" id="{272A4BD8-1CED-CD1B-08FE-0248464E3CB2}"/>
                  </a:ext>
                </a:extLst>
              </p:cNvPr>
              <p:cNvPicPr/>
              <p:nvPr/>
            </p:nvPicPr>
            <p:blipFill>
              <a:blip r:embed="rId316"/>
              <a:stretch>
                <a:fillRect/>
              </a:stretch>
            </p:blipFill>
            <p:spPr>
              <a:xfrm>
                <a:off x="200195" y="2407233"/>
                <a:ext cx="129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27" name="Freihand 326">
                <a:extLst>
                  <a:ext uri="{FF2B5EF4-FFF2-40B4-BE49-F238E27FC236}">
                    <a16:creationId xmlns:a16="http://schemas.microsoft.com/office/drawing/2014/main" id="{9707CE0C-D79B-5373-6277-465CAF39B5DD}"/>
                  </a:ext>
                </a:extLst>
              </p14:cNvPr>
              <p14:cNvContentPartPr/>
              <p14:nvPr/>
            </p14:nvContentPartPr>
            <p14:xfrm>
              <a:off x="271115" y="2502993"/>
              <a:ext cx="92520" cy="28080"/>
            </p14:xfrm>
          </p:contentPart>
        </mc:Choice>
        <mc:Fallback>
          <p:pic>
            <p:nvPicPr>
              <p:cNvPr id="327" name="Freihand 326">
                <a:extLst>
                  <a:ext uri="{FF2B5EF4-FFF2-40B4-BE49-F238E27FC236}">
                    <a16:creationId xmlns:a16="http://schemas.microsoft.com/office/drawing/2014/main" id="{9707CE0C-D79B-5373-6277-465CAF39B5DD}"/>
                  </a:ext>
                </a:extLst>
              </p:cNvPr>
              <p:cNvPicPr/>
              <p:nvPr/>
            </p:nvPicPr>
            <p:blipFill>
              <a:blip r:embed="rId318"/>
              <a:stretch>
                <a:fillRect/>
              </a:stretch>
            </p:blipFill>
            <p:spPr>
              <a:xfrm>
                <a:off x="262475" y="2493993"/>
                <a:ext cx="110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28" name="Freihand 327">
                <a:extLst>
                  <a:ext uri="{FF2B5EF4-FFF2-40B4-BE49-F238E27FC236}">
                    <a16:creationId xmlns:a16="http://schemas.microsoft.com/office/drawing/2014/main" id="{378B14DB-3B59-D187-1834-36E516EFCD50}"/>
                  </a:ext>
                </a:extLst>
              </p14:cNvPr>
              <p14:cNvContentPartPr/>
              <p14:nvPr/>
            </p14:nvContentPartPr>
            <p14:xfrm>
              <a:off x="1257875" y="3085113"/>
              <a:ext cx="154080" cy="283320"/>
            </p14:xfrm>
          </p:contentPart>
        </mc:Choice>
        <mc:Fallback>
          <p:pic>
            <p:nvPicPr>
              <p:cNvPr id="328" name="Freihand 327">
                <a:extLst>
                  <a:ext uri="{FF2B5EF4-FFF2-40B4-BE49-F238E27FC236}">
                    <a16:creationId xmlns:a16="http://schemas.microsoft.com/office/drawing/2014/main" id="{378B14DB-3B59-D187-1834-36E516EFCD50}"/>
                  </a:ext>
                </a:extLst>
              </p:cNvPr>
              <p:cNvPicPr/>
              <p:nvPr/>
            </p:nvPicPr>
            <p:blipFill>
              <a:blip r:embed="rId320"/>
              <a:stretch>
                <a:fillRect/>
              </a:stretch>
            </p:blipFill>
            <p:spPr>
              <a:xfrm>
                <a:off x="1248875" y="3076473"/>
                <a:ext cx="1717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32" name="Freihand 331">
                <a:extLst>
                  <a:ext uri="{FF2B5EF4-FFF2-40B4-BE49-F238E27FC236}">
                    <a16:creationId xmlns:a16="http://schemas.microsoft.com/office/drawing/2014/main" id="{BC68FE81-E79F-C748-8C34-0C896FB7CF75}"/>
                  </a:ext>
                </a:extLst>
              </p14:cNvPr>
              <p14:cNvContentPartPr/>
              <p14:nvPr/>
            </p14:nvContentPartPr>
            <p14:xfrm>
              <a:off x="800315" y="2447553"/>
              <a:ext cx="73800" cy="226440"/>
            </p14:xfrm>
          </p:contentPart>
        </mc:Choice>
        <mc:Fallback>
          <p:pic>
            <p:nvPicPr>
              <p:cNvPr id="332" name="Freihand 331">
                <a:extLst>
                  <a:ext uri="{FF2B5EF4-FFF2-40B4-BE49-F238E27FC236}">
                    <a16:creationId xmlns:a16="http://schemas.microsoft.com/office/drawing/2014/main" id="{BC68FE81-E79F-C748-8C34-0C896FB7CF75}"/>
                  </a:ext>
                </a:extLst>
              </p:cNvPr>
              <p:cNvPicPr/>
              <p:nvPr/>
            </p:nvPicPr>
            <p:blipFill>
              <a:blip r:embed="rId322"/>
              <a:stretch>
                <a:fillRect/>
              </a:stretch>
            </p:blipFill>
            <p:spPr>
              <a:xfrm>
                <a:off x="791315" y="2438913"/>
                <a:ext cx="91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33" name="Freihand 332">
                <a:extLst>
                  <a:ext uri="{FF2B5EF4-FFF2-40B4-BE49-F238E27FC236}">
                    <a16:creationId xmlns:a16="http://schemas.microsoft.com/office/drawing/2014/main" id="{23A9E5A7-FE28-9F8D-96E6-96BE91791E5B}"/>
                  </a:ext>
                </a:extLst>
              </p14:cNvPr>
              <p14:cNvContentPartPr/>
              <p14:nvPr/>
            </p14:nvContentPartPr>
            <p14:xfrm>
              <a:off x="925235" y="2362953"/>
              <a:ext cx="257760" cy="189360"/>
            </p14:xfrm>
          </p:contentPart>
        </mc:Choice>
        <mc:Fallback>
          <p:pic>
            <p:nvPicPr>
              <p:cNvPr id="333" name="Freihand 332">
                <a:extLst>
                  <a:ext uri="{FF2B5EF4-FFF2-40B4-BE49-F238E27FC236}">
                    <a16:creationId xmlns:a16="http://schemas.microsoft.com/office/drawing/2014/main" id="{23A9E5A7-FE28-9F8D-96E6-96BE91791E5B}"/>
                  </a:ext>
                </a:extLst>
              </p:cNvPr>
              <p:cNvPicPr/>
              <p:nvPr/>
            </p:nvPicPr>
            <p:blipFill>
              <a:blip r:embed="rId324"/>
              <a:stretch>
                <a:fillRect/>
              </a:stretch>
            </p:blipFill>
            <p:spPr>
              <a:xfrm>
                <a:off x="916595" y="2354313"/>
                <a:ext cx="275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34" name="Freihand 333">
                <a:extLst>
                  <a:ext uri="{FF2B5EF4-FFF2-40B4-BE49-F238E27FC236}">
                    <a16:creationId xmlns:a16="http://schemas.microsoft.com/office/drawing/2014/main" id="{58F9A304-53FA-45C6-648E-002A950FC18C}"/>
                  </a:ext>
                </a:extLst>
              </p14:cNvPr>
              <p14:cNvContentPartPr/>
              <p14:nvPr/>
            </p14:nvContentPartPr>
            <p14:xfrm>
              <a:off x="1237715" y="2327313"/>
              <a:ext cx="95760" cy="189000"/>
            </p14:xfrm>
          </p:contentPart>
        </mc:Choice>
        <mc:Fallback>
          <p:pic>
            <p:nvPicPr>
              <p:cNvPr id="334" name="Freihand 333">
                <a:extLst>
                  <a:ext uri="{FF2B5EF4-FFF2-40B4-BE49-F238E27FC236}">
                    <a16:creationId xmlns:a16="http://schemas.microsoft.com/office/drawing/2014/main" id="{58F9A304-53FA-45C6-648E-002A950FC18C}"/>
                  </a:ext>
                </a:extLst>
              </p:cNvPr>
              <p:cNvPicPr/>
              <p:nvPr/>
            </p:nvPicPr>
            <p:blipFill>
              <a:blip r:embed="rId326"/>
              <a:stretch>
                <a:fillRect/>
              </a:stretch>
            </p:blipFill>
            <p:spPr>
              <a:xfrm>
                <a:off x="1228715" y="2318673"/>
                <a:ext cx="113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35" name="Freihand 334">
                <a:extLst>
                  <a:ext uri="{FF2B5EF4-FFF2-40B4-BE49-F238E27FC236}">
                    <a16:creationId xmlns:a16="http://schemas.microsoft.com/office/drawing/2014/main" id="{17571F95-4CF8-7378-44D0-6F1E60A34A8C}"/>
                  </a:ext>
                </a:extLst>
              </p14:cNvPr>
              <p14:cNvContentPartPr/>
              <p14:nvPr/>
            </p14:nvContentPartPr>
            <p14:xfrm>
              <a:off x="794915" y="2712873"/>
              <a:ext cx="95760" cy="99000"/>
            </p14:xfrm>
          </p:contentPart>
        </mc:Choice>
        <mc:Fallback>
          <p:pic>
            <p:nvPicPr>
              <p:cNvPr id="335" name="Freihand 334">
                <a:extLst>
                  <a:ext uri="{FF2B5EF4-FFF2-40B4-BE49-F238E27FC236}">
                    <a16:creationId xmlns:a16="http://schemas.microsoft.com/office/drawing/2014/main" id="{17571F95-4CF8-7378-44D0-6F1E60A34A8C}"/>
                  </a:ext>
                </a:extLst>
              </p:cNvPr>
              <p:cNvPicPr/>
              <p:nvPr/>
            </p:nvPicPr>
            <p:blipFill>
              <a:blip r:embed="rId328"/>
              <a:stretch>
                <a:fillRect/>
              </a:stretch>
            </p:blipFill>
            <p:spPr>
              <a:xfrm>
                <a:off x="785915" y="2703873"/>
                <a:ext cx="113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36" name="Freihand 335">
                <a:extLst>
                  <a:ext uri="{FF2B5EF4-FFF2-40B4-BE49-F238E27FC236}">
                    <a16:creationId xmlns:a16="http://schemas.microsoft.com/office/drawing/2014/main" id="{A538A46D-DFFF-61E0-10C0-A40B256DF4E3}"/>
                  </a:ext>
                </a:extLst>
              </p14:cNvPr>
              <p14:cNvContentPartPr/>
              <p14:nvPr/>
            </p14:nvContentPartPr>
            <p14:xfrm>
              <a:off x="909395" y="2713953"/>
              <a:ext cx="198000" cy="68040"/>
            </p14:xfrm>
          </p:contentPart>
        </mc:Choice>
        <mc:Fallback>
          <p:pic>
            <p:nvPicPr>
              <p:cNvPr id="336" name="Freihand 335">
                <a:extLst>
                  <a:ext uri="{FF2B5EF4-FFF2-40B4-BE49-F238E27FC236}">
                    <a16:creationId xmlns:a16="http://schemas.microsoft.com/office/drawing/2014/main" id="{A538A46D-DFFF-61E0-10C0-A40B256DF4E3}"/>
                  </a:ext>
                </a:extLst>
              </p:cNvPr>
              <p:cNvPicPr/>
              <p:nvPr/>
            </p:nvPicPr>
            <p:blipFill>
              <a:blip r:embed="rId330"/>
              <a:stretch>
                <a:fillRect/>
              </a:stretch>
            </p:blipFill>
            <p:spPr>
              <a:xfrm>
                <a:off x="900395" y="2704953"/>
                <a:ext cx="215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37" name="Freihand 336">
                <a:extLst>
                  <a:ext uri="{FF2B5EF4-FFF2-40B4-BE49-F238E27FC236}">
                    <a16:creationId xmlns:a16="http://schemas.microsoft.com/office/drawing/2014/main" id="{15FB0B22-69C2-1BCA-D593-8DF4D6BAABFF}"/>
                  </a:ext>
                </a:extLst>
              </p14:cNvPr>
              <p14:cNvContentPartPr/>
              <p14:nvPr/>
            </p14:nvContentPartPr>
            <p14:xfrm>
              <a:off x="1137635" y="2674353"/>
              <a:ext cx="90360" cy="164880"/>
            </p14:xfrm>
          </p:contentPart>
        </mc:Choice>
        <mc:Fallback>
          <p:pic>
            <p:nvPicPr>
              <p:cNvPr id="337" name="Freihand 336">
                <a:extLst>
                  <a:ext uri="{FF2B5EF4-FFF2-40B4-BE49-F238E27FC236}">
                    <a16:creationId xmlns:a16="http://schemas.microsoft.com/office/drawing/2014/main" id="{15FB0B22-69C2-1BCA-D593-8DF4D6BAABFF}"/>
                  </a:ext>
                </a:extLst>
              </p:cNvPr>
              <p:cNvPicPr/>
              <p:nvPr/>
            </p:nvPicPr>
            <p:blipFill>
              <a:blip r:embed="rId332"/>
              <a:stretch>
                <a:fillRect/>
              </a:stretch>
            </p:blipFill>
            <p:spPr>
              <a:xfrm>
                <a:off x="1128635" y="2665353"/>
                <a:ext cx="108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38" name="Freihand 337">
                <a:extLst>
                  <a:ext uri="{FF2B5EF4-FFF2-40B4-BE49-F238E27FC236}">
                    <a16:creationId xmlns:a16="http://schemas.microsoft.com/office/drawing/2014/main" id="{8A48A49E-D7ED-5BDD-0903-1C5FF952FDA9}"/>
                  </a:ext>
                </a:extLst>
              </p14:cNvPr>
              <p14:cNvContentPartPr/>
              <p14:nvPr/>
            </p14:nvContentPartPr>
            <p14:xfrm>
              <a:off x="1249235" y="2580393"/>
              <a:ext cx="80280" cy="159120"/>
            </p14:xfrm>
          </p:contentPart>
        </mc:Choice>
        <mc:Fallback>
          <p:pic>
            <p:nvPicPr>
              <p:cNvPr id="338" name="Freihand 337">
                <a:extLst>
                  <a:ext uri="{FF2B5EF4-FFF2-40B4-BE49-F238E27FC236}">
                    <a16:creationId xmlns:a16="http://schemas.microsoft.com/office/drawing/2014/main" id="{8A48A49E-D7ED-5BDD-0903-1C5FF952FDA9}"/>
                  </a:ext>
                </a:extLst>
              </p:cNvPr>
              <p:cNvPicPr/>
              <p:nvPr/>
            </p:nvPicPr>
            <p:blipFill>
              <a:blip r:embed="rId334"/>
              <a:stretch>
                <a:fillRect/>
              </a:stretch>
            </p:blipFill>
            <p:spPr>
              <a:xfrm>
                <a:off x="1240595" y="2571753"/>
                <a:ext cx="97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39" name="Freihand 338">
                <a:extLst>
                  <a:ext uri="{FF2B5EF4-FFF2-40B4-BE49-F238E27FC236}">
                    <a16:creationId xmlns:a16="http://schemas.microsoft.com/office/drawing/2014/main" id="{86C0E139-3FDA-EAB4-8360-CAC0A21DE9C8}"/>
                  </a:ext>
                </a:extLst>
              </p14:cNvPr>
              <p14:cNvContentPartPr/>
              <p14:nvPr/>
            </p14:nvContentPartPr>
            <p14:xfrm>
              <a:off x="1371995" y="2479593"/>
              <a:ext cx="445680" cy="230400"/>
            </p14:xfrm>
          </p:contentPart>
        </mc:Choice>
        <mc:Fallback>
          <p:pic>
            <p:nvPicPr>
              <p:cNvPr id="339" name="Freihand 338">
                <a:extLst>
                  <a:ext uri="{FF2B5EF4-FFF2-40B4-BE49-F238E27FC236}">
                    <a16:creationId xmlns:a16="http://schemas.microsoft.com/office/drawing/2014/main" id="{86C0E139-3FDA-EAB4-8360-CAC0A21DE9C8}"/>
                  </a:ext>
                </a:extLst>
              </p:cNvPr>
              <p:cNvPicPr/>
              <p:nvPr/>
            </p:nvPicPr>
            <p:blipFill>
              <a:blip r:embed="rId336"/>
              <a:stretch>
                <a:fillRect/>
              </a:stretch>
            </p:blipFill>
            <p:spPr>
              <a:xfrm>
                <a:off x="1363355" y="2470953"/>
                <a:ext cx="463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51" name="Freihand 350">
                <a:extLst>
                  <a:ext uri="{FF2B5EF4-FFF2-40B4-BE49-F238E27FC236}">
                    <a16:creationId xmlns:a16="http://schemas.microsoft.com/office/drawing/2014/main" id="{68A28A0C-D1DF-D643-86E7-14C5016BCA60}"/>
                  </a:ext>
                </a:extLst>
              </p14:cNvPr>
              <p14:cNvContentPartPr/>
              <p14:nvPr/>
            </p14:nvContentPartPr>
            <p14:xfrm>
              <a:off x="1448675" y="1079913"/>
              <a:ext cx="5315400" cy="4466880"/>
            </p14:xfrm>
          </p:contentPart>
        </mc:Choice>
        <mc:Fallback>
          <p:pic>
            <p:nvPicPr>
              <p:cNvPr id="351" name="Freihand 350">
                <a:extLst>
                  <a:ext uri="{FF2B5EF4-FFF2-40B4-BE49-F238E27FC236}">
                    <a16:creationId xmlns:a16="http://schemas.microsoft.com/office/drawing/2014/main" id="{68A28A0C-D1DF-D643-86E7-14C5016BCA60}"/>
                  </a:ext>
                </a:extLst>
              </p:cNvPr>
              <p:cNvPicPr/>
              <p:nvPr/>
            </p:nvPicPr>
            <p:blipFill>
              <a:blip r:embed="rId338"/>
              <a:stretch>
                <a:fillRect/>
              </a:stretch>
            </p:blipFill>
            <p:spPr>
              <a:xfrm>
                <a:off x="1440035" y="1071273"/>
                <a:ext cx="5333040" cy="4484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53" name="Freihand 352">
                <a:extLst>
                  <a:ext uri="{FF2B5EF4-FFF2-40B4-BE49-F238E27FC236}">
                    <a16:creationId xmlns:a16="http://schemas.microsoft.com/office/drawing/2014/main" id="{4928938D-32E8-6F82-E9D8-E1C8C2D455BB}"/>
                  </a:ext>
                </a:extLst>
              </p14:cNvPr>
              <p14:cNvContentPartPr/>
              <p14:nvPr/>
            </p14:nvContentPartPr>
            <p14:xfrm>
              <a:off x="624995" y="986313"/>
              <a:ext cx="497160" cy="273960"/>
            </p14:xfrm>
          </p:contentPart>
        </mc:Choice>
        <mc:Fallback>
          <p:pic>
            <p:nvPicPr>
              <p:cNvPr id="353" name="Freihand 352">
                <a:extLst>
                  <a:ext uri="{FF2B5EF4-FFF2-40B4-BE49-F238E27FC236}">
                    <a16:creationId xmlns:a16="http://schemas.microsoft.com/office/drawing/2014/main" id="{4928938D-32E8-6F82-E9D8-E1C8C2D455BB}"/>
                  </a:ext>
                </a:extLst>
              </p:cNvPr>
              <p:cNvPicPr/>
              <p:nvPr/>
            </p:nvPicPr>
            <p:blipFill>
              <a:blip r:embed="rId340"/>
              <a:stretch>
                <a:fillRect/>
              </a:stretch>
            </p:blipFill>
            <p:spPr>
              <a:xfrm>
                <a:off x="616355" y="977673"/>
                <a:ext cx="5148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54" name="Freihand 353">
                <a:extLst>
                  <a:ext uri="{FF2B5EF4-FFF2-40B4-BE49-F238E27FC236}">
                    <a16:creationId xmlns:a16="http://schemas.microsoft.com/office/drawing/2014/main" id="{26E155DC-1352-CA92-EB59-27B1368E44CC}"/>
                  </a:ext>
                </a:extLst>
              </p14:cNvPr>
              <p14:cNvContentPartPr/>
              <p14:nvPr/>
            </p14:nvContentPartPr>
            <p14:xfrm>
              <a:off x="1242755" y="943473"/>
              <a:ext cx="181440" cy="92160"/>
            </p14:xfrm>
          </p:contentPart>
        </mc:Choice>
        <mc:Fallback>
          <p:pic>
            <p:nvPicPr>
              <p:cNvPr id="354" name="Freihand 353">
                <a:extLst>
                  <a:ext uri="{FF2B5EF4-FFF2-40B4-BE49-F238E27FC236}">
                    <a16:creationId xmlns:a16="http://schemas.microsoft.com/office/drawing/2014/main" id="{26E155DC-1352-CA92-EB59-27B1368E44CC}"/>
                  </a:ext>
                </a:extLst>
              </p:cNvPr>
              <p:cNvPicPr/>
              <p:nvPr/>
            </p:nvPicPr>
            <p:blipFill>
              <a:blip r:embed="rId342"/>
              <a:stretch>
                <a:fillRect/>
              </a:stretch>
            </p:blipFill>
            <p:spPr>
              <a:xfrm>
                <a:off x="1233755" y="934833"/>
                <a:ext cx="199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56" name="Freihand 355">
                <a:extLst>
                  <a:ext uri="{FF2B5EF4-FFF2-40B4-BE49-F238E27FC236}">
                    <a16:creationId xmlns:a16="http://schemas.microsoft.com/office/drawing/2014/main" id="{328E522A-A9D8-7789-0B1F-C595D4E39F4B}"/>
                  </a:ext>
                </a:extLst>
              </p14:cNvPr>
              <p14:cNvContentPartPr/>
              <p14:nvPr/>
            </p14:nvContentPartPr>
            <p14:xfrm>
              <a:off x="1476755" y="817113"/>
              <a:ext cx="226440" cy="199800"/>
            </p14:xfrm>
          </p:contentPart>
        </mc:Choice>
        <mc:Fallback>
          <p:pic>
            <p:nvPicPr>
              <p:cNvPr id="356" name="Freihand 355">
                <a:extLst>
                  <a:ext uri="{FF2B5EF4-FFF2-40B4-BE49-F238E27FC236}">
                    <a16:creationId xmlns:a16="http://schemas.microsoft.com/office/drawing/2014/main" id="{328E522A-A9D8-7789-0B1F-C595D4E39F4B}"/>
                  </a:ext>
                </a:extLst>
              </p:cNvPr>
              <p:cNvPicPr/>
              <p:nvPr/>
            </p:nvPicPr>
            <p:blipFill>
              <a:blip r:embed="rId344"/>
              <a:stretch>
                <a:fillRect/>
              </a:stretch>
            </p:blipFill>
            <p:spPr>
              <a:xfrm>
                <a:off x="1467755" y="808113"/>
                <a:ext cx="244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57" name="Freihand 356">
                <a:extLst>
                  <a:ext uri="{FF2B5EF4-FFF2-40B4-BE49-F238E27FC236}">
                    <a16:creationId xmlns:a16="http://schemas.microsoft.com/office/drawing/2014/main" id="{3F979B5D-7816-B2F1-0EDD-F0A363996140}"/>
                  </a:ext>
                </a:extLst>
              </p14:cNvPr>
              <p14:cNvContentPartPr/>
              <p14:nvPr/>
            </p14:nvContentPartPr>
            <p14:xfrm>
              <a:off x="1890755" y="955353"/>
              <a:ext cx="237240" cy="93600"/>
            </p14:xfrm>
          </p:contentPart>
        </mc:Choice>
        <mc:Fallback>
          <p:pic>
            <p:nvPicPr>
              <p:cNvPr id="357" name="Freihand 356">
                <a:extLst>
                  <a:ext uri="{FF2B5EF4-FFF2-40B4-BE49-F238E27FC236}">
                    <a16:creationId xmlns:a16="http://schemas.microsoft.com/office/drawing/2014/main" id="{3F979B5D-7816-B2F1-0EDD-F0A363996140}"/>
                  </a:ext>
                </a:extLst>
              </p:cNvPr>
              <p:cNvPicPr/>
              <p:nvPr/>
            </p:nvPicPr>
            <p:blipFill>
              <a:blip r:embed="rId346"/>
              <a:stretch>
                <a:fillRect/>
              </a:stretch>
            </p:blipFill>
            <p:spPr>
              <a:xfrm>
                <a:off x="1881755" y="946713"/>
                <a:ext cx="254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58" name="Freihand 357">
                <a:extLst>
                  <a:ext uri="{FF2B5EF4-FFF2-40B4-BE49-F238E27FC236}">
                    <a16:creationId xmlns:a16="http://schemas.microsoft.com/office/drawing/2014/main" id="{0FB7B9CA-CF70-0BF5-7218-94B09650D2EF}"/>
                  </a:ext>
                </a:extLst>
              </p14:cNvPr>
              <p14:cNvContentPartPr/>
              <p14:nvPr/>
            </p14:nvContentPartPr>
            <p14:xfrm>
              <a:off x="2187035" y="933753"/>
              <a:ext cx="265320" cy="119520"/>
            </p14:xfrm>
          </p:contentPart>
        </mc:Choice>
        <mc:Fallback>
          <p:pic>
            <p:nvPicPr>
              <p:cNvPr id="358" name="Freihand 357">
                <a:extLst>
                  <a:ext uri="{FF2B5EF4-FFF2-40B4-BE49-F238E27FC236}">
                    <a16:creationId xmlns:a16="http://schemas.microsoft.com/office/drawing/2014/main" id="{0FB7B9CA-CF70-0BF5-7218-94B09650D2EF}"/>
                  </a:ext>
                </a:extLst>
              </p:cNvPr>
              <p:cNvPicPr/>
              <p:nvPr/>
            </p:nvPicPr>
            <p:blipFill>
              <a:blip r:embed="rId348"/>
              <a:stretch>
                <a:fillRect/>
              </a:stretch>
            </p:blipFill>
            <p:spPr>
              <a:xfrm>
                <a:off x="2178035" y="924753"/>
                <a:ext cx="282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60" name="Freihand 359">
                <a:extLst>
                  <a:ext uri="{FF2B5EF4-FFF2-40B4-BE49-F238E27FC236}">
                    <a16:creationId xmlns:a16="http://schemas.microsoft.com/office/drawing/2014/main" id="{FE22A11B-8D73-CEE8-F441-D681865AEE8D}"/>
                  </a:ext>
                </a:extLst>
              </p14:cNvPr>
              <p14:cNvContentPartPr/>
              <p14:nvPr/>
            </p14:nvContentPartPr>
            <p14:xfrm>
              <a:off x="2309795" y="930153"/>
              <a:ext cx="249480" cy="119520"/>
            </p14:xfrm>
          </p:contentPart>
        </mc:Choice>
        <mc:Fallback>
          <p:pic>
            <p:nvPicPr>
              <p:cNvPr id="360" name="Freihand 359">
                <a:extLst>
                  <a:ext uri="{FF2B5EF4-FFF2-40B4-BE49-F238E27FC236}">
                    <a16:creationId xmlns:a16="http://schemas.microsoft.com/office/drawing/2014/main" id="{FE22A11B-8D73-CEE8-F441-D681865AEE8D}"/>
                  </a:ext>
                </a:extLst>
              </p:cNvPr>
              <p:cNvPicPr/>
              <p:nvPr/>
            </p:nvPicPr>
            <p:blipFill>
              <a:blip r:embed="rId350"/>
              <a:stretch>
                <a:fillRect/>
              </a:stretch>
            </p:blipFill>
            <p:spPr>
              <a:xfrm>
                <a:off x="2300795" y="921513"/>
                <a:ext cx="267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25" name="Freihand 124">
                <a:extLst>
                  <a:ext uri="{FF2B5EF4-FFF2-40B4-BE49-F238E27FC236}">
                    <a16:creationId xmlns:a16="http://schemas.microsoft.com/office/drawing/2014/main" id="{9C318C1C-455F-F6B8-B85C-5534EC7C6C60}"/>
                  </a:ext>
                </a:extLst>
              </p14:cNvPr>
              <p14:cNvContentPartPr/>
              <p14:nvPr/>
            </p14:nvContentPartPr>
            <p14:xfrm>
              <a:off x="4700915" y="4591713"/>
              <a:ext cx="440640" cy="788040"/>
            </p14:xfrm>
          </p:contentPart>
        </mc:Choice>
        <mc:Fallback>
          <p:pic>
            <p:nvPicPr>
              <p:cNvPr id="125" name="Freihand 124">
                <a:extLst>
                  <a:ext uri="{FF2B5EF4-FFF2-40B4-BE49-F238E27FC236}">
                    <a16:creationId xmlns:a16="http://schemas.microsoft.com/office/drawing/2014/main" id="{9C318C1C-455F-F6B8-B85C-5534EC7C6C60}"/>
                  </a:ext>
                </a:extLst>
              </p:cNvPr>
              <p:cNvPicPr/>
              <p:nvPr/>
            </p:nvPicPr>
            <p:blipFill>
              <a:blip r:embed="rId352"/>
              <a:stretch>
                <a:fillRect/>
              </a:stretch>
            </p:blipFill>
            <p:spPr>
              <a:xfrm>
                <a:off x="4691915" y="4583073"/>
                <a:ext cx="45828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26" name="Freihand 125">
                <a:extLst>
                  <a:ext uri="{FF2B5EF4-FFF2-40B4-BE49-F238E27FC236}">
                    <a16:creationId xmlns:a16="http://schemas.microsoft.com/office/drawing/2014/main" id="{FA79FA60-9ED4-DD67-61EE-EFB58757B3FA}"/>
                  </a:ext>
                </a:extLst>
              </p14:cNvPr>
              <p14:cNvContentPartPr/>
              <p14:nvPr/>
            </p14:nvContentPartPr>
            <p14:xfrm>
              <a:off x="5115275" y="4754433"/>
              <a:ext cx="215280" cy="385920"/>
            </p14:xfrm>
          </p:contentPart>
        </mc:Choice>
        <mc:Fallback>
          <p:pic>
            <p:nvPicPr>
              <p:cNvPr id="126" name="Freihand 125">
                <a:extLst>
                  <a:ext uri="{FF2B5EF4-FFF2-40B4-BE49-F238E27FC236}">
                    <a16:creationId xmlns:a16="http://schemas.microsoft.com/office/drawing/2014/main" id="{FA79FA60-9ED4-DD67-61EE-EFB58757B3FA}"/>
                  </a:ext>
                </a:extLst>
              </p:cNvPr>
              <p:cNvPicPr/>
              <p:nvPr/>
            </p:nvPicPr>
            <p:blipFill>
              <a:blip r:embed="rId354"/>
              <a:stretch>
                <a:fillRect/>
              </a:stretch>
            </p:blipFill>
            <p:spPr>
              <a:xfrm>
                <a:off x="5106275" y="4745433"/>
                <a:ext cx="2329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96" name="Freihand 295">
                <a:extLst>
                  <a:ext uri="{FF2B5EF4-FFF2-40B4-BE49-F238E27FC236}">
                    <a16:creationId xmlns:a16="http://schemas.microsoft.com/office/drawing/2014/main" id="{6AA67385-6345-D7D2-8449-210289CEE1A3}"/>
                  </a:ext>
                </a:extLst>
              </p14:cNvPr>
              <p14:cNvContentPartPr/>
              <p14:nvPr/>
            </p14:nvContentPartPr>
            <p14:xfrm>
              <a:off x="451835" y="4746873"/>
              <a:ext cx="34920" cy="564480"/>
            </p14:xfrm>
          </p:contentPart>
        </mc:Choice>
        <mc:Fallback>
          <p:pic>
            <p:nvPicPr>
              <p:cNvPr id="296" name="Freihand 295">
                <a:extLst>
                  <a:ext uri="{FF2B5EF4-FFF2-40B4-BE49-F238E27FC236}">
                    <a16:creationId xmlns:a16="http://schemas.microsoft.com/office/drawing/2014/main" id="{6AA67385-6345-D7D2-8449-210289CEE1A3}"/>
                  </a:ext>
                </a:extLst>
              </p:cNvPr>
              <p:cNvPicPr/>
              <p:nvPr/>
            </p:nvPicPr>
            <p:blipFill>
              <a:blip r:embed="rId356"/>
              <a:stretch>
                <a:fillRect/>
              </a:stretch>
            </p:blipFill>
            <p:spPr>
              <a:xfrm>
                <a:off x="443195" y="4738233"/>
                <a:ext cx="5256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97" name="Freihand 296">
                <a:extLst>
                  <a:ext uri="{FF2B5EF4-FFF2-40B4-BE49-F238E27FC236}">
                    <a16:creationId xmlns:a16="http://schemas.microsoft.com/office/drawing/2014/main" id="{80CB2149-CCB1-D321-46B2-A1B0C0DBFB99}"/>
                  </a:ext>
                </a:extLst>
              </p14:cNvPr>
              <p14:cNvContentPartPr/>
              <p14:nvPr/>
            </p14:nvContentPartPr>
            <p14:xfrm>
              <a:off x="350315" y="5205153"/>
              <a:ext cx="1091520" cy="69480"/>
            </p14:xfrm>
          </p:contentPart>
        </mc:Choice>
        <mc:Fallback>
          <p:pic>
            <p:nvPicPr>
              <p:cNvPr id="297" name="Freihand 296">
                <a:extLst>
                  <a:ext uri="{FF2B5EF4-FFF2-40B4-BE49-F238E27FC236}">
                    <a16:creationId xmlns:a16="http://schemas.microsoft.com/office/drawing/2014/main" id="{80CB2149-CCB1-D321-46B2-A1B0C0DBFB99}"/>
                  </a:ext>
                </a:extLst>
              </p:cNvPr>
              <p:cNvPicPr/>
              <p:nvPr/>
            </p:nvPicPr>
            <p:blipFill>
              <a:blip r:embed="rId358"/>
              <a:stretch>
                <a:fillRect/>
              </a:stretch>
            </p:blipFill>
            <p:spPr>
              <a:xfrm>
                <a:off x="341315" y="5196153"/>
                <a:ext cx="1109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98" name="Freihand 297">
                <a:extLst>
                  <a:ext uri="{FF2B5EF4-FFF2-40B4-BE49-F238E27FC236}">
                    <a16:creationId xmlns:a16="http://schemas.microsoft.com/office/drawing/2014/main" id="{1E638A82-A695-6892-5E82-8BB4BE5AB867}"/>
                  </a:ext>
                </a:extLst>
              </p14:cNvPr>
              <p14:cNvContentPartPr/>
              <p14:nvPr/>
            </p14:nvContentPartPr>
            <p14:xfrm>
              <a:off x="1384235" y="5162313"/>
              <a:ext cx="166680" cy="149040"/>
            </p14:xfrm>
          </p:contentPart>
        </mc:Choice>
        <mc:Fallback>
          <p:pic>
            <p:nvPicPr>
              <p:cNvPr id="298" name="Freihand 297">
                <a:extLst>
                  <a:ext uri="{FF2B5EF4-FFF2-40B4-BE49-F238E27FC236}">
                    <a16:creationId xmlns:a16="http://schemas.microsoft.com/office/drawing/2014/main" id="{1E638A82-A695-6892-5E82-8BB4BE5AB867}"/>
                  </a:ext>
                </a:extLst>
              </p:cNvPr>
              <p:cNvPicPr/>
              <p:nvPr/>
            </p:nvPicPr>
            <p:blipFill>
              <a:blip r:embed="rId360"/>
              <a:stretch>
                <a:fillRect/>
              </a:stretch>
            </p:blipFill>
            <p:spPr>
              <a:xfrm>
                <a:off x="1375595" y="5153673"/>
                <a:ext cx="184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99" name="Freihand 298">
                <a:extLst>
                  <a:ext uri="{FF2B5EF4-FFF2-40B4-BE49-F238E27FC236}">
                    <a16:creationId xmlns:a16="http://schemas.microsoft.com/office/drawing/2014/main" id="{3E2CB5F6-3C1B-7B7B-DD77-E8BB6A560089}"/>
                  </a:ext>
                </a:extLst>
              </p14:cNvPr>
              <p14:cNvContentPartPr/>
              <p14:nvPr/>
            </p14:nvContentPartPr>
            <p14:xfrm>
              <a:off x="348155" y="4577313"/>
              <a:ext cx="205560" cy="179640"/>
            </p14:xfrm>
          </p:contentPart>
        </mc:Choice>
        <mc:Fallback>
          <p:pic>
            <p:nvPicPr>
              <p:cNvPr id="299" name="Freihand 298">
                <a:extLst>
                  <a:ext uri="{FF2B5EF4-FFF2-40B4-BE49-F238E27FC236}">
                    <a16:creationId xmlns:a16="http://schemas.microsoft.com/office/drawing/2014/main" id="{3E2CB5F6-3C1B-7B7B-DD77-E8BB6A560089}"/>
                  </a:ext>
                </a:extLst>
              </p:cNvPr>
              <p:cNvPicPr/>
              <p:nvPr/>
            </p:nvPicPr>
            <p:blipFill>
              <a:blip r:embed="rId362"/>
              <a:stretch>
                <a:fillRect/>
              </a:stretch>
            </p:blipFill>
            <p:spPr>
              <a:xfrm>
                <a:off x="339515" y="4568313"/>
                <a:ext cx="223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01" name="Freihand 300">
                <a:extLst>
                  <a:ext uri="{FF2B5EF4-FFF2-40B4-BE49-F238E27FC236}">
                    <a16:creationId xmlns:a16="http://schemas.microsoft.com/office/drawing/2014/main" id="{B7CBD65B-A36C-7681-C2BC-6D89D6AA8ECC}"/>
                  </a:ext>
                </a:extLst>
              </p14:cNvPr>
              <p14:cNvContentPartPr/>
              <p14:nvPr/>
            </p14:nvContentPartPr>
            <p14:xfrm>
              <a:off x="220355" y="4447353"/>
              <a:ext cx="80640" cy="188640"/>
            </p14:xfrm>
          </p:contentPart>
        </mc:Choice>
        <mc:Fallback>
          <p:pic>
            <p:nvPicPr>
              <p:cNvPr id="301" name="Freihand 300">
                <a:extLst>
                  <a:ext uri="{FF2B5EF4-FFF2-40B4-BE49-F238E27FC236}">
                    <a16:creationId xmlns:a16="http://schemas.microsoft.com/office/drawing/2014/main" id="{B7CBD65B-A36C-7681-C2BC-6D89D6AA8ECC}"/>
                  </a:ext>
                </a:extLst>
              </p:cNvPr>
              <p:cNvPicPr/>
              <p:nvPr/>
            </p:nvPicPr>
            <p:blipFill>
              <a:blip r:embed="rId364"/>
              <a:stretch>
                <a:fillRect/>
              </a:stretch>
            </p:blipFill>
            <p:spPr>
              <a:xfrm>
                <a:off x="211715" y="4438713"/>
                <a:ext cx="98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02" name="Freihand 301">
                <a:extLst>
                  <a:ext uri="{FF2B5EF4-FFF2-40B4-BE49-F238E27FC236}">
                    <a16:creationId xmlns:a16="http://schemas.microsoft.com/office/drawing/2014/main" id="{D71F28FB-BB18-9DB2-7810-87D79EA2B402}"/>
                  </a:ext>
                </a:extLst>
              </p14:cNvPr>
              <p14:cNvContentPartPr/>
              <p14:nvPr/>
            </p14:nvContentPartPr>
            <p14:xfrm>
              <a:off x="270755" y="4533393"/>
              <a:ext cx="50040" cy="61920"/>
            </p14:xfrm>
          </p:contentPart>
        </mc:Choice>
        <mc:Fallback>
          <p:pic>
            <p:nvPicPr>
              <p:cNvPr id="302" name="Freihand 301">
                <a:extLst>
                  <a:ext uri="{FF2B5EF4-FFF2-40B4-BE49-F238E27FC236}">
                    <a16:creationId xmlns:a16="http://schemas.microsoft.com/office/drawing/2014/main" id="{D71F28FB-BB18-9DB2-7810-87D79EA2B402}"/>
                  </a:ext>
                </a:extLst>
              </p:cNvPr>
              <p:cNvPicPr/>
              <p:nvPr/>
            </p:nvPicPr>
            <p:blipFill>
              <a:blip r:embed="rId366"/>
              <a:stretch>
                <a:fillRect/>
              </a:stretch>
            </p:blipFill>
            <p:spPr>
              <a:xfrm>
                <a:off x="261755" y="4524393"/>
                <a:ext cx="67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03" name="Freihand 302">
                <a:extLst>
                  <a:ext uri="{FF2B5EF4-FFF2-40B4-BE49-F238E27FC236}">
                    <a16:creationId xmlns:a16="http://schemas.microsoft.com/office/drawing/2014/main" id="{10DBF5BE-AB78-C32A-45FE-4E69AE7B975E}"/>
                  </a:ext>
                </a:extLst>
              </p14:cNvPr>
              <p14:cNvContentPartPr/>
              <p14:nvPr/>
            </p14:nvContentPartPr>
            <p14:xfrm>
              <a:off x="1366595" y="5300553"/>
              <a:ext cx="154080" cy="209880"/>
            </p14:xfrm>
          </p:contentPart>
        </mc:Choice>
        <mc:Fallback>
          <p:pic>
            <p:nvPicPr>
              <p:cNvPr id="303" name="Freihand 302">
                <a:extLst>
                  <a:ext uri="{FF2B5EF4-FFF2-40B4-BE49-F238E27FC236}">
                    <a16:creationId xmlns:a16="http://schemas.microsoft.com/office/drawing/2014/main" id="{10DBF5BE-AB78-C32A-45FE-4E69AE7B975E}"/>
                  </a:ext>
                </a:extLst>
              </p:cNvPr>
              <p:cNvPicPr/>
              <p:nvPr/>
            </p:nvPicPr>
            <p:blipFill>
              <a:blip r:embed="rId368"/>
              <a:stretch>
                <a:fillRect/>
              </a:stretch>
            </p:blipFill>
            <p:spPr>
              <a:xfrm>
                <a:off x="1357595" y="5291913"/>
                <a:ext cx="171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07" name="Freihand 306">
                <a:extLst>
                  <a:ext uri="{FF2B5EF4-FFF2-40B4-BE49-F238E27FC236}">
                    <a16:creationId xmlns:a16="http://schemas.microsoft.com/office/drawing/2014/main" id="{4427F95B-5951-EE19-CF91-267F01017DD0}"/>
                  </a:ext>
                </a:extLst>
              </p14:cNvPr>
              <p14:cNvContentPartPr/>
              <p14:nvPr/>
            </p14:nvContentPartPr>
            <p14:xfrm>
              <a:off x="733355" y="4765233"/>
              <a:ext cx="68040" cy="150120"/>
            </p14:xfrm>
          </p:contentPart>
        </mc:Choice>
        <mc:Fallback>
          <p:pic>
            <p:nvPicPr>
              <p:cNvPr id="307" name="Freihand 306">
                <a:extLst>
                  <a:ext uri="{FF2B5EF4-FFF2-40B4-BE49-F238E27FC236}">
                    <a16:creationId xmlns:a16="http://schemas.microsoft.com/office/drawing/2014/main" id="{4427F95B-5951-EE19-CF91-267F01017DD0}"/>
                  </a:ext>
                </a:extLst>
              </p:cNvPr>
              <p:cNvPicPr/>
              <p:nvPr/>
            </p:nvPicPr>
            <p:blipFill>
              <a:blip r:embed="rId370"/>
              <a:stretch>
                <a:fillRect/>
              </a:stretch>
            </p:blipFill>
            <p:spPr>
              <a:xfrm>
                <a:off x="724715" y="4756593"/>
                <a:ext cx="85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08" name="Freihand 307">
                <a:extLst>
                  <a:ext uri="{FF2B5EF4-FFF2-40B4-BE49-F238E27FC236}">
                    <a16:creationId xmlns:a16="http://schemas.microsoft.com/office/drawing/2014/main" id="{9EC610DC-E70A-30AB-DC2B-E697A25A66CA}"/>
                  </a:ext>
                </a:extLst>
              </p14:cNvPr>
              <p14:cNvContentPartPr/>
              <p14:nvPr/>
            </p14:nvContentPartPr>
            <p14:xfrm>
              <a:off x="736595" y="4754793"/>
              <a:ext cx="74880" cy="192600"/>
            </p14:xfrm>
          </p:contentPart>
        </mc:Choice>
        <mc:Fallback>
          <p:pic>
            <p:nvPicPr>
              <p:cNvPr id="308" name="Freihand 307">
                <a:extLst>
                  <a:ext uri="{FF2B5EF4-FFF2-40B4-BE49-F238E27FC236}">
                    <a16:creationId xmlns:a16="http://schemas.microsoft.com/office/drawing/2014/main" id="{9EC610DC-E70A-30AB-DC2B-E697A25A66CA}"/>
                  </a:ext>
                </a:extLst>
              </p:cNvPr>
              <p:cNvPicPr/>
              <p:nvPr/>
            </p:nvPicPr>
            <p:blipFill>
              <a:blip r:embed="rId372"/>
              <a:stretch>
                <a:fillRect/>
              </a:stretch>
            </p:blipFill>
            <p:spPr>
              <a:xfrm>
                <a:off x="727955" y="4746153"/>
                <a:ext cx="92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09" name="Freihand 308">
                <a:extLst>
                  <a:ext uri="{FF2B5EF4-FFF2-40B4-BE49-F238E27FC236}">
                    <a16:creationId xmlns:a16="http://schemas.microsoft.com/office/drawing/2014/main" id="{A9C0AF6B-A3E5-118F-1FC5-FB04003172FC}"/>
                  </a:ext>
                </a:extLst>
              </p14:cNvPr>
              <p14:cNvContentPartPr/>
              <p14:nvPr/>
            </p14:nvContentPartPr>
            <p14:xfrm>
              <a:off x="731195" y="4576233"/>
              <a:ext cx="111240" cy="219240"/>
            </p14:xfrm>
          </p:contentPart>
        </mc:Choice>
        <mc:Fallback>
          <p:pic>
            <p:nvPicPr>
              <p:cNvPr id="309" name="Freihand 308">
                <a:extLst>
                  <a:ext uri="{FF2B5EF4-FFF2-40B4-BE49-F238E27FC236}">
                    <a16:creationId xmlns:a16="http://schemas.microsoft.com/office/drawing/2014/main" id="{A9C0AF6B-A3E5-118F-1FC5-FB04003172FC}"/>
                  </a:ext>
                </a:extLst>
              </p:cNvPr>
              <p:cNvPicPr/>
              <p:nvPr/>
            </p:nvPicPr>
            <p:blipFill>
              <a:blip r:embed="rId374"/>
              <a:stretch>
                <a:fillRect/>
              </a:stretch>
            </p:blipFill>
            <p:spPr>
              <a:xfrm>
                <a:off x="722555" y="4567593"/>
                <a:ext cx="128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10" name="Freihand 309">
                <a:extLst>
                  <a:ext uri="{FF2B5EF4-FFF2-40B4-BE49-F238E27FC236}">
                    <a16:creationId xmlns:a16="http://schemas.microsoft.com/office/drawing/2014/main" id="{92307CF6-F07F-6DE3-06CD-204D3FA26CFE}"/>
                  </a:ext>
                </a:extLst>
              </p14:cNvPr>
              <p14:cNvContentPartPr/>
              <p14:nvPr/>
            </p14:nvContentPartPr>
            <p14:xfrm>
              <a:off x="887075" y="4579113"/>
              <a:ext cx="146160" cy="135360"/>
            </p14:xfrm>
          </p:contentPart>
        </mc:Choice>
        <mc:Fallback>
          <p:pic>
            <p:nvPicPr>
              <p:cNvPr id="310" name="Freihand 309">
                <a:extLst>
                  <a:ext uri="{FF2B5EF4-FFF2-40B4-BE49-F238E27FC236}">
                    <a16:creationId xmlns:a16="http://schemas.microsoft.com/office/drawing/2014/main" id="{92307CF6-F07F-6DE3-06CD-204D3FA26CFE}"/>
                  </a:ext>
                </a:extLst>
              </p:cNvPr>
              <p:cNvPicPr/>
              <p:nvPr/>
            </p:nvPicPr>
            <p:blipFill>
              <a:blip r:embed="rId376"/>
              <a:stretch>
                <a:fillRect/>
              </a:stretch>
            </p:blipFill>
            <p:spPr>
              <a:xfrm>
                <a:off x="878435" y="4570113"/>
                <a:ext cx="163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11" name="Freihand 310">
                <a:extLst>
                  <a:ext uri="{FF2B5EF4-FFF2-40B4-BE49-F238E27FC236}">
                    <a16:creationId xmlns:a16="http://schemas.microsoft.com/office/drawing/2014/main" id="{12065571-F9A1-7134-DC7E-734A3ABB94D7}"/>
                  </a:ext>
                </a:extLst>
              </p14:cNvPr>
              <p14:cNvContentPartPr/>
              <p14:nvPr/>
            </p14:nvContentPartPr>
            <p14:xfrm>
              <a:off x="1022075" y="4567953"/>
              <a:ext cx="166680" cy="182520"/>
            </p14:xfrm>
          </p:contentPart>
        </mc:Choice>
        <mc:Fallback>
          <p:pic>
            <p:nvPicPr>
              <p:cNvPr id="311" name="Freihand 310">
                <a:extLst>
                  <a:ext uri="{FF2B5EF4-FFF2-40B4-BE49-F238E27FC236}">
                    <a16:creationId xmlns:a16="http://schemas.microsoft.com/office/drawing/2014/main" id="{12065571-F9A1-7134-DC7E-734A3ABB94D7}"/>
                  </a:ext>
                </a:extLst>
              </p:cNvPr>
              <p:cNvPicPr/>
              <p:nvPr/>
            </p:nvPicPr>
            <p:blipFill>
              <a:blip r:embed="rId378"/>
              <a:stretch>
                <a:fillRect/>
              </a:stretch>
            </p:blipFill>
            <p:spPr>
              <a:xfrm>
                <a:off x="1013435" y="4559313"/>
                <a:ext cx="184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12" name="Freihand 311">
                <a:extLst>
                  <a:ext uri="{FF2B5EF4-FFF2-40B4-BE49-F238E27FC236}">
                    <a16:creationId xmlns:a16="http://schemas.microsoft.com/office/drawing/2014/main" id="{6762ACA0-70B8-4DED-320C-DBE1C2449D3C}"/>
                  </a:ext>
                </a:extLst>
              </p14:cNvPr>
              <p14:cNvContentPartPr/>
              <p14:nvPr/>
            </p14:nvContentPartPr>
            <p14:xfrm>
              <a:off x="1233395" y="4526193"/>
              <a:ext cx="82800" cy="197280"/>
            </p14:xfrm>
          </p:contentPart>
        </mc:Choice>
        <mc:Fallback>
          <p:pic>
            <p:nvPicPr>
              <p:cNvPr id="312" name="Freihand 311">
                <a:extLst>
                  <a:ext uri="{FF2B5EF4-FFF2-40B4-BE49-F238E27FC236}">
                    <a16:creationId xmlns:a16="http://schemas.microsoft.com/office/drawing/2014/main" id="{6762ACA0-70B8-4DED-320C-DBE1C2449D3C}"/>
                  </a:ext>
                </a:extLst>
              </p:cNvPr>
              <p:cNvPicPr/>
              <p:nvPr/>
            </p:nvPicPr>
            <p:blipFill>
              <a:blip r:embed="rId380"/>
              <a:stretch>
                <a:fillRect/>
              </a:stretch>
            </p:blipFill>
            <p:spPr>
              <a:xfrm>
                <a:off x="1224755" y="4517193"/>
                <a:ext cx="100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13" name="Freihand 312">
                <a:extLst>
                  <a:ext uri="{FF2B5EF4-FFF2-40B4-BE49-F238E27FC236}">
                    <a16:creationId xmlns:a16="http://schemas.microsoft.com/office/drawing/2014/main" id="{2BCFE6E8-5FC3-81D5-820B-82B9F159EA60}"/>
                  </a:ext>
                </a:extLst>
              </p14:cNvPr>
              <p14:cNvContentPartPr/>
              <p14:nvPr/>
            </p14:nvContentPartPr>
            <p14:xfrm>
              <a:off x="1053755" y="4840113"/>
              <a:ext cx="93600" cy="166320"/>
            </p14:xfrm>
          </p:contentPart>
        </mc:Choice>
        <mc:Fallback>
          <p:pic>
            <p:nvPicPr>
              <p:cNvPr id="313" name="Freihand 312">
                <a:extLst>
                  <a:ext uri="{FF2B5EF4-FFF2-40B4-BE49-F238E27FC236}">
                    <a16:creationId xmlns:a16="http://schemas.microsoft.com/office/drawing/2014/main" id="{2BCFE6E8-5FC3-81D5-820B-82B9F159EA60}"/>
                  </a:ext>
                </a:extLst>
              </p:cNvPr>
              <p:cNvPicPr/>
              <p:nvPr/>
            </p:nvPicPr>
            <p:blipFill>
              <a:blip r:embed="rId382"/>
              <a:stretch>
                <a:fillRect/>
              </a:stretch>
            </p:blipFill>
            <p:spPr>
              <a:xfrm>
                <a:off x="1044755" y="4831473"/>
                <a:ext cx="111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14" name="Freihand 313">
                <a:extLst>
                  <a:ext uri="{FF2B5EF4-FFF2-40B4-BE49-F238E27FC236}">
                    <a16:creationId xmlns:a16="http://schemas.microsoft.com/office/drawing/2014/main" id="{A0E5FC23-A47C-6367-3977-01C1461A56EF}"/>
                  </a:ext>
                </a:extLst>
              </p14:cNvPr>
              <p14:cNvContentPartPr/>
              <p14:nvPr/>
            </p14:nvContentPartPr>
            <p14:xfrm>
              <a:off x="1190195" y="4751913"/>
              <a:ext cx="140040" cy="218520"/>
            </p14:xfrm>
          </p:contentPart>
        </mc:Choice>
        <mc:Fallback>
          <p:pic>
            <p:nvPicPr>
              <p:cNvPr id="314" name="Freihand 313">
                <a:extLst>
                  <a:ext uri="{FF2B5EF4-FFF2-40B4-BE49-F238E27FC236}">
                    <a16:creationId xmlns:a16="http://schemas.microsoft.com/office/drawing/2014/main" id="{A0E5FC23-A47C-6367-3977-01C1461A56EF}"/>
                  </a:ext>
                </a:extLst>
              </p:cNvPr>
              <p:cNvPicPr/>
              <p:nvPr/>
            </p:nvPicPr>
            <p:blipFill>
              <a:blip r:embed="rId384"/>
              <a:stretch>
                <a:fillRect/>
              </a:stretch>
            </p:blipFill>
            <p:spPr>
              <a:xfrm>
                <a:off x="1181555" y="4742913"/>
                <a:ext cx="157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15" name="Freihand 314">
                <a:extLst>
                  <a:ext uri="{FF2B5EF4-FFF2-40B4-BE49-F238E27FC236}">
                    <a16:creationId xmlns:a16="http://schemas.microsoft.com/office/drawing/2014/main" id="{A18E8E16-762A-4D99-9619-F5060CFFDD33}"/>
                  </a:ext>
                </a:extLst>
              </p14:cNvPr>
              <p14:cNvContentPartPr/>
              <p14:nvPr/>
            </p14:nvContentPartPr>
            <p14:xfrm>
              <a:off x="1402235" y="4819233"/>
              <a:ext cx="77760" cy="93600"/>
            </p14:xfrm>
          </p:contentPart>
        </mc:Choice>
        <mc:Fallback>
          <p:pic>
            <p:nvPicPr>
              <p:cNvPr id="315" name="Freihand 314">
                <a:extLst>
                  <a:ext uri="{FF2B5EF4-FFF2-40B4-BE49-F238E27FC236}">
                    <a16:creationId xmlns:a16="http://schemas.microsoft.com/office/drawing/2014/main" id="{A18E8E16-762A-4D99-9619-F5060CFFDD33}"/>
                  </a:ext>
                </a:extLst>
              </p:cNvPr>
              <p:cNvPicPr/>
              <p:nvPr/>
            </p:nvPicPr>
            <p:blipFill>
              <a:blip r:embed="rId386"/>
              <a:stretch>
                <a:fillRect/>
              </a:stretch>
            </p:blipFill>
            <p:spPr>
              <a:xfrm>
                <a:off x="1393595" y="4810593"/>
                <a:ext cx="95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16" name="Freihand 315">
                <a:extLst>
                  <a:ext uri="{FF2B5EF4-FFF2-40B4-BE49-F238E27FC236}">
                    <a16:creationId xmlns:a16="http://schemas.microsoft.com/office/drawing/2014/main" id="{752E0C25-C8E6-A949-EF38-58313DC91F96}"/>
                  </a:ext>
                </a:extLst>
              </p14:cNvPr>
              <p14:cNvContentPartPr/>
              <p14:nvPr/>
            </p14:nvContentPartPr>
            <p14:xfrm>
              <a:off x="1471715" y="4710153"/>
              <a:ext cx="303840" cy="178200"/>
            </p14:xfrm>
          </p:contentPart>
        </mc:Choice>
        <mc:Fallback>
          <p:pic>
            <p:nvPicPr>
              <p:cNvPr id="316" name="Freihand 315">
                <a:extLst>
                  <a:ext uri="{FF2B5EF4-FFF2-40B4-BE49-F238E27FC236}">
                    <a16:creationId xmlns:a16="http://schemas.microsoft.com/office/drawing/2014/main" id="{752E0C25-C8E6-A949-EF38-58313DC91F96}"/>
                  </a:ext>
                </a:extLst>
              </p:cNvPr>
              <p:cNvPicPr/>
              <p:nvPr/>
            </p:nvPicPr>
            <p:blipFill>
              <a:blip r:embed="rId388"/>
              <a:stretch>
                <a:fillRect/>
              </a:stretch>
            </p:blipFill>
            <p:spPr>
              <a:xfrm>
                <a:off x="1463075" y="4701513"/>
                <a:ext cx="321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17" name="Freihand 316">
                <a:extLst>
                  <a:ext uri="{FF2B5EF4-FFF2-40B4-BE49-F238E27FC236}">
                    <a16:creationId xmlns:a16="http://schemas.microsoft.com/office/drawing/2014/main" id="{2C66E219-DBFD-FB5F-E528-3FF6D1AD8C2B}"/>
                  </a:ext>
                </a:extLst>
              </p14:cNvPr>
              <p14:cNvContentPartPr/>
              <p14:nvPr/>
            </p14:nvContentPartPr>
            <p14:xfrm>
              <a:off x="1772315" y="4665153"/>
              <a:ext cx="125640" cy="151200"/>
            </p14:xfrm>
          </p:contentPart>
        </mc:Choice>
        <mc:Fallback>
          <p:pic>
            <p:nvPicPr>
              <p:cNvPr id="317" name="Freihand 316">
                <a:extLst>
                  <a:ext uri="{FF2B5EF4-FFF2-40B4-BE49-F238E27FC236}">
                    <a16:creationId xmlns:a16="http://schemas.microsoft.com/office/drawing/2014/main" id="{2C66E219-DBFD-FB5F-E528-3FF6D1AD8C2B}"/>
                  </a:ext>
                </a:extLst>
              </p:cNvPr>
              <p:cNvPicPr/>
              <p:nvPr/>
            </p:nvPicPr>
            <p:blipFill>
              <a:blip r:embed="rId390"/>
              <a:stretch>
                <a:fillRect/>
              </a:stretch>
            </p:blipFill>
            <p:spPr>
              <a:xfrm>
                <a:off x="1763315" y="4656153"/>
                <a:ext cx="143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18" name="Freihand 317">
                <a:extLst>
                  <a:ext uri="{FF2B5EF4-FFF2-40B4-BE49-F238E27FC236}">
                    <a16:creationId xmlns:a16="http://schemas.microsoft.com/office/drawing/2014/main" id="{BD1EE905-0626-14A5-A5C1-AEC4939A158E}"/>
                  </a:ext>
                </a:extLst>
              </p14:cNvPr>
              <p14:cNvContentPartPr/>
              <p14:nvPr/>
            </p14:nvContentPartPr>
            <p14:xfrm>
              <a:off x="1555595" y="4643553"/>
              <a:ext cx="407160" cy="217440"/>
            </p14:xfrm>
          </p:contentPart>
        </mc:Choice>
        <mc:Fallback>
          <p:pic>
            <p:nvPicPr>
              <p:cNvPr id="318" name="Freihand 317">
                <a:extLst>
                  <a:ext uri="{FF2B5EF4-FFF2-40B4-BE49-F238E27FC236}">
                    <a16:creationId xmlns:a16="http://schemas.microsoft.com/office/drawing/2014/main" id="{BD1EE905-0626-14A5-A5C1-AEC4939A158E}"/>
                  </a:ext>
                </a:extLst>
              </p:cNvPr>
              <p:cNvPicPr/>
              <p:nvPr/>
            </p:nvPicPr>
            <p:blipFill>
              <a:blip r:embed="rId392"/>
              <a:stretch>
                <a:fillRect/>
              </a:stretch>
            </p:blipFill>
            <p:spPr>
              <a:xfrm>
                <a:off x="1546955" y="4634913"/>
                <a:ext cx="424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63" name="Freihand 362">
                <a:extLst>
                  <a:ext uri="{FF2B5EF4-FFF2-40B4-BE49-F238E27FC236}">
                    <a16:creationId xmlns:a16="http://schemas.microsoft.com/office/drawing/2014/main" id="{CCA3E033-7DBC-5450-930A-00BA3544D081}"/>
                  </a:ext>
                </a:extLst>
              </p14:cNvPr>
              <p14:cNvContentPartPr/>
              <p14:nvPr/>
            </p14:nvContentPartPr>
            <p14:xfrm>
              <a:off x="1710035" y="5160153"/>
              <a:ext cx="4554360" cy="512640"/>
            </p14:xfrm>
          </p:contentPart>
        </mc:Choice>
        <mc:Fallback>
          <p:pic>
            <p:nvPicPr>
              <p:cNvPr id="363" name="Freihand 362">
                <a:extLst>
                  <a:ext uri="{FF2B5EF4-FFF2-40B4-BE49-F238E27FC236}">
                    <a16:creationId xmlns:a16="http://schemas.microsoft.com/office/drawing/2014/main" id="{CCA3E033-7DBC-5450-930A-00BA3544D081}"/>
                  </a:ext>
                </a:extLst>
              </p:cNvPr>
              <p:cNvPicPr/>
              <p:nvPr/>
            </p:nvPicPr>
            <p:blipFill>
              <a:blip r:embed="rId394"/>
              <a:stretch>
                <a:fillRect/>
              </a:stretch>
            </p:blipFill>
            <p:spPr>
              <a:xfrm>
                <a:off x="1701035" y="5151153"/>
                <a:ext cx="457200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64" name="Freihand 363">
                <a:extLst>
                  <a:ext uri="{FF2B5EF4-FFF2-40B4-BE49-F238E27FC236}">
                    <a16:creationId xmlns:a16="http://schemas.microsoft.com/office/drawing/2014/main" id="{23152733-1A42-0B74-3705-3D447531D536}"/>
                  </a:ext>
                </a:extLst>
              </p14:cNvPr>
              <p14:cNvContentPartPr/>
              <p14:nvPr/>
            </p14:nvContentPartPr>
            <p14:xfrm>
              <a:off x="1584035" y="5274993"/>
              <a:ext cx="199800" cy="295560"/>
            </p14:xfrm>
          </p:contentPart>
        </mc:Choice>
        <mc:Fallback>
          <p:pic>
            <p:nvPicPr>
              <p:cNvPr id="364" name="Freihand 363">
                <a:extLst>
                  <a:ext uri="{FF2B5EF4-FFF2-40B4-BE49-F238E27FC236}">
                    <a16:creationId xmlns:a16="http://schemas.microsoft.com/office/drawing/2014/main" id="{23152733-1A42-0B74-3705-3D447531D536}"/>
                  </a:ext>
                </a:extLst>
              </p:cNvPr>
              <p:cNvPicPr/>
              <p:nvPr/>
            </p:nvPicPr>
            <p:blipFill>
              <a:blip r:embed="rId396"/>
              <a:stretch>
                <a:fillRect/>
              </a:stretch>
            </p:blipFill>
            <p:spPr>
              <a:xfrm>
                <a:off x="1575035" y="5266353"/>
                <a:ext cx="2174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65" name="Freihand 364">
                <a:extLst>
                  <a:ext uri="{FF2B5EF4-FFF2-40B4-BE49-F238E27FC236}">
                    <a16:creationId xmlns:a16="http://schemas.microsoft.com/office/drawing/2014/main" id="{A1CC69B4-380B-23CA-0EC4-C5B01CEA42E4}"/>
                  </a:ext>
                </a:extLst>
              </p14:cNvPr>
              <p14:cNvContentPartPr/>
              <p14:nvPr/>
            </p14:nvContentPartPr>
            <p14:xfrm>
              <a:off x="1719395" y="5519433"/>
              <a:ext cx="109080" cy="163080"/>
            </p14:xfrm>
          </p:contentPart>
        </mc:Choice>
        <mc:Fallback>
          <p:pic>
            <p:nvPicPr>
              <p:cNvPr id="365" name="Freihand 364">
                <a:extLst>
                  <a:ext uri="{FF2B5EF4-FFF2-40B4-BE49-F238E27FC236}">
                    <a16:creationId xmlns:a16="http://schemas.microsoft.com/office/drawing/2014/main" id="{A1CC69B4-380B-23CA-0EC4-C5B01CEA42E4}"/>
                  </a:ext>
                </a:extLst>
              </p:cNvPr>
              <p:cNvPicPr/>
              <p:nvPr/>
            </p:nvPicPr>
            <p:blipFill>
              <a:blip r:embed="rId398"/>
              <a:stretch>
                <a:fillRect/>
              </a:stretch>
            </p:blipFill>
            <p:spPr>
              <a:xfrm>
                <a:off x="1710395" y="5510793"/>
                <a:ext cx="126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66" name="Freihand 365">
                <a:extLst>
                  <a:ext uri="{FF2B5EF4-FFF2-40B4-BE49-F238E27FC236}">
                    <a16:creationId xmlns:a16="http://schemas.microsoft.com/office/drawing/2014/main" id="{6E874C13-4548-31B0-B2AE-603625500725}"/>
                  </a:ext>
                </a:extLst>
              </p14:cNvPr>
              <p14:cNvContentPartPr/>
              <p14:nvPr/>
            </p14:nvContentPartPr>
            <p14:xfrm>
              <a:off x="1864835" y="5502153"/>
              <a:ext cx="146520" cy="119880"/>
            </p14:xfrm>
          </p:contentPart>
        </mc:Choice>
        <mc:Fallback>
          <p:pic>
            <p:nvPicPr>
              <p:cNvPr id="366" name="Freihand 365">
                <a:extLst>
                  <a:ext uri="{FF2B5EF4-FFF2-40B4-BE49-F238E27FC236}">
                    <a16:creationId xmlns:a16="http://schemas.microsoft.com/office/drawing/2014/main" id="{6E874C13-4548-31B0-B2AE-603625500725}"/>
                  </a:ext>
                </a:extLst>
              </p:cNvPr>
              <p:cNvPicPr/>
              <p:nvPr/>
            </p:nvPicPr>
            <p:blipFill>
              <a:blip r:embed="rId400"/>
              <a:stretch>
                <a:fillRect/>
              </a:stretch>
            </p:blipFill>
            <p:spPr>
              <a:xfrm>
                <a:off x="1855835" y="5493153"/>
                <a:ext cx="164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67" name="Freihand 366">
                <a:extLst>
                  <a:ext uri="{FF2B5EF4-FFF2-40B4-BE49-F238E27FC236}">
                    <a16:creationId xmlns:a16="http://schemas.microsoft.com/office/drawing/2014/main" id="{63DF87B8-9B5E-5FFA-F7A8-5A3CCD4035B6}"/>
                  </a:ext>
                </a:extLst>
              </p14:cNvPr>
              <p14:cNvContentPartPr/>
              <p14:nvPr/>
            </p14:nvContentPartPr>
            <p14:xfrm>
              <a:off x="2040515" y="5341233"/>
              <a:ext cx="188280" cy="219960"/>
            </p14:xfrm>
          </p:contentPart>
        </mc:Choice>
        <mc:Fallback>
          <p:pic>
            <p:nvPicPr>
              <p:cNvPr id="367" name="Freihand 366">
                <a:extLst>
                  <a:ext uri="{FF2B5EF4-FFF2-40B4-BE49-F238E27FC236}">
                    <a16:creationId xmlns:a16="http://schemas.microsoft.com/office/drawing/2014/main" id="{63DF87B8-9B5E-5FFA-F7A8-5A3CCD4035B6}"/>
                  </a:ext>
                </a:extLst>
              </p:cNvPr>
              <p:cNvPicPr/>
              <p:nvPr/>
            </p:nvPicPr>
            <p:blipFill>
              <a:blip r:embed="rId402"/>
              <a:stretch>
                <a:fillRect/>
              </a:stretch>
            </p:blipFill>
            <p:spPr>
              <a:xfrm>
                <a:off x="2031875" y="5332233"/>
                <a:ext cx="205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77" name="Freihand 376">
                <a:extLst>
                  <a:ext uri="{FF2B5EF4-FFF2-40B4-BE49-F238E27FC236}">
                    <a16:creationId xmlns:a16="http://schemas.microsoft.com/office/drawing/2014/main" id="{783F1D5C-53B5-5EBC-923A-4029ACCE6AA5}"/>
                  </a:ext>
                </a:extLst>
              </p14:cNvPr>
              <p14:cNvContentPartPr/>
              <p14:nvPr/>
            </p14:nvContentPartPr>
            <p14:xfrm>
              <a:off x="3755915" y="5561193"/>
              <a:ext cx="2552400" cy="154080"/>
            </p14:xfrm>
          </p:contentPart>
        </mc:Choice>
        <mc:Fallback>
          <p:pic>
            <p:nvPicPr>
              <p:cNvPr id="377" name="Freihand 376">
                <a:extLst>
                  <a:ext uri="{FF2B5EF4-FFF2-40B4-BE49-F238E27FC236}">
                    <a16:creationId xmlns:a16="http://schemas.microsoft.com/office/drawing/2014/main" id="{783F1D5C-53B5-5EBC-923A-4029ACCE6AA5}"/>
                  </a:ext>
                </a:extLst>
              </p:cNvPr>
              <p:cNvPicPr/>
              <p:nvPr/>
            </p:nvPicPr>
            <p:blipFill>
              <a:blip r:embed="rId404"/>
              <a:stretch>
                <a:fillRect/>
              </a:stretch>
            </p:blipFill>
            <p:spPr>
              <a:xfrm>
                <a:off x="3747275" y="5552193"/>
                <a:ext cx="2570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78" name="Freihand 377">
                <a:extLst>
                  <a:ext uri="{FF2B5EF4-FFF2-40B4-BE49-F238E27FC236}">
                    <a16:creationId xmlns:a16="http://schemas.microsoft.com/office/drawing/2014/main" id="{C5CF24D6-EB5D-14EC-68EE-846BC7270B09}"/>
                  </a:ext>
                </a:extLst>
              </p14:cNvPr>
              <p14:cNvContentPartPr/>
              <p14:nvPr/>
            </p14:nvContentPartPr>
            <p14:xfrm>
              <a:off x="3667715" y="5549673"/>
              <a:ext cx="152280" cy="158040"/>
            </p14:xfrm>
          </p:contentPart>
        </mc:Choice>
        <mc:Fallback>
          <p:pic>
            <p:nvPicPr>
              <p:cNvPr id="378" name="Freihand 377">
                <a:extLst>
                  <a:ext uri="{FF2B5EF4-FFF2-40B4-BE49-F238E27FC236}">
                    <a16:creationId xmlns:a16="http://schemas.microsoft.com/office/drawing/2014/main" id="{C5CF24D6-EB5D-14EC-68EE-846BC7270B09}"/>
                  </a:ext>
                </a:extLst>
              </p:cNvPr>
              <p:cNvPicPr/>
              <p:nvPr/>
            </p:nvPicPr>
            <p:blipFill>
              <a:blip r:embed="rId406"/>
              <a:stretch>
                <a:fillRect/>
              </a:stretch>
            </p:blipFill>
            <p:spPr>
              <a:xfrm>
                <a:off x="3659075" y="5541033"/>
                <a:ext cx="169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80" name="Freihand 379">
                <a:extLst>
                  <a:ext uri="{FF2B5EF4-FFF2-40B4-BE49-F238E27FC236}">
                    <a16:creationId xmlns:a16="http://schemas.microsoft.com/office/drawing/2014/main" id="{6F64FB15-737E-5F10-690F-8A3A50F169C9}"/>
                  </a:ext>
                </a:extLst>
              </p14:cNvPr>
              <p14:cNvContentPartPr/>
              <p14:nvPr/>
            </p14:nvContentPartPr>
            <p14:xfrm>
              <a:off x="2962835" y="5483073"/>
              <a:ext cx="191520" cy="205200"/>
            </p14:xfrm>
          </p:contentPart>
        </mc:Choice>
        <mc:Fallback>
          <p:pic>
            <p:nvPicPr>
              <p:cNvPr id="380" name="Freihand 379">
                <a:extLst>
                  <a:ext uri="{FF2B5EF4-FFF2-40B4-BE49-F238E27FC236}">
                    <a16:creationId xmlns:a16="http://schemas.microsoft.com/office/drawing/2014/main" id="{6F64FB15-737E-5F10-690F-8A3A50F169C9}"/>
                  </a:ext>
                </a:extLst>
              </p:cNvPr>
              <p:cNvPicPr/>
              <p:nvPr/>
            </p:nvPicPr>
            <p:blipFill>
              <a:blip r:embed="rId408"/>
              <a:stretch>
                <a:fillRect/>
              </a:stretch>
            </p:blipFill>
            <p:spPr>
              <a:xfrm>
                <a:off x="2953835" y="5474073"/>
                <a:ext cx="209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81" name="Freihand 380">
                <a:extLst>
                  <a:ext uri="{FF2B5EF4-FFF2-40B4-BE49-F238E27FC236}">
                    <a16:creationId xmlns:a16="http://schemas.microsoft.com/office/drawing/2014/main" id="{447DAC84-1B80-AABD-FA74-77BA9B60BE7F}"/>
                  </a:ext>
                </a:extLst>
              </p14:cNvPr>
              <p14:cNvContentPartPr/>
              <p14:nvPr/>
            </p14:nvContentPartPr>
            <p14:xfrm>
              <a:off x="3156875" y="5622753"/>
              <a:ext cx="112680" cy="26280"/>
            </p14:xfrm>
          </p:contentPart>
        </mc:Choice>
        <mc:Fallback>
          <p:pic>
            <p:nvPicPr>
              <p:cNvPr id="381" name="Freihand 380">
                <a:extLst>
                  <a:ext uri="{FF2B5EF4-FFF2-40B4-BE49-F238E27FC236}">
                    <a16:creationId xmlns:a16="http://schemas.microsoft.com/office/drawing/2014/main" id="{447DAC84-1B80-AABD-FA74-77BA9B60BE7F}"/>
                  </a:ext>
                </a:extLst>
              </p:cNvPr>
              <p:cNvPicPr/>
              <p:nvPr/>
            </p:nvPicPr>
            <p:blipFill>
              <a:blip r:embed="rId410"/>
              <a:stretch>
                <a:fillRect/>
              </a:stretch>
            </p:blipFill>
            <p:spPr>
              <a:xfrm>
                <a:off x="3148235" y="5614113"/>
                <a:ext cx="130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82" name="Freihand 381">
                <a:extLst>
                  <a:ext uri="{FF2B5EF4-FFF2-40B4-BE49-F238E27FC236}">
                    <a16:creationId xmlns:a16="http://schemas.microsoft.com/office/drawing/2014/main" id="{F90C1D5A-18CE-81BB-8DCB-D0150C980887}"/>
                  </a:ext>
                </a:extLst>
              </p14:cNvPr>
              <p14:cNvContentPartPr/>
              <p14:nvPr/>
            </p14:nvContentPartPr>
            <p14:xfrm>
              <a:off x="3263795" y="5535633"/>
              <a:ext cx="101520" cy="155880"/>
            </p14:xfrm>
          </p:contentPart>
        </mc:Choice>
        <mc:Fallback>
          <p:pic>
            <p:nvPicPr>
              <p:cNvPr id="382" name="Freihand 381">
                <a:extLst>
                  <a:ext uri="{FF2B5EF4-FFF2-40B4-BE49-F238E27FC236}">
                    <a16:creationId xmlns:a16="http://schemas.microsoft.com/office/drawing/2014/main" id="{F90C1D5A-18CE-81BB-8DCB-D0150C980887}"/>
                  </a:ext>
                </a:extLst>
              </p:cNvPr>
              <p:cNvPicPr/>
              <p:nvPr/>
            </p:nvPicPr>
            <p:blipFill>
              <a:blip r:embed="rId412"/>
              <a:stretch>
                <a:fillRect/>
              </a:stretch>
            </p:blipFill>
            <p:spPr>
              <a:xfrm>
                <a:off x="3254795" y="5526993"/>
                <a:ext cx="119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83" name="Freihand 382">
                <a:extLst>
                  <a:ext uri="{FF2B5EF4-FFF2-40B4-BE49-F238E27FC236}">
                    <a16:creationId xmlns:a16="http://schemas.microsoft.com/office/drawing/2014/main" id="{FB9B43C0-9F82-6599-8EF7-7F9B05C3FA6D}"/>
                  </a:ext>
                </a:extLst>
              </p14:cNvPr>
              <p14:cNvContentPartPr/>
              <p14:nvPr/>
            </p14:nvContentPartPr>
            <p14:xfrm>
              <a:off x="3412475" y="5547513"/>
              <a:ext cx="115560" cy="140400"/>
            </p14:xfrm>
          </p:contentPart>
        </mc:Choice>
        <mc:Fallback>
          <p:pic>
            <p:nvPicPr>
              <p:cNvPr id="383" name="Freihand 382">
                <a:extLst>
                  <a:ext uri="{FF2B5EF4-FFF2-40B4-BE49-F238E27FC236}">
                    <a16:creationId xmlns:a16="http://schemas.microsoft.com/office/drawing/2014/main" id="{FB9B43C0-9F82-6599-8EF7-7F9B05C3FA6D}"/>
                  </a:ext>
                </a:extLst>
              </p:cNvPr>
              <p:cNvPicPr/>
              <p:nvPr/>
            </p:nvPicPr>
            <p:blipFill>
              <a:blip r:embed="rId414"/>
              <a:stretch>
                <a:fillRect/>
              </a:stretch>
            </p:blipFill>
            <p:spPr>
              <a:xfrm>
                <a:off x="3403475" y="5538513"/>
                <a:ext cx="133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85" name="Freihand 384">
                <a:extLst>
                  <a:ext uri="{FF2B5EF4-FFF2-40B4-BE49-F238E27FC236}">
                    <a16:creationId xmlns:a16="http://schemas.microsoft.com/office/drawing/2014/main" id="{23249835-99A3-A4B5-61F7-BEA861B12E62}"/>
                  </a:ext>
                </a:extLst>
              </p14:cNvPr>
              <p14:cNvContentPartPr/>
              <p14:nvPr/>
            </p14:nvContentPartPr>
            <p14:xfrm>
              <a:off x="2717315" y="6005793"/>
              <a:ext cx="1422360" cy="120600"/>
            </p14:xfrm>
          </p:contentPart>
        </mc:Choice>
        <mc:Fallback>
          <p:pic>
            <p:nvPicPr>
              <p:cNvPr id="385" name="Freihand 384">
                <a:extLst>
                  <a:ext uri="{FF2B5EF4-FFF2-40B4-BE49-F238E27FC236}">
                    <a16:creationId xmlns:a16="http://schemas.microsoft.com/office/drawing/2014/main" id="{23249835-99A3-A4B5-61F7-BEA861B12E62}"/>
                  </a:ext>
                </a:extLst>
              </p:cNvPr>
              <p:cNvPicPr/>
              <p:nvPr/>
            </p:nvPicPr>
            <p:blipFill>
              <a:blip r:embed="rId416"/>
              <a:stretch>
                <a:fillRect/>
              </a:stretch>
            </p:blipFill>
            <p:spPr>
              <a:xfrm>
                <a:off x="2708675" y="5997153"/>
                <a:ext cx="1440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86" name="Freihand 385">
                <a:extLst>
                  <a:ext uri="{FF2B5EF4-FFF2-40B4-BE49-F238E27FC236}">
                    <a16:creationId xmlns:a16="http://schemas.microsoft.com/office/drawing/2014/main" id="{AE584C20-B136-E7AD-6F38-54BD329FCEF5}"/>
                  </a:ext>
                </a:extLst>
              </p14:cNvPr>
              <p14:cNvContentPartPr/>
              <p14:nvPr/>
            </p14:nvContentPartPr>
            <p14:xfrm>
              <a:off x="1313675" y="298353"/>
              <a:ext cx="1693080" cy="5594040"/>
            </p14:xfrm>
          </p:contentPart>
        </mc:Choice>
        <mc:Fallback>
          <p:pic>
            <p:nvPicPr>
              <p:cNvPr id="386" name="Freihand 385">
                <a:extLst>
                  <a:ext uri="{FF2B5EF4-FFF2-40B4-BE49-F238E27FC236}">
                    <a16:creationId xmlns:a16="http://schemas.microsoft.com/office/drawing/2014/main" id="{AE584C20-B136-E7AD-6F38-54BD329FCEF5}"/>
                  </a:ext>
                </a:extLst>
              </p:cNvPr>
              <p:cNvPicPr/>
              <p:nvPr/>
            </p:nvPicPr>
            <p:blipFill>
              <a:blip r:embed="rId418"/>
              <a:stretch>
                <a:fillRect/>
              </a:stretch>
            </p:blipFill>
            <p:spPr>
              <a:xfrm>
                <a:off x="1305035" y="289713"/>
                <a:ext cx="1710720" cy="5611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88" name="Freihand 387">
                <a:extLst>
                  <a:ext uri="{FF2B5EF4-FFF2-40B4-BE49-F238E27FC236}">
                    <a16:creationId xmlns:a16="http://schemas.microsoft.com/office/drawing/2014/main" id="{AA8B4B4E-C77A-773A-F374-8EE56D80F4E8}"/>
                  </a:ext>
                </a:extLst>
              </p14:cNvPr>
              <p14:cNvContentPartPr/>
              <p14:nvPr/>
            </p14:nvContentPartPr>
            <p14:xfrm>
              <a:off x="131435" y="162273"/>
              <a:ext cx="181440" cy="177840"/>
            </p14:xfrm>
          </p:contentPart>
        </mc:Choice>
        <mc:Fallback>
          <p:pic>
            <p:nvPicPr>
              <p:cNvPr id="388" name="Freihand 387">
                <a:extLst>
                  <a:ext uri="{FF2B5EF4-FFF2-40B4-BE49-F238E27FC236}">
                    <a16:creationId xmlns:a16="http://schemas.microsoft.com/office/drawing/2014/main" id="{AA8B4B4E-C77A-773A-F374-8EE56D80F4E8}"/>
                  </a:ext>
                </a:extLst>
              </p:cNvPr>
              <p:cNvPicPr/>
              <p:nvPr/>
            </p:nvPicPr>
            <p:blipFill>
              <a:blip r:embed="rId420"/>
              <a:stretch>
                <a:fillRect/>
              </a:stretch>
            </p:blipFill>
            <p:spPr>
              <a:xfrm>
                <a:off x="122435" y="153273"/>
                <a:ext cx="199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89" name="Freihand 388">
                <a:extLst>
                  <a:ext uri="{FF2B5EF4-FFF2-40B4-BE49-F238E27FC236}">
                    <a16:creationId xmlns:a16="http://schemas.microsoft.com/office/drawing/2014/main" id="{D866B3C0-B5FA-33F2-B3CA-D692C9741495}"/>
                  </a:ext>
                </a:extLst>
              </p14:cNvPr>
              <p14:cNvContentPartPr/>
              <p14:nvPr/>
            </p14:nvContentPartPr>
            <p14:xfrm>
              <a:off x="397475" y="126273"/>
              <a:ext cx="128880" cy="99000"/>
            </p14:xfrm>
          </p:contentPart>
        </mc:Choice>
        <mc:Fallback>
          <p:pic>
            <p:nvPicPr>
              <p:cNvPr id="389" name="Freihand 388">
                <a:extLst>
                  <a:ext uri="{FF2B5EF4-FFF2-40B4-BE49-F238E27FC236}">
                    <a16:creationId xmlns:a16="http://schemas.microsoft.com/office/drawing/2014/main" id="{D866B3C0-B5FA-33F2-B3CA-D692C9741495}"/>
                  </a:ext>
                </a:extLst>
              </p:cNvPr>
              <p:cNvPicPr/>
              <p:nvPr/>
            </p:nvPicPr>
            <p:blipFill>
              <a:blip r:embed="rId422"/>
              <a:stretch>
                <a:fillRect/>
              </a:stretch>
            </p:blipFill>
            <p:spPr>
              <a:xfrm>
                <a:off x="388475" y="117273"/>
                <a:ext cx="146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91" name="Freihand 390">
                <a:extLst>
                  <a:ext uri="{FF2B5EF4-FFF2-40B4-BE49-F238E27FC236}">
                    <a16:creationId xmlns:a16="http://schemas.microsoft.com/office/drawing/2014/main" id="{37BE4EA5-708C-3393-90F1-1A5AD1058254}"/>
                  </a:ext>
                </a:extLst>
              </p14:cNvPr>
              <p14:cNvContentPartPr/>
              <p14:nvPr/>
            </p14:nvContentPartPr>
            <p14:xfrm>
              <a:off x="686555" y="47073"/>
              <a:ext cx="32760" cy="106560"/>
            </p14:xfrm>
          </p:contentPart>
        </mc:Choice>
        <mc:Fallback>
          <p:pic>
            <p:nvPicPr>
              <p:cNvPr id="391" name="Freihand 390">
                <a:extLst>
                  <a:ext uri="{FF2B5EF4-FFF2-40B4-BE49-F238E27FC236}">
                    <a16:creationId xmlns:a16="http://schemas.microsoft.com/office/drawing/2014/main" id="{37BE4EA5-708C-3393-90F1-1A5AD1058254}"/>
                  </a:ext>
                </a:extLst>
              </p:cNvPr>
              <p:cNvPicPr/>
              <p:nvPr/>
            </p:nvPicPr>
            <p:blipFill>
              <a:blip r:embed="rId424"/>
              <a:stretch>
                <a:fillRect/>
              </a:stretch>
            </p:blipFill>
            <p:spPr>
              <a:xfrm>
                <a:off x="677915" y="38073"/>
                <a:ext cx="50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92" name="Freihand 391">
                <a:extLst>
                  <a:ext uri="{FF2B5EF4-FFF2-40B4-BE49-F238E27FC236}">
                    <a16:creationId xmlns:a16="http://schemas.microsoft.com/office/drawing/2014/main" id="{B392228C-6BC9-61CC-62E8-8F05F289EEFC}"/>
                  </a:ext>
                </a:extLst>
              </p14:cNvPr>
              <p14:cNvContentPartPr/>
              <p14:nvPr/>
            </p14:nvContentPartPr>
            <p14:xfrm>
              <a:off x="655235" y="100353"/>
              <a:ext cx="134280" cy="75240"/>
            </p14:xfrm>
          </p:contentPart>
        </mc:Choice>
        <mc:Fallback>
          <p:pic>
            <p:nvPicPr>
              <p:cNvPr id="392" name="Freihand 391">
                <a:extLst>
                  <a:ext uri="{FF2B5EF4-FFF2-40B4-BE49-F238E27FC236}">
                    <a16:creationId xmlns:a16="http://schemas.microsoft.com/office/drawing/2014/main" id="{B392228C-6BC9-61CC-62E8-8F05F289EEFC}"/>
                  </a:ext>
                </a:extLst>
              </p:cNvPr>
              <p:cNvPicPr/>
              <p:nvPr/>
            </p:nvPicPr>
            <p:blipFill>
              <a:blip r:embed="rId426"/>
              <a:stretch>
                <a:fillRect/>
              </a:stretch>
            </p:blipFill>
            <p:spPr>
              <a:xfrm>
                <a:off x="646595" y="91353"/>
                <a:ext cx="151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93" name="Freihand 392">
                <a:extLst>
                  <a:ext uri="{FF2B5EF4-FFF2-40B4-BE49-F238E27FC236}">
                    <a16:creationId xmlns:a16="http://schemas.microsoft.com/office/drawing/2014/main" id="{75F591C8-B121-1F6F-B58B-DE4A72E29A7B}"/>
                  </a:ext>
                </a:extLst>
              </p14:cNvPr>
              <p14:cNvContentPartPr/>
              <p14:nvPr/>
            </p14:nvContentPartPr>
            <p14:xfrm>
              <a:off x="683315" y="233913"/>
              <a:ext cx="137160" cy="110160"/>
            </p14:xfrm>
          </p:contentPart>
        </mc:Choice>
        <mc:Fallback>
          <p:pic>
            <p:nvPicPr>
              <p:cNvPr id="393" name="Freihand 392">
                <a:extLst>
                  <a:ext uri="{FF2B5EF4-FFF2-40B4-BE49-F238E27FC236}">
                    <a16:creationId xmlns:a16="http://schemas.microsoft.com/office/drawing/2014/main" id="{75F591C8-B121-1F6F-B58B-DE4A72E29A7B}"/>
                  </a:ext>
                </a:extLst>
              </p:cNvPr>
              <p:cNvPicPr/>
              <p:nvPr/>
            </p:nvPicPr>
            <p:blipFill>
              <a:blip r:embed="rId428"/>
              <a:stretch>
                <a:fillRect/>
              </a:stretch>
            </p:blipFill>
            <p:spPr>
              <a:xfrm>
                <a:off x="674675" y="225273"/>
                <a:ext cx="154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95" name="Freihand 394">
                <a:extLst>
                  <a:ext uri="{FF2B5EF4-FFF2-40B4-BE49-F238E27FC236}">
                    <a16:creationId xmlns:a16="http://schemas.microsoft.com/office/drawing/2014/main" id="{BF747E5F-49B0-1969-541D-1B6FB2E109A8}"/>
                  </a:ext>
                </a:extLst>
              </p14:cNvPr>
              <p14:cNvContentPartPr/>
              <p14:nvPr/>
            </p14:nvContentPartPr>
            <p14:xfrm>
              <a:off x="989315" y="204033"/>
              <a:ext cx="83160" cy="65520"/>
            </p14:xfrm>
          </p:contentPart>
        </mc:Choice>
        <mc:Fallback>
          <p:pic>
            <p:nvPicPr>
              <p:cNvPr id="395" name="Freihand 394">
                <a:extLst>
                  <a:ext uri="{FF2B5EF4-FFF2-40B4-BE49-F238E27FC236}">
                    <a16:creationId xmlns:a16="http://schemas.microsoft.com/office/drawing/2014/main" id="{BF747E5F-49B0-1969-541D-1B6FB2E109A8}"/>
                  </a:ext>
                </a:extLst>
              </p:cNvPr>
              <p:cNvPicPr/>
              <p:nvPr/>
            </p:nvPicPr>
            <p:blipFill>
              <a:blip r:embed="rId430"/>
              <a:stretch>
                <a:fillRect/>
              </a:stretch>
            </p:blipFill>
            <p:spPr>
              <a:xfrm>
                <a:off x="980315" y="195033"/>
                <a:ext cx="100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96" name="Freihand 395">
                <a:extLst>
                  <a:ext uri="{FF2B5EF4-FFF2-40B4-BE49-F238E27FC236}">
                    <a16:creationId xmlns:a16="http://schemas.microsoft.com/office/drawing/2014/main" id="{24F7356E-7BEF-FC13-4294-FF59FE57642F}"/>
                  </a:ext>
                </a:extLst>
              </p14:cNvPr>
              <p14:cNvContentPartPr/>
              <p14:nvPr/>
            </p14:nvContentPartPr>
            <p14:xfrm>
              <a:off x="1072475" y="161913"/>
              <a:ext cx="27360" cy="185040"/>
            </p14:xfrm>
          </p:contentPart>
        </mc:Choice>
        <mc:Fallback>
          <p:pic>
            <p:nvPicPr>
              <p:cNvPr id="396" name="Freihand 395">
                <a:extLst>
                  <a:ext uri="{FF2B5EF4-FFF2-40B4-BE49-F238E27FC236}">
                    <a16:creationId xmlns:a16="http://schemas.microsoft.com/office/drawing/2014/main" id="{24F7356E-7BEF-FC13-4294-FF59FE57642F}"/>
                  </a:ext>
                </a:extLst>
              </p:cNvPr>
              <p:cNvPicPr/>
              <p:nvPr/>
            </p:nvPicPr>
            <p:blipFill>
              <a:blip r:embed="rId432"/>
              <a:stretch>
                <a:fillRect/>
              </a:stretch>
            </p:blipFill>
            <p:spPr>
              <a:xfrm>
                <a:off x="1063475" y="153273"/>
                <a:ext cx="45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97" name="Freihand 396">
                <a:extLst>
                  <a:ext uri="{FF2B5EF4-FFF2-40B4-BE49-F238E27FC236}">
                    <a16:creationId xmlns:a16="http://schemas.microsoft.com/office/drawing/2014/main" id="{50076BF6-B653-8987-7B0E-E06BD8283CBF}"/>
                  </a:ext>
                </a:extLst>
              </p14:cNvPr>
              <p14:cNvContentPartPr/>
              <p14:nvPr/>
            </p14:nvContentPartPr>
            <p14:xfrm>
              <a:off x="1207835" y="135633"/>
              <a:ext cx="85680" cy="95040"/>
            </p14:xfrm>
          </p:contentPart>
        </mc:Choice>
        <mc:Fallback>
          <p:pic>
            <p:nvPicPr>
              <p:cNvPr id="397" name="Freihand 396">
                <a:extLst>
                  <a:ext uri="{FF2B5EF4-FFF2-40B4-BE49-F238E27FC236}">
                    <a16:creationId xmlns:a16="http://schemas.microsoft.com/office/drawing/2014/main" id="{50076BF6-B653-8987-7B0E-E06BD8283CBF}"/>
                  </a:ext>
                </a:extLst>
              </p:cNvPr>
              <p:cNvPicPr/>
              <p:nvPr/>
            </p:nvPicPr>
            <p:blipFill>
              <a:blip r:embed="rId434"/>
              <a:stretch>
                <a:fillRect/>
              </a:stretch>
            </p:blipFill>
            <p:spPr>
              <a:xfrm>
                <a:off x="1199195" y="126633"/>
                <a:ext cx="103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98" name="Freihand 397">
                <a:extLst>
                  <a:ext uri="{FF2B5EF4-FFF2-40B4-BE49-F238E27FC236}">
                    <a16:creationId xmlns:a16="http://schemas.microsoft.com/office/drawing/2014/main" id="{AD97617C-6439-0D77-77D8-0D856809C9B0}"/>
                  </a:ext>
                </a:extLst>
              </p14:cNvPr>
              <p14:cNvContentPartPr/>
              <p14:nvPr/>
            </p14:nvContentPartPr>
            <p14:xfrm>
              <a:off x="1356875" y="-9807"/>
              <a:ext cx="414360" cy="258120"/>
            </p14:xfrm>
          </p:contentPart>
        </mc:Choice>
        <mc:Fallback>
          <p:pic>
            <p:nvPicPr>
              <p:cNvPr id="398" name="Freihand 397">
                <a:extLst>
                  <a:ext uri="{FF2B5EF4-FFF2-40B4-BE49-F238E27FC236}">
                    <a16:creationId xmlns:a16="http://schemas.microsoft.com/office/drawing/2014/main" id="{AD97617C-6439-0D77-77D8-0D856809C9B0}"/>
                  </a:ext>
                </a:extLst>
              </p:cNvPr>
              <p:cNvPicPr/>
              <p:nvPr/>
            </p:nvPicPr>
            <p:blipFill>
              <a:blip r:embed="rId436"/>
              <a:stretch>
                <a:fillRect/>
              </a:stretch>
            </p:blipFill>
            <p:spPr>
              <a:xfrm>
                <a:off x="1347875" y="-18447"/>
                <a:ext cx="432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00" name="Freihand 399">
                <a:extLst>
                  <a:ext uri="{FF2B5EF4-FFF2-40B4-BE49-F238E27FC236}">
                    <a16:creationId xmlns:a16="http://schemas.microsoft.com/office/drawing/2014/main" id="{1DC5D805-E4A7-1508-4CB0-F078FC178FA8}"/>
                  </a:ext>
                </a:extLst>
              </p14:cNvPr>
              <p14:cNvContentPartPr/>
              <p14:nvPr/>
            </p14:nvContentPartPr>
            <p14:xfrm>
              <a:off x="1521035" y="96393"/>
              <a:ext cx="50040" cy="116280"/>
            </p14:xfrm>
          </p:contentPart>
        </mc:Choice>
        <mc:Fallback>
          <p:pic>
            <p:nvPicPr>
              <p:cNvPr id="400" name="Freihand 399">
                <a:extLst>
                  <a:ext uri="{FF2B5EF4-FFF2-40B4-BE49-F238E27FC236}">
                    <a16:creationId xmlns:a16="http://schemas.microsoft.com/office/drawing/2014/main" id="{1DC5D805-E4A7-1508-4CB0-F078FC178FA8}"/>
                  </a:ext>
                </a:extLst>
              </p:cNvPr>
              <p:cNvPicPr/>
              <p:nvPr/>
            </p:nvPicPr>
            <p:blipFill>
              <a:blip r:embed="rId438"/>
              <a:stretch>
                <a:fillRect/>
              </a:stretch>
            </p:blipFill>
            <p:spPr>
              <a:xfrm>
                <a:off x="1512035" y="87753"/>
                <a:ext cx="67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01" name="Freihand 400">
                <a:extLst>
                  <a:ext uri="{FF2B5EF4-FFF2-40B4-BE49-F238E27FC236}">
                    <a16:creationId xmlns:a16="http://schemas.microsoft.com/office/drawing/2014/main" id="{05F0367D-9284-9DBD-9304-6ED0CD5C3297}"/>
                  </a:ext>
                </a:extLst>
              </p14:cNvPr>
              <p14:cNvContentPartPr/>
              <p14:nvPr/>
            </p14:nvContentPartPr>
            <p14:xfrm>
              <a:off x="1548035" y="73353"/>
              <a:ext cx="209160" cy="143280"/>
            </p14:xfrm>
          </p:contentPart>
        </mc:Choice>
        <mc:Fallback>
          <p:pic>
            <p:nvPicPr>
              <p:cNvPr id="401" name="Freihand 400">
                <a:extLst>
                  <a:ext uri="{FF2B5EF4-FFF2-40B4-BE49-F238E27FC236}">
                    <a16:creationId xmlns:a16="http://schemas.microsoft.com/office/drawing/2014/main" id="{05F0367D-9284-9DBD-9304-6ED0CD5C3297}"/>
                  </a:ext>
                </a:extLst>
              </p:cNvPr>
              <p:cNvPicPr/>
              <p:nvPr/>
            </p:nvPicPr>
            <p:blipFill>
              <a:blip r:embed="rId440"/>
              <a:stretch>
                <a:fillRect/>
              </a:stretch>
            </p:blipFill>
            <p:spPr>
              <a:xfrm>
                <a:off x="1539035" y="64353"/>
                <a:ext cx="226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03" name="Freihand 402">
                <a:extLst>
                  <a:ext uri="{FF2B5EF4-FFF2-40B4-BE49-F238E27FC236}">
                    <a16:creationId xmlns:a16="http://schemas.microsoft.com/office/drawing/2014/main" id="{3F5DADBA-6262-9CB0-F674-567042BE8313}"/>
                  </a:ext>
                </a:extLst>
              </p14:cNvPr>
              <p14:cNvContentPartPr/>
              <p14:nvPr/>
            </p14:nvContentPartPr>
            <p14:xfrm>
              <a:off x="1885715" y="93873"/>
              <a:ext cx="379800" cy="20160"/>
            </p14:xfrm>
          </p:contentPart>
        </mc:Choice>
        <mc:Fallback>
          <p:pic>
            <p:nvPicPr>
              <p:cNvPr id="403" name="Freihand 402">
                <a:extLst>
                  <a:ext uri="{FF2B5EF4-FFF2-40B4-BE49-F238E27FC236}">
                    <a16:creationId xmlns:a16="http://schemas.microsoft.com/office/drawing/2014/main" id="{3F5DADBA-6262-9CB0-F674-567042BE8313}"/>
                  </a:ext>
                </a:extLst>
              </p:cNvPr>
              <p:cNvPicPr/>
              <p:nvPr/>
            </p:nvPicPr>
            <p:blipFill>
              <a:blip r:embed="rId442"/>
              <a:stretch>
                <a:fillRect/>
              </a:stretch>
            </p:blipFill>
            <p:spPr>
              <a:xfrm>
                <a:off x="1877075" y="84873"/>
                <a:ext cx="397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04" name="Freihand 403">
                <a:extLst>
                  <a:ext uri="{FF2B5EF4-FFF2-40B4-BE49-F238E27FC236}">
                    <a16:creationId xmlns:a16="http://schemas.microsoft.com/office/drawing/2014/main" id="{00254565-4381-48DC-64A1-69D7D49AFE92}"/>
                  </a:ext>
                </a:extLst>
              </p14:cNvPr>
              <p14:cNvContentPartPr/>
              <p14:nvPr/>
            </p14:nvContentPartPr>
            <p14:xfrm>
              <a:off x="1811195" y="43473"/>
              <a:ext cx="257760" cy="156240"/>
            </p14:xfrm>
          </p:contentPart>
        </mc:Choice>
        <mc:Fallback>
          <p:pic>
            <p:nvPicPr>
              <p:cNvPr id="404" name="Freihand 403">
                <a:extLst>
                  <a:ext uri="{FF2B5EF4-FFF2-40B4-BE49-F238E27FC236}">
                    <a16:creationId xmlns:a16="http://schemas.microsoft.com/office/drawing/2014/main" id="{00254565-4381-48DC-64A1-69D7D49AFE92}"/>
                  </a:ext>
                </a:extLst>
              </p:cNvPr>
              <p:cNvPicPr/>
              <p:nvPr/>
            </p:nvPicPr>
            <p:blipFill>
              <a:blip r:embed="rId444"/>
              <a:stretch>
                <a:fillRect/>
              </a:stretch>
            </p:blipFill>
            <p:spPr>
              <a:xfrm>
                <a:off x="1802555" y="34833"/>
                <a:ext cx="275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05" name="Freihand 404">
                <a:extLst>
                  <a:ext uri="{FF2B5EF4-FFF2-40B4-BE49-F238E27FC236}">
                    <a16:creationId xmlns:a16="http://schemas.microsoft.com/office/drawing/2014/main" id="{889DA14E-F3B9-FD25-6270-E2560369A6BE}"/>
                  </a:ext>
                </a:extLst>
              </p14:cNvPr>
              <p14:cNvContentPartPr/>
              <p14:nvPr/>
            </p14:nvContentPartPr>
            <p14:xfrm>
              <a:off x="2463515" y="47793"/>
              <a:ext cx="86400" cy="212040"/>
            </p14:xfrm>
          </p:contentPart>
        </mc:Choice>
        <mc:Fallback>
          <p:pic>
            <p:nvPicPr>
              <p:cNvPr id="405" name="Freihand 404">
                <a:extLst>
                  <a:ext uri="{FF2B5EF4-FFF2-40B4-BE49-F238E27FC236}">
                    <a16:creationId xmlns:a16="http://schemas.microsoft.com/office/drawing/2014/main" id="{889DA14E-F3B9-FD25-6270-E2560369A6BE}"/>
                  </a:ext>
                </a:extLst>
              </p:cNvPr>
              <p:cNvPicPr/>
              <p:nvPr/>
            </p:nvPicPr>
            <p:blipFill>
              <a:blip r:embed="rId446"/>
              <a:stretch>
                <a:fillRect/>
              </a:stretch>
            </p:blipFill>
            <p:spPr>
              <a:xfrm>
                <a:off x="2454515" y="38793"/>
                <a:ext cx="104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06" name="Freihand 405">
                <a:extLst>
                  <a:ext uri="{FF2B5EF4-FFF2-40B4-BE49-F238E27FC236}">
                    <a16:creationId xmlns:a16="http://schemas.microsoft.com/office/drawing/2014/main" id="{5116EAD0-BFC6-0EC2-1C33-AF651E9E7293}"/>
                  </a:ext>
                </a:extLst>
              </p14:cNvPr>
              <p14:cNvContentPartPr/>
              <p14:nvPr/>
            </p14:nvContentPartPr>
            <p14:xfrm>
              <a:off x="2589515" y="71193"/>
              <a:ext cx="88200" cy="94680"/>
            </p14:xfrm>
          </p:contentPart>
        </mc:Choice>
        <mc:Fallback>
          <p:pic>
            <p:nvPicPr>
              <p:cNvPr id="406" name="Freihand 405">
                <a:extLst>
                  <a:ext uri="{FF2B5EF4-FFF2-40B4-BE49-F238E27FC236}">
                    <a16:creationId xmlns:a16="http://schemas.microsoft.com/office/drawing/2014/main" id="{5116EAD0-BFC6-0EC2-1C33-AF651E9E7293}"/>
                  </a:ext>
                </a:extLst>
              </p:cNvPr>
              <p:cNvPicPr/>
              <p:nvPr/>
            </p:nvPicPr>
            <p:blipFill>
              <a:blip r:embed="rId448"/>
              <a:stretch>
                <a:fillRect/>
              </a:stretch>
            </p:blipFill>
            <p:spPr>
              <a:xfrm>
                <a:off x="2580875" y="62193"/>
                <a:ext cx="105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07" name="Freihand 406">
                <a:extLst>
                  <a:ext uri="{FF2B5EF4-FFF2-40B4-BE49-F238E27FC236}">
                    <a16:creationId xmlns:a16="http://schemas.microsoft.com/office/drawing/2014/main" id="{EF98C547-700F-A7E6-1990-212E3163F606}"/>
                  </a:ext>
                </a:extLst>
              </p14:cNvPr>
              <p14:cNvContentPartPr/>
              <p14:nvPr/>
            </p14:nvContentPartPr>
            <p14:xfrm>
              <a:off x="2716235" y="84513"/>
              <a:ext cx="374760" cy="82800"/>
            </p14:xfrm>
          </p:contentPart>
        </mc:Choice>
        <mc:Fallback>
          <p:pic>
            <p:nvPicPr>
              <p:cNvPr id="407" name="Freihand 406">
                <a:extLst>
                  <a:ext uri="{FF2B5EF4-FFF2-40B4-BE49-F238E27FC236}">
                    <a16:creationId xmlns:a16="http://schemas.microsoft.com/office/drawing/2014/main" id="{EF98C547-700F-A7E6-1990-212E3163F606}"/>
                  </a:ext>
                </a:extLst>
              </p:cNvPr>
              <p:cNvPicPr/>
              <p:nvPr/>
            </p:nvPicPr>
            <p:blipFill>
              <a:blip r:embed="rId450"/>
              <a:stretch>
                <a:fillRect/>
              </a:stretch>
            </p:blipFill>
            <p:spPr>
              <a:xfrm>
                <a:off x="2707235" y="75513"/>
                <a:ext cx="392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08" name="Freihand 407">
                <a:extLst>
                  <a:ext uri="{FF2B5EF4-FFF2-40B4-BE49-F238E27FC236}">
                    <a16:creationId xmlns:a16="http://schemas.microsoft.com/office/drawing/2014/main" id="{C7703C48-6DA6-377A-E362-926F0D12AE0F}"/>
                  </a:ext>
                </a:extLst>
              </p14:cNvPr>
              <p14:cNvContentPartPr/>
              <p14:nvPr/>
            </p14:nvContentPartPr>
            <p14:xfrm>
              <a:off x="3162995" y="65073"/>
              <a:ext cx="90360" cy="96120"/>
            </p14:xfrm>
          </p:contentPart>
        </mc:Choice>
        <mc:Fallback>
          <p:pic>
            <p:nvPicPr>
              <p:cNvPr id="408" name="Freihand 407">
                <a:extLst>
                  <a:ext uri="{FF2B5EF4-FFF2-40B4-BE49-F238E27FC236}">
                    <a16:creationId xmlns:a16="http://schemas.microsoft.com/office/drawing/2014/main" id="{C7703C48-6DA6-377A-E362-926F0D12AE0F}"/>
                  </a:ext>
                </a:extLst>
              </p:cNvPr>
              <p:cNvPicPr/>
              <p:nvPr/>
            </p:nvPicPr>
            <p:blipFill>
              <a:blip r:embed="rId452"/>
              <a:stretch>
                <a:fillRect/>
              </a:stretch>
            </p:blipFill>
            <p:spPr>
              <a:xfrm>
                <a:off x="3153995" y="56073"/>
                <a:ext cx="108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10" name="Freihand 409">
                <a:extLst>
                  <a:ext uri="{FF2B5EF4-FFF2-40B4-BE49-F238E27FC236}">
                    <a16:creationId xmlns:a16="http://schemas.microsoft.com/office/drawing/2014/main" id="{BB48240B-169B-43A0-92B0-80F851B84B4C}"/>
                  </a:ext>
                </a:extLst>
              </p14:cNvPr>
              <p14:cNvContentPartPr/>
              <p14:nvPr/>
            </p14:nvContentPartPr>
            <p14:xfrm>
              <a:off x="3252635" y="-4767"/>
              <a:ext cx="235440" cy="150480"/>
            </p14:xfrm>
          </p:contentPart>
        </mc:Choice>
        <mc:Fallback>
          <p:pic>
            <p:nvPicPr>
              <p:cNvPr id="410" name="Freihand 409">
                <a:extLst>
                  <a:ext uri="{FF2B5EF4-FFF2-40B4-BE49-F238E27FC236}">
                    <a16:creationId xmlns:a16="http://schemas.microsoft.com/office/drawing/2014/main" id="{BB48240B-169B-43A0-92B0-80F851B84B4C}"/>
                  </a:ext>
                </a:extLst>
              </p:cNvPr>
              <p:cNvPicPr/>
              <p:nvPr/>
            </p:nvPicPr>
            <p:blipFill>
              <a:blip r:embed="rId454"/>
              <a:stretch>
                <a:fillRect/>
              </a:stretch>
            </p:blipFill>
            <p:spPr>
              <a:xfrm>
                <a:off x="3243635" y="-13767"/>
                <a:ext cx="253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11" name="Freihand 410">
                <a:extLst>
                  <a:ext uri="{FF2B5EF4-FFF2-40B4-BE49-F238E27FC236}">
                    <a16:creationId xmlns:a16="http://schemas.microsoft.com/office/drawing/2014/main" id="{9AAC3C2E-129E-623C-E6F6-6B28512E6A22}"/>
                  </a:ext>
                </a:extLst>
              </p14:cNvPr>
              <p14:cNvContentPartPr/>
              <p14:nvPr/>
            </p14:nvContentPartPr>
            <p14:xfrm>
              <a:off x="3481955" y="40233"/>
              <a:ext cx="201960" cy="111600"/>
            </p14:xfrm>
          </p:contentPart>
        </mc:Choice>
        <mc:Fallback>
          <p:pic>
            <p:nvPicPr>
              <p:cNvPr id="411" name="Freihand 410">
                <a:extLst>
                  <a:ext uri="{FF2B5EF4-FFF2-40B4-BE49-F238E27FC236}">
                    <a16:creationId xmlns:a16="http://schemas.microsoft.com/office/drawing/2014/main" id="{9AAC3C2E-129E-623C-E6F6-6B28512E6A22}"/>
                  </a:ext>
                </a:extLst>
              </p:cNvPr>
              <p:cNvPicPr/>
              <p:nvPr/>
            </p:nvPicPr>
            <p:blipFill>
              <a:blip r:embed="rId456"/>
              <a:stretch>
                <a:fillRect/>
              </a:stretch>
            </p:blipFill>
            <p:spPr>
              <a:xfrm>
                <a:off x="3473315" y="31593"/>
                <a:ext cx="219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12" name="Freihand 411">
                <a:extLst>
                  <a:ext uri="{FF2B5EF4-FFF2-40B4-BE49-F238E27FC236}">
                    <a16:creationId xmlns:a16="http://schemas.microsoft.com/office/drawing/2014/main" id="{A443F1F6-01D0-D757-1CEA-BDE53AB33004}"/>
                  </a:ext>
                </a:extLst>
              </p14:cNvPr>
              <p14:cNvContentPartPr/>
              <p14:nvPr/>
            </p14:nvContentPartPr>
            <p14:xfrm>
              <a:off x="3834395" y="81273"/>
              <a:ext cx="231840" cy="47520"/>
            </p14:xfrm>
          </p:contentPart>
        </mc:Choice>
        <mc:Fallback>
          <p:pic>
            <p:nvPicPr>
              <p:cNvPr id="412" name="Freihand 411">
                <a:extLst>
                  <a:ext uri="{FF2B5EF4-FFF2-40B4-BE49-F238E27FC236}">
                    <a16:creationId xmlns:a16="http://schemas.microsoft.com/office/drawing/2014/main" id="{A443F1F6-01D0-D757-1CEA-BDE53AB33004}"/>
                  </a:ext>
                </a:extLst>
              </p:cNvPr>
              <p:cNvPicPr/>
              <p:nvPr/>
            </p:nvPicPr>
            <p:blipFill>
              <a:blip r:embed="rId458"/>
              <a:stretch>
                <a:fillRect/>
              </a:stretch>
            </p:blipFill>
            <p:spPr>
              <a:xfrm>
                <a:off x="3825395" y="72273"/>
                <a:ext cx="249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13" name="Freihand 412">
                <a:extLst>
                  <a:ext uri="{FF2B5EF4-FFF2-40B4-BE49-F238E27FC236}">
                    <a16:creationId xmlns:a16="http://schemas.microsoft.com/office/drawing/2014/main" id="{9369062D-EFCE-00FD-48A7-E4CAABC4B4C6}"/>
                  </a:ext>
                </a:extLst>
              </p14:cNvPr>
              <p14:cNvContentPartPr/>
              <p14:nvPr/>
            </p14:nvContentPartPr>
            <p14:xfrm>
              <a:off x="4118435" y="57873"/>
              <a:ext cx="86400" cy="72720"/>
            </p14:xfrm>
          </p:contentPart>
        </mc:Choice>
        <mc:Fallback>
          <p:pic>
            <p:nvPicPr>
              <p:cNvPr id="413" name="Freihand 412">
                <a:extLst>
                  <a:ext uri="{FF2B5EF4-FFF2-40B4-BE49-F238E27FC236}">
                    <a16:creationId xmlns:a16="http://schemas.microsoft.com/office/drawing/2014/main" id="{9369062D-EFCE-00FD-48A7-E4CAABC4B4C6}"/>
                  </a:ext>
                </a:extLst>
              </p:cNvPr>
              <p:cNvPicPr/>
              <p:nvPr/>
            </p:nvPicPr>
            <p:blipFill>
              <a:blip r:embed="rId460"/>
              <a:stretch>
                <a:fillRect/>
              </a:stretch>
            </p:blipFill>
            <p:spPr>
              <a:xfrm>
                <a:off x="4109435" y="48873"/>
                <a:ext cx="104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14" name="Freihand 413">
                <a:extLst>
                  <a:ext uri="{FF2B5EF4-FFF2-40B4-BE49-F238E27FC236}">
                    <a16:creationId xmlns:a16="http://schemas.microsoft.com/office/drawing/2014/main" id="{FD03D8C6-C5A1-D712-DA0E-C8B900238629}"/>
                  </a:ext>
                </a:extLst>
              </p14:cNvPr>
              <p14:cNvContentPartPr/>
              <p14:nvPr/>
            </p14:nvContentPartPr>
            <p14:xfrm>
              <a:off x="4228955" y="70113"/>
              <a:ext cx="273600" cy="69840"/>
            </p14:xfrm>
          </p:contentPart>
        </mc:Choice>
        <mc:Fallback>
          <p:pic>
            <p:nvPicPr>
              <p:cNvPr id="414" name="Freihand 413">
                <a:extLst>
                  <a:ext uri="{FF2B5EF4-FFF2-40B4-BE49-F238E27FC236}">
                    <a16:creationId xmlns:a16="http://schemas.microsoft.com/office/drawing/2014/main" id="{FD03D8C6-C5A1-D712-DA0E-C8B900238629}"/>
                  </a:ext>
                </a:extLst>
              </p:cNvPr>
              <p:cNvPicPr/>
              <p:nvPr/>
            </p:nvPicPr>
            <p:blipFill>
              <a:blip r:embed="rId462"/>
              <a:stretch>
                <a:fillRect/>
              </a:stretch>
            </p:blipFill>
            <p:spPr>
              <a:xfrm>
                <a:off x="4219955" y="61113"/>
                <a:ext cx="291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15" name="Freihand 414">
                <a:extLst>
                  <a:ext uri="{FF2B5EF4-FFF2-40B4-BE49-F238E27FC236}">
                    <a16:creationId xmlns:a16="http://schemas.microsoft.com/office/drawing/2014/main" id="{C1E05A03-0583-A7C7-6001-B49181779B53}"/>
                  </a:ext>
                </a:extLst>
              </p14:cNvPr>
              <p14:cNvContentPartPr/>
              <p14:nvPr/>
            </p14:nvContentPartPr>
            <p14:xfrm>
              <a:off x="4609475" y="-30687"/>
              <a:ext cx="22320" cy="192600"/>
            </p14:xfrm>
          </p:contentPart>
        </mc:Choice>
        <mc:Fallback>
          <p:pic>
            <p:nvPicPr>
              <p:cNvPr id="415" name="Freihand 414">
                <a:extLst>
                  <a:ext uri="{FF2B5EF4-FFF2-40B4-BE49-F238E27FC236}">
                    <a16:creationId xmlns:a16="http://schemas.microsoft.com/office/drawing/2014/main" id="{C1E05A03-0583-A7C7-6001-B49181779B53}"/>
                  </a:ext>
                </a:extLst>
              </p:cNvPr>
              <p:cNvPicPr/>
              <p:nvPr/>
            </p:nvPicPr>
            <p:blipFill>
              <a:blip r:embed="rId464"/>
              <a:stretch>
                <a:fillRect/>
              </a:stretch>
            </p:blipFill>
            <p:spPr>
              <a:xfrm>
                <a:off x="4600835" y="-39687"/>
                <a:ext cx="39960" cy="210240"/>
              </a:xfrm>
              <a:prstGeom prst="rect">
                <a:avLst/>
              </a:prstGeom>
            </p:spPr>
          </p:pic>
        </mc:Fallback>
      </mc:AlternateContent>
      <p:grpSp>
        <p:nvGrpSpPr>
          <p:cNvPr id="418" name="Gruppieren 417">
            <a:extLst>
              <a:ext uri="{FF2B5EF4-FFF2-40B4-BE49-F238E27FC236}">
                <a16:creationId xmlns:a16="http://schemas.microsoft.com/office/drawing/2014/main" id="{47BAD193-94D4-DE65-05BF-8B96157175B5}"/>
              </a:ext>
            </a:extLst>
          </p:cNvPr>
          <p:cNvGrpSpPr/>
          <p:nvPr/>
        </p:nvGrpSpPr>
        <p:grpSpPr>
          <a:xfrm>
            <a:off x="5586155" y="2374833"/>
            <a:ext cx="6041160" cy="4099320"/>
            <a:chOff x="5586155" y="2374833"/>
            <a:chExt cx="6041160" cy="4099320"/>
          </a:xfrm>
        </p:grpSpPr>
        <mc:AlternateContent xmlns:mc="http://schemas.openxmlformats.org/markup-compatibility/2006">
          <mc:Choice xmlns:p14="http://schemas.microsoft.com/office/powerpoint/2010/main" Requires="p14">
            <p:contentPart p14:bwMode="auto" r:id="rId465">
              <p14:nvContentPartPr>
                <p14:cNvPr id="55" name="Freihand 54">
                  <a:extLst>
                    <a:ext uri="{FF2B5EF4-FFF2-40B4-BE49-F238E27FC236}">
                      <a16:creationId xmlns:a16="http://schemas.microsoft.com/office/drawing/2014/main" id="{4AF4A4B4-C5A1-291C-A527-BCD5442AB714}"/>
                    </a:ext>
                  </a:extLst>
                </p14:cNvPr>
                <p14:cNvContentPartPr/>
                <p14:nvPr/>
              </p14:nvContentPartPr>
              <p14:xfrm>
                <a:off x="6024275" y="3260433"/>
                <a:ext cx="1960920" cy="491400"/>
              </p14:xfrm>
            </p:contentPart>
          </mc:Choice>
          <mc:Fallback>
            <p:pic>
              <p:nvPicPr>
                <p:cNvPr id="55" name="Freihand 54">
                  <a:extLst>
                    <a:ext uri="{FF2B5EF4-FFF2-40B4-BE49-F238E27FC236}">
                      <a16:creationId xmlns:a16="http://schemas.microsoft.com/office/drawing/2014/main" id="{4AF4A4B4-C5A1-291C-A527-BCD5442AB714}"/>
                    </a:ext>
                  </a:extLst>
                </p:cNvPr>
                <p:cNvPicPr/>
                <p:nvPr/>
              </p:nvPicPr>
              <p:blipFill>
                <a:blip r:embed="rId466"/>
                <a:stretch>
                  <a:fillRect/>
                </a:stretch>
              </p:blipFill>
              <p:spPr>
                <a:xfrm>
                  <a:off x="6015275" y="3251793"/>
                  <a:ext cx="197856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6" name="Freihand 55">
                  <a:extLst>
                    <a:ext uri="{FF2B5EF4-FFF2-40B4-BE49-F238E27FC236}">
                      <a16:creationId xmlns:a16="http://schemas.microsoft.com/office/drawing/2014/main" id="{E67AA608-C5A8-FBD7-243F-144D80F8B1AE}"/>
                    </a:ext>
                  </a:extLst>
                </p14:cNvPr>
                <p14:cNvContentPartPr/>
                <p14:nvPr/>
              </p14:nvContentPartPr>
              <p14:xfrm>
                <a:off x="5974595" y="3506673"/>
                <a:ext cx="299880" cy="263880"/>
              </p14:xfrm>
            </p:contentPart>
          </mc:Choice>
          <mc:Fallback>
            <p:pic>
              <p:nvPicPr>
                <p:cNvPr id="56" name="Freihand 55">
                  <a:extLst>
                    <a:ext uri="{FF2B5EF4-FFF2-40B4-BE49-F238E27FC236}">
                      <a16:creationId xmlns:a16="http://schemas.microsoft.com/office/drawing/2014/main" id="{E67AA608-C5A8-FBD7-243F-144D80F8B1AE}"/>
                    </a:ext>
                  </a:extLst>
                </p:cNvPr>
                <p:cNvPicPr/>
                <p:nvPr/>
              </p:nvPicPr>
              <p:blipFill>
                <a:blip r:embed="rId468"/>
                <a:stretch>
                  <a:fillRect/>
                </a:stretch>
              </p:blipFill>
              <p:spPr>
                <a:xfrm>
                  <a:off x="5965955" y="3498033"/>
                  <a:ext cx="3175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7" name="Freihand 56">
                  <a:extLst>
                    <a:ext uri="{FF2B5EF4-FFF2-40B4-BE49-F238E27FC236}">
                      <a16:creationId xmlns:a16="http://schemas.microsoft.com/office/drawing/2014/main" id="{2874D65B-76CE-46BA-C427-A64A74C010A0}"/>
                    </a:ext>
                  </a:extLst>
                </p14:cNvPr>
                <p14:cNvContentPartPr/>
                <p14:nvPr/>
              </p14:nvContentPartPr>
              <p14:xfrm>
                <a:off x="8361755" y="2988273"/>
                <a:ext cx="145440" cy="209160"/>
              </p14:xfrm>
            </p:contentPart>
          </mc:Choice>
          <mc:Fallback>
            <p:pic>
              <p:nvPicPr>
                <p:cNvPr id="57" name="Freihand 56">
                  <a:extLst>
                    <a:ext uri="{FF2B5EF4-FFF2-40B4-BE49-F238E27FC236}">
                      <a16:creationId xmlns:a16="http://schemas.microsoft.com/office/drawing/2014/main" id="{2874D65B-76CE-46BA-C427-A64A74C010A0}"/>
                    </a:ext>
                  </a:extLst>
                </p:cNvPr>
                <p:cNvPicPr/>
                <p:nvPr/>
              </p:nvPicPr>
              <p:blipFill>
                <a:blip r:embed="rId470"/>
                <a:stretch>
                  <a:fillRect/>
                </a:stretch>
              </p:blipFill>
              <p:spPr>
                <a:xfrm>
                  <a:off x="8352755" y="2979633"/>
                  <a:ext cx="163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8" name="Freihand 57">
                  <a:extLst>
                    <a:ext uri="{FF2B5EF4-FFF2-40B4-BE49-F238E27FC236}">
                      <a16:creationId xmlns:a16="http://schemas.microsoft.com/office/drawing/2014/main" id="{C3FF3262-8F32-0BED-B491-3462CA0CF54B}"/>
                    </a:ext>
                  </a:extLst>
                </p14:cNvPr>
                <p14:cNvContentPartPr/>
                <p14:nvPr/>
              </p14:nvContentPartPr>
              <p14:xfrm>
                <a:off x="8470475" y="2859393"/>
                <a:ext cx="81000" cy="277920"/>
              </p14:xfrm>
            </p:contentPart>
          </mc:Choice>
          <mc:Fallback>
            <p:pic>
              <p:nvPicPr>
                <p:cNvPr id="58" name="Freihand 57">
                  <a:extLst>
                    <a:ext uri="{FF2B5EF4-FFF2-40B4-BE49-F238E27FC236}">
                      <a16:creationId xmlns:a16="http://schemas.microsoft.com/office/drawing/2014/main" id="{C3FF3262-8F32-0BED-B491-3462CA0CF54B}"/>
                    </a:ext>
                  </a:extLst>
                </p:cNvPr>
                <p:cNvPicPr/>
                <p:nvPr/>
              </p:nvPicPr>
              <p:blipFill>
                <a:blip r:embed="rId472"/>
                <a:stretch>
                  <a:fillRect/>
                </a:stretch>
              </p:blipFill>
              <p:spPr>
                <a:xfrm>
                  <a:off x="8461835" y="2850393"/>
                  <a:ext cx="986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9" name="Freihand 58">
                  <a:extLst>
                    <a:ext uri="{FF2B5EF4-FFF2-40B4-BE49-F238E27FC236}">
                      <a16:creationId xmlns:a16="http://schemas.microsoft.com/office/drawing/2014/main" id="{1820360A-FC2A-21B4-3284-4B29B67D3B8E}"/>
                    </a:ext>
                  </a:extLst>
                </p14:cNvPr>
                <p14:cNvContentPartPr/>
                <p14:nvPr/>
              </p14:nvContentPartPr>
              <p14:xfrm>
                <a:off x="8659835" y="2943633"/>
                <a:ext cx="192600" cy="75960"/>
              </p14:xfrm>
            </p:contentPart>
          </mc:Choice>
          <mc:Fallback>
            <p:pic>
              <p:nvPicPr>
                <p:cNvPr id="59" name="Freihand 58">
                  <a:extLst>
                    <a:ext uri="{FF2B5EF4-FFF2-40B4-BE49-F238E27FC236}">
                      <a16:creationId xmlns:a16="http://schemas.microsoft.com/office/drawing/2014/main" id="{1820360A-FC2A-21B4-3284-4B29B67D3B8E}"/>
                    </a:ext>
                  </a:extLst>
                </p:cNvPr>
                <p:cNvPicPr/>
                <p:nvPr/>
              </p:nvPicPr>
              <p:blipFill>
                <a:blip r:embed="rId474"/>
                <a:stretch>
                  <a:fillRect/>
                </a:stretch>
              </p:blipFill>
              <p:spPr>
                <a:xfrm>
                  <a:off x="8650835" y="2934993"/>
                  <a:ext cx="210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60" name="Freihand 59">
                  <a:extLst>
                    <a:ext uri="{FF2B5EF4-FFF2-40B4-BE49-F238E27FC236}">
                      <a16:creationId xmlns:a16="http://schemas.microsoft.com/office/drawing/2014/main" id="{71DCC7FE-16BB-E79E-3BAC-4323FE633A1A}"/>
                    </a:ext>
                  </a:extLst>
                </p14:cNvPr>
                <p14:cNvContentPartPr/>
                <p14:nvPr/>
              </p14:nvContentPartPr>
              <p14:xfrm>
                <a:off x="8991395" y="2801073"/>
                <a:ext cx="132120" cy="198360"/>
              </p14:xfrm>
            </p:contentPart>
          </mc:Choice>
          <mc:Fallback>
            <p:pic>
              <p:nvPicPr>
                <p:cNvPr id="60" name="Freihand 59">
                  <a:extLst>
                    <a:ext uri="{FF2B5EF4-FFF2-40B4-BE49-F238E27FC236}">
                      <a16:creationId xmlns:a16="http://schemas.microsoft.com/office/drawing/2014/main" id="{71DCC7FE-16BB-E79E-3BAC-4323FE633A1A}"/>
                    </a:ext>
                  </a:extLst>
                </p:cNvPr>
                <p:cNvPicPr/>
                <p:nvPr/>
              </p:nvPicPr>
              <p:blipFill>
                <a:blip r:embed="rId476"/>
                <a:stretch>
                  <a:fillRect/>
                </a:stretch>
              </p:blipFill>
              <p:spPr>
                <a:xfrm>
                  <a:off x="8982755" y="2792433"/>
                  <a:ext cx="149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61" name="Freihand 60">
                  <a:extLst>
                    <a:ext uri="{FF2B5EF4-FFF2-40B4-BE49-F238E27FC236}">
                      <a16:creationId xmlns:a16="http://schemas.microsoft.com/office/drawing/2014/main" id="{82F9B33B-B826-9622-004B-F7820F840125}"/>
                    </a:ext>
                  </a:extLst>
                </p14:cNvPr>
                <p14:cNvContentPartPr/>
                <p14:nvPr/>
              </p14:nvContentPartPr>
              <p14:xfrm>
                <a:off x="8053595" y="3010233"/>
                <a:ext cx="26280" cy="193680"/>
              </p14:xfrm>
            </p:contentPart>
          </mc:Choice>
          <mc:Fallback>
            <p:pic>
              <p:nvPicPr>
                <p:cNvPr id="61" name="Freihand 60">
                  <a:extLst>
                    <a:ext uri="{FF2B5EF4-FFF2-40B4-BE49-F238E27FC236}">
                      <a16:creationId xmlns:a16="http://schemas.microsoft.com/office/drawing/2014/main" id="{82F9B33B-B826-9622-004B-F7820F840125}"/>
                    </a:ext>
                  </a:extLst>
                </p:cNvPr>
                <p:cNvPicPr/>
                <p:nvPr/>
              </p:nvPicPr>
              <p:blipFill>
                <a:blip r:embed="rId478"/>
                <a:stretch>
                  <a:fillRect/>
                </a:stretch>
              </p:blipFill>
              <p:spPr>
                <a:xfrm>
                  <a:off x="8044955" y="3001593"/>
                  <a:ext cx="43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62" name="Freihand 61">
                  <a:extLst>
                    <a:ext uri="{FF2B5EF4-FFF2-40B4-BE49-F238E27FC236}">
                      <a16:creationId xmlns:a16="http://schemas.microsoft.com/office/drawing/2014/main" id="{B6CE3F58-4064-D289-06D7-8EAD69718366}"/>
                    </a:ext>
                  </a:extLst>
                </p14:cNvPr>
                <p14:cNvContentPartPr/>
                <p14:nvPr/>
              </p14:nvContentPartPr>
              <p14:xfrm>
                <a:off x="8039915" y="2925633"/>
                <a:ext cx="109440" cy="262800"/>
              </p14:xfrm>
            </p:contentPart>
          </mc:Choice>
          <mc:Fallback>
            <p:pic>
              <p:nvPicPr>
                <p:cNvPr id="62" name="Freihand 61">
                  <a:extLst>
                    <a:ext uri="{FF2B5EF4-FFF2-40B4-BE49-F238E27FC236}">
                      <a16:creationId xmlns:a16="http://schemas.microsoft.com/office/drawing/2014/main" id="{B6CE3F58-4064-D289-06D7-8EAD69718366}"/>
                    </a:ext>
                  </a:extLst>
                </p:cNvPr>
                <p:cNvPicPr/>
                <p:nvPr/>
              </p:nvPicPr>
              <p:blipFill>
                <a:blip r:embed="rId480"/>
                <a:stretch>
                  <a:fillRect/>
                </a:stretch>
              </p:blipFill>
              <p:spPr>
                <a:xfrm>
                  <a:off x="8030915" y="2916633"/>
                  <a:ext cx="1270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64" name="Freihand 63">
                  <a:extLst>
                    <a:ext uri="{FF2B5EF4-FFF2-40B4-BE49-F238E27FC236}">
                      <a16:creationId xmlns:a16="http://schemas.microsoft.com/office/drawing/2014/main" id="{B470F4BF-9542-96A7-9E0B-DEFD809DB44C}"/>
                    </a:ext>
                  </a:extLst>
                </p14:cNvPr>
                <p14:cNvContentPartPr/>
                <p14:nvPr/>
              </p14:nvContentPartPr>
              <p14:xfrm>
                <a:off x="8201555" y="2931753"/>
                <a:ext cx="98640" cy="206640"/>
              </p14:xfrm>
            </p:contentPart>
          </mc:Choice>
          <mc:Fallback>
            <p:pic>
              <p:nvPicPr>
                <p:cNvPr id="64" name="Freihand 63">
                  <a:extLst>
                    <a:ext uri="{FF2B5EF4-FFF2-40B4-BE49-F238E27FC236}">
                      <a16:creationId xmlns:a16="http://schemas.microsoft.com/office/drawing/2014/main" id="{B470F4BF-9542-96A7-9E0B-DEFD809DB44C}"/>
                    </a:ext>
                  </a:extLst>
                </p:cNvPr>
                <p:cNvPicPr/>
                <p:nvPr/>
              </p:nvPicPr>
              <p:blipFill>
                <a:blip r:embed="rId482"/>
                <a:stretch>
                  <a:fillRect/>
                </a:stretch>
              </p:blipFill>
              <p:spPr>
                <a:xfrm>
                  <a:off x="8192915" y="2923113"/>
                  <a:ext cx="116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66" name="Freihand 65">
                  <a:extLst>
                    <a:ext uri="{FF2B5EF4-FFF2-40B4-BE49-F238E27FC236}">
                      <a16:creationId xmlns:a16="http://schemas.microsoft.com/office/drawing/2014/main" id="{0D09E5E9-2785-390C-1784-00455C8B6E13}"/>
                    </a:ext>
                  </a:extLst>
                </p14:cNvPr>
                <p14:cNvContentPartPr/>
                <p14:nvPr/>
              </p14:nvContentPartPr>
              <p14:xfrm>
                <a:off x="9366875" y="2778753"/>
                <a:ext cx="157320" cy="41760"/>
              </p14:xfrm>
            </p:contentPart>
          </mc:Choice>
          <mc:Fallback>
            <p:pic>
              <p:nvPicPr>
                <p:cNvPr id="66" name="Freihand 65">
                  <a:extLst>
                    <a:ext uri="{FF2B5EF4-FFF2-40B4-BE49-F238E27FC236}">
                      <a16:creationId xmlns:a16="http://schemas.microsoft.com/office/drawing/2014/main" id="{0D09E5E9-2785-390C-1784-00455C8B6E13}"/>
                    </a:ext>
                  </a:extLst>
                </p:cNvPr>
                <p:cNvPicPr/>
                <p:nvPr/>
              </p:nvPicPr>
              <p:blipFill>
                <a:blip r:embed="rId484"/>
                <a:stretch>
                  <a:fillRect/>
                </a:stretch>
              </p:blipFill>
              <p:spPr>
                <a:xfrm>
                  <a:off x="9357875" y="2770113"/>
                  <a:ext cx="174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67" name="Freihand 66">
                  <a:extLst>
                    <a:ext uri="{FF2B5EF4-FFF2-40B4-BE49-F238E27FC236}">
                      <a16:creationId xmlns:a16="http://schemas.microsoft.com/office/drawing/2014/main" id="{1136CBD4-FF0E-9848-8FA7-F117564398FB}"/>
                    </a:ext>
                  </a:extLst>
                </p14:cNvPr>
                <p14:cNvContentPartPr/>
                <p14:nvPr/>
              </p14:nvContentPartPr>
              <p14:xfrm>
                <a:off x="9356435" y="2703873"/>
                <a:ext cx="302760" cy="212400"/>
              </p14:xfrm>
            </p:contentPart>
          </mc:Choice>
          <mc:Fallback>
            <p:pic>
              <p:nvPicPr>
                <p:cNvPr id="67" name="Freihand 66">
                  <a:extLst>
                    <a:ext uri="{FF2B5EF4-FFF2-40B4-BE49-F238E27FC236}">
                      <a16:creationId xmlns:a16="http://schemas.microsoft.com/office/drawing/2014/main" id="{1136CBD4-FF0E-9848-8FA7-F117564398FB}"/>
                    </a:ext>
                  </a:extLst>
                </p:cNvPr>
                <p:cNvPicPr/>
                <p:nvPr/>
              </p:nvPicPr>
              <p:blipFill>
                <a:blip r:embed="rId486"/>
                <a:stretch>
                  <a:fillRect/>
                </a:stretch>
              </p:blipFill>
              <p:spPr>
                <a:xfrm>
                  <a:off x="9347435" y="2695233"/>
                  <a:ext cx="3204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68" name="Freihand 67">
                  <a:extLst>
                    <a:ext uri="{FF2B5EF4-FFF2-40B4-BE49-F238E27FC236}">
                      <a16:creationId xmlns:a16="http://schemas.microsoft.com/office/drawing/2014/main" id="{D66F6222-82AC-6A90-DCEA-4C041C0E4A48}"/>
                    </a:ext>
                  </a:extLst>
                </p14:cNvPr>
                <p14:cNvContentPartPr/>
                <p14:nvPr/>
              </p14:nvContentPartPr>
              <p14:xfrm>
                <a:off x="9789875" y="2548353"/>
                <a:ext cx="163800" cy="212400"/>
              </p14:xfrm>
            </p:contentPart>
          </mc:Choice>
          <mc:Fallback>
            <p:pic>
              <p:nvPicPr>
                <p:cNvPr id="68" name="Freihand 67">
                  <a:extLst>
                    <a:ext uri="{FF2B5EF4-FFF2-40B4-BE49-F238E27FC236}">
                      <a16:creationId xmlns:a16="http://schemas.microsoft.com/office/drawing/2014/main" id="{D66F6222-82AC-6A90-DCEA-4C041C0E4A48}"/>
                    </a:ext>
                  </a:extLst>
                </p:cNvPr>
                <p:cNvPicPr/>
                <p:nvPr/>
              </p:nvPicPr>
              <p:blipFill>
                <a:blip r:embed="rId488"/>
                <a:stretch>
                  <a:fillRect/>
                </a:stretch>
              </p:blipFill>
              <p:spPr>
                <a:xfrm>
                  <a:off x="9781235" y="2539713"/>
                  <a:ext cx="181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69" name="Freihand 68">
                  <a:extLst>
                    <a:ext uri="{FF2B5EF4-FFF2-40B4-BE49-F238E27FC236}">
                      <a16:creationId xmlns:a16="http://schemas.microsoft.com/office/drawing/2014/main" id="{EDA7A8CD-3BF8-067E-8744-54648BF386AD}"/>
                    </a:ext>
                  </a:extLst>
                </p14:cNvPr>
                <p14:cNvContentPartPr/>
                <p14:nvPr/>
              </p14:nvContentPartPr>
              <p14:xfrm>
                <a:off x="9971315" y="2618553"/>
                <a:ext cx="54360" cy="112680"/>
              </p14:xfrm>
            </p:contentPart>
          </mc:Choice>
          <mc:Fallback>
            <p:pic>
              <p:nvPicPr>
                <p:cNvPr id="69" name="Freihand 68">
                  <a:extLst>
                    <a:ext uri="{FF2B5EF4-FFF2-40B4-BE49-F238E27FC236}">
                      <a16:creationId xmlns:a16="http://schemas.microsoft.com/office/drawing/2014/main" id="{EDA7A8CD-3BF8-067E-8744-54648BF386AD}"/>
                    </a:ext>
                  </a:extLst>
                </p:cNvPr>
                <p:cNvPicPr/>
                <p:nvPr/>
              </p:nvPicPr>
              <p:blipFill>
                <a:blip r:embed="rId490"/>
                <a:stretch>
                  <a:fillRect/>
                </a:stretch>
              </p:blipFill>
              <p:spPr>
                <a:xfrm>
                  <a:off x="9962675" y="2609553"/>
                  <a:ext cx="72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70" name="Freihand 69">
                  <a:extLst>
                    <a:ext uri="{FF2B5EF4-FFF2-40B4-BE49-F238E27FC236}">
                      <a16:creationId xmlns:a16="http://schemas.microsoft.com/office/drawing/2014/main" id="{838AD264-B4D4-5E91-E3B1-47D101148E38}"/>
                    </a:ext>
                  </a:extLst>
                </p14:cNvPr>
                <p14:cNvContentPartPr/>
                <p14:nvPr/>
              </p14:nvContentPartPr>
              <p14:xfrm>
                <a:off x="10075715" y="2598033"/>
                <a:ext cx="143280" cy="110160"/>
              </p14:xfrm>
            </p:contentPart>
          </mc:Choice>
          <mc:Fallback>
            <p:pic>
              <p:nvPicPr>
                <p:cNvPr id="70" name="Freihand 69">
                  <a:extLst>
                    <a:ext uri="{FF2B5EF4-FFF2-40B4-BE49-F238E27FC236}">
                      <a16:creationId xmlns:a16="http://schemas.microsoft.com/office/drawing/2014/main" id="{838AD264-B4D4-5E91-E3B1-47D101148E38}"/>
                    </a:ext>
                  </a:extLst>
                </p:cNvPr>
                <p:cNvPicPr/>
                <p:nvPr/>
              </p:nvPicPr>
              <p:blipFill>
                <a:blip r:embed="rId492"/>
                <a:stretch>
                  <a:fillRect/>
                </a:stretch>
              </p:blipFill>
              <p:spPr>
                <a:xfrm>
                  <a:off x="10066715" y="2589033"/>
                  <a:ext cx="160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71" name="Freihand 70">
                  <a:extLst>
                    <a:ext uri="{FF2B5EF4-FFF2-40B4-BE49-F238E27FC236}">
                      <a16:creationId xmlns:a16="http://schemas.microsoft.com/office/drawing/2014/main" id="{0F3B03F9-3127-E50F-40C0-85A39D4DD339}"/>
                    </a:ext>
                  </a:extLst>
                </p14:cNvPr>
                <p14:cNvContentPartPr/>
                <p14:nvPr/>
              </p14:nvContentPartPr>
              <p14:xfrm>
                <a:off x="10247795" y="2480673"/>
                <a:ext cx="90360" cy="192960"/>
              </p14:xfrm>
            </p:contentPart>
          </mc:Choice>
          <mc:Fallback>
            <p:pic>
              <p:nvPicPr>
                <p:cNvPr id="71" name="Freihand 70">
                  <a:extLst>
                    <a:ext uri="{FF2B5EF4-FFF2-40B4-BE49-F238E27FC236}">
                      <a16:creationId xmlns:a16="http://schemas.microsoft.com/office/drawing/2014/main" id="{0F3B03F9-3127-E50F-40C0-85A39D4DD339}"/>
                    </a:ext>
                  </a:extLst>
                </p:cNvPr>
                <p:cNvPicPr/>
                <p:nvPr/>
              </p:nvPicPr>
              <p:blipFill>
                <a:blip r:embed="rId494"/>
                <a:stretch>
                  <a:fillRect/>
                </a:stretch>
              </p:blipFill>
              <p:spPr>
                <a:xfrm>
                  <a:off x="10239155" y="2472033"/>
                  <a:ext cx="108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72" name="Freihand 71">
                  <a:extLst>
                    <a:ext uri="{FF2B5EF4-FFF2-40B4-BE49-F238E27FC236}">
                      <a16:creationId xmlns:a16="http://schemas.microsoft.com/office/drawing/2014/main" id="{C43ACE7C-9615-1BBB-6774-B6438BED879D}"/>
                    </a:ext>
                  </a:extLst>
                </p14:cNvPr>
                <p14:cNvContentPartPr/>
                <p14:nvPr/>
              </p14:nvContentPartPr>
              <p14:xfrm>
                <a:off x="10402235" y="2443233"/>
                <a:ext cx="346320" cy="181440"/>
              </p14:xfrm>
            </p:contentPart>
          </mc:Choice>
          <mc:Fallback>
            <p:pic>
              <p:nvPicPr>
                <p:cNvPr id="72" name="Freihand 71">
                  <a:extLst>
                    <a:ext uri="{FF2B5EF4-FFF2-40B4-BE49-F238E27FC236}">
                      <a16:creationId xmlns:a16="http://schemas.microsoft.com/office/drawing/2014/main" id="{C43ACE7C-9615-1BBB-6774-B6438BED879D}"/>
                    </a:ext>
                  </a:extLst>
                </p:cNvPr>
                <p:cNvPicPr/>
                <p:nvPr/>
              </p:nvPicPr>
              <p:blipFill>
                <a:blip r:embed="rId496"/>
                <a:stretch>
                  <a:fillRect/>
                </a:stretch>
              </p:blipFill>
              <p:spPr>
                <a:xfrm>
                  <a:off x="10393595" y="2434593"/>
                  <a:ext cx="363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73" name="Freihand 72">
                  <a:extLst>
                    <a:ext uri="{FF2B5EF4-FFF2-40B4-BE49-F238E27FC236}">
                      <a16:creationId xmlns:a16="http://schemas.microsoft.com/office/drawing/2014/main" id="{33C65FD0-B050-9E95-A585-A15E20F94D36}"/>
                    </a:ext>
                  </a:extLst>
                </p14:cNvPr>
                <p14:cNvContentPartPr/>
                <p14:nvPr/>
              </p14:nvContentPartPr>
              <p14:xfrm>
                <a:off x="10703195" y="2374833"/>
                <a:ext cx="35640" cy="55080"/>
              </p14:xfrm>
            </p:contentPart>
          </mc:Choice>
          <mc:Fallback>
            <p:pic>
              <p:nvPicPr>
                <p:cNvPr id="73" name="Freihand 72">
                  <a:extLst>
                    <a:ext uri="{FF2B5EF4-FFF2-40B4-BE49-F238E27FC236}">
                      <a16:creationId xmlns:a16="http://schemas.microsoft.com/office/drawing/2014/main" id="{33C65FD0-B050-9E95-A585-A15E20F94D36}"/>
                    </a:ext>
                  </a:extLst>
                </p:cNvPr>
                <p:cNvPicPr/>
                <p:nvPr/>
              </p:nvPicPr>
              <p:blipFill>
                <a:blip r:embed="rId498"/>
                <a:stretch>
                  <a:fillRect/>
                </a:stretch>
              </p:blipFill>
              <p:spPr>
                <a:xfrm>
                  <a:off x="10694195" y="2366193"/>
                  <a:ext cx="53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74" name="Freihand 73">
                  <a:extLst>
                    <a:ext uri="{FF2B5EF4-FFF2-40B4-BE49-F238E27FC236}">
                      <a16:creationId xmlns:a16="http://schemas.microsoft.com/office/drawing/2014/main" id="{2D8F3853-7F62-55FC-E76F-411A5C8CDFF0}"/>
                    </a:ext>
                  </a:extLst>
                </p14:cNvPr>
                <p14:cNvContentPartPr/>
                <p14:nvPr/>
              </p14:nvContentPartPr>
              <p14:xfrm>
                <a:off x="10799675" y="2470953"/>
                <a:ext cx="107640" cy="279360"/>
              </p14:xfrm>
            </p:contentPart>
          </mc:Choice>
          <mc:Fallback>
            <p:pic>
              <p:nvPicPr>
                <p:cNvPr id="74" name="Freihand 73">
                  <a:extLst>
                    <a:ext uri="{FF2B5EF4-FFF2-40B4-BE49-F238E27FC236}">
                      <a16:creationId xmlns:a16="http://schemas.microsoft.com/office/drawing/2014/main" id="{2D8F3853-7F62-55FC-E76F-411A5C8CDFF0}"/>
                    </a:ext>
                  </a:extLst>
                </p:cNvPr>
                <p:cNvPicPr/>
                <p:nvPr/>
              </p:nvPicPr>
              <p:blipFill>
                <a:blip r:embed="rId500"/>
                <a:stretch>
                  <a:fillRect/>
                </a:stretch>
              </p:blipFill>
              <p:spPr>
                <a:xfrm>
                  <a:off x="10791035" y="2461953"/>
                  <a:ext cx="125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75" name="Freihand 74">
                  <a:extLst>
                    <a:ext uri="{FF2B5EF4-FFF2-40B4-BE49-F238E27FC236}">
                      <a16:creationId xmlns:a16="http://schemas.microsoft.com/office/drawing/2014/main" id="{56121AD3-8EE9-53E4-5BCD-19474758A5FE}"/>
                    </a:ext>
                  </a:extLst>
                </p14:cNvPr>
                <p14:cNvContentPartPr/>
                <p14:nvPr/>
              </p14:nvContentPartPr>
              <p14:xfrm>
                <a:off x="9921275" y="2900073"/>
                <a:ext cx="112680" cy="240120"/>
              </p14:xfrm>
            </p:contentPart>
          </mc:Choice>
          <mc:Fallback>
            <p:pic>
              <p:nvPicPr>
                <p:cNvPr id="75" name="Freihand 74">
                  <a:extLst>
                    <a:ext uri="{FF2B5EF4-FFF2-40B4-BE49-F238E27FC236}">
                      <a16:creationId xmlns:a16="http://schemas.microsoft.com/office/drawing/2014/main" id="{56121AD3-8EE9-53E4-5BCD-19474758A5FE}"/>
                    </a:ext>
                  </a:extLst>
                </p:cNvPr>
                <p:cNvPicPr/>
                <p:nvPr/>
              </p:nvPicPr>
              <p:blipFill>
                <a:blip r:embed="rId502"/>
                <a:stretch>
                  <a:fillRect/>
                </a:stretch>
              </p:blipFill>
              <p:spPr>
                <a:xfrm>
                  <a:off x="9912275" y="2891073"/>
                  <a:ext cx="130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76" name="Freihand 75">
                  <a:extLst>
                    <a:ext uri="{FF2B5EF4-FFF2-40B4-BE49-F238E27FC236}">
                      <a16:creationId xmlns:a16="http://schemas.microsoft.com/office/drawing/2014/main" id="{D8563E19-6EB5-303D-8FB8-86BA5A0D487C}"/>
                    </a:ext>
                  </a:extLst>
                </p14:cNvPr>
                <p14:cNvContentPartPr/>
                <p14:nvPr/>
              </p14:nvContentPartPr>
              <p14:xfrm>
                <a:off x="10066355" y="2976033"/>
                <a:ext cx="101520" cy="129960"/>
              </p14:xfrm>
            </p:contentPart>
          </mc:Choice>
          <mc:Fallback>
            <p:pic>
              <p:nvPicPr>
                <p:cNvPr id="76" name="Freihand 75">
                  <a:extLst>
                    <a:ext uri="{FF2B5EF4-FFF2-40B4-BE49-F238E27FC236}">
                      <a16:creationId xmlns:a16="http://schemas.microsoft.com/office/drawing/2014/main" id="{D8563E19-6EB5-303D-8FB8-86BA5A0D487C}"/>
                    </a:ext>
                  </a:extLst>
                </p:cNvPr>
                <p:cNvPicPr/>
                <p:nvPr/>
              </p:nvPicPr>
              <p:blipFill>
                <a:blip r:embed="rId504"/>
                <a:stretch>
                  <a:fillRect/>
                </a:stretch>
              </p:blipFill>
              <p:spPr>
                <a:xfrm>
                  <a:off x="10057715" y="2967033"/>
                  <a:ext cx="119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79" name="Freihand 78">
                  <a:extLst>
                    <a:ext uri="{FF2B5EF4-FFF2-40B4-BE49-F238E27FC236}">
                      <a16:creationId xmlns:a16="http://schemas.microsoft.com/office/drawing/2014/main" id="{B95A264D-F99B-D959-FC88-52A930AC2AAD}"/>
                    </a:ext>
                  </a:extLst>
                </p14:cNvPr>
                <p14:cNvContentPartPr/>
                <p14:nvPr/>
              </p14:nvContentPartPr>
              <p14:xfrm>
                <a:off x="10223315" y="2788113"/>
                <a:ext cx="223200" cy="228240"/>
              </p14:xfrm>
            </p:contentPart>
          </mc:Choice>
          <mc:Fallback>
            <p:pic>
              <p:nvPicPr>
                <p:cNvPr id="79" name="Freihand 78">
                  <a:extLst>
                    <a:ext uri="{FF2B5EF4-FFF2-40B4-BE49-F238E27FC236}">
                      <a16:creationId xmlns:a16="http://schemas.microsoft.com/office/drawing/2014/main" id="{B95A264D-F99B-D959-FC88-52A930AC2AAD}"/>
                    </a:ext>
                  </a:extLst>
                </p:cNvPr>
                <p:cNvPicPr/>
                <p:nvPr/>
              </p:nvPicPr>
              <p:blipFill>
                <a:blip r:embed="rId506"/>
                <a:stretch>
                  <a:fillRect/>
                </a:stretch>
              </p:blipFill>
              <p:spPr>
                <a:xfrm>
                  <a:off x="10214675" y="2779473"/>
                  <a:ext cx="2408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80" name="Freihand 79">
                  <a:extLst>
                    <a:ext uri="{FF2B5EF4-FFF2-40B4-BE49-F238E27FC236}">
                      <a16:creationId xmlns:a16="http://schemas.microsoft.com/office/drawing/2014/main" id="{B4821089-C13D-A30F-5C5B-30C63543A1DD}"/>
                    </a:ext>
                  </a:extLst>
                </p14:cNvPr>
                <p14:cNvContentPartPr/>
                <p14:nvPr/>
              </p14:nvContentPartPr>
              <p14:xfrm>
                <a:off x="10572515" y="2898993"/>
                <a:ext cx="213480" cy="81360"/>
              </p14:xfrm>
            </p:contentPart>
          </mc:Choice>
          <mc:Fallback>
            <p:pic>
              <p:nvPicPr>
                <p:cNvPr id="80" name="Freihand 79">
                  <a:extLst>
                    <a:ext uri="{FF2B5EF4-FFF2-40B4-BE49-F238E27FC236}">
                      <a16:creationId xmlns:a16="http://schemas.microsoft.com/office/drawing/2014/main" id="{B4821089-C13D-A30F-5C5B-30C63543A1DD}"/>
                    </a:ext>
                  </a:extLst>
                </p:cNvPr>
                <p:cNvPicPr/>
                <p:nvPr/>
              </p:nvPicPr>
              <p:blipFill>
                <a:blip r:embed="rId508"/>
                <a:stretch>
                  <a:fillRect/>
                </a:stretch>
              </p:blipFill>
              <p:spPr>
                <a:xfrm>
                  <a:off x="10563875" y="2890353"/>
                  <a:ext cx="231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81" name="Freihand 80">
                  <a:extLst>
                    <a:ext uri="{FF2B5EF4-FFF2-40B4-BE49-F238E27FC236}">
                      <a16:creationId xmlns:a16="http://schemas.microsoft.com/office/drawing/2014/main" id="{37BF51E8-40F6-6A9A-DF16-D9DC224903CB}"/>
                    </a:ext>
                  </a:extLst>
                </p14:cNvPr>
                <p14:cNvContentPartPr/>
                <p14:nvPr/>
              </p14:nvContentPartPr>
              <p14:xfrm>
                <a:off x="10732355" y="2759673"/>
                <a:ext cx="46800" cy="40680"/>
              </p14:xfrm>
            </p:contentPart>
          </mc:Choice>
          <mc:Fallback>
            <p:pic>
              <p:nvPicPr>
                <p:cNvPr id="81" name="Freihand 80">
                  <a:extLst>
                    <a:ext uri="{FF2B5EF4-FFF2-40B4-BE49-F238E27FC236}">
                      <a16:creationId xmlns:a16="http://schemas.microsoft.com/office/drawing/2014/main" id="{37BF51E8-40F6-6A9A-DF16-D9DC224903CB}"/>
                    </a:ext>
                  </a:extLst>
                </p:cNvPr>
                <p:cNvPicPr/>
                <p:nvPr/>
              </p:nvPicPr>
              <p:blipFill>
                <a:blip r:embed="rId510"/>
                <a:stretch>
                  <a:fillRect/>
                </a:stretch>
              </p:blipFill>
              <p:spPr>
                <a:xfrm>
                  <a:off x="10723355" y="2750673"/>
                  <a:ext cx="64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82" name="Freihand 81">
                  <a:extLst>
                    <a:ext uri="{FF2B5EF4-FFF2-40B4-BE49-F238E27FC236}">
                      <a16:creationId xmlns:a16="http://schemas.microsoft.com/office/drawing/2014/main" id="{63746182-35B9-6058-670A-A3FC6A3264AE}"/>
                    </a:ext>
                  </a:extLst>
                </p14:cNvPr>
                <p14:cNvContentPartPr/>
                <p14:nvPr/>
              </p14:nvContentPartPr>
              <p14:xfrm>
                <a:off x="10856915" y="2824113"/>
                <a:ext cx="103320" cy="275400"/>
              </p14:xfrm>
            </p:contentPart>
          </mc:Choice>
          <mc:Fallback>
            <p:pic>
              <p:nvPicPr>
                <p:cNvPr id="82" name="Freihand 81">
                  <a:extLst>
                    <a:ext uri="{FF2B5EF4-FFF2-40B4-BE49-F238E27FC236}">
                      <a16:creationId xmlns:a16="http://schemas.microsoft.com/office/drawing/2014/main" id="{63746182-35B9-6058-670A-A3FC6A3264AE}"/>
                    </a:ext>
                  </a:extLst>
                </p:cNvPr>
                <p:cNvPicPr/>
                <p:nvPr/>
              </p:nvPicPr>
              <p:blipFill>
                <a:blip r:embed="rId512"/>
                <a:stretch>
                  <a:fillRect/>
                </a:stretch>
              </p:blipFill>
              <p:spPr>
                <a:xfrm>
                  <a:off x="10847915" y="2815473"/>
                  <a:ext cx="1209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83" name="Freihand 82">
                  <a:extLst>
                    <a:ext uri="{FF2B5EF4-FFF2-40B4-BE49-F238E27FC236}">
                      <a16:creationId xmlns:a16="http://schemas.microsoft.com/office/drawing/2014/main" id="{D6650E0D-6FEF-B97C-2B9D-CF6C61A0B9D4}"/>
                    </a:ext>
                  </a:extLst>
                </p14:cNvPr>
                <p14:cNvContentPartPr/>
                <p14:nvPr/>
              </p14:nvContentPartPr>
              <p14:xfrm>
                <a:off x="10977515" y="2666793"/>
                <a:ext cx="252360" cy="237960"/>
              </p14:xfrm>
            </p:contentPart>
          </mc:Choice>
          <mc:Fallback>
            <p:pic>
              <p:nvPicPr>
                <p:cNvPr id="83" name="Freihand 82">
                  <a:extLst>
                    <a:ext uri="{FF2B5EF4-FFF2-40B4-BE49-F238E27FC236}">
                      <a16:creationId xmlns:a16="http://schemas.microsoft.com/office/drawing/2014/main" id="{D6650E0D-6FEF-B97C-2B9D-CF6C61A0B9D4}"/>
                    </a:ext>
                  </a:extLst>
                </p:cNvPr>
                <p:cNvPicPr/>
                <p:nvPr/>
              </p:nvPicPr>
              <p:blipFill>
                <a:blip r:embed="rId514"/>
                <a:stretch>
                  <a:fillRect/>
                </a:stretch>
              </p:blipFill>
              <p:spPr>
                <a:xfrm>
                  <a:off x="10968515" y="2658153"/>
                  <a:ext cx="2700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84" name="Freihand 83">
                  <a:extLst>
                    <a:ext uri="{FF2B5EF4-FFF2-40B4-BE49-F238E27FC236}">
                      <a16:creationId xmlns:a16="http://schemas.microsoft.com/office/drawing/2014/main" id="{9FF8E734-86F4-075C-BD47-1731254791CD}"/>
                    </a:ext>
                  </a:extLst>
                </p14:cNvPr>
                <p14:cNvContentPartPr/>
                <p14:nvPr/>
              </p14:nvContentPartPr>
              <p14:xfrm>
                <a:off x="10434275" y="3165393"/>
                <a:ext cx="145800" cy="269280"/>
              </p14:xfrm>
            </p:contentPart>
          </mc:Choice>
          <mc:Fallback>
            <p:pic>
              <p:nvPicPr>
                <p:cNvPr id="84" name="Freihand 83">
                  <a:extLst>
                    <a:ext uri="{FF2B5EF4-FFF2-40B4-BE49-F238E27FC236}">
                      <a16:creationId xmlns:a16="http://schemas.microsoft.com/office/drawing/2014/main" id="{9FF8E734-86F4-075C-BD47-1731254791CD}"/>
                    </a:ext>
                  </a:extLst>
                </p:cNvPr>
                <p:cNvPicPr/>
                <p:nvPr/>
              </p:nvPicPr>
              <p:blipFill>
                <a:blip r:embed="rId516"/>
                <a:stretch>
                  <a:fillRect/>
                </a:stretch>
              </p:blipFill>
              <p:spPr>
                <a:xfrm>
                  <a:off x="10425275" y="3156393"/>
                  <a:ext cx="1634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85" name="Freihand 84">
                  <a:extLst>
                    <a:ext uri="{FF2B5EF4-FFF2-40B4-BE49-F238E27FC236}">
                      <a16:creationId xmlns:a16="http://schemas.microsoft.com/office/drawing/2014/main" id="{24F10B93-CBDE-2456-E388-94C7268E70BB}"/>
                    </a:ext>
                  </a:extLst>
                </p14:cNvPr>
                <p14:cNvContentPartPr/>
                <p14:nvPr/>
              </p14:nvContentPartPr>
              <p14:xfrm>
                <a:off x="10623275" y="3234513"/>
                <a:ext cx="188280" cy="97560"/>
              </p14:xfrm>
            </p:contentPart>
          </mc:Choice>
          <mc:Fallback>
            <p:pic>
              <p:nvPicPr>
                <p:cNvPr id="85" name="Freihand 84">
                  <a:extLst>
                    <a:ext uri="{FF2B5EF4-FFF2-40B4-BE49-F238E27FC236}">
                      <a16:creationId xmlns:a16="http://schemas.microsoft.com/office/drawing/2014/main" id="{24F10B93-CBDE-2456-E388-94C7268E70BB}"/>
                    </a:ext>
                  </a:extLst>
                </p:cNvPr>
                <p:cNvPicPr/>
                <p:nvPr/>
              </p:nvPicPr>
              <p:blipFill>
                <a:blip r:embed="rId518"/>
                <a:stretch>
                  <a:fillRect/>
                </a:stretch>
              </p:blipFill>
              <p:spPr>
                <a:xfrm>
                  <a:off x="10614635" y="3225513"/>
                  <a:ext cx="205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86" name="Freihand 85">
                  <a:extLst>
                    <a:ext uri="{FF2B5EF4-FFF2-40B4-BE49-F238E27FC236}">
                      <a16:creationId xmlns:a16="http://schemas.microsoft.com/office/drawing/2014/main" id="{C5A03BCC-8FDA-7499-9C8C-32C4B645FB8D}"/>
                    </a:ext>
                  </a:extLst>
                </p14:cNvPr>
                <p14:cNvContentPartPr/>
                <p14:nvPr/>
              </p14:nvContentPartPr>
              <p14:xfrm>
                <a:off x="10800755" y="3219033"/>
                <a:ext cx="111240" cy="77040"/>
              </p14:xfrm>
            </p:contentPart>
          </mc:Choice>
          <mc:Fallback>
            <p:pic>
              <p:nvPicPr>
                <p:cNvPr id="86" name="Freihand 85">
                  <a:extLst>
                    <a:ext uri="{FF2B5EF4-FFF2-40B4-BE49-F238E27FC236}">
                      <a16:creationId xmlns:a16="http://schemas.microsoft.com/office/drawing/2014/main" id="{C5A03BCC-8FDA-7499-9C8C-32C4B645FB8D}"/>
                    </a:ext>
                  </a:extLst>
                </p:cNvPr>
                <p:cNvPicPr/>
                <p:nvPr/>
              </p:nvPicPr>
              <p:blipFill>
                <a:blip r:embed="rId520"/>
                <a:stretch>
                  <a:fillRect/>
                </a:stretch>
              </p:blipFill>
              <p:spPr>
                <a:xfrm>
                  <a:off x="10791755" y="3210393"/>
                  <a:ext cx="128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87" name="Freihand 86">
                  <a:extLst>
                    <a:ext uri="{FF2B5EF4-FFF2-40B4-BE49-F238E27FC236}">
                      <a16:creationId xmlns:a16="http://schemas.microsoft.com/office/drawing/2014/main" id="{8064BB15-46E9-035F-3262-52F39F40D2D7}"/>
                    </a:ext>
                  </a:extLst>
                </p14:cNvPr>
                <p14:cNvContentPartPr/>
                <p14:nvPr/>
              </p14:nvContentPartPr>
              <p14:xfrm>
                <a:off x="10953035" y="3075393"/>
                <a:ext cx="67320" cy="204120"/>
              </p14:xfrm>
            </p:contentPart>
          </mc:Choice>
          <mc:Fallback>
            <p:pic>
              <p:nvPicPr>
                <p:cNvPr id="87" name="Freihand 86">
                  <a:extLst>
                    <a:ext uri="{FF2B5EF4-FFF2-40B4-BE49-F238E27FC236}">
                      <a16:creationId xmlns:a16="http://schemas.microsoft.com/office/drawing/2014/main" id="{8064BB15-46E9-035F-3262-52F39F40D2D7}"/>
                    </a:ext>
                  </a:extLst>
                </p:cNvPr>
                <p:cNvPicPr/>
                <p:nvPr/>
              </p:nvPicPr>
              <p:blipFill>
                <a:blip r:embed="rId522"/>
                <a:stretch>
                  <a:fillRect/>
                </a:stretch>
              </p:blipFill>
              <p:spPr>
                <a:xfrm>
                  <a:off x="10944395" y="3066393"/>
                  <a:ext cx="84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88" name="Freihand 87">
                  <a:extLst>
                    <a:ext uri="{FF2B5EF4-FFF2-40B4-BE49-F238E27FC236}">
                      <a16:creationId xmlns:a16="http://schemas.microsoft.com/office/drawing/2014/main" id="{245E268B-9883-4205-AD53-8326EB890F09}"/>
                    </a:ext>
                  </a:extLst>
                </p14:cNvPr>
                <p14:cNvContentPartPr/>
                <p14:nvPr/>
              </p14:nvContentPartPr>
              <p14:xfrm>
                <a:off x="11010995" y="3129393"/>
                <a:ext cx="225720" cy="99000"/>
              </p14:xfrm>
            </p:contentPart>
          </mc:Choice>
          <mc:Fallback>
            <p:pic>
              <p:nvPicPr>
                <p:cNvPr id="88" name="Freihand 87">
                  <a:extLst>
                    <a:ext uri="{FF2B5EF4-FFF2-40B4-BE49-F238E27FC236}">
                      <a16:creationId xmlns:a16="http://schemas.microsoft.com/office/drawing/2014/main" id="{245E268B-9883-4205-AD53-8326EB890F09}"/>
                    </a:ext>
                  </a:extLst>
                </p:cNvPr>
                <p:cNvPicPr/>
                <p:nvPr/>
              </p:nvPicPr>
              <p:blipFill>
                <a:blip r:embed="rId524"/>
                <a:stretch>
                  <a:fillRect/>
                </a:stretch>
              </p:blipFill>
              <p:spPr>
                <a:xfrm>
                  <a:off x="11002355" y="3120393"/>
                  <a:ext cx="243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89" name="Freihand 88">
                  <a:extLst>
                    <a:ext uri="{FF2B5EF4-FFF2-40B4-BE49-F238E27FC236}">
                      <a16:creationId xmlns:a16="http://schemas.microsoft.com/office/drawing/2014/main" id="{D9AF33F7-E5BD-798F-56EF-4CC510D07092}"/>
                    </a:ext>
                  </a:extLst>
                </p14:cNvPr>
                <p14:cNvContentPartPr/>
                <p14:nvPr/>
              </p14:nvContentPartPr>
              <p14:xfrm>
                <a:off x="11205035" y="3065313"/>
                <a:ext cx="172080" cy="167760"/>
              </p14:xfrm>
            </p:contentPart>
          </mc:Choice>
          <mc:Fallback>
            <p:pic>
              <p:nvPicPr>
                <p:cNvPr id="89" name="Freihand 88">
                  <a:extLst>
                    <a:ext uri="{FF2B5EF4-FFF2-40B4-BE49-F238E27FC236}">
                      <a16:creationId xmlns:a16="http://schemas.microsoft.com/office/drawing/2014/main" id="{D9AF33F7-E5BD-798F-56EF-4CC510D07092}"/>
                    </a:ext>
                  </a:extLst>
                </p:cNvPr>
                <p:cNvPicPr/>
                <p:nvPr/>
              </p:nvPicPr>
              <p:blipFill>
                <a:blip r:embed="rId526"/>
                <a:stretch>
                  <a:fillRect/>
                </a:stretch>
              </p:blipFill>
              <p:spPr>
                <a:xfrm>
                  <a:off x="11196395" y="3056673"/>
                  <a:ext cx="189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90" name="Freihand 89">
                  <a:extLst>
                    <a:ext uri="{FF2B5EF4-FFF2-40B4-BE49-F238E27FC236}">
                      <a16:creationId xmlns:a16="http://schemas.microsoft.com/office/drawing/2014/main" id="{374310D0-E521-9706-473C-6EFDD7A03EF7}"/>
                    </a:ext>
                  </a:extLst>
                </p14:cNvPr>
                <p14:cNvContentPartPr/>
                <p14:nvPr/>
              </p14:nvContentPartPr>
              <p14:xfrm>
                <a:off x="10257875" y="3224793"/>
                <a:ext cx="1369440" cy="423720"/>
              </p14:xfrm>
            </p:contentPart>
          </mc:Choice>
          <mc:Fallback>
            <p:pic>
              <p:nvPicPr>
                <p:cNvPr id="90" name="Freihand 89">
                  <a:extLst>
                    <a:ext uri="{FF2B5EF4-FFF2-40B4-BE49-F238E27FC236}">
                      <a16:creationId xmlns:a16="http://schemas.microsoft.com/office/drawing/2014/main" id="{374310D0-E521-9706-473C-6EFDD7A03EF7}"/>
                    </a:ext>
                  </a:extLst>
                </p:cNvPr>
                <p:cNvPicPr/>
                <p:nvPr/>
              </p:nvPicPr>
              <p:blipFill>
                <a:blip r:embed="rId528"/>
                <a:stretch>
                  <a:fillRect/>
                </a:stretch>
              </p:blipFill>
              <p:spPr>
                <a:xfrm>
                  <a:off x="10248875" y="3215793"/>
                  <a:ext cx="138708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00" name="Freihand 99">
                  <a:extLst>
                    <a:ext uri="{FF2B5EF4-FFF2-40B4-BE49-F238E27FC236}">
                      <a16:creationId xmlns:a16="http://schemas.microsoft.com/office/drawing/2014/main" id="{FE4CEB82-1C88-3549-03E2-68F2F7F0B8E0}"/>
                    </a:ext>
                  </a:extLst>
                </p14:cNvPr>
                <p14:cNvContentPartPr/>
                <p14:nvPr/>
              </p14:nvContentPartPr>
              <p14:xfrm>
                <a:off x="9226835" y="3857673"/>
                <a:ext cx="174600" cy="105120"/>
              </p14:xfrm>
            </p:contentPart>
          </mc:Choice>
          <mc:Fallback>
            <p:pic>
              <p:nvPicPr>
                <p:cNvPr id="100" name="Freihand 99">
                  <a:extLst>
                    <a:ext uri="{FF2B5EF4-FFF2-40B4-BE49-F238E27FC236}">
                      <a16:creationId xmlns:a16="http://schemas.microsoft.com/office/drawing/2014/main" id="{FE4CEB82-1C88-3549-03E2-68F2F7F0B8E0}"/>
                    </a:ext>
                  </a:extLst>
                </p:cNvPr>
                <p:cNvPicPr/>
                <p:nvPr/>
              </p:nvPicPr>
              <p:blipFill>
                <a:blip r:embed="rId530"/>
                <a:stretch>
                  <a:fillRect/>
                </a:stretch>
              </p:blipFill>
              <p:spPr>
                <a:xfrm>
                  <a:off x="9218195" y="3849033"/>
                  <a:ext cx="192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01" name="Freihand 100">
                  <a:extLst>
                    <a:ext uri="{FF2B5EF4-FFF2-40B4-BE49-F238E27FC236}">
                      <a16:creationId xmlns:a16="http://schemas.microsoft.com/office/drawing/2014/main" id="{8D737B35-E21E-AF69-572E-0E8789D5F24A}"/>
                    </a:ext>
                  </a:extLst>
                </p14:cNvPr>
                <p14:cNvContentPartPr/>
                <p14:nvPr/>
              </p14:nvContentPartPr>
              <p14:xfrm>
                <a:off x="9419075" y="3846873"/>
                <a:ext cx="95760" cy="103680"/>
              </p14:xfrm>
            </p:contentPart>
          </mc:Choice>
          <mc:Fallback>
            <p:pic>
              <p:nvPicPr>
                <p:cNvPr id="101" name="Freihand 100">
                  <a:extLst>
                    <a:ext uri="{FF2B5EF4-FFF2-40B4-BE49-F238E27FC236}">
                      <a16:creationId xmlns:a16="http://schemas.microsoft.com/office/drawing/2014/main" id="{8D737B35-E21E-AF69-572E-0E8789D5F24A}"/>
                    </a:ext>
                  </a:extLst>
                </p:cNvPr>
                <p:cNvPicPr/>
                <p:nvPr/>
              </p:nvPicPr>
              <p:blipFill>
                <a:blip r:embed="rId532"/>
                <a:stretch>
                  <a:fillRect/>
                </a:stretch>
              </p:blipFill>
              <p:spPr>
                <a:xfrm>
                  <a:off x="9410075" y="3838233"/>
                  <a:ext cx="113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02" name="Freihand 101">
                  <a:extLst>
                    <a:ext uri="{FF2B5EF4-FFF2-40B4-BE49-F238E27FC236}">
                      <a16:creationId xmlns:a16="http://schemas.microsoft.com/office/drawing/2014/main" id="{CD0281EB-A165-6834-29DD-BBCF0A9451AD}"/>
                    </a:ext>
                  </a:extLst>
                </p14:cNvPr>
                <p14:cNvContentPartPr/>
                <p14:nvPr/>
              </p14:nvContentPartPr>
              <p14:xfrm>
                <a:off x="9504395" y="3870993"/>
                <a:ext cx="230400" cy="66960"/>
              </p14:xfrm>
            </p:contentPart>
          </mc:Choice>
          <mc:Fallback>
            <p:pic>
              <p:nvPicPr>
                <p:cNvPr id="102" name="Freihand 101">
                  <a:extLst>
                    <a:ext uri="{FF2B5EF4-FFF2-40B4-BE49-F238E27FC236}">
                      <a16:creationId xmlns:a16="http://schemas.microsoft.com/office/drawing/2014/main" id="{CD0281EB-A165-6834-29DD-BBCF0A9451AD}"/>
                    </a:ext>
                  </a:extLst>
                </p:cNvPr>
                <p:cNvPicPr/>
                <p:nvPr/>
              </p:nvPicPr>
              <p:blipFill>
                <a:blip r:embed="rId534"/>
                <a:stretch>
                  <a:fillRect/>
                </a:stretch>
              </p:blipFill>
              <p:spPr>
                <a:xfrm>
                  <a:off x="9495395" y="3862353"/>
                  <a:ext cx="248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03" name="Freihand 102">
                  <a:extLst>
                    <a:ext uri="{FF2B5EF4-FFF2-40B4-BE49-F238E27FC236}">
                      <a16:creationId xmlns:a16="http://schemas.microsoft.com/office/drawing/2014/main" id="{3CA419BE-B535-D03A-D57E-D85011F15140}"/>
                    </a:ext>
                  </a:extLst>
                </p14:cNvPr>
                <p14:cNvContentPartPr/>
                <p14:nvPr/>
              </p14:nvContentPartPr>
              <p14:xfrm>
                <a:off x="9763955" y="3827433"/>
                <a:ext cx="106560" cy="118800"/>
              </p14:xfrm>
            </p:contentPart>
          </mc:Choice>
          <mc:Fallback>
            <p:pic>
              <p:nvPicPr>
                <p:cNvPr id="103" name="Freihand 102">
                  <a:extLst>
                    <a:ext uri="{FF2B5EF4-FFF2-40B4-BE49-F238E27FC236}">
                      <a16:creationId xmlns:a16="http://schemas.microsoft.com/office/drawing/2014/main" id="{3CA419BE-B535-D03A-D57E-D85011F15140}"/>
                    </a:ext>
                  </a:extLst>
                </p:cNvPr>
                <p:cNvPicPr/>
                <p:nvPr/>
              </p:nvPicPr>
              <p:blipFill>
                <a:blip r:embed="rId536"/>
                <a:stretch>
                  <a:fillRect/>
                </a:stretch>
              </p:blipFill>
              <p:spPr>
                <a:xfrm>
                  <a:off x="9755315" y="3818793"/>
                  <a:ext cx="124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05" name="Freihand 104">
                  <a:extLst>
                    <a:ext uri="{FF2B5EF4-FFF2-40B4-BE49-F238E27FC236}">
                      <a16:creationId xmlns:a16="http://schemas.microsoft.com/office/drawing/2014/main" id="{A1239BEE-C637-F172-6B24-4C26F5AF54BE}"/>
                    </a:ext>
                  </a:extLst>
                </p14:cNvPr>
                <p14:cNvContentPartPr/>
                <p14:nvPr/>
              </p14:nvContentPartPr>
              <p14:xfrm>
                <a:off x="10109915" y="3707553"/>
                <a:ext cx="120240" cy="181080"/>
              </p14:xfrm>
            </p:contentPart>
          </mc:Choice>
          <mc:Fallback>
            <p:pic>
              <p:nvPicPr>
                <p:cNvPr id="105" name="Freihand 104">
                  <a:extLst>
                    <a:ext uri="{FF2B5EF4-FFF2-40B4-BE49-F238E27FC236}">
                      <a16:creationId xmlns:a16="http://schemas.microsoft.com/office/drawing/2014/main" id="{A1239BEE-C637-F172-6B24-4C26F5AF54BE}"/>
                    </a:ext>
                  </a:extLst>
                </p:cNvPr>
                <p:cNvPicPr/>
                <p:nvPr/>
              </p:nvPicPr>
              <p:blipFill>
                <a:blip r:embed="rId538"/>
                <a:stretch>
                  <a:fillRect/>
                </a:stretch>
              </p:blipFill>
              <p:spPr>
                <a:xfrm>
                  <a:off x="10100915" y="3698553"/>
                  <a:ext cx="137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06" name="Freihand 105">
                  <a:extLst>
                    <a:ext uri="{FF2B5EF4-FFF2-40B4-BE49-F238E27FC236}">
                      <a16:creationId xmlns:a16="http://schemas.microsoft.com/office/drawing/2014/main" id="{2B5DE305-D83F-F804-4DD8-B45F77A68D22}"/>
                    </a:ext>
                  </a:extLst>
                </p14:cNvPr>
                <p14:cNvContentPartPr/>
                <p14:nvPr/>
              </p14:nvContentPartPr>
              <p14:xfrm>
                <a:off x="10252475" y="3742473"/>
                <a:ext cx="285480" cy="129600"/>
              </p14:xfrm>
            </p:contentPart>
          </mc:Choice>
          <mc:Fallback>
            <p:pic>
              <p:nvPicPr>
                <p:cNvPr id="106" name="Freihand 105">
                  <a:extLst>
                    <a:ext uri="{FF2B5EF4-FFF2-40B4-BE49-F238E27FC236}">
                      <a16:creationId xmlns:a16="http://schemas.microsoft.com/office/drawing/2014/main" id="{2B5DE305-D83F-F804-4DD8-B45F77A68D22}"/>
                    </a:ext>
                  </a:extLst>
                </p:cNvPr>
                <p:cNvPicPr/>
                <p:nvPr/>
              </p:nvPicPr>
              <p:blipFill>
                <a:blip r:embed="rId540"/>
                <a:stretch>
                  <a:fillRect/>
                </a:stretch>
              </p:blipFill>
              <p:spPr>
                <a:xfrm>
                  <a:off x="10243835" y="3733473"/>
                  <a:ext cx="303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09" name="Freihand 108">
                  <a:extLst>
                    <a:ext uri="{FF2B5EF4-FFF2-40B4-BE49-F238E27FC236}">
                      <a16:creationId xmlns:a16="http://schemas.microsoft.com/office/drawing/2014/main" id="{7255CAB9-A4E8-7562-C7D5-3D890307281A}"/>
                    </a:ext>
                  </a:extLst>
                </p14:cNvPr>
                <p14:cNvContentPartPr/>
                <p14:nvPr/>
              </p14:nvContentPartPr>
              <p14:xfrm>
                <a:off x="10569275" y="3665793"/>
                <a:ext cx="109080" cy="165960"/>
              </p14:xfrm>
            </p:contentPart>
          </mc:Choice>
          <mc:Fallback>
            <p:pic>
              <p:nvPicPr>
                <p:cNvPr id="109" name="Freihand 108">
                  <a:extLst>
                    <a:ext uri="{FF2B5EF4-FFF2-40B4-BE49-F238E27FC236}">
                      <a16:creationId xmlns:a16="http://schemas.microsoft.com/office/drawing/2014/main" id="{7255CAB9-A4E8-7562-C7D5-3D890307281A}"/>
                    </a:ext>
                  </a:extLst>
                </p:cNvPr>
                <p:cNvPicPr/>
                <p:nvPr/>
              </p:nvPicPr>
              <p:blipFill>
                <a:blip r:embed="rId542"/>
                <a:stretch>
                  <a:fillRect/>
                </a:stretch>
              </p:blipFill>
              <p:spPr>
                <a:xfrm>
                  <a:off x="10560635" y="3657153"/>
                  <a:ext cx="126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10" name="Freihand 109">
                  <a:extLst>
                    <a:ext uri="{FF2B5EF4-FFF2-40B4-BE49-F238E27FC236}">
                      <a16:creationId xmlns:a16="http://schemas.microsoft.com/office/drawing/2014/main" id="{DFD03460-0AA1-A386-F074-6E1E05AB8D5F}"/>
                    </a:ext>
                  </a:extLst>
                </p14:cNvPr>
                <p14:cNvContentPartPr/>
                <p14:nvPr/>
              </p14:nvContentPartPr>
              <p14:xfrm>
                <a:off x="10694555" y="3618633"/>
                <a:ext cx="282600" cy="128520"/>
              </p14:xfrm>
            </p:contentPart>
          </mc:Choice>
          <mc:Fallback>
            <p:pic>
              <p:nvPicPr>
                <p:cNvPr id="110" name="Freihand 109">
                  <a:extLst>
                    <a:ext uri="{FF2B5EF4-FFF2-40B4-BE49-F238E27FC236}">
                      <a16:creationId xmlns:a16="http://schemas.microsoft.com/office/drawing/2014/main" id="{DFD03460-0AA1-A386-F074-6E1E05AB8D5F}"/>
                    </a:ext>
                  </a:extLst>
                </p:cNvPr>
                <p:cNvPicPr/>
                <p:nvPr/>
              </p:nvPicPr>
              <p:blipFill>
                <a:blip r:embed="rId544"/>
                <a:stretch>
                  <a:fillRect/>
                </a:stretch>
              </p:blipFill>
              <p:spPr>
                <a:xfrm>
                  <a:off x="10685915" y="3609993"/>
                  <a:ext cx="300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11" name="Freihand 110">
                  <a:extLst>
                    <a:ext uri="{FF2B5EF4-FFF2-40B4-BE49-F238E27FC236}">
                      <a16:creationId xmlns:a16="http://schemas.microsoft.com/office/drawing/2014/main" id="{8C4F692B-BDA5-03BB-51F3-042AC8772059}"/>
                    </a:ext>
                  </a:extLst>
                </p14:cNvPr>
                <p14:cNvContentPartPr/>
                <p14:nvPr/>
              </p14:nvContentPartPr>
              <p14:xfrm>
                <a:off x="10998035" y="3649953"/>
                <a:ext cx="117720" cy="258840"/>
              </p14:xfrm>
            </p:contentPart>
          </mc:Choice>
          <mc:Fallback>
            <p:pic>
              <p:nvPicPr>
                <p:cNvPr id="111" name="Freihand 110">
                  <a:extLst>
                    <a:ext uri="{FF2B5EF4-FFF2-40B4-BE49-F238E27FC236}">
                      <a16:creationId xmlns:a16="http://schemas.microsoft.com/office/drawing/2014/main" id="{8C4F692B-BDA5-03BB-51F3-042AC8772059}"/>
                    </a:ext>
                  </a:extLst>
                </p:cNvPr>
                <p:cNvPicPr/>
                <p:nvPr/>
              </p:nvPicPr>
              <p:blipFill>
                <a:blip r:embed="rId546"/>
                <a:stretch>
                  <a:fillRect/>
                </a:stretch>
              </p:blipFill>
              <p:spPr>
                <a:xfrm>
                  <a:off x="10989395" y="3641313"/>
                  <a:ext cx="135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12" name="Freihand 111">
                  <a:extLst>
                    <a:ext uri="{FF2B5EF4-FFF2-40B4-BE49-F238E27FC236}">
                      <a16:creationId xmlns:a16="http://schemas.microsoft.com/office/drawing/2014/main" id="{66627DD9-D5C9-6023-141F-0C745A38C008}"/>
                    </a:ext>
                  </a:extLst>
                </p14:cNvPr>
                <p14:cNvContentPartPr/>
                <p14:nvPr/>
              </p14:nvContentPartPr>
              <p14:xfrm>
                <a:off x="10692395" y="3842193"/>
                <a:ext cx="446760" cy="216360"/>
              </p14:xfrm>
            </p:contentPart>
          </mc:Choice>
          <mc:Fallback>
            <p:pic>
              <p:nvPicPr>
                <p:cNvPr id="112" name="Freihand 111">
                  <a:extLst>
                    <a:ext uri="{FF2B5EF4-FFF2-40B4-BE49-F238E27FC236}">
                      <a16:creationId xmlns:a16="http://schemas.microsoft.com/office/drawing/2014/main" id="{66627DD9-D5C9-6023-141F-0C745A38C008}"/>
                    </a:ext>
                  </a:extLst>
                </p:cNvPr>
                <p:cNvPicPr/>
                <p:nvPr/>
              </p:nvPicPr>
              <p:blipFill>
                <a:blip r:embed="rId548"/>
                <a:stretch>
                  <a:fillRect/>
                </a:stretch>
              </p:blipFill>
              <p:spPr>
                <a:xfrm>
                  <a:off x="10683755" y="3833193"/>
                  <a:ext cx="464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13" name="Freihand 112">
                  <a:extLst>
                    <a:ext uri="{FF2B5EF4-FFF2-40B4-BE49-F238E27FC236}">
                      <a16:creationId xmlns:a16="http://schemas.microsoft.com/office/drawing/2014/main" id="{3133A4C6-ED4B-6DDE-E556-2B0376FBD14C}"/>
                    </a:ext>
                  </a:extLst>
                </p14:cNvPr>
                <p14:cNvContentPartPr/>
                <p14:nvPr/>
              </p14:nvContentPartPr>
              <p14:xfrm>
                <a:off x="11189555" y="3734193"/>
                <a:ext cx="315360" cy="236520"/>
              </p14:xfrm>
            </p:contentPart>
          </mc:Choice>
          <mc:Fallback>
            <p:pic>
              <p:nvPicPr>
                <p:cNvPr id="113" name="Freihand 112">
                  <a:extLst>
                    <a:ext uri="{FF2B5EF4-FFF2-40B4-BE49-F238E27FC236}">
                      <a16:creationId xmlns:a16="http://schemas.microsoft.com/office/drawing/2014/main" id="{3133A4C6-ED4B-6DDE-E556-2B0376FBD14C}"/>
                    </a:ext>
                  </a:extLst>
                </p:cNvPr>
                <p:cNvPicPr/>
                <p:nvPr/>
              </p:nvPicPr>
              <p:blipFill>
                <a:blip r:embed="rId550"/>
                <a:stretch>
                  <a:fillRect/>
                </a:stretch>
              </p:blipFill>
              <p:spPr>
                <a:xfrm>
                  <a:off x="11180915" y="3725193"/>
                  <a:ext cx="333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07" name="Freihand 106">
                  <a:extLst>
                    <a:ext uri="{FF2B5EF4-FFF2-40B4-BE49-F238E27FC236}">
                      <a16:creationId xmlns:a16="http://schemas.microsoft.com/office/drawing/2014/main" id="{C4DE9823-53D4-E8F3-9EB9-646501616128}"/>
                    </a:ext>
                  </a:extLst>
                </p14:cNvPr>
                <p14:cNvContentPartPr/>
                <p14:nvPr/>
              </p14:nvContentPartPr>
              <p14:xfrm>
                <a:off x="8744795" y="3935073"/>
                <a:ext cx="163440" cy="10800"/>
              </p14:xfrm>
            </p:contentPart>
          </mc:Choice>
          <mc:Fallback>
            <p:pic>
              <p:nvPicPr>
                <p:cNvPr id="107" name="Freihand 106">
                  <a:extLst>
                    <a:ext uri="{FF2B5EF4-FFF2-40B4-BE49-F238E27FC236}">
                      <a16:creationId xmlns:a16="http://schemas.microsoft.com/office/drawing/2014/main" id="{C4DE9823-53D4-E8F3-9EB9-646501616128}"/>
                    </a:ext>
                  </a:extLst>
                </p:cNvPr>
                <p:cNvPicPr/>
                <p:nvPr/>
              </p:nvPicPr>
              <p:blipFill>
                <a:blip r:embed="rId552"/>
                <a:stretch>
                  <a:fillRect/>
                </a:stretch>
              </p:blipFill>
              <p:spPr>
                <a:xfrm>
                  <a:off x="8735795" y="3926073"/>
                  <a:ext cx="181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08" name="Freihand 107">
                  <a:extLst>
                    <a:ext uri="{FF2B5EF4-FFF2-40B4-BE49-F238E27FC236}">
                      <a16:creationId xmlns:a16="http://schemas.microsoft.com/office/drawing/2014/main" id="{A7A512BC-7DF1-6610-C45D-60509AE0C51A}"/>
                    </a:ext>
                  </a:extLst>
                </p14:cNvPr>
                <p14:cNvContentPartPr/>
                <p14:nvPr/>
              </p14:nvContentPartPr>
              <p14:xfrm>
                <a:off x="8721395" y="3863433"/>
                <a:ext cx="245160" cy="151920"/>
              </p14:xfrm>
            </p:contentPart>
          </mc:Choice>
          <mc:Fallback>
            <p:pic>
              <p:nvPicPr>
                <p:cNvPr id="108" name="Freihand 107">
                  <a:extLst>
                    <a:ext uri="{FF2B5EF4-FFF2-40B4-BE49-F238E27FC236}">
                      <a16:creationId xmlns:a16="http://schemas.microsoft.com/office/drawing/2014/main" id="{A7A512BC-7DF1-6610-C45D-60509AE0C51A}"/>
                    </a:ext>
                  </a:extLst>
                </p:cNvPr>
                <p:cNvPicPr/>
                <p:nvPr/>
              </p:nvPicPr>
              <p:blipFill>
                <a:blip r:embed="rId554"/>
                <a:stretch>
                  <a:fillRect/>
                </a:stretch>
              </p:blipFill>
              <p:spPr>
                <a:xfrm>
                  <a:off x="8712755" y="3854433"/>
                  <a:ext cx="262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53" name="Freihand 252">
                  <a:extLst>
                    <a:ext uri="{FF2B5EF4-FFF2-40B4-BE49-F238E27FC236}">
                      <a16:creationId xmlns:a16="http://schemas.microsoft.com/office/drawing/2014/main" id="{2A0ADCAB-09B0-376A-090C-10B41FE5527C}"/>
                    </a:ext>
                  </a:extLst>
                </p14:cNvPr>
                <p14:cNvContentPartPr/>
                <p14:nvPr/>
              </p14:nvContentPartPr>
              <p14:xfrm>
                <a:off x="7285355" y="3941553"/>
                <a:ext cx="187560" cy="158760"/>
              </p14:xfrm>
            </p:contentPart>
          </mc:Choice>
          <mc:Fallback>
            <p:pic>
              <p:nvPicPr>
                <p:cNvPr id="253" name="Freihand 252">
                  <a:extLst>
                    <a:ext uri="{FF2B5EF4-FFF2-40B4-BE49-F238E27FC236}">
                      <a16:creationId xmlns:a16="http://schemas.microsoft.com/office/drawing/2014/main" id="{2A0ADCAB-09B0-376A-090C-10B41FE5527C}"/>
                    </a:ext>
                  </a:extLst>
                </p:cNvPr>
                <p:cNvPicPr/>
                <p:nvPr/>
              </p:nvPicPr>
              <p:blipFill>
                <a:blip r:embed="rId556"/>
                <a:stretch>
                  <a:fillRect/>
                </a:stretch>
              </p:blipFill>
              <p:spPr>
                <a:xfrm>
                  <a:off x="7276715" y="3932553"/>
                  <a:ext cx="205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54" name="Freihand 253">
                  <a:extLst>
                    <a:ext uri="{FF2B5EF4-FFF2-40B4-BE49-F238E27FC236}">
                      <a16:creationId xmlns:a16="http://schemas.microsoft.com/office/drawing/2014/main" id="{0EF5A13C-9FA1-7B71-235B-1AEE94AD8DFB}"/>
                    </a:ext>
                  </a:extLst>
                </p14:cNvPr>
                <p14:cNvContentPartPr/>
                <p14:nvPr/>
              </p14:nvContentPartPr>
              <p14:xfrm>
                <a:off x="7354475" y="3786753"/>
                <a:ext cx="12600" cy="9000"/>
              </p14:xfrm>
            </p:contentPart>
          </mc:Choice>
          <mc:Fallback>
            <p:pic>
              <p:nvPicPr>
                <p:cNvPr id="254" name="Freihand 253">
                  <a:extLst>
                    <a:ext uri="{FF2B5EF4-FFF2-40B4-BE49-F238E27FC236}">
                      <a16:creationId xmlns:a16="http://schemas.microsoft.com/office/drawing/2014/main" id="{0EF5A13C-9FA1-7B71-235B-1AEE94AD8DFB}"/>
                    </a:ext>
                  </a:extLst>
                </p:cNvPr>
                <p:cNvPicPr/>
                <p:nvPr/>
              </p:nvPicPr>
              <p:blipFill>
                <a:blip r:embed="rId558"/>
                <a:stretch>
                  <a:fillRect/>
                </a:stretch>
              </p:blipFill>
              <p:spPr>
                <a:xfrm>
                  <a:off x="7345475" y="3777753"/>
                  <a:ext cx="30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55" name="Freihand 254">
                  <a:extLst>
                    <a:ext uri="{FF2B5EF4-FFF2-40B4-BE49-F238E27FC236}">
                      <a16:creationId xmlns:a16="http://schemas.microsoft.com/office/drawing/2014/main" id="{ED7457DE-CB05-2C79-C426-D1AA2C4F55BC}"/>
                    </a:ext>
                  </a:extLst>
                </p14:cNvPr>
                <p14:cNvContentPartPr/>
                <p14:nvPr/>
              </p14:nvContentPartPr>
              <p14:xfrm>
                <a:off x="7572995" y="3790713"/>
                <a:ext cx="48960" cy="132480"/>
              </p14:xfrm>
            </p:contentPart>
          </mc:Choice>
          <mc:Fallback>
            <p:pic>
              <p:nvPicPr>
                <p:cNvPr id="255" name="Freihand 254">
                  <a:extLst>
                    <a:ext uri="{FF2B5EF4-FFF2-40B4-BE49-F238E27FC236}">
                      <a16:creationId xmlns:a16="http://schemas.microsoft.com/office/drawing/2014/main" id="{ED7457DE-CB05-2C79-C426-D1AA2C4F55BC}"/>
                    </a:ext>
                  </a:extLst>
                </p:cNvPr>
                <p:cNvPicPr/>
                <p:nvPr/>
              </p:nvPicPr>
              <p:blipFill>
                <a:blip r:embed="rId560"/>
                <a:stretch>
                  <a:fillRect/>
                </a:stretch>
              </p:blipFill>
              <p:spPr>
                <a:xfrm>
                  <a:off x="7563995" y="3782073"/>
                  <a:ext cx="66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56" name="Freihand 255">
                  <a:extLst>
                    <a:ext uri="{FF2B5EF4-FFF2-40B4-BE49-F238E27FC236}">
                      <a16:creationId xmlns:a16="http://schemas.microsoft.com/office/drawing/2014/main" id="{1599CF9F-CDFD-CF76-CFD6-2069E99C5519}"/>
                    </a:ext>
                  </a:extLst>
                </p14:cNvPr>
                <p14:cNvContentPartPr/>
                <p14:nvPr/>
              </p14:nvContentPartPr>
              <p14:xfrm>
                <a:off x="7654715" y="3737793"/>
                <a:ext cx="93240" cy="232920"/>
              </p14:xfrm>
            </p:contentPart>
          </mc:Choice>
          <mc:Fallback>
            <p:pic>
              <p:nvPicPr>
                <p:cNvPr id="256" name="Freihand 255">
                  <a:extLst>
                    <a:ext uri="{FF2B5EF4-FFF2-40B4-BE49-F238E27FC236}">
                      <a16:creationId xmlns:a16="http://schemas.microsoft.com/office/drawing/2014/main" id="{1599CF9F-CDFD-CF76-CFD6-2069E99C5519}"/>
                    </a:ext>
                  </a:extLst>
                </p:cNvPr>
                <p:cNvPicPr/>
                <p:nvPr/>
              </p:nvPicPr>
              <p:blipFill>
                <a:blip r:embed="rId562"/>
                <a:stretch>
                  <a:fillRect/>
                </a:stretch>
              </p:blipFill>
              <p:spPr>
                <a:xfrm>
                  <a:off x="7645715" y="3729153"/>
                  <a:ext cx="1108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57" name="Freihand 256">
                  <a:extLst>
                    <a:ext uri="{FF2B5EF4-FFF2-40B4-BE49-F238E27FC236}">
                      <a16:creationId xmlns:a16="http://schemas.microsoft.com/office/drawing/2014/main" id="{C75C37CE-F0DD-46FE-3E94-034E297E5EAE}"/>
                    </a:ext>
                  </a:extLst>
                </p14:cNvPr>
                <p14:cNvContentPartPr/>
                <p14:nvPr/>
              </p14:nvContentPartPr>
              <p14:xfrm>
                <a:off x="7775315" y="3597393"/>
                <a:ext cx="39600" cy="159120"/>
              </p14:xfrm>
            </p:contentPart>
          </mc:Choice>
          <mc:Fallback>
            <p:pic>
              <p:nvPicPr>
                <p:cNvPr id="257" name="Freihand 256">
                  <a:extLst>
                    <a:ext uri="{FF2B5EF4-FFF2-40B4-BE49-F238E27FC236}">
                      <a16:creationId xmlns:a16="http://schemas.microsoft.com/office/drawing/2014/main" id="{C75C37CE-F0DD-46FE-3E94-034E297E5EAE}"/>
                    </a:ext>
                  </a:extLst>
                </p:cNvPr>
                <p:cNvPicPr/>
                <p:nvPr/>
              </p:nvPicPr>
              <p:blipFill>
                <a:blip r:embed="rId564"/>
                <a:stretch>
                  <a:fillRect/>
                </a:stretch>
              </p:blipFill>
              <p:spPr>
                <a:xfrm>
                  <a:off x="7766675" y="3588753"/>
                  <a:ext cx="57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58" name="Freihand 257">
                  <a:extLst>
                    <a:ext uri="{FF2B5EF4-FFF2-40B4-BE49-F238E27FC236}">
                      <a16:creationId xmlns:a16="http://schemas.microsoft.com/office/drawing/2014/main" id="{3C5FDD86-9F63-986D-CCA2-E05EAA95EE97}"/>
                    </a:ext>
                  </a:extLst>
                </p14:cNvPr>
                <p14:cNvContentPartPr/>
                <p14:nvPr/>
              </p14:nvContentPartPr>
              <p14:xfrm>
                <a:off x="7725995" y="3679113"/>
                <a:ext cx="99720" cy="39240"/>
              </p14:xfrm>
            </p:contentPart>
          </mc:Choice>
          <mc:Fallback>
            <p:pic>
              <p:nvPicPr>
                <p:cNvPr id="258" name="Freihand 257">
                  <a:extLst>
                    <a:ext uri="{FF2B5EF4-FFF2-40B4-BE49-F238E27FC236}">
                      <a16:creationId xmlns:a16="http://schemas.microsoft.com/office/drawing/2014/main" id="{3C5FDD86-9F63-986D-CCA2-E05EAA95EE97}"/>
                    </a:ext>
                  </a:extLst>
                </p:cNvPr>
                <p:cNvPicPr/>
                <p:nvPr/>
              </p:nvPicPr>
              <p:blipFill>
                <a:blip r:embed="rId566"/>
                <a:stretch>
                  <a:fillRect/>
                </a:stretch>
              </p:blipFill>
              <p:spPr>
                <a:xfrm>
                  <a:off x="7717355" y="3670473"/>
                  <a:ext cx="117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59" name="Freihand 258">
                  <a:extLst>
                    <a:ext uri="{FF2B5EF4-FFF2-40B4-BE49-F238E27FC236}">
                      <a16:creationId xmlns:a16="http://schemas.microsoft.com/office/drawing/2014/main" id="{7F295FCE-B00E-0F27-A291-5A72ECD59B7D}"/>
                    </a:ext>
                  </a:extLst>
                </p14:cNvPr>
                <p14:cNvContentPartPr/>
                <p14:nvPr/>
              </p14:nvContentPartPr>
              <p14:xfrm>
                <a:off x="7823195" y="3582273"/>
                <a:ext cx="238680" cy="137160"/>
              </p14:xfrm>
            </p:contentPart>
          </mc:Choice>
          <mc:Fallback>
            <p:pic>
              <p:nvPicPr>
                <p:cNvPr id="259" name="Freihand 258">
                  <a:extLst>
                    <a:ext uri="{FF2B5EF4-FFF2-40B4-BE49-F238E27FC236}">
                      <a16:creationId xmlns:a16="http://schemas.microsoft.com/office/drawing/2014/main" id="{7F295FCE-B00E-0F27-A291-5A72ECD59B7D}"/>
                    </a:ext>
                  </a:extLst>
                </p:cNvPr>
                <p:cNvPicPr/>
                <p:nvPr/>
              </p:nvPicPr>
              <p:blipFill>
                <a:blip r:embed="rId568"/>
                <a:stretch>
                  <a:fillRect/>
                </a:stretch>
              </p:blipFill>
              <p:spPr>
                <a:xfrm>
                  <a:off x="7814555" y="3573633"/>
                  <a:ext cx="256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60" name="Freihand 259">
                  <a:extLst>
                    <a:ext uri="{FF2B5EF4-FFF2-40B4-BE49-F238E27FC236}">
                      <a16:creationId xmlns:a16="http://schemas.microsoft.com/office/drawing/2014/main" id="{7B0F6A7D-1817-97B2-BB21-B7AD0C1F624F}"/>
                    </a:ext>
                  </a:extLst>
                </p14:cNvPr>
                <p14:cNvContentPartPr/>
                <p14:nvPr/>
              </p14:nvContentPartPr>
              <p14:xfrm>
                <a:off x="7979435" y="3503433"/>
                <a:ext cx="40680" cy="14040"/>
              </p14:xfrm>
            </p:contentPart>
          </mc:Choice>
          <mc:Fallback>
            <p:pic>
              <p:nvPicPr>
                <p:cNvPr id="260" name="Freihand 259">
                  <a:extLst>
                    <a:ext uri="{FF2B5EF4-FFF2-40B4-BE49-F238E27FC236}">
                      <a16:creationId xmlns:a16="http://schemas.microsoft.com/office/drawing/2014/main" id="{7B0F6A7D-1817-97B2-BB21-B7AD0C1F624F}"/>
                    </a:ext>
                  </a:extLst>
                </p:cNvPr>
                <p:cNvPicPr/>
                <p:nvPr/>
              </p:nvPicPr>
              <p:blipFill>
                <a:blip r:embed="rId570"/>
                <a:stretch>
                  <a:fillRect/>
                </a:stretch>
              </p:blipFill>
              <p:spPr>
                <a:xfrm>
                  <a:off x="7970435" y="3494793"/>
                  <a:ext cx="58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61" name="Freihand 260">
                  <a:extLst>
                    <a:ext uri="{FF2B5EF4-FFF2-40B4-BE49-F238E27FC236}">
                      <a16:creationId xmlns:a16="http://schemas.microsoft.com/office/drawing/2014/main" id="{21D95D2F-D14A-CA6C-B08F-9D69615CEC1E}"/>
                    </a:ext>
                  </a:extLst>
                </p14:cNvPr>
                <p14:cNvContentPartPr/>
                <p14:nvPr/>
              </p14:nvContentPartPr>
              <p14:xfrm>
                <a:off x="8083475" y="3509193"/>
                <a:ext cx="294120" cy="110880"/>
              </p14:xfrm>
            </p:contentPart>
          </mc:Choice>
          <mc:Fallback>
            <p:pic>
              <p:nvPicPr>
                <p:cNvPr id="261" name="Freihand 260">
                  <a:extLst>
                    <a:ext uri="{FF2B5EF4-FFF2-40B4-BE49-F238E27FC236}">
                      <a16:creationId xmlns:a16="http://schemas.microsoft.com/office/drawing/2014/main" id="{21D95D2F-D14A-CA6C-B08F-9D69615CEC1E}"/>
                    </a:ext>
                  </a:extLst>
                </p:cNvPr>
                <p:cNvPicPr/>
                <p:nvPr/>
              </p:nvPicPr>
              <p:blipFill>
                <a:blip r:embed="rId572"/>
                <a:stretch>
                  <a:fillRect/>
                </a:stretch>
              </p:blipFill>
              <p:spPr>
                <a:xfrm>
                  <a:off x="8074475" y="3500193"/>
                  <a:ext cx="311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62" name="Freihand 261">
                  <a:extLst>
                    <a:ext uri="{FF2B5EF4-FFF2-40B4-BE49-F238E27FC236}">
                      <a16:creationId xmlns:a16="http://schemas.microsoft.com/office/drawing/2014/main" id="{39FA01C0-35A2-4217-58CF-744CA7C64AB0}"/>
                    </a:ext>
                  </a:extLst>
                </p14:cNvPr>
                <p14:cNvContentPartPr/>
                <p14:nvPr/>
              </p14:nvContentPartPr>
              <p14:xfrm>
                <a:off x="7625915" y="3966393"/>
                <a:ext cx="293760" cy="258480"/>
              </p14:xfrm>
            </p:contentPart>
          </mc:Choice>
          <mc:Fallback>
            <p:pic>
              <p:nvPicPr>
                <p:cNvPr id="262" name="Freihand 261">
                  <a:extLst>
                    <a:ext uri="{FF2B5EF4-FFF2-40B4-BE49-F238E27FC236}">
                      <a16:creationId xmlns:a16="http://schemas.microsoft.com/office/drawing/2014/main" id="{39FA01C0-35A2-4217-58CF-744CA7C64AB0}"/>
                    </a:ext>
                  </a:extLst>
                </p:cNvPr>
                <p:cNvPicPr/>
                <p:nvPr/>
              </p:nvPicPr>
              <p:blipFill>
                <a:blip r:embed="rId574"/>
                <a:stretch>
                  <a:fillRect/>
                </a:stretch>
              </p:blipFill>
              <p:spPr>
                <a:xfrm>
                  <a:off x="7617275" y="3957393"/>
                  <a:ext cx="3114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64" name="Freihand 263">
                  <a:extLst>
                    <a:ext uri="{FF2B5EF4-FFF2-40B4-BE49-F238E27FC236}">
                      <a16:creationId xmlns:a16="http://schemas.microsoft.com/office/drawing/2014/main" id="{A36165A9-E4C8-E394-BAC8-EF06ACEF8F2B}"/>
                    </a:ext>
                  </a:extLst>
                </p14:cNvPr>
                <p14:cNvContentPartPr/>
                <p14:nvPr/>
              </p14:nvContentPartPr>
              <p14:xfrm>
                <a:off x="7974035" y="3771993"/>
                <a:ext cx="413280" cy="244440"/>
              </p14:xfrm>
            </p:contentPart>
          </mc:Choice>
          <mc:Fallback>
            <p:pic>
              <p:nvPicPr>
                <p:cNvPr id="264" name="Freihand 263">
                  <a:extLst>
                    <a:ext uri="{FF2B5EF4-FFF2-40B4-BE49-F238E27FC236}">
                      <a16:creationId xmlns:a16="http://schemas.microsoft.com/office/drawing/2014/main" id="{A36165A9-E4C8-E394-BAC8-EF06ACEF8F2B}"/>
                    </a:ext>
                  </a:extLst>
                </p:cNvPr>
                <p:cNvPicPr/>
                <p:nvPr/>
              </p:nvPicPr>
              <p:blipFill>
                <a:blip r:embed="rId576"/>
                <a:stretch>
                  <a:fillRect/>
                </a:stretch>
              </p:blipFill>
              <p:spPr>
                <a:xfrm>
                  <a:off x="7965395" y="3762993"/>
                  <a:ext cx="4309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49" name="Freihand 248">
                  <a:extLst>
                    <a:ext uri="{FF2B5EF4-FFF2-40B4-BE49-F238E27FC236}">
                      <a16:creationId xmlns:a16="http://schemas.microsoft.com/office/drawing/2014/main" id="{E9226DFB-2CBA-9D68-3118-BD02C343656E}"/>
                    </a:ext>
                  </a:extLst>
                </p14:cNvPr>
                <p14:cNvContentPartPr/>
                <p14:nvPr/>
              </p14:nvContentPartPr>
              <p14:xfrm>
                <a:off x="7003475" y="4522233"/>
                <a:ext cx="160560" cy="202680"/>
              </p14:xfrm>
            </p:contentPart>
          </mc:Choice>
          <mc:Fallback>
            <p:pic>
              <p:nvPicPr>
                <p:cNvPr id="249" name="Freihand 248">
                  <a:extLst>
                    <a:ext uri="{FF2B5EF4-FFF2-40B4-BE49-F238E27FC236}">
                      <a16:creationId xmlns:a16="http://schemas.microsoft.com/office/drawing/2014/main" id="{E9226DFB-2CBA-9D68-3118-BD02C343656E}"/>
                    </a:ext>
                  </a:extLst>
                </p:cNvPr>
                <p:cNvPicPr/>
                <p:nvPr/>
              </p:nvPicPr>
              <p:blipFill>
                <a:blip r:embed="rId578"/>
                <a:stretch>
                  <a:fillRect/>
                </a:stretch>
              </p:blipFill>
              <p:spPr>
                <a:xfrm>
                  <a:off x="6994475" y="4513593"/>
                  <a:ext cx="178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50" name="Freihand 249">
                  <a:extLst>
                    <a:ext uri="{FF2B5EF4-FFF2-40B4-BE49-F238E27FC236}">
                      <a16:creationId xmlns:a16="http://schemas.microsoft.com/office/drawing/2014/main" id="{0E628FFF-C2DE-5041-26D1-AA1D3A15810C}"/>
                    </a:ext>
                  </a:extLst>
                </p14:cNvPr>
                <p14:cNvContentPartPr/>
                <p14:nvPr/>
              </p14:nvContentPartPr>
              <p14:xfrm>
                <a:off x="7043435" y="4533393"/>
                <a:ext cx="239040" cy="230760"/>
              </p14:xfrm>
            </p:contentPart>
          </mc:Choice>
          <mc:Fallback>
            <p:pic>
              <p:nvPicPr>
                <p:cNvPr id="250" name="Freihand 249">
                  <a:extLst>
                    <a:ext uri="{FF2B5EF4-FFF2-40B4-BE49-F238E27FC236}">
                      <a16:creationId xmlns:a16="http://schemas.microsoft.com/office/drawing/2014/main" id="{0E628FFF-C2DE-5041-26D1-AA1D3A15810C}"/>
                    </a:ext>
                  </a:extLst>
                </p:cNvPr>
                <p:cNvPicPr/>
                <p:nvPr/>
              </p:nvPicPr>
              <p:blipFill>
                <a:blip r:embed="rId580"/>
                <a:stretch>
                  <a:fillRect/>
                </a:stretch>
              </p:blipFill>
              <p:spPr>
                <a:xfrm>
                  <a:off x="7034795" y="4524393"/>
                  <a:ext cx="256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51" name="Freihand 250">
                  <a:extLst>
                    <a:ext uri="{FF2B5EF4-FFF2-40B4-BE49-F238E27FC236}">
                      <a16:creationId xmlns:a16="http://schemas.microsoft.com/office/drawing/2014/main" id="{4E76A928-0F8C-BD79-FA2F-D1AB759BEAFE}"/>
                    </a:ext>
                  </a:extLst>
                </p14:cNvPr>
                <p14:cNvContentPartPr/>
                <p14:nvPr/>
              </p14:nvContentPartPr>
              <p14:xfrm>
                <a:off x="7144595" y="4258353"/>
                <a:ext cx="258120" cy="319320"/>
              </p14:xfrm>
            </p:contentPart>
          </mc:Choice>
          <mc:Fallback>
            <p:pic>
              <p:nvPicPr>
                <p:cNvPr id="251" name="Freihand 250">
                  <a:extLst>
                    <a:ext uri="{FF2B5EF4-FFF2-40B4-BE49-F238E27FC236}">
                      <a16:creationId xmlns:a16="http://schemas.microsoft.com/office/drawing/2014/main" id="{4E76A928-0F8C-BD79-FA2F-D1AB759BEAFE}"/>
                    </a:ext>
                  </a:extLst>
                </p:cNvPr>
                <p:cNvPicPr/>
                <p:nvPr/>
              </p:nvPicPr>
              <p:blipFill>
                <a:blip r:embed="rId582"/>
                <a:stretch>
                  <a:fillRect/>
                </a:stretch>
              </p:blipFill>
              <p:spPr>
                <a:xfrm>
                  <a:off x="7135595" y="4249713"/>
                  <a:ext cx="275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66" name="Freihand 265">
                  <a:extLst>
                    <a:ext uri="{FF2B5EF4-FFF2-40B4-BE49-F238E27FC236}">
                      <a16:creationId xmlns:a16="http://schemas.microsoft.com/office/drawing/2014/main" id="{290EDD4A-A824-58B6-5949-4FC4E33F362C}"/>
                    </a:ext>
                  </a:extLst>
                </p14:cNvPr>
                <p14:cNvContentPartPr/>
                <p14:nvPr/>
              </p14:nvContentPartPr>
              <p14:xfrm>
                <a:off x="7558235" y="4428633"/>
                <a:ext cx="79920" cy="275400"/>
              </p14:xfrm>
            </p:contentPart>
          </mc:Choice>
          <mc:Fallback>
            <p:pic>
              <p:nvPicPr>
                <p:cNvPr id="266" name="Freihand 265">
                  <a:extLst>
                    <a:ext uri="{FF2B5EF4-FFF2-40B4-BE49-F238E27FC236}">
                      <a16:creationId xmlns:a16="http://schemas.microsoft.com/office/drawing/2014/main" id="{290EDD4A-A824-58B6-5949-4FC4E33F362C}"/>
                    </a:ext>
                  </a:extLst>
                </p:cNvPr>
                <p:cNvPicPr/>
                <p:nvPr/>
              </p:nvPicPr>
              <p:blipFill>
                <a:blip r:embed="rId584"/>
                <a:stretch>
                  <a:fillRect/>
                </a:stretch>
              </p:blipFill>
              <p:spPr>
                <a:xfrm>
                  <a:off x="7549595" y="4419633"/>
                  <a:ext cx="975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67" name="Freihand 266">
                  <a:extLst>
                    <a:ext uri="{FF2B5EF4-FFF2-40B4-BE49-F238E27FC236}">
                      <a16:creationId xmlns:a16="http://schemas.microsoft.com/office/drawing/2014/main" id="{CAFB6B7E-CD1D-8BF6-D498-DC945EE2403A}"/>
                    </a:ext>
                  </a:extLst>
                </p14:cNvPr>
                <p14:cNvContentPartPr/>
                <p14:nvPr/>
              </p14:nvContentPartPr>
              <p14:xfrm>
                <a:off x="7629875" y="4373193"/>
                <a:ext cx="168120" cy="126360"/>
              </p14:xfrm>
            </p:contentPart>
          </mc:Choice>
          <mc:Fallback>
            <p:pic>
              <p:nvPicPr>
                <p:cNvPr id="267" name="Freihand 266">
                  <a:extLst>
                    <a:ext uri="{FF2B5EF4-FFF2-40B4-BE49-F238E27FC236}">
                      <a16:creationId xmlns:a16="http://schemas.microsoft.com/office/drawing/2014/main" id="{CAFB6B7E-CD1D-8BF6-D498-DC945EE2403A}"/>
                    </a:ext>
                  </a:extLst>
                </p:cNvPr>
                <p:cNvPicPr/>
                <p:nvPr/>
              </p:nvPicPr>
              <p:blipFill>
                <a:blip r:embed="rId586"/>
                <a:stretch>
                  <a:fillRect/>
                </a:stretch>
              </p:blipFill>
              <p:spPr>
                <a:xfrm>
                  <a:off x="7621235" y="4364553"/>
                  <a:ext cx="185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68" name="Freihand 267">
                  <a:extLst>
                    <a:ext uri="{FF2B5EF4-FFF2-40B4-BE49-F238E27FC236}">
                      <a16:creationId xmlns:a16="http://schemas.microsoft.com/office/drawing/2014/main" id="{9CE61D2D-3AA7-284D-774D-03B4A20AAEC2}"/>
                    </a:ext>
                  </a:extLst>
                </p14:cNvPr>
                <p14:cNvContentPartPr/>
                <p14:nvPr/>
              </p14:nvContentPartPr>
              <p14:xfrm>
                <a:off x="7834715" y="4135593"/>
                <a:ext cx="233640" cy="307800"/>
              </p14:xfrm>
            </p:contentPart>
          </mc:Choice>
          <mc:Fallback>
            <p:pic>
              <p:nvPicPr>
                <p:cNvPr id="268" name="Freihand 267">
                  <a:extLst>
                    <a:ext uri="{FF2B5EF4-FFF2-40B4-BE49-F238E27FC236}">
                      <a16:creationId xmlns:a16="http://schemas.microsoft.com/office/drawing/2014/main" id="{9CE61D2D-3AA7-284D-774D-03B4A20AAEC2}"/>
                    </a:ext>
                  </a:extLst>
                </p:cNvPr>
                <p:cNvPicPr/>
                <p:nvPr/>
              </p:nvPicPr>
              <p:blipFill>
                <a:blip r:embed="rId588"/>
                <a:stretch>
                  <a:fillRect/>
                </a:stretch>
              </p:blipFill>
              <p:spPr>
                <a:xfrm>
                  <a:off x="7826075" y="4126593"/>
                  <a:ext cx="2512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69" name="Freihand 268">
                  <a:extLst>
                    <a:ext uri="{FF2B5EF4-FFF2-40B4-BE49-F238E27FC236}">
                      <a16:creationId xmlns:a16="http://schemas.microsoft.com/office/drawing/2014/main" id="{F28A6376-B21F-7A71-58F8-73C1AB6197D6}"/>
                    </a:ext>
                  </a:extLst>
                </p14:cNvPr>
                <p14:cNvContentPartPr/>
                <p14:nvPr/>
              </p14:nvContentPartPr>
              <p14:xfrm>
                <a:off x="7950635" y="4187433"/>
                <a:ext cx="88560" cy="12960"/>
              </p14:xfrm>
            </p:contentPart>
          </mc:Choice>
          <mc:Fallback>
            <p:pic>
              <p:nvPicPr>
                <p:cNvPr id="269" name="Freihand 268">
                  <a:extLst>
                    <a:ext uri="{FF2B5EF4-FFF2-40B4-BE49-F238E27FC236}">
                      <a16:creationId xmlns:a16="http://schemas.microsoft.com/office/drawing/2014/main" id="{F28A6376-B21F-7A71-58F8-73C1AB6197D6}"/>
                    </a:ext>
                  </a:extLst>
                </p:cNvPr>
                <p:cNvPicPr/>
                <p:nvPr/>
              </p:nvPicPr>
              <p:blipFill>
                <a:blip r:embed="rId590"/>
                <a:stretch>
                  <a:fillRect/>
                </a:stretch>
              </p:blipFill>
              <p:spPr>
                <a:xfrm>
                  <a:off x="7941635" y="4178433"/>
                  <a:ext cx="106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70" name="Freihand 269">
                  <a:extLst>
                    <a:ext uri="{FF2B5EF4-FFF2-40B4-BE49-F238E27FC236}">
                      <a16:creationId xmlns:a16="http://schemas.microsoft.com/office/drawing/2014/main" id="{C3DAE8D2-2CB5-3F90-6D91-CB25C6FC957F}"/>
                    </a:ext>
                  </a:extLst>
                </p14:cNvPr>
                <p14:cNvContentPartPr/>
                <p14:nvPr/>
              </p14:nvContentPartPr>
              <p14:xfrm>
                <a:off x="8097875" y="4169793"/>
                <a:ext cx="105840" cy="100080"/>
              </p14:xfrm>
            </p:contentPart>
          </mc:Choice>
          <mc:Fallback>
            <p:pic>
              <p:nvPicPr>
                <p:cNvPr id="270" name="Freihand 269">
                  <a:extLst>
                    <a:ext uri="{FF2B5EF4-FFF2-40B4-BE49-F238E27FC236}">
                      <a16:creationId xmlns:a16="http://schemas.microsoft.com/office/drawing/2014/main" id="{C3DAE8D2-2CB5-3F90-6D91-CB25C6FC957F}"/>
                    </a:ext>
                  </a:extLst>
                </p:cNvPr>
                <p:cNvPicPr/>
                <p:nvPr/>
              </p:nvPicPr>
              <p:blipFill>
                <a:blip r:embed="rId592"/>
                <a:stretch>
                  <a:fillRect/>
                </a:stretch>
              </p:blipFill>
              <p:spPr>
                <a:xfrm>
                  <a:off x="8088875" y="4160793"/>
                  <a:ext cx="123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71" name="Freihand 270">
                  <a:extLst>
                    <a:ext uri="{FF2B5EF4-FFF2-40B4-BE49-F238E27FC236}">
                      <a16:creationId xmlns:a16="http://schemas.microsoft.com/office/drawing/2014/main" id="{1178F658-44E3-0D62-FA00-14AD86086A6E}"/>
                    </a:ext>
                  </a:extLst>
                </p14:cNvPr>
                <p14:cNvContentPartPr/>
                <p14:nvPr/>
              </p14:nvContentPartPr>
              <p14:xfrm>
                <a:off x="7476875" y="4788633"/>
                <a:ext cx="95760" cy="170280"/>
              </p14:xfrm>
            </p:contentPart>
          </mc:Choice>
          <mc:Fallback>
            <p:pic>
              <p:nvPicPr>
                <p:cNvPr id="271" name="Freihand 270">
                  <a:extLst>
                    <a:ext uri="{FF2B5EF4-FFF2-40B4-BE49-F238E27FC236}">
                      <a16:creationId xmlns:a16="http://schemas.microsoft.com/office/drawing/2014/main" id="{1178F658-44E3-0D62-FA00-14AD86086A6E}"/>
                    </a:ext>
                  </a:extLst>
                </p:cNvPr>
                <p:cNvPicPr/>
                <p:nvPr/>
              </p:nvPicPr>
              <p:blipFill>
                <a:blip r:embed="rId594"/>
                <a:stretch>
                  <a:fillRect/>
                </a:stretch>
              </p:blipFill>
              <p:spPr>
                <a:xfrm>
                  <a:off x="7467875" y="4779993"/>
                  <a:ext cx="113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72" name="Freihand 271">
                  <a:extLst>
                    <a:ext uri="{FF2B5EF4-FFF2-40B4-BE49-F238E27FC236}">
                      <a16:creationId xmlns:a16="http://schemas.microsoft.com/office/drawing/2014/main" id="{E3475A80-FC20-757A-FB2D-2A56A6517F82}"/>
                    </a:ext>
                  </a:extLst>
                </p14:cNvPr>
                <p14:cNvContentPartPr/>
                <p14:nvPr/>
              </p14:nvContentPartPr>
              <p14:xfrm>
                <a:off x="7634915" y="4506033"/>
                <a:ext cx="428400" cy="543240"/>
              </p14:xfrm>
            </p:contentPart>
          </mc:Choice>
          <mc:Fallback>
            <p:pic>
              <p:nvPicPr>
                <p:cNvPr id="272" name="Freihand 271">
                  <a:extLst>
                    <a:ext uri="{FF2B5EF4-FFF2-40B4-BE49-F238E27FC236}">
                      <a16:creationId xmlns:a16="http://schemas.microsoft.com/office/drawing/2014/main" id="{E3475A80-FC20-757A-FB2D-2A56A6517F82}"/>
                    </a:ext>
                  </a:extLst>
                </p:cNvPr>
                <p:cNvPicPr/>
                <p:nvPr/>
              </p:nvPicPr>
              <p:blipFill>
                <a:blip r:embed="rId596"/>
                <a:stretch>
                  <a:fillRect/>
                </a:stretch>
              </p:blipFill>
              <p:spPr>
                <a:xfrm>
                  <a:off x="7626275" y="4497033"/>
                  <a:ext cx="44604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73" name="Freihand 272">
                  <a:extLst>
                    <a:ext uri="{FF2B5EF4-FFF2-40B4-BE49-F238E27FC236}">
                      <a16:creationId xmlns:a16="http://schemas.microsoft.com/office/drawing/2014/main" id="{71A8BC70-789F-BE7B-EEA9-122097AB40B7}"/>
                    </a:ext>
                  </a:extLst>
                </p14:cNvPr>
                <p14:cNvContentPartPr/>
                <p14:nvPr/>
              </p14:nvContentPartPr>
              <p14:xfrm>
                <a:off x="8147915" y="4457073"/>
                <a:ext cx="169920" cy="186480"/>
              </p14:xfrm>
            </p:contentPart>
          </mc:Choice>
          <mc:Fallback>
            <p:pic>
              <p:nvPicPr>
                <p:cNvPr id="273" name="Freihand 272">
                  <a:extLst>
                    <a:ext uri="{FF2B5EF4-FFF2-40B4-BE49-F238E27FC236}">
                      <a16:creationId xmlns:a16="http://schemas.microsoft.com/office/drawing/2014/main" id="{71A8BC70-789F-BE7B-EEA9-122097AB40B7}"/>
                    </a:ext>
                  </a:extLst>
                </p:cNvPr>
                <p:cNvPicPr/>
                <p:nvPr/>
              </p:nvPicPr>
              <p:blipFill>
                <a:blip r:embed="rId598"/>
                <a:stretch>
                  <a:fillRect/>
                </a:stretch>
              </p:blipFill>
              <p:spPr>
                <a:xfrm>
                  <a:off x="8138915" y="4448433"/>
                  <a:ext cx="187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74" name="Freihand 273">
                  <a:extLst>
                    <a:ext uri="{FF2B5EF4-FFF2-40B4-BE49-F238E27FC236}">
                      <a16:creationId xmlns:a16="http://schemas.microsoft.com/office/drawing/2014/main" id="{D24A352E-E1B5-4BA3-3772-4CE247DE3B39}"/>
                    </a:ext>
                  </a:extLst>
                </p14:cNvPr>
                <p14:cNvContentPartPr/>
                <p14:nvPr/>
              </p14:nvContentPartPr>
              <p14:xfrm>
                <a:off x="7827155" y="4970793"/>
                <a:ext cx="188280" cy="180360"/>
              </p14:xfrm>
            </p:contentPart>
          </mc:Choice>
          <mc:Fallback>
            <p:pic>
              <p:nvPicPr>
                <p:cNvPr id="274" name="Freihand 273">
                  <a:extLst>
                    <a:ext uri="{FF2B5EF4-FFF2-40B4-BE49-F238E27FC236}">
                      <a16:creationId xmlns:a16="http://schemas.microsoft.com/office/drawing/2014/main" id="{D24A352E-E1B5-4BA3-3772-4CE247DE3B39}"/>
                    </a:ext>
                  </a:extLst>
                </p:cNvPr>
                <p:cNvPicPr/>
                <p:nvPr/>
              </p:nvPicPr>
              <p:blipFill>
                <a:blip r:embed="rId600"/>
                <a:stretch>
                  <a:fillRect/>
                </a:stretch>
              </p:blipFill>
              <p:spPr>
                <a:xfrm>
                  <a:off x="7818515" y="4962153"/>
                  <a:ext cx="205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75" name="Freihand 274">
                  <a:extLst>
                    <a:ext uri="{FF2B5EF4-FFF2-40B4-BE49-F238E27FC236}">
                      <a16:creationId xmlns:a16="http://schemas.microsoft.com/office/drawing/2014/main" id="{3E216AF6-8DA0-DFE3-AB6D-7E45C6353554}"/>
                    </a:ext>
                  </a:extLst>
                </p14:cNvPr>
                <p14:cNvContentPartPr/>
                <p14:nvPr/>
              </p14:nvContentPartPr>
              <p14:xfrm>
                <a:off x="7824995" y="4994193"/>
                <a:ext cx="164520" cy="96120"/>
              </p14:xfrm>
            </p:contentPart>
          </mc:Choice>
          <mc:Fallback>
            <p:pic>
              <p:nvPicPr>
                <p:cNvPr id="275" name="Freihand 274">
                  <a:extLst>
                    <a:ext uri="{FF2B5EF4-FFF2-40B4-BE49-F238E27FC236}">
                      <a16:creationId xmlns:a16="http://schemas.microsoft.com/office/drawing/2014/main" id="{3E216AF6-8DA0-DFE3-AB6D-7E45C6353554}"/>
                    </a:ext>
                  </a:extLst>
                </p:cNvPr>
                <p:cNvPicPr/>
                <p:nvPr/>
              </p:nvPicPr>
              <p:blipFill>
                <a:blip r:embed="rId602"/>
                <a:stretch>
                  <a:fillRect/>
                </a:stretch>
              </p:blipFill>
              <p:spPr>
                <a:xfrm>
                  <a:off x="7815995" y="4985193"/>
                  <a:ext cx="182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76" name="Freihand 275">
                  <a:extLst>
                    <a:ext uri="{FF2B5EF4-FFF2-40B4-BE49-F238E27FC236}">
                      <a16:creationId xmlns:a16="http://schemas.microsoft.com/office/drawing/2014/main" id="{7FF6B793-3458-6534-F996-6A338443E3C9}"/>
                    </a:ext>
                  </a:extLst>
                </p14:cNvPr>
                <p14:cNvContentPartPr/>
                <p14:nvPr/>
              </p14:nvContentPartPr>
              <p14:xfrm>
                <a:off x="8025875" y="4915713"/>
                <a:ext cx="95400" cy="146520"/>
              </p14:xfrm>
            </p:contentPart>
          </mc:Choice>
          <mc:Fallback>
            <p:pic>
              <p:nvPicPr>
                <p:cNvPr id="276" name="Freihand 275">
                  <a:extLst>
                    <a:ext uri="{FF2B5EF4-FFF2-40B4-BE49-F238E27FC236}">
                      <a16:creationId xmlns:a16="http://schemas.microsoft.com/office/drawing/2014/main" id="{7FF6B793-3458-6534-F996-6A338443E3C9}"/>
                    </a:ext>
                  </a:extLst>
                </p:cNvPr>
                <p:cNvPicPr/>
                <p:nvPr/>
              </p:nvPicPr>
              <p:blipFill>
                <a:blip r:embed="rId604"/>
                <a:stretch>
                  <a:fillRect/>
                </a:stretch>
              </p:blipFill>
              <p:spPr>
                <a:xfrm>
                  <a:off x="8017235" y="4906713"/>
                  <a:ext cx="113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77" name="Freihand 276">
                  <a:extLst>
                    <a:ext uri="{FF2B5EF4-FFF2-40B4-BE49-F238E27FC236}">
                      <a16:creationId xmlns:a16="http://schemas.microsoft.com/office/drawing/2014/main" id="{F0DF1996-DBBD-F4E3-BF1B-06298588B316}"/>
                    </a:ext>
                  </a:extLst>
                </p14:cNvPr>
                <p14:cNvContentPartPr/>
                <p14:nvPr/>
              </p14:nvContentPartPr>
              <p14:xfrm>
                <a:off x="8028755" y="4880793"/>
                <a:ext cx="230400" cy="144360"/>
              </p14:xfrm>
            </p:contentPart>
          </mc:Choice>
          <mc:Fallback>
            <p:pic>
              <p:nvPicPr>
                <p:cNvPr id="277" name="Freihand 276">
                  <a:extLst>
                    <a:ext uri="{FF2B5EF4-FFF2-40B4-BE49-F238E27FC236}">
                      <a16:creationId xmlns:a16="http://schemas.microsoft.com/office/drawing/2014/main" id="{F0DF1996-DBBD-F4E3-BF1B-06298588B316}"/>
                    </a:ext>
                  </a:extLst>
                </p:cNvPr>
                <p:cNvPicPr/>
                <p:nvPr/>
              </p:nvPicPr>
              <p:blipFill>
                <a:blip r:embed="rId606"/>
                <a:stretch>
                  <a:fillRect/>
                </a:stretch>
              </p:blipFill>
              <p:spPr>
                <a:xfrm>
                  <a:off x="8019755" y="4872153"/>
                  <a:ext cx="248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78" name="Freihand 277">
                  <a:extLst>
                    <a:ext uri="{FF2B5EF4-FFF2-40B4-BE49-F238E27FC236}">
                      <a16:creationId xmlns:a16="http://schemas.microsoft.com/office/drawing/2014/main" id="{1B8E61DF-96E9-F92C-1902-CFDFBF0C0D90}"/>
                    </a:ext>
                  </a:extLst>
                </p14:cNvPr>
                <p14:cNvContentPartPr/>
                <p14:nvPr/>
              </p14:nvContentPartPr>
              <p14:xfrm>
                <a:off x="8255195" y="4791153"/>
                <a:ext cx="90720" cy="141120"/>
              </p14:xfrm>
            </p:contentPart>
          </mc:Choice>
          <mc:Fallback>
            <p:pic>
              <p:nvPicPr>
                <p:cNvPr id="278" name="Freihand 277">
                  <a:extLst>
                    <a:ext uri="{FF2B5EF4-FFF2-40B4-BE49-F238E27FC236}">
                      <a16:creationId xmlns:a16="http://schemas.microsoft.com/office/drawing/2014/main" id="{1B8E61DF-96E9-F92C-1902-CFDFBF0C0D90}"/>
                    </a:ext>
                  </a:extLst>
                </p:cNvPr>
                <p:cNvPicPr/>
                <p:nvPr/>
              </p:nvPicPr>
              <p:blipFill>
                <a:blip r:embed="rId608"/>
                <a:stretch>
                  <a:fillRect/>
                </a:stretch>
              </p:blipFill>
              <p:spPr>
                <a:xfrm>
                  <a:off x="8246555" y="4782153"/>
                  <a:ext cx="108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80" name="Freihand 279">
                  <a:extLst>
                    <a:ext uri="{FF2B5EF4-FFF2-40B4-BE49-F238E27FC236}">
                      <a16:creationId xmlns:a16="http://schemas.microsoft.com/office/drawing/2014/main" id="{7C9DAE93-F5EA-7EE5-7E7B-A1570852A04E}"/>
                    </a:ext>
                  </a:extLst>
                </p14:cNvPr>
                <p14:cNvContentPartPr/>
                <p14:nvPr/>
              </p14:nvContentPartPr>
              <p14:xfrm>
                <a:off x="7484795" y="5386233"/>
                <a:ext cx="107640" cy="153000"/>
              </p14:xfrm>
            </p:contentPart>
          </mc:Choice>
          <mc:Fallback>
            <p:pic>
              <p:nvPicPr>
                <p:cNvPr id="280" name="Freihand 279">
                  <a:extLst>
                    <a:ext uri="{FF2B5EF4-FFF2-40B4-BE49-F238E27FC236}">
                      <a16:creationId xmlns:a16="http://schemas.microsoft.com/office/drawing/2014/main" id="{7C9DAE93-F5EA-7EE5-7E7B-A1570852A04E}"/>
                    </a:ext>
                  </a:extLst>
                </p:cNvPr>
                <p:cNvPicPr/>
                <p:nvPr/>
              </p:nvPicPr>
              <p:blipFill>
                <a:blip r:embed="rId610"/>
                <a:stretch>
                  <a:fillRect/>
                </a:stretch>
              </p:blipFill>
              <p:spPr>
                <a:xfrm>
                  <a:off x="7476155" y="5377233"/>
                  <a:ext cx="125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81" name="Freihand 280">
                  <a:extLst>
                    <a:ext uri="{FF2B5EF4-FFF2-40B4-BE49-F238E27FC236}">
                      <a16:creationId xmlns:a16="http://schemas.microsoft.com/office/drawing/2014/main" id="{B3C09B81-6B03-0CB2-A55A-78C301785949}"/>
                    </a:ext>
                  </a:extLst>
                </p14:cNvPr>
                <p14:cNvContentPartPr/>
                <p14:nvPr/>
              </p14:nvContentPartPr>
              <p14:xfrm>
                <a:off x="7364195" y="5254833"/>
                <a:ext cx="250920" cy="101880"/>
              </p14:xfrm>
            </p:contentPart>
          </mc:Choice>
          <mc:Fallback>
            <p:pic>
              <p:nvPicPr>
                <p:cNvPr id="281" name="Freihand 280">
                  <a:extLst>
                    <a:ext uri="{FF2B5EF4-FFF2-40B4-BE49-F238E27FC236}">
                      <a16:creationId xmlns:a16="http://schemas.microsoft.com/office/drawing/2014/main" id="{B3C09B81-6B03-0CB2-A55A-78C301785949}"/>
                    </a:ext>
                  </a:extLst>
                </p:cNvPr>
                <p:cNvPicPr/>
                <p:nvPr/>
              </p:nvPicPr>
              <p:blipFill>
                <a:blip r:embed="rId612"/>
                <a:stretch>
                  <a:fillRect/>
                </a:stretch>
              </p:blipFill>
              <p:spPr>
                <a:xfrm>
                  <a:off x="7355555" y="5245833"/>
                  <a:ext cx="268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83" name="Freihand 282">
                  <a:extLst>
                    <a:ext uri="{FF2B5EF4-FFF2-40B4-BE49-F238E27FC236}">
                      <a16:creationId xmlns:a16="http://schemas.microsoft.com/office/drawing/2014/main" id="{D0F21AC5-2646-FCC3-052B-269F675FD9D3}"/>
                    </a:ext>
                  </a:extLst>
                </p14:cNvPr>
                <p14:cNvContentPartPr/>
                <p14:nvPr/>
              </p14:nvContentPartPr>
              <p14:xfrm>
                <a:off x="7583435" y="5133873"/>
                <a:ext cx="169200" cy="163800"/>
              </p14:xfrm>
            </p:contentPart>
          </mc:Choice>
          <mc:Fallback>
            <p:pic>
              <p:nvPicPr>
                <p:cNvPr id="283" name="Freihand 282">
                  <a:extLst>
                    <a:ext uri="{FF2B5EF4-FFF2-40B4-BE49-F238E27FC236}">
                      <a16:creationId xmlns:a16="http://schemas.microsoft.com/office/drawing/2014/main" id="{D0F21AC5-2646-FCC3-052B-269F675FD9D3}"/>
                    </a:ext>
                  </a:extLst>
                </p:cNvPr>
                <p:cNvPicPr/>
                <p:nvPr/>
              </p:nvPicPr>
              <p:blipFill>
                <a:blip r:embed="rId614"/>
                <a:stretch>
                  <a:fillRect/>
                </a:stretch>
              </p:blipFill>
              <p:spPr>
                <a:xfrm>
                  <a:off x="7574435" y="5124873"/>
                  <a:ext cx="186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84" name="Freihand 283">
                  <a:extLst>
                    <a:ext uri="{FF2B5EF4-FFF2-40B4-BE49-F238E27FC236}">
                      <a16:creationId xmlns:a16="http://schemas.microsoft.com/office/drawing/2014/main" id="{276A9532-983A-0F1A-3A1A-499E59E6616E}"/>
                    </a:ext>
                  </a:extLst>
                </p14:cNvPr>
                <p14:cNvContentPartPr/>
                <p14:nvPr/>
              </p14:nvContentPartPr>
              <p14:xfrm>
                <a:off x="7753355" y="5318193"/>
                <a:ext cx="155160" cy="86760"/>
              </p14:xfrm>
            </p:contentPart>
          </mc:Choice>
          <mc:Fallback>
            <p:pic>
              <p:nvPicPr>
                <p:cNvPr id="284" name="Freihand 283">
                  <a:extLst>
                    <a:ext uri="{FF2B5EF4-FFF2-40B4-BE49-F238E27FC236}">
                      <a16:creationId xmlns:a16="http://schemas.microsoft.com/office/drawing/2014/main" id="{276A9532-983A-0F1A-3A1A-499E59E6616E}"/>
                    </a:ext>
                  </a:extLst>
                </p:cNvPr>
                <p:cNvPicPr/>
                <p:nvPr/>
              </p:nvPicPr>
              <p:blipFill>
                <a:blip r:embed="rId616"/>
                <a:stretch>
                  <a:fillRect/>
                </a:stretch>
              </p:blipFill>
              <p:spPr>
                <a:xfrm>
                  <a:off x="7744355" y="5309193"/>
                  <a:ext cx="172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85" name="Freihand 284">
                  <a:extLst>
                    <a:ext uri="{FF2B5EF4-FFF2-40B4-BE49-F238E27FC236}">
                      <a16:creationId xmlns:a16="http://schemas.microsoft.com/office/drawing/2014/main" id="{CDCB46D1-C084-22E2-D359-F0B469F3C683}"/>
                    </a:ext>
                  </a:extLst>
                </p14:cNvPr>
                <p14:cNvContentPartPr/>
                <p14:nvPr/>
              </p14:nvContentPartPr>
              <p14:xfrm>
                <a:off x="7780715" y="5345193"/>
                <a:ext cx="242280" cy="91440"/>
              </p14:xfrm>
            </p:contentPart>
          </mc:Choice>
          <mc:Fallback>
            <p:pic>
              <p:nvPicPr>
                <p:cNvPr id="285" name="Freihand 284">
                  <a:extLst>
                    <a:ext uri="{FF2B5EF4-FFF2-40B4-BE49-F238E27FC236}">
                      <a16:creationId xmlns:a16="http://schemas.microsoft.com/office/drawing/2014/main" id="{CDCB46D1-C084-22E2-D359-F0B469F3C683}"/>
                    </a:ext>
                  </a:extLst>
                </p:cNvPr>
                <p:cNvPicPr/>
                <p:nvPr/>
              </p:nvPicPr>
              <p:blipFill>
                <a:blip r:embed="rId618"/>
                <a:stretch>
                  <a:fillRect/>
                </a:stretch>
              </p:blipFill>
              <p:spPr>
                <a:xfrm>
                  <a:off x="7772075" y="5336193"/>
                  <a:ext cx="259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86" name="Freihand 285">
                  <a:extLst>
                    <a:ext uri="{FF2B5EF4-FFF2-40B4-BE49-F238E27FC236}">
                      <a16:creationId xmlns:a16="http://schemas.microsoft.com/office/drawing/2014/main" id="{8D5B36AD-F1E9-1E11-4AC3-3CFA9D02DA92}"/>
                    </a:ext>
                  </a:extLst>
                </p14:cNvPr>
                <p14:cNvContentPartPr/>
                <p14:nvPr/>
              </p14:nvContentPartPr>
              <p14:xfrm>
                <a:off x="8042435" y="5143593"/>
                <a:ext cx="177120" cy="194760"/>
              </p14:xfrm>
            </p:contentPart>
          </mc:Choice>
          <mc:Fallback>
            <p:pic>
              <p:nvPicPr>
                <p:cNvPr id="286" name="Freihand 285">
                  <a:extLst>
                    <a:ext uri="{FF2B5EF4-FFF2-40B4-BE49-F238E27FC236}">
                      <a16:creationId xmlns:a16="http://schemas.microsoft.com/office/drawing/2014/main" id="{8D5B36AD-F1E9-1E11-4AC3-3CFA9D02DA92}"/>
                    </a:ext>
                  </a:extLst>
                </p:cNvPr>
                <p:cNvPicPr/>
                <p:nvPr/>
              </p:nvPicPr>
              <p:blipFill>
                <a:blip r:embed="rId620"/>
                <a:stretch>
                  <a:fillRect/>
                </a:stretch>
              </p:blipFill>
              <p:spPr>
                <a:xfrm>
                  <a:off x="8033435" y="5134953"/>
                  <a:ext cx="194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9" name="Freihand 368">
                  <a:extLst>
                    <a:ext uri="{FF2B5EF4-FFF2-40B4-BE49-F238E27FC236}">
                      <a16:creationId xmlns:a16="http://schemas.microsoft.com/office/drawing/2014/main" id="{111A7E0B-4775-15CC-0D1B-6F9F36A9D893}"/>
                    </a:ext>
                  </a:extLst>
                </p14:cNvPr>
                <p14:cNvContentPartPr/>
                <p14:nvPr/>
              </p14:nvContentPartPr>
              <p14:xfrm>
                <a:off x="5849675" y="6307833"/>
                <a:ext cx="1247040" cy="160200"/>
              </p14:xfrm>
            </p:contentPart>
          </mc:Choice>
          <mc:Fallback>
            <p:pic>
              <p:nvPicPr>
                <p:cNvPr id="369" name="Freihand 368">
                  <a:extLst>
                    <a:ext uri="{FF2B5EF4-FFF2-40B4-BE49-F238E27FC236}">
                      <a16:creationId xmlns:a16="http://schemas.microsoft.com/office/drawing/2014/main" id="{111A7E0B-4775-15CC-0D1B-6F9F36A9D893}"/>
                    </a:ext>
                  </a:extLst>
                </p:cNvPr>
                <p:cNvPicPr/>
                <p:nvPr/>
              </p:nvPicPr>
              <p:blipFill>
                <a:blip r:embed="rId622"/>
                <a:stretch>
                  <a:fillRect/>
                </a:stretch>
              </p:blipFill>
              <p:spPr>
                <a:xfrm>
                  <a:off x="5841035" y="6298833"/>
                  <a:ext cx="1264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0" name="Freihand 369">
                  <a:extLst>
                    <a:ext uri="{FF2B5EF4-FFF2-40B4-BE49-F238E27FC236}">
                      <a16:creationId xmlns:a16="http://schemas.microsoft.com/office/drawing/2014/main" id="{D93EDCD8-AA23-814A-75E8-7D3432CF59AF}"/>
                    </a:ext>
                  </a:extLst>
                </p14:cNvPr>
                <p14:cNvContentPartPr/>
                <p14:nvPr/>
              </p14:nvContentPartPr>
              <p14:xfrm>
                <a:off x="5778035" y="6226833"/>
                <a:ext cx="127080" cy="247320"/>
              </p14:xfrm>
            </p:contentPart>
          </mc:Choice>
          <mc:Fallback>
            <p:pic>
              <p:nvPicPr>
                <p:cNvPr id="370" name="Freihand 369">
                  <a:extLst>
                    <a:ext uri="{FF2B5EF4-FFF2-40B4-BE49-F238E27FC236}">
                      <a16:creationId xmlns:a16="http://schemas.microsoft.com/office/drawing/2014/main" id="{D93EDCD8-AA23-814A-75E8-7D3432CF59AF}"/>
                    </a:ext>
                  </a:extLst>
                </p:cNvPr>
                <p:cNvPicPr/>
                <p:nvPr/>
              </p:nvPicPr>
              <p:blipFill>
                <a:blip r:embed="rId624"/>
                <a:stretch>
                  <a:fillRect/>
                </a:stretch>
              </p:blipFill>
              <p:spPr>
                <a:xfrm>
                  <a:off x="5769035" y="6218193"/>
                  <a:ext cx="1447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1" name="Freihand 370">
                  <a:extLst>
                    <a:ext uri="{FF2B5EF4-FFF2-40B4-BE49-F238E27FC236}">
                      <a16:creationId xmlns:a16="http://schemas.microsoft.com/office/drawing/2014/main" id="{D6EEEF2D-B59F-631F-2E39-C23C55902F6A}"/>
                    </a:ext>
                  </a:extLst>
                </p14:cNvPr>
                <p14:cNvContentPartPr/>
                <p14:nvPr/>
              </p14:nvContentPartPr>
              <p14:xfrm>
                <a:off x="5586155" y="6058353"/>
                <a:ext cx="120960" cy="181080"/>
              </p14:xfrm>
            </p:contentPart>
          </mc:Choice>
          <mc:Fallback>
            <p:pic>
              <p:nvPicPr>
                <p:cNvPr id="371" name="Freihand 370">
                  <a:extLst>
                    <a:ext uri="{FF2B5EF4-FFF2-40B4-BE49-F238E27FC236}">
                      <a16:creationId xmlns:a16="http://schemas.microsoft.com/office/drawing/2014/main" id="{D6EEEF2D-B59F-631F-2E39-C23C55902F6A}"/>
                    </a:ext>
                  </a:extLst>
                </p:cNvPr>
                <p:cNvPicPr/>
                <p:nvPr/>
              </p:nvPicPr>
              <p:blipFill>
                <a:blip r:embed="rId626"/>
                <a:stretch>
                  <a:fillRect/>
                </a:stretch>
              </p:blipFill>
              <p:spPr>
                <a:xfrm>
                  <a:off x="5577155" y="6049353"/>
                  <a:ext cx="138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2" name="Freihand 371">
                  <a:extLst>
                    <a:ext uri="{FF2B5EF4-FFF2-40B4-BE49-F238E27FC236}">
                      <a16:creationId xmlns:a16="http://schemas.microsoft.com/office/drawing/2014/main" id="{57B47F34-FD35-B4C8-8333-AAF7A5F1C35C}"/>
                    </a:ext>
                  </a:extLst>
                </p14:cNvPr>
                <p14:cNvContentPartPr/>
                <p14:nvPr/>
              </p14:nvContentPartPr>
              <p14:xfrm>
                <a:off x="5683715" y="6152313"/>
                <a:ext cx="120960" cy="26280"/>
              </p14:xfrm>
            </p:contentPart>
          </mc:Choice>
          <mc:Fallback>
            <p:pic>
              <p:nvPicPr>
                <p:cNvPr id="372" name="Freihand 371">
                  <a:extLst>
                    <a:ext uri="{FF2B5EF4-FFF2-40B4-BE49-F238E27FC236}">
                      <a16:creationId xmlns:a16="http://schemas.microsoft.com/office/drawing/2014/main" id="{57B47F34-FD35-B4C8-8333-AAF7A5F1C35C}"/>
                    </a:ext>
                  </a:extLst>
                </p:cNvPr>
                <p:cNvPicPr/>
                <p:nvPr/>
              </p:nvPicPr>
              <p:blipFill>
                <a:blip r:embed="rId628"/>
                <a:stretch>
                  <a:fillRect/>
                </a:stretch>
              </p:blipFill>
              <p:spPr>
                <a:xfrm>
                  <a:off x="5674715" y="6143313"/>
                  <a:ext cx="138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3" name="Freihand 372">
                  <a:extLst>
                    <a:ext uri="{FF2B5EF4-FFF2-40B4-BE49-F238E27FC236}">
                      <a16:creationId xmlns:a16="http://schemas.microsoft.com/office/drawing/2014/main" id="{32E45555-0A74-366E-019D-E2A975847DC8}"/>
                    </a:ext>
                  </a:extLst>
                </p14:cNvPr>
                <p14:cNvContentPartPr/>
                <p14:nvPr/>
              </p14:nvContentPartPr>
              <p14:xfrm>
                <a:off x="5757875" y="6099753"/>
                <a:ext cx="77760" cy="107640"/>
              </p14:xfrm>
            </p:contentPart>
          </mc:Choice>
          <mc:Fallback>
            <p:pic>
              <p:nvPicPr>
                <p:cNvPr id="373" name="Freihand 372">
                  <a:extLst>
                    <a:ext uri="{FF2B5EF4-FFF2-40B4-BE49-F238E27FC236}">
                      <a16:creationId xmlns:a16="http://schemas.microsoft.com/office/drawing/2014/main" id="{32E45555-0A74-366E-019D-E2A975847DC8}"/>
                    </a:ext>
                  </a:extLst>
                </p:cNvPr>
                <p:cNvPicPr/>
                <p:nvPr/>
              </p:nvPicPr>
              <p:blipFill>
                <a:blip r:embed="rId630"/>
                <a:stretch>
                  <a:fillRect/>
                </a:stretch>
              </p:blipFill>
              <p:spPr>
                <a:xfrm>
                  <a:off x="5748875" y="6090753"/>
                  <a:ext cx="95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4" name="Freihand 373">
                  <a:extLst>
                    <a:ext uri="{FF2B5EF4-FFF2-40B4-BE49-F238E27FC236}">
                      <a16:creationId xmlns:a16="http://schemas.microsoft.com/office/drawing/2014/main" id="{F7CC5911-925B-502E-80BA-5384E7E7AB07}"/>
                    </a:ext>
                  </a:extLst>
                </p14:cNvPr>
                <p14:cNvContentPartPr/>
                <p14:nvPr/>
              </p14:nvContentPartPr>
              <p14:xfrm>
                <a:off x="5884955" y="6056553"/>
                <a:ext cx="71640" cy="139320"/>
              </p14:xfrm>
            </p:contentPart>
          </mc:Choice>
          <mc:Fallback>
            <p:pic>
              <p:nvPicPr>
                <p:cNvPr id="374" name="Freihand 373">
                  <a:extLst>
                    <a:ext uri="{FF2B5EF4-FFF2-40B4-BE49-F238E27FC236}">
                      <a16:creationId xmlns:a16="http://schemas.microsoft.com/office/drawing/2014/main" id="{F7CC5911-925B-502E-80BA-5384E7E7AB07}"/>
                    </a:ext>
                  </a:extLst>
                </p:cNvPr>
                <p:cNvPicPr/>
                <p:nvPr/>
              </p:nvPicPr>
              <p:blipFill>
                <a:blip r:embed="rId632"/>
                <a:stretch>
                  <a:fillRect/>
                </a:stretch>
              </p:blipFill>
              <p:spPr>
                <a:xfrm>
                  <a:off x="5876315" y="6047553"/>
                  <a:ext cx="89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5" name="Freihand 374">
                  <a:extLst>
                    <a:ext uri="{FF2B5EF4-FFF2-40B4-BE49-F238E27FC236}">
                      <a16:creationId xmlns:a16="http://schemas.microsoft.com/office/drawing/2014/main" id="{F6FA0EEF-11DC-684E-2906-8E1B15D911D0}"/>
                    </a:ext>
                  </a:extLst>
                </p14:cNvPr>
                <p14:cNvContentPartPr/>
                <p14:nvPr/>
              </p14:nvContentPartPr>
              <p14:xfrm>
                <a:off x="5981795" y="6053673"/>
                <a:ext cx="65880" cy="111600"/>
              </p14:xfrm>
            </p:contentPart>
          </mc:Choice>
          <mc:Fallback>
            <p:pic>
              <p:nvPicPr>
                <p:cNvPr id="375" name="Freihand 374">
                  <a:extLst>
                    <a:ext uri="{FF2B5EF4-FFF2-40B4-BE49-F238E27FC236}">
                      <a16:creationId xmlns:a16="http://schemas.microsoft.com/office/drawing/2014/main" id="{F6FA0EEF-11DC-684E-2906-8E1B15D911D0}"/>
                    </a:ext>
                  </a:extLst>
                </p:cNvPr>
                <p:cNvPicPr/>
                <p:nvPr/>
              </p:nvPicPr>
              <p:blipFill>
                <a:blip r:embed="rId634"/>
                <a:stretch>
                  <a:fillRect/>
                </a:stretch>
              </p:blipFill>
              <p:spPr>
                <a:xfrm>
                  <a:off x="5972795" y="6045033"/>
                  <a:ext cx="83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7" name="Freihand 416">
                  <a:extLst>
                    <a:ext uri="{FF2B5EF4-FFF2-40B4-BE49-F238E27FC236}">
                      <a16:creationId xmlns:a16="http://schemas.microsoft.com/office/drawing/2014/main" id="{D2A544CA-4B01-1412-827B-EDEDD4B65316}"/>
                    </a:ext>
                  </a:extLst>
                </p14:cNvPr>
                <p14:cNvContentPartPr/>
                <p14:nvPr/>
              </p14:nvContentPartPr>
              <p14:xfrm>
                <a:off x="6171515" y="5436633"/>
                <a:ext cx="2443680" cy="973440"/>
              </p14:xfrm>
            </p:contentPart>
          </mc:Choice>
          <mc:Fallback>
            <p:pic>
              <p:nvPicPr>
                <p:cNvPr id="417" name="Freihand 416">
                  <a:extLst>
                    <a:ext uri="{FF2B5EF4-FFF2-40B4-BE49-F238E27FC236}">
                      <a16:creationId xmlns:a16="http://schemas.microsoft.com/office/drawing/2014/main" id="{D2A544CA-4B01-1412-827B-EDEDD4B65316}"/>
                    </a:ext>
                  </a:extLst>
                </p:cNvPr>
                <p:cNvPicPr/>
                <p:nvPr/>
              </p:nvPicPr>
              <p:blipFill>
                <a:blip r:embed="rId636"/>
                <a:stretch>
                  <a:fillRect/>
                </a:stretch>
              </p:blipFill>
              <p:spPr>
                <a:xfrm>
                  <a:off x="6162515" y="5427633"/>
                  <a:ext cx="2461320" cy="99108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AB6CD088-18ED-BE6F-8985-796832318072}"/>
                  </a:ext>
                </a:extLst>
              </p14:cNvPr>
              <p14:cNvContentPartPr/>
              <p14:nvPr/>
            </p14:nvContentPartPr>
            <p14:xfrm>
              <a:off x="7082675" y="5931028"/>
              <a:ext cx="300240" cy="43560"/>
            </p14:xfrm>
          </p:contentPart>
        </mc:Choice>
        <mc:Fallback>
          <p:pic>
            <p:nvPicPr>
              <p:cNvPr id="9" name="Freihand 8">
                <a:extLst>
                  <a:ext uri="{FF2B5EF4-FFF2-40B4-BE49-F238E27FC236}">
                    <a16:creationId xmlns:a16="http://schemas.microsoft.com/office/drawing/2014/main" id="{AB6CD088-18ED-BE6F-8985-796832318072}"/>
                  </a:ext>
                </a:extLst>
              </p:cNvPr>
              <p:cNvPicPr/>
              <p:nvPr/>
            </p:nvPicPr>
            <p:blipFill>
              <a:blip r:embed="rId6"/>
              <a:stretch>
                <a:fillRect/>
              </a:stretch>
            </p:blipFill>
            <p:spPr>
              <a:xfrm>
                <a:off x="7074035" y="5922388"/>
                <a:ext cx="317880" cy="61200"/>
              </a:xfrm>
              <a:prstGeom prst="rect">
                <a:avLst/>
              </a:prstGeom>
            </p:spPr>
          </p:pic>
        </mc:Fallback>
      </mc:AlternateContent>
      <p:grpSp>
        <p:nvGrpSpPr>
          <p:cNvPr id="36" name="Gruppieren 35">
            <a:extLst>
              <a:ext uri="{FF2B5EF4-FFF2-40B4-BE49-F238E27FC236}">
                <a16:creationId xmlns:a16="http://schemas.microsoft.com/office/drawing/2014/main" id="{0E41A594-DDEF-64EA-AB71-670A3875BE2F}"/>
              </a:ext>
            </a:extLst>
          </p:cNvPr>
          <p:cNvGrpSpPr/>
          <p:nvPr/>
        </p:nvGrpSpPr>
        <p:grpSpPr>
          <a:xfrm>
            <a:off x="4179995" y="2698228"/>
            <a:ext cx="1487880" cy="3204360"/>
            <a:chOff x="4179995" y="2698228"/>
            <a:chExt cx="1487880" cy="3204360"/>
          </a:xfrm>
        </p:grpSpPr>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C9FF222C-4874-2000-59D9-75964728F3DF}"/>
                    </a:ext>
                  </a:extLst>
                </p14:cNvPr>
                <p14:cNvContentPartPr/>
                <p14:nvPr/>
              </p14:nvContentPartPr>
              <p14:xfrm>
                <a:off x="4326515" y="2854828"/>
                <a:ext cx="309600" cy="2540880"/>
              </p14:xfrm>
            </p:contentPart>
          </mc:Choice>
          <mc:Fallback>
            <p:pic>
              <p:nvPicPr>
                <p:cNvPr id="16" name="Freihand 15">
                  <a:extLst>
                    <a:ext uri="{FF2B5EF4-FFF2-40B4-BE49-F238E27FC236}">
                      <a16:creationId xmlns:a16="http://schemas.microsoft.com/office/drawing/2014/main" id="{C9FF222C-4874-2000-59D9-75964728F3DF}"/>
                    </a:ext>
                  </a:extLst>
                </p:cNvPr>
                <p:cNvPicPr/>
                <p:nvPr/>
              </p:nvPicPr>
              <p:blipFill>
                <a:blip r:embed="rId8"/>
                <a:stretch>
                  <a:fillRect/>
                </a:stretch>
              </p:blipFill>
              <p:spPr>
                <a:xfrm>
                  <a:off x="4317515" y="2845828"/>
                  <a:ext cx="327240" cy="2558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55BF592F-DE31-FE51-1E13-828F8E2642D3}"/>
                    </a:ext>
                  </a:extLst>
                </p14:cNvPr>
                <p14:cNvContentPartPr/>
                <p14:nvPr/>
              </p14:nvContentPartPr>
              <p14:xfrm>
                <a:off x="4857155" y="2734228"/>
                <a:ext cx="277200" cy="2700720"/>
              </p14:xfrm>
            </p:contentPart>
          </mc:Choice>
          <mc:Fallback>
            <p:pic>
              <p:nvPicPr>
                <p:cNvPr id="17" name="Freihand 16">
                  <a:extLst>
                    <a:ext uri="{FF2B5EF4-FFF2-40B4-BE49-F238E27FC236}">
                      <a16:creationId xmlns:a16="http://schemas.microsoft.com/office/drawing/2014/main" id="{55BF592F-DE31-FE51-1E13-828F8E2642D3}"/>
                    </a:ext>
                  </a:extLst>
                </p:cNvPr>
                <p:cNvPicPr/>
                <p:nvPr/>
              </p:nvPicPr>
              <p:blipFill>
                <a:blip r:embed="rId10"/>
                <a:stretch>
                  <a:fillRect/>
                </a:stretch>
              </p:blipFill>
              <p:spPr>
                <a:xfrm>
                  <a:off x="4848155" y="2725588"/>
                  <a:ext cx="294840" cy="2718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5B52F43A-D9ED-F163-DC87-04B229C6F844}"/>
                    </a:ext>
                  </a:extLst>
                </p14:cNvPr>
                <p14:cNvContentPartPr/>
                <p14:nvPr/>
              </p14:nvContentPartPr>
              <p14:xfrm>
                <a:off x="4662755" y="2847268"/>
                <a:ext cx="458640" cy="50400"/>
              </p14:xfrm>
            </p:contentPart>
          </mc:Choice>
          <mc:Fallback>
            <p:pic>
              <p:nvPicPr>
                <p:cNvPr id="18" name="Freihand 17">
                  <a:extLst>
                    <a:ext uri="{FF2B5EF4-FFF2-40B4-BE49-F238E27FC236}">
                      <a16:creationId xmlns:a16="http://schemas.microsoft.com/office/drawing/2014/main" id="{5B52F43A-D9ED-F163-DC87-04B229C6F844}"/>
                    </a:ext>
                  </a:extLst>
                </p:cNvPr>
                <p:cNvPicPr/>
                <p:nvPr/>
              </p:nvPicPr>
              <p:blipFill>
                <a:blip r:embed="rId12"/>
                <a:stretch>
                  <a:fillRect/>
                </a:stretch>
              </p:blipFill>
              <p:spPr>
                <a:xfrm>
                  <a:off x="4654115" y="2838628"/>
                  <a:ext cx="476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2431935E-CBDF-8E89-75A8-73842A988B1F}"/>
                    </a:ext>
                  </a:extLst>
                </p14:cNvPr>
                <p14:cNvContentPartPr/>
                <p14:nvPr/>
              </p14:nvContentPartPr>
              <p14:xfrm>
                <a:off x="4179995" y="5610628"/>
                <a:ext cx="117000" cy="284040"/>
              </p14:xfrm>
            </p:contentPart>
          </mc:Choice>
          <mc:Fallback>
            <p:pic>
              <p:nvPicPr>
                <p:cNvPr id="20" name="Freihand 19">
                  <a:extLst>
                    <a:ext uri="{FF2B5EF4-FFF2-40B4-BE49-F238E27FC236}">
                      <a16:creationId xmlns:a16="http://schemas.microsoft.com/office/drawing/2014/main" id="{2431935E-CBDF-8E89-75A8-73842A988B1F}"/>
                    </a:ext>
                  </a:extLst>
                </p:cNvPr>
                <p:cNvPicPr/>
                <p:nvPr/>
              </p:nvPicPr>
              <p:blipFill>
                <a:blip r:embed="rId14"/>
                <a:stretch>
                  <a:fillRect/>
                </a:stretch>
              </p:blipFill>
              <p:spPr>
                <a:xfrm>
                  <a:off x="4170995" y="5601988"/>
                  <a:ext cx="1346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Freihand 20">
                  <a:extLst>
                    <a:ext uri="{FF2B5EF4-FFF2-40B4-BE49-F238E27FC236}">
                      <a16:creationId xmlns:a16="http://schemas.microsoft.com/office/drawing/2014/main" id="{5D3FB812-C3F7-DFEC-0572-F3D2EFEEA91E}"/>
                    </a:ext>
                  </a:extLst>
                </p14:cNvPr>
                <p14:cNvContentPartPr/>
                <p14:nvPr/>
              </p14:nvContentPartPr>
              <p14:xfrm>
                <a:off x="4203395" y="5739148"/>
                <a:ext cx="148680" cy="34560"/>
              </p14:xfrm>
            </p:contentPart>
          </mc:Choice>
          <mc:Fallback>
            <p:pic>
              <p:nvPicPr>
                <p:cNvPr id="21" name="Freihand 20">
                  <a:extLst>
                    <a:ext uri="{FF2B5EF4-FFF2-40B4-BE49-F238E27FC236}">
                      <a16:creationId xmlns:a16="http://schemas.microsoft.com/office/drawing/2014/main" id="{5D3FB812-C3F7-DFEC-0572-F3D2EFEEA91E}"/>
                    </a:ext>
                  </a:extLst>
                </p:cNvPr>
                <p:cNvPicPr/>
                <p:nvPr/>
              </p:nvPicPr>
              <p:blipFill>
                <a:blip r:embed="rId16"/>
                <a:stretch>
                  <a:fillRect/>
                </a:stretch>
              </p:blipFill>
              <p:spPr>
                <a:xfrm>
                  <a:off x="4194755" y="5730148"/>
                  <a:ext cx="166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CA5E5797-ED00-3856-A356-6B91F485F751}"/>
                    </a:ext>
                  </a:extLst>
                </p14:cNvPr>
                <p14:cNvContentPartPr/>
                <p14:nvPr/>
              </p14:nvContentPartPr>
              <p14:xfrm>
                <a:off x="4734035" y="5572468"/>
                <a:ext cx="168480" cy="330120"/>
              </p14:xfrm>
            </p:contentPart>
          </mc:Choice>
          <mc:Fallback>
            <p:pic>
              <p:nvPicPr>
                <p:cNvPr id="23" name="Freihand 22">
                  <a:extLst>
                    <a:ext uri="{FF2B5EF4-FFF2-40B4-BE49-F238E27FC236}">
                      <a16:creationId xmlns:a16="http://schemas.microsoft.com/office/drawing/2014/main" id="{CA5E5797-ED00-3856-A356-6B91F485F751}"/>
                    </a:ext>
                  </a:extLst>
                </p:cNvPr>
                <p:cNvPicPr/>
                <p:nvPr/>
              </p:nvPicPr>
              <p:blipFill>
                <a:blip r:embed="rId18"/>
                <a:stretch>
                  <a:fillRect/>
                </a:stretch>
              </p:blipFill>
              <p:spPr>
                <a:xfrm>
                  <a:off x="4725395" y="5563468"/>
                  <a:ext cx="1861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FC01822D-6522-133D-FEFA-D26276F45C0D}"/>
                    </a:ext>
                  </a:extLst>
                </p14:cNvPr>
                <p14:cNvContentPartPr/>
                <p14:nvPr/>
              </p14:nvContentPartPr>
              <p14:xfrm>
                <a:off x="5235875" y="2698228"/>
                <a:ext cx="139680" cy="120240"/>
              </p14:xfrm>
            </p:contentPart>
          </mc:Choice>
          <mc:Fallback>
            <p:pic>
              <p:nvPicPr>
                <p:cNvPr id="25" name="Freihand 24">
                  <a:extLst>
                    <a:ext uri="{FF2B5EF4-FFF2-40B4-BE49-F238E27FC236}">
                      <a16:creationId xmlns:a16="http://schemas.microsoft.com/office/drawing/2014/main" id="{FC01822D-6522-133D-FEFA-D26276F45C0D}"/>
                    </a:ext>
                  </a:extLst>
                </p:cNvPr>
                <p:cNvPicPr/>
                <p:nvPr/>
              </p:nvPicPr>
              <p:blipFill>
                <a:blip r:embed="rId20"/>
                <a:stretch>
                  <a:fillRect/>
                </a:stretch>
              </p:blipFill>
              <p:spPr>
                <a:xfrm>
                  <a:off x="5226875" y="2689588"/>
                  <a:ext cx="157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7146E7EB-B0F6-0FAF-1E57-5A427FB65549}"/>
                    </a:ext>
                  </a:extLst>
                </p14:cNvPr>
                <p14:cNvContentPartPr/>
                <p14:nvPr/>
              </p14:nvContentPartPr>
              <p14:xfrm>
                <a:off x="5343515" y="2716948"/>
                <a:ext cx="33120" cy="114120"/>
              </p14:xfrm>
            </p:contentPart>
          </mc:Choice>
          <mc:Fallback>
            <p:pic>
              <p:nvPicPr>
                <p:cNvPr id="32" name="Freihand 31">
                  <a:extLst>
                    <a:ext uri="{FF2B5EF4-FFF2-40B4-BE49-F238E27FC236}">
                      <a16:creationId xmlns:a16="http://schemas.microsoft.com/office/drawing/2014/main" id="{7146E7EB-B0F6-0FAF-1E57-5A427FB65549}"/>
                    </a:ext>
                  </a:extLst>
                </p:cNvPr>
                <p:cNvPicPr/>
                <p:nvPr/>
              </p:nvPicPr>
              <p:blipFill>
                <a:blip r:embed="rId22"/>
                <a:stretch>
                  <a:fillRect/>
                </a:stretch>
              </p:blipFill>
              <p:spPr>
                <a:xfrm>
                  <a:off x="5334875" y="2708308"/>
                  <a:ext cx="50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056DDB31-B4F0-6BC9-55CD-8E191FDB7156}"/>
                    </a:ext>
                  </a:extLst>
                </p14:cNvPr>
                <p14:cNvContentPartPr/>
                <p14:nvPr/>
              </p14:nvContentPartPr>
              <p14:xfrm>
                <a:off x="5265755" y="2814868"/>
                <a:ext cx="139320" cy="10440"/>
              </p14:xfrm>
            </p:contentPart>
          </mc:Choice>
          <mc:Fallback>
            <p:pic>
              <p:nvPicPr>
                <p:cNvPr id="33" name="Freihand 32">
                  <a:extLst>
                    <a:ext uri="{FF2B5EF4-FFF2-40B4-BE49-F238E27FC236}">
                      <a16:creationId xmlns:a16="http://schemas.microsoft.com/office/drawing/2014/main" id="{056DDB31-B4F0-6BC9-55CD-8E191FDB7156}"/>
                    </a:ext>
                  </a:extLst>
                </p:cNvPr>
                <p:cNvPicPr/>
                <p:nvPr/>
              </p:nvPicPr>
              <p:blipFill>
                <a:blip r:embed="rId24"/>
                <a:stretch>
                  <a:fillRect/>
                </a:stretch>
              </p:blipFill>
              <p:spPr>
                <a:xfrm>
                  <a:off x="5257115" y="2805868"/>
                  <a:ext cx="156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E6D0E04C-7EE2-9C4B-9001-D06C4BD56FA8}"/>
                    </a:ext>
                  </a:extLst>
                </p14:cNvPr>
                <p14:cNvContentPartPr/>
                <p14:nvPr/>
              </p14:nvContentPartPr>
              <p14:xfrm>
                <a:off x="5457635" y="2730628"/>
                <a:ext cx="136080" cy="162720"/>
              </p14:xfrm>
            </p:contentPart>
          </mc:Choice>
          <mc:Fallback>
            <p:pic>
              <p:nvPicPr>
                <p:cNvPr id="34" name="Freihand 33">
                  <a:extLst>
                    <a:ext uri="{FF2B5EF4-FFF2-40B4-BE49-F238E27FC236}">
                      <a16:creationId xmlns:a16="http://schemas.microsoft.com/office/drawing/2014/main" id="{E6D0E04C-7EE2-9C4B-9001-D06C4BD56FA8}"/>
                    </a:ext>
                  </a:extLst>
                </p:cNvPr>
                <p:cNvPicPr/>
                <p:nvPr/>
              </p:nvPicPr>
              <p:blipFill>
                <a:blip r:embed="rId26"/>
                <a:stretch>
                  <a:fillRect/>
                </a:stretch>
              </p:blipFill>
              <p:spPr>
                <a:xfrm>
                  <a:off x="5448635" y="2721988"/>
                  <a:ext cx="153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7147E17A-9F6D-A640-3986-E829C92D5EAA}"/>
                    </a:ext>
                  </a:extLst>
                </p14:cNvPr>
                <p14:cNvContentPartPr/>
                <p14:nvPr/>
              </p14:nvContentPartPr>
              <p14:xfrm>
                <a:off x="5622155" y="2813788"/>
                <a:ext cx="45720" cy="132840"/>
              </p14:xfrm>
            </p:contentPart>
          </mc:Choice>
          <mc:Fallback>
            <p:pic>
              <p:nvPicPr>
                <p:cNvPr id="35" name="Freihand 34">
                  <a:extLst>
                    <a:ext uri="{FF2B5EF4-FFF2-40B4-BE49-F238E27FC236}">
                      <a16:creationId xmlns:a16="http://schemas.microsoft.com/office/drawing/2014/main" id="{7147E17A-9F6D-A640-3986-E829C92D5EAA}"/>
                    </a:ext>
                  </a:extLst>
                </p:cNvPr>
                <p:cNvPicPr/>
                <p:nvPr/>
              </p:nvPicPr>
              <p:blipFill>
                <a:blip r:embed="rId28"/>
                <a:stretch>
                  <a:fillRect/>
                </a:stretch>
              </p:blipFill>
              <p:spPr>
                <a:xfrm>
                  <a:off x="5613515" y="2804788"/>
                  <a:ext cx="63360" cy="150480"/>
                </a:xfrm>
                <a:prstGeom prst="rect">
                  <a:avLst/>
                </a:prstGeom>
              </p:spPr>
            </p:pic>
          </mc:Fallback>
        </mc:AlternateContent>
      </p:grpSp>
      <p:grpSp>
        <p:nvGrpSpPr>
          <p:cNvPr id="47" name="Gruppieren 46">
            <a:extLst>
              <a:ext uri="{FF2B5EF4-FFF2-40B4-BE49-F238E27FC236}">
                <a16:creationId xmlns:a16="http://schemas.microsoft.com/office/drawing/2014/main" id="{92D0541B-09B9-CA88-D481-882E45EAD857}"/>
              </a:ext>
            </a:extLst>
          </p:cNvPr>
          <p:cNvGrpSpPr/>
          <p:nvPr/>
        </p:nvGrpSpPr>
        <p:grpSpPr>
          <a:xfrm>
            <a:off x="5802515" y="3204028"/>
            <a:ext cx="1467720" cy="369720"/>
            <a:chOff x="5802515" y="3204028"/>
            <a:chExt cx="1467720" cy="369720"/>
          </a:xfrm>
        </p:grpSpPr>
        <mc:AlternateContent xmlns:mc="http://schemas.openxmlformats.org/markup-compatibility/2006">
          <mc:Choice xmlns:p14="http://schemas.microsoft.com/office/powerpoint/2010/main" Requires="p14">
            <p:contentPart p14:bwMode="auto" r:id="rId29">
              <p14:nvContentPartPr>
                <p14:cNvPr id="37" name="Freihand 36">
                  <a:extLst>
                    <a:ext uri="{FF2B5EF4-FFF2-40B4-BE49-F238E27FC236}">
                      <a16:creationId xmlns:a16="http://schemas.microsoft.com/office/drawing/2014/main" id="{48766B04-A459-D1F1-673A-9332140BF76F}"/>
                    </a:ext>
                  </a:extLst>
                </p14:cNvPr>
                <p14:cNvContentPartPr/>
                <p14:nvPr/>
              </p14:nvContentPartPr>
              <p14:xfrm>
                <a:off x="5802515" y="3310588"/>
                <a:ext cx="110160" cy="197640"/>
              </p14:xfrm>
            </p:contentPart>
          </mc:Choice>
          <mc:Fallback>
            <p:pic>
              <p:nvPicPr>
                <p:cNvPr id="37" name="Freihand 36">
                  <a:extLst>
                    <a:ext uri="{FF2B5EF4-FFF2-40B4-BE49-F238E27FC236}">
                      <a16:creationId xmlns:a16="http://schemas.microsoft.com/office/drawing/2014/main" id="{48766B04-A459-D1F1-673A-9332140BF76F}"/>
                    </a:ext>
                  </a:extLst>
                </p:cNvPr>
                <p:cNvPicPr/>
                <p:nvPr/>
              </p:nvPicPr>
              <p:blipFill>
                <a:blip r:embed="rId30"/>
                <a:stretch>
                  <a:fillRect/>
                </a:stretch>
              </p:blipFill>
              <p:spPr>
                <a:xfrm>
                  <a:off x="5793875" y="3301948"/>
                  <a:ext cx="12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8" name="Freihand 37">
                  <a:extLst>
                    <a:ext uri="{FF2B5EF4-FFF2-40B4-BE49-F238E27FC236}">
                      <a16:creationId xmlns:a16="http://schemas.microsoft.com/office/drawing/2014/main" id="{7D920A6F-DE95-682A-BFCF-CF4B6B31F69C}"/>
                    </a:ext>
                  </a:extLst>
                </p14:cNvPr>
                <p14:cNvContentPartPr/>
                <p14:nvPr/>
              </p14:nvContentPartPr>
              <p14:xfrm>
                <a:off x="5804315" y="3321748"/>
                <a:ext cx="191160" cy="193320"/>
              </p14:xfrm>
            </p:contentPart>
          </mc:Choice>
          <mc:Fallback>
            <p:pic>
              <p:nvPicPr>
                <p:cNvPr id="38" name="Freihand 37">
                  <a:extLst>
                    <a:ext uri="{FF2B5EF4-FFF2-40B4-BE49-F238E27FC236}">
                      <a16:creationId xmlns:a16="http://schemas.microsoft.com/office/drawing/2014/main" id="{7D920A6F-DE95-682A-BFCF-CF4B6B31F69C}"/>
                    </a:ext>
                  </a:extLst>
                </p:cNvPr>
                <p:cNvPicPr/>
                <p:nvPr/>
              </p:nvPicPr>
              <p:blipFill>
                <a:blip r:embed="rId32"/>
                <a:stretch>
                  <a:fillRect/>
                </a:stretch>
              </p:blipFill>
              <p:spPr>
                <a:xfrm>
                  <a:off x="5795315" y="3313108"/>
                  <a:ext cx="208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 name="Freihand 38">
                  <a:extLst>
                    <a:ext uri="{FF2B5EF4-FFF2-40B4-BE49-F238E27FC236}">
                      <a16:creationId xmlns:a16="http://schemas.microsoft.com/office/drawing/2014/main" id="{6648FD9E-1BFA-9915-92D3-9EFF86D03E58}"/>
                    </a:ext>
                  </a:extLst>
                </p14:cNvPr>
                <p14:cNvContentPartPr/>
                <p14:nvPr/>
              </p14:nvContentPartPr>
              <p14:xfrm>
                <a:off x="6063155" y="3355948"/>
                <a:ext cx="104040" cy="204480"/>
              </p14:xfrm>
            </p:contentPart>
          </mc:Choice>
          <mc:Fallback>
            <p:pic>
              <p:nvPicPr>
                <p:cNvPr id="39" name="Freihand 38">
                  <a:extLst>
                    <a:ext uri="{FF2B5EF4-FFF2-40B4-BE49-F238E27FC236}">
                      <a16:creationId xmlns:a16="http://schemas.microsoft.com/office/drawing/2014/main" id="{6648FD9E-1BFA-9915-92D3-9EFF86D03E58}"/>
                    </a:ext>
                  </a:extLst>
                </p:cNvPr>
                <p:cNvPicPr/>
                <p:nvPr/>
              </p:nvPicPr>
              <p:blipFill>
                <a:blip r:embed="rId34"/>
                <a:stretch>
                  <a:fillRect/>
                </a:stretch>
              </p:blipFill>
              <p:spPr>
                <a:xfrm>
                  <a:off x="6054515" y="3346948"/>
                  <a:ext cx="121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 name="Freihand 39">
                  <a:extLst>
                    <a:ext uri="{FF2B5EF4-FFF2-40B4-BE49-F238E27FC236}">
                      <a16:creationId xmlns:a16="http://schemas.microsoft.com/office/drawing/2014/main" id="{E6A1DC68-72D2-7569-4CDF-C5DF9F2E382E}"/>
                    </a:ext>
                  </a:extLst>
                </p14:cNvPr>
                <p14:cNvContentPartPr/>
                <p14:nvPr/>
              </p14:nvContentPartPr>
              <p14:xfrm>
                <a:off x="6226955" y="3459628"/>
                <a:ext cx="83520" cy="114120"/>
              </p14:xfrm>
            </p:contentPart>
          </mc:Choice>
          <mc:Fallback>
            <p:pic>
              <p:nvPicPr>
                <p:cNvPr id="40" name="Freihand 39">
                  <a:extLst>
                    <a:ext uri="{FF2B5EF4-FFF2-40B4-BE49-F238E27FC236}">
                      <a16:creationId xmlns:a16="http://schemas.microsoft.com/office/drawing/2014/main" id="{E6A1DC68-72D2-7569-4CDF-C5DF9F2E382E}"/>
                    </a:ext>
                  </a:extLst>
                </p:cNvPr>
                <p:cNvPicPr/>
                <p:nvPr/>
              </p:nvPicPr>
              <p:blipFill>
                <a:blip r:embed="rId36"/>
                <a:stretch>
                  <a:fillRect/>
                </a:stretch>
              </p:blipFill>
              <p:spPr>
                <a:xfrm>
                  <a:off x="6218315" y="3450988"/>
                  <a:ext cx="101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F5617141-6A1D-3B56-106B-CAACAC6A46C4}"/>
                    </a:ext>
                  </a:extLst>
                </p14:cNvPr>
                <p14:cNvContentPartPr/>
                <p14:nvPr/>
              </p14:nvContentPartPr>
              <p14:xfrm>
                <a:off x="6458795" y="3287188"/>
                <a:ext cx="141120" cy="180000"/>
              </p14:xfrm>
            </p:contentPart>
          </mc:Choice>
          <mc:Fallback>
            <p:pic>
              <p:nvPicPr>
                <p:cNvPr id="41" name="Freihand 40">
                  <a:extLst>
                    <a:ext uri="{FF2B5EF4-FFF2-40B4-BE49-F238E27FC236}">
                      <a16:creationId xmlns:a16="http://schemas.microsoft.com/office/drawing/2014/main" id="{F5617141-6A1D-3B56-106B-CAACAC6A46C4}"/>
                    </a:ext>
                  </a:extLst>
                </p:cNvPr>
                <p:cNvPicPr/>
                <p:nvPr/>
              </p:nvPicPr>
              <p:blipFill>
                <a:blip r:embed="rId38"/>
                <a:stretch>
                  <a:fillRect/>
                </a:stretch>
              </p:blipFill>
              <p:spPr>
                <a:xfrm>
                  <a:off x="6449795" y="3278548"/>
                  <a:ext cx="158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DF67BDF6-7809-D653-5B12-64F57475BA6C}"/>
                    </a:ext>
                  </a:extLst>
                </p14:cNvPr>
                <p14:cNvContentPartPr/>
                <p14:nvPr/>
              </p14:nvContentPartPr>
              <p14:xfrm>
                <a:off x="6760835" y="3204028"/>
                <a:ext cx="110160" cy="185400"/>
              </p14:xfrm>
            </p:contentPart>
          </mc:Choice>
          <mc:Fallback>
            <p:pic>
              <p:nvPicPr>
                <p:cNvPr id="42" name="Freihand 41">
                  <a:extLst>
                    <a:ext uri="{FF2B5EF4-FFF2-40B4-BE49-F238E27FC236}">
                      <a16:creationId xmlns:a16="http://schemas.microsoft.com/office/drawing/2014/main" id="{DF67BDF6-7809-D653-5B12-64F57475BA6C}"/>
                    </a:ext>
                  </a:extLst>
                </p:cNvPr>
                <p:cNvPicPr/>
                <p:nvPr/>
              </p:nvPicPr>
              <p:blipFill>
                <a:blip r:embed="rId40"/>
                <a:stretch>
                  <a:fillRect/>
                </a:stretch>
              </p:blipFill>
              <p:spPr>
                <a:xfrm>
                  <a:off x="6752195" y="3195028"/>
                  <a:ext cx="127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45B75F7B-50D9-EADE-56DA-1D5C2C4F2007}"/>
                    </a:ext>
                  </a:extLst>
                </p14:cNvPr>
                <p14:cNvContentPartPr/>
                <p14:nvPr/>
              </p14:nvContentPartPr>
              <p14:xfrm>
                <a:off x="6743195" y="3224188"/>
                <a:ext cx="167040" cy="205560"/>
              </p14:xfrm>
            </p:contentPart>
          </mc:Choice>
          <mc:Fallback>
            <p:pic>
              <p:nvPicPr>
                <p:cNvPr id="43" name="Freihand 42">
                  <a:extLst>
                    <a:ext uri="{FF2B5EF4-FFF2-40B4-BE49-F238E27FC236}">
                      <a16:creationId xmlns:a16="http://schemas.microsoft.com/office/drawing/2014/main" id="{45B75F7B-50D9-EADE-56DA-1D5C2C4F2007}"/>
                    </a:ext>
                  </a:extLst>
                </p:cNvPr>
                <p:cNvPicPr/>
                <p:nvPr/>
              </p:nvPicPr>
              <p:blipFill>
                <a:blip r:embed="rId42"/>
                <a:stretch>
                  <a:fillRect/>
                </a:stretch>
              </p:blipFill>
              <p:spPr>
                <a:xfrm>
                  <a:off x="6734555" y="3215548"/>
                  <a:ext cx="184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6270A04A-5448-55B8-EEF2-9A1F93B4B338}"/>
                    </a:ext>
                  </a:extLst>
                </p14:cNvPr>
                <p14:cNvContentPartPr/>
                <p14:nvPr/>
              </p14:nvContentPartPr>
              <p14:xfrm>
                <a:off x="6997355" y="3278908"/>
                <a:ext cx="107640" cy="77400"/>
              </p14:xfrm>
            </p:contentPart>
          </mc:Choice>
          <mc:Fallback>
            <p:pic>
              <p:nvPicPr>
                <p:cNvPr id="44" name="Freihand 43">
                  <a:extLst>
                    <a:ext uri="{FF2B5EF4-FFF2-40B4-BE49-F238E27FC236}">
                      <a16:creationId xmlns:a16="http://schemas.microsoft.com/office/drawing/2014/main" id="{6270A04A-5448-55B8-EEF2-9A1F93B4B338}"/>
                    </a:ext>
                  </a:extLst>
                </p:cNvPr>
                <p:cNvPicPr/>
                <p:nvPr/>
              </p:nvPicPr>
              <p:blipFill>
                <a:blip r:embed="rId44"/>
                <a:stretch>
                  <a:fillRect/>
                </a:stretch>
              </p:blipFill>
              <p:spPr>
                <a:xfrm>
                  <a:off x="6988355" y="3269908"/>
                  <a:ext cx="125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82324B46-F519-E909-EE34-FD36BCB44C50}"/>
                    </a:ext>
                  </a:extLst>
                </p14:cNvPr>
                <p14:cNvContentPartPr/>
                <p14:nvPr/>
              </p14:nvContentPartPr>
              <p14:xfrm>
                <a:off x="7083395" y="3255508"/>
                <a:ext cx="186840" cy="240480"/>
              </p14:xfrm>
            </p:contentPart>
          </mc:Choice>
          <mc:Fallback>
            <p:pic>
              <p:nvPicPr>
                <p:cNvPr id="45" name="Freihand 44">
                  <a:extLst>
                    <a:ext uri="{FF2B5EF4-FFF2-40B4-BE49-F238E27FC236}">
                      <a16:creationId xmlns:a16="http://schemas.microsoft.com/office/drawing/2014/main" id="{82324B46-F519-E909-EE34-FD36BCB44C50}"/>
                    </a:ext>
                  </a:extLst>
                </p:cNvPr>
                <p:cNvPicPr/>
                <p:nvPr/>
              </p:nvPicPr>
              <p:blipFill>
                <a:blip r:embed="rId46"/>
                <a:stretch>
                  <a:fillRect/>
                </a:stretch>
              </p:blipFill>
              <p:spPr>
                <a:xfrm>
                  <a:off x="7074395" y="3246868"/>
                  <a:ext cx="204480" cy="258120"/>
                </a:xfrm>
                <a:prstGeom prst="rect">
                  <a:avLst/>
                </a:prstGeom>
              </p:spPr>
            </p:pic>
          </mc:Fallback>
        </mc:AlternateContent>
      </p:grpSp>
      <p:grpSp>
        <p:nvGrpSpPr>
          <p:cNvPr id="85" name="Gruppieren 84">
            <a:extLst>
              <a:ext uri="{FF2B5EF4-FFF2-40B4-BE49-F238E27FC236}">
                <a16:creationId xmlns:a16="http://schemas.microsoft.com/office/drawing/2014/main" id="{6B74C810-99D5-F8DA-EEF0-C0EB60B9B721}"/>
              </a:ext>
            </a:extLst>
          </p:cNvPr>
          <p:cNvGrpSpPr/>
          <p:nvPr/>
        </p:nvGrpSpPr>
        <p:grpSpPr>
          <a:xfrm>
            <a:off x="1171475" y="3005308"/>
            <a:ext cx="1625760" cy="2778480"/>
            <a:chOff x="1171475" y="3005308"/>
            <a:chExt cx="1625760" cy="2778480"/>
          </a:xfrm>
        </p:grpSpPr>
        <mc:AlternateContent xmlns:mc="http://schemas.openxmlformats.org/markup-compatibility/2006">
          <mc:Choice xmlns:p14="http://schemas.microsoft.com/office/powerpoint/2010/main" Requires="p14">
            <p:contentPart p14:bwMode="auto" r:id="rId47">
              <p14:nvContentPartPr>
                <p14:cNvPr id="5" name="Freihand 4">
                  <a:extLst>
                    <a:ext uri="{FF2B5EF4-FFF2-40B4-BE49-F238E27FC236}">
                      <a16:creationId xmlns:a16="http://schemas.microsoft.com/office/drawing/2014/main" id="{CC487D69-8AFD-1611-33B4-45CB8EB70B4B}"/>
                    </a:ext>
                  </a:extLst>
                </p14:cNvPr>
                <p14:cNvContentPartPr/>
                <p14:nvPr/>
              </p14:nvContentPartPr>
              <p14:xfrm>
                <a:off x="1459475" y="5634748"/>
                <a:ext cx="96120" cy="145080"/>
              </p14:xfrm>
            </p:contentPart>
          </mc:Choice>
          <mc:Fallback>
            <p:pic>
              <p:nvPicPr>
                <p:cNvPr id="5" name="Freihand 4">
                  <a:extLst>
                    <a:ext uri="{FF2B5EF4-FFF2-40B4-BE49-F238E27FC236}">
                      <a16:creationId xmlns:a16="http://schemas.microsoft.com/office/drawing/2014/main" id="{CC487D69-8AFD-1611-33B4-45CB8EB70B4B}"/>
                    </a:ext>
                  </a:extLst>
                </p:cNvPr>
                <p:cNvPicPr/>
                <p:nvPr/>
              </p:nvPicPr>
              <p:blipFill>
                <a:blip r:embed="rId48"/>
                <a:stretch>
                  <a:fillRect/>
                </a:stretch>
              </p:blipFill>
              <p:spPr>
                <a:xfrm>
                  <a:off x="1450835" y="5626108"/>
                  <a:ext cx="113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 name="Freihand 5">
                  <a:extLst>
                    <a:ext uri="{FF2B5EF4-FFF2-40B4-BE49-F238E27FC236}">
                      <a16:creationId xmlns:a16="http://schemas.microsoft.com/office/drawing/2014/main" id="{B2FB562B-CABB-E63D-B83C-39E2FEFE62C3}"/>
                    </a:ext>
                  </a:extLst>
                </p14:cNvPr>
                <p14:cNvContentPartPr/>
                <p14:nvPr/>
              </p14:nvContentPartPr>
              <p14:xfrm>
                <a:off x="1917395" y="5603068"/>
                <a:ext cx="130320" cy="180720"/>
              </p14:xfrm>
            </p:contentPart>
          </mc:Choice>
          <mc:Fallback>
            <p:pic>
              <p:nvPicPr>
                <p:cNvPr id="6" name="Freihand 5">
                  <a:extLst>
                    <a:ext uri="{FF2B5EF4-FFF2-40B4-BE49-F238E27FC236}">
                      <a16:creationId xmlns:a16="http://schemas.microsoft.com/office/drawing/2014/main" id="{B2FB562B-CABB-E63D-B83C-39E2FEFE62C3}"/>
                    </a:ext>
                  </a:extLst>
                </p:cNvPr>
                <p:cNvPicPr/>
                <p:nvPr/>
              </p:nvPicPr>
              <p:blipFill>
                <a:blip r:embed="rId50"/>
                <a:stretch>
                  <a:fillRect/>
                </a:stretch>
              </p:blipFill>
              <p:spPr>
                <a:xfrm>
                  <a:off x="1908395" y="5594428"/>
                  <a:ext cx="147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 name="Freihand 1">
                  <a:extLst>
                    <a:ext uri="{FF2B5EF4-FFF2-40B4-BE49-F238E27FC236}">
                      <a16:creationId xmlns:a16="http://schemas.microsoft.com/office/drawing/2014/main" id="{BA0AB2CE-F07D-E79A-8978-5BE303E7765A}"/>
                    </a:ext>
                  </a:extLst>
                </p14:cNvPr>
                <p14:cNvContentPartPr/>
                <p14:nvPr/>
              </p14:nvContentPartPr>
              <p14:xfrm>
                <a:off x="1587275" y="4789468"/>
                <a:ext cx="18720" cy="638640"/>
              </p14:xfrm>
            </p:contentPart>
          </mc:Choice>
          <mc:Fallback>
            <p:pic>
              <p:nvPicPr>
                <p:cNvPr id="2" name="Freihand 1">
                  <a:extLst>
                    <a:ext uri="{FF2B5EF4-FFF2-40B4-BE49-F238E27FC236}">
                      <a16:creationId xmlns:a16="http://schemas.microsoft.com/office/drawing/2014/main" id="{BA0AB2CE-F07D-E79A-8978-5BE303E7765A}"/>
                    </a:ext>
                  </a:extLst>
                </p:cNvPr>
                <p:cNvPicPr/>
                <p:nvPr/>
              </p:nvPicPr>
              <p:blipFill>
                <a:blip r:embed="rId52"/>
                <a:stretch>
                  <a:fillRect/>
                </a:stretch>
              </p:blipFill>
              <p:spPr>
                <a:xfrm>
                  <a:off x="1578635" y="4780468"/>
                  <a:ext cx="36360" cy="656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 name="Freihand 3">
                  <a:extLst>
                    <a:ext uri="{FF2B5EF4-FFF2-40B4-BE49-F238E27FC236}">
                      <a16:creationId xmlns:a16="http://schemas.microsoft.com/office/drawing/2014/main" id="{30FE58CD-61C1-269C-9759-9072076CD879}"/>
                    </a:ext>
                  </a:extLst>
                </p14:cNvPr>
                <p14:cNvContentPartPr/>
                <p14:nvPr/>
              </p14:nvContentPartPr>
              <p14:xfrm>
                <a:off x="1891115" y="4454308"/>
                <a:ext cx="73440" cy="966600"/>
              </p14:xfrm>
            </p:contentPart>
          </mc:Choice>
          <mc:Fallback>
            <p:pic>
              <p:nvPicPr>
                <p:cNvPr id="4" name="Freihand 3">
                  <a:extLst>
                    <a:ext uri="{FF2B5EF4-FFF2-40B4-BE49-F238E27FC236}">
                      <a16:creationId xmlns:a16="http://schemas.microsoft.com/office/drawing/2014/main" id="{30FE58CD-61C1-269C-9759-9072076CD879}"/>
                    </a:ext>
                  </a:extLst>
                </p:cNvPr>
                <p:cNvPicPr/>
                <p:nvPr/>
              </p:nvPicPr>
              <p:blipFill>
                <a:blip r:embed="rId54"/>
                <a:stretch>
                  <a:fillRect/>
                </a:stretch>
              </p:blipFill>
              <p:spPr>
                <a:xfrm>
                  <a:off x="1882115" y="4445308"/>
                  <a:ext cx="91080" cy="984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 name="Freihand 9">
                  <a:extLst>
                    <a:ext uri="{FF2B5EF4-FFF2-40B4-BE49-F238E27FC236}">
                      <a16:creationId xmlns:a16="http://schemas.microsoft.com/office/drawing/2014/main" id="{68EBF419-246A-1BCC-D0D2-89F0B40D9E41}"/>
                    </a:ext>
                  </a:extLst>
                </p14:cNvPr>
                <p14:cNvContentPartPr/>
                <p14:nvPr/>
              </p14:nvContentPartPr>
              <p14:xfrm>
                <a:off x="1570715" y="4826548"/>
                <a:ext cx="290880" cy="22680"/>
              </p14:xfrm>
            </p:contentPart>
          </mc:Choice>
          <mc:Fallback>
            <p:pic>
              <p:nvPicPr>
                <p:cNvPr id="10" name="Freihand 9">
                  <a:extLst>
                    <a:ext uri="{FF2B5EF4-FFF2-40B4-BE49-F238E27FC236}">
                      <a16:creationId xmlns:a16="http://schemas.microsoft.com/office/drawing/2014/main" id="{68EBF419-246A-1BCC-D0D2-89F0B40D9E41}"/>
                    </a:ext>
                  </a:extLst>
                </p:cNvPr>
                <p:cNvPicPr/>
                <p:nvPr/>
              </p:nvPicPr>
              <p:blipFill>
                <a:blip r:embed="rId56"/>
                <a:stretch>
                  <a:fillRect/>
                </a:stretch>
              </p:blipFill>
              <p:spPr>
                <a:xfrm>
                  <a:off x="1561715" y="4817908"/>
                  <a:ext cx="308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 name="Freihand 10">
                  <a:extLst>
                    <a:ext uri="{FF2B5EF4-FFF2-40B4-BE49-F238E27FC236}">
                      <a16:creationId xmlns:a16="http://schemas.microsoft.com/office/drawing/2014/main" id="{6951094D-3A78-8BDC-DE5F-EB81BFB0CD4F}"/>
                    </a:ext>
                  </a:extLst>
                </p14:cNvPr>
                <p14:cNvContentPartPr/>
                <p14:nvPr/>
              </p14:nvContentPartPr>
              <p14:xfrm>
                <a:off x="1965635" y="4512268"/>
                <a:ext cx="119160" cy="181800"/>
              </p14:xfrm>
            </p:contentPart>
          </mc:Choice>
          <mc:Fallback>
            <p:pic>
              <p:nvPicPr>
                <p:cNvPr id="11" name="Freihand 10">
                  <a:extLst>
                    <a:ext uri="{FF2B5EF4-FFF2-40B4-BE49-F238E27FC236}">
                      <a16:creationId xmlns:a16="http://schemas.microsoft.com/office/drawing/2014/main" id="{6951094D-3A78-8BDC-DE5F-EB81BFB0CD4F}"/>
                    </a:ext>
                  </a:extLst>
                </p:cNvPr>
                <p:cNvPicPr/>
                <p:nvPr/>
              </p:nvPicPr>
              <p:blipFill>
                <a:blip r:embed="rId58"/>
                <a:stretch>
                  <a:fillRect/>
                </a:stretch>
              </p:blipFill>
              <p:spPr>
                <a:xfrm>
                  <a:off x="1956995" y="4503628"/>
                  <a:ext cx="136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 name="Freihand 11">
                  <a:extLst>
                    <a:ext uri="{FF2B5EF4-FFF2-40B4-BE49-F238E27FC236}">
                      <a16:creationId xmlns:a16="http://schemas.microsoft.com/office/drawing/2014/main" id="{FA32F187-8BA2-C02E-DDBF-FFF7AD111ECE}"/>
                    </a:ext>
                  </a:extLst>
                </p14:cNvPr>
                <p14:cNvContentPartPr/>
                <p14:nvPr/>
              </p14:nvContentPartPr>
              <p14:xfrm>
                <a:off x="1985435" y="4668508"/>
                <a:ext cx="134280" cy="21960"/>
              </p14:xfrm>
            </p:contentPart>
          </mc:Choice>
          <mc:Fallback>
            <p:pic>
              <p:nvPicPr>
                <p:cNvPr id="12" name="Freihand 11">
                  <a:extLst>
                    <a:ext uri="{FF2B5EF4-FFF2-40B4-BE49-F238E27FC236}">
                      <a16:creationId xmlns:a16="http://schemas.microsoft.com/office/drawing/2014/main" id="{FA32F187-8BA2-C02E-DDBF-FFF7AD111ECE}"/>
                    </a:ext>
                  </a:extLst>
                </p:cNvPr>
                <p:cNvPicPr/>
                <p:nvPr/>
              </p:nvPicPr>
              <p:blipFill>
                <a:blip r:embed="rId60"/>
                <a:stretch>
                  <a:fillRect/>
                </a:stretch>
              </p:blipFill>
              <p:spPr>
                <a:xfrm>
                  <a:off x="1976795" y="4659508"/>
                  <a:ext cx="151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 name="Freihand 12">
                  <a:extLst>
                    <a:ext uri="{FF2B5EF4-FFF2-40B4-BE49-F238E27FC236}">
                      <a16:creationId xmlns:a16="http://schemas.microsoft.com/office/drawing/2014/main" id="{D7E9B4AD-9755-DE1B-94A8-53C217352E59}"/>
                    </a:ext>
                  </a:extLst>
                </p14:cNvPr>
                <p14:cNvContentPartPr/>
                <p14:nvPr/>
              </p14:nvContentPartPr>
              <p14:xfrm>
                <a:off x="2162555" y="4551868"/>
                <a:ext cx="82440" cy="221040"/>
              </p14:xfrm>
            </p:contentPart>
          </mc:Choice>
          <mc:Fallback>
            <p:pic>
              <p:nvPicPr>
                <p:cNvPr id="13" name="Freihand 12">
                  <a:extLst>
                    <a:ext uri="{FF2B5EF4-FFF2-40B4-BE49-F238E27FC236}">
                      <a16:creationId xmlns:a16="http://schemas.microsoft.com/office/drawing/2014/main" id="{D7E9B4AD-9755-DE1B-94A8-53C217352E59}"/>
                    </a:ext>
                  </a:extLst>
                </p:cNvPr>
                <p:cNvPicPr/>
                <p:nvPr/>
              </p:nvPicPr>
              <p:blipFill>
                <a:blip r:embed="rId62"/>
                <a:stretch>
                  <a:fillRect/>
                </a:stretch>
              </p:blipFill>
              <p:spPr>
                <a:xfrm>
                  <a:off x="2153915" y="4543228"/>
                  <a:ext cx="100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 name="Freihand 13">
                  <a:extLst>
                    <a:ext uri="{FF2B5EF4-FFF2-40B4-BE49-F238E27FC236}">
                      <a16:creationId xmlns:a16="http://schemas.microsoft.com/office/drawing/2014/main" id="{E2E5BB1D-1D4B-F683-37A3-D5D08D09A2B6}"/>
                    </a:ext>
                  </a:extLst>
                </p14:cNvPr>
                <p14:cNvContentPartPr/>
                <p14:nvPr/>
              </p14:nvContentPartPr>
              <p14:xfrm>
                <a:off x="2278475" y="4665628"/>
                <a:ext cx="54360" cy="106200"/>
              </p14:xfrm>
            </p:contentPart>
          </mc:Choice>
          <mc:Fallback>
            <p:pic>
              <p:nvPicPr>
                <p:cNvPr id="14" name="Freihand 13">
                  <a:extLst>
                    <a:ext uri="{FF2B5EF4-FFF2-40B4-BE49-F238E27FC236}">
                      <a16:creationId xmlns:a16="http://schemas.microsoft.com/office/drawing/2014/main" id="{E2E5BB1D-1D4B-F683-37A3-D5D08D09A2B6}"/>
                    </a:ext>
                  </a:extLst>
                </p:cNvPr>
                <p:cNvPicPr/>
                <p:nvPr/>
              </p:nvPicPr>
              <p:blipFill>
                <a:blip r:embed="rId64"/>
                <a:stretch>
                  <a:fillRect/>
                </a:stretch>
              </p:blipFill>
              <p:spPr>
                <a:xfrm>
                  <a:off x="2269835" y="4656988"/>
                  <a:ext cx="72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3" name="Freihand 72">
                  <a:extLst>
                    <a:ext uri="{FF2B5EF4-FFF2-40B4-BE49-F238E27FC236}">
                      <a16:creationId xmlns:a16="http://schemas.microsoft.com/office/drawing/2014/main" id="{AA043A31-3F1D-DA61-E227-7F5775A89D73}"/>
                    </a:ext>
                  </a:extLst>
                </p14:cNvPr>
                <p14:cNvContentPartPr/>
                <p14:nvPr/>
              </p14:nvContentPartPr>
              <p14:xfrm>
                <a:off x="1821995" y="3155788"/>
                <a:ext cx="136080" cy="265320"/>
              </p14:xfrm>
            </p:contentPart>
          </mc:Choice>
          <mc:Fallback>
            <p:pic>
              <p:nvPicPr>
                <p:cNvPr id="73" name="Freihand 72">
                  <a:extLst>
                    <a:ext uri="{FF2B5EF4-FFF2-40B4-BE49-F238E27FC236}">
                      <a16:creationId xmlns:a16="http://schemas.microsoft.com/office/drawing/2014/main" id="{AA043A31-3F1D-DA61-E227-7F5775A89D73}"/>
                    </a:ext>
                  </a:extLst>
                </p:cNvPr>
                <p:cNvPicPr/>
                <p:nvPr/>
              </p:nvPicPr>
              <p:blipFill>
                <a:blip r:embed="rId66"/>
                <a:stretch>
                  <a:fillRect/>
                </a:stretch>
              </p:blipFill>
              <p:spPr>
                <a:xfrm>
                  <a:off x="1813355" y="3146788"/>
                  <a:ext cx="1537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4" name="Freihand 73">
                  <a:extLst>
                    <a:ext uri="{FF2B5EF4-FFF2-40B4-BE49-F238E27FC236}">
                      <a16:creationId xmlns:a16="http://schemas.microsoft.com/office/drawing/2014/main" id="{92710A65-D45C-5BF2-3564-E4CB226042F7}"/>
                    </a:ext>
                  </a:extLst>
                </p14:cNvPr>
                <p14:cNvContentPartPr/>
                <p14:nvPr/>
              </p14:nvContentPartPr>
              <p14:xfrm>
                <a:off x="2013875" y="3112588"/>
                <a:ext cx="148680" cy="185760"/>
              </p14:xfrm>
            </p:contentPart>
          </mc:Choice>
          <mc:Fallback>
            <p:pic>
              <p:nvPicPr>
                <p:cNvPr id="74" name="Freihand 73">
                  <a:extLst>
                    <a:ext uri="{FF2B5EF4-FFF2-40B4-BE49-F238E27FC236}">
                      <a16:creationId xmlns:a16="http://schemas.microsoft.com/office/drawing/2014/main" id="{92710A65-D45C-5BF2-3564-E4CB226042F7}"/>
                    </a:ext>
                  </a:extLst>
                </p:cNvPr>
                <p:cNvPicPr/>
                <p:nvPr/>
              </p:nvPicPr>
              <p:blipFill>
                <a:blip r:embed="rId68"/>
                <a:stretch>
                  <a:fillRect/>
                </a:stretch>
              </p:blipFill>
              <p:spPr>
                <a:xfrm>
                  <a:off x="2005235" y="3103948"/>
                  <a:ext cx="166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5" name="Freihand 74">
                  <a:extLst>
                    <a:ext uri="{FF2B5EF4-FFF2-40B4-BE49-F238E27FC236}">
                      <a16:creationId xmlns:a16="http://schemas.microsoft.com/office/drawing/2014/main" id="{BD0F4F1C-A2B6-723D-6DD9-CD31AD3BA94A}"/>
                    </a:ext>
                  </a:extLst>
                </p14:cNvPr>
                <p14:cNvContentPartPr/>
                <p14:nvPr/>
              </p14:nvContentPartPr>
              <p14:xfrm>
                <a:off x="1710035" y="3263068"/>
                <a:ext cx="572760" cy="343800"/>
              </p14:xfrm>
            </p:contentPart>
          </mc:Choice>
          <mc:Fallback>
            <p:pic>
              <p:nvPicPr>
                <p:cNvPr id="75" name="Freihand 74">
                  <a:extLst>
                    <a:ext uri="{FF2B5EF4-FFF2-40B4-BE49-F238E27FC236}">
                      <a16:creationId xmlns:a16="http://schemas.microsoft.com/office/drawing/2014/main" id="{BD0F4F1C-A2B6-723D-6DD9-CD31AD3BA94A}"/>
                    </a:ext>
                  </a:extLst>
                </p:cNvPr>
                <p:cNvPicPr/>
                <p:nvPr/>
              </p:nvPicPr>
              <p:blipFill>
                <a:blip r:embed="rId70"/>
                <a:stretch>
                  <a:fillRect/>
                </a:stretch>
              </p:blipFill>
              <p:spPr>
                <a:xfrm>
                  <a:off x="1701395" y="3254428"/>
                  <a:ext cx="5904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Freihand 75">
                  <a:extLst>
                    <a:ext uri="{FF2B5EF4-FFF2-40B4-BE49-F238E27FC236}">
                      <a16:creationId xmlns:a16="http://schemas.microsoft.com/office/drawing/2014/main" id="{AB860F82-AA52-CC03-8FE7-EEF137D8A527}"/>
                    </a:ext>
                  </a:extLst>
                </p14:cNvPr>
                <p14:cNvContentPartPr/>
                <p14:nvPr/>
              </p14:nvContentPartPr>
              <p14:xfrm>
                <a:off x="1875635" y="3488428"/>
                <a:ext cx="164880" cy="272520"/>
              </p14:xfrm>
            </p:contentPart>
          </mc:Choice>
          <mc:Fallback>
            <p:pic>
              <p:nvPicPr>
                <p:cNvPr id="76" name="Freihand 75">
                  <a:extLst>
                    <a:ext uri="{FF2B5EF4-FFF2-40B4-BE49-F238E27FC236}">
                      <a16:creationId xmlns:a16="http://schemas.microsoft.com/office/drawing/2014/main" id="{AB860F82-AA52-CC03-8FE7-EEF137D8A527}"/>
                    </a:ext>
                  </a:extLst>
                </p:cNvPr>
                <p:cNvPicPr/>
                <p:nvPr/>
              </p:nvPicPr>
              <p:blipFill>
                <a:blip r:embed="rId72"/>
                <a:stretch>
                  <a:fillRect/>
                </a:stretch>
              </p:blipFill>
              <p:spPr>
                <a:xfrm>
                  <a:off x="1866635" y="3479428"/>
                  <a:ext cx="1825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8" name="Freihand 77">
                  <a:extLst>
                    <a:ext uri="{FF2B5EF4-FFF2-40B4-BE49-F238E27FC236}">
                      <a16:creationId xmlns:a16="http://schemas.microsoft.com/office/drawing/2014/main" id="{3670A09A-2126-F5CD-183D-E7458A3D081B}"/>
                    </a:ext>
                  </a:extLst>
                </p14:cNvPr>
                <p14:cNvContentPartPr/>
                <p14:nvPr/>
              </p14:nvContentPartPr>
              <p14:xfrm>
                <a:off x="2167235" y="3441268"/>
                <a:ext cx="112320" cy="225000"/>
              </p14:xfrm>
            </p:contentPart>
          </mc:Choice>
          <mc:Fallback>
            <p:pic>
              <p:nvPicPr>
                <p:cNvPr id="78" name="Freihand 77">
                  <a:extLst>
                    <a:ext uri="{FF2B5EF4-FFF2-40B4-BE49-F238E27FC236}">
                      <a16:creationId xmlns:a16="http://schemas.microsoft.com/office/drawing/2014/main" id="{3670A09A-2126-F5CD-183D-E7458A3D081B}"/>
                    </a:ext>
                  </a:extLst>
                </p:cNvPr>
                <p:cNvPicPr/>
                <p:nvPr/>
              </p:nvPicPr>
              <p:blipFill>
                <a:blip r:embed="rId74"/>
                <a:stretch>
                  <a:fillRect/>
                </a:stretch>
              </p:blipFill>
              <p:spPr>
                <a:xfrm>
                  <a:off x="2158595" y="3432268"/>
                  <a:ext cx="129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0" name="Freihand 79">
                  <a:extLst>
                    <a:ext uri="{FF2B5EF4-FFF2-40B4-BE49-F238E27FC236}">
                      <a16:creationId xmlns:a16="http://schemas.microsoft.com/office/drawing/2014/main" id="{84BBBBE2-4353-CD6F-48F6-A015CC3D180C}"/>
                    </a:ext>
                  </a:extLst>
                </p14:cNvPr>
                <p14:cNvContentPartPr/>
                <p14:nvPr/>
              </p14:nvContentPartPr>
              <p14:xfrm>
                <a:off x="2408075" y="3078388"/>
                <a:ext cx="169560" cy="232200"/>
              </p14:xfrm>
            </p:contentPart>
          </mc:Choice>
          <mc:Fallback>
            <p:pic>
              <p:nvPicPr>
                <p:cNvPr id="80" name="Freihand 79">
                  <a:extLst>
                    <a:ext uri="{FF2B5EF4-FFF2-40B4-BE49-F238E27FC236}">
                      <a16:creationId xmlns:a16="http://schemas.microsoft.com/office/drawing/2014/main" id="{84BBBBE2-4353-CD6F-48F6-A015CC3D180C}"/>
                    </a:ext>
                  </a:extLst>
                </p:cNvPr>
                <p:cNvPicPr/>
                <p:nvPr/>
              </p:nvPicPr>
              <p:blipFill>
                <a:blip r:embed="rId76"/>
                <a:stretch>
                  <a:fillRect/>
                </a:stretch>
              </p:blipFill>
              <p:spPr>
                <a:xfrm>
                  <a:off x="2399435" y="3069748"/>
                  <a:ext cx="1872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1" name="Freihand 80">
                  <a:extLst>
                    <a:ext uri="{FF2B5EF4-FFF2-40B4-BE49-F238E27FC236}">
                      <a16:creationId xmlns:a16="http://schemas.microsoft.com/office/drawing/2014/main" id="{EC290DD6-B776-4CD2-6779-290AE0B02222}"/>
                    </a:ext>
                  </a:extLst>
                </p14:cNvPr>
                <p14:cNvContentPartPr/>
                <p14:nvPr/>
              </p14:nvContentPartPr>
              <p14:xfrm>
                <a:off x="2688155" y="3005308"/>
                <a:ext cx="109080" cy="115200"/>
              </p14:xfrm>
            </p:contentPart>
          </mc:Choice>
          <mc:Fallback>
            <p:pic>
              <p:nvPicPr>
                <p:cNvPr id="81" name="Freihand 80">
                  <a:extLst>
                    <a:ext uri="{FF2B5EF4-FFF2-40B4-BE49-F238E27FC236}">
                      <a16:creationId xmlns:a16="http://schemas.microsoft.com/office/drawing/2014/main" id="{EC290DD6-B776-4CD2-6779-290AE0B02222}"/>
                    </a:ext>
                  </a:extLst>
                </p:cNvPr>
                <p:cNvPicPr/>
                <p:nvPr/>
              </p:nvPicPr>
              <p:blipFill>
                <a:blip r:embed="rId78"/>
                <a:stretch>
                  <a:fillRect/>
                </a:stretch>
              </p:blipFill>
              <p:spPr>
                <a:xfrm>
                  <a:off x="2679515" y="2996668"/>
                  <a:ext cx="126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3" name="Freihand 82">
                  <a:extLst>
                    <a:ext uri="{FF2B5EF4-FFF2-40B4-BE49-F238E27FC236}">
                      <a16:creationId xmlns:a16="http://schemas.microsoft.com/office/drawing/2014/main" id="{8DEF67D4-2EC4-BB4D-A260-2B538A5DBABB}"/>
                    </a:ext>
                  </a:extLst>
                </p14:cNvPr>
                <p14:cNvContentPartPr/>
                <p14:nvPr/>
              </p14:nvContentPartPr>
              <p14:xfrm>
                <a:off x="1171475" y="3650068"/>
                <a:ext cx="1345320" cy="1364760"/>
              </p14:xfrm>
            </p:contentPart>
          </mc:Choice>
          <mc:Fallback>
            <p:pic>
              <p:nvPicPr>
                <p:cNvPr id="83" name="Freihand 82">
                  <a:extLst>
                    <a:ext uri="{FF2B5EF4-FFF2-40B4-BE49-F238E27FC236}">
                      <a16:creationId xmlns:a16="http://schemas.microsoft.com/office/drawing/2014/main" id="{8DEF67D4-2EC4-BB4D-A260-2B538A5DBABB}"/>
                    </a:ext>
                  </a:extLst>
                </p:cNvPr>
                <p:cNvPicPr/>
                <p:nvPr/>
              </p:nvPicPr>
              <p:blipFill>
                <a:blip r:embed="rId80"/>
                <a:stretch>
                  <a:fillRect/>
                </a:stretch>
              </p:blipFill>
              <p:spPr>
                <a:xfrm>
                  <a:off x="1162475" y="3641068"/>
                  <a:ext cx="1362960" cy="1382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4" name="Freihand 83">
                  <a:extLst>
                    <a:ext uri="{FF2B5EF4-FFF2-40B4-BE49-F238E27FC236}">
                      <a16:creationId xmlns:a16="http://schemas.microsoft.com/office/drawing/2014/main" id="{578E983B-4A68-9FAE-097A-45F4ED989A9D}"/>
                    </a:ext>
                  </a:extLst>
                </p14:cNvPr>
                <p14:cNvContentPartPr/>
                <p14:nvPr/>
              </p14:nvContentPartPr>
              <p14:xfrm>
                <a:off x="2403755" y="3490228"/>
                <a:ext cx="291240" cy="250920"/>
              </p14:xfrm>
            </p:contentPart>
          </mc:Choice>
          <mc:Fallback>
            <p:pic>
              <p:nvPicPr>
                <p:cNvPr id="84" name="Freihand 83">
                  <a:extLst>
                    <a:ext uri="{FF2B5EF4-FFF2-40B4-BE49-F238E27FC236}">
                      <a16:creationId xmlns:a16="http://schemas.microsoft.com/office/drawing/2014/main" id="{578E983B-4A68-9FAE-097A-45F4ED989A9D}"/>
                    </a:ext>
                  </a:extLst>
                </p:cNvPr>
                <p:cNvPicPr/>
                <p:nvPr/>
              </p:nvPicPr>
              <p:blipFill>
                <a:blip r:embed="rId82"/>
                <a:stretch>
                  <a:fillRect/>
                </a:stretch>
              </p:blipFill>
              <p:spPr>
                <a:xfrm>
                  <a:off x="2394755" y="3481588"/>
                  <a:ext cx="308880" cy="268560"/>
                </a:xfrm>
                <a:prstGeom prst="rect">
                  <a:avLst/>
                </a:prstGeom>
              </p:spPr>
            </p:pic>
          </mc:Fallback>
        </mc:AlternateContent>
      </p:grpSp>
      <p:grpSp>
        <p:nvGrpSpPr>
          <p:cNvPr id="100" name="Gruppieren 99">
            <a:extLst>
              <a:ext uri="{FF2B5EF4-FFF2-40B4-BE49-F238E27FC236}">
                <a16:creationId xmlns:a16="http://schemas.microsoft.com/office/drawing/2014/main" id="{B75AF64C-40FE-3B7E-E26E-E8BD18AFEE9A}"/>
              </a:ext>
            </a:extLst>
          </p:cNvPr>
          <p:cNvGrpSpPr/>
          <p:nvPr/>
        </p:nvGrpSpPr>
        <p:grpSpPr>
          <a:xfrm>
            <a:off x="7579115" y="2379988"/>
            <a:ext cx="3150000" cy="1701000"/>
            <a:chOff x="7579115" y="2379988"/>
            <a:chExt cx="3150000" cy="1701000"/>
          </a:xfrm>
        </p:grpSpPr>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22B3EEB8-A15E-2670-82BC-A7B9669B4114}"/>
                    </a:ext>
                  </a:extLst>
                </p14:cNvPr>
                <p14:cNvContentPartPr/>
                <p14:nvPr/>
              </p14:nvContentPartPr>
              <p14:xfrm>
                <a:off x="7579115" y="3169108"/>
                <a:ext cx="218520" cy="65880"/>
              </p14:xfrm>
            </p:contentPart>
          </mc:Choice>
          <mc:Fallback>
            <p:pic>
              <p:nvPicPr>
                <p:cNvPr id="48" name="Freihand 47">
                  <a:extLst>
                    <a:ext uri="{FF2B5EF4-FFF2-40B4-BE49-F238E27FC236}">
                      <a16:creationId xmlns:a16="http://schemas.microsoft.com/office/drawing/2014/main" id="{22B3EEB8-A15E-2670-82BC-A7B9669B4114}"/>
                    </a:ext>
                  </a:extLst>
                </p:cNvPr>
                <p:cNvPicPr/>
                <p:nvPr/>
              </p:nvPicPr>
              <p:blipFill>
                <a:blip r:embed="rId84"/>
                <a:stretch>
                  <a:fillRect/>
                </a:stretch>
              </p:blipFill>
              <p:spPr>
                <a:xfrm>
                  <a:off x="7570475" y="3160468"/>
                  <a:ext cx="236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65A5778A-98A0-13E1-70A4-071C60AC6601}"/>
                    </a:ext>
                  </a:extLst>
                </p14:cNvPr>
                <p14:cNvContentPartPr/>
                <p14:nvPr/>
              </p14:nvContentPartPr>
              <p14:xfrm>
                <a:off x="7592435" y="3067588"/>
                <a:ext cx="300600" cy="273600"/>
              </p14:xfrm>
            </p:contentPart>
          </mc:Choice>
          <mc:Fallback>
            <p:pic>
              <p:nvPicPr>
                <p:cNvPr id="49" name="Freihand 48">
                  <a:extLst>
                    <a:ext uri="{FF2B5EF4-FFF2-40B4-BE49-F238E27FC236}">
                      <a16:creationId xmlns:a16="http://schemas.microsoft.com/office/drawing/2014/main" id="{65A5778A-98A0-13E1-70A4-071C60AC6601}"/>
                    </a:ext>
                  </a:extLst>
                </p:cNvPr>
                <p:cNvPicPr/>
                <p:nvPr/>
              </p:nvPicPr>
              <p:blipFill>
                <a:blip r:embed="rId86"/>
                <a:stretch>
                  <a:fillRect/>
                </a:stretch>
              </p:blipFill>
              <p:spPr>
                <a:xfrm>
                  <a:off x="7583435" y="3058948"/>
                  <a:ext cx="3182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48740E2D-78BE-59F7-C3F4-C525EEA14553}"/>
                    </a:ext>
                  </a:extLst>
                </p14:cNvPr>
                <p14:cNvContentPartPr/>
                <p14:nvPr/>
              </p14:nvContentPartPr>
              <p14:xfrm>
                <a:off x="8170595" y="2844028"/>
                <a:ext cx="283680" cy="302040"/>
              </p14:xfrm>
            </p:contentPart>
          </mc:Choice>
          <mc:Fallback>
            <p:pic>
              <p:nvPicPr>
                <p:cNvPr id="50" name="Freihand 49">
                  <a:extLst>
                    <a:ext uri="{FF2B5EF4-FFF2-40B4-BE49-F238E27FC236}">
                      <a16:creationId xmlns:a16="http://schemas.microsoft.com/office/drawing/2014/main" id="{48740E2D-78BE-59F7-C3F4-C525EEA14553}"/>
                    </a:ext>
                  </a:extLst>
                </p:cNvPr>
                <p:cNvPicPr/>
                <p:nvPr/>
              </p:nvPicPr>
              <p:blipFill>
                <a:blip r:embed="rId88"/>
                <a:stretch>
                  <a:fillRect/>
                </a:stretch>
              </p:blipFill>
              <p:spPr>
                <a:xfrm>
                  <a:off x="8161595" y="2835028"/>
                  <a:ext cx="3013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4B8009D8-322D-6711-AABE-5ED8681A289C}"/>
                    </a:ext>
                  </a:extLst>
                </p14:cNvPr>
                <p14:cNvContentPartPr/>
                <p14:nvPr/>
              </p14:nvContentPartPr>
              <p14:xfrm>
                <a:off x="8497115" y="2918188"/>
                <a:ext cx="76320" cy="111600"/>
              </p14:xfrm>
            </p:contentPart>
          </mc:Choice>
          <mc:Fallback>
            <p:pic>
              <p:nvPicPr>
                <p:cNvPr id="51" name="Freihand 50">
                  <a:extLst>
                    <a:ext uri="{FF2B5EF4-FFF2-40B4-BE49-F238E27FC236}">
                      <a16:creationId xmlns:a16="http://schemas.microsoft.com/office/drawing/2014/main" id="{4B8009D8-322D-6711-AABE-5ED8681A289C}"/>
                    </a:ext>
                  </a:extLst>
                </p:cNvPr>
                <p:cNvPicPr/>
                <p:nvPr/>
              </p:nvPicPr>
              <p:blipFill>
                <a:blip r:embed="rId90"/>
                <a:stretch>
                  <a:fillRect/>
                </a:stretch>
              </p:blipFill>
              <p:spPr>
                <a:xfrm>
                  <a:off x="8488475" y="2909188"/>
                  <a:ext cx="93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DD2B259E-76F6-3614-DDCF-E6408CCC94FF}"/>
                    </a:ext>
                  </a:extLst>
                </p14:cNvPr>
                <p14:cNvContentPartPr/>
                <p14:nvPr/>
              </p14:nvContentPartPr>
              <p14:xfrm>
                <a:off x="8792675" y="2826748"/>
                <a:ext cx="229680" cy="97560"/>
              </p14:xfrm>
            </p:contentPart>
          </mc:Choice>
          <mc:Fallback>
            <p:pic>
              <p:nvPicPr>
                <p:cNvPr id="52" name="Freihand 51">
                  <a:extLst>
                    <a:ext uri="{FF2B5EF4-FFF2-40B4-BE49-F238E27FC236}">
                      <a16:creationId xmlns:a16="http://schemas.microsoft.com/office/drawing/2014/main" id="{DD2B259E-76F6-3614-DDCF-E6408CCC94FF}"/>
                    </a:ext>
                  </a:extLst>
                </p:cNvPr>
                <p:cNvPicPr/>
                <p:nvPr/>
              </p:nvPicPr>
              <p:blipFill>
                <a:blip r:embed="rId92"/>
                <a:stretch>
                  <a:fillRect/>
                </a:stretch>
              </p:blipFill>
              <p:spPr>
                <a:xfrm>
                  <a:off x="8783675" y="2818108"/>
                  <a:ext cx="247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E102E562-2980-7286-D85C-6EA9B11D9C1C}"/>
                    </a:ext>
                  </a:extLst>
                </p14:cNvPr>
                <p14:cNvContentPartPr/>
                <p14:nvPr/>
              </p14:nvContentPartPr>
              <p14:xfrm>
                <a:off x="8927675" y="2666548"/>
                <a:ext cx="6480" cy="10800"/>
              </p14:xfrm>
            </p:contentPart>
          </mc:Choice>
          <mc:Fallback>
            <p:pic>
              <p:nvPicPr>
                <p:cNvPr id="53" name="Freihand 52">
                  <a:extLst>
                    <a:ext uri="{FF2B5EF4-FFF2-40B4-BE49-F238E27FC236}">
                      <a16:creationId xmlns:a16="http://schemas.microsoft.com/office/drawing/2014/main" id="{E102E562-2980-7286-D85C-6EA9B11D9C1C}"/>
                    </a:ext>
                  </a:extLst>
                </p:cNvPr>
                <p:cNvPicPr/>
                <p:nvPr/>
              </p:nvPicPr>
              <p:blipFill>
                <a:blip r:embed="rId94"/>
                <a:stretch>
                  <a:fillRect/>
                </a:stretch>
              </p:blipFill>
              <p:spPr>
                <a:xfrm>
                  <a:off x="8918675" y="2657908"/>
                  <a:ext cx="24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FE8FC846-3CB0-0E3E-7B4A-FB770794B53E}"/>
                    </a:ext>
                  </a:extLst>
                </p14:cNvPr>
                <p14:cNvContentPartPr/>
                <p14:nvPr/>
              </p14:nvContentPartPr>
              <p14:xfrm>
                <a:off x="9105515" y="2738188"/>
                <a:ext cx="138240" cy="129960"/>
              </p14:xfrm>
            </p:contentPart>
          </mc:Choice>
          <mc:Fallback>
            <p:pic>
              <p:nvPicPr>
                <p:cNvPr id="54" name="Freihand 53">
                  <a:extLst>
                    <a:ext uri="{FF2B5EF4-FFF2-40B4-BE49-F238E27FC236}">
                      <a16:creationId xmlns:a16="http://schemas.microsoft.com/office/drawing/2014/main" id="{FE8FC846-3CB0-0E3E-7B4A-FB770794B53E}"/>
                    </a:ext>
                  </a:extLst>
                </p:cNvPr>
                <p:cNvPicPr/>
                <p:nvPr/>
              </p:nvPicPr>
              <p:blipFill>
                <a:blip r:embed="rId96"/>
                <a:stretch>
                  <a:fillRect/>
                </a:stretch>
              </p:blipFill>
              <p:spPr>
                <a:xfrm>
                  <a:off x="9096875" y="2729548"/>
                  <a:ext cx="155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BF049EBA-B905-C7BF-9645-1518A8D04AFE}"/>
                    </a:ext>
                  </a:extLst>
                </p14:cNvPr>
                <p14:cNvContentPartPr/>
                <p14:nvPr/>
              </p14:nvContentPartPr>
              <p14:xfrm>
                <a:off x="9253475" y="2681668"/>
                <a:ext cx="178920" cy="169560"/>
              </p14:xfrm>
            </p:contentPart>
          </mc:Choice>
          <mc:Fallback>
            <p:pic>
              <p:nvPicPr>
                <p:cNvPr id="55" name="Freihand 54">
                  <a:extLst>
                    <a:ext uri="{FF2B5EF4-FFF2-40B4-BE49-F238E27FC236}">
                      <a16:creationId xmlns:a16="http://schemas.microsoft.com/office/drawing/2014/main" id="{BF049EBA-B905-C7BF-9645-1518A8D04AFE}"/>
                    </a:ext>
                  </a:extLst>
                </p:cNvPr>
                <p:cNvPicPr/>
                <p:nvPr/>
              </p:nvPicPr>
              <p:blipFill>
                <a:blip r:embed="rId98"/>
                <a:stretch>
                  <a:fillRect/>
                </a:stretch>
              </p:blipFill>
              <p:spPr>
                <a:xfrm>
                  <a:off x="9244475" y="2672668"/>
                  <a:ext cx="196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43A50B40-DD9D-F64A-F258-8C3110B15305}"/>
                    </a:ext>
                  </a:extLst>
                </p14:cNvPr>
                <p14:cNvContentPartPr/>
                <p14:nvPr/>
              </p14:nvContentPartPr>
              <p14:xfrm>
                <a:off x="9433835" y="2609668"/>
                <a:ext cx="274680" cy="146880"/>
              </p14:xfrm>
            </p:contentPart>
          </mc:Choice>
          <mc:Fallback>
            <p:pic>
              <p:nvPicPr>
                <p:cNvPr id="56" name="Freihand 55">
                  <a:extLst>
                    <a:ext uri="{FF2B5EF4-FFF2-40B4-BE49-F238E27FC236}">
                      <a16:creationId xmlns:a16="http://schemas.microsoft.com/office/drawing/2014/main" id="{43A50B40-DD9D-F64A-F258-8C3110B15305}"/>
                    </a:ext>
                  </a:extLst>
                </p:cNvPr>
                <p:cNvPicPr/>
                <p:nvPr/>
              </p:nvPicPr>
              <p:blipFill>
                <a:blip r:embed="rId100"/>
                <a:stretch>
                  <a:fillRect/>
                </a:stretch>
              </p:blipFill>
              <p:spPr>
                <a:xfrm>
                  <a:off x="9425195" y="2601028"/>
                  <a:ext cx="292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8E43A486-396C-A1A8-584D-D32B06CE76B1}"/>
                    </a:ext>
                  </a:extLst>
                </p14:cNvPr>
                <p14:cNvContentPartPr/>
                <p14:nvPr/>
              </p14:nvContentPartPr>
              <p14:xfrm>
                <a:off x="9735875" y="2539468"/>
                <a:ext cx="81720" cy="129240"/>
              </p14:xfrm>
            </p:contentPart>
          </mc:Choice>
          <mc:Fallback>
            <p:pic>
              <p:nvPicPr>
                <p:cNvPr id="57" name="Freihand 56">
                  <a:extLst>
                    <a:ext uri="{FF2B5EF4-FFF2-40B4-BE49-F238E27FC236}">
                      <a16:creationId xmlns:a16="http://schemas.microsoft.com/office/drawing/2014/main" id="{8E43A486-396C-A1A8-584D-D32B06CE76B1}"/>
                    </a:ext>
                  </a:extLst>
                </p:cNvPr>
                <p:cNvPicPr/>
                <p:nvPr/>
              </p:nvPicPr>
              <p:blipFill>
                <a:blip r:embed="rId102"/>
                <a:stretch>
                  <a:fillRect/>
                </a:stretch>
              </p:blipFill>
              <p:spPr>
                <a:xfrm>
                  <a:off x="9726875" y="2530828"/>
                  <a:ext cx="99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9F211A5B-0722-0937-82F0-EF2A87D9FE65}"/>
                    </a:ext>
                  </a:extLst>
                </p14:cNvPr>
                <p14:cNvContentPartPr/>
                <p14:nvPr/>
              </p14:nvContentPartPr>
              <p14:xfrm>
                <a:off x="10057355" y="2482948"/>
                <a:ext cx="31320" cy="94680"/>
              </p14:xfrm>
            </p:contentPart>
          </mc:Choice>
          <mc:Fallback>
            <p:pic>
              <p:nvPicPr>
                <p:cNvPr id="58" name="Freihand 57">
                  <a:extLst>
                    <a:ext uri="{FF2B5EF4-FFF2-40B4-BE49-F238E27FC236}">
                      <a16:creationId xmlns:a16="http://schemas.microsoft.com/office/drawing/2014/main" id="{9F211A5B-0722-0937-82F0-EF2A87D9FE65}"/>
                    </a:ext>
                  </a:extLst>
                </p:cNvPr>
                <p:cNvPicPr/>
                <p:nvPr/>
              </p:nvPicPr>
              <p:blipFill>
                <a:blip r:embed="rId104"/>
                <a:stretch>
                  <a:fillRect/>
                </a:stretch>
              </p:blipFill>
              <p:spPr>
                <a:xfrm>
                  <a:off x="10048355" y="2474308"/>
                  <a:ext cx="48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1D8235C6-3FAC-C869-D581-8D3B0E528C90}"/>
                    </a:ext>
                  </a:extLst>
                </p14:cNvPr>
                <p14:cNvContentPartPr/>
                <p14:nvPr/>
              </p14:nvContentPartPr>
              <p14:xfrm>
                <a:off x="10028915" y="2379988"/>
                <a:ext cx="236160" cy="166320"/>
              </p14:xfrm>
            </p:contentPart>
          </mc:Choice>
          <mc:Fallback>
            <p:pic>
              <p:nvPicPr>
                <p:cNvPr id="59" name="Freihand 58">
                  <a:extLst>
                    <a:ext uri="{FF2B5EF4-FFF2-40B4-BE49-F238E27FC236}">
                      <a16:creationId xmlns:a16="http://schemas.microsoft.com/office/drawing/2014/main" id="{1D8235C6-3FAC-C869-D581-8D3B0E528C90}"/>
                    </a:ext>
                  </a:extLst>
                </p:cNvPr>
                <p:cNvPicPr/>
                <p:nvPr/>
              </p:nvPicPr>
              <p:blipFill>
                <a:blip r:embed="rId106"/>
                <a:stretch>
                  <a:fillRect/>
                </a:stretch>
              </p:blipFill>
              <p:spPr>
                <a:xfrm>
                  <a:off x="10019915" y="2370988"/>
                  <a:ext cx="253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3C462D01-6BE4-1AC8-B0DE-79DCB32A8C20}"/>
                    </a:ext>
                  </a:extLst>
                </p14:cNvPr>
                <p14:cNvContentPartPr/>
                <p14:nvPr/>
              </p14:nvContentPartPr>
              <p14:xfrm>
                <a:off x="8921555" y="3160828"/>
                <a:ext cx="167400" cy="266760"/>
              </p14:xfrm>
            </p:contentPart>
          </mc:Choice>
          <mc:Fallback>
            <p:pic>
              <p:nvPicPr>
                <p:cNvPr id="60" name="Freihand 59">
                  <a:extLst>
                    <a:ext uri="{FF2B5EF4-FFF2-40B4-BE49-F238E27FC236}">
                      <a16:creationId xmlns:a16="http://schemas.microsoft.com/office/drawing/2014/main" id="{3C462D01-6BE4-1AC8-B0DE-79DCB32A8C20}"/>
                    </a:ext>
                  </a:extLst>
                </p:cNvPr>
                <p:cNvPicPr/>
                <p:nvPr/>
              </p:nvPicPr>
              <p:blipFill>
                <a:blip r:embed="rId108"/>
                <a:stretch>
                  <a:fillRect/>
                </a:stretch>
              </p:blipFill>
              <p:spPr>
                <a:xfrm>
                  <a:off x="8912915" y="3151828"/>
                  <a:ext cx="1850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2F61E664-00C3-EF63-F6A1-CF91D9BE1751}"/>
                    </a:ext>
                  </a:extLst>
                </p14:cNvPr>
                <p14:cNvContentPartPr/>
                <p14:nvPr/>
              </p14:nvContentPartPr>
              <p14:xfrm>
                <a:off x="9107675" y="3216628"/>
                <a:ext cx="141480" cy="118800"/>
              </p14:xfrm>
            </p:contentPart>
          </mc:Choice>
          <mc:Fallback>
            <p:pic>
              <p:nvPicPr>
                <p:cNvPr id="61" name="Freihand 60">
                  <a:extLst>
                    <a:ext uri="{FF2B5EF4-FFF2-40B4-BE49-F238E27FC236}">
                      <a16:creationId xmlns:a16="http://schemas.microsoft.com/office/drawing/2014/main" id="{2F61E664-00C3-EF63-F6A1-CF91D9BE1751}"/>
                    </a:ext>
                  </a:extLst>
                </p:cNvPr>
                <p:cNvPicPr/>
                <p:nvPr/>
              </p:nvPicPr>
              <p:blipFill>
                <a:blip r:embed="rId110"/>
                <a:stretch>
                  <a:fillRect/>
                </a:stretch>
              </p:blipFill>
              <p:spPr>
                <a:xfrm>
                  <a:off x="9099035" y="3207988"/>
                  <a:ext cx="159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54D62A03-9C97-41CC-54BE-7289AEBB28E7}"/>
                    </a:ext>
                  </a:extLst>
                </p14:cNvPr>
                <p14:cNvContentPartPr/>
                <p14:nvPr/>
              </p14:nvContentPartPr>
              <p14:xfrm>
                <a:off x="9287675" y="3169828"/>
                <a:ext cx="125280" cy="115560"/>
              </p14:xfrm>
            </p:contentPart>
          </mc:Choice>
          <mc:Fallback>
            <p:pic>
              <p:nvPicPr>
                <p:cNvPr id="62" name="Freihand 61">
                  <a:extLst>
                    <a:ext uri="{FF2B5EF4-FFF2-40B4-BE49-F238E27FC236}">
                      <a16:creationId xmlns:a16="http://schemas.microsoft.com/office/drawing/2014/main" id="{54D62A03-9C97-41CC-54BE-7289AEBB28E7}"/>
                    </a:ext>
                  </a:extLst>
                </p:cNvPr>
                <p:cNvPicPr/>
                <p:nvPr/>
              </p:nvPicPr>
              <p:blipFill>
                <a:blip r:embed="rId112"/>
                <a:stretch>
                  <a:fillRect/>
                </a:stretch>
              </p:blipFill>
              <p:spPr>
                <a:xfrm>
                  <a:off x="9278675" y="3160828"/>
                  <a:ext cx="142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A9BFE735-A171-3853-50E5-C160FE84F49F}"/>
                    </a:ext>
                  </a:extLst>
                </p14:cNvPr>
                <p14:cNvContentPartPr/>
                <p14:nvPr/>
              </p14:nvContentPartPr>
              <p14:xfrm>
                <a:off x="9483875" y="3067588"/>
                <a:ext cx="162720" cy="180720"/>
              </p14:xfrm>
            </p:contentPart>
          </mc:Choice>
          <mc:Fallback>
            <p:pic>
              <p:nvPicPr>
                <p:cNvPr id="63" name="Freihand 62">
                  <a:extLst>
                    <a:ext uri="{FF2B5EF4-FFF2-40B4-BE49-F238E27FC236}">
                      <a16:creationId xmlns:a16="http://schemas.microsoft.com/office/drawing/2014/main" id="{A9BFE735-A171-3853-50E5-C160FE84F49F}"/>
                    </a:ext>
                  </a:extLst>
                </p:cNvPr>
                <p:cNvPicPr/>
                <p:nvPr/>
              </p:nvPicPr>
              <p:blipFill>
                <a:blip r:embed="rId114"/>
                <a:stretch>
                  <a:fillRect/>
                </a:stretch>
              </p:blipFill>
              <p:spPr>
                <a:xfrm>
                  <a:off x="9474875" y="3058948"/>
                  <a:ext cx="180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9A3901F5-3573-5C46-A437-D5C3971EDB49}"/>
                    </a:ext>
                  </a:extLst>
                </p14:cNvPr>
                <p14:cNvContentPartPr/>
                <p14:nvPr/>
              </p14:nvContentPartPr>
              <p14:xfrm>
                <a:off x="9677555" y="3036268"/>
                <a:ext cx="88560" cy="151560"/>
              </p14:xfrm>
            </p:contentPart>
          </mc:Choice>
          <mc:Fallback>
            <p:pic>
              <p:nvPicPr>
                <p:cNvPr id="64" name="Freihand 63">
                  <a:extLst>
                    <a:ext uri="{FF2B5EF4-FFF2-40B4-BE49-F238E27FC236}">
                      <a16:creationId xmlns:a16="http://schemas.microsoft.com/office/drawing/2014/main" id="{9A3901F5-3573-5C46-A437-D5C3971EDB49}"/>
                    </a:ext>
                  </a:extLst>
                </p:cNvPr>
                <p:cNvPicPr/>
                <p:nvPr/>
              </p:nvPicPr>
              <p:blipFill>
                <a:blip r:embed="rId116"/>
                <a:stretch>
                  <a:fillRect/>
                </a:stretch>
              </p:blipFill>
              <p:spPr>
                <a:xfrm>
                  <a:off x="9668915" y="3027628"/>
                  <a:ext cx="106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01E58DA7-6883-88D6-B63A-F9959ED5D589}"/>
                    </a:ext>
                  </a:extLst>
                </p14:cNvPr>
                <p14:cNvContentPartPr/>
                <p14:nvPr/>
              </p14:nvContentPartPr>
              <p14:xfrm>
                <a:off x="9821195" y="2979388"/>
                <a:ext cx="142920" cy="165960"/>
              </p14:xfrm>
            </p:contentPart>
          </mc:Choice>
          <mc:Fallback>
            <p:pic>
              <p:nvPicPr>
                <p:cNvPr id="65" name="Freihand 64">
                  <a:extLst>
                    <a:ext uri="{FF2B5EF4-FFF2-40B4-BE49-F238E27FC236}">
                      <a16:creationId xmlns:a16="http://schemas.microsoft.com/office/drawing/2014/main" id="{01E58DA7-6883-88D6-B63A-F9959ED5D589}"/>
                    </a:ext>
                  </a:extLst>
                </p:cNvPr>
                <p:cNvPicPr/>
                <p:nvPr/>
              </p:nvPicPr>
              <p:blipFill>
                <a:blip r:embed="rId118"/>
                <a:stretch>
                  <a:fillRect/>
                </a:stretch>
              </p:blipFill>
              <p:spPr>
                <a:xfrm>
                  <a:off x="9812195" y="2970748"/>
                  <a:ext cx="160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A5ED0B3B-498D-0618-890A-E2E923A25974}"/>
                    </a:ext>
                  </a:extLst>
                </p14:cNvPr>
                <p14:cNvContentPartPr/>
                <p14:nvPr/>
              </p14:nvContentPartPr>
              <p14:xfrm>
                <a:off x="10030715" y="2965708"/>
                <a:ext cx="261000" cy="86040"/>
              </p14:xfrm>
            </p:contentPart>
          </mc:Choice>
          <mc:Fallback>
            <p:pic>
              <p:nvPicPr>
                <p:cNvPr id="66" name="Freihand 65">
                  <a:extLst>
                    <a:ext uri="{FF2B5EF4-FFF2-40B4-BE49-F238E27FC236}">
                      <a16:creationId xmlns:a16="http://schemas.microsoft.com/office/drawing/2014/main" id="{A5ED0B3B-498D-0618-890A-E2E923A25974}"/>
                    </a:ext>
                  </a:extLst>
                </p:cNvPr>
                <p:cNvPicPr/>
                <p:nvPr/>
              </p:nvPicPr>
              <p:blipFill>
                <a:blip r:embed="rId120"/>
                <a:stretch>
                  <a:fillRect/>
                </a:stretch>
              </p:blipFill>
              <p:spPr>
                <a:xfrm>
                  <a:off x="10022075" y="2957068"/>
                  <a:ext cx="278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17CF747B-12E4-5162-6658-562DBB6EF25D}"/>
                    </a:ext>
                  </a:extLst>
                </p14:cNvPr>
                <p14:cNvContentPartPr/>
                <p14:nvPr/>
              </p14:nvContentPartPr>
              <p14:xfrm>
                <a:off x="10240955" y="2838988"/>
                <a:ext cx="104400" cy="27360"/>
              </p14:xfrm>
            </p:contentPart>
          </mc:Choice>
          <mc:Fallback>
            <p:pic>
              <p:nvPicPr>
                <p:cNvPr id="67" name="Freihand 66">
                  <a:extLst>
                    <a:ext uri="{FF2B5EF4-FFF2-40B4-BE49-F238E27FC236}">
                      <a16:creationId xmlns:a16="http://schemas.microsoft.com/office/drawing/2014/main" id="{17CF747B-12E4-5162-6658-562DBB6EF25D}"/>
                    </a:ext>
                  </a:extLst>
                </p:cNvPr>
                <p:cNvPicPr/>
                <p:nvPr/>
              </p:nvPicPr>
              <p:blipFill>
                <a:blip r:embed="rId122"/>
                <a:stretch>
                  <a:fillRect/>
                </a:stretch>
              </p:blipFill>
              <p:spPr>
                <a:xfrm>
                  <a:off x="10231955" y="2830348"/>
                  <a:ext cx="122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35CCD84F-72A4-B93F-3AEB-B6277731BD4E}"/>
                    </a:ext>
                  </a:extLst>
                </p14:cNvPr>
                <p14:cNvContentPartPr/>
                <p14:nvPr/>
              </p14:nvContentPartPr>
              <p14:xfrm>
                <a:off x="10376315" y="2528308"/>
                <a:ext cx="315000" cy="684720"/>
              </p14:xfrm>
            </p:contentPart>
          </mc:Choice>
          <mc:Fallback>
            <p:pic>
              <p:nvPicPr>
                <p:cNvPr id="68" name="Freihand 67">
                  <a:extLst>
                    <a:ext uri="{FF2B5EF4-FFF2-40B4-BE49-F238E27FC236}">
                      <a16:creationId xmlns:a16="http://schemas.microsoft.com/office/drawing/2014/main" id="{35CCD84F-72A4-B93F-3AEB-B6277731BD4E}"/>
                    </a:ext>
                  </a:extLst>
                </p:cNvPr>
                <p:cNvPicPr/>
                <p:nvPr/>
              </p:nvPicPr>
              <p:blipFill>
                <a:blip r:embed="rId124"/>
                <a:stretch>
                  <a:fillRect/>
                </a:stretch>
              </p:blipFill>
              <p:spPr>
                <a:xfrm>
                  <a:off x="10367315" y="2519308"/>
                  <a:ext cx="332640" cy="702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 name="Freihand 68">
                  <a:extLst>
                    <a:ext uri="{FF2B5EF4-FFF2-40B4-BE49-F238E27FC236}">
                      <a16:creationId xmlns:a16="http://schemas.microsoft.com/office/drawing/2014/main" id="{FA185C15-EA19-A36C-483C-C4A8B1F802EE}"/>
                    </a:ext>
                  </a:extLst>
                </p14:cNvPr>
                <p14:cNvContentPartPr/>
                <p14:nvPr/>
              </p14:nvContentPartPr>
              <p14:xfrm>
                <a:off x="10725875" y="2964628"/>
                <a:ext cx="3240" cy="6480"/>
              </p14:xfrm>
            </p:contentPart>
          </mc:Choice>
          <mc:Fallback>
            <p:pic>
              <p:nvPicPr>
                <p:cNvPr id="69" name="Freihand 68">
                  <a:extLst>
                    <a:ext uri="{FF2B5EF4-FFF2-40B4-BE49-F238E27FC236}">
                      <a16:creationId xmlns:a16="http://schemas.microsoft.com/office/drawing/2014/main" id="{FA185C15-EA19-A36C-483C-C4A8B1F802EE}"/>
                    </a:ext>
                  </a:extLst>
                </p:cNvPr>
                <p:cNvPicPr/>
                <p:nvPr/>
              </p:nvPicPr>
              <p:blipFill>
                <a:blip r:embed="rId126"/>
                <a:stretch>
                  <a:fillRect/>
                </a:stretch>
              </p:blipFill>
              <p:spPr>
                <a:xfrm>
                  <a:off x="10716875" y="2955988"/>
                  <a:ext cx="20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37464A97-1D3B-5A85-02BF-15C153757E86}"/>
                    </a:ext>
                  </a:extLst>
                </p14:cNvPr>
                <p14:cNvContentPartPr/>
                <p14:nvPr/>
              </p14:nvContentPartPr>
              <p14:xfrm>
                <a:off x="7899875" y="3863908"/>
                <a:ext cx="249840" cy="101160"/>
              </p14:xfrm>
            </p:contentPart>
          </mc:Choice>
          <mc:Fallback>
            <p:pic>
              <p:nvPicPr>
                <p:cNvPr id="86" name="Freihand 85">
                  <a:extLst>
                    <a:ext uri="{FF2B5EF4-FFF2-40B4-BE49-F238E27FC236}">
                      <a16:creationId xmlns:a16="http://schemas.microsoft.com/office/drawing/2014/main" id="{37464A97-1D3B-5A85-02BF-15C153757E86}"/>
                    </a:ext>
                  </a:extLst>
                </p:cNvPr>
                <p:cNvPicPr/>
                <p:nvPr/>
              </p:nvPicPr>
              <p:blipFill>
                <a:blip r:embed="rId128"/>
                <a:stretch>
                  <a:fillRect/>
                </a:stretch>
              </p:blipFill>
              <p:spPr>
                <a:xfrm>
                  <a:off x="7891235" y="3855268"/>
                  <a:ext cx="267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41490E55-7597-C7A1-ABE5-0E71F0678BDC}"/>
                    </a:ext>
                  </a:extLst>
                </p14:cNvPr>
                <p14:cNvContentPartPr/>
                <p14:nvPr/>
              </p14:nvContentPartPr>
              <p14:xfrm>
                <a:off x="8143595" y="3772468"/>
                <a:ext cx="62280" cy="223920"/>
              </p14:xfrm>
            </p:contentPart>
          </mc:Choice>
          <mc:Fallback>
            <p:pic>
              <p:nvPicPr>
                <p:cNvPr id="87" name="Freihand 86">
                  <a:extLst>
                    <a:ext uri="{FF2B5EF4-FFF2-40B4-BE49-F238E27FC236}">
                      <a16:creationId xmlns:a16="http://schemas.microsoft.com/office/drawing/2014/main" id="{41490E55-7597-C7A1-ABE5-0E71F0678BDC}"/>
                    </a:ext>
                  </a:extLst>
                </p:cNvPr>
                <p:cNvPicPr/>
                <p:nvPr/>
              </p:nvPicPr>
              <p:blipFill>
                <a:blip r:embed="rId130"/>
                <a:stretch>
                  <a:fillRect/>
                </a:stretch>
              </p:blipFill>
              <p:spPr>
                <a:xfrm>
                  <a:off x="8134595" y="3763828"/>
                  <a:ext cx="799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4098C9CA-427D-8E8E-DEEF-87F354E8628E}"/>
                    </a:ext>
                  </a:extLst>
                </p14:cNvPr>
                <p14:cNvContentPartPr/>
                <p14:nvPr/>
              </p14:nvContentPartPr>
              <p14:xfrm>
                <a:off x="8472635" y="3509668"/>
                <a:ext cx="146880" cy="238320"/>
              </p14:xfrm>
            </p:contentPart>
          </mc:Choice>
          <mc:Fallback>
            <p:pic>
              <p:nvPicPr>
                <p:cNvPr id="88" name="Freihand 87">
                  <a:extLst>
                    <a:ext uri="{FF2B5EF4-FFF2-40B4-BE49-F238E27FC236}">
                      <a16:creationId xmlns:a16="http://schemas.microsoft.com/office/drawing/2014/main" id="{4098C9CA-427D-8E8E-DEEF-87F354E8628E}"/>
                    </a:ext>
                  </a:extLst>
                </p:cNvPr>
                <p:cNvPicPr/>
                <p:nvPr/>
              </p:nvPicPr>
              <p:blipFill>
                <a:blip r:embed="rId132"/>
                <a:stretch>
                  <a:fillRect/>
                </a:stretch>
              </p:blipFill>
              <p:spPr>
                <a:xfrm>
                  <a:off x="8463995" y="3500668"/>
                  <a:ext cx="1645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08CB238E-E4A4-A984-3897-E15B506E3C1B}"/>
                    </a:ext>
                  </a:extLst>
                </p14:cNvPr>
                <p14:cNvContentPartPr/>
                <p14:nvPr/>
              </p14:nvContentPartPr>
              <p14:xfrm>
                <a:off x="8748395" y="3517228"/>
                <a:ext cx="118440" cy="184320"/>
              </p14:xfrm>
            </p:contentPart>
          </mc:Choice>
          <mc:Fallback>
            <p:pic>
              <p:nvPicPr>
                <p:cNvPr id="90" name="Freihand 89">
                  <a:extLst>
                    <a:ext uri="{FF2B5EF4-FFF2-40B4-BE49-F238E27FC236}">
                      <a16:creationId xmlns:a16="http://schemas.microsoft.com/office/drawing/2014/main" id="{08CB238E-E4A4-A984-3897-E15B506E3C1B}"/>
                    </a:ext>
                  </a:extLst>
                </p:cNvPr>
                <p:cNvPicPr/>
                <p:nvPr/>
              </p:nvPicPr>
              <p:blipFill>
                <a:blip r:embed="rId134"/>
                <a:stretch>
                  <a:fillRect/>
                </a:stretch>
              </p:blipFill>
              <p:spPr>
                <a:xfrm>
                  <a:off x="8739755" y="3508228"/>
                  <a:ext cx="136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C9EB3704-3661-EFD3-D238-2B2C380765C7}"/>
                    </a:ext>
                  </a:extLst>
                </p14:cNvPr>
                <p14:cNvContentPartPr/>
                <p14:nvPr/>
              </p14:nvContentPartPr>
              <p14:xfrm>
                <a:off x="8579915" y="3355588"/>
                <a:ext cx="149760" cy="114480"/>
              </p14:xfrm>
            </p:contentPart>
          </mc:Choice>
          <mc:Fallback>
            <p:pic>
              <p:nvPicPr>
                <p:cNvPr id="92" name="Freihand 91">
                  <a:extLst>
                    <a:ext uri="{FF2B5EF4-FFF2-40B4-BE49-F238E27FC236}">
                      <a16:creationId xmlns:a16="http://schemas.microsoft.com/office/drawing/2014/main" id="{C9EB3704-3661-EFD3-D238-2B2C380765C7}"/>
                    </a:ext>
                  </a:extLst>
                </p:cNvPr>
                <p:cNvPicPr/>
                <p:nvPr/>
              </p:nvPicPr>
              <p:blipFill>
                <a:blip r:embed="rId136"/>
                <a:stretch>
                  <a:fillRect/>
                </a:stretch>
              </p:blipFill>
              <p:spPr>
                <a:xfrm>
                  <a:off x="8571275" y="3346588"/>
                  <a:ext cx="167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7430ABBC-BBF6-4EAC-7AB4-24263F364AFE}"/>
                    </a:ext>
                  </a:extLst>
                </p14:cNvPr>
                <p14:cNvContentPartPr/>
                <p14:nvPr/>
              </p14:nvContentPartPr>
              <p14:xfrm>
                <a:off x="8352755" y="3621628"/>
                <a:ext cx="698760" cy="281160"/>
              </p14:xfrm>
            </p:contentPart>
          </mc:Choice>
          <mc:Fallback>
            <p:pic>
              <p:nvPicPr>
                <p:cNvPr id="93" name="Freihand 92">
                  <a:extLst>
                    <a:ext uri="{FF2B5EF4-FFF2-40B4-BE49-F238E27FC236}">
                      <a16:creationId xmlns:a16="http://schemas.microsoft.com/office/drawing/2014/main" id="{7430ABBC-BBF6-4EAC-7AB4-24263F364AFE}"/>
                    </a:ext>
                  </a:extLst>
                </p:cNvPr>
                <p:cNvPicPr/>
                <p:nvPr/>
              </p:nvPicPr>
              <p:blipFill>
                <a:blip r:embed="rId138"/>
                <a:stretch>
                  <a:fillRect/>
                </a:stretch>
              </p:blipFill>
              <p:spPr>
                <a:xfrm>
                  <a:off x="8343755" y="3612628"/>
                  <a:ext cx="7164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011CAB57-7E47-DB47-0F02-94FFD0C969CA}"/>
                    </a:ext>
                  </a:extLst>
                </p14:cNvPr>
                <p14:cNvContentPartPr/>
                <p14:nvPr/>
              </p14:nvContentPartPr>
              <p14:xfrm>
                <a:off x="8515115" y="3791548"/>
                <a:ext cx="157320" cy="289440"/>
              </p14:xfrm>
            </p:contentPart>
          </mc:Choice>
          <mc:Fallback>
            <p:pic>
              <p:nvPicPr>
                <p:cNvPr id="94" name="Freihand 93">
                  <a:extLst>
                    <a:ext uri="{FF2B5EF4-FFF2-40B4-BE49-F238E27FC236}">
                      <a16:creationId xmlns:a16="http://schemas.microsoft.com/office/drawing/2014/main" id="{011CAB57-7E47-DB47-0F02-94FFD0C969CA}"/>
                    </a:ext>
                  </a:extLst>
                </p:cNvPr>
                <p:cNvPicPr/>
                <p:nvPr/>
              </p:nvPicPr>
              <p:blipFill>
                <a:blip r:embed="rId140"/>
                <a:stretch>
                  <a:fillRect/>
                </a:stretch>
              </p:blipFill>
              <p:spPr>
                <a:xfrm>
                  <a:off x="8506115" y="3782908"/>
                  <a:ext cx="1749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6" name="Freihand 95">
                  <a:extLst>
                    <a:ext uri="{FF2B5EF4-FFF2-40B4-BE49-F238E27FC236}">
                      <a16:creationId xmlns:a16="http://schemas.microsoft.com/office/drawing/2014/main" id="{358A0BB4-B034-C924-457B-1F2E4FA59C0A}"/>
                    </a:ext>
                  </a:extLst>
                </p14:cNvPr>
                <p14:cNvContentPartPr/>
                <p14:nvPr/>
              </p14:nvContentPartPr>
              <p14:xfrm>
                <a:off x="8789075" y="3844828"/>
                <a:ext cx="168120" cy="170640"/>
              </p14:xfrm>
            </p:contentPart>
          </mc:Choice>
          <mc:Fallback>
            <p:pic>
              <p:nvPicPr>
                <p:cNvPr id="96" name="Freihand 95">
                  <a:extLst>
                    <a:ext uri="{FF2B5EF4-FFF2-40B4-BE49-F238E27FC236}">
                      <a16:creationId xmlns:a16="http://schemas.microsoft.com/office/drawing/2014/main" id="{358A0BB4-B034-C924-457B-1F2E4FA59C0A}"/>
                    </a:ext>
                  </a:extLst>
                </p:cNvPr>
                <p:cNvPicPr/>
                <p:nvPr/>
              </p:nvPicPr>
              <p:blipFill>
                <a:blip r:embed="rId142"/>
                <a:stretch>
                  <a:fillRect/>
                </a:stretch>
              </p:blipFill>
              <p:spPr>
                <a:xfrm>
                  <a:off x="8780435" y="3835828"/>
                  <a:ext cx="185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7" name="Freihand 96">
                  <a:extLst>
                    <a:ext uri="{FF2B5EF4-FFF2-40B4-BE49-F238E27FC236}">
                      <a16:creationId xmlns:a16="http://schemas.microsoft.com/office/drawing/2014/main" id="{D8897D23-2036-2F06-2EDA-51D377471E1F}"/>
                    </a:ext>
                  </a:extLst>
                </p14:cNvPr>
                <p14:cNvContentPartPr/>
                <p14:nvPr/>
              </p14:nvContentPartPr>
              <p14:xfrm>
                <a:off x="8951435" y="3768868"/>
                <a:ext cx="84240" cy="87840"/>
              </p14:xfrm>
            </p:contentPart>
          </mc:Choice>
          <mc:Fallback>
            <p:pic>
              <p:nvPicPr>
                <p:cNvPr id="97" name="Freihand 96">
                  <a:extLst>
                    <a:ext uri="{FF2B5EF4-FFF2-40B4-BE49-F238E27FC236}">
                      <a16:creationId xmlns:a16="http://schemas.microsoft.com/office/drawing/2014/main" id="{D8897D23-2036-2F06-2EDA-51D377471E1F}"/>
                    </a:ext>
                  </a:extLst>
                </p:cNvPr>
                <p:cNvPicPr/>
                <p:nvPr/>
              </p:nvPicPr>
              <p:blipFill>
                <a:blip r:embed="rId144"/>
                <a:stretch>
                  <a:fillRect/>
                </a:stretch>
              </p:blipFill>
              <p:spPr>
                <a:xfrm>
                  <a:off x="8942435" y="3760228"/>
                  <a:ext cx="101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8" name="Freihand 97">
                  <a:extLst>
                    <a:ext uri="{FF2B5EF4-FFF2-40B4-BE49-F238E27FC236}">
                      <a16:creationId xmlns:a16="http://schemas.microsoft.com/office/drawing/2014/main" id="{7097D2B2-5800-E417-BCB7-46602F40C6FE}"/>
                    </a:ext>
                  </a:extLst>
                </p14:cNvPr>
                <p14:cNvContentPartPr/>
                <p14:nvPr/>
              </p14:nvContentPartPr>
              <p14:xfrm>
                <a:off x="9190475" y="3485908"/>
                <a:ext cx="251640" cy="195120"/>
              </p14:xfrm>
            </p:contentPart>
          </mc:Choice>
          <mc:Fallback>
            <p:pic>
              <p:nvPicPr>
                <p:cNvPr id="98" name="Freihand 97">
                  <a:extLst>
                    <a:ext uri="{FF2B5EF4-FFF2-40B4-BE49-F238E27FC236}">
                      <a16:creationId xmlns:a16="http://schemas.microsoft.com/office/drawing/2014/main" id="{7097D2B2-5800-E417-BCB7-46602F40C6FE}"/>
                    </a:ext>
                  </a:extLst>
                </p:cNvPr>
                <p:cNvPicPr/>
                <p:nvPr/>
              </p:nvPicPr>
              <p:blipFill>
                <a:blip r:embed="rId146"/>
                <a:stretch>
                  <a:fillRect/>
                </a:stretch>
              </p:blipFill>
              <p:spPr>
                <a:xfrm>
                  <a:off x="9181835" y="3477268"/>
                  <a:ext cx="269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9" name="Freihand 98">
                  <a:extLst>
                    <a:ext uri="{FF2B5EF4-FFF2-40B4-BE49-F238E27FC236}">
                      <a16:creationId xmlns:a16="http://schemas.microsoft.com/office/drawing/2014/main" id="{51348840-6F00-DE07-867A-4A83D7F904DA}"/>
                    </a:ext>
                  </a:extLst>
                </p14:cNvPr>
                <p14:cNvContentPartPr/>
                <p14:nvPr/>
              </p14:nvContentPartPr>
              <p14:xfrm>
                <a:off x="9586835" y="3440548"/>
                <a:ext cx="210600" cy="174240"/>
              </p14:xfrm>
            </p:contentPart>
          </mc:Choice>
          <mc:Fallback>
            <p:pic>
              <p:nvPicPr>
                <p:cNvPr id="99" name="Freihand 98">
                  <a:extLst>
                    <a:ext uri="{FF2B5EF4-FFF2-40B4-BE49-F238E27FC236}">
                      <a16:creationId xmlns:a16="http://schemas.microsoft.com/office/drawing/2014/main" id="{51348840-6F00-DE07-867A-4A83D7F904DA}"/>
                    </a:ext>
                  </a:extLst>
                </p:cNvPr>
                <p:cNvPicPr/>
                <p:nvPr/>
              </p:nvPicPr>
              <p:blipFill>
                <a:blip r:embed="rId148"/>
                <a:stretch>
                  <a:fillRect/>
                </a:stretch>
              </p:blipFill>
              <p:spPr>
                <a:xfrm>
                  <a:off x="9577835" y="3431908"/>
                  <a:ext cx="228240" cy="19188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59FA510-DD27-90A6-B287-68528ED6F4BB}"/>
                  </a:ext>
                </a:extLst>
              </p14:cNvPr>
              <p14:cNvContentPartPr/>
              <p14:nvPr/>
            </p14:nvContentPartPr>
            <p14:xfrm>
              <a:off x="6531155" y="363873"/>
              <a:ext cx="1955520" cy="105120"/>
            </p14:xfrm>
          </p:contentPart>
        </mc:Choice>
        <mc:Fallback>
          <p:pic>
            <p:nvPicPr>
              <p:cNvPr id="2" name="Freihand 1">
                <a:extLst>
                  <a:ext uri="{FF2B5EF4-FFF2-40B4-BE49-F238E27FC236}">
                    <a16:creationId xmlns:a16="http://schemas.microsoft.com/office/drawing/2014/main" id="{D59FA510-DD27-90A6-B287-68528ED6F4BB}"/>
                  </a:ext>
                </a:extLst>
              </p:cNvPr>
              <p:cNvPicPr/>
              <p:nvPr/>
            </p:nvPicPr>
            <p:blipFill>
              <a:blip r:embed="rId5"/>
              <a:stretch>
                <a:fillRect/>
              </a:stretch>
            </p:blipFill>
            <p:spPr>
              <a:xfrm>
                <a:off x="6522155" y="354873"/>
                <a:ext cx="1973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A199316-2CA9-F58E-C9A4-041D3E3870E7}"/>
                  </a:ext>
                </a:extLst>
              </p14:cNvPr>
              <p14:cNvContentPartPr/>
              <p14:nvPr/>
            </p14:nvContentPartPr>
            <p14:xfrm>
              <a:off x="6552755" y="386913"/>
              <a:ext cx="1848960" cy="118080"/>
            </p14:xfrm>
          </p:contentPart>
        </mc:Choice>
        <mc:Fallback>
          <p:pic>
            <p:nvPicPr>
              <p:cNvPr id="5" name="Freihand 4">
                <a:extLst>
                  <a:ext uri="{FF2B5EF4-FFF2-40B4-BE49-F238E27FC236}">
                    <a16:creationId xmlns:a16="http://schemas.microsoft.com/office/drawing/2014/main" id="{3A199316-2CA9-F58E-C9A4-041D3E3870E7}"/>
                  </a:ext>
                </a:extLst>
              </p:cNvPr>
              <p:cNvPicPr/>
              <p:nvPr/>
            </p:nvPicPr>
            <p:blipFill>
              <a:blip r:embed="rId7"/>
              <a:stretch>
                <a:fillRect/>
              </a:stretch>
            </p:blipFill>
            <p:spPr>
              <a:xfrm>
                <a:off x="6544115" y="378273"/>
                <a:ext cx="1866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9" name="Freihand 188">
                <a:extLst>
                  <a:ext uri="{FF2B5EF4-FFF2-40B4-BE49-F238E27FC236}">
                    <a16:creationId xmlns:a16="http://schemas.microsoft.com/office/drawing/2014/main" id="{9FCF5EE9-78FF-8F79-C84F-9EE404303E90}"/>
                  </a:ext>
                </a:extLst>
              </p14:cNvPr>
              <p14:cNvContentPartPr/>
              <p14:nvPr/>
            </p14:nvContentPartPr>
            <p14:xfrm>
              <a:off x="3474755" y="3544833"/>
              <a:ext cx="363600" cy="781200"/>
            </p14:xfrm>
          </p:contentPart>
        </mc:Choice>
        <mc:Fallback>
          <p:pic>
            <p:nvPicPr>
              <p:cNvPr id="189" name="Freihand 188">
                <a:extLst>
                  <a:ext uri="{FF2B5EF4-FFF2-40B4-BE49-F238E27FC236}">
                    <a16:creationId xmlns:a16="http://schemas.microsoft.com/office/drawing/2014/main" id="{9FCF5EE9-78FF-8F79-C84F-9EE404303E90}"/>
                  </a:ext>
                </a:extLst>
              </p:cNvPr>
              <p:cNvPicPr/>
              <p:nvPr/>
            </p:nvPicPr>
            <p:blipFill>
              <a:blip r:embed="rId9"/>
              <a:stretch>
                <a:fillRect/>
              </a:stretch>
            </p:blipFill>
            <p:spPr>
              <a:xfrm>
                <a:off x="3466115" y="3535833"/>
                <a:ext cx="381240" cy="79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1" name="Freihand 190">
                <a:extLst>
                  <a:ext uri="{FF2B5EF4-FFF2-40B4-BE49-F238E27FC236}">
                    <a16:creationId xmlns:a16="http://schemas.microsoft.com/office/drawing/2014/main" id="{A21CFEAC-5BE7-3AA7-0B31-2D398CCE86EE}"/>
                  </a:ext>
                </a:extLst>
              </p14:cNvPr>
              <p14:cNvContentPartPr/>
              <p14:nvPr/>
            </p14:nvContentPartPr>
            <p14:xfrm>
              <a:off x="3247955" y="3319833"/>
              <a:ext cx="1515960" cy="275400"/>
            </p14:xfrm>
          </p:contentPart>
        </mc:Choice>
        <mc:Fallback>
          <p:pic>
            <p:nvPicPr>
              <p:cNvPr id="191" name="Freihand 190">
                <a:extLst>
                  <a:ext uri="{FF2B5EF4-FFF2-40B4-BE49-F238E27FC236}">
                    <a16:creationId xmlns:a16="http://schemas.microsoft.com/office/drawing/2014/main" id="{A21CFEAC-5BE7-3AA7-0B31-2D398CCE86EE}"/>
                  </a:ext>
                </a:extLst>
              </p:cNvPr>
              <p:cNvPicPr/>
              <p:nvPr/>
            </p:nvPicPr>
            <p:blipFill>
              <a:blip r:embed="rId11"/>
              <a:stretch>
                <a:fillRect/>
              </a:stretch>
            </p:blipFill>
            <p:spPr>
              <a:xfrm>
                <a:off x="3239315" y="3311193"/>
                <a:ext cx="1533600" cy="293040"/>
              </a:xfrm>
              <a:prstGeom prst="rect">
                <a:avLst/>
              </a:prstGeom>
            </p:spPr>
          </p:pic>
        </mc:Fallback>
      </mc:AlternateContent>
      <p:grpSp>
        <p:nvGrpSpPr>
          <p:cNvPr id="194" name="Gruppieren 193">
            <a:extLst>
              <a:ext uri="{FF2B5EF4-FFF2-40B4-BE49-F238E27FC236}">
                <a16:creationId xmlns:a16="http://schemas.microsoft.com/office/drawing/2014/main" id="{F29A6EFE-05BC-96F1-E4DC-EA0F2CCBFDC4}"/>
              </a:ext>
            </a:extLst>
          </p:cNvPr>
          <p:cNvGrpSpPr/>
          <p:nvPr/>
        </p:nvGrpSpPr>
        <p:grpSpPr>
          <a:xfrm>
            <a:off x="758195" y="77673"/>
            <a:ext cx="11188080" cy="4687200"/>
            <a:chOff x="758195" y="77673"/>
            <a:chExt cx="11188080" cy="4687200"/>
          </a:xfrm>
        </p:grpSpPr>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90759BA2-A47F-2D63-C0FF-A7CB7584E88A}"/>
                    </a:ext>
                  </a:extLst>
                </p14:cNvPr>
                <p14:cNvContentPartPr/>
                <p14:nvPr/>
              </p14:nvContentPartPr>
              <p14:xfrm>
                <a:off x="8861075" y="127713"/>
                <a:ext cx="116280" cy="173520"/>
              </p14:xfrm>
            </p:contentPart>
          </mc:Choice>
          <mc:Fallback>
            <p:pic>
              <p:nvPicPr>
                <p:cNvPr id="6" name="Freihand 5">
                  <a:extLst>
                    <a:ext uri="{FF2B5EF4-FFF2-40B4-BE49-F238E27FC236}">
                      <a16:creationId xmlns:a16="http://schemas.microsoft.com/office/drawing/2014/main" id="{90759BA2-A47F-2D63-C0FF-A7CB7584E88A}"/>
                    </a:ext>
                  </a:extLst>
                </p:cNvPr>
                <p:cNvPicPr/>
                <p:nvPr/>
              </p:nvPicPr>
              <p:blipFill>
                <a:blip r:embed="rId13"/>
                <a:stretch>
                  <a:fillRect/>
                </a:stretch>
              </p:blipFill>
              <p:spPr>
                <a:xfrm>
                  <a:off x="8852435" y="119073"/>
                  <a:ext cx="133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D45176D3-05CB-2FA1-8025-13FBCCE245EE}"/>
                    </a:ext>
                  </a:extLst>
                </p14:cNvPr>
                <p14:cNvContentPartPr/>
                <p14:nvPr/>
              </p14:nvContentPartPr>
              <p14:xfrm>
                <a:off x="8964395" y="212673"/>
                <a:ext cx="81720" cy="77760"/>
              </p14:xfrm>
            </p:contentPart>
          </mc:Choice>
          <mc:Fallback>
            <p:pic>
              <p:nvPicPr>
                <p:cNvPr id="7" name="Freihand 6">
                  <a:extLst>
                    <a:ext uri="{FF2B5EF4-FFF2-40B4-BE49-F238E27FC236}">
                      <a16:creationId xmlns:a16="http://schemas.microsoft.com/office/drawing/2014/main" id="{D45176D3-05CB-2FA1-8025-13FBCCE245EE}"/>
                    </a:ext>
                  </a:extLst>
                </p:cNvPr>
                <p:cNvPicPr/>
                <p:nvPr/>
              </p:nvPicPr>
              <p:blipFill>
                <a:blip r:embed="rId15"/>
                <a:stretch>
                  <a:fillRect/>
                </a:stretch>
              </p:blipFill>
              <p:spPr>
                <a:xfrm>
                  <a:off x="8955755" y="204033"/>
                  <a:ext cx="99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B1BAB700-39CD-54A4-A8D8-FDF8F0A166A9}"/>
                    </a:ext>
                  </a:extLst>
                </p14:cNvPr>
                <p14:cNvContentPartPr/>
                <p14:nvPr/>
              </p14:nvContentPartPr>
              <p14:xfrm>
                <a:off x="9119915" y="123033"/>
                <a:ext cx="105480" cy="172440"/>
              </p14:xfrm>
            </p:contentPart>
          </mc:Choice>
          <mc:Fallback>
            <p:pic>
              <p:nvPicPr>
                <p:cNvPr id="8" name="Freihand 7">
                  <a:extLst>
                    <a:ext uri="{FF2B5EF4-FFF2-40B4-BE49-F238E27FC236}">
                      <a16:creationId xmlns:a16="http://schemas.microsoft.com/office/drawing/2014/main" id="{B1BAB700-39CD-54A4-A8D8-FDF8F0A166A9}"/>
                    </a:ext>
                  </a:extLst>
                </p:cNvPr>
                <p:cNvPicPr/>
                <p:nvPr/>
              </p:nvPicPr>
              <p:blipFill>
                <a:blip r:embed="rId17"/>
                <a:stretch>
                  <a:fillRect/>
                </a:stretch>
              </p:blipFill>
              <p:spPr>
                <a:xfrm>
                  <a:off x="9111275" y="114033"/>
                  <a:ext cx="123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618CEA5E-4321-16B4-AE20-53A3C1B44D35}"/>
                    </a:ext>
                  </a:extLst>
                </p14:cNvPr>
                <p14:cNvContentPartPr/>
                <p14:nvPr/>
              </p14:nvContentPartPr>
              <p14:xfrm>
                <a:off x="9244475" y="162633"/>
                <a:ext cx="217800" cy="106920"/>
              </p14:xfrm>
            </p:contentPart>
          </mc:Choice>
          <mc:Fallback>
            <p:pic>
              <p:nvPicPr>
                <p:cNvPr id="9" name="Freihand 8">
                  <a:extLst>
                    <a:ext uri="{FF2B5EF4-FFF2-40B4-BE49-F238E27FC236}">
                      <a16:creationId xmlns:a16="http://schemas.microsoft.com/office/drawing/2014/main" id="{618CEA5E-4321-16B4-AE20-53A3C1B44D35}"/>
                    </a:ext>
                  </a:extLst>
                </p:cNvPr>
                <p:cNvPicPr/>
                <p:nvPr/>
              </p:nvPicPr>
              <p:blipFill>
                <a:blip r:embed="rId19"/>
                <a:stretch>
                  <a:fillRect/>
                </a:stretch>
              </p:blipFill>
              <p:spPr>
                <a:xfrm>
                  <a:off x="9235475" y="153633"/>
                  <a:ext cx="235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59593CD5-0296-E6AC-2666-4100AF7F36C8}"/>
                    </a:ext>
                  </a:extLst>
                </p14:cNvPr>
                <p14:cNvContentPartPr/>
                <p14:nvPr/>
              </p14:nvContentPartPr>
              <p14:xfrm>
                <a:off x="9693755" y="134553"/>
                <a:ext cx="24480" cy="154800"/>
              </p14:xfrm>
            </p:contentPart>
          </mc:Choice>
          <mc:Fallback>
            <p:pic>
              <p:nvPicPr>
                <p:cNvPr id="10" name="Freihand 9">
                  <a:extLst>
                    <a:ext uri="{FF2B5EF4-FFF2-40B4-BE49-F238E27FC236}">
                      <a16:creationId xmlns:a16="http://schemas.microsoft.com/office/drawing/2014/main" id="{59593CD5-0296-E6AC-2666-4100AF7F36C8}"/>
                    </a:ext>
                  </a:extLst>
                </p:cNvPr>
                <p:cNvPicPr/>
                <p:nvPr/>
              </p:nvPicPr>
              <p:blipFill>
                <a:blip r:embed="rId21"/>
                <a:stretch>
                  <a:fillRect/>
                </a:stretch>
              </p:blipFill>
              <p:spPr>
                <a:xfrm>
                  <a:off x="9684755" y="125553"/>
                  <a:ext cx="42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DE7EF556-0F33-6B25-6D57-83B7AFFDA368}"/>
                    </a:ext>
                  </a:extLst>
                </p14:cNvPr>
                <p14:cNvContentPartPr/>
                <p14:nvPr/>
              </p14:nvContentPartPr>
              <p14:xfrm>
                <a:off x="9706355" y="77673"/>
                <a:ext cx="69120" cy="33480"/>
              </p14:xfrm>
            </p:contentPart>
          </mc:Choice>
          <mc:Fallback>
            <p:pic>
              <p:nvPicPr>
                <p:cNvPr id="11" name="Freihand 10">
                  <a:extLst>
                    <a:ext uri="{FF2B5EF4-FFF2-40B4-BE49-F238E27FC236}">
                      <a16:creationId xmlns:a16="http://schemas.microsoft.com/office/drawing/2014/main" id="{DE7EF556-0F33-6B25-6D57-83B7AFFDA368}"/>
                    </a:ext>
                  </a:extLst>
                </p:cNvPr>
                <p:cNvPicPr/>
                <p:nvPr/>
              </p:nvPicPr>
              <p:blipFill>
                <a:blip r:embed="rId23"/>
                <a:stretch>
                  <a:fillRect/>
                </a:stretch>
              </p:blipFill>
              <p:spPr>
                <a:xfrm>
                  <a:off x="9697355" y="69033"/>
                  <a:ext cx="86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2F762C81-D224-4299-3979-0722194BA611}"/>
                    </a:ext>
                  </a:extLst>
                </p14:cNvPr>
                <p14:cNvContentPartPr/>
                <p14:nvPr/>
              </p14:nvContentPartPr>
              <p14:xfrm>
                <a:off x="9790235" y="156153"/>
                <a:ext cx="137520" cy="126360"/>
              </p14:xfrm>
            </p:contentPart>
          </mc:Choice>
          <mc:Fallback>
            <p:pic>
              <p:nvPicPr>
                <p:cNvPr id="12" name="Freihand 11">
                  <a:extLst>
                    <a:ext uri="{FF2B5EF4-FFF2-40B4-BE49-F238E27FC236}">
                      <a16:creationId xmlns:a16="http://schemas.microsoft.com/office/drawing/2014/main" id="{2F762C81-D224-4299-3979-0722194BA611}"/>
                    </a:ext>
                  </a:extLst>
                </p:cNvPr>
                <p:cNvPicPr/>
                <p:nvPr/>
              </p:nvPicPr>
              <p:blipFill>
                <a:blip r:embed="rId25"/>
                <a:stretch>
                  <a:fillRect/>
                </a:stretch>
              </p:blipFill>
              <p:spPr>
                <a:xfrm>
                  <a:off x="9781235" y="147153"/>
                  <a:ext cx="155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F411E9C8-E573-E3E3-FE97-2213069B5F07}"/>
                    </a:ext>
                  </a:extLst>
                </p14:cNvPr>
                <p14:cNvContentPartPr/>
                <p14:nvPr/>
              </p14:nvContentPartPr>
              <p14:xfrm>
                <a:off x="10216475" y="165873"/>
                <a:ext cx="160560" cy="111960"/>
              </p14:xfrm>
            </p:contentPart>
          </mc:Choice>
          <mc:Fallback>
            <p:pic>
              <p:nvPicPr>
                <p:cNvPr id="13" name="Freihand 12">
                  <a:extLst>
                    <a:ext uri="{FF2B5EF4-FFF2-40B4-BE49-F238E27FC236}">
                      <a16:creationId xmlns:a16="http://schemas.microsoft.com/office/drawing/2014/main" id="{F411E9C8-E573-E3E3-FE97-2213069B5F07}"/>
                    </a:ext>
                  </a:extLst>
                </p:cNvPr>
                <p:cNvPicPr/>
                <p:nvPr/>
              </p:nvPicPr>
              <p:blipFill>
                <a:blip r:embed="rId27"/>
                <a:stretch>
                  <a:fillRect/>
                </a:stretch>
              </p:blipFill>
              <p:spPr>
                <a:xfrm>
                  <a:off x="10207475" y="156873"/>
                  <a:ext cx="178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EC4BEA00-93C2-D8A4-F939-B1482EE8F24F}"/>
                    </a:ext>
                  </a:extLst>
                </p14:cNvPr>
                <p14:cNvContentPartPr/>
                <p14:nvPr/>
              </p14:nvContentPartPr>
              <p14:xfrm>
                <a:off x="10418435" y="153633"/>
                <a:ext cx="109080" cy="136800"/>
              </p14:xfrm>
            </p:contentPart>
          </mc:Choice>
          <mc:Fallback>
            <p:pic>
              <p:nvPicPr>
                <p:cNvPr id="14" name="Freihand 13">
                  <a:extLst>
                    <a:ext uri="{FF2B5EF4-FFF2-40B4-BE49-F238E27FC236}">
                      <a16:creationId xmlns:a16="http://schemas.microsoft.com/office/drawing/2014/main" id="{EC4BEA00-93C2-D8A4-F939-B1482EE8F24F}"/>
                    </a:ext>
                  </a:extLst>
                </p:cNvPr>
                <p:cNvPicPr/>
                <p:nvPr/>
              </p:nvPicPr>
              <p:blipFill>
                <a:blip r:embed="rId29"/>
                <a:stretch>
                  <a:fillRect/>
                </a:stretch>
              </p:blipFill>
              <p:spPr>
                <a:xfrm>
                  <a:off x="10409435" y="144993"/>
                  <a:ext cx="126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614A8A57-EFED-58F7-B076-ADBF89D443B8}"/>
                    </a:ext>
                  </a:extLst>
                </p14:cNvPr>
                <p14:cNvContentPartPr/>
                <p14:nvPr/>
              </p14:nvContentPartPr>
              <p14:xfrm>
                <a:off x="10577915" y="158673"/>
                <a:ext cx="109080" cy="130320"/>
              </p14:xfrm>
            </p:contentPart>
          </mc:Choice>
          <mc:Fallback>
            <p:pic>
              <p:nvPicPr>
                <p:cNvPr id="15" name="Freihand 14">
                  <a:extLst>
                    <a:ext uri="{FF2B5EF4-FFF2-40B4-BE49-F238E27FC236}">
                      <a16:creationId xmlns:a16="http://schemas.microsoft.com/office/drawing/2014/main" id="{614A8A57-EFED-58F7-B076-ADBF89D443B8}"/>
                    </a:ext>
                  </a:extLst>
                </p:cNvPr>
                <p:cNvPicPr/>
                <p:nvPr/>
              </p:nvPicPr>
              <p:blipFill>
                <a:blip r:embed="rId31"/>
                <a:stretch>
                  <a:fillRect/>
                </a:stretch>
              </p:blipFill>
              <p:spPr>
                <a:xfrm>
                  <a:off x="10568915" y="149673"/>
                  <a:ext cx="126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6256C056-F50D-6050-2D4D-12685D643EDE}"/>
                    </a:ext>
                  </a:extLst>
                </p14:cNvPr>
                <p14:cNvContentPartPr/>
                <p14:nvPr/>
              </p14:nvContentPartPr>
              <p14:xfrm>
                <a:off x="10742795" y="169113"/>
                <a:ext cx="473040" cy="102960"/>
              </p14:xfrm>
            </p:contentPart>
          </mc:Choice>
          <mc:Fallback>
            <p:pic>
              <p:nvPicPr>
                <p:cNvPr id="16" name="Freihand 15">
                  <a:extLst>
                    <a:ext uri="{FF2B5EF4-FFF2-40B4-BE49-F238E27FC236}">
                      <a16:creationId xmlns:a16="http://schemas.microsoft.com/office/drawing/2014/main" id="{6256C056-F50D-6050-2D4D-12685D643EDE}"/>
                    </a:ext>
                  </a:extLst>
                </p:cNvPr>
                <p:cNvPicPr/>
                <p:nvPr/>
              </p:nvPicPr>
              <p:blipFill>
                <a:blip r:embed="rId33"/>
                <a:stretch>
                  <a:fillRect/>
                </a:stretch>
              </p:blipFill>
              <p:spPr>
                <a:xfrm>
                  <a:off x="10734155" y="160473"/>
                  <a:ext cx="490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E7943B58-1B86-21A6-C1D5-0669FD805A10}"/>
                    </a:ext>
                  </a:extLst>
                </p14:cNvPr>
                <p14:cNvContentPartPr/>
                <p14:nvPr/>
              </p14:nvContentPartPr>
              <p14:xfrm>
                <a:off x="11229515" y="199713"/>
                <a:ext cx="136800" cy="78120"/>
              </p14:xfrm>
            </p:contentPart>
          </mc:Choice>
          <mc:Fallback>
            <p:pic>
              <p:nvPicPr>
                <p:cNvPr id="17" name="Freihand 16">
                  <a:extLst>
                    <a:ext uri="{FF2B5EF4-FFF2-40B4-BE49-F238E27FC236}">
                      <a16:creationId xmlns:a16="http://schemas.microsoft.com/office/drawing/2014/main" id="{E7943B58-1B86-21A6-C1D5-0669FD805A10}"/>
                    </a:ext>
                  </a:extLst>
                </p:cNvPr>
                <p:cNvPicPr/>
                <p:nvPr/>
              </p:nvPicPr>
              <p:blipFill>
                <a:blip r:embed="rId35"/>
                <a:stretch>
                  <a:fillRect/>
                </a:stretch>
              </p:blipFill>
              <p:spPr>
                <a:xfrm>
                  <a:off x="11220515" y="190713"/>
                  <a:ext cx="154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6F34A25E-3184-8E8A-1E93-90CF66CD119B}"/>
                    </a:ext>
                  </a:extLst>
                </p14:cNvPr>
                <p14:cNvContentPartPr/>
                <p14:nvPr/>
              </p14:nvContentPartPr>
              <p14:xfrm>
                <a:off x="11390075" y="173433"/>
                <a:ext cx="184680" cy="99000"/>
              </p14:xfrm>
            </p:contentPart>
          </mc:Choice>
          <mc:Fallback>
            <p:pic>
              <p:nvPicPr>
                <p:cNvPr id="19" name="Freihand 18">
                  <a:extLst>
                    <a:ext uri="{FF2B5EF4-FFF2-40B4-BE49-F238E27FC236}">
                      <a16:creationId xmlns:a16="http://schemas.microsoft.com/office/drawing/2014/main" id="{6F34A25E-3184-8E8A-1E93-90CF66CD119B}"/>
                    </a:ext>
                  </a:extLst>
                </p:cNvPr>
                <p:cNvPicPr/>
                <p:nvPr/>
              </p:nvPicPr>
              <p:blipFill>
                <a:blip r:embed="rId37"/>
                <a:stretch>
                  <a:fillRect/>
                </a:stretch>
              </p:blipFill>
              <p:spPr>
                <a:xfrm>
                  <a:off x="11381075" y="164433"/>
                  <a:ext cx="202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0D15F069-314D-7414-A099-4B963E902BC2}"/>
                    </a:ext>
                  </a:extLst>
                </p14:cNvPr>
                <p14:cNvContentPartPr/>
                <p14:nvPr/>
              </p14:nvContentPartPr>
              <p14:xfrm>
                <a:off x="11745035" y="90273"/>
                <a:ext cx="81720" cy="214560"/>
              </p14:xfrm>
            </p:contentPart>
          </mc:Choice>
          <mc:Fallback>
            <p:pic>
              <p:nvPicPr>
                <p:cNvPr id="20" name="Freihand 19">
                  <a:extLst>
                    <a:ext uri="{FF2B5EF4-FFF2-40B4-BE49-F238E27FC236}">
                      <a16:creationId xmlns:a16="http://schemas.microsoft.com/office/drawing/2014/main" id="{0D15F069-314D-7414-A099-4B963E902BC2}"/>
                    </a:ext>
                  </a:extLst>
                </p:cNvPr>
                <p:cNvPicPr/>
                <p:nvPr/>
              </p:nvPicPr>
              <p:blipFill>
                <a:blip r:embed="rId39"/>
                <a:stretch>
                  <a:fillRect/>
                </a:stretch>
              </p:blipFill>
              <p:spPr>
                <a:xfrm>
                  <a:off x="11736035" y="81633"/>
                  <a:ext cx="99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6243D3F3-57B6-0C19-D61F-D799F1ED9F76}"/>
                    </a:ext>
                  </a:extLst>
                </p14:cNvPr>
                <p14:cNvContentPartPr/>
                <p14:nvPr/>
              </p14:nvContentPartPr>
              <p14:xfrm>
                <a:off x="11852675" y="223113"/>
                <a:ext cx="72720" cy="66240"/>
              </p14:xfrm>
            </p:contentPart>
          </mc:Choice>
          <mc:Fallback>
            <p:pic>
              <p:nvPicPr>
                <p:cNvPr id="21" name="Freihand 20">
                  <a:extLst>
                    <a:ext uri="{FF2B5EF4-FFF2-40B4-BE49-F238E27FC236}">
                      <a16:creationId xmlns:a16="http://schemas.microsoft.com/office/drawing/2014/main" id="{6243D3F3-57B6-0C19-D61F-D799F1ED9F76}"/>
                    </a:ext>
                  </a:extLst>
                </p:cNvPr>
                <p:cNvPicPr/>
                <p:nvPr/>
              </p:nvPicPr>
              <p:blipFill>
                <a:blip r:embed="rId41"/>
                <a:stretch>
                  <a:fillRect/>
                </a:stretch>
              </p:blipFill>
              <p:spPr>
                <a:xfrm>
                  <a:off x="11844035" y="214473"/>
                  <a:ext cx="90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 name="Freihand 48">
                  <a:extLst>
                    <a:ext uri="{FF2B5EF4-FFF2-40B4-BE49-F238E27FC236}">
                      <a16:creationId xmlns:a16="http://schemas.microsoft.com/office/drawing/2014/main" id="{CCD29E38-9991-2560-FD7A-B40D9BBEE665}"/>
                    </a:ext>
                  </a:extLst>
                </p14:cNvPr>
                <p14:cNvContentPartPr/>
                <p14:nvPr/>
              </p14:nvContentPartPr>
              <p14:xfrm>
                <a:off x="795275" y="1477353"/>
                <a:ext cx="1611720" cy="57240"/>
              </p14:xfrm>
            </p:contentPart>
          </mc:Choice>
          <mc:Fallback>
            <p:pic>
              <p:nvPicPr>
                <p:cNvPr id="49" name="Freihand 48">
                  <a:extLst>
                    <a:ext uri="{FF2B5EF4-FFF2-40B4-BE49-F238E27FC236}">
                      <a16:creationId xmlns:a16="http://schemas.microsoft.com/office/drawing/2014/main" id="{CCD29E38-9991-2560-FD7A-B40D9BBEE665}"/>
                    </a:ext>
                  </a:extLst>
                </p:cNvPr>
                <p:cNvPicPr/>
                <p:nvPr/>
              </p:nvPicPr>
              <p:blipFill>
                <a:blip r:embed="rId43"/>
                <a:stretch>
                  <a:fillRect/>
                </a:stretch>
              </p:blipFill>
              <p:spPr>
                <a:xfrm>
                  <a:off x="786275" y="1468353"/>
                  <a:ext cx="1629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Freihand 49">
                  <a:extLst>
                    <a:ext uri="{FF2B5EF4-FFF2-40B4-BE49-F238E27FC236}">
                      <a16:creationId xmlns:a16="http://schemas.microsoft.com/office/drawing/2014/main" id="{15E41312-CEAD-423A-8394-E86AA7527EB1}"/>
                    </a:ext>
                  </a:extLst>
                </p14:cNvPr>
                <p14:cNvContentPartPr/>
                <p14:nvPr/>
              </p14:nvContentPartPr>
              <p14:xfrm>
                <a:off x="966635" y="885153"/>
                <a:ext cx="14760" cy="203760"/>
              </p14:xfrm>
            </p:contentPart>
          </mc:Choice>
          <mc:Fallback>
            <p:pic>
              <p:nvPicPr>
                <p:cNvPr id="50" name="Freihand 49">
                  <a:extLst>
                    <a:ext uri="{FF2B5EF4-FFF2-40B4-BE49-F238E27FC236}">
                      <a16:creationId xmlns:a16="http://schemas.microsoft.com/office/drawing/2014/main" id="{15E41312-CEAD-423A-8394-E86AA7527EB1}"/>
                    </a:ext>
                  </a:extLst>
                </p:cNvPr>
                <p:cNvPicPr/>
                <p:nvPr/>
              </p:nvPicPr>
              <p:blipFill>
                <a:blip r:embed="rId45"/>
                <a:stretch>
                  <a:fillRect/>
                </a:stretch>
              </p:blipFill>
              <p:spPr>
                <a:xfrm>
                  <a:off x="957635" y="876153"/>
                  <a:ext cx="32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 name="Freihand 50">
                  <a:extLst>
                    <a:ext uri="{FF2B5EF4-FFF2-40B4-BE49-F238E27FC236}">
                      <a16:creationId xmlns:a16="http://schemas.microsoft.com/office/drawing/2014/main" id="{1E851DB4-9471-6FB8-EA7C-3BACC062B9A5}"/>
                    </a:ext>
                  </a:extLst>
                </p14:cNvPr>
                <p14:cNvContentPartPr/>
                <p14:nvPr/>
              </p14:nvContentPartPr>
              <p14:xfrm>
                <a:off x="885275" y="1024473"/>
                <a:ext cx="215640" cy="124200"/>
              </p14:xfrm>
            </p:contentPart>
          </mc:Choice>
          <mc:Fallback>
            <p:pic>
              <p:nvPicPr>
                <p:cNvPr id="51" name="Freihand 50">
                  <a:extLst>
                    <a:ext uri="{FF2B5EF4-FFF2-40B4-BE49-F238E27FC236}">
                      <a16:creationId xmlns:a16="http://schemas.microsoft.com/office/drawing/2014/main" id="{1E851DB4-9471-6FB8-EA7C-3BACC062B9A5}"/>
                    </a:ext>
                  </a:extLst>
                </p:cNvPr>
                <p:cNvPicPr/>
                <p:nvPr/>
              </p:nvPicPr>
              <p:blipFill>
                <a:blip r:embed="rId47"/>
                <a:stretch>
                  <a:fillRect/>
                </a:stretch>
              </p:blipFill>
              <p:spPr>
                <a:xfrm>
                  <a:off x="876635" y="1015473"/>
                  <a:ext cx="233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2" name="Freihand 51">
                  <a:extLst>
                    <a:ext uri="{FF2B5EF4-FFF2-40B4-BE49-F238E27FC236}">
                      <a16:creationId xmlns:a16="http://schemas.microsoft.com/office/drawing/2014/main" id="{DB82E8A8-BE93-D6E4-B4D2-64C7E1143692}"/>
                    </a:ext>
                  </a:extLst>
                </p14:cNvPr>
                <p14:cNvContentPartPr/>
                <p14:nvPr/>
              </p14:nvContentPartPr>
              <p14:xfrm>
                <a:off x="758195" y="547473"/>
                <a:ext cx="265320" cy="190440"/>
              </p14:xfrm>
            </p:contentPart>
          </mc:Choice>
          <mc:Fallback>
            <p:pic>
              <p:nvPicPr>
                <p:cNvPr id="52" name="Freihand 51">
                  <a:extLst>
                    <a:ext uri="{FF2B5EF4-FFF2-40B4-BE49-F238E27FC236}">
                      <a16:creationId xmlns:a16="http://schemas.microsoft.com/office/drawing/2014/main" id="{DB82E8A8-BE93-D6E4-B4D2-64C7E1143692}"/>
                    </a:ext>
                  </a:extLst>
                </p:cNvPr>
                <p:cNvPicPr/>
                <p:nvPr/>
              </p:nvPicPr>
              <p:blipFill>
                <a:blip r:embed="rId49"/>
                <a:stretch>
                  <a:fillRect/>
                </a:stretch>
              </p:blipFill>
              <p:spPr>
                <a:xfrm>
                  <a:off x="749555" y="538473"/>
                  <a:ext cx="2829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4" name="Freihand 53">
                  <a:extLst>
                    <a:ext uri="{FF2B5EF4-FFF2-40B4-BE49-F238E27FC236}">
                      <a16:creationId xmlns:a16="http://schemas.microsoft.com/office/drawing/2014/main" id="{E9FE5C94-1660-2239-7CFA-665F429A507F}"/>
                    </a:ext>
                  </a:extLst>
                </p14:cNvPr>
                <p14:cNvContentPartPr/>
                <p14:nvPr/>
              </p14:nvContentPartPr>
              <p14:xfrm>
                <a:off x="934955" y="528393"/>
                <a:ext cx="101520" cy="126000"/>
              </p14:xfrm>
            </p:contentPart>
          </mc:Choice>
          <mc:Fallback>
            <p:pic>
              <p:nvPicPr>
                <p:cNvPr id="54" name="Freihand 53">
                  <a:extLst>
                    <a:ext uri="{FF2B5EF4-FFF2-40B4-BE49-F238E27FC236}">
                      <a16:creationId xmlns:a16="http://schemas.microsoft.com/office/drawing/2014/main" id="{E9FE5C94-1660-2239-7CFA-665F429A507F}"/>
                    </a:ext>
                  </a:extLst>
                </p:cNvPr>
                <p:cNvPicPr/>
                <p:nvPr/>
              </p:nvPicPr>
              <p:blipFill>
                <a:blip r:embed="rId51"/>
                <a:stretch>
                  <a:fillRect/>
                </a:stretch>
              </p:blipFill>
              <p:spPr>
                <a:xfrm>
                  <a:off x="925955" y="519393"/>
                  <a:ext cx="119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5" name="Freihand 54">
                  <a:extLst>
                    <a:ext uri="{FF2B5EF4-FFF2-40B4-BE49-F238E27FC236}">
                      <a16:creationId xmlns:a16="http://schemas.microsoft.com/office/drawing/2014/main" id="{3CCB0C00-C08F-A82E-C353-1D3B531EAFA8}"/>
                    </a:ext>
                  </a:extLst>
                </p14:cNvPr>
                <p14:cNvContentPartPr/>
                <p14:nvPr/>
              </p14:nvContentPartPr>
              <p14:xfrm>
                <a:off x="1053395" y="495993"/>
                <a:ext cx="420120" cy="98280"/>
              </p14:xfrm>
            </p:contentPart>
          </mc:Choice>
          <mc:Fallback>
            <p:pic>
              <p:nvPicPr>
                <p:cNvPr id="55" name="Freihand 54">
                  <a:extLst>
                    <a:ext uri="{FF2B5EF4-FFF2-40B4-BE49-F238E27FC236}">
                      <a16:creationId xmlns:a16="http://schemas.microsoft.com/office/drawing/2014/main" id="{3CCB0C00-C08F-A82E-C353-1D3B531EAFA8}"/>
                    </a:ext>
                  </a:extLst>
                </p:cNvPr>
                <p:cNvPicPr/>
                <p:nvPr/>
              </p:nvPicPr>
              <p:blipFill>
                <a:blip r:embed="rId53"/>
                <a:stretch>
                  <a:fillRect/>
                </a:stretch>
              </p:blipFill>
              <p:spPr>
                <a:xfrm>
                  <a:off x="1044755" y="487353"/>
                  <a:ext cx="437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6" name="Freihand 55">
                  <a:extLst>
                    <a:ext uri="{FF2B5EF4-FFF2-40B4-BE49-F238E27FC236}">
                      <a16:creationId xmlns:a16="http://schemas.microsoft.com/office/drawing/2014/main" id="{6F007B18-8377-73DC-2E88-09D5E7504D77}"/>
                    </a:ext>
                  </a:extLst>
                </p14:cNvPr>
                <p14:cNvContentPartPr/>
                <p14:nvPr/>
              </p14:nvContentPartPr>
              <p14:xfrm>
                <a:off x="1512035" y="1008273"/>
                <a:ext cx="803880" cy="77400"/>
              </p14:xfrm>
            </p:contentPart>
          </mc:Choice>
          <mc:Fallback>
            <p:pic>
              <p:nvPicPr>
                <p:cNvPr id="56" name="Freihand 55">
                  <a:extLst>
                    <a:ext uri="{FF2B5EF4-FFF2-40B4-BE49-F238E27FC236}">
                      <a16:creationId xmlns:a16="http://schemas.microsoft.com/office/drawing/2014/main" id="{6F007B18-8377-73DC-2E88-09D5E7504D77}"/>
                    </a:ext>
                  </a:extLst>
                </p:cNvPr>
                <p:cNvPicPr/>
                <p:nvPr/>
              </p:nvPicPr>
              <p:blipFill>
                <a:blip r:embed="rId55"/>
                <a:stretch>
                  <a:fillRect/>
                </a:stretch>
              </p:blipFill>
              <p:spPr>
                <a:xfrm>
                  <a:off x="1503395" y="999633"/>
                  <a:ext cx="821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7" name="Freihand 56">
                  <a:extLst>
                    <a:ext uri="{FF2B5EF4-FFF2-40B4-BE49-F238E27FC236}">
                      <a16:creationId xmlns:a16="http://schemas.microsoft.com/office/drawing/2014/main" id="{E17A278C-4548-83B6-6402-A8915E53C807}"/>
                    </a:ext>
                  </a:extLst>
                </p14:cNvPr>
                <p14:cNvContentPartPr/>
                <p14:nvPr/>
              </p14:nvContentPartPr>
              <p14:xfrm>
                <a:off x="1909475" y="795153"/>
                <a:ext cx="71280" cy="207360"/>
              </p14:xfrm>
            </p:contentPart>
          </mc:Choice>
          <mc:Fallback>
            <p:pic>
              <p:nvPicPr>
                <p:cNvPr id="57" name="Freihand 56">
                  <a:extLst>
                    <a:ext uri="{FF2B5EF4-FFF2-40B4-BE49-F238E27FC236}">
                      <a16:creationId xmlns:a16="http://schemas.microsoft.com/office/drawing/2014/main" id="{E17A278C-4548-83B6-6402-A8915E53C807}"/>
                    </a:ext>
                  </a:extLst>
                </p:cNvPr>
                <p:cNvPicPr/>
                <p:nvPr/>
              </p:nvPicPr>
              <p:blipFill>
                <a:blip r:embed="rId57"/>
                <a:stretch>
                  <a:fillRect/>
                </a:stretch>
              </p:blipFill>
              <p:spPr>
                <a:xfrm>
                  <a:off x="1900475" y="786513"/>
                  <a:ext cx="88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Freihand 57">
                  <a:extLst>
                    <a:ext uri="{FF2B5EF4-FFF2-40B4-BE49-F238E27FC236}">
                      <a16:creationId xmlns:a16="http://schemas.microsoft.com/office/drawing/2014/main" id="{44FAA977-B507-6396-B5AB-CE7A9E0D37E5}"/>
                    </a:ext>
                  </a:extLst>
                </p14:cNvPr>
                <p14:cNvContentPartPr/>
                <p14:nvPr/>
              </p14:nvContentPartPr>
              <p14:xfrm>
                <a:off x="1870955" y="887673"/>
                <a:ext cx="180360" cy="139680"/>
              </p14:xfrm>
            </p:contentPart>
          </mc:Choice>
          <mc:Fallback>
            <p:pic>
              <p:nvPicPr>
                <p:cNvPr id="58" name="Freihand 57">
                  <a:extLst>
                    <a:ext uri="{FF2B5EF4-FFF2-40B4-BE49-F238E27FC236}">
                      <a16:creationId xmlns:a16="http://schemas.microsoft.com/office/drawing/2014/main" id="{44FAA977-B507-6396-B5AB-CE7A9E0D37E5}"/>
                    </a:ext>
                  </a:extLst>
                </p:cNvPr>
                <p:cNvPicPr/>
                <p:nvPr/>
              </p:nvPicPr>
              <p:blipFill>
                <a:blip r:embed="rId59"/>
                <a:stretch>
                  <a:fillRect/>
                </a:stretch>
              </p:blipFill>
              <p:spPr>
                <a:xfrm>
                  <a:off x="1861955" y="879033"/>
                  <a:ext cx="198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9" name="Freihand 58">
                  <a:extLst>
                    <a:ext uri="{FF2B5EF4-FFF2-40B4-BE49-F238E27FC236}">
                      <a16:creationId xmlns:a16="http://schemas.microsoft.com/office/drawing/2014/main" id="{0E83EC8B-3FAB-F2C4-F805-9C82C4CE3DB0}"/>
                    </a:ext>
                  </a:extLst>
                </p14:cNvPr>
                <p14:cNvContentPartPr/>
                <p14:nvPr/>
              </p14:nvContentPartPr>
              <p14:xfrm>
                <a:off x="2002715" y="546393"/>
                <a:ext cx="151200" cy="111240"/>
              </p14:xfrm>
            </p:contentPart>
          </mc:Choice>
          <mc:Fallback>
            <p:pic>
              <p:nvPicPr>
                <p:cNvPr id="59" name="Freihand 58">
                  <a:extLst>
                    <a:ext uri="{FF2B5EF4-FFF2-40B4-BE49-F238E27FC236}">
                      <a16:creationId xmlns:a16="http://schemas.microsoft.com/office/drawing/2014/main" id="{0E83EC8B-3FAB-F2C4-F805-9C82C4CE3DB0}"/>
                    </a:ext>
                  </a:extLst>
                </p:cNvPr>
                <p:cNvPicPr/>
                <p:nvPr/>
              </p:nvPicPr>
              <p:blipFill>
                <a:blip r:embed="rId61"/>
                <a:stretch>
                  <a:fillRect/>
                </a:stretch>
              </p:blipFill>
              <p:spPr>
                <a:xfrm>
                  <a:off x="1993715" y="537393"/>
                  <a:ext cx="168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0" name="Freihand 59">
                  <a:extLst>
                    <a:ext uri="{FF2B5EF4-FFF2-40B4-BE49-F238E27FC236}">
                      <a16:creationId xmlns:a16="http://schemas.microsoft.com/office/drawing/2014/main" id="{E78F5CCD-87C2-6CED-BEC3-163BA3DCD77A}"/>
                    </a:ext>
                  </a:extLst>
                </p14:cNvPr>
                <p14:cNvContentPartPr/>
                <p14:nvPr/>
              </p14:nvContentPartPr>
              <p14:xfrm>
                <a:off x="2198915" y="549273"/>
                <a:ext cx="73800" cy="111600"/>
              </p14:xfrm>
            </p:contentPart>
          </mc:Choice>
          <mc:Fallback>
            <p:pic>
              <p:nvPicPr>
                <p:cNvPr id="60" name="Freihand 59">
                  <a:extLst>
                    <a:ext uri="{FF2B5EF4-FFF2-40B4-BE49-F238E27FC236}">
                      <a16:creationId xmlns:a16="http://schemas.microsoft.com/office/drawing/2014/main" id="{E78F5CCD-87C2-6CED-BEC3-163BA3DCD77A}"/>
                    </a:ext>
                  </a:extLst>
                </p:cNvPr>
                <p:cNvPicPr/>
                <p:nvPr/>
              </p:nvPicPr>
              <p:blipFill>
                <a:blip r:embed="rId63"/>
                <a:stretch>
                  <a:fillRect/>
                </a:stretch>
              </p:blipFill>
              <p:spPr>
                <a:xfrm>
                  <a:off x="2189915" y="540273"/>
                  <a:ext cx="91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1" name="Freihand 60">
                  <a:extLst>
                    <a:ext uri="{FF2B5EF4-FFF2-40B4-BE49-F238E27FC236}">
                      <a16:creationId xmlns:a16="http://schemas.microsoft.com/office/drawing/2014/main" id="{298EF3D5-5C43-99E2-8A20-24EB4A49BB6F}"/>
                    </a:ext>
                  </a:extLst>
                </p14:cNvPr>
                <p14:cNvContentPartPr/>
                <p14:nvPr/>
              </p14:nvContentPartPr>
              <p14:xfrm>
                <a:off x="2318075" y="543153"/>
                <a:ext cx="97560" cy="124560"/>
              </p14:xfrm>
            </p:contentPart>
          </mc:Choice>
          <mc:Fallback>
            <p:pic>
              <p:nvPicPr>
                <p:cNvPr id="61" name="Freihand 60">
                  <a:extLst>
                    <a:ext uri="{FF2B5EF4-FFF2-40B4-BE49-F238E27FC236}">
                      <a16:creationId xmlns:a16="http://schemas.microsoft.com/office/drawing/2014/main" id="{298EF3D5-5C43-99E2-8A20-24EB4A49BB6F}"/>
                    </a:ext>
                  </a:extLst>
                </p:cNvPr>
                <p:cNvPicPr/>
                <p:nvPr/>
              </p:nvPicPr>
              <p:blipFill>
                <a:blip r:embed="rId65"/>
                <a:stretch>
                  <a:fillRect/>
                </a:stretch>
              </p:blipFill>
              <p:spPr>
                <a:xfrm>
                  <a:off x="2309075" y="534513"/>
                  <a:ext cx="11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2" name="Freihand 61">
                  <a:extLst>
                    <a:ext uri="{FF2B5EF4-FFF2-40B4-BE49-F238E27FC236}">
                      <a16:creationId xmlns:a16="http://schemas.microsoft.com/office/drawing/2014/main" id="{EC0AD757-DAF3-415B-7B88-7E8F97561BC3}"/>
                    </a:ext>
                  </a:extLst>
                </p14:cNvPr>
                <p14:cNvContentPartPr/>
                <p14:nvPr/>
              </p14:nvContentPartPr>
              <p14:xfrm>
                <a:off x="2440475" y="381513"/>
                <a:ext cx="210240" cy="237960"/>
              </p14:xfrm>
            </p:contentPart>
          </mc:Choice>
          <mc:Fallback>
            <p:pic>
              <p:nvPicPr>
                <p:cNvPr id="62" name="Freihand 61">
                  <a:extLst>
                    <a:ext uri="{FF2B5EF4-FFF2-40B4-BE49-F238E27FC236}">
                      <a16:creationId xmlns:a16="http://schemas.microsoft.com/office/drawing/2014/main" id="{EC0AD757-DAF3-415B-7B88-7E8F97561BC3}"/>
                    </a:ext>
                  </a:extLst>
                </p:cNvPr>
                <p:cNvPicPr/>
                <p:nvPr/>
              </p:nvPicPr>
              <p:blipFill>
                <a:blip r:embed="rId67"/>
                <a:stretch>
                  <a:fillRect/>
                </a:stretch>
              </p:blipFill>
              <p:spPr>
                <a:xfrm>
                  <a:off x="2431835" y="372513"/>
                  <a:ext cx="2278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6" name="Freihand 65">
                  <a:extLst>
                    <a:ext uri="{FF2B5EF4-FFF2-40B4-BE49-F238E27FC236}">
                      <a16:creationId xmlns:a16="http://schemas.microsoft.com/office/drawing/2014/main" id="{EEA91A90-ABA3-4CE2-AB29-5A56DEC7D0D4}"/>
                    </a:ext>
                  </a:extLst>
                </p14:cNvPr>
                <p14:cNvContentPartPr/>
                <p14:nvPr/>
              </p14:nvContentPartPr>
              <p14:xfrm>
                <a:off x="2913515" y="811713"/>
                <a:ext cx="73800" cy="188280"/>
              </p14:xfrm>
            </p:contentPart>
          </mc:Choice>
          <mc:Fallback>
            <p:pic>
              <p:nvPicPr>
                <p:cNvPr id="66" name="Freihand 65">
                  <a:extLst>
                    <a:ext uri="{FF2B5EF4-FFF2-40B4-BE49-F238E27FC236}">
                      <a16:creationId xmlns:a16="http://schemas.microsoft.com/office/drawing/2014/main" id="{EEA91A90-ABA3-4CE2-AB29-5A56DEC7D0D4}"/>
                    </a:ext>
                  </a:extLst>
                </p:cNvPr>
                <p:cNvPicPr/>
                <p:nvPr/>
              </p:nvPicPr>
              <p:blipFill>
                <a:blip r:embed="rId69"/>
                <a:stretch>
                  <a:fillRect/>
                </a:stretch>
              </p:blipFill>
              <p:spPr>
                <a:xfrm>
                  <a:off x="2904515" y="803073"/>
                  <a:ext cx="914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7" name="Freihand 66">
                  <a:extLst>
                    <a:ext uri="{FF2B5EF4-FFF2-40B4-BE49-F238E27FC236}">
                      <a16:creationId xmlns:a16="http://schemas.microsoft.com/office/drawing/2014/main" id="{34A80EAE-65D2-DDFE-77F4-002170BD8274}"/>
                    </a:ext>
                  </a:extLst>
                </p14:cNvPr>
                <p14:cNvContentPartPr/>
                <p14:nvPr/>
              </p14:nvContentPartPr>
              <p14:xfrm>
                <a:off x="2737115" y="940233"/>
                <a:ext cx="263520" cy="262080"/>
              </p14:xfrm>
            </p:contentPart>
          </mc:Choice>
          <mc:Fallback>
            <p:pic>
              <p:nvPicPr>
                <p:cNvPr id="67" name="Freihand 66">
                  <a:extLst>
                    <a:ext uri="{FF2B5EF4-FFF2-40B4-BE49-F238E27FC236}">
                      <a16:creationId xmlns:a16="http://schemas.microsoft.com/office/drawing/2014/main" id="{34A80EAE-65D2-DDFE-77F4-002170BD8274}"/>
                    </a:ext>
                  </a:extLst>
                </p:cNvPr>
                <p:cNvPicPr/>
                <p:nvPr/>
              </p:nvPicPr>
              <p:blipFill>
                <a:blip r:embed="rId71"/>
                <a:stretch>
                  <a:fillRect/>
                </a:stretch>
              </p:blipFill>
              <p:spPr>
                <a:xfrm>
                  <a:off x="2728475" y="931233"/>
                  <a:ext cx="281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8" name="Freihand 67">
                  <a:extLst>
                    <a:ext uri="{FF2B5EF4-FFF2-40B4-BE49-F238E27FC236}">
                      <a16:creationId xmlns:a16="http://schemas.microsoft.com/office/drawing/2014/main" id="{D39994B7-1D7B-34DE-C02D-E0BCAC90AEC5}"/>
                    </a:ext>
                  </a:extLst>
                </p14:cNvPr>
                <p14:cNvContentPartPr/>
                <p14:nvPr/>
              </p14:nvContentPartPr>
              <p14:xfrm>
                <a:off x="3042035" y="571233"/>
                <a:ext cx="206640" cy="104760"/>
              </p14:xfrm>
            </p:contentPart>
          </mc:Choice>
          <mc:Fallback>
            <p:pic>
              <p:nvPicPr>
                <p:cNvPr id="68" name="Freihand 67">
                  <a:extLst>
                    <a:ext uri="{FF2B5EF4-FFF2-40B4-BE49-F238E27FC236}">
                      <a16:creationId xmlns:a16="http://schemas.microsoft.com/office/drawing/2014/main" id="{D39994B7-1D7B-34DE-C02D-E0BCAC90AEC5}"/>
                    </a:ext>
                  </a:extLst>
                </p:cNvPr>
                <p:cNvPicPr/>
                <p:nvPr/>
              </p:nvPicPr>
              <p:blipFill>
                <a:blip r:embed="rId73"/>
                <a:stretch>
                  <a:fillRect/>
                </a:stretch>
              </p:blipFill>
              <p:spPr>
                <a:xfrm>
                  <a:off x="3033395" y="562233"/>
                  <a:ext cx="224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9" name="Freihand 68">
                  <a:extLst>
                    <a:ext uri="{FF2B5EF4-FFF2-40B4-BE49-F238E27FC236}">
                      <a16:creationId xmlns:a16="http://schemas.microsoft.com/office/drawing/2014/main" id="{EC27662B-90C1-97E9-067B-6777CF121848}"/>
                    </a:ext>
                  </a:extLst>
                </p14:cNvPr>
                <p14:cNvContentPartPr/>
                <p14:nvPr/>
              </p14:nvContentPartPr>
              <p14:xfrm>
                <a:off x="3299435" y="549993"/>
                <a:ext cx="127800" cy="82080"/>
              </p14:xfrm>
            </p:contentPart>
          </mc:Choice>
          <mc:Fallback>
            <p:pic>
              <p:nvPicPr>
                <p:cNvPr id="69" name="Freihand 68">
                  <a:extLst>
                    <a:ext uri="{FF2B5EF4-FFF2-40B4-BE49-F238E27FC236}">
                      <a16:creationId xmlns:a16="http://schemas.microsoft.com/office/drawing/2014/main" id="{EC27662B-90C1-97E9-067B-6777CF121848}"/>
                    </a:ext>
                  </a:extLst>
                </p:cNvPr>
                <p:cNvPicPr/>
                <p:nvPr/>
              </p:nvPicPr>
              <p:blipFill>
                <a:blip r:embed="rId75"/>
                <a:stretch>
                  <a:fillRect/>
                </a:stretch>
              </p:blipFill>
              <p:spPr>
                <a:xfrm>
                  <a:off x="3290795" y="540993"/>
                  <a:ext cx="145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0" name="Freihand 69">
                  <a:extLst>
                    <a:ext uri="{FF2B5EF4-FFF2-40B4-BE49-F238E27FC236}">
                      <a16:creationId xmlns:a16="http://schemas.microsoft.com/office/drawing/2014/main" id="{30512828-AA87-D780-4590-5F8F9AC8EF3A}"/>
                    </a:ext>
                  </a:extLst>
                </p14:cNvPr>
                <p14:cNvContentPartPr/>
                <p14:nvPr/>
              </p14:nvContentPartPr>
              <p14:xfrm>
                <a:off x="3472235" y="523713"/>
                <a:ext cx="98640" cy="149040"/>
              </p14:xfrm>
            </p:contentPart>
          </mc:Choice>
          <mc:Fallback>
            <p:pic>
              <p:nvPicPr>
                <p:cNvPr id="70" name="Freihand 69">
                  <a:extLst>
                    <a:ext uri="{FF2B5EF4-FFF2-40B4-BE49-F238E27FC236}">
                      <a16:creationId xmlns:a16="http://schemas.microsoft.com/office/drawing/2014/main" id="{30512828-AA87-D780-4590-5F8F9AC8EF3A}"/>
                    </a:ext>
                  </a:extLst>
                </p:cNvPr>
                <p:cNvPicPr/>
                <p:nvPr/>
              </p:nvPicPr>
              <p:blipFill>
                <a:blip r:embed="rId77"/>
                <a:stretch>
                  <a:fillRect/>
                </a:stretch>
              </p:blipFill>
              <p:spPr>
                <a:xfrm>
                  <a:off x="3463235" y="514713"/>
                  <a:ext cx="116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1" name="Freihand 70">
                  <a:extLst>
                    <a:ext uri="{FF2B5EF4-FFF2-40B4-BE49-F238E27FC236}">
                      <a16:creationId xmlns:a16="http://schemas.microsoft.com/office/drawing/2014/main" id="{E48E2DBD-3F4E-BF31-65CA-3414933AC79D}"/>
                    </a:ext>
                  </a:extLst>
                </p14:cNvPr>
                <p14:cNvContentPartPr/>
                <p14:nvPr/>
              </p14:nvContentPartPr>
              <p14:xfrm>
                <a:off x="3461075" y="561153"/>
                <a:ext cx="141480" cy="65880"/>
              </p14:xfrm>
            </p:contentPart>
          </mc:Choice>
          <mc:Fallback>
            <p:pic>
              <p:nvPicPr>
                <p:cNvPr id="71" name="Freihand 70">
                  <a:extLst>
                    <a:ext uri="{FF2B5EF4-FFF2-40B4-BE49-F238E27FC236}">
                      <a16:creationId xmlns:a16="http://schemas.microsoft.com/office/drawing/2014/main" id="{E48E2DBD-3F4E-BF31-65CA-3414933AC79D}"/>
                    </a:ext>
                  </a:extLst>
                </p:cNvPr>
                <p:cNvPicPr/>
                <p:nvPr/>
              </p:nvPicPr>
              <p:blipFill>
                <a:blip r:embed="rId79"/>
                <a:stretch>
                  <a:fillRect/>
                </a:stretch>
              </p:blipFill>
              <p:spPr>
                <a:xfrm>
                  <a:off x="3452435" y="552153"/>
                  <a:ext cx="159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2" name="Freihand 71">
                  <a:extLst>
                    <a:ext uri="{FF2B5EF4-FFF2-40B4-BE49-F238E27FC236}">
                      <a16:creationId xmlns:a16="http://schemas.microsoft.com/office/drawing/2014/main" id="{4DEC6F4E-F7A8-0FAA-4B5B-74ED4902DA81}"/>
                    </a:ext>
                  </a:extLst>
                </p14:cNvPr>
                <p14:cNvContentPartPr/>
                <p14:nvPr/>
              </p14:nvContentPartPr>
              <p14:xfrm>
                <a:off x="3774995" y="514713"/>
                <a:ext cx="124920" cy="119160"/>
              </p14:xfrm>
            </p:contentPart>
          </mc:Choice>
          <mc:Fallback>
            <p:pic>
              <p:nvPicPr>
                <p:cNvPr id="72" name="Freihand 71">
                  <a:extLst>
                    <a:ext uri="{FF2B5EF4-FFF2-40B4-BE49-F238E27FC236}">
                      <a16:creationId xmlns:a16="http://schemas.microsoft.com/office/drawing/2014/main" id="{4DEC6F4E-F7A8-0FAA-4B5B-74ED4902DA81}"/>
                    </a:ext>
                  </a:extLst>
                </p:cNvPr>
                <p:cNvPicPr/>
                <p:nvPr/>
              </p:nvPicPr>
              <p:blipFill>
                <a:blip r:embed="rId81"/>
                <a:stretch>
                  <a:fillRect/>
                </a:stretch>
              </p:blipFill>
              <p:spPr>
                <a:xfrm>
                  <a:off x="3766355" y="506073"/>
                  <a:ext cx="142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Freihand 72">
                  <a:extLst>
                    <a:ext uri="{FF2B5EF4-FFF2-40B4-BE49-F238E27FC236}">
                      <a16:creationId xmlns:a16="http://schemas.microsoft.com/office/drawing/2014/main" id="{CD10C0F4-781C-FDE1-C910-A0E8D471FC12}"/>
                    </a:ext>
                  </a:extLst>
                </p14:cNvPr>
                <p14:cNvContentPartPr/>
                <p14:nvPr/>
              </p14:nvContentPartPr>
              <p14:xfrm>
                <a:off x="3743315" y="450633"/>
                <a:ext cx="200880" cy="18000"/>
              </p14:xfrm>
            </p:contentPart>
          </mc:Choice>
          <mc:Fallback>
            <p:pic>
              <p:nvPicPr>
                <p:cNvPr id="73" name="Freihand 72">
                  <a:extLst>
                    <a:ext uri="{FF2B5EF4-FFF2-40B4-BE49-F238E27FC236}">
                      <a16:creationId xmlns:a16="http://schemas.microsoft.com/office/drawing/2014/main" id="{CD10C0F4-781C-FDE1-C910-A0E8D471FC12}"/>
                    </a:ext>
                  </a:extLst>
                </p:cNvPr>
                <p:cNvPicPr/>
                <p:nvPr/>
              </p:nvPicPr>
              <p:blipFill>
                <a:blip r:embed="rId83"/>
                <a:stretch>
                  <a:fillRect/>
                </a:stretch>
              </p:blipFill>
              <p:spPr>
                <a:xfrm>
                  <a:off x="3734675" y="441993"/>
                  <a:ext cx="218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6" name="Freihand 75">
                  <a:extLst>
                    <a:ext uri="{FF2B5EF4-FFF2-40B4-BE49-F238E27FC236}">
                      <a16:creationId xmlns:a16="http://schemas.microsoft.com/office/drawing/2014/main" id="{76CA768D-0A51-F287-3F6A-426BC4869330}"/>
                    </a:ext>
                  </a:extLst>
                </p14:cNvPr>
                <p14:cNvContentPartPr/>
                <p14:nvPr/>
              </p14:nvContentPartPr>
              <p14:xfrm>
                <a:off x="3749075" y="1515873"/>
                <a:ext cx="161280" cy="38880"/>
              </p14:xfrm>
            </p:contentPart>
          </mc:Choice>
          <mc:Fallback>
            <p:pic>
              <p:nvPicPr>
                <p:cNvPr id="76" name="Freihand 75">
                  <a:extLst>
                    <a:ext uri="{FF2B5EF4-FFF2-40B4-BE49-F238E27FC236}">
                      <a16:creationId xmlns:a16="http://schemas.microsoft.com/office/drawing/2014/main" id="{76CA768D-0A51-F287-3F6A-426BC4869330}"/>
                    </a:ext>
                  </a:extLst>
                </p:cNvPr>
                <p:cNvPicPr/>
                <p:nvPr/>
              </p:nvPicPr>
              <p:blipFill>
                <a:blip r:embed="rId85"/>
                <a:stretch>
                  <a:fillRect/>
                </a:stretch>
              </p:blipFill>
              <p:spPr>
                <a:xfrm>
                  <a:off x="3740435" y="1507233"/>
                  <a:ext cx="178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7" name="Freihand 76">
                  <a:extLst>
                    <a:ext uri="{FF2B5EF4-FFF2-40B4-BE49-F238E27FC236}">
                      <a16:creationId xmlns:a16="http://schemas.microsoft.com/office/drawing/2014/main" id="{FB929780-C471-9670-7A7E-C7F186C74065}"/>
                    </a:ext>
                  </a:extLst>
                </p14:cNvPr>
                <p14:cNvContentPartPr/>
                <p14:nvPr/>
              </p14:nvContentPartPr>
              <p14:xfrm>
                <a:off x="3933755" y="1446753"/>
                <a:ext cx="552600" cy="154800"/>
              </p14:xfrm>
            </p:contentPart>
          </mc:Choice>
          <mc:Fallback>
            <p:pic>
              <p:nvPicPr>
                <p:cNvPr id="77" name="Freihand 76">
                  <a:extLst>
                    <a:ext uri="{FF2B5EF4-FFF2-40B4-BE49-F238E27FC236}">
                      <a16:creationId xmlns:a16="http://schemas.microsoft.com/office/drawing/2014/main" id="{FB929780-C471-9670-7A7E-C7F186C74065}"/>
                    </a:ext>
                  </a:extLst>
                </p:cNvPr>
                <p:cNvPicPr/>
                <p:nvPr/>
              </p:nvPicPr>
              <p:blipFill>
                <a:blip r:embed="rId87"/>
                <a:stretch>
                  <a:fillRect/>
                </a:stretch>
              </p:blipFill>
              <p:spPr>
                <a:xfrm>
                  <a:off x="3925115" y="1438113"/>
                  <a:ext cx="570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9" name="Freihand 78">
                  <a:extLst>
                    <a:ext uri="{FF2B5EF4-FFF2-40B4-BE49-F238E27FC236}">
                      <a16:creationId xmlns:a16="http://schemas.microsoft.com/office/drawing/2014/main" id="{87B5313F-6B54-F4C7-485D-8801BDDEEDC4}"/>
                    </a:ext>
                  </a:extLst>
                </p14:cNvPr>
                <p14:cNvContentPartPr/>
                <p14:nvPr/>
              </p14:nvContentPartPr>
              <p14:xfrm>
                <a:off x="4668155" y="1420113"/>
                <a:ext cx="137160" cy="150480"/>
              </p14:xfrm>
            </p:contentPart>
          </mc:Choice>
          <mc:Fallback>
            <p:pic>
              <p:nvPicPr>
                <p:cNvPr id="79" name="Freihand 78">
                  <a:extLst>
                    <a:ext uri="{FF2B5EF4-FFF2-40B4-BE49-F238E27FC236}">
                      <a16:creationId xmlns:a16="http://schemas.microsoft.com/office/drawing/2014/main" id="{87B5313F-6B54-F4C7-485D-8801BDDEEDC4}"/>
                    </a:ext>
                  </a:extLst>
                </p:cNvPr>
                <p:cNvPicPr/>
                <p:nvPr/>
              </p:nvPicPr>
              <p:blipFill>
                <a:blip r:embed="rId89"/>
                <a:stretch>
                  <a:fillRect/>
                </a:stretch>
              </p:blipFill>
              <p:spPr>
                <a:xfrm>
                  <a:off x="4659155" y="1411113"/>
                  <a:ext cx="154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6EE2EB90-A183-30B4-EF39-675C7D99CD33}"/>
                    </a:ext>
                  </a:extLst>
                </p14:cNvPr>
                <p14:cNvContentPartPr/>
                <p14:nvPr/>
              </p14:nvContentPartPr>
              <p14:xfrm>
                <a:off x="4783715" y="1451073"/>
                <a:ext cx="12960" cy="86400"/>
              </p14:xfrm>
            </p:contentPart>
          </mc:Choice>
          <mc:Fallback>
            <p:pic>
              <p:nvPicPr>
                <p:cNvPr id="81" name="Freihand 80">
                  <a:extLst>
                    <a:ext uri="{FF2B5EF4-FFF2-40B4-BE49-F238E27FC236}">
                      <a16:creationId xmlns:a16="http://schemas.microsoft.com/office/drawing/2014/main" id="{6EE2EB90-A183-30B4-EF39-675C7D99CD33}"/>
                    </a:ext>
                  </a:extLst>
                </p:cNvPr>
                <p:cNvPicPr/>
                <p:nvPr/>
              </p:nvPicPr>
              <p:blipFill>
                <a:blip r:embed="rId91"/>
                <a:stretch>
                  <a:fillRect/>
                </a:stretch>
              </p:blipFill>
              <p:spPr>
                <a:xfrm>
                  <a:off x="4774715" y="1442073"/>
                  <a:ext cx="30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3" name="Freihand 82">
                  <a:extLst>
                    <a:ext uri="{FF2B5EF4-FFF2-40B4-BE49-F238E27FC236}">
                      <a16:creationId xmlns:a16="http://schemas.microsoft.com/office/drawing/2014/main" id="{5DE94460-6636-A0CB-1F43-F714FC0DC277}"/>
                    </a:ext>
                  </a:extLst>
                </p14:cNvPr>
                <p14:cNvContentPartPr/>
                <p14:nvPr/>
              </p14:nvContentPartPr>
              <p14:xfrm>
                <a:off x="5626115" y="885873"/>
                <a:ext cx="14040" cy="224640"/>
              </p14:xfrm>
            </p:contentPart>
          </mc:Choice>
          <mc:Fallback>
            <p:pic>
              <p:nvPicPr>
                <p:cNvPr id="83" name="Freihand 82">
                  <a:extLst>
                    <a:ext uri="{FF2B5EF4-FFF2-40B4-BE49-F238E27FC236}">
                      <a16:creationId xmlns:a16="http://schemas.microsoft.com/office/drawing/2014/main" id="{5DE94460-6636-A0CB-1F43-F714FC0DC277}"/>
                    </a:ext>
                  </a:extLst>
                </p:cNvPr>
                <p:cNvPicPr/>
                <p:nvPr/>
              </p:nvPicPr>
              <p:blipFill>
                <a:blip r:embed="rId93"/>
                <a:stretch>
                  <a:fillRect/>
                </a:stretch>
              </p:blipFill>
              <p:spPr>
                <a:xfrm>
                  <a:off x="5617475" y="877233"/>
                  <a:ext cx="31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4" name="Freihand 83">
                  <a:extLst>
                    <a:ext uri="{FF2B5EF4-FFF2-40B4-BE49-F238E27FC236}">
                      <a16:creationId xmlns:a16="http://schemas.microsoft.com/office/drawing/2014/main" id="{015C9E3D-6F4C-28C8-C3E5-7C0BAA9956C7}"/>
                    </a:ext>
                  </a:extLst>
                </p14:cNvPr>
                <p14:cNvContentPartPr/>
                <p14:nvPr/>
              </p14:nvContentPartPr>
              <p14:xfrm>
                <a:off x="5593715" y="1030593"/>
                <a:ext cx="111600" cy="120240"/>
              </p14:xfrm>
            </p:contentPart>
          </mc:Choice>
          <mc:Fallback>
            <p:pic>
              <p:nvPicPr>
                <p:cNvPr id="84" name="Freihand 83">
                  <a:extLst>
                    <a:ext uri="{FF2B5EF4-FFF2-40B4-BE49-F238E27FC236}">
                      <a16:creationId xmlns:a16="http://schemas.microsoft.com/office/drawing/2014/main" id="{015C9E3D-6F4C-28C8-C3E5-7C0BAA9956C7}"/>
                    </a:ext>
                  </a:extLst>
                </p:cNvPr>
                <p:cNvPicPr/>
                <p:nvPr/>
              </p:nvPicPr>
              <p:blipFill>
                <a:blip r:embed="rId95"/>
                <a:stretch>
                  <a:fillRect/>
                </a:stretch>
              </p:blipFill>
              <p:spPr>
                <a:xfrm>
                  <a:off x="5585075" y="1021593"/>
                  <a:ext cx="129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5" name="Freihand 84">
                  <a:extLst>
                    <a:ext uri="{FF2B5EF4-FFF2-40B4-BE49-F238E27FC236}">
                      <a16:creationId xmlns:a16="http://schemas.microsoft.com/office/drawing/2014/main" id="{A6B83246-635A-52A4-B870-833C196E70EB}"/>
                    </a:ext>
                  </a:extLst>
                </p14:cNvPr>
                <p14:cNvContentPartPr/>
                <p14:nvPr/>
              </p14:nvContentPartPr>
              <p14:xfrm>
                <a:off x="5301755" y="556473"/>
                <a:ext cx="15840" cy="199440"/>
              </p14:xfrm>
            </p:contentPart>
          </mc:Choice>
          <mc:Fallback>
            <p:pic>
              <p:nvPicPr>
                <p:cNvPr id="85" name="Freihand 84">
                  <a:extLst>
                    <a:ext uri="{FF2B5EF4-FFF2-40B4-BE49-F238E27FC236}">
                      <a16:creationId xmlns:a16="http://schemas.microsoft.com/office/drawing/2014/main" id="{A6B83246-635A-52A4-B870-833C196E70EB}"/>
                    </a:ext>
                  </a:extLst>
                </p:cNvPr>
                <p:cNvPicPr/>
                <p:nvPr/>
              </p:nvPicPr>
              <p:blipFill>
                <a:blip r:embed="rId97"/>
                <a:stretch>
                  <a:fillRect/>
                </a:stretch>
              </p:blipFill>
              <p:spPr>
                <a:xfrm>
                  <a:off x="5292755" y="547833"/>
                  <a:ext cx="33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6" name="Freihand 85">
                  <a:extLst>
                    <a:ext uri="{FF2B5EF4-FFF2-40B4-BE49-F238E27FC236}">
                      <a16:creationId xmlns:a16="http://schemas.microsoft.com/office/drawing/2014/main" id="{4CAEB9EC-8D0C-D0A3-A810-1E9FCAC5EC5C}"/>
                    </a:ext>
                  </a:extLst>
                </p14:cNvPr>
                <p14:cNvContentPartPr/>
                <p14:nvPr/>
              </p14:nvContentPartPr>
              <p14:xfrm>
                <a:off x="5219315" y="528393"/>
                <a:ext cx="158760" cy="93600"/>
              </p14:xfrm>
            </p:contentPart>
          </mc:Choice>
          <mc:Fallback>
            <p:pic>
              <p:nvPicPr>
                <p:cNvPr id="86" name="Freihand 85">
                  <a:extLst>
                    <a:ext uri="{FF2B5EF4-FFF2-40B4-BE49-F238E27FC236}">
                      <a16:creationId xmlns:a16="http://schemas.microsoft.com/office/drawing/2014/main" id="{4CAEB9EC-8D0C-D0A3-A810-1E9FCAC5EC5C}"/>
                    </a:ext>
                  </a:extLst>
                </p:cNvPr>
                <p:cNvPicPr/>
                <p:nvPr/>
              </p:nvPicPr>
              <p:blipFill>
                <a:blip r:embed="rId99"/>
                <a:stretch>
                  <a:fillRect/>
                </a:stretch>
              </p:blipFill>
              <p:spPr>
                <a:xfrm>
                  <a:off x="5210315" y="519753"/>
                  <a:ext cx="17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7" name="Freihand 86">
                  <a:extLst>
                    <a:ext uri="{FF2B5EF4-FFF2-40B4-BE49-F238E27FC236}">
                      <a16:creationId xmlns:a16="http://schemas.microsoft.com/office/drawing/2014/main" id="{C1B52B48-9F5B-DF4D-FF21-5800B1D82047}"/>
                    </a:ext>
                  </a:extLst>
                </p14:cNvPr>
                <p14:cNvContentPartPr/>
                <p14:nvPr/>
              </p14:nvContentPartPr>
              <p14:xfrm>
                <a:off x="5400755" y="526953"/>
                <a:ext cx="124560" cy="127080"/>
              </p14:xfrm>
            </p:contentPart>
          </mc:Choice>
          <mc:Fallback>
            <p:pic>
              <p:nvPicPr>
                <p:cNvPr id="87" name="Freihand 86">
                  <a:extLst>
                    <a:ext uri="{FF2B5EF4-FFF2-40B4-BE49-F238E27FC236}">
                      <a16:creationId xmlns:a16="http://schemas.microsoft.com/office/drawing/2014/main" id="{C1B52B48-9F5B-DF4D-FF21-5800B1D82047}"/>
                    </a:ext>
                  </a:extLst>
                </p:cNvPr>
                <p:cNvPicPr/>
                <p:nvPr/>
              </p:nvPicPr>
              <p:blipFill>
                <a:blip r:embed="rId101"/>
                <a:stretch>
                  <a:fillRect/>
                </a:stretch>
              </p:blipFill>
              <p:spPr>
                <a:xfrm>
                  <a:off x="5391755" y="517953"/>
                  <a:ext cx="142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8" name="Freihand 87">
                  <a:extLst>
                    <a:ext uri="{FF2B5EF4-FFF2-40B4-BE49-F238E27FC236}">
                      <a16:creationId xmlns:a16="http://schemas.microsoft.com/office/drawing/2014/main" id="{C982020B-9D30-9AE4-49DE-C906CD8DC700}"/>
                    </a:ext>
                  </a:extLst>
                </p14:cNvPr>
                <p14:cNvContentPartPr/>
                <p14:nvPr/>
              </p14:nvContentPartPr>
              <p14:xfrm>
                <a:off x="5452235" y="475473"/>
                <a:ext cx="165600" cy="114120"/>
              </p14:xfrm>
            </p:contentPart>
          </mc:Choice>
          <mc:Fallback>
            <p:pic>
              <p:nvPicPr>
                <p:cNvPr id="88" name="Freihand 87">
                  <a:extLst>
                    <a:ext uri="{FF2B5EF4-FFF2-40B4-BE49-F238E27FC236}">
                      <a16:creationId xmlns:a16="http://schemas.microsoft.com/office/drawing/2014/main" id="{C982020B-9D30-9AE4-49DE-C906CD8DC700}"/>
                    </a:ext>
                  </a:extLst>
                </p:cNvPr>
                <p:cNvPicPr/>
                <p:nvPr/>
              </p:nvPicPr>
              <p:blipFill>
                <a:blip r:embed="rId103"/>
                <a:stretch>
                  <a:fillRect/>
                </a:stretch>
              </p:blipFill>
              <p:spPr>
                <a:xfrm>
                  <a:off x="5443235" y="466833"/>
                  <a:ext cx="183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9" name="Freihand 88">
                  <a:extLst>
                    <a:ext uri="{FF2B5EF4-FFF2-40B4-BE49-F238E27FC236}">
                      <a16:creationId xmlns:a16="http://schemas.microsoft.com/office/drawing/2014/main" id="{08ABAEDE-5855-DC49-BAA9-866F2CEDB284}"/>
                    </a:ext>
                  </a:extLst>
                </p14:cNvPr>
                <p14:cNvContentPartPr/>
                <p14:nvPr/>
              </p14:nvContentPartPr>
              <p14:xfrm>
                <a:off x="5624675" y="517953"/>
                <a:ext cx="59400" cy="65880"/>
              </p14:xfrm>
            </p:contentPart>
          </mc:Choice>
          <mc:Fallback>
            <p:pic>
              <p:nvPicPr>
                <p:cNvPr id="89" name="Freihand 88">
                  <a:extLst>
                    <a:ext uri="{FF2B5EF4-FFF2-40B4-BE49-F238E27FC236}">
                      <a16:creationId xmlns:a16="http://schemas.microsoft.com/office/drawing/2014/main" id="{08ABAEDE-5855-DC49-BAA9-866F2CEDB284}"/>
                    </a:ext>
                  </a:extLst>
                </p:cNvPr>
                <p:cNvPicPr/>
                <p:nvPr/>
              </p:nvPicPr>
              <p:blipFill>
                <a:blip r:embed="rId105"/>
                <a:stretch>
                  <a:fillRect/>
                </a:stretch>
              </p:blipFill>
              <p:spPr>
                <a:xfrm>
                  <a:off x="5616035" y="508953"/>
                  <a:ext cx="77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0" name="Freihand 89">
                  <a:extLst>
                    <a:ext uri="{FF2B5EF4-FFF2-40B4-BE49-F238E27FC236}">
                      <a16:creationId xmlns:a16="http://schemas.microsoft.com/office/drawing/2014/main" id="{24AB687C-0995-0851-57D7-51C48B1DFAFD}"/>
                    </a:ext>
                  </a:extLst>
                </p14:cNvPr>
                <p14:cNvContentPartPr/>
                <p14:nvPr/>
              </p14:nvContentPartPr>
              <p14:xfrm>
                <a:off x="5820515" y="844833"/>
                <a:ext cx="371880" cy="145800"/>
              </p14:xfrm>
            </p:contentPart>
          </mc:Choice>
          <mc:Fallback>
            <p:pic>
              <p:nvPicPr>
                <p:cNvPr id="90" name="Freihand 89">
                  <a:extLst>
                    <a:ext uri="{FF2B5EF4-FFF2-40B4-BE49-F238E27FC236}">
                      <a16:creationId xmlns:a16="http://schemas.microsoft.com/office/drawing/2014/main" id="{24AB687C-0995-0851-57D7-51C48B1DFAFD}"/>
                    </a:ext>
                  </a:extLst>
                </p:cNvPr>
                <p:cNvPicPr/>
                <p:nvPr/>
              </p:nvPicPr>
              <p:blipFill>
                <a:blip r:embed="rId107"/>
                <a:stretch>
                  <a:fillRect/>
                </a:stretch>
              </p:blipFill>
              <p:spPr>
                <a:xfrm>
                  <a:off x="5811875" y="835833"/>
                  <a:ext cx="389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1" name="Freihand 90">
                  <a:extLst>
                    <a:ext uri="{FF2B5EF4-FFF2-40B4-BE49-F238E27FC236}">
                      <a16:creationId xmlns:a16="http://schemas.microsoft.com/office/drawing/2014/main" id="{58D7815D-4965-745F-D673-C9BC3676EAFD}"/>
                    </a:ext>
                  </a:extLst>
                </p14:cNvPr>
                <p14:cNvContentPartPr/>
                <p14:nvPr/>
              </p14:nvContentPartPr>
              <p14:xfrm>
                <a:off x="5949755" y="646833"/>
                <a:ext cx="83520" cy="171000"/>
              </p14:xfrm>
            </p:contentPart>
          </mc:Choice>
          <mc:Fallback>
            <p:pic>
              <p:nvPicPr>
                <p:cNvPr id="91" name="Freihand 90">
                  <a:extLst>
                    <a:ext uri="{FF2B5EF4-FFF2-40B4-BE49-F238E27FC236}">
                      <a16:creationId xmlns:a16="http://schemas.microsoft.com/office/drawing/2014/main" id="{58D7815D-4965-745F-D673-C9BC3676EAFD}"/>
                    </a:ext>
                  </a:extLst>
                </p:cNvPr>
                <p:cNvPicPr/>
                <p:nvPr/>
              </p:nvPicPr>
              <p:blipFill>
                <a:blip r:embed="rId109"/>
                <a:stretch>
                  <a:fillRect/>
                </a:stretch>
              </p:blipFill>
              <p:spPr>
                <a:xfrm>
                  <a:off x="5940755" y="638193"/>
                  <a:ext cx="101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2" name="Freihand 91">
                  <a:extLst>
                    <a:ext uri="{FF2B5EF4-FFF2-40B4-BE49-F238E27FC236}">
                      <a16:creationId xmlns:a16="http://schemas.microsoft.com/office/drawing/2014/main" id="{3594C0A9-B10F-168E-CD2F-1A2D8115B4D1}"/>
                    </a:ext>
                  </a:extLst>
                </p14:cNvPr>
                <p14:cNvContentPartPr/>
                <p14:nvPr/>
              </p14:nvContentPartPr>
              <p14:xfrm>
                <a:off x="5909075" y="759873"/>
                <a:ext cx="185400" cy="63720"/>
              </p14:xfrm>
            </p:contentPart>
          </mc:Choice>
          <mc:Fallback>
            <p:pic>
              <p:nvPicPr>
                <p:cNvPr id="92" name="Freihand 91">
                  <a:extLst>
                    <a:ext uri="{FF2B5EF4-FFF2-40B4-BE49-F238E27FC236}">
                      <a16:creationId xmlns:a16="http://schemas.microsoft.com/office/drawing/2014/main" id="{3594C0A9-B10F-168E-CD2F-1A2D8115B4D1}"/>
                    </a:ext>
                  </a:extLst>
                </p:cNvPr>
                <p:cNvPicPr/>
                <p:nvPr/>
              </p:nvPicPr>
              <p:blipFill>
                <a:blip r:embed="rId111"/>
                <a:stretch>
                  <a:fillRect/>
                </a:stretch>
              </p:blipFill>
              <p:spPr>
                <a:xfrm>
                  <a:off x="5900075" y="751233"/>
                  <a:ext cx="203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3" name="Freihand 92">
                  <a:extLst>
                    <a:ext uri="{FF2B5EF4-FFF2-40B4-BE49-F238E27FC236}">
                      <a16:creationId xmlns:a16="http://schemas.microsoft.com/office/drawing/2014/main" id="{A37C9ADE-2D1A-8A64-5236-6BD985F957E6}"/>
                    </a:ext>
                  </a:extLst>
                </p14:cNvPr>
                <p14:cNvContentPartPr/>
                <p14:nvPr/>
              </p14:nvContentPartPr>
              <p14:xfrm>
                <a:off x="5869475" y="486633"/>
                <a:ext cx="187920" cy="105840"/>
              </p14:xfrm>
            </p:contentPart>
          </mc:Choice>
          <mc:Fallback>
            <p:pic>
              <p:nvPicPr>
                <p:cNvPr id="93" name="Freihand 92">
                  <a:extLst>
                    <a:ext uri="{FF2B5EF4-FFF2-40B4-BE49-F238E27FC236}">
                      <a16:creationId xmlns:a16="http://schemas.microsoft.com/office/drawing/2014/main" id="{A37C9ADE-2D1A-8A64-5236-6BD985F957E6}"/>
                    </a:ext>
                  </a:extLst>
                </p:cNvPr>
                <p:cNvPicPr/>
                <p:nvPr/>
              </p:nvPicPr>
              <p:blipFill>
                <a:blip r:embed="rId113"/>
                <a:stretch>
                  <a:fillRect/>
                </a:stretch>
              </p:blipFill>
              <p:spPr>
                <a:xfrm>
                  <a:off x="5860475" y="477633"/>
                  <a:ext cx="205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4" name="Freihand 93">
                  <a:extLst>
                    <a:ext uri="{FF2B5EF4-FFF2-40B4-BE49-F238E27FC236}">
                      <a16:creationId xmlns:a16="http://schemas.microsoft.com/office/drawing/2014/main" id="{CBA1B934-1301-A908-2EE8-659EAC045C36}"/>
                    </a:ext>
                  </a:extLst>
                </p14:cNvPr>
                <p14:cNvContentPartPr/>
                <p14:nvPr/>
              </p14:nvContentPartPr>
              <p14:xfrm>
                <a:off x="6064235" y="528393"/>
                <a:ext cx="132480" cy="48600"/>
              </p14:xfrm>
            </p:contentPart>
          </mc:Choice>
          <mc:Fallback>
            <p:pic>
              <p:nvPicPr>
                <p:cNvPr id="94" name="Freihand 93">
                  <a:extLst>
                    <a:ext uri="{FF2B5EF4-FFF2-40B4-BE49-F238E27FC236}">
                      <a16:creationId xmlns:a16="http://schemas.microsoft.com/office/drawing/2014/main" id="{CBA1B934-1301-A908-2EE8-659EAC045C36}"/>
                    </a:ext>
                  </a:extLst>
                </p:cNvPr>
                <p:cNvPicPr/>
                <p:nvPr/>
              </p:nvPicPr>
              <p:blipFill>
                <a:blip r:embed="rId115"/>
                <a:stretch>
                  <a:fillRect/>
                </a:stretch>
              </p:blipFill>
              <p:spPr>
                <a:xfrm>
                  <a:off x="6055235" y="519753"/>
                  <a:ext cx="150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5" name="Freihand 94">
                  <a:extLst>
                    <a:ext uri="{FF2B5EF4-FFF2-40B4-BE49-F238E27FC236}">
                      <a16:creationId xmlns:a16="http://schemas.microsoft.com/office/drawing/2014/main" id="{F97733DC-2E1A-B384-2E48-D4B40CF006F0}"/>
                    </a:ext>
                  </a:extLst>
                </p14:cNvPr>
                <p14:cNvContentPartPr/>
                <p14:nvPr/>
              </p14:nvContentPartPr>
              <p14:xfrm>
                <a:off x="6232355" y="533433"/>
                <a:ext cx="279360" cy="198000"/>
              </p14:xfrm>
            </p:contentPart>
          </mc:Choice>
          <mc:Fallback>
            <p:pic>
              <p:nvPicPr>
                <p:cNvPr id="95" name="Freihand 94">
                  <a:extLst>
                    <a:ext uri="{FF2B5EF4-FFF2-40B4-BE49-F238E27FC236}">
                      <a16:creationId xmlns:a16="http://schemas.microsoft.com/office/drawing/2014/main" id="{F97733DC-2E1A-B384-2E48-D4B40CF006F0}"/>
                    </a:ext>
                  </a:extLst>
                </p:cNvPr>
                <p:cNvPicPr/>
                <p:nvPr/>
              </p:nvPicPr>
              <p:blipFill>
                <a:blip r:embed="rId117"/>
                <a:stretch>
                  <a:fillRect/>
                </a:stretch>
              </p:blipFill>
              <p:spPr>
                <a:xfrm>
                  <a:off x="6223355" y="524433"/>
                  <a:ext cx="297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6" name="Freihand 95">
                  <a:extLst>
                    <a:ext uri="{FF2B5EF4-FFF2-40B4-BE49-F238E27FC236}">
                      <a16:creationId xmlns:a16="http://schemas.microsoft.com/office/drawing/2014/main" id="{F00AEE93-417B-F71E-6363-10EFF8BC45F7}"/>
                    </a:ext>
                  </a:extLst>
                </p14:cNvPr>
                <p14:cNvContentPartPr/>
                <p14:nvPr/>
              </p14:nvContentPartPr>
              <p14:xfrm>
                <a:off x="6508115" y="530553"/>
                <a:ext cx="30600" cy="17280"/>
              </p14:xfrm>
            </p:contentPart>
          </mc:Choice>
          <mc:Fallback>
            <p:pic>
              <p:nvPicPr>
                <p:cNvPr id="96" name="Freihand 95">
                  <a:extLst>
                    <a:ext uri="{FF2B5EF4-FFF2-40B4-BE49-F238E27FC236}">
                      <a16:creationId xmlns:a16="http://schemas.microsoft.com/office/drawing/2014/main" id="{F00AEE93-417B-F71E-6363-10EFF8BC45F7}"/>
                    </a:ext>
                  </a:extLst>
                </p:cNvPr>
                <p:cNvPicPr/>
                <p:nvPr/>
              </p:nvPicPr>
              <p:blipFill>
                <a:blip r:embed="rId119"/>
                <a:stretch>
                  <a:fillRect/>
                </a:stretch>
              </p:blipFill>
              <p:spPr>
                <a:xfrm>
                  <a:off x="6499115" y="521913"/>
                  <a:ext cx="48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7" name="Freihand 96">
                  <a:extLst>
                    <a:ext uri="{FF2B5EF4-FFF2-40B4-BE49-F238E27FC236}">
                      <a16:creationId xmlns:a16="http://schemas.microsoft.com/office/drawing/2014/main" id="{0A60CE21-343D-D596-807B-D9BF9CAF407C}"/>
                    </a:ext>
                  </a:extLst>
                </p14:cNvPr>
                <p14:cNvContentPartPr/>
                <p14:nvPr/>
              </p14:nvContentPartPr>
              <p14:xfrm>
                <a:off x="6553835" y="530553"/>
                <a:ext cx="187560" cy="102960"/>
              </p14:xfrm>
            </p:contentPart>
          </mc:Choice>
          <mc:Fallback>
            <p:pic>
              <p:nvPicPr>
                <p:cNvPr id="97" name="Freihand 96">
                  <a:extLst>
                    <a:ext uri="{FF2B5EF4-FFF2-40B4-BE49-F238E27FC236}">
                      <a16:creationId xmlns:a16="http://schemas.microsoft.com/office/drawing/2014/main" id="{0A60CE21-343D-D596-807B-D9BF9CAF407C}"/>
                    </a:ext>
                  </a:extLst>
                </p:cNvPr>
                <p:cNvPicPr/>
                <p:nvPr/>
              </p:nvPicPr>
              <p:blipFill>
                <a:blip r:embed="rId121"/>
                <a:stretch>
                  <a:fillRect/>
                </a:stretch>
              </p:blipFill>
              <p:spPr>
                <a:xfrm>
                  <a:off x="6545195" y="521913"/>
                  <a:ext cx="20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9" name="Freihand 98">
                  <a:extLst>
                    <a:ext uri="{FF2B5EF4-FFF2-40B4-BE49-F238E27FC236}">
                      <a16:creationId xmlns:a16="http://schemas.microsoft.com/office/drawing/2014/main" id="{9360C780-BB6F-D34D-5DC7-E9A246561C6E}"/>
                    </a:ext>
                  </a:extLst>
                </p14:cNvPr>
                <p14:cNvContentPartPr/>
                <p14:nvPr/>
              </p14:nvContentPartPr>
              <p14:xfrm>
                <a:off x="6341435" y="753753"/>
                <a:ext cx="112320" cy="202320"/>
              </p14:xfrm>
            </p:contentPart>
          </mc:Choice>
          <mc:Fallback>
            <p:pic>
              <p:nvPicPr>
                <p:cNvPr id="99" name="Freihand 98">
                  <a:extLst>
                    <a:ext uri="{FF2B5EF4-FFF2-40B4-BE49-F238E27FC236}">
                      <a16:creationId xmlns:a16="http://schemas.microsoft.com/office/drawing/2014/main" id="{9360C780-BB6F-D34D-5DC7-E9A246561C6E}"/>
                    </a:ext>
                  </a:extLst>
                </p:cNvPr>
                <p:cNvPicPr/>
                <p:nvPr/>
              </p:nvPicPr>
              <p:blipFill>
                <a:blip r:embed="rId123"/>
                <a:stretch>
                  <a:fillRect/>
                </a:stretch>
              </p:blipFill>
              <p:spPr>
                <a:xfrm>
                  <a:off x="6332795" y="744753"/>
                  <a:ext cx="129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 name="Freihand 99">
                  <a:extLst>
                    <a:ext uri="{FF2B5EF4-FFF2-40B4-BE49-F238E27FC236}">
                      <a16:creationId xmlns:a16="http://schemas.microsoft.com/office/drawing/2014/main" id="{131E88D5-A849-8E8D-19E7-2ED4BA47C4C8}"/>
                    </a:ext>
                  </a:extLst>
                </p14:cNvPr>
                <p14:cNvContentPartPr/>
                <p14:nvPr/>
              </p14:nvContentPartPr>
              <p14:xfrm>
                <a:off x="6515315" y="755553"/>
                <a:ext cx="92160" cy="80280"/>
              </p14:xfrm>
            </p:contentPart>
          </mc:Choice>
          <mc:Fallback>
            <p:pic>
              <p:nvPicPr>
                <p:cNvPr id="100" name="Freihand 99">
                  <a:extLst>
                    <a:ext uri="{FF2B5EF4-FFF2-40B4-BE49-F238E27FC236}">
                      <a16:creationId xmlns:a16="http://schemas.microsoft.com/office/drawing/2014/main" id="{131E88D5-A849-8E8D-19E7-2ED4BA47C4C8}"/>
                    </a:ext>
                  </a:extLst>
                </p:cNvPr>
                <p:cNvPicPr/>
                <p:nvPr/>
              </p:nvPicPr>
              <p:blipFill>
                <a:blip r:embed="rId125"/>
                <a:stretch>
                  <a:fillRect/>
                </a:stretch>
              </p:blipFill>
              <p:spPr>
                <a:xfrm>
                  <a:off x="6506675" y="746553"/>
                  <a:ext cx="109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1" name="Freihand 100">
                  <a:extLst>
                    <a:ext uri="{FF2B5EF4-FFF2-40B4-BE49-F238E27FC236}">
                      <a16:creationId xmlns:a16="http://schemas.microsoft.com/office/drawing/2014/main" id="{D0A2A420-9791-72B6-6008-4D6EE543E141}"/>
                    </a:ext>
                  </a:extLst>
                </p14:cNvPr>
                <p14:cNvContentPartPr/>
                <p14:nvPr/>
              </p14:nvContentPartPr>
              <p14:xfrm>
                <a:off x="6595235" y="765273"/>
                <a:ext cx="49680" cy="65880"/>
              </p14:xfrm>
            </p:contentPart>
          </mc:Choice>
          <mc:Fallback>
            <p:pic>
              <p:nvPicPr>
                <p:cNvPr id="101" name="Freihand 100">
                  <a:extLst>
                    <a:ext uri="{FF2B5EF4-FFF2-40B4-BE49-F238E27FC236}">
                      <a16:creationId xmlns:a16="http://schemas.microsoft.com/office/drawing/2014/main" id="{D0A2A420-9791-72B6-6008-4D6EE543E141}"/>
                    </a:ext>
                  </a:extLst>
                </p:cNvPr>
                <p:cNvPicPr/>
                <p:nvPr/>
              </p:nvPicPr>
              <p:blipFill>
                <a:blip r:embed="rId127"/>
                <a:stretch>
                  <a:fillRect/>
                </a:stretch>
              </p:blipFill>
              <p:spPr>
                <a:xfrm>
                  <a:off x="6586595" y="756633"/>
                  <a:ext cx="67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Freihand 101">
                  <a:extLst>
                    <a:ext uri="{FF2B5EF4-FFF2-40B4-BE49-F238E27FC236}">
                      <a16:creationId xmlns:a16="http://schemas.microsoft.com/office/drawing/2014/main" id="{5AF5E47D-30BE-9E2E-DB04-9B8E951E594B}"/>
                    </a:ext>
                  </a:extLst>
                </p14:cNvPr>
                <p14:cNvContentPartPr/>
                <p14:nvPr/>
              </p14:nvContentPartPr>
              <p14:xfrm>
                <a:off x="6683075" y="680313"/>
                <a:ext cx="275760" cy="127080"/>
              </p14:xfrm>
            </p:contentPart>
          </mc:Choice>
          <mc:Fallback>
            <p:pic>
              <p:nvPicPr>
                <p:cNvPr id="102" name="Freihand 101">
                  <a:extLst>
                    <a:ext uri="{FF2B5EF4-FFF2-40B4-BE49-F238E27FC236}">
                      <a16:creationId xmlns:a16="http://schemas.microsoft.com/office/drawing/2014/main" id="{5AF5E47D-30BE-9E2E-DB04-9B8E951E594B}"/>
                    </a:ext>
                  </a:extLst>
                </p:cNvPr>
                <p:cNvPicPr/>
                <p:nvPr/>
              </p:nvPicPr>
              <p:blipFill>
                <a:blip r:embed="rId129"/>
                <a:stretch>
                  <a:fillRect/>
                </a:stretch>
              </p:blipFill>
              <p:spPr>
                <a:xfrm>
                  <a:off x="6674435" y="671313"/>
                  <a:ext cx="293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2E116800-9A1D-A80B-FED7-899AD70CE9E9}"/>
                    </a:ext>
                  </a:extLst>
                </p14:cNvPr>
                <p14:cNvContentPartPr/>
                <p14:nvPr/>
              </p14:nvContentPartPr>
              <p14:xfrm>
                <a:off x="6991595" y="702633"/>
                <a:ext cx="106560" cy="78120"/>
              </p14:xfrm>
            </p:contentPart>
          </mc:Choice>
          <mc:Fallback>
            <p:pic>
              <p:nvPicPr>
                <p:cNvPr id="103" name="Freihand 102">
                  <a:extLst>
                    <a:ext uri="{FF2B5EF4-FFF2-40B4-BE49-F238E27FC236}">
                      <a16:creationId xmlns:a16="http://schemas.microsoft.com/office/drawing/2014/main" id="{2E116800-9A1D-A80B-FED7-899AD70CE9E9}"/>
                    </a:ext>
                  </a:extLst>
                </p:cNvPr>
                <p:cNvPicPr/>
                <p:nvPr/>
              </p:nvPicPr>
              <p:blipFill>
                <a:blip r:embed="rId131"/>
                <a:stretch>
                  <a:fillRect/>
                </a:stretch>
              </p:blipFill>
              <p:spPr>
                <a:xfrm>
                  <a:off x="6982955" y="693633"/>
                  <a:ext cx="124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Freihand 103">
                  <a:extLst>
                    <a:ext uri="{FF2B5EF4-FFF2-40B4-BE49-F238E27FC236}">
                      <a16:creationId xmlns:a16="http://schemas.microsoft.com/office/drawing/2014/main" id="{4E2B2740-C79B-682A-8F02-0B6675440A92}"/>
                    </a:ext>
                  </a:extLst>
                </p14:cNvPr>
                <p14:cNvContentPartPr/>
                <p14:nvPr/>
              </p14:nvContentPartPr>
              <p14:xfrm>
                <a:off x="7084475" y="607233"/>
                <a:ext cx="61920" cy="164880"/>
              </p14:xfrm>
            </p:contentPart>
          </mc:Choice>
          <mc:Fallback>
            <p:pic>
              <p:nvPicPr>
                <p:cNvPr id="104" name="Freihand 103">
                  <a:extLst>
                    <a:ext uri="{FF2B5EF4-FFF2-40B4-BE49-F238E27FC236}">
                      <a16:creationId xmlns:a16="http://schemas.microsoft.com/office/drawing/2014/main" id="{4E2B2740-C79B-682A-8F02-0B6675440A92}"/>
                    </a:ext>
                  </a:extLst>
                </p:cNvPr>
                <p:cNvPicPr/>
                <p:nvPr/>
              </p:nvPicPr>
              <p:blipFill>
                <a:blip r:embed="rId133"/>
                <a:stretch>
                  <a:fillRect/>
                </a:stretch>
              </p:blipFill>
              <p:spPr>
                <a:xfrm>
                  <a:off x="7075835" y="598233"/>
                  <a:ext cx="79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Freihand 104">
                  <a:extLst>
                    <a:ext uri="{FF2B5EF4-FFF2-40B4-BE49-F238E27FC236}">
                      <a16:creationId xmlns:a16="http://schemas.microsoft.com/office/drawing/2014/main" id="{C6DDCB6E-11D6-BC13-DF50-8A23CA0E8481}"/>
                    </a:ext>
                  </a:extLst>
                </p14:cNvPr>
                <p14:cNvContentPartPr/>
                <p14:nvPr/>
              </p14:nvContentPartPr>
              <p14:xfrm>
                <a:off x="6417035" y="1439913"/>
                <a:ext cx="245520" cy="62280"/>
              </p14:xfrm>
            </p:contentPart>
          </mc:Choice>
          <mc:Fallback>
            <p:pic>
              <p:nvPicPr>
                <p:cNvPr id="105" name="Freihand 104">
                  <a:extLst>
                    <a:ext uri="{FF2B5EF4-FFF2-40B4-BE49-F238E27FC236}">
                      <a16:creationId xmlns:a16="http://schemas.microsoft.com/office/drawing/2014/main" id="{C6DDCB6E-11D6-BC13-DF50-8A23CA0E8481}"/>
                    </a:ext>
                  </a:extLst>
                </p:cNvPr>
                <p:cNvPicPr/>
                <p:nvPr/>
              </p:nvPicPr>
              <p:blipFill>
                <a:blip r:embed="rId135"/>
                <a:stretch>
                  <a:fillRect/>
                </a:stretch>
              </p:blipFill>
              <p:spPr>
                <a:xfrm>
                  <a:off x="6408035" y="1431273"/>
                  <a:ext cx="263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7" name="Freihand 106">
                  <a:extLst>
                    <a:ext uri="{FF2B5EF4-FFF2-40B4-BE49-F238E27FC236}">
                      <a16:creationId xmlns:a16="http://schemas.microsoft.com/office/drawing/2014/main" id="{FDF10CC5-F0C8-5BA8-6971-98B32DD1E2C8}"/>
                    </a:ext>
                  </a:extLst>
                </p14:cNvPr>
                <p14:cNvContentPartPr/>
                <p14:nvPr/>
              </p14:nvContentPartPr>
              <p14:xfrm>
                <a:off x="6653915" y="1632153"/>
                <a:ext cx="931680" cy="54720"/>
              </p14:xfrm>
            </p:contentPart>
          </mc:Choice>
          <mc:Fallback>
            <p:pic>
              <p:nvPicPr>
                <p:cNvPr id="107" name="Freihand 106">
                  <a:extLst>
                    <a:ext uri="{FF2B5EF4-FFF2-40B4-BE49-F238E27FC236}">
                      <a16:creationId xmlns:a16="http://schemas.microsoft.com/office/drawing/2014/main" id="{FDF10CC5-F0C8-5BA8-6971-98B32DD1E2C8}"/>
                    </a:ext>
                  </a:extLst>
                </p:cNvPr>
                <p:cNvPicPr/>
                <p:nvPr/>
              </p:nvPicPr>
              <p:blipFill>
                <a:blip r:embed="rId137"/>
                <a:stretch>
                  <a:fillRect/>
                </a:stretch>
              </p:blipFill>
              <p:spPr>
                <a:xfrm>
                  <a:off x="6645275" y="1623513"/>
                  <a:ext cx="949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8" name="Freihand 107">
                  <a:extLst>
                    <a:ext uri="{FF2B5EF4-FFF2-40B4-BE49-F238E27FC236}">
                      <a16:creationId xmlns:a16="http://schemas.microsoft.com/office/drawing/2014/main" id="{3F225BA1-C9B4-F2D2-057F-DE3ABE97CEC1}"/>
                    </a:ext>
                  </a:extLst>
                </p14:cNvPr>
                <p14:cNvContentPartPr/>
                <p14:nvPr/>
              </p14:nvContentPartPr>
              <p14:xfrm>
                <a:off x="6510995" y="1494633"/>
                <a:ext cx="351360" cy="281160"/>
              </p14:xfrm>
            </p:contentPart>
          </mc:Choice>
          <mc:Fallback>
            <p:pic>
              <p:nvPicPr>
                <p:cNvPr id="108" name="Freihand 107">
                  <a:extLst>
                    <a:ext uri="{FF2B5EF4-FFF2-40B4-BE49-F238E27FC236}">
                      <a16:creationId xmlns:a16="http://schemas.microsoft.com/office/drawing/2014/main" id="{3F225BA1-C9B4-F2D2-057F-DE3ABE97CEC1}"/>
                    </a:ext>
                  </a:extLst>
                </p:cNvPr>
                <p:cNvPicPr/>
                <p:nvPr/>
              </p:nvPicPr>
              <p:blipFill>
                <a:blip r:embed="rId139"/>
                <a:stretch>
                  <a:fillRect/>
                </a:stretch>
              </p:blipFill>
              <p:spPr>
                <a:xfrm>
                  <a:off x="6502355" y="1485993"/>
                  <a:ext cx="3690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2" name="Freihand 21">
                  <a:extLst>
                    <a:ext uri="{FF2B5EF4-FFF2-40B4-BE49-F238E27FC236}">
                      <a16:creationId xmlns:a16="http://schemas.microsoft.com/office/drawing/2014/main" id="{0CF844F8-2215-02FE-B5AD-000BD4D850E6}"/>
                    </a:ext>
                  </a:extLst>
                </p14:cNvPr>
                <p14:cNvContentPartPr/>
                <p14:nvPr/>
              </p14:nvContentPartPr>
              <p14:xfrm>
                <a:off x="9762875" y="507513"/>
                <a:ext cx="156600" cy="209520"/>
              </p14:xfrm>
            </p:contentPart>
          </mc:Choice>
          <mc:Fallback>
            <p:pic>
              <p:nvPicPr>
                <p:cNvPr id="22" name="Freihand 21">
                  <a:extLst>
                    <a:ext uri="{FF2B5EF4-FFF2-40B4-BE49-F238E27FC236}">
                      <a16:creationId xmlns:a16="http://schemas.microsoft.com/office/drawing/2014/main" id="{0CF844F8-2215-02FE-B5AD-000BD4D850E6}"/>
                    </a:ext>
                  </a:extLst>
                </p:cNvPr>
                <p:cNvPicPr/>
                <p:nvPr/>
              </p:nvPicPr>
              <p:blipFill>
                <a:blip r:embed="rId141"/>
                <a:stretch>
                  <a:fillRect/>
                </a:stretch>
              </p:blipFill>
              <p:spPr>
                <a:xfrm>
                  <a:off x="9754235" y="498873"/>
                  <a:ext cx="174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3" name="Freihand 22">
                  <a:extLst>
                    <a:ext uri="{FF2B5EF4-FFF2-40B4-BE49-F238E27FC236}">
                      <a16:creationId xmlns:a16="http://schemas.microsoft.com/office/drawing/2014/main" id="{B4C4A89E-9F28-0A99-897D-D8A8B644F4F0}"/>
                    </a:ext>
                  </a:extLst>
                </p14:cNvPr>
                <p14:cNvContentPartPr/>
                <p14:nvPr/>
              </p14:nvContentPartPr>
              <p14:xfrm>
                <a:off x="9969155" y="589593"/>
                <a:ext cx="64800" cy="103320"/>
              </p14:xfrm>
            </p:contentPart>
          </mc:Choice>
          <mc:Fallback>
            <p:pic>
              <p:nvPicPr>
                <p:cNvPr id="23" name="Freihand 22">
                  <a:extLst>
                    <a:ext uri="{FF2B5EF4-FFF2-40B4-BE49-F238E27FC236}">
                      <a16:creationId xmlns:a16="http://schemas.microsoft.com/office/drawing/2014/main" id="{B4C4A89E-9F28-0A99-897D-D8A8B644F4F0}"/>
                    </a:ext>
                  </a:extLst>
                </p:cNvPr>
                <p:cNvPicPr/>
                <p:nvPr/>
              </p:nvPicPr>
              <p:blipFill>
                <a:blip r:embed="rId143"/>
                <a:stretch>
                  <a:fillRect/>
                </a:stretch>
              </p:blipFill>
              <p:spPr>
                <a:xfrm>
                  <a:off x="9960155" y="580953"/>
                  <a:ext cx="82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7" name="Freihand 26">
                  <a:extLst>
                    <a:ext uri="{FF2B5EF4-FFF2-40B4-BE49-F238E27FC236}">
                      <a16:creationId xmlns:a16="http://schemas.microsoft.com/office/drawing/2014/main" id="{D0AD2EB9-49B5-1C5B-67D8-4E58B6E47E49}"/>
                    </a:ext>
                  </a:extLst>
                </p14:cNvPr>
                <p14:cNvContentPartPr/>
                <p14:nvPr/>
              </p14:nvContentPartPr>
              <p14:xfrm>
                <a:off x="10280195" y="498153"/>
                <a:ext cx="335160" cy="171000"/>
              </p14:xfrm>
            </p:contentPart>
          </mc:Choice>
          <mc:Fallback>
            <p:pic>
              <p:nvPicPr>
                <p:cNvPr id="27" name="Freihand 26">
                  <a:extLst>
                    <a:ext uri="{FF2B5EF4-FFF2-40B4-BE49-F238E27FC236}">
                      <a16:creationId xmlns:a16="http://schemas.microsoft.com/office/drawing/2014/main" id="{D0AD2EB9-49B5-1C5B-67D8-4E58B6E47E49}"/>
                    </a:ext>
                  </a:extLst>
                </p:cNvPr>
                <p:cNvPicPr/>
                <p:nvPr/>
              </p:nvPicPr>
              <p:blipFill>
                <a:blip r:embed="rId145"/>
                <a:stretch>
                  <a:fillRect/>
                </a:stretch>
              </p:blipFill>
              <p:spPr>
                <a:xfrm>
                  <a:off x="10271555" y="489513"/>
                  <a:ext cx="352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8" name="Freihand 27">
                  <a:extLst>
                    <a:ext uri="{FF2B5EF4-FFF2-40B4-BE49-F238E27FC236}">
                      <a16:creationId xmlns:a16="http://schemas.microsoft.com/office/drawing/2014/main" id="{82CD14B4-9BFA-9B05-A871-E25CF35B5406}"/>
                    </a:ext>
                  </a:extLst>
                </p14:cNvPr>
                <p14:cNvContentPartPr/>
                <p14:nvPr/>
              </p14:nvContentPartPr>
              <p14:xfrm>
                <a:off x="10757195" y="541353"/>
                <a:ext cx="408600" cy="94680"/>
              </p14:xfrm>
            </p:contentPart>
          </mc:Choice>
          <mc:Fallback>
            <p:pic>
              <p:nvPicPr>
                <p:cNvPr id="28" name="Freihand 27">
                  <a:extLst>
                    <a:ext uri="{FF2B5EF4-FFF2-40B4-BE49-F238E27FC236}">
                      <a16:creationId xmlns:a16="http://schemas.microsoft.com/office/drawing/2014/main" id="{82CD14B4-9BFA-9B05-A871-E25CF35B5406}"/>
                    </a:ext>
                  </a:extLst>
                </p:cNvPr>
                <p:cNvPicPr/>
                <p:nvPr/>
              </p:nvPicPr>
              <p:blipFill>
                <a:blip r:embed="rId147"/>
                <a:stretch>
                  <a:fillRect/>
                </a:stretch>
              </p:blipFill>
              <p:spPr>
                <a:xfrm>
                  <a:off x="10748195" y="532353"/>
                  <a:ext cx="426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9" name="Freihand 28">
                  <a:extLst>
                    <a:ext uri="{FF2B5EF4-FFF2-40B4-BE49-F238E27FC236}">
                      <a16:creationId xmlns:a16="http://schemas.microsoft.com/office/drawing/2014/main" id="{F6D95701-F1B9-E229-CCF6-1302E0CF816F}"/>
                    </a:ext>
                  </a:extLst>
                </p14:cNvPr>
                <p14:cNvContentPartPr/>
                <p14:nvPr/>
              </p14:nvContentPartPr>
              <p14:xfrm>
                <a:off x="11151035" y="551073"/>
                <a:ext cx="59400" cy="38880"/>
              </p14:xfrm>
            </p:contentPart>
          </mc:Choice>
          <mc:Fallback>
            <p:pic>
              <p:nvPicPr>
                <p:cNvPr id="29" name="Freihand 28">
                  <a:extLst>
                    <a:ext uri="{FF2B5EF4-FFF2-40B4-BE49-F238E27FC236}">
                      <a16:creationId xmlns:a16="http://schemas.microsoft.com/office/drawing/2014/main" id="{F6D95701-F1B9-E229-CCF6-1302E0CF816F}"/>
                    </a:ext>
                  </a:extLst>
                </p:cNvPr>
                <p:cNvPicPr/>
                <p:nvPr/>
              </p:nvPicPr>
              <p:blipFill>
                <a:blip r:embed="rId149"/>
                <a:stretch>
                  <a:fillRect/>
                </a:stretch>
              </p:blipFill>
              <p:spPr>
                <a:xfrm>
                  <a:off x="11142395" y="542433"/>
                  <a:ext cx="77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0" name="Freihand 29">
                  <a:extLst>
                    <a:ext uri="{FF2B5EF4-FFF2-40B4-BE49-F238E27FC236}">
                      <a16:creationId xmlns:a16="http://schemas.microsoft.com/office/drawing/2014/main" id="{8F217ADD-3C42-4A3E-9FC3-1F1AB6F11BDC}"/>
                    </a:ext>
                  </a:extLst>
                </p14:cNvPr>
                <p14:cNvContentPartPr/>
                <p14:nvPr/>
              </p14:nvContentPartPr>
              <p14:xfrm>
                <a:off x="11215835" y="531273"/>
                <a:ext cx="137160" cy="89640"/>
              </p14:xfrm>
            </p:contentPart>
          </mc:Choice>
          <mc:Fallback>
            <p:pic>
              <p:nvPicPr>
                <p:cNvPr id="30" name="Freihand 29">
                  <a:extLst>
                    <a:ext uri="{FF2B5EF4-FFF2-40B4-BE49-F238E27FC236}">
                      <a16:creationId xmlns:a16="http://schemas.microsoft.com/office/drawing/2014/main" id="{8F217ADD-3C42-4A3E-9FC3-1F1AB6F11BDC}"/>
                    </a:ext>
                  </a:extLst>
                </p:cNvPr>
                <p:cNvPicPr/>
                <p:nvPr/>
              </p:nvPicPr>
              <p:blipFill>
                <a:blip r:embed="rId151"/>
                <a:stretch>
                  <a:fillRect/>
                </a:stretch>
              </p:blipFill>
              <p:spPr>
                <a:xfrm>
                  <a:off x="11206835" y="522273"/>
                  <a:ext cx="154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1" name="Freihand 30">
                  <a:extLst>
                    <a:ext uri="{FF2B5EF4-FFF2-40B4-BE49-F238E27FC236}">
                      <a16:creationId xmlns:a16="http://schemas.microsoft.com/office/drawing/2014/main" id="{5C3D5E8C-01B7-2966-FA29-2911646E2068}"/>
                    </a:ext>
                  </a:extLst>
                </p14:cNvPr>
                <p14:cNvContentPartPr/>
                <p14:nvPr/>
              </p14:nvContentPartPr>
              <p14:xfrm>
                <a:off x="11380355" y="460713"/>
                <a:ext cx="61560" cy="150480"/>
              </p14:xfrm>
            </p:contentPart>
          </mc:Choice>
          <mc:Fallback>
            <p:pic>
              <p:nvPicPr>
                <p:cNvPr id="31" name="Freihand 30">
                  <a:extLst>
                    <a:ext uri="{FF2B5EF4-FFF2-40B4-BE49-F238E27FC236}">
                      <a16:creationId xmlns:a16="http://schemas.microsoft.com/office/drawing/2014/main" id="{5C3D5E8C-01B7-2966-FA29-2911646E2068}"/>
                    </a:ext>
                  </a:extLst>
                </p:cNvPr>
                <p:cNvPicPr/>
                <p:nvPr/>
              </p:nvPicPr>
              <p:blipFill>
                <a:blip r:embed="rId153"/>
                <a:stretch>
                  <a:fillRect/>
                </a:stretch>
              </p:blipFill>
              <p:spPr>
                <a:xfrm>
                  <a:off x="11371715" y="452073"/>
                  <a:ext cx="79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2" name="Freihand 31">
                  <a:extLst>
                    <a:ext uri="{FF2B5EF4-FFF2-40B4-BE49-F238E27FC236}">
                      <a16:creationId xmlns:a16="http://schemas.microsoft.com/office/drawing/2014/main" id="{66A8D84D-CC32-6273-501A-252B44C242EF}"/>
                    </a:ext>
                  </a:extLst>
                </p14:cNvPr>
                <p14:cNvContentPartPr/>
                <p14:nvPr/>
              </p14:nvContentPartPr>
              <p14:xfrm>
                <a:off x="10050155" y="945633"/>
                <a:ext cx="376920" cy="82800"/>
              </p14:xfrm>
            </p:contentPart>
          </mc:Choice>
          <mc:Fallback>
            <p:pic>
              <p:nvPicPr>
                <p:cNvPr id="32" name="Freihand 31">
                  <a:extLst>
                    <a:ext uri="{FF2B5EF4-FFF2-40B4-BE49-F238E27FC236}">
                      <a16:creationId xmlns:a16="http://schemas.microsoft.com/office/drawing/2014/main" id="{66A8D84D-CC32-6273-501A-252B44C242EF}"/>
                    </a:ext>
                  </a:extLst>
                </p:cNvPr>
                <p:cNvPicPr/>
                <p:nvPr/>
              </p:nvPicPr>
              <p:blipFill>
                <a:blip r:embed="rId155"/>
                <a:stretch>
                  <a:fillRect/>
                </a:stretch>
              </p:blipFill>
              <p:spPr>
                <a:xfrm>
                  <a:off x="10041155" y="936633"/>
                  <a:ext cx="394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3" name="Freihand 32">
                  <a:extLst>
                    <a:ext uri="{FF2B5EF4-FFF2-40B4-BE49-F238E27FC236}">
                      <a16:creationId xmlns:a16="http://schemas.microsoft.com/office/drawing/2014/main" id="{1A56F958-5217-2FF3-9186-128C37062173}"/>
                    </a:ext>
                  </a:extLst>
                </p14:cNvPr>
                <p14:cNvContentPartPr/>
                <p14:nvPr/>
              </p14:nvContentPartPr>
              <p14:xfrm>
                <a:off x="10426355" y="834393"/>
                <a:ext cx="40680" cy="30600"/>
              </p14:xfrm>
            </p:contentPart>
          </mc:Choice>
          <mc:Fallback>
            <p:pic>
              <p:nvPicPr>
                <p:cNvPr id="33" name="Freihand 32">
                  <a:extLst>
                    <a:ext uri="{FF2B5EF4-FFF2-40B4-BE49-F238E27FC236}">
                      <a16:creationId xmlns:a16="http://schemas.microsoft.com/office/drawing/2014/main" id="{1A56F958-5217-2FF3-9186-128C37062173}"/>
                    </a:ext>
                  </a:extLst>
                </p:cNvPr>
                <p:cNvPicPr/>
                <p:nvPr/>
              </p:nvPicPr>
              <p:blipFill>
                <a:blip r:embed="rId157"/>
                <a:stretch>
                  <a:fillRect/>
                </a:stretch>
              </p:blipFill>
              <p:spPr>
                <a:xfrm>
                  <a:off x="10417715" y="825393"/>
                  <a:ext cx="58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4" name="Freihand 33">
                  <a:extLst>
                    <a:ext uri="{FF2B5EF4-FFF2-40B4-BE49-F238E27FC236}">
                      <a16:creationId xmlns:a16="http://schemas.microsoft.com/office/drawing/2014/main" id="{A4488385-8F5F-E574-0D88-CC46CD1746DC}"/>
                    </a:ext>
                  </a:extLst>
                </p14:cNvPr>
                <p14:cNvContentPartPr/>
                <p14:nvPr/>
              </p14:nvContentPartPr>
              <p14:xfrm>
                <a:off x="10488995" y="899193"/>
                <a:ext cx="146520" cy="260280"/>
              </p14:xfrm>
            </p:contentPart>
          </mc:Choice>
          <mc:Fallback>
            <p:pic>
              <p:nvPicPr>
                <p:cNvPr id="34" name="Freihand 33">
                  <a:extLst>
                    <a:ext uri="{FF2B5EF4-FFF2-40B4-BE49-F238E27FC236}">
                      <a16:creationId xmlns:a16="http://schemas.microsoft.com/office/drawing/2014/main" id="{A4488385-8F5F-E574-0D88-CC46CD1746DC}"/>
                    </a:ext>
                  </a:extLst>
                </p:cNvPr>
                <p:cNvPicPr/>
                <p:nvPr/>
              </p:nvPicPr>
              <p:blipFill>
                <a:blip r:embed="rId159"/>
                <a:stretch>
                  <a:fillRect/>
                </a:stretch>
              </p:blipFill>
              <p:spPr>
                <a:xfrm>
                  <a:off x="10479995" y="890553"/>
                  <a:ext cx="1641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5" name="Freihand 34">
                  <a:extLst>
                    <a:ext uri="{FF2B5EF4-FFF2-40B4-BE49-F238E27FC236}">
                      <a16:creationId xmlns:a16="http://schemas.microsoft.com/office/drawing/2014/main" id="{4060EC56-28D0-2A41-68B0-655D1FA225C7}"/>
                    </a:ext>
                  </a:extLst>
                </p14:cNvPr>
                <p14:cNvContentPartPr/>
                <p14:nvPr/>
              </p14:nvContentPartPr>
              <p14:xfrm>
                <a:off x="10703915" y="779673"/>
                <a:ext cx="737280" cy="218520"/>
              </p14:xfrm>
            </p:contentPart>
          </mc:Choice>
          <mc:Fallback>
            <p:pic>
              <p:nvPicPr>
                <p:cNvPr id="35" name="Freihand 34">
                  <a:extLst>
                    <a:ext uri="{FF2B5EF4-FFF2-40B4-BE49-F238E27FC236}">
                      <a16:creationId xmlns:a16="http://schemas.microsoft.com/office/drawing/2014/main" id="{4060EC56-28D0-2A41-68B0-655D1FA225C7}"/>
                    </a:ext>
                  </a:extLst>
                </p:cNvPr>
                <p:cNvPicPr/>
                <p:nvPr/>
              </p:nvPicPr>
              <p:blipFill>
                <a:blip r:embed="rId161"/>
                <a:stretch>
                  <a:fillRect/>
                </a:stretch>
              </p:blipFill>
              <p:spPr>
                <a:xfrm>
                  <a:off x="10695275" y="770673"/>
                  <a:ext cx="754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8" name="Freihand 37">
                  <a:extLst>
                    <a:ext uri="{FF2B5EF4-FFF2-40B4-BE49-F238E27FC236}">
                      <a16:creationId xmlns:a16="http://schemas.microsoft.com/office/drawing/2014/main" id="{DE276D8A-618D-A047-D5A9-598D621FC4F7}"/>
                    </a:ext>
                  </a:extLst>
                </p14:cNvPr>
                <p14:cNvContentPartPr/>
                <p14:nvPr/>
              </p14:nvContentPartPr>
              <p14:xfrm>
                <a:off x="10158155" y="1236513"/>
                <a:ext cx="115560" cy="221040"/>
              </p14:xfrm>
            </p:contentPart>
          </mc:Choice>
          <mc:Fallback>
            <p:pic>
              <p:nvPicPr>
                <p:cNvPr id="38" name="Freihand 37">
                  <a:extLst>
                    <a:ext uri="{FF2B5EF4-FFF2-40B4-BE49-F238E27FC236}">
                      <a16:creationId xmlns:a16="http://schemas.microsoft.com/office/drawing/2014/main" id="{DE276D8A-618D-A047-D5A9-598D621FC4F7}"/>
                    </a:ext>
                  </a:extLst>
                </p:cNvPr>
                <p:cNvPicPr/>
                <p:nvPr/>
              </p:nvPicPr>
              <p:blipFill>
                <a:blip r:embed="rId163"/>
                <a:stretch>
                  <a:fillRect/>
                </a:stretch>
              </p:blipFill>
              <p:spPr>
                <a:xfrm>
                  <a:off x="10149515" y="1227873"/>
                  <a:ext cx="133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 name="Freihand 38">
                  <a:extLst>
                    <a:ext uri="{FF2B5EF4-FFF2-40B4-BE49-F238E27FC236}">
                      <a16:creationId xmlns:a16="http://schemas.microsoft.com/office/drawing/2014/main" id="{8EF408B2-FE26-702D-4B53-A3945863F4F8}"/>
                    </a:ext>
                  </a:extLst>
                </p14:cNvPr>
                <p14:cNvContentPartPr/>
                <p14:nvPr/>
              </p14:nvContentPartPr>
              <p14:xfrm>
                <a:off x="10363715" y="1169553"/>
                <a:ext cx="202320" cy="173160"/>
              </p14:xfrm>
            </p:contentPart>
          </mc:Choice>
          <mc:Fallback>
            <p:pic>
              <p:nvPicPr>
                <p:cNvPr id="39" name="Freihand 38">
                  <a:extLst>
                    <a:ext uri="{FF2B5EF4-FFF2-40B4-BE49-F238E27FC236}">
                      <a16:creationId xmlns:a16="http://schemas.microsoft.com/office/drawing/2014/main" id="{8EF408B2-FE26-702D-4B53-A3945863F4F8}"/>
                    </a:ext>
                  </a:extLst>
                </p:cNvPr>
                <p:cNvPicPr/>
                <p:nvPr/>
              </p:nvPicPr>
              <p:blipFill>
                <a:blip r:embed="rId165"/>
                <a:stretch>
                  <a:fillRect/>
                </a:stretch>
              </p:blipFill>
              <p:spPr>
                <a:xfrm>
                  <a:off x="10355075" y="1160553"/>
                  <a:ext cx="219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0" name="Freihand 39">
                  <a:extLst>
                    <a:ext uri="{FF2B5EF4-FFF2-40B4-BE49-F238E27FC236}">
                      <a16:creationId xmlns:a16="http://schemas.microsoft.com/office/drawing/2014/main" id="{BC53221C-3B86-A2BF-95FB-C7279F0F8210}"/>
                    </a:ext>
                  </a:extLst>
                </p14:cNvPr>
                <p14:cNvContentPartPr/>
                <p14:nvPr/>
              </p14:nvContentPartPr>
              <p14:xfrm>
                <a:off x="10448675" y="1199073"/>
                <a:ext cx="56160" cy="143640"/>
              </p14:xfrm>
            </p:contentPart>
          </mc:Choice>
          <mc:Fallback>
            <p:pic>
              <p:nvPicPr>
                <p:cNvPr id="40" name="Freihand 39">
                  <a:extLst>
                    <a:ext uri="{FF2B5EF4-FFF2-40B4-BE49-F238E27FC236}">
                      <a16:creationId xmlns:a16="http://schemas.microsoft.com/office/drawing/2014/main" id="{BC53221C-3B86-A2BF-95FB-C7279F0F8210}"/>
                    </a:ext>
                  </a:extLst>
                </p:cNvPr>
                <p:cNvPicPr/>
                <p:nvPr/>
              </p:nvPicPr>
              <p:blipFill>
                <a:blip r:embed="rId167"/>
                <a:stretch>
                  <a:fillRect/>
                </a:stretch>
              </p:blipFill>
              <p:spPr>
                <a:xfrm>
                  <a:off x="10440035" y="1190073"/>
                  <a:ext cx="73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1" name="Freihand 40">
                  <a:extLst>
                    <a:ext uri="{FF2B5EF4-FFF2-40B4-BE49-F238E27FC236}">
                      <a16:creationId xmlns:a16="http://schemas.microsoft.com/office/drawing/2014/main" id="{F36DA110-176A-F19B-6446-CC304B78A661}"/>
                    </a:ext>
                  </a:extLst>
                </p14:cNvPr>
                <p14:cNvContentPartPr/>
                <p14:nvPr/>
              </p14:nvContentPartPr>
              <p14:xfrm>
                <a:off x="10722995" y="1116273"/>
                <a:ext cx="272880" cy="319680"/>
              </p14:xfrm>
            </p:contentPart>
          </mc:Choice>
          <mc:Fallback>
            <p:pic>
              <p:nvPicPr>
                <p:cNvPr id="41" name="Freihand 40">
                  <a:extLst>
                    <a:ext uri="{FF2B5EF4-FFF2-40B4-BE49-F238E27FC236}">
                      <a16:creationId xmlns:a16="http://schemas.microsoft.com/office/drawing/2014/main" id="{F36DA110-176A-F19B-6446-CC304B78A661}"/>
                    </a:ext>
                  </a:extLst>
                </p:cNvPr>
                <p:cNvPicPr/>
                <p:nvPr/>
              </p:nvPicPr>
              <p:blipFill>
                <a:blip r:embed="rId169"/>
                <a:stretch>
                  <a:fillRect/>
                </a:stretch>
              </p:blipFill>
              <p:spPr>
                <a:xfrm>
                  <a:off x="10714355" y="1107273"/>
                  <a:ext cx="29052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2" name="Freihand 41">
                  <a:extLst>
                    <a:ext uri="{FF2B5EF4-FFF2-40B4-BE49-F238E27FC236}">
                      <a16:creationId xmlns:a16="http://schemas.microsoft.com/office/drawing/2014/main" id="{3532CF65-FF12-B27C-EC4A-376F72CFC257}"/>
                    </a:ext>
                  </a:extLst>
                </p14:cNvPr>
                <p14:cNvContentPartPr/>
                <p14:nvPr/>
              </p14:nvContentPartPr>
              <p14:xfrm>
                <a:off x="10507715" y="1520193"/>
                <a:ext cx="142560" cy="277920"/>
              </p14:xfrm>
            </p:contentPart>
          </mc:Choice>
          <mc:Fallback>
            <p:pic>
              <p:nvPicPr>
                <p:cNvPr id="42" name="Freihand 41">
                  <a:extLst>
                    <a:ext uri="{FF2B5EF4-FFF2-40B4-BE49-F238E27FC236}">
                      <a16:creationId xmlns:a16="http://schemas.microsoft.com/office/drawing/2014/main" id="{3532CF65-FF12-B27C-EC4A-376F72CFC257}"/>
                    </a:ext>
                  </a:extLst>
                </p:cNvPr>
                <p:cNvPicPr/>
                <p:nvPr/>
              </p:nvPicPr>
              <p:blipFill>
                <a:blip r:embed="rId171"/>
                <a:stretch>
                  <a:fillRect/>
                </a:stretch>
              </p:blipFill>
              <p:spPr>
                <a:xfrm>
                  <a:off x="10498715" y="1511553"/>
                  <a:ext cx="1602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3" name="Freihand 42">
                  <a:extLst>
                    <a:ext uri="{FF2B5EF4-FFF2-40B4-BE49-F238E27FC236}">
                      <a16:creationId xmlns:a16="http://schemas.microsoft.com/office/drawing/2014/main" id="{FF100F6B-2165-19A8-B49C-2E71035B0A5D}"/>
                    </a:ext>
                  </a:extLst>
                </p14:cNvPr>
                <p14:cNvContentPartPr/>
                <p14:nvPr/>
              </p14:nvContentPartPr>
              <p14:xfrm>
                <a:off x="10688435" y="1528113"/>
                <a:ext cx="206640" cy="126000"/>
              </p14:xfrm>
            </p:contentPart>
          </mc:Choice>
          <mc:Fallback>
            <p:pic>
              <p:nvPicPr>
                <p:cNvPr id="43" name="Freihand 42">
                  <a:extLst>
                    <a:ext uri="{FF2B5EF4-FFF2-40B4-BE49-F238E27FC236}">
                      <a16:creationId xmlns:a16="http://schemas.microsoft.com/office/drawing/2014/main" id="{FF100F6B-2165-19A8-B49C-2E71035B0A5D}"/>
                    </a:ext>
                  </a:extLst>
                </p:cNvPr>
                <p:cNvPicPr/>
                <p:nvPr/>
              </p:nvPicPr>
              <p:blipFill>
                <a:blip r:embed="rId173"/>
                <a:stretch>
                  <a:fillRect/>
                </a:stretch>
              </p:blipFill>
              <p:spPr>
                <a:xfrm>
                  <a:off x="10679795" y="1519113"/>
                  <a:ext cx="224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4" name="Freihand 43">
                  <a:extLst>
                    <a:ext uri="{FF2B5EF4-FFF2-40B4-BE49-F238E27FC236}">
                      <a16:creationId xmlns:a16="http://schemas.microsoft.com/office/drawing/2014/main" id="{72DFC0ED-A757-8831-5DBF-564F1B7BB6A4}"/>
                    </a:ext>
                  </a:extLst>
                </p14:cNvPr>
                <p14:cNvContentPartPr/>
                <p14:nvPr/>
              </p14:nvContentPartPr>
              <p14:xfrm>
                <a:off x="10952315" y="1416513"/>
                <a:ext cx="456480" cy="167040"/>
              </p14:xfrm>
            </p:contentPart>
          </mc:Choice>
          <mc:Fallback>
            <p:pic>
              <p:nvPicPr>
                <p:cNvPr id="44" name="Freihand 43">
                  <a:extLst>
                    <a:ext uri="{FF2B5EF4-FFF2-40B4-BE49-F238E27FC236}">
                      <a16:creationId xmlns:a16="http://schemas.microsoft.com/office/drawing/2014/main" id="{72DFC0ED-A757-8831-5DBF-564F1B7BB6A4}"/>
                    </a:ext>
                  </a:extLst>
                </p:cNvPr>
                <p:cNvPicPr/>
                <p:nvPr/>
              </p:nvPicPr>
              <p:blipFill>
                <a:blip r:embed="rId175"/>
                <a:stretch>
                  <a:fillRect/>
                </a:stretch>
              </p:blipFill>
              <p:spPr>
                <a:xfrm>
                  <a:off x="10943315" y="1407873"/>
                  <a:ext cx="47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5" name="Freihand 44">
                  <a:extLst>
                    <a:ext uri="{FF2B5EF4-FFF2-40B4-BE49-F238E27FC236}">
                      <a16:creationId xmlns:a16="http://schemas.microsoft.com/office/drawing/2014/main" id="{7E988A3F-969A-F8D2-8205-7452B75B47E8}"/>
                    </a:ext>
                  </a:extLst>
                </p14:cNvPr>
                <p14:cNvContentPartPr/>
                <p14:nvPr/>
              </p14:nvContentPartPr>
              <p14:xfrm>
                <a:off x="11413475" y="1358193"/>
                <a:ext cx="196200" cy="208440"/>
              </p14:xfrm>
            </p:contentPart>
          </mc:Choice>
          <mc:Fallback>
            <p:pic>
              <p:nvPicPr>
                <p:cNvPr id="45" name="Freihand 44">
                  <a:extLst>
                    <a:ext uri="{FF2B5EF4-FFF2-40B4-BE49-F238E27FC236}">
                      <a16:creationId xmlns:a16="http://schemas.microsoft.com/office/drawing/2014/main" id="{7E988A3F-969A-F8D2-8205-7452B75B47E8}"/>
                    </a:ext>
                  </a:extLst>
                </p:cNvPr>
                <p:cNvPicPr/>
                <p:nvPr/>
              </p:nvPicPr>
              <p:blipFill>
                <a:blip r:embed="rId177"/>
                <a:stretch>
                  <a:fillRect/>
                </a:stretch>
              </p:blipFill>
              <p:spPr>
                <a:xfrm>
                  <a:off x="11404475" y="1349553"/>
                  <a:ext cx="213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6" name="Freihand 45">
                  <a:extLst>
                    <a:ext uri="{FF2B5EF4-FFF2-40B4-BE49-F238E27FC236}">
                      <a16:creationId xmlns:a16="http://schemas.microsoft.com/office/drawing/2014/main" id="{54EE8A21-1570-DE17-12D2-86D442528CDD}"/>
                    </a:ext>
                  </a:extLst>
                </p14:cNvPr>
                <p14:cNvContentPartPr/>
                <p14:nvPr/>
              </p14:nvContentPartPr>
              <p14:xfrm>
                <a:off x="11588795" y="1361793"/>
                <a:ext cx="289080" cy="179640"/>
              </p14:xfrm>
            </p:contentPart>
          </mc:Choice>
          <mc:Fallback>
            <p:pic>
              <p:nvPicPr>
                <p:cNvPr id="46" name="Freihand 45">
                  <a:extLst>
                    <a:ext uri="{FF2B5EF4-FFF2-40B4-BE49-F238E27FC236}">
                      <a16:creationId xmlns:a16="http://schemas.microsoft.com/office/drawing/2014/main" id="{54EE8A21-1570-DE17-12D2-86D442528CDD}"/>
                    </a:ext>
                  </a:extLst>
                </p:cNvPr>
                <p:cNvPicPr/>
                <p:nvPr/>
              </p:nvPicPr>
              <p:blipFill>
                <a:blip r:embed="rId179"/>
                <a:stretch>
                  <a:fillRect/>
                </a:stretch>
              </p:blipFill>
              <p:spPr>
                <a:xfrm>
                  <a:off x="11579795" y="1352793"/>
                  <a:ext cx="306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7" name="Freihand 46">
                  <a:extLst>
                    <a:ext uri="{FF2B5EF4-FFF2-40B4-BE49-F238E27FC236}">
                      <a16:creationId xmlns:a16="http://schemas.microsoft.com/office/drawing/2014/main" id="{83C0FFE8-3EEA-90C2-7975-19784747DB62}"/>
                    </a:ext>
                  </a:extLst>
                </p14:cNvPr>
                <p14:cNvContentPartPr/>
                <p14:nvPr/>
              </p14:nvContentPartPr>
              <p14:xfrm>
                <a:off x="11927555" y="1264593"/>
                <a:ext cx="18720" cy="389880"/>
              </p14:xfrm>
            </p:contentPart>
          </mc:Choice>
          <mc:Fallback>
            <p:pic>
              <p:nvPicPr>
                <p:cNvPr id="47" name="Freihand 46">
                  <a:extLst>
                    <a:ext uri="{FF2B5EF4-FFF2-40B4-BE49-F238E27FC236}">
                      <a16:creationId xmlns:a16="http://schemas.microsoft.com/office/drawing/2014/main" id="{83C0FFE8-3EEA-90C2-7975-19784747DB62}"/>
                    </a:ext>
                  </a:extLst>
                </p:cNvPr>
                <p:cNvPicPr/>
                <p:nvPr/>
              </p:nvPicPr>
              <p:blipFill>
                <a:blip r:embed="rId181"/>
                <a:stretch>
                  <a:fillRect/>
                </a:stretch>
              </p:blipFill>
              <p:spPr>
                <a:xfrm>
                  <a:off x="11918555" y="1255953"/>
                  <a:ext cx="3636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D519A849-CC61-D90E-71C2-D2038269D250}"/>
                    </a:ext>
                  </a:extLst>
                </p14:cNvPr>
                <p14:cNvContentPartPr/>
                <p14:nvPr/>
              </p14:nvContentPartPr>
              <p14:xfrm>
                <a:off x="7753355" y="1722153"/>
                <a:ext cx="235800" cy="118080"/>
              </p14:xfrm>
            </p:contentPart>
          </mc:Choice>
          <mc:Fallback>
            <p:pic>
              <p:nvPicPr>
                <p:cNvPr id="110" name="Freihand 109">
                  <a:extLst>
                    <a:ext uri="{FF2B5EF4-FFF2-40B4-BE49-F238E27FC236}">
                      <a16:creationId xmlns:a16="http://schemas.microsoft.com/office/drawing/2014/main" id="{D519A849-CC61-D90E-71C2-D2038269D250}"/>
                    </a:ext>
                  </a:extLst>
                </p:cNvPr>
                <p:cNvPicPr/>
                <p:nvPr/>
              </p:nvPicPr>
              <p:blipFill>
                <a:blip r:embed="rId183"/>
                <a:stretch>
                  <a:fillRect/>
                </a:stretch>
              </p:blipFill>
              <p:spPr>
                <a:xfrm>
                  <a:off x="7744355" y="1713153"/>
                  <a:ext cx="253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EF51CE01-ACD8-7075-C59C-B5404376C025}"/>
                    </a:ext>
                  </a:extLst>
                </p14:cNvPr>
                <p14:cNvContentPartPr/>
                <p14:nvPr/>
              </p14:nvContentPartPr>
              <p14:xfrm>
                <a:off x="8006075" y="1624593"/>
                <a:ext cx="819360" cy="363600"/>
              </p14:xfrm>
            </p:contentPart>
          </mc:Choice>
          <mc:Fallback>
            <p:pic>
              <p:nvPicPr>
                <p:cNvPr id="111" name="Freihand 110">
                  <a:extLst>
                    <a:ext uri="{FF2B5EF4-FFF2-40B4-BE49-F238E27FC236}">
                      <a16:creationId xmlns:a16="http://schemas.microsoft.com/office/drawing/2014/main" id="{EF51CE01-ACD8-7075-C59C-B5404376C025}"/>
                    </a:ext>
                  </a:extLst>
                </p:cNvPr>
                <p:cNvPicPr/>
                <p:nvPr/>
              </p:nvPicPr>
              <p:blipFill>
                <a:blip r:embed="rId185"/>
                <a:stretch>
                  <a:fillRect/>
                </a:stretch>
              </p:blipFill>
              <p:spPr>
                <a:xfrm>
                  <a:off x="7997075" y="1615953"/>
                  <a:ext cx="83700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B53A1AE5-BF62-7BD9-CB6B-17F702C2F700}"/>
                    </a:ext>
                  </a:extLst>
                </p14:cNvPr>
                <p14:cNvContentPartPr/>
                <p14:nvPr/>
              </p14:nvContentPartPr>
              <p14:xfrm>
                <a:off x="8966915" y="1740873"/>
                <a:ext cx="139680" cy="179280"/>
              </p14:xfrm>
            </p:contentPart>
          </mc:Choice>
          <mc:Fallback>
            <p:pic>
              <p:nvPicPr>
                <p:cNvPr id="112" name="Freihand 111">
                  <a:extLst>
                    <a:ext uri="{FF2B5EF4-FFF2-40B4-BE49-F238E27FC236}">
                      <a16:creationId xmlns:a16="http://schemas.microsoft.com/office/drawing/2014/main" id="{B53A1AE5-BF62-7BD9-CB6B-17F702C2F700}"/>
                    </a:ext>
                  </a:extLst>
                </p:cNvPr>
                <p:cNvPicPr/>
                <p:nvPr/>
              </p:nvPicPr>
              <p:blipFill>
                <a:blip r:embed="rId187"/>
                <a:stretch>
                  <a:fillRect/>
                </a:stretch>
              </p:blipFill>
              <p:spPr>
                <a:xfrm>
                  <a:off x="8958275" y="1731873"/>
                  <a:ext cx="157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9B320DA0-D10B-2C85-EA62-F4C9B4EC9BCD}"/>
                    </a:ext>
                  </a:extLst>
                </p14:cNvPr>
                <p14:cNvContentPartPr/>
                <p14:nvPr/>
              </p14:nvContentPartPr>
              <p14:xfrm>
                <a:off x="9131795" y="1739073"/>
                <a:ext cx="184320" cy="79560"/>
              </p14:xfrm>
            </p:contentPart>
          </mc:Choice>
          <mc:Fallback>
            <p:pic>
              <p:nvPicPr>
                <p:cNvPr id="113" name="Freihand 112">
                  <a:extLst>
                    <a:ext uri="{FF2B5EF4-FFF2-40B4-BE49-F238E27FC236}">
                      <a16:creationId xmlns:a16="http://schemas.microsoft.com/office/drawing/2014/main" id="{9B320DA0-D10B-2C85-EA62-F4C9B4EC9BCD}"/>
                    </a:ext>
                  </a:extLst>
                </p:cNvPr>
                <p:cNvPicPr/>
                <p:nvPr/>
              </p:nvPicPr>
              <p:blipFill>
                <a:blip r:embed="rId189"/>
                <a:stretch>
                  <a:fillRect/>
                </a:stretch>
              </p:blipFill>
              <p:spPr>
                <a:xfrm>
                  <a:off x="9122795" y="1730433"/>
                  <a:ext cx="201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597600E9-2356-67EF-546C-6307D8643F7A}"/>
                    </a:ext>
                  </a:extLst>
                </p14:cNvPr>
                <p14:cNvContentPartPr/>
                <p14:nvPr/>
              </p14:nvContentPartPr>
              <p14:xfrm>
                <a:off x="9372995" y="1651233"/>
                <a:ext cx="177120" cy="169920"/>
              </p14:xfrm>
            </p:contentPart>
          </mc:Choice>
          <mc:Fallback>
            <p:pic>
              <p:nvPicPr>
                <p:cNvPr id="114" name="Freihand 113">
                  <a:extLst>
                    <a:ext uri="{FF2B5EF4-FFF2-40B4-BE49-F238E27FC236}">
                      <a16:creationId xmlns:a16="http://schemas.microsoft.com/office/drawing/2014/main" id="{597600E9-2356-67EF-546C-6307D8643F7A}"/>
                    </a:ext>
                  </a:extLst>
                </p:cNvPr>
                <p:cNvPicPr/>
                <p:nvPr/>
              </p:nvPicPr>
              <p:blipFill>
                <a:blip r:embed="rId191"/>
                <a:stretch>
                  <a:fillRect/>
                </a:stretch>
              </p:blipFill>
              <p:spPr>
                <a:xfrm>
                  <a:off x="9363995" y="1642593"/>
                  <a:ext cx="1947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081387F9-C14E-8F30-105A-5B0501AA4AC9}"/>
                    </a:ext>
                  </a:extLst>
                </p14:cNvPr>
                <p14:cNvContentPartPr/>
                <p14:nvPr/>
              </p14:nvContentPartPr>
              <p14:xfrm>
                <a:off x="9565595" y="1747353"/>
                <a:ext cx="166680" cy="62640"/>
              </p14:xfrm>
            </p:contentPart>
          </mc:Choice>
          <mc:Fallback>
            <p:pic>
              <p:nvPicPr>
                <p:cNvPr id="115" name="Freihand 114">
                  <a:extLst>
                    <a:ext uri="{FF2B5EF4-FFF2-40B4-BE49-F238E27FC236}">
                      <a16:creationId xmlns:a16="http://schemas.microsoft.com/office/drawing/2014/main" id="{081387F9-C14E-8F30-105A-5B0501AA4AC9}"/>
                    </a:ext>
                  </a:extLst>
                </p:cNvPr>
                <p:cNvPicPr/>
                <p:nvPr/>
              </p:nvPicPr>
              <p:blipFill>
                <a:blip r:embed="rId193"/>
                <a:stretch>
                  <a:fillRect/>
                </a:stretch>
              </p:blipFill>
              <p:spPr>
                <a:xfrm>
                  <a:off x="9556955" y="1738713"/>
                  <a:ext cx="184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6" name="Freihand 115">
                  <a:extLst>
                    <a:ext uri="{FF2B5EF4-FFF2-40B4-BE49-F238E27FC236}">
                      <a16:creationId xmlns:a16="http://schemas.microsoft.com/office/drawing/2014/main" id="{367266D2-BAA5-7DD8-0ECF-94F20B710F09}"/>
                    </a:ext>
                  </a:extLst>
                </p14:cNvPr>
                <p14:cNvContentPartPr/>
                <p14:nvPr/>
              </p14:nvContentPartPr>
              <p14:xfrm>
                <a:off x="9757835" y="1736193"/>
                <a:ext cx="102600" cy="59760"/>
              </p14:xfrm>
            </p:contentPart>
          </mc:Choice>
          <mc:Fallback>
            <p:pic>
              <p:nvPicPr>
                <p:cNvPr id="116" name="Freihand 115">
                  <a:extLst>
                    <a:ext uri="{FF2B5EF4-FFF2-40B4-BE49-F238E27FC236}">
                      <a16:creationId xmlns:a16="http://schemas.microsoft.com/office/drawing/2014/main" id="{367266D2-BAA5-7DD8-0ECF-94F20B710F09}"/>
                    </a:ext>
                  </a:extLst>
                </p:cNvPr>
                <p:cNvPicPr/>
                <p:nvPr/>
              </p:nvPicPr>
              <p:blipFill>
                <a:blip r:embed="rId195"/>
                <a:stretch>
                  <a:fillRect/>
                </a:stretch>
              </p:blipFill>
              <p:spPr>
                <a:xfrm>
                  <a:off x="9748835" y="1727553"/>
                  <a:ext cx="120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3E644677-864C-3642-C461-4D24314313B0}"/>
                    </a:ext>
                  </a:extLst>
                </p14:cNvPr>
                <p14:cNvContentPartPr/>
                <p14:nvPr/>
              </p14:nvContentPartPr>
              <p14:xfrm>
                <a:off x="9903275" y="1624593"/>
                <a:ext cx="95760" cy="184320"/>
              </p14:xfrm>
            </p:contentPart>
          </mc:Choice>
          <mc:Fallback>
            <p:pic>
              <p:nvPicPr>
                <p:cNvPr id="117" name="Freihand 116">
                  <a:extLst>
                    <a:ext uri="{FF2B5EF4-FFF2-40B4-BE49-F238E27FC236}">
                      <a16:creationId xmlns:a16="http://schemas.microsoft.com/office/drawing/2014/main" id="{3E644677-864C-3642-C461-4D24314313B0}"/>
                    </a:ext>
                  </a:extLst>
                </p:cNvPr>
                <p:cNvPicPr/>
                <p:nvPr/>
              </p:nvPicPr>
              <p:blipFill>
                <a:blip r:embed="rId197"/>
                <a:stretch>
                  <a:fillRect/>
                </a:stretch>
              </p:blipFill>
              <p:spPr>
                <a:xfrm>
                  <a:off x="9894635" y="1615593"/>
                  <a:ext cx="113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8" name="Freihand 117">
                  <a:extLst>
                    <a:ext uri="{FF2B5EF4-FFF2-40B4-BE49-F238E27FC236}">
                      <a16:creationId xmlns:a16="http://schemas.microsoft.com/office/drawing/2014/main" id="{C12CC4B5-86CF-4BA6-B6A8-E6511B7B5446}"/>
                    </a:ext>
                  </a:extLst>
                </p14:cNvPr>
                <p14:cNvContentPartPr/>
                <p14:nvPr/>
              </p14:nvContentPartPr>
              <p14:xfrm>
                <a:off x="9185435" y="2153073"/>
                <a:ext cx="321120" cy="30240"/>
              </p14:xfrm>
            </p:contentPart>
          </mc:Choice>
          <mc:Fallback>
            <p:pic>
              <p:nvPicPr>
                <p:cNvPr id="118" name="Freihand 117">
                  <a:extLst>
                    <a:ext uri="{FF2B5EF4-FFF2-40B4-BE49-F238E27FC236}">
                      <a16:creationId xmlns:a16="http://schemas.microsoft.com/office/drawing/2014/main" id="{C12CC4B5-86CF-4BA6-B6A8-E6511B7B5446}"/>
                    </a:ext>
                  </a:extLst>
                </p:cNvPr>
                <p:cNvPicPr/>
                <p:nvPr/>
              </p:nvPicPr>
              <p:blipFill>
                <a:blip r:embed="rId199"/>
                <a:stretch>
                  <a:fillRect/>
                </a:stretch>
              </p:blipFill>
              <p:spPr>
                <a:xfrm>
                  <a:off x="9176795" y="2144073"/>
                  <a:ext cx="338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9" name="Freihand 118">
                  <a:extLst>
                    <a:ext uri="{FF2B5EF4-FFF2-40B4-BE49-F238E27FC236}">
                      <a16:creationId xmlns:a16="http://schemas.microsoft.com/office/drawing/2014/main" id="{7E2F3F2D-E257-C75D-1E58-4C28D562FC31}"/>
                    </a:ext>
                  </a:extLst>
                </p14:cNvPr>
                <p14:cNvContentPartPr/>
                <p14:nvPr/>
              </p14:nvContentPartPr>
              <p14:xfrm>
                <a:off x="9219635" y="2230473"/>
                <a:ext cx="274320" cy="25560"/>
              </p14:xfrm>
            </p:contentPart>
          </mc:Choice>
          <mc:Fallback>
            <p:pic>
              <p:nvPicPr>
                <p:cNvPr id="119" name="Freihand 118">
                  <a:extLst>
                    <a:ext uri="{FF2B5EF4-FFF2-40B4-BE49-F238E27FC236}">
                      <a16:creationId xmlns:a16="http://schemas.microsoft.com/office/drawing/2014/main" id="{7E2F3F2D-E257-C75D-1E58-4C28D562FC31}"/>
                    </a:ext>
                  </a:extLst>
                </p:cNvPr>
                <p:cNvPicPr/>
                <p:nvPr/>
              </p:nvPicPr>
              <p:blipFill>
                <a:blip r:embed="rId201"/>
                <a:stretch>
                  <a:fillRect/>
                </a:stretch>
              </p:blipFill>
              <p:spPr>
                <a:xfrm>
                  <a:off x="9210995" y="2221833"/>
                  <a:ext cx="291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E0EA81C1-8ED9-5DEA-8C85-78AC58ECB6C0}"/>
                    </a:ext>
                  </a:extLst>
                </p14:cNvPr>
                <p14:cNvContentPartPr/>
                <p14:nvPr/>
              </p14:nvContentPartPr>
              <p14:xfrm>
                <a:off x="9734435" y="2117073"/>
                <a:ext cx="155160" cy="151560"/>
              </p14:xfrm>
            </p:contentPart>
          </mc:Choice>
          <mc:Fallback>
            <p:pic>
              <p:nvPicPr>
                <p:cNvPr id="122" name="Freihand 121">
                  <a:extLst>
                    <a:ext uri="{FF2B5EF4-FFF2-40B4-BE49-F238E27FC236}">
                      <a16:creationId xmlns:a16="http://schemas.microsoft.com/office/drawing/2014/main" id="{E0EA81C1-8ED9-5DEA-8C85-78AC58ECB6C0}"/>
                    </a:ext>
                  </a:extLst>
                </p:cNvPr>
                <p:cNvPicPr/>
                <p:nvPr/>
              </p:nvPicPr>
              <p:blipFill>
                <a:blip r:embed="rId203"/>
                <a:stretch>
                  <a:fillRect/>
                </a:stretch>
              </p:blipFill>
              <p:spPr>
                <a:xfrm>
                  <a:off x="9725795" y="2108433"/>
                  <a:ext cx="172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B753D141-425E-9CFF-0498-C4B1296E43DA}"/>
                    </a:ext>
                  </a:extLst>
                </p14:cNvPr>
                <p14:cNvContentPartPr/>
                <p14:nvPr/>
              </p14:nvContentPartPr>
              <p14:xfrm>
                <a:off x="9906875" y="2009433"/>
                <a:ext cx="387000" cy="237600"/>
              </p14:xfrm>
            </p:contentPart>
          </mc:Choice>
          <mc:Fallback>
            <p:pic>
              <p:nvPicPr>
                <p:cNvPr id="123" name="Freihand 122">
                  <a:extLst>
                    <a:ext uri="{FF2B5EF4-FFF2-40B4-BE49-F238E27FC236}">
                      <a16:creationId xmlns:a16="http://schemas.microsoft.com/office/drawing/2014/main" id="{B753D141-425E-9CFF-0498-C4B1296E43DA}"/>
                    </a:ext>
                  </a:extLst>
                </p:cNvPr>
                <p:cNvPicPr/>
                <p:nvPr/>
              </p:nvPicPr>
              <p:blipFill>
                <a:blip r:embed="rId205"/>
                <a:stretch>
                  <a:fillRect/>
                </a:stretch>
              </p:blipFill>
              <p:spPr>
                <a:xfrm>
                  <a:off x="9898235" y="2000793"/>
                  <a:ext cx="404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2D7C4F60-4090-DEBD-569D-E452EA7B9B78}"/>
                    </a:ext>
                  </a:extLst>
                </p14:cNvPr>
                <p14:cNvContentPartPr/>
                <p14:nvPr/>
              </p14:nvContentPartPr>
              <p14:xfrm>
                <a:off x="10481075" y="2049033"/>
                <a:ext cx="211320" cy="111600"/>
              </p14:xfrm>
            </p:contentPart>
          </mc:Choice>
          <mc:Fallback>
            <p:pic>
              <p:nvPicPr>
                <p:cNvPr id="124" name="Freihand 123">
                  <a:extLst>
                    <a:ext uri="{FF2B5EF4-FFF2-40B4-BE49-F238E27FC236}">
                      <a16:creationId xmlns:a16="http://schemas.microsoft.com/office/drawing/2014/main" id="{2D7C4F60-4090-DEBD-569D-E452EA7B9B78}"/>
                    </a:ext>
                  </a:extLst>
                </p:cNvPr>
                <p:cNvPicPr/>
                <p:nvPr/>
              </p:nvPicPr>
              <p:blipFill>
                <a:blip r:embed="rId207"/>
                <a:stretch>
                  <a:fillRect/>
                </a:stretch>
              </p:blipFill>
              <p:spPr>
                <a:xfrm>
                  <a:off x="10472435" y="2040393"/>
                  <a:ext cx="228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B57BA749-B30A-019C-87BB-603845296B54}"/>
                    </a:ext>
                  </a:extLst>
                </p14:cNvPr>
                <p14:cNvContentPartPr/>
                <p14:nvPr/>
              </p14:nvContentPartPr>
              <p14:xfrm>
                <a:off x="10665755" y="2003673"/>
                <a:ext cx="37800" cy="17280"/>
              </p14:xfrm>
            </p:contentPart>
          </mc:Choice>
          <mc:Fallback>
            <p:pic>
              <p:nvPicPr>
                <p:cNvPr id="125" name="Freihand 124">
                  <a:extLst>
                    <a:ext uri="{FF2B5EF4-FFF2-40B4-BE49-F238E27FC236}">
                      <a16:creationId xmlns:a16="http://schemas.microsoft.com/office/drawing/2014/main" id="{B57BA749-B30A-019C-87BB-603845296B54}"/>
                    </a:ext>
                  </a:extLst>
                </p:cNvPr>
                <p:cNvPicPr/>
                <p:nvPr/>
              </p:nvPicPr>
              <p:blipFill>
                <a:blip r:embed="rId209"/>
                <a:stretch>
                  <a:fillRect/>
                </a:stretch>
              </p:blipFill>
              <p:spPr>
                <a:xfrm>
                  <a:off x="10656755" y="1994673"/>
                  <a:ext cx="55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A51B47B1-81D4-E3D8-EDD6-30FD2BE3EEC9}"/>
                    </a:ext>
                  </a:extLst>
                </p14:cNvPr>
                <p14:cNvContentPartPr/>
                <p14:nvPr/>
              </p14:nvContentPartPr>
              <p14:xfrm>
                <a:off x="10702475" y="2057673"/>
                <a:ext cx="150840" cy="236880"/>
              </p14:xfrm>
            </p:contentPart>
          </mc:Choice>
          <mc:Fallback>
            <p:pic>
              <p:nvPicPr>
                <p:cNvPr id="126" name="Freihand 125">
                  <a:extLst>
                    <a:ext uri="{FF2B5EF4-FFF2-40B4-BE49-F238E27FC236}">
                      <a16:creationId xmlns:a16="http://schemas.microsoft.com/office/drawing/2014/main" id="{A51B47B1-81D4-E3D8-EDD6-30FD2BE3EEC9}"/>
                    </a:ext>
                  </a:extLst>
                </p:cNvPr>
                <p:cNvPicPr/>
                <p:nvPr/>
              </p:nvPicPr>
              <p:blipFill>
                <a:blip r:embed="rId211"/>
                <a:stretch>
                  <a:fillRect/>
                </a:stretch>
              </p:blipFill>
              <p:spPr>
                <a:xfrm>
                  <a:off x="10693475" y="2049033"/>
                  <a:ext cx="1684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DD77DAB4-0C71-2D56-7AB2-9235AD1899F2}"/>
                    </a:ext>
                  </a:extLst>
                </p14:cNvPr>
                <p14:cNvContentPartPr/>
                <p14:nvPr/>
              </p14:nvContentPartPr>
              <p14:xfrm>
                <a:off x="10908395" y="1967313"/>
                <a:ext cx="255240" cy="183600"/>
              </p14:xfrm>
            </p:contentPart>
          </mc:Choice>
          <mc:Fallback>
            <p:pic>
              <p:nvPicPr>
                <p:cNvPr id="127" name="Freihand 126">
                  <a:extLst>
                    <a:ext uri="{FF2B5EF4-FFF2-40B4-BE49-F238E27FC236}">
                      <a16:creationId xmlns:a16="http://schemas.microsoft.com/office/drawing/2014/main" id="{DD77DAB4-0C71-2D56-7AB2-9235AD1899F2}"/>
                    </a:ext>
                  </a:extLst>
                </p:cNvPr>
                <p:cNvPicPr/>
                <p:nvPr/>
              </p:nvPicPr>
              <p:blipFill>
                <a:blip r:embed="rId213"/>
                <a:stretch>
                  <a:fillRect/>
                </a:stretch>
              </p:blipFill>
              <p:spPr>
                <a:xfrm>
                  <a:off x="10899395" y="1958313"/>
                  <a:ext cx="272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33606FE1-DA11-3577-B783-4F86D3EDC0E8}"/>
                    </a:ext>
                  </a:extLst>
                </p14:cNvPr>
                <p14:cNvContentPartPr/>
                <p14:nvPr/>
              </p14:nvContentPartPr>
              <p14:xfrm>
                <a:off x="10468835" y="2408313"/>
                <a:ext cx="106200" cy="288360"/>
              </p14:xfrm>
            </p:contentPart>
          </mc:Choice>
          <mc:Fallback>
            <p:pic>
              <p:nvPicPr>
                <p:cNvPr id="129" name="Freihand 128">
                  <a:extLst>
                    <a:ext uri="{FF2B5EF4-FFF2-40B4-BE49-F238E27FC236}">
                      <a16:creationId xmlns:a16="http://schemas.microsoft.com/office/drawing/2014/main" id="{33606FE1-DA11-3577-B783-4F86D3EDC0E8}"/>
                    </a:ext>
                  </a:extLst>
                </p:cNvPr>
                <p:cNvPicPr/>
                <p:nvPr/>
              </p:nvPicPr>
              <p:blipFill>
                <a:blip r:embed="rId215"/>
                <a:stretch>
                  <a:fillRect/>
                </a:stretch>
              </p:blipFill>
              <p:spPr>
                <a:xfrm>
                  <a:off x="10460195" y="2399313"/>
                  <a:ext cx="1238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6A7E3B51-3A71-4B89-C5CA-1E41E3989DCC}"/>
                    </a:ext>
                  </a:extLst>
                </p14:cNvPr>
                <p14:cNvContentPartPr/>
                <p14:nvPr/>
              </p14:nvContentPartPr>
              <p14:xfrm>
                <a:off x="10600595" y="2402553"/>
                <a:ext cx="194400" cy="113400"/>
              </p14:xfrm>
            </p:contentPart>
          </mc:Choice>
          <mc:Fallback>
            <p:pic>
              <p:nvPicPr>
                <p:cNvPr id="130" name="Freihand 129">
                  <a:extLst>
                    <a:ext uri="{FF2B5EF4-FFF2-40B4-BE49-F238E27FC236}">
                      <a16:creationId xmlns:a16="http://schemas.microsoft.com/office/drawing/2014/main" id="{6A7E3B51-3A71-4B89-C5CA-1E41E3989DCC}"/>
                    </a:ext>
                  </a:extLst>
                </p:cNvPr>
                <p:cNvPicPr/>
                <p:nvPr/>
              </p:nvPicPr>
              <p:blipFill>
                <a:blip r:embed="rId217"/>
                <a:stretch>
                  <a:fillRect/>
                </a:stretch>
              </p:blipFill>
              <p:spPr>
                <a:xfrm>
                  <a:off x="10591595" y="2393553"/>
                  <a:ext cx="212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D0C9D1BE-3AB1-E62A-BCD8-415A615845ED}"/>
                    </a:ext>
                  </a:extLst>
                </p14:cNvPr>
                <p14:cNvContentPartPr/>
                <p14:nvPr/>
              </p14:nvContentPartPr>
              <p14:xfrm>
                <a:off x="10792835" y="2319753"/>
                <a:ext cx="192600" cy="182880"/>
              </p14:xfrm>
            </p:contentPart>
          </mc:Choice>
          <mc:Fallback>
            <p:pic>
              <p:nvPicPr>
                <p:cNvPr id="131" name="Freihand 130">
                  <a:extLst>
                    <a:ext uri="{FF2B5EF4-FFF2-40B4-BE49-F238E27FC236}">
                      <a16:creationId xmlns:a16="http://schemas.microsoft.com/office/drawing/2014/main" id="{D0C9D1BE-3AB1-E62A-BCD8-415A615845ED}"/>
                    </a:ext>
                  </a:extLst>
                </p:cNvPr>
                <p:cNvPicPr/>
                <p:nvPr/>
              </p:nvPicPr>
              <p:blipFill>
                <a:blip r:embed="rId219"/>
                <a:stretch>
                  <a:fillRect/>
                </a:stretch>
              </p:blipFill>
              <p:spPr>
                <a:xfrm>
                  <a:off x="10784195" y="2311113"/>
                  <a:ext cx="210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Freihand 131">
                  <a:extLst>
                    <a:ext uri="{FF2B5EF4-FFF2-40B4-BE49-F238E27FC236}">
                      <a16:creationId xmlns:a16="http://schemas.microsoft.com/office/drawing/2014/main" id="{BC7697E6-3AC9-FB76-44CB-0F47627F021F}"/>
                    </a:ext>
                  </a:extLst>
                </p14:cNvPr>
                <p14:cNvContentPartPr/>
                <p14:nvPr/>
              </p14:nvContentPartPr>
              <p14:xfrm>
                <a:off x="10978595" y="2350353"/>
                <a:ext cx="207360" cy="153360"/>
              </p14:xfrm>
            </p:contentPart>
          </mc:Choice>
          <mc:Fallback>
            <p:pic>
              <p:nvPicPr>
                <p:cNvPr id="132" name="Freihand 131">
                  <a:extLst>
                    <a:ext uri="{FF2B5EF4-FFF2-40B4-BE49-F238E27FC236}">
                      <a16:creationId xmlns:a16="http://schemas.microsoft.com/office/drawing/2014/main" id="{BC7697E6-3AC9-FB76-44CB-0F47627F021F}"/>
                    </a:ext>
                  </a:extLst>
                </p:cNvPr>
                <p:cNvPicPr/>
                <p:nvPr/>
              </p:nvPicPr>
              <p:blipFill>
                <a:blip r:embed="rId221"/>
                <a:stretch>
                  <a:fillRect/>
                </a:stretch>
              </p:blipFill>
              <p:spPr>
                <a:xfrm>
                  <a:off x="10969955" y="2341713"/>
                  <a:ext cx="225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8B8318FF-A072-427F-5D0A-0297AA988598}"/>
                    </a:ext>
                  </a:extLst>
                </p14:cNvPr>
                <p14:cNvContentPartPr/>
                <p14:nvPr/>
              </p14:nvContentPartPr>
              <p14:xfrm>
                <a:off x="11198555" y="2317593"/>
                <a:ext cx="151560" cy="180720"/>
              </p14:xfrm>
            </p:contentPart>
          </mc:Choice>
          <mc:Fallback>
            <p:pic>
              <p:nvPicPr>
                <p:cNvPr id="133" name="Freihand 132">
                  <a:extLst>
                    <a:ext uri="{FF2B5EF4-FFF2-40B4-BE49-F238E27FC236}">
                      <a16:creationId xmlns:a16="http://schemas.microsoft.com/office/drawing/2014/main" id="{8B8318FF-A072-427F-5D0A-0297AA988598}"/>
                    </a:ext>
                  </a:extLst>
                </p:cNvPr>
                <p:cNvPicPr/>
                <p:nvPr/>
              </p:nvPicPr>
              <p:blipFill>
                <a:blip r:embed="rId223"/>
                <a:stretch>
                  <a:fillRect/>
                </a:stretch>
              </p:blipFill>
              <p:spPr>
                <a:xfrm>
                  <a:off x="11189555" y="2308593"/>
                  <a:ext cx="169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6573E848-456C-B2A3-18BB-DF423C5EC907}"/>
                    </a:ext>
                  </a:extLst>
                </p14:cNvPr>
                <p14:cNvContentPartPr/>
                <p14:nvPr/>
              </p14:nvContentPartPr>
              <p14:xfrm>
                <a:off x="7681355" y="1314993"/>
                <a:ext cx="3931200" cy="1518840"/>
              </p14:xfrm>
            </p:contentPart>
          </mc:Choice>
          <mc:Fallback>
            <p:pic>
              <p:nvPicPr>
                <p:cNvPr id="135" name="Freihand 134">
                  <a:extLst>
                    <a:ext uri="{FF2B5EF4-FFF2-40B4-BE49-F238E27FC236}">
                      <a16:creationId xmlns:a16="http://schemas.microsoft.com/office/drawing/2014/main" id="{6573E848-456C-B2A3-18BB-DF423C5EC907}"/>
                    </a:ext>
                  </a:extLst>
                </p:cNvPr>
                <p:cNvPicPr/>
                <p:nvPr/>
              </p:nvPicPr>
              <p:blipFill>
                <a:blip r:embed="rId225"/>
                <a:stretch>
                  <a:fillRect/>
                </a:stretch>
              </p:blipFill>
              <p:spPr>
                <a:xfrm>
                  <a:off x="7672355" y="1306353"/>
                  <a:ext cx="3948840" cy="1536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25FFBC29-957A-0C34-AC40-630B787AF97E}"/>
                    </a:ext>
                  </a:extLst>
                </p14:cNvPr>
                <p14:cNvContentPartPr/>
                <p14:nvPr/>
              </p14:nvContentPartPr>
              <p14:xfrm>
                <a:off x="9972035" y="2555193"/>
                <a:ext cx="85680" cy="368640"/>
              </p14:xfrm>
            </p:contentPart>
          </mc:Choice>
          <mc:Fallback>
            <p:pic>
              <p:nvPicPr>
                <p:cNvPr id="137" name="Freihand 136">
                  <a:extLst>
                    <a:ext uri="{FF2B5EF4-FFF2-40B4-BE49-F238E27FC236}">
                      <a16:creationId xmlns:a16="http://schemas.microsoft.com/office/drawing/2014/main" id="{25FFBC29-957A-0C34-AC40-630B787AF97E}"/>
                    </a:ext>
                  </a:extLst>
                </p:cNvPr>
                <p:cNvPicPr/>
                <p:nvPr/>
              </p:nvPicPr>
              <p:blipFill>
                <a:blip r:embed="rId227"/>
                <a:stretch>
                  <a:fillRect/>
                </a:stretch>
              </p:blipFill>
              <p:spPr>
                <a:xfrm>
                  <a:off x="9963035" y="2546193"/>
                  <a:ext cx="1033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E159C9AE-703B-6C89-315B-5661E9165C28}"/>
                    </a:ext>
                  </a:extLst>
                </p14:cNvPr>
                <p14:cNvContentPartPr/>
                <p14:nvPr/>
              </p14:nvContentPartPr>
              <p14:xfrm>
                <a:off x="9957995" y="2426673"/>
                <a:ext cx="176040" cy="182880"/>
              </p14:xfrm>
            </p:contentPart>
          </mc:Choice>
          <mc:Fallback>
            <p:pic>
              <p:nvPicPr>
                <p:cNvPr id="138" name="Freihand 137">
                  <a:extLst>
                    <a:ext uri="{FF2B5EF4-FFF2-40B4-BE49-F238E27FC236}">
                      <a16:creationId xmlns:a16="http://schemas.microsoft.com/office/drawing/2014/main" id="{E159C9AE-703B-6C89-315B-5661E9165C28}"/>
                    </a:ext>
                  </a:extLst>
                </p:cNvPr>
                <p:cNvPicPr/>
                <p:nvPr/>
              </p:nvPicPr>
              <p:blipFill>
                <a:blip r:embed="rId229"/>
                <a:stretch>
                  <a:fillRect/>
                </a:stretch>
              </p:blipFill>
              <p:spPr>
                <a:xfrm>
                  <a:off x="9949355" y="2417673"/>
                  <a:ext cx="193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C5C6C9C9-3D9B-E892-5A73-E7A7CF0C676B}"/>
                    </a:ext>
                  </a:extLst>
                </p14:cNvPr>
                <p14:cNvContentPartPr/>
                <p14:nvPr/>
              </p14:nvContentPartPr>
              <p14:xfrm>
                <a:off x="9802115" y="3053793"/>
                <a:ext cx="146160" cy="135720"/>
              </p14:xfrm>
            </p:contentPart>
          </mc:Choice>
          <mc:Fallback>
            <p:pic>
              <p:nvPicPr>
                <p:cNvPr id="140" name="Freihand 139">
                  <a:extLst>
                    <a:ext uri="{FF2B5EF4-FFF2-40B4-BE49-F238E27FC236}">
                      <a16:creationId xmlns:a16="http://schemas.microsoft.com/office/drawing/2014/main" id="{C5C6C9C9-3D9B-E892-5A73-E7A7CF0C676B}"/>
                    </a:ext>
                  </a:extLst>
                </p:cNvPr>
                <p:cNvPicPr/>
                <p:nvPr/>
              </p:nvPicPr>
              <p:blipFill>
                <a:blip r:embed="rId231"/>
                <a:stretch>
                  <a:fillRect/>
                </a:stretch>
              </p:blipFill>
              <p:spPr>
                <a:xfrm>
                  <a:off x="9793475" y="3044793"/>
                  <a:ext cx="163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9311110E-F4CE-07A8-44F8-CF9CBC595E6E}"/>
                    </a:ext>
                  </a:extLst>
                </p14:cNvPr>
                <p14:cNvContentPartPr/>
                <p14:nvPr/>
              </p14:nvContentPartPr>
              <p14:xfrm>
                <a:off x="9974555" y="3051273"/>
                <a:ext cx="78120" cy="253800"/>
              </p14:xfrm>
            </p:contentPart>
          </mc:Choice>
          <mc:Fallback>
            <p:pic>
              <p:nvPicPr>
                <p:cNvPr id="141" name="Freihand 140">
                  <a:extLst>
                    <a:ext uri="{FF2B5EF4-FFF2-40B4-BE49-F238E27FC236}">
                      <a16:creationId xmlns:a16="http://schemas.microsoft.com/office/drawing/2014/main" id="{9311110E-F4CE-07A8-44F8-CF9CBC595E6E}"/>
                    </a:ext>
                  </a:extLst>
                </p:cNvPr>
                <p:cNvPicPr/>
                <p:nvPr/>
              </p:nvPicPr>
              <p:blipFill>
                <a:blip r:embed="rId233"/>
                <a:stretch>
                  <a:fillRect/>
                </a:stretch>
              </p:blipFill>
              <p:spPr>
                <a:xfrm>
                  <a:off x="9965915" y="3042633"/>
                  <a:ext cx="957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6240E778-9A5D-FBD7-14E0-F0F2EF7F5CD5}"/>
                    </a:ext>
                  </a:extLst>
                </p14:cNvPr>
                <p14:cNvContentPartPr/>
                <p14:nvPr/>
              </p14:nvContentPartPr>
              <p14:xfrm>
                <a:off x="10105595" y="2922753"/>
                <a:ext cx="374760" cy="214920"/>
              </p14:xfrm>
            </p:contentPart>
          </mc:Choice>
          <mc:Fallback>
            <p:pic>
              <p:nvPicPr>
                <p:cNvPr id="142" name="Freihand 141">
                  <a:extLst>
                    <a:ext uri="{FF2B5EF4-FFF2-40B4-BE49-F238E27FC236}">
                      <a16:creationId xmlns:a16="http://schemas.microsoft.com/office/drawing/2014/main" id="{6240E778-9A5D-FBD7-14E0-F0F2EF7F5CD5}"/>
                    </a:ext>
                  </a:extLst>
                </p:cNvPr>
                <p:cNvPicPr/>
                <p:nvPr/>
              </p:nvPicPr>
              <p:blipFill>
                <a:blip r:embed="rId235"/>
                <a:stretch>
                  <a:fillRect/>
                </a:stretch>
              </p:blipFill>
              <p:spPr>
                <a:xfrm>
                  <a:off x="10096955" y="2914113"/>
                  <a:ext cx="392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8A8D41F2-6323-22B1-F09B-0F241E53B85C}"/>
                    </a:ext>
                  </a:extLst>
                </p14:cNvPr>
                <p14:cNvContentPartPr/>
                <p14:nvPr/>
              </p14:nvContentPartPr>
              <p14:xfrm>
                <a:off x="10311155" y="2884233"/>
                <a:ext cx="8640" cy="13680"/>
              </p14:xfrm>
            </p:contentPart>
          </mc:Choice>
          <mc:Fallback>
            <p:pic>
              <p:nvPicPr>
                <p:cNvPr id="143" name="Freihand 142">
                  <a:extLst>
                    <a:ext uri="{FF2B5EF4-FFF2-40B4-BE49-F238E27FC236}">
                      <a16:creationId xmlns:a16="http://schemas.microsoft.com/office/drawing/2014/main" id="{8A8D41F2-6323-22B1-F09B-0F241E53B85C}"/>
                    </a:ext>
                  </a:extLst>
                </p:cNvPr>
                <p:cNvPicPr/>
                <p:nvPr/>
              </p:nvPicPr>
              <p:blipFill>
                <a:blip r:embed="rId237"/>
                <a:stretch>
                  <a:fillRect/>
                </a:stretch>
              </p:blipFill>
              <p:spPr>
                <a:xfrm>
                  <a:off x="10302515" y="2875233"/>
                  <a:ext cx="26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ADF11B1A-7F82-00A2-C55F-9134F01D9C6D}"/>
                    </a:ext>
                  </a:extLst>
                </p14:cNvPr>
                <p14:cNvContentPartPr/>
                <p14:nvPr/>
              </p14:nvContentPartPr>
              <p14:xfrm>
                <a:off x="9152315" y="3071433"/>
                <a:ext cx="348840" cy="154440"/>
              </p14:xfrm>
            </p:contentPart>
          </mc:Choice>
          <mc:Fallback>
            <p:pic>
              <p:nvPicPr>
                <p:cNvPr id="145" name="Freihand 144">
                  <a:extLst>
                    <a:ext uri="{FF2B5EF4-FFF2-40B4-BE49-F238E27FC236}">
                      <a16:creationId xmlns:a16="http://schemas.microsoft.com/office/drawing/2014/main" id="{ADF11B1A-7F82-00A2-C55F-9134F01D9C6D}"/>
                    </a:ext>
                  </a:extLst>
                </p:cNvPr>
                <p:cNvPicPr/>
                <p:nvPr/>
              </p:nvPicPr>
              <p:blipFill>
                <a:blip r:embed="rId239"/>
                <a:stretch>
                  <a:fillRect/>
                </a:stretch>
              </p:blipFill>
              <p:spPr>
                <a:xfrm>
                  <a:off x="9143315" y="3062793"/>
                  <a:ext cx="366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619806BA-0AA9-D9F5-1505-802D8B2928CB}"/>
                    </a:ext>
                  </a:extLst>
                </p14:cNvPr>
                <p14:cNvContentPartPr/>
                <p14:nvPr/>
              </p14:nvContentPartPr>
              <p14:xfrm>
                <a:off x="9517355" y="3008073"/>
                <a:ext cx="139320" cy="166680"/>
              </p14:xfrm>
            </p:contentPart>
          </mc:Choice>
          <mc:Fallback>
            <p:pic>
              <p:nvPicPr>
                <p:cNvPr id="146" name="Freihand 145">
                  <a:extLst>
                    <a:ext uri="{FF2B5EF4-FFF2-40B4-BE49-F238E27FC236}">
                      <a16:creationId xmlns:a16="http://schemas.microsoft.com/office/drawing/2014/main" id="{619806BA-0AA9-D9F5-1505-802D8B2928CB}"/>
                    </a:ext>
                  </a:extLst>
                </p:cNvPr>
                <p:cNvPicPr/>
                <p:nvPr/>
              </p:nvPicPr>
              <p:blipFill>
                <a:blip r:embed="rId241"/>
                <a:stretch>
                  <a:fillRect/>
                </a:stretch>
              </p:blipFill>
              <p:spPr>
                <a:xfrm>
                  <a:off x="9508715" y="2999433"/>
                  <a:ext cx="156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9E0C62E6-3DBB-6A5D-4555-5150D123D617}"/>
                    </a:ext>
                  </a:extLst>
                </p14:cNvPr>
                <p14:cNvContentPartPr/>
                <p14:nvPr/>
              </p14:nvContentPartPr>
              <p14:xfrm>
                <a:off x="9664955" y="3163953"/>
                <a:ext cx="11880" cy="24120"/>
              </p14:xfrm>
            </p:contentPart>
          </mc:Choice>
          <mc:Fallback>
            <p:pic>
              <p:nvPicPr>
                <p:cNvPr id="147" name="Freihand 146">
                  <a:extLst>
                    <a:ext uri="{FF2B5EF4-FFF2-40B4-BE49-F238E27FC236}">
                      <a16:creationId xmlns:a16="http://schemas.microsoft.com/office/drawing/2014/main" id="{9E0C62E6-3DBB-6A5D-4555-5150D123D617}"/>
                    </a:ext>
                  </a:extLst>
                </p:cNvPr>
                <p:cNvPicPr/>
                <p:nvPr/>
              </p:nvPicPr>
              <p:blipFill>
                <a:blip r:embed="rId243"/>
                <a:stretch>
                  <a:fillRect/>
                </a:stretch>
              </p:blipFill>
              <p:spPr>
                <a:xfrm>
                  <a:off x="9655955" y="3155313"/>
                  <a:ext cx="29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0E038073-2991-88CE-7803-D42C03C5A7C3}"/>
                    </a:ext>
                  </a:extLst>
                </p14:cNvPr>
                <p14:cNvContentPartPr/>
                <p14:nvPr/>
              </p14:nvContentPartPr>
              <p14:xfrm>
                <a:off x="10478555" y="2992953"/>
                <a:ext cx="133200" cy="102240"/>
              </p14:xfrm>
            </p:contentPart>
          </mc:Choice>
          <mc:Fallback>
            <p:pic>
              <p:nvPicPr>
                <p:cNvPr id="149" name="Freihand 148">
                  <a:extLst>
                    <a:ext uri="{FF2B5EF4-FFF2-40B4-BE49-F238E27FC236}">
                      <a16:creationId xmlns:a16="http://schemas.microsoft.com/office/drawing/2014/main" id="{0E038073-2991-88CE-7803-D42C03C5A7C3}"/>
                    </a:ext>
                  </a:extLst>
                </p:cNvPr>
                <p:cNvPicPr/>
                <p:nvPr/>
              </p:nvPicPr>
              <p:blipFill>
                <a:blip r:embed="rId245"/>
                <a:stretch>
                  <a:fillRect/>
                </a:stretch>
              </p:blipFill>
              <p:spPr>
                <a:xfrm>
                  <a:off x="10469915" y="2984313"/>
                  <a:ext cx="150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6A029783-2D8D-F1C3-C1EF-862C73DC1D5B}"/>
                    </a:ext>
                  </a:extLst>
                </p14:cNvPr>
                <p14:cNvContentPartPr/>
                <p14:nvPr/>
              </p14:nvContentPartPr>
              <p14:xfrm>
                <a:off x="10660715" y="2907993"/>
                <a:ext cx="251640" cy="174600"/>
              </p14:xfrm>
            </p:contentPart>
          </mc:Choice>
          <mc:Fallback>
            <p:pic>
              <p:nvPicPr>
                <p:cNvPr id="150" name="Freihand 149">
                  <a:extLst>
                    <a:ext uri="{FF2B5EF4-FFF2-40B4-BE49-F238E27FC236}">
                      <a16:creationId xmlns:a16="http://schemas.microsoft.com/office/drawing/2014/main" id="{6A029783-2D8D-F1C3-C1EF-862C73DC1D5B}"/>
                    </a:ext>
                  </a:extLst>
                </p:cNvPr>
                <p:cNvPicPr/>
                <p:nvPr/>
              </p:nvPicPr>
              <p:blipFill>
                <a:blip r:embed="rId247"/>
                <a:stretch>
                  <a:fillRect/>
                </a:stretch>
              </p:blipFill>
              <p:spPr>
                <a:xfrm>
                  <a:off x="10652075" y="2899353"/>
                  <a:ext cx="2692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47A523DE-969E-97F3-B623-CF93F89D4A17}"/>
                    </a:ext>
                  </a:extLst>
                </p14:cNvPr>
                <p14:cNvContentPartPr/>
                <p14:nvPr/>
              </p14:nvContentPartPr>
              <p14:xfrm>
                <a:off x="11054915" y="2937873"/>
                <a:ext cx="140040" cy="287640"/>
              </p14:xfrm>
            </p:contentPart>
          </mc:Choice>
          <mc:Fallback>
            <p:pic>
              <p:nvPicPr>
                <p:cNvPr id="151" name="Freihand 150">
                  <a:extLst>
                    <a:ext uri="{FF2B5EF4-FFF2-40B4-BE49-F238E27FC236}">
                      <a16:creationId xmlns:a16="http://schemas.microsoft.com/office/drawing/2014/main" id="{47A523DE-969E-97F3-B623-CF93F89D4A17}"/>
                    </a:ext>
                  </a:extLst>
                </p:cNvPr>
                <p:cNvPicPr/>
                <p:nvPr/>
              </p:nvPicPr>
              <p:blipFill>
                <a:blip r:embed="rId249"/>
                <a:stretch>
                  <a:fillRect/>
                </a:stretch>
              </p:blipFill>
              <p:spPr>
                <a:xfrm>
                  <a:off x="11046275" y="2929233"/>
                  <a:ext cx="1576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7B5DDD13-E780-06F3-A491-1807F11ADC21}"/>
                    </a:ext>
                  </a:extLst>
                </p14:cNvPr>
                <p14:cNvContentPartPr/>
                <p14:nvPr/>
              </p14:nvContentPartPr>
              <p14:xfrm>
                <a:off x="11215475" y="2949033"/>
                <a:ext cx="124200" cy="102960"/>
              </p14:xfrm>
            </p:contentPart>
          </mc:Choice>
          <mc:Fallback>
            <p:pic>
              <p:nvPicPr>
                <p:cNvPr id="152" name="Freihand 151">
                  <a:extLst>
                    <a:ext uri="{FF2B5EF4-FFF2-40B4-BE49-F238E27FC236}">
                      <a16:creationId xmlns:a16="http://schemas.microsoft.com/office/drawing/2014/main" id="{7B5DDD13-E780-06F3-A491-1807F11ADC21}"/>
                    </a:ext>
                  </a:extLst>
                </p:cNvPr>
                <p:cNvPicPr/>
                <p:nvPr/>
              </p:nvPicPr>
              <p:blipFill>
                <a:blip r:embed="rId251"/>
                <a:stretch>
                  <a:fillRect/>
                </a:stretch>
              </p:blipFill>
              <p:spPr>
                <a:xfrm>
                  <a:off x="11206835" y="2940393"/>
                  <a:ext cx="141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Freihand 153">
                  <a:extLst>
                    <a:ext uri="{FF2B5EF4-FFF2-40B4-BE49-F238E27FC236}">
                      <a16:creationId xmlns:a16="http://schemas.microsoft.com/office/drawing/2014/main" id="{087F6E7E-E179-357D-4091-B72CC468FCDA}"/>
                    </a:ext>
                  </a:extLst>
                </p14:cNvPr>
                <p14:cNvContentPartPr/>
                <p14:nvPr/>
              </p14:nvContentPartPr>
              <p14:xfrm>
                <a:off x="11364875" y="2771553"/>
                <a:ext cx="478800" cy="348840"/>
              </p14:xfrm>
            </p:contentPart>
          </mc:Choice>
          <mc:Fallback>
            <p:pic>
              <p:nvPicPr>
                <p:cNvPr id="154" name="Freihand 153">
                  <a:extLst>
                    <a:ext uri="{FF2B5EF4-FFF2-40B4-BE49-F238E27FC236}">
                      <a16:creationId xmlns:a16="http://schemas.microsoft.com/office/drawing/2014/main" id="{087F6E7E-E179-357D-4091-B72CC468FCDA}"/>
                    </a:ext>
                  </a:extLst>
                </p:cNvPr>
                <p:cNvPicPr/>
                <p:nvPr/>
              </p:nvPicPr>
              <p:blipFill>
                <a:blip r:embed="rId253"/>
                <a:stretch>
                  <a:fillRect/>
                </a:stretch>
              </p:blipFill>
              <p:spPr>
                <a:xfrm>
                  <a:off x="11355875" y="2762913"/>
                  <a:ext cx="496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6" name="Freihand 155">
                  <a:extLst>
                    <a:ext uri="{FF2B5EF4-FFF2-40B4-BE49-F238E27FC236}">
                      <a16:creationId xmlns:a16="http://schemas.microsoft.com/office/drawing/2014/main" id="{96D88BCC-3455-CE32-BC5D-F14F85E82636}"/>
                    </a:ext>
                  </a:extLst>
                </p14:cNvPr>
                <p14:cNvContentPartPr/>
                <p14:nvPr/>
              </p14:nvContentPartPr>
              <p14:xfrm>
                <a:off x="2706155" y="3470673"/>
                <a:ext cx="1223280" cy="898200"/>
              </p14:xfrm>
            </p:contentPart>
          </mc:Choice>
          <mc:Fallback>
            <p:pic>
              <p:nvPicPr>
                <p:cNvPr id="156" name="Freihand 155">
                  <a:extLst>
                    <a:ext uri="{FF2B5EF4-FFF2-40B4-BE49-F238E27FC236}">
                      <a16:creationId xmlns:a16="http://schemas.microsoft.com/office/drawing/2014/main" id="{96D88BCC-3455-CE32-BC5D-F14F85E82636}"/>
                    </a:ext>
                  </a:extLst>
                </p:cNvPr>
                <p:cNvPicPr/>
                <p:nvPr/>
              </p:nvPicPr>
              <p:blipFill>
                <a:blip r:embed="rId255"/>
                <a:stretch>
                  <a:fillRect/>
                </a:stretch>
              </p:blipFill>
              <p:spPr>
                <a:xfrm>
                  <a:off x="2697155" y="3462033"/>
                  <a:ext cx="1240920" cy="915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7" name="Freihand 156">
                  <a:extLst>
                    <a:ext uri="{FF2B5EF4-FFF2-40B4-BE49-F238E27FC236}">
                      <a16:creationId xmlns:a16="http://schemas.microsoft.com/office/drawing/2014/main" id="{49ECF29D-00B1-5E47-6E67-F2D18C47B7BD}"/>
                    </a:ext>
                  </a:extLst>
                </p14:cNvPr>
                <p14:cNvContentPartPr/>
                <p14:nvPr/>
              </p14:nvContentPartPr>
              <p14:xfrm>
                <a:off x="3668795" y="1698753"/>
                <a:ext cx="4187880" cy="1834560"/>
              </p14:xfrm>
            </p:contentPart>
          </mc:Choice>
          <mc:Fallback>
            <p:pic>
              <p:nvPicPr>
                <p:cNvPr id="157" name="Freihand 156">
                  <a:extLst>
                    <a:ext uri="{FF2B5EF4-FFF2-40B4-BE49-F238E27FC236}">
                      <a16:creationId xmlns:a16="http://schemas.microsoft.com/office/drawing/2014/main" id="{49ECF29D-00B1-5E47-6E67-F2D18C47B7BD}"/>
                    </a:ext>
                  </a:extLst>
                </p:cNvPr>
                <p:cNvPicPr/>
                <p:nvPr/>
              </p:nvPicPr>
              <p:blipFill>
                <a:blip r:embed="rId257"/>
                <a:stretch>
                  <a:fillRect/>
                </a:stretch>
              </p:blipFill>
              <p:spPr>
                <a:xfrm>
                  <a:off x="3660155" y="1690113"/>
                  <a:ext cx="4205520" cy="1852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Freihand 157">
                  <a:extLst>
                    <a:ext uri="{FF2B5EF4-FFF2-40B4-BE49-F238E27FC236}">
                      <a16:creationId xmlns:a16="http://schemas.microsoft.com/office/drawing/2014/main" id="{00C3A74F-D020-164B-9B0A-AB9D3762F7BA}"/>
                    </a:ext>
                  </a:extLst>
                </p14:cNvPr>
                <p14:cNvContentPartPr/>
                <p14:nvPr/>
              </p14:nvContentPartPr>
              <p14:xfrm>
                <a:off x="6089075" y="1562313"/>
                <a:ext cx="294120" cy="213120"/>
              </p14:xfrm>
            </p:contentPart>
          </mc:Choice>
          <mc:Fallback>
            <p:pic>
              <p:nvPicPr>
                <p:cNvPr id="158" name="Freihand 157">
                  <a:extLst>
                    <a:ext uri="{FF2B5EF4-FFF2-40B4-BE49-F238E27FC236}">
                      <a16:creationId xmlns:a16="http://schemas.microsoft.com/office/drawing/2014/main" id="{00C3A74F-D020-164B-9B0A-AB9D3762F7BA}"/>
                    </a:ext>
                  </a:extLst>
                </p:cNvPr>
                <p:cNvPicPr/>
                <p:nvPr/>
              </p:nvPicPr>
              <p:blipFill>
                <a:blip r:embed="rId259"/>
                <a:stretch>
                  <a:fillRect/>
                </a:stretch>
              </p:blipFill>
              <p:spPr>
                <a:xfrm>
                  <a:off x="6080435" y="1553313"/>
                  <a:ext cx="311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Freihand 159">
                  <a:extLst>
                    <a:ext uri="{FF2B5EF4-FFF2-40B4-BE49-F238E27FC236}">
                      <a16:creationId xmlns:a16="http://schemas.microsoft.com/office/drawing/2014/main" id="{40389697-F51F-0069-6F17-074A56C35612}"/>
                    </a:ext>
                  </a:extLst>
                </p14:cNvPr>
                <p14:cNvContentPartPr/>
                <p14:nvPr/>
              </p14:nvContentPartPr>
              <p14:xfrm>
                <a:off x="2938715" y="3467433"/>
                <a:ext cx="16920" cy="148320"/>
              </p14:xfrm>
            </p:contentPart>
          </mc:Choice>
          <mc:Fallback>
            <p:pic>
              <p:nvPicPr>
                <p:cNvPr id="160" name="Freihand 159">
                  <a:extLst>
                    <a:ext uri="{FF2B5EF4-FFF2-40B4-BE49-F238E27FC236}">
                      <a16:creationId xmlns:a16="http://schemas.microsoft.com/office/drawing/2014/main" id="{40389697-F51F-0069-6F17-074A56C35612}"/>
                    </a:ext>
                  </a:extLst>
                </p:cNvPr>
                <p:cNvPicPr/>
                <p:nvPr/>
              </p:nvPicPr>
              <p:blipFill>
                <a:blip r:embed="rId261"/>
                <a:stretch>
                  <a:fillRect/>
                </a:stretch>
              </p:blipFill>
              <p:spPr>
                <a:xfrm>
                  <a:off x="2930075" y="3458433"/>
                  <a:ext cx="34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Freihand 160">
                  <a:extLst>
                    <a:ext uri="{FF2B5EF4-FFF2-40B4-BE49-F238E27FC236}">
                      <a16:creationId xmlns:a16="http://schemas.microsoft.com/office/drawing/2014/main" id="{2447D305-9B47-E19A-2D29-046ADCC475FC}"/>
                    </a:ext>
                  </a:extLst>
                </p14:cNvPr>
                <p14:cNvContentPartPr/>
                <p14:nvPr/>
              </p14:nvContentPartPr>
              <p14:xfrm>
                <a:off x="2914595" y="3428553"/>
                <a:ext cx="434160" cy="828720"/>
              </p14:xfrm>
            </p:contentPart>
          </mc:Choice>
          <mc:Fallback>
            <p:pic>
              <p:nvPicPr>
                <p:cNvPr id="161" name="Freihand 160">
                  <a:extLst>
                    <a:ext uri="{FF2B5EF4-FFF2-40B4-BE49-F238E27FC236}">
                      <a16:creationId xmlns:a16="http://schemas.microsoft.com/office/drawing/2014/main" id="{2447D305-9B47-E19A-2D29-046ADCC475FC}"/>
                    </a:ext>
                  </a:extLst>
                </p:cNvPr>
                <p:cNvPicPr/>
                <p:nvPr/>
              </p:nvPicPr>
              <p:blipFill>
                <a:blip r:embed="rId263"/>
                <a:stretch>
                  <a:fillRect/>
                </a:stretch>
              </p:blipFill>
              <p:spPr>
                <a:xfrm>
                  <a:off x="2905955" y="3419913"/>
                  <a:ext cx="451800" cy="846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62C089B3-4532-C721-46B1-C34DE5C34C6D}"/>
                    </a:ext>
                  </a:extLst>
                </p14:cNvPr>
                <p14:cNvContentPartPr/>
                <p14:nvPr/>
              </p14:nvContentPartPr>
              <p14:xfrm>
                <a:off x="2803715" y="3136593"/>
                <a:ext cx="214200" cy="214920"/>
              </p14:xfrm>
            </p:contentPart>
          </mc:Choice>
          <mc:Fallback>
            <p:pic>
              <p:nvPicPr>
                <p:cNvPr id="162" name="Freihand 161">
                  <a:extLst>
                    <a:ext uri="{FF2B5EF4-FFF2-40B4-BE49-F238E27FC236}">
                      <a16:creationId xmlns:a16="http://schemas.microsoft.com/office/drawing/2014/main" id="{62C089B3-4532-C721-46B1-C34DE5C34C6D}"/>
                    </a:ext>
                  </a:extLst>
                </p:cNvPr>
                <p:cNvPicPr/>
                <p:nvPr/>
              </p:nvPicPr>
              <p:blipFill>
                <a:blip r:embed="rId265"/>
                <a:stretch>
                  <a:fillRect/>
                </a:stretch>
              </p:blipFill>
              <p:spPr>
                <a:xfrm>
                  <a:off x="2795075" y="3127593"/>
                  <a:ext cx="231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7F22A635-8D25-ADC0-EF99-DDF9EF7D4F89}"/>
                    </a:ext>
                  </a:extLst>
                </p14:cNvPr>
                <p14:cNvContentPartPr/>
                <p14:nvPr/>
              </p14:nvContentPartPr>
              <p14:xfrm>
                <a:off x="2882195" y="3261513"/>
                <a:ext cx="217080" cy="70560"/>
              </p14:xfrm>
            </p:contentPart>
          </mc:Choice>
          <mc:Fallback>
            <p:pic>
              <p:nvPicPr>
                <p:cNvPr id="163" name="Freihand 162">
                  <a:extLst>
                    <a:ext uri="{FF2B5EF4-FFF2-40B4-BE49-F238E27FC236}">
                      <a16:creationId xmlns:a16="http://schemas.microsoft.com/office/drawing/2014/main" id="{7F22A635-8D25-ADC0-EF99-DDF9EF7D4F89}"/>
                    </a:ext>
                  </a:extLst>
                </p:cNvPr>
                <p:cNvPicPr/>
                <p:nvPr/>
              </p:nvPicPr>
              <p:blipFill>
                <a:blip r:embed="rId267"/>
                <a:stretch>
                  <a:fillRect/>
                </a:stretch>
              </p:blipFill>
              <p:spPr>
                <a:xfrm>
                  <a:off x="2873555" y="3252873"/>
                  <a:ext cx="234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Freihand 164">
                  <a:extLst>
                    <a:ext uri="{FF2B5EF4-FFF2-40B4-BE49-F238E27FC236}">
                      <a16:creationId xmlns:a16="http://schemas.microsoft.com/office/drawing/2014/main" id="{81921E2F-45C8-F1D4-089B-07FA66605280}"/>
                    </a:ext>
                  </a:extLst>
                </p14:cNvPr>
                <p14:cNvContentPartPr/>
                <p14:nvPr/>
              </p14:nvContentPartPr>
              <p14:xfrm>
                <a:off x="1767275" y="2998713"/>
                <a:ext cx="179640" cy="201240"/>
              </p14:xfrm>
            </p:contentPart>
          </mc:Choice>
          <mc:Fallback>
            <p:pic>
              <p:nvPicPr>
                <p:cNvPr id="165" name="Freihand 164">
                  <a:extLst>
                    <a:ext uri="{FF2B5EF4-FFF2-40B4-BE49-F238E27FC236}">
                      <a16:creationId xmlns:a16="http://schemas.microsoft.com/office/drawing/2014/main" id="{81921E2F-45C8-F1D4-089B-07FA66605280}"/>
                    </a:ext>
                  </a:extLst>
                </p:cNvPr>
                <p:cNvPicPr/>
                <p:nvPr/>
              </p:nvPicPr>
              <p:blipFill>
                <a:blip r:embed="rId269"/>
                <a:stretch>
                  <a:fillRect/>
                </a:stretch>
              </p:blipFill>
              <p:spPr>
                <a:xfrm>
                  <a:off x="1758275" y="2989713"/>
                  <a:ext cx="197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Freihand 165">
                  <a:extLst>
                    <a:ext uri="{FF2B5EF4-FFF2-40B4-BE49-F238E27FC236}">
                      <a16:creationId xmlns:a16="http://schemas.microsoft.com/office/drawing/2014/main" id="{CB304CF7-FF05-E222-0FFD-F898CEA69460}"/>
                    </a:ext>
                  </a:extLst>
                </p14:cNvPr>
                <p14:cNvContentPartPr/>
                <p14:nvPr/>
              </p14:nvContentPartPr>
              <p14:xfrm>
                <a:off x="1977515" y="3021753"/>
                <a:ext cx="77040" cy="138960"/>
              </p14:xfrm>
            </p:contentPart>
          </mc:Choice>
          <mc:Fallback>
            <p:pic>
              <p:nvPicPr>
                <p:cNvPr id="166" name="Freihand 165">
                  <a:extLst>
                    <a:ext uri="{FF2B5EF4-FFF2-40B4-BE49-F238E27FC236}">
                      <a16:creationId xmlns:a16="http://schemas.microsoft.com/office/drawing/2014/main" id="{CB304CF7-FF05-E222-0FFD-F898CEA69460}"/>
                    </a:ext>
                  </a:extLst>
                </p:cNvPr>
                <p:cNvPicPr/>
                <p:nvPr/>
              </p:nvPicPr>
              <p:blipFill>
                <a:blip r:embed="rId271"/>
                <a:stretch>
                  <a:fillRect/>
                </a:stretch>
              </p:blipFill>
              <p:spPr>
                <a:xfrm>
                  <a:off x="1968875" y="3013113"/>
                  <a:ext cx="94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 name="Freihand 166">
                  <a:extLst>
                    <a:ext uri="{FF2B5EF4-FFF2-40B4-BE49-F238E27FC236}">
                      <a16:creationId xmlns:a16="http://schemas.microsoft.com/office/drawing/2014/main" id="{F462A8D1-EA08-F32F-F73F-78F5114641B9}"/>
                    </a:ext>
                  </a:extLst>
                </p14:cNvPr>
                <p14:cNvContentPartPr/>
                <p14:nvPr/>
              </p14:nvContentPartPr>
              <p14:xfrm>
                <a:off x="2109635" y="3039393"/>
                <a:ext cx="108000" cy="113400"/>
              </p14:xfrm>
            </p:contentPart>
          </mc:Choice>
          <mc:Fallback>
            <p:pic>
              <p:nvPicPr>
                <p:cNvPr id="167" name="Freihand 166">
                  <a:extLst>
                    <a:ext uri="{FF2B5EF4-FFF2-40B4-BE49-F238E27FC236}">
                      <a16:creationId xmlns:a16="http://schemas.microsoft.com/office/drawing/2014/main" id="{F462A8D1-EA08-F32F-F73F-78F5114641B9}"/>
                    </a:ext>
                  </a:extLst>
                </p:cNvPr>
                <p:cNvPicPr/>
                <p:nvPr/>
              </p:nvPicPr>
              <p:blipFill>
                <a:blip r:embed="rId273"/>
                <a:stretch>
                  <a:fillRect/>
                </a:stretch>
              </p:blipFill>
              <p:spPr>
                <a:xfrm>
                  <a:off x="2100995" y="3030753"/>
                  <a:ext cx="125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8" name="Freihand 167">
                  <a:extLst>
                    <a:ext uri="{FF2B5EF4-FFF2-40B4-BE49-F238E27FC236}">
                      <a16:creationId xmlns:a16="http://schemas.microsoft.com/office/drawing/2014/main" id="{7D5893B9-4F7B-B4A6-0E0B-9D8D6A4D2A1E}"/>
                    </a:ext>
                  </a:extLst>
                </p14:cNvPr>
                <p14:cNvContentPartPr/>
                <p14:nvPr/>
              </p14:nvContentPartPr>
              <p14:xfrm>
                <a:off x="2247155" y="3019593"/>
                <a:ext cx="135000" cy="143280"/>
              </p14:xfrm>
            </p:contentPart>
          </mc:Choice>
          <mc:Fallback>
            <p:pic>
              <p:nvPicPr>
                <p:cNvPr id="168" name="Freihand 167">
                  <a:extLst>
                    <a:ext uri="{FF2B5EF4-FFF2-40B4-BE49-F238E27FC236}">
                      <a16:creationId xmlns:a16="http://schemas.microsoft.com/office/drawing/2014/main" id="{7D5893B9-4F7B-B4A6-0E0B-9D8D6A4D2A1E}"/>
                    </a:ext>
                  </a:extLst>
                </p:cNvPr>
                <p:cNvPicPr/>
                <p:nvPr/>
              </p:nvPicPr>
              <p:blipFill>
                <a:blip r:embed="rId275"/>
                <a:stretch>
                  <a:fillRect/>
                </a:stretch>
              </p:blipFill>
              <p:spPr>
                <a:xfrm>
                  <a:off x="2238155" y="3010953"/>
                  <a:ext cx="152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 name="Freihand 168">
                  <a:extLst>
                    <a:ext uri="{FF2B5EF4-FFF2-40B4-BE49-F238E27FC236}">
                      <a16:creationId xmlns:a16="http://schemas.microsoft.com/office/drawing/2014/main" id="{A8530E92-118D-DAAF-D565-8D4C76EF76FE}"/>
                    </a:ext>
                  </a:extLst>
                </p14:cNvPr>
                <p14:cNvContentPartPr/>
                <p14:nvPr/>
              </p14:nvContentPartPr>
              <p14:xfrm>
                <a:off x="2414555" y="3033633"/>
                <a:ext cx="101520" cy="116640"/>
              </p14:xfrm>
            </p:contentPart>
          </mc:Choice>
          <mc:Fallback>
            <p:pic>
              <p:nvPicPr>
                <p:cNvPr id="169" name="Freihand 168">
                  <a:extLst>
                    <a:ext uri="{FF2B5EF4-FFF2-40B4-BE49-F238E27FC236}">
                      <a16:creationId xmlns:a16="http://schemas.microsoft.com/office/drawing/2014/main" id="{A8530E92-118D-DAAF-D565-8D4C76EF76FE}"/>
                    </a:ext>
                  </a:extLst>
                </p:cNvPr>
                <p:cNvPicPr/>
                <p:nvPr/>
              </p:nvPicPr>
              <p:blipFill>
                <a:blip r:embed="rId277"/>
                <a:stretch>
                  <a:fillRect/>
                </a:stretch>
              </p:blipFill>
              <p:spPr>
                <a:xfrm>
                  <a:off x="2405555" y="3024633"/>
                  <a:ext cx="119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C14612BA-FC9A-85E5-18DF-FF003506C17A}"/>
                    </a:ext>
                  </a:extLst>
                </p14:cNvPr>
                <p14:cNvContentPartPr/>
                <p14:nvPr/>
              </p14:nvContentPartPr>
              <p14:xfrm>
                <a:off x="2555675" y="3010953"/>
                <a:ext cx="289800" cy="126720"/>
              </p14:xfrm>
            </p:contentPart>
          </mc:Choice>
          <mc:Fallback>
            <p:pic>
              <p:nvPicPr>
                <p:cNvPr id="170" name="Freihand 169">
                  <a:extLst>
                    <a:ext uri="{FF2B5EF4-FFF2-40B4-BE49-F238E27FC236}">
                      <a16:creationId xmlns:a16="http://schemas.microsoft.com/office/drawing/2014/main" id="{C14612BA-FC9A-85E5-18DF-FF003506C17A}"/>
                    </a:ext>
                  </a:extLst>
                </p:cNvPr>
                <p:cNvPicPr/>
                <p:nvPr/>
              </p:nvPicPr>
              <p:blipFill>
                <a:blip r:embed="rId279"/>
                <a:stretch>
                  <a:fillRect/>
                </a:stretch>
              </p:blipFill>
              <p:spPr>
                <a:xfrm>
                  <a:off x="2546675" y="3001953"/>
                  <a:ext cx="307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D2E3C170-0D41-7CFE-B6AC-2B4C6F37CAC7}"/>
                    </a:ext>
                  </a:extLst>
                </p14:cNvPr>
                <p14:cNvContentPartPr/>
                <p14:nvPr/>
              </p14:nvContentPartPr>
              <p14:xfrm>
                <a:off x="2815235" y="2978193"/>
                <a:ext cx="4680" cy="13680"/>
              </p14:xfrm>
            </p:contentPart>
          </mc:Choice>
          <mc:Fallback>
            <p:pic>
              <p:nvPicPr>
                <p:cNvPr id="171" name="Freihand 170">
                  <a:extLst>
                    <a:ext uri="{FF2B5EF4-FFF2-40B4-BE49-F238E27FC236}">
                      <a16:creationId xmlns:a16="http://schemas.microsoft.com/office/drawing/2014/main" id="{D2E3C170-0D41-7CFE-B6AC-2B4C6F37CAC7}"/>
                    </a:ext>
                  </a:extLst>
                </p:cNvPr>
                <p:cNvPicPr/>
                <p:nvPr/>
              </p:nvPicPr>
              <p:blipFill>
                <a:blip r:embed="rId281"/>
                <a:stretch>
                  <a:fillRect/>
                </a:stretch>
              </p:blipFill>
              <p:spPr>
                <a:xfrm>
                  <a:off x="2806595" y="2969553"/>
                  <a:ext cx="22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2" name="Freihand 171">
                  <a:extLst>
                    <a:ext uri="{FF2B5EF4-FFF2-40B4-BE49-F238E27FC236}">
                      <a16:creationId xmlns:a16="http://schemas.microsoft.com/office/drawing/2014/main" id="{045E6422-3B4C-4D16-5C55-248CFD19F5DB}"/>
                    </a:ext>
                  </a:extLst>
                </p14:cNvPr>
                <p14:cNvContentPartPr/>
                <p14:nvPr/>
              </p14:nvContentPartPr>
              <p14:xfrm>
                <a:off x="2906675" y="2997273"/>
                <a:ext cx="133920" cy="205560"/>
              </p14:xfrm>
            </p:contentPart>
          </mc:Choice>
          <mc:Fallback>
            <p:pic>
              <p:nvPicPr>
                <p:cNvPr id="172" name="Freihand 171">
                  <a:extLst>
                    <a:ext uri="{FF2B5EF4-FFF2-40B4-BE49-F238E27FC236}">
                      <a16:creationId xmlns:a16="http://schemas.microsoft.com/office/drawing/2014/main" id="{045E6422-3B4C-4D16-5C55-248CFD19F5DB}"/>
                    </a:ext>
                  </a:extLst>
                </p:cNvPr>
                <p:cNvPicPr/>
                <p:nvPr/>
              </p:nvPicPr>
              <p:blipFill>
                <a:blip r:embed="rId283"/>
                <a:stretch>
                  <a:fillRect/>
                </a:stretch>
              </p:blipFill>
              <p:spPr>
                <a:xfrm>
                  <a:off x="2897675" y="2988633"/>
                  <a:ext cx="151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D1CD67CC-6351-7611-144A-BA184D31358D}"/>
                    </a:ext>
                  </a:extLst>
                </p14:cNvPr>
                <p14:cNvContentPartPr/>
                <p14:nvPr/>
              </p14:nvContentPartPr>
              <p14:xfrm>
                <a:off x="3117275" y="2884233"/>
                <a:ext cx="353880" cy="281160"/>
              </p14:xfrm>
            </p:contentPart>
          </mc:Choice>
          <mc:Fallback>
            <p:pic>
              <p:nvPicPr>
                <p:cNvPr id="173" name="Freihand 172">
                  <a:extLst>
                    <a:ext uri="{FF2B5EF4-FFF2-40B4-BE49-F238E27FC236}">
                      <a16:creationId xmlns:a16="http://schemas.microsoft.com/office/drawing/2014/main" id="{D1CD67CC-6351-7611-144A-BA184D31358D}"/>
                    </a:ext>
                  </a:extLst>
                </p:cNvPr>
                <p:cNvPicPr/>
                <p:nvPr/>
              </p:nvPicPr>
              <p:blipFill>
                <a:blip r:embed="rId285"/>
                <a:stretch>
                  <a:fillRect/>
                </a:stretch>
              </p:blipFill>
              <p:spPr>
                <a:xfrm>
                  <a:off x="3108275" y="2875233"/>
                  <a:ext cx="3715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4CCE4DC4-987D-6A7B-6A90-7079CCCB1CD4}"/>
                    </a:ext>
                  </a:extLst>
                </p14:cNvPr>
                <p14:cNvContentPartPr/>
                <p14:nvPr/>
              </p14:nvContentPartPr>
              <p14:xfrm>
                <a:off x="3489515" y="2969553"/>
                <a:ext cx="54360" cy="52200"/>
              </p14:xfrm>
            </p:contentPart>
          </mc:Choice>
          <mc:Fallback>
            <p:pic>
              <p:nvPicPr>
                <p:cNvPr id="174" name="Freihand 173">
                  <a:extLst>
                    <a:ext uri="{FF2B5EF4-FFF2-40B4-BE49-F238E27FC236}">
                      <a16:creationId xmlns:a16="http://schemas.microsoft.com/office/drawing/2014/main" id="{4CCE4DC4-987D-6A7B-6A90-7079CCCB1CD4}"/>
                    </a:ext>
                  </a:extLst>
                </p:cNvPr>
                <p:cNvPicPr/>
                <p:nvPr/>
              </p:nvPicPr>
              <p:blipFill>
                <a:blip r:embed="rId287"/>
                <a:stretch>
                  <a:fillRect/>
                </a:stretch>
              </p:blipFill>
              <p:spPr>
                <a:xfrm>
                  <a:off x="3480515" y="2960913"/>
                  <a:ext cx="72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5" name="Freihand 174">
                  <a:extLst>
                    <a:ext uri="{FF2B5EF4-FFF2-40B4-BE49-F238E27FC236}">
                      <a16:creationId xmlns:a16="http://schemas.microsoft.com/office/drawing/2014/main" id="{1D98E5F3-1023-4460-9A40-BB0384A4D3D5}"/>
                    </a:ext>
                  </a:extLst>
                </p14:cNvPr>
                <p14:cNvContentPartPr/>
                <p14:nvPr/>
              </p14:nvContentPartPr>
              <p14:xfrm>
                <a:off x="3591395" y="2878113"/>
                <a:ext cx="135360" cy="219600"/>
              </p14:xfrm>
            </p:contentPart>
          </mc:Choice>
          <mc:Fallback>
            <p:pic>
              <p:nvPicPr>
                <p:cNvPr id="175" name="Freihand 174">
                  <a:extLst>
                    <a:ext uri="{FF2B5EF4-FFF2-40B4-BE49-F238E27FC236}">
                      <a16:creationId xmlns:a16="http://schemas.microsoft.com/office/drawing/2014/main" id="{1D98E5F3-1023-4460-9A40-BB0384A4D3D5}"/>
                    </a:ext>
                  </a:extLst>
                </p:cNvPr>
                <p:cNvPicPr/>
                <p:nvPr/>
              </p:nvPicPr>
              <p:blipFill>
                <a:blip r:embed="rId289"/>
                <a:stretch>
                  <a:fillRect/>
                </a:stretch>
              </p:blipFill>
              <p:spPr>
                <a:xfrm>
                  <a:off x="3582395" y="2869113"/>
                  <a:ext cx="153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6" name="Freihand 175">
                  <a:extLst>
                    <a:ext uri="{FF2B5EF4-FFF2-40B4-BE49-F238E27FC236}">
                      <a16:creationId xmlns:a16="http://schemas.microsoft.com/office/drawing/2014/main" id="{4B3262C4-8A35-FF1B-BAA6-9A1C66DEB258}"/>
                    </a:ext>
                  </a:extLst>
                </p14:cNvPr>
                <p14:cNvContentPartPr/>
                <p14:nvPr/>
              </p14:nvContentPartPr>
              <p14:xfrm>
                <a:off x="3716315" y="2947593"/>
                <a:ext cx="43200" cy="21240"/>
              </p14:xfrm>
            </p:contentPart>
          </mc:Choice>
          <mc:Fallback>
            <p:pic>
              <p:nvPicPr>
                <p:cNvPr id="176" name="Freihand 175">
                  <a:extLst>
                    <a:ext uri="{FF2B5EF4-FFF2-40B4-BE49-F238E27FC236}">
                      <a16:creationId xmlns:a16="http://schemas.microsoft.com/office/drawing/2014/main" id="{4B3262C4-8A35-FF1B-BAA6-9A1C66DEB258}"/>
                    </a:ext>
                  </a:extLst>
                </p:cNvPr>
                <p:cNvPicPr/>
                <p:nvPr/>
              </p:nvPicPr>
              <p:blipFill>
                <a:blip r:embed="rId291"/>
                <a:stretch>
                  <a:fillRect/>
                </a:stretch>
              </p:blipFill>
              <p:spPr>
                <a:xfrm>
                  <a:off x="3707675" y="2938593"/>
                  <a:ext cx="608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7" name="Freihand 176">
                  <a:extLst>
                    <a:ext uri="{FF2B5EF4-FFF2-40B4-BE49-F238E27FC236}">
                      <a16:creationId xmlns:a16="http://schemas.microsoft.com/office/drawing/2014/main" id="{05182BDC-2FF8-9731-21FA-D46783BF42D7}"/>
                    </a:ext>
                  </a:extLst>
                </p14:cNvPr>
                <p14:cNvContentPartPr/>
                <p14:nvPr/>
              </p14:nvContentPartPr>
              <p14:xfrm>
                <a:off x="3799115" y="2986833"/>
                <a:ext cx="151200" cy="49680"/>
              </p14:xfrm>
            </p:contentPart>
          </mc:Choice>
          <mc:Fallback>
            <p:pic>
              <p:nvPicPr>
                <p:cNvPr id="177" name="Freihand 176">
                  <a:extLst>
                    <a:ext uri="{FF2B5EF4-FFF2-40B4-BE49-F238E27FC236}">
                      <a16:creationId xmlns:a16="http://schemas.microsoft.com/office/drawing/2014/main" id="{05182BDC-2FF8-9731-21FA-D46783BF42D7}"/>
                    </a:ext>
                  </a:extLst>
                </p:cNvPr>
                <p:cNvPicPr/>
                <p:nvPr/>
              </p:nvPicPr>
              <p:blipFill>
                <a:blip r:embed="rId293"/>
                <a:stretch>
                  <a:fillRect/>
                </a:stretch>
              </p:blipFill>
              <p:spPr>
                <a:xfrm>
                  <a:off x="3790115" y="2978193"/>
                  <a:ext cx="168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27696B08-2649-86F1-38A8-79F5C6BDD801}"/>
                    </a:ext>
                  </a:extLst>
                </p14:cNvPr>
                <p14:cNvContentPartPr/>
                <p14:nvPr/>
              </p14:nvContentPartPr>
              <p14:xfrm>
                <a:off x="4120235" y="2968473"/>
                <a:ext cx="193680" cy="76320"/>
              </p14:xfrm>
            </p:contentPart>
          </mc:Choice>
          <mc:Fallback>
            <p:pic>
              <p:nvPicPr>
                <p:cNvPr id="179" name="Freihand 178">
                  <a:extLst>
                    <a:ext uri="{FF2B5EF4-FFF2-40B4-BE49-F238E27FC236}">
                      <a16:creationId xmlns:a16="http://schemas.microsoft.com/office/drawing/2014/main" id="{27696B08-2649-86F1-38A8-79F5C6BDD801}"/>
                    </a:ext>
                  </a:extLst>
                </p:cNvPr>
                <p:cNvPicPr/>
                <p:nvPr/>
              </p:nvPicPr>
              <p:blipFill>
                <a:blip r:embed="rId295"/>
                <a:stretch>
                  <a:fillRect/>
                </a:stretch>
              </p:blipFill>
              <p:spPr>
                <a:xfrm>
                  <a:off x="4111235" y="2959473"/>
                  <a:ext cx="211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6979500F-BE64-6B76-30FA-5B78A2397769}"/>
                    </a:ext>
                  </a:extLst>
                </p14:cNvPr>
                <p14:cNvContentPartPr/>
                <p14:nvPr/>
              </p14:nvContentPartPr>
              <p14:xfrm>
                <a:off x="4259555" y="2898633"/>
                <a:ext cx="4680" cy="6840"/>
              </p14:xfrm>
            </p:contentPart>
          </mc:Choice>
          <mc:Fallback>
            <p:pic>
              <p:nvPicPr>
                <p:cNvPr id="180" name="Freihand 179">
                  <a:extLst>
                    <a:ext uri="{FF2B5EF4-FFF2-40B4-BE49-F238E27FC236}">
                      <a16:creationId xmlns:a16="http://schemas.microsoft.com/office/drawing/2014/main" id="{6979500F-BE64-6B76-30FA-5B78A2397769}"/>
                    </a:ext>
                  </a:extLst>
                </p:cNvPr>
                <p:cNvPicPr/>
                <p:nvPr/>
              </p:nvPicPr>
              <p:blipFill>
                <a:blip r:embed="rId297"/>
                <a:stretch>
                  <a:fillRect/>
                </a:stretch>
              </p:blipFill>
              <p:spPr>
                <a:xfrm>
                  <a:off x="4250915" y="2889633"/>
                  <a:ext cx="22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1" name="Freihand 180">
                  <a:extLst>
                    <a:ext uri="{FF2B5EF4-FFF2-40B4-BE49-F238E27FC236}">
                      <a16:creationId xmlns:a16="http://schemas.microsoft.com/office/drawing/2014/main" id="{9E809394-5DE3-7E42-E76A-82C5ED83E95D}"/>
                    </a:ext>
                  </a:extLst>
                </p14:cNvPr>
                <p14:cNvContentPartPr/>
                <p14:nvPr/>
              </p14:nvContentPartPr>
              <p14:xfrm>
                <a:off x="4483835" y="2892153"/>
                <a:ext cx="193320" cy="198360"/>
              </p14:xfrm>
            </p:contentPart>
          </mc:Choice>
          <mc:Fallback>
            <p:pic>
              <p:nvPicPr>
                <p:cNvPr id="181" name="Freihand 180">
                  <a:extLst>
                    <a:ext uri="{FF2B5EF4-FFF2-40B4-BE49-F238E27FC236}">
                      <a16:creationId xmlns:a16="http://schemas.microsoft.com/office/drawing/2014/main" id="{9E809394-5DE3-7E42-E76A-82C5ED83E95D}"/>
                    </a:ext>
                  </a:extLst>
                </p:cNvPr>
                <p:cNvPicPr/>
                <p:nvPr/>
              </p:nvPicPr>
              <p:blipFill>
                <a:blip r:embed="rId299"/>
                <a:stretch>
                  <a:fillRect/>
                </a:stretch>
              </p:blipFill>
              <p:spPr>
                <a:xfrm>
                  <a:off x="4475195" y="2883153"/>
                  <a:ext cx="210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3" name="Freihand 182">
                  <a:extLst>
                    <a:ext uri="{FF2B5EF4-FFF2-40B4-BE49-F238E27FC236}">
                      <a16:creationId xmlns:a16="http://schemas.microsoft.com/office/drawing/2014/main" id="{8E9BDD4A-0B87-32E9-0476-668419AC7643}"/>
                    </a:ext>
                  </a:extLst>
                </p14:cNvPr>
                <p14:cNvContentPartPr/>
                <p14:nvPr/>
              </p14:nvContentPartPr>
              <p14:xfrm>
                <a:off x="2632355" y="4207233"/>
                <a:ext cx="1614960" cy="390600"/>
              </p14:xfrm>
            </p:contentPart>
          </mc:Choice>
          <mc:Fallback>
            <p:pic>
              <p:nvPicPr>
                <p:cNvPr id="183" name="Freihand 182">
                  <a:extLst>
                    <a:ext uri="{FF2B5EF4-FFF2-40B4-BE49-F238E27FC236}">
                      <a16:creationId xmlns:a16="http://schemas.microsoft.com/office/drawing/2014/main" id="{8E9BDD4A-0B87-32E9-0476-668419AC7643}"/>
                    </a:ext>
                  </a:extLst>
                </p:cNvPr>
                <p:cNvPicPr/>
                <p:nvPr/>
              </p:nvPicPr>
              <p:blipFill>
                <a:blip r:embed="rId301"/>
                <a:stretch>
                  <a:fillRect/>
                </a:stretch>
              </p:blipFill>
              <p:spPr>
                <a:xfrm>
                  <a:off x="2623355" y="4198233"/>
                  <a:ext cx="163260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4" name="Freihand 183">
                  <a:extLst>
                    <a:ext uri="{FF2B5EF4-FFF2-40B4-BE49-F238E27FC236}">
                      <a16:creationId xmlns:a16="http://schemas.microsoft.com/office/drawing/2014/main" id="{7031DFC4-97CA-13A3-7D65-2C0CE8C97D47}"/>
                    </a:ext>
                  </a:extLst>
                </p14:cNvPr>
                <p14:cNvContentPartPr/>
                <p14:nvPr/>
              </p14:nvContentPartPr>
              <p14:xfrm>
                <a:off x="2927195" y="3438633"/>
                <a:ext cx="377280" cy="819720"/>
              </p14:xfrm>
            </p:contentPart>
          </mc:Choice>
          <mc:Fallback>
            <p:pic>
              <p:nvPicPr>
                <p:cNvPr id="184" name="Freihand 183">
                  <a:extLst>
                    <a:ext uri="{FF2B5EF4-FFF2-40B4-BE49-F238E27FC236}">
                      <a16:creationId xmlns:a16="http://schemas.microsoft.com/office/drawing/2014/main" id="{7031DFC4-97CA-13A3-7D65-2C0CE8C97D47}"/>
                    </a:ext>
                  </a:extLst>
                </p:cNvPr>
                <p:cNvPicPr/>
                <p:nvPr/>
              </p:nvPicPr>
              <p:blipFill>
                <a:blip r:embed="rId303"/>
                <a:stretch>
                  <a:fillRect/>
                </a:stretch>
              </p:blipFill>
              <p:spPr>
                <a:xfrm>
                  <a:off x="2918195" y="3429633"/>
                  <a:ext cx="394920" cy="837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6" name="Freihand 185">
                  <a:extLst>
                    <a:ext uri="{FF2B5EF4-FFF2-40B4-BE49-F238E27FC236}">
                      <a16:creationId xmlns:a16="http://schemas.microsoft.com/office/drawing/2014/main" id="{68E4B5F2-CA90-BF62-EF1A-FC9603DF7F1B}"/>
                    </a:ext>
                  </a:extLst>
                </p14:cNvPr>
                <p14:cNvContentPartPr/>
                <p14:nvPr/>
              </p14:nvContentPartPr>
              <p14:xfrm>
                <a:off x="2010635" y="4144593"/>
                <a:ext cx="1023840" cy="500040"/>
              </p14:xfrm>
            </p:contentPart>
          </mc:Choice>
          <mc:Fallback>
            <p:pic>
              <p:nvPicPr>
                <p:cNvPr id="186" name="Freihand 185">
                  <a:extLst>
                    <a:ext uri="{FF2B5EF4-FFF2-40B4-BE49-F238E27FC236}">
                      <a16:creationId xmlns:a16="http://schemas.microsoft.com/office/drawing/2014/main" id="{68E4B5F2-CA90-BF62-EF1A-FC9603DF7F1B}"/>
                    </a:ext>
                  </a:extLst>
                </p:cNvPr>
                <p:cNvPicPr/>
                <p:nvPr/>
              </p:nvPicPr>
              <p:blipFill>
                <a:blip r:embed="rId305"/>
                <a:stretch>
                  <a:fillRect/>
                </a:stretch>
              </p:blipFill>
              <p:spPr>
                <a:xfrm>
                  <a:off x="2001995" y="4135593"/>
                  <a:ext cx="104148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Freihand 186">
                  <a:extLst>
                    <a:ext uri="{FF2B5EF4-FFF2-40B4-BE49-F238E27FC236}">
                      <a16:creationId xmlns:a16="http://schemas.microsoft.com/office/drawing/2014/main" id="{59C8D3B2-78CD-BD2C-4BCC-510B16385744}"/>
                    </a:ext>
                  </a:extLst>
                </p14:cNvPr>
                <p14:cNvContentPartPr/>
                <p14:nvPr/>
              </p14:nvContentPartPr>
              <p14:xfrm>
                <a:off x="1977875" y="4199313"/>
                <a:ext cx="130320" cy="227880"/>
              </p14:xfrm>
            </p:contentPart>
          </mc:Choice>
          <mc:Fallback>
            <p:pic>
              <p:nvPicPr>
                <p:cNvPr id="187" name="Freihand 186">
                  <a:extLst>
                    <a:ext uri="{FF2B5EF4-FFF2-40B4-BE49-F238E27FC236}">
                      <a16:creationId xmlns:a16="http://schemas.microsoft.com/office/drawing/2014/main" id="{59C8D3B2-78CD-BD2C-4BCC-510B16385744}"/>
                    </a:ext>
                  </a:extLst>
                </p:cNvPr>
                <p:cNvPicPr/>
                <p:nvPr/>
              </p:nvPicPr>
              <p:blipFill>
                <a:blip r:embed="rId307"/>
                <a:stretch>
                  <a:fillRect/>
                </a:stretch>
              </p:blipFill>
              <p:spPr>
                <a:xfrm>
                  <a:off x="1968875" y="4190313"/>
                  <a:ext cx="147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3" name="Freihand 192">
                  <a:extLst>
                    <a:ext uri="{FF2B5EF4-FFF2-40B4-BE49-F238E27FC236}">
                      <a16:creationId xmlns:a16="http://schemas.microsoft.com/office/drawing/2014/main" id="{864F407F-5B49-E122-B099-E2CF54425EA0}"/>
                    </a:ext>
                  </a:extLst>
                </p14:cNvPr>
                <p14:cNvContentPartPr/>
                <p14:nvPr/>
              </p14:nvContentPartPr>
              <p14:xfrm>
                <a:off x="1801475" y="4476873"/>
                <a:ext cx="469080" cy="288000"/>
              </p14:xfrm>
            </p:contentPart>
          </mc:Choice>
          <mc:Fallback>
            <p:pic>
              <p:nvPicPr>
                <p:cNvPr id="193" name="Freihand 192">
                  <a:extLst>
                    <a:ext uri="{FF2B5EF4-FFF2-40B4-BE49-F238E27FC236}">
                      <a16:creationId xmlns:a16="http://schemas.microsoft.com/office/drawing/2014/main" id="{864F407F-5B49-E122-B099-E2CF54425EA0}"/>
                    </a:ext>
                  </a:extLst>
                </p:cNvPr>
                <p:cNvPicPr/>
                <p:nvPr/>
              </p:nvPicPr>
              <p:blipFill>
                <a:blip r:embed="rId309"/>
                <a:stretch>
                  <a:fillRect/>
                </a:stretch>
              </p:blipFill>
              <p:spPr>
                <a:xfrm>
                  <a:off x="1792475" y="4468233"/>
                  <a:ext cx="486720" cy="305640"/>
                </a:xfrm>
                <a:prstGeom prst="rect">
                  <a:avLst/>
                </a:prstGeom>
              </p:spPr>
            </p:pic>
          </mc:Fallback>
        </mc:AlternateContent>
      </p:grpSp>
      <p:grpSp>
        <p:nvGrpSpPr>
          <p:cNvPr id="210" name="Gruppieren 209">
            <a:extLst>
              <a:ext uri="{FF2B5EF4-FFF2-40B4-BE49-F238E27FC236}">
                <a16:creationId xmlns:a16="http://schemas.microsoft.com/office/drawing/2014/main" id="{FE8A1130-CA9B-85E2-0D78-CD5768D1B1DB}"/>
              </a:ext>
            </a:extLst>
          </p:cNvPr>
          <p:cNvGrpSpPr/>
          <p:nvPr/>
        </p:nvGrpSpPr>
        <p:grpSpPr>
          <a:xfrm>
            <a:off x="3156515" y="5058993"/>
            <a:ext cx="2463480" cy="1605600"/>
            <a:chOff x="3156515" y="5058993"/>
            <a:chExt cx="2463480" cy="1605600"/>
          </a:xfrm>
        </p:grpSpPr>
        <mc:AlternateContent xmlns:mc="http://schemas.openxmlformats.org/markup-compatibility/2006">
          <mc:Choice xmlns:p14="http://schemas.microsoft.com/office/powerpoint/2010/main" Requires="p14">
            <p:contentPart p14:bwMode="auto" r:id="rId310">
              <p14:nvContentPartPr>
                <p14:cNvPr id="195" name="Freihand 194">
                  <a:extLst>
                    <a:ext uri="{FF2B5EF4-FFF2-40B4-BE49-F238E27FC236}">
                      <a16:creationId xmlns:a16="http://schemas.microsoft.com/office/drawing/2014/main" id="{68D434FA-1B4C-3561-0614-CF216868D903}"/>
                    </a:ext>
                  </a:extLst>
                </p14:cNvPr>
                <p14:cNvContentPartPr/>
                <p14:nvPr/>
              </p14:nvContentPartPr>
              <p14:xfrm>
                <a:off x="3606155" y="5263473"/>
                <a:ext cx="60120" cy="1119240"/>
              </p14:xfrm>
            </p:contentPart>
          </mc:Choice>
          <mc:Fallback>
            <p:pic>
              <p:nvPicPr>
                <p:cNvPr id="195" name="Freihand 194">
                  <a:extLst>
                    <a:ext uri="{FF2B5EF4-FFF2-40B4-BE49-F238E27FC236}">
                      <a16:creationId xmlns:a16="http://schemas.microsoft.com/office/drawing/2014/main" id="{68D434FA-1B4C-3561-0614-CF216868D903}"/>
                    </a:ext>
                  </a:extLst>
                </p:cNvPr>
                <p:cNvPicPr/>
                <p:nvPr/>
              </p:nvPicPr>
              <p:blipFill>
                <a:blip r:embed="rId311"/>
                <a:stretch>
                  <a:fillRect/>
                </a:stretch>
              </p:blipFill>
              <p:spPr>
                <a:xfrm>
                  <a:off x="3597155" y="5254473"/>
                  <a:ext cx="77760" cy="1136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6" name="Freihand 195">
                  <a:extLst>
                    <a:ext uri="{FF2B5EF4-FFF2-40B4-BE49-F238E27FC236}">
                      <a16:creationId xmlns:a16="http://schemas.microsoft.com/office/drawing/2014/main" id="{44529229-3C11-7024-0DAA-9C2FF395815C}"/>
                    </a:ext>
                  </a:extLst>
                </p14:cNvPr>
                <p14:cNvContentPartPr/>
                <p14:nvPr/>
              </p14:nvContentPartPr>
              <p14:xfrm>
                <a:off x="3502115" y="6278313"/>
                <a:ext cx="1929960" cy="60840"/>
              </p14:xfrm>
            </p:contentPart>
          </mc:Choice>
          <mc:Fallback>
            <p:pic>
              <p:nvPicPr>
                <p:cNvPr id="196" name="Freihand 195">
                  <a:extLst>
                    <a:ext uri="{FF2B5EF4-FFF2-40B4-BE49-F238E27FC236}">
                      <a16:creationId xmlns:a16="http://schemas.microsoft.com/office/drawing/2014/main" id="{44529229-3C11-7024-0DAA-9C2FF395815C}"/>
                    </a:ext>
                  </a:extLst>
                </p:cNvPr>
                <p:cNvPicPr/>
                <p:nvPr/>
              </p:nvPicPr>
              <p:blipFill>
                <a:blip r:embed="rId313"/>
                <a:stretch>
                  <a:fillRect/>
                </a:stretch>
              </p:blipFill>
              <p:spPr>
                <a:xfrm>
                  <a:off x="3493115" y="6269673"/>
                  <a:ext cx="1947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7" name="Freihand 196">
                  <a:extLst>
                    <a:ext uri="{FF2B5EF4-FFF2-40B4-BE49-F238E27FC236}">
                      <a16:creationId xmlns:a16="http://schemas.microsoft.com/office/drawing/2014/main" id="{01A55480-23C4-F44F-0477-FBFAD492F492}"/>
                    </a:ext>
                  </a:extLst>
                </p14:cNvPr>
                <p14:cNvContentPartPr/>
                <p14:nvPr/>
              </p14:nvContentPartPr>
              <p14:xfrm>
                <a:off x="5433515" y="6185793"/>
                <a:ext cx="186480" cy="236160"/>
              </p14:xfrm>
            </p:contentPart>
          </mc:Choice>
          <mc:Fallback>
            <p:pic>
              <p:nvPicPr>
                <p:cNvPr id="197" name="Freihand 196">
                  <a:extLst>
                    <a:ext uri="{FF2B5EF4-FFF2-40B4-BE49-F238E27FC236}">
                      <a16:creationId xmlns:a16="http://schemas.microsoft.com/office/drawing/2014/main" id="{01A55480-23C4-F44F-0477-FBFAD492F492}"/>
                    </a:ext>
                  </a:extLst>
                </p:cNvPr>
                <p:cNvPicPr/>
                <p:nvPr/>
              </p:nvPicPr>
              <p:blipFill>
                <a:blip r:embed="rId315"/>
                <a:stretch>
                  <a:fillRect/>
                </a:stretch>
              </p:blipFill>
              <p:spPr>
                <a:xfrm>
                  <a:off x="5424515" y="6177153"/>
                  <a:ext cx="204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8" name="Freihand 197">
                  <a:extLst>
                    <a:ext uri="{FF2B5EF4-FFF2-40B4-BE49-F238E27FC236}">
                      <a16:creationId xmlns:a16="http://schemas.microsoft.com/office/drawing/2014/main" id="{7D43F3B6-D832-C817-57BD-0F0C44E5F3FE}"/>
                    </a:ext>
                  </a:extLst>
                </p14:cNvPr>
                <p14:cNvContentPartPr/>
                <p14:nvPr/>
              </p14:nvContentPartPr>
              <p14:xfrm>
                <a:off x="3517235" y="5116233"/>
                <a:ext cx="234720" cy="167040"/>
              </p14:xfrm>
            </p:contentPart>
          </mc:Choice>
          <mc:Fallback>
            <p:pic>
              <p:nvPicPr>
                <p:cNvPr id="198" name="Freihand 197">
                  <a:extLst>
                    <a:ext uri="{FF2B5EF4-FFF2-40B4-BE49-F238E27FC236}">
                      <a16:creationId xmlns:a16="http://schemas.microsoft.com/office/drawing/2014/main" id="{7D43F3B6-D832-C817-57BD-0F0C44E5F3FE}"/>
                    </a:ext>
                  </a:extLst>
                </p:cNvPr>
                <p:cNvPicPr/>
                <p:nvPr/>
              </p:nvPicPr>
              <p:blipFill>
                <a:blip r:embed="rId317"/>
                <a:stretch>
                  <a:fillRect/>
                </a:stretch>
              </p:blipFill>
              <p:spPr>
                <a:xfrm>
                  <a:off x="3508595" y="5107233"/>
                  <a:ext cx="252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0" name="Freihand 199">
                  <a:extLst>
                    <a:ext uri="{FF2B5EF4-FFF2-40B4-BE49-F238E27FC236}">
                      <a16:creationId xmlns:a16="http://schemas.microsoft.com/office/drawing/2014/main" id="{F50BD11A-5D7E-0764-DFEA-AF443245D1A0}"/>
                    </a:ext>
                  </a:extLst>
                </p14:cNvPr>
                <p14:cNvContentPartPr/>
                <p14:nvPr/>
              </p14:nvContentPartPr>
              <p14:xfrm>
                <a:off x="3156515" y="5058993"/>
                <a:ext cx="154800" cy="140040"/>
              </p14:xfrm>
            </p:contentPart>
          </mc:Choice>
          <mc:Fallback>
            <p:pic>
              <p:nvPicPr>
                <p:cNvPr id="200" name="Freihand 199">
                  <a:extLst>
                    <a:ext uri="{FF2B5EF4-FFF2-40B4-BE49-F238E27FC236}">
                      <a16:creationId xmlns:a16="http://schemas.microsoft.com/office/drawing/2014/main" id="{F50BD11A-5D7E-0764-DFEA-AF443245D1A0}"/>
                    </a:ext>
                  </a:extLst>
                </p:cNvPr>
                <p:cNvPicPr/>
                <p:nvPr/>
              </p:nvPicPr>
              <p:blipFill>
                <a:blip r:embed="rId319"/>
                <a:stretch>
                  <a:fillRect/>
                </a:stretch>
              </p:blipFill>
              <p:spPr>
                <a:xfrm>
                  <a:off x="3147515" y="5050353"/>
                  <a:ext cx="172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1" name="Freihand 200">
                  <a:extLst>
                    <a:ext uri="{FF2B5EF4-FFF2-40B4-BE49-F238E27FC236}">
                      <a16:creationId xmlns:a16="http://schemas.microsoft.com/office/drawing/2014/main" id="{24CADD5B-D8D4-08F3-4B3C-848DDFA31B3B}"/>
                    </a:ext>
                  </a:extLst>
                </p14:cNvPr>
                <p14:cNvContentPartPr/>
                <p14:nvPr/>
              </p14:nvContentPartPr>
              <p14:xfrm>
                <a:off x="3173435" y="5170593"/>
                <a:ext cx="200520" cy="87840"/>
              </p14:xfrm>
            </p:contentPart>
          </mc:Choice>
          <mc:Fallback>
            <p:pic>
              <p:nvPicPr>
                <p:cNvPr id="201" name="Freihand 200">
                  <a:extLst>
                    <a:ext uri="{FF2B5EF4-FFF2-40B4-BE49-F238E27FC236}">
                      <a16:creationId xmlns:a16="http://schemas.microsoft.com/office/drawing/2014/main" id="{24CADD5B-D8D4-08F3-4B3C-848DDFA31B3B}"/>
                    </a:ext>
                  </a:extLst>
                </p:cNvPr>
                <p:cNvPicPr/>
                <p:nvPr/>
              </p:nvPicPr>
              <p:blipFill>
                <a:blip r:embed="rId321"/>
                <a:stretch>
                  <a:fillRect/>
                </a:stretch>
              </p:blipFill>
              <p:spPr>
                <a:xfrm>
                  <a:off x="3164435" y="5161953"/>
                  <a:ext cx="218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2" name="Freihand 201">
                  <a:extLst>
                    <a:ext uri="{FF2B5EF4-FFF2-40B4-BE49-F238E27FC236}">
                      <a16:creationId xmlns:a16="http://schemas.microsoft.com/office/drawing/2014/main" id="{24DC0A83-F762-9C13-A48A-502C838450D5}"/>
                    </a:ext>
                  </a:extLst>
                </p14:cNvPr>
                <p14:cNvContentPartPr/>
                <p14:nvPr/>
              </p14:nvContentPartPr>
              <p14:xfrm>
                <a:off x="3255155" y="5246193"/>
                <a:ext cx="104760" cy="257760"/>
              </p14:xfrm>
            </p:contentPart>
          </mc:Choice>
          <mc:Fallback>
            <p:pic>
              <p:nvPicPr>
                <p:cNvPr id="202" name="Freihand 201">
                  <a:extLst>
                    <a:ext uri="{FF2B5EF4-FFF2-40B4-BE49-F238E27FC236}">
                      <a16:creationId xmlns:a16="http://schemas.microsoft.com/office/drawing/2014/main" id="{24DC0A83-F762-9C13-A48A-502C838450D5}"/>
                    </a:ext>
                  </a:extLst>
                </p:cNvPr>
                <p:cNvPicPr/>
                <p:nvPr/>
              </p:nvPicPr>
              <p:blipFill>
                <a:blip r:embed="rId323"/>
                <a:stretch>
                  <a:fillRect/>
                </a:stretch>
              </p:blipFill>
              <p:spPr>
                <a:xfrm>
                  <a:off x="3246155" y="5237193"/>
                  <a:ext cx="1224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E13E318D-AD86-0564-D2C4-6DEED07DA45B}"/>
                    </a:ext>
                  </a:extLst>
                </p14:cNvPr>
                <p14:cNvContentPartPr/>
                <p14:nvPr/>
              </p14:nvContentPartPr>
              <p14:xfrm>
                <a:off x="5369435" y="6470193"/>
                <a:ext cx="196560" cy="194400"/>
              </p14:xfrm>
            </p:contentPart>
          </mc:Choice>
          <mc:Fallback>
            <p:pic>
              <p:nvPicPr>
                <p:cNvPr id="204" name="Freihand 203">
                  <a:extLst>
                    <a:ext uri="{FF2B5EF4-FFF2-40B4-BE49-F238E27FC236}">
                      <a16:creationId xmlns:a16="http://schemas.microsoft.com/office/drawing/2014/main" id="{E13E318D-AD86-0564-D2C4-6DEED07DA45B}"/>
                    </a:ext>
                  </a:extLst>
                </p:cNvPr>
                <p:cNvPicPr/>
                <p:nvPr/>
              </p:nvPicPr>
              <p:blipFill>
                <a:blip r:embed="rId325"/>
                <a:stretch>
                  <a:fillRect/>
                </a:stretch>
              </p:blipFill>
              <p:spPr>
                <a:xfrm>
                  <a:off x="5360435" y="6461553"/>
                  <a:ext cx="214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6" name="Freihand 205">
                  <a:extLst>
                    <a:ext uri="{FF2B5EF4-FFF2-40B4-BE49-F238E27FC236}">
                      <a16:creationId xmlns:a16="http://schemas.microsoft.com/office/drawing/2014/main" id="{F4303FF6-E537-AC48-3E6A-3336053E3146}"/>
                    </a:ext>
                  </a:extLst>
                </p14:cNvPr>
                <p14:cNvContentPartPr/>
                <p14:nvPr/>
              </p14:nvContentPartPr>
              <p14:xfrm>
                <a:off x="3992435" y="5163393"/>
                <a:ext cx="945360" cy="931680"/>
              </p14:xfrm>
            </p:contentPart>
          </mc:Choice>
          <mc:Fallback>
            <p:pic>
              <p:nvPicPr>
                <p:cNvPr id="206" name="Freihand 205">
                  <a:extLst>
                    <a:ext uri="{FF2B5EF4-FFF2-40B4-BE49-F238E27FC236}">
                      <a16:creationId xmlns:a16="http://schemas.microsoft.com/office/drawing/2014/main" id="{F4303FF6-E537-AC48-3E6A-3336053E3146}"/>
                    </a:ext>
                  </a:extLst>
                </p:cNvPr>
                <p:cNvPicPr/>
                <p:nvPr/>
              </p:nvPicPr>
              <p:blipFill>
                <a:blip r:embed="rId327"/>
                <a:stretch>
                  <a:fillRect/>
                </a:stretch>
              </p:blipFill>
              <p:spPr>
                <a:xfrm>
                  <a:off x="3983435" y="5154753"/>
                  <a:ext cx="96300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8" name="Freihand 207">
                  <a:extLst>
                    <a:ext uri="{FF2B5EF4-FFF2-40B4-BE49-F238E27FC236}">
                      <a16:creationId xmlns:a16="http://schemas.microsoft.com/office/drawing/2014/main" id="{366497E6-E169-A3E2-EC3B-CF04974F1F24}"/>
                    </a:ext>
                  </a:extLst>
                </p14:cNvPr>
                <p14:cNvContentPartPr/>
                <p14:nvPr/>
              </p14:nvContentPartPr>
              <p14:xfrm>
                <a:off x="4876955" y="5722473"/>
                <a:ext cx="388440" cy="185040"/>
              </p14:xfrm>
            </p:contentPart>
          </mc:Choice>
          <mc:Fallback>
            <p:pic>
              <p:nvPicPr>
                <p:cNvPr id="208" name="Freihand 207">
                  <a:extLst>
                    <a:ext uri="{FF2B5EF4-FFF2-40B4-BE49-F238E27FC236}">
                      <a16:creationId xmlns:a16="http://schemas.microsoft.com/office/drawing/2014/main" id="{366497E6-E169-A3E2-EC3B-CF04974F1F24}"/>
                    </a:ext>
                  </a:extLst>
                </p:cNvPr>
                <p:cNvPicPr/>
                <p:nvPr/>
              </p:nvPicPr>
              <p:blipFill>
                <a:blip r:embed="rId329"/>
                <a:stretch>
                  <a:fillRect/>
                </a:stretch>
              </p:blipFill>
              <p:spPr>
                <a:xfrm>
                  <a:off x="4867955" y="5713833"/>
                  <a:ext cx="406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9" name="Freihand 208">
                  <a:extLst>
                    <a:ext uri="{FF2B5EF4-FFF2-40B4-BE49-F238E27FC236}">
                      <a16:creationId xmlns:a16="http://schemas.microsoft.com/office/drawing/2014/main" id="{1B6B63BB-D176-AE21-5290-673D287A301A}"/>
                    </a:ext>
                  </a:extLst>
                </p14:cNvPr>
                <p14:cNvContentPartPr/>
                <p14:nvPr/>
              </p14:nvContentPartPr>
              <p14:xfrm>
                <a:off x="4899635" y="5741913"/>
                <a:ext cx="179280" cy="230040"/>
              </p14:xfrm>
            </p:contentPart>
          </mc:Choice>
          <mc:Fallback>
            <p:pic>
              <p:nvPicPr>
                <p:cNvPr id="209" name="Freihand 208">
                  <a:extLst>
                    <a:ext uri="{FF2B5EF4-FFF2-40B4-BE49-F238E27FC236}">
                      <a16:creationId xmlns:a16="http://schemas.microsoft.com/office/drawing/2014/main" id="{1B6B63BB-D176-AE21-5290-673D287A301A}"/>
                    </a:ext>
                  </a:extLst>
                </p:cNvPr>
                <p:cNvPicPr/>
                <p:nvPr/>
              </p:nvPicPr>
              <p:blipFill>
                <a:blip r:embed="rId331"/>
                <a:stretch>
                  <a:fillRect/>
                </a:stretch>
              </p:blipFill>
              <p:spPr>
                <a:xfrm>
                  <a:off x="4890635" y="5732913"/>
                  <a:ext cx="196920" cy="247680"/>
                </a:xfrm>
                <a:prstGeom prst="rect">
                  <a:avLst/>
                </a:prstGeom>
              </p:spPr>
            </p:pic>
          </mc:Fallback>
        </mc:AlternateContent>
      </p:grpSp>
      <p:grpSp>
        <p:nvGrpSpPr>
          <p:cNvPr id="229" name="Gruppieren 228">
            <a:extLst>
              <a:ext uri="{FF2B5EF4-FFF2-40B4-BE49-F238E27FC236}">
                <a16:creationId xmlns:a16="http://schemas.microsoft.com/office/drawing/2014/main" id="{DA520DE9-025F-2BAD-B1B2-F2EC593899FC}"/>
              </a:ext>
            </a:extLst>
          </p:cNvPr>
          <p:cNvGrpSpPr/>
          <p:nvPr/>
        </p:nvGrpSpPr>
        <p:grpSpPr>
          <a:xfrm>
            <a:off x="5595155" y="5309193"/>
            <a:ext cx="2634840" cy="832680"/>
            <a:chOff x="5595155" y="5309193"/>
            <a:chExt cx="2634840" cy="832680"/>
          </a:xfrm>
        </p:grpSpPr>
        <mc:AlternateContent xmlns:mc="http://schemas.openxmlformats.org/markup-compatibility/2006">
          <mc:Choice xmlns:p14="http://schemas.microsoft.com/office/powerpoint/2010/main" Requires="p14">
            <p:contentPart p14:bwMode="auto" r:id="rId332">
              <p14:nvContentPartPr>
                <p14:cNvPr id="211" name="Freihand 210">
                  <a:extLst>
                    <a:ext uri="{FF2B5EF4-FFF2-40B4-BE49-F238E27FC236}">
                      <a16:creationId xmlns:a16="http://schemas.microsoft.com/office/drawing/2014/main" id="{F4EA1813-2AF6-A81D-5666-20BE2E6303C0}"/>
                    </a:ext>
                  </a:extLst>
                </p14:cNvPr>
                <p14:cNvContentPartPr/>
                <p14:nvPr/>
              </p14:nvContentPartPr>
              <p14:xfrm>
                <a:off x="5595155" y="5450673"/>
                <a:ext cx="236520" cy="284040"/>
              </p14:xfrm>
            </p:contentPart>
          </mc:Choice>
          <mc:Fallback>
            <p:pic>
              <p:nvPicPr>
                <p:cNvPr id="211" name="Freihand 210">
                  <a:extLst>
                    <a:ext uri="{FF2B5EF4-FFF2-40B4-BE49-F238E27FC236}">
                      <a16:creationId xmlns:a16="http://schemas.microsoft.com/office/drawing/2014/main" id="{F4EA1813-2AF6-A81D-5666-20BE2E6303C0}"/>
                    </a:ext>
                  </a:extLst>
                </p:cNvPr>
                <p:cNvPicPr/>
                <p:nvPr/>
              </p:nvPicPr>
              <p:blipFill>
                <a:blip r:embed="rId333"/>
                <a:stretch>
                  <a:fillRect/>
                </a:stretch>
              </p:blipFill>
              <p:spPr>
                <a:xfrm>
                  <a:off x="5586155" y="5442033"/>
                  <a:ext cx="2541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2" name="Freihand 211">
                  <a:extLst>
                    <a:ext uri="{FF2B5EF4-FFF2-40B4-BE49-F238E27FC236}">
                      <a16:creationId xmlns:a16="http://schemas.microsoft.com/office/drawing/2014/main" id="{0C16FB45-BE4C-A4DB-CC08-8204E61BDDD9}"/>
                    </a:ext>
                  </a:extLst>
                </p14:cNvPr>
                <p14:cNvContentPartPr/>
                <p14:nvPr/>
              </p14:nvContentPartPr>
              <p14:xfrm>
                <a:off x="5860835" y="5406393"/>
                <a:ext cx="468720" cy="213480"/>
              </p14:xfrm>
            </p:contentPart>
          </mc:Choice>
          <mc:Fallback>
            <p:pic>
              <p:nvPicPr>
                <p:cNvPr id="212" name="Freihand 211">
                  <a:extLst>
                    <a:ext uri="{FF2B5EF4-FFF2-40B4-BE49-F238E27FC236}">
                      <a16:creationId xmlns:a16="http://schemas.microsoft.com/office/drawing/2014/main" id="{0C16FB45-BE4C-A4DB-CC08-8204E61BDDD9}"/>
                    </a:ext>
                  </a:extLst>
                </p:cNvPr>
                <p:cNvPicPr/>
                <p:nvPr/>
              </p:nvPicPr>
              <p:blipFill>
                <a:blip r:embed="rId335"/>
                <a:stretch>
                  <a:fillRect/>
                </a:stretch>
              </p:blipFill>
              <p:spPr>
                <a:xfrm>
                  <a:off x="5851835" y="5397753"/>
                  <a:ext cx="486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3" name="Freihand 212">
                  <a:extLst>
                    <a:ext uri="{FF2B5EF4-FFF2-40B4-BE49-F238E27FC236}">
                      <a16:creationId xmlns:a16="http://schemas.microsoft.com/office/drawing/2014/main" id="{7B9D9824-5090-8038-91BC-FB6E298698CB}"/>
                    </a:ext>
                  </a:extLst>
                </p14:cNvPr>
                <p14:cNvContentPartPr/>
                <p14:nvPr/>
              </p14:nvContentPartPr>
              <p14:xfrm>
                <a:off x="6281315" y="5407473"/>
                <a:ext cx="43200" cy="24120"/>
              </p14:xfrm>
            </p:contentPart>
          </mc:Choice>
          <mc:Fallback>
            <p:pic>
              <p:nvPicPr>
                <p:cNvPr id="213" name="Freihand 212">
                  <a:extLst>
                    <a:ext uri="{FF2B5EF4-FFF2-40B4-BE49-F238E27FC236}">
                      <a16:creationId xmlns:a16="http://schemas.microsoft.com/office/drawing/2014/main" id="{7B9D9824-5090-8038-91BC-FB6E298698CB}"/>
                    </a:ext>
                  </a:extLst>
                </p:cNvPr>
                <p:cNvPicPr/>
                <p:nvPr/>
              </p:nvPicPr>
              <p:blipFill>
                <a:blip r:embed="rId337"/>
                <a:stretch>
                  <a:fillRect/>
                </a:stretch>
              </p:blipFill>
              <p:spPr>
                <a:xfrm>
                  <a:off x="6272675" y="5398473"/>
                  <a:ext cx="60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4" name="Freihand 213">
                  <a:extLst>
                    <a:ext uri="{FF2B5EF4-FFF2-40B4-BE49-F238E27FC236}">
                      <a16:creationId xmlns:a16="http://schemas.microsoft.com/office/drawing/2014/main" id="{02FD6067-4172-A314-6DD0-5DF96C3E6567}"/>
                    </a:ext>
                  </a:extLst>
                </p14:cNvPr>
                <p14:cNvContentPartPr/>
                <p14:nvPr/>
              </p14:nvContentPartPr>
              <p14:xfrm>
                <a:off x="6364475" y="5450673"/>
                <a:ext cx="141840" cy="322200"/>
              </p14:xfrm>
            </p:contentPart>
          </mc:Choice>
          <mc:Fallback>
            <p:pic>
              <p:nvPicPr>
                <p:cNvPr id="214" name="Freihand 213">
                  <a:extLst>
                    <a:ext uri="{FF2B5EF4-FFF2-40B4-BE49-F238E27FC236}">
                      <a16:creationId xmlns:a16="http://schemas.microsoft.com/office/drawing/2014/main" id="{02FD6067-4172-A314-6DD0-5DF96C3E6567}"/>
                    </a:ext>
                  </a:extLst>
                </p:cNvPr>
                <p:cNvPicPr/>
                <p:nvPr/>
              </p:nvPicPr>
              <p:blipFill>
                <a:blip r:embed="rId339"/>
                <a:stretch>
                  <a:fillRect/>
                </a:stretch>
              </p:blipFill>
              <p:spPr>
                <a:xfrm>
                  <a:off x="6355475" y="5442033"/>
                  <a:ext cx="1594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5" name="Freihand 214">
                  <a:extLst>
                    <a:ext uri="{FF2B5EF4-FFF2-40B4-BE49-F238E27FC236}">
                      <a16:creationId xmlns:a16="http://schemas.microsoft.com/office/drawing/2014/main" id="{41477734-293C-E81A-92DF-868FBB758543}"/>
                    </a:ext>
                  </a:extLst>
                </p14:cNvPr>
                <p14:cNvContentPartPr/>
                <p14:nvPr/>
              </p14:nvContentPartPr>
              <p14:xfrm>
                <a:off x="6814835" y="5430513"/>
                <a:ext cx="4680" cy="167760"/>
              </p14:xfrm>
            </p:contentPart>
          </mc:Choice>
          <mc:Fallback>
            <p:pic>
              <p:nvPicPr>
                <p:cNvPr id="215" name="Freihand 214">
                  <a:extLst>
                    <a:ext uri="{FF2B5EF4-FFF2-40B4-BE49-F238E27FC236}">
                      <a16:creationId xmlns:a16="http://schemas.microsoft.com/office/drawing/2014/main" id="{41477734-293C-E81A-92DF-868FBB758543}"/>
                    </a:ext>
                  </a:extLst>
                </p:cNvPr>
                <p:cNvPicPr/>
                <p:nvPr/>
              </p:nvPicPr>
              <p:blipFill>
                <a:blip r:embed="rId341"/>
                <a:stretch>
                  <a:fillRect/>
                </a:stretch>
              </p:blipFill>
              <p:spPr>
                <a:xfrm>
                  <a:off x="6806195" y="5421513"/>
                  <a:ext cx="22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6" name="Freihand 215">
                  <a:extLst>
                    <a:ext uri="{FF2B5EF4-FFF2-40B4-BE49-F238E27FC236}">
                      <a16:creationId xmlns:a16="http://schemas.microsoft.com/office/drawing/2014/main" id="{75C526DF-2D1F-2162-1D45-EB2D2CE3D987}"/>
                    </a:ext>
                  </a:extLst>
                </p14:cNvPr>
                <p14:cNvContentPartPr/>
                <p14:nvPr/>
              </p14:nvContentPartPr>
              <p14:xfrm>
                <a:off x="6686675" y="5518713"/>
                <a:ext cx="145080" cy="117000"/>
              </p14:xfrm>
            </p:contentPart>
          </mc:Choice>
          <mc:Fallback>
            <p:pic>
              <p:nvPicPr>
                <p:cNvPr id="216" name="Freihand 215">
                  <a:extLst>
                    <a:ext uri="{FF2B5EF4-FFF2-40B4-BE49-F238E27FC236}">
                      <a16:creationId xmlns:a16="http://schemas.microsoft.com/office/drawing/2014/main" id="{75C526DF-2D1F-2162-1D45-EB2D2CE3D987}"/>
                    </a:ext>
                  </a:extLst>
                </p:cNvPr>
                <p:cNvPicPr/>
                <p:nvPr/>
              </p:nvPicPr>
              <p:blipFill>
                <a:blip r:embed="rId343"/>
                <a:stretch>
                  <a:fillRect/>
                </a:stretch>
              </p:blipFill>
              <p:spPr>
                <a:xfrm>
                  <a:off x="6677675" y="5509713"/>
                  <a:ext cx="162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7" name="Freihand 216">
                  <a:extLst>
                    <a:ext uri="{FF2B5EF4-FFF2-40B4-BE49-F238E27FC236}">
                      <a16:creationId xmlns:a16="http://schemas.microsoft.com/office/drawing/2014/main" id="{5EB67B46-D504-9337-466C-2F8DD4A37B54}"/>
                    </a:ext>
                  </a:extLst>
                </p14:cNvPr>
                <p14:cNvContentPartPr/>
                <p14:nvPr/>
              </p14:nvContentPartPr>
              <p14:xfrm>
                <a:off x="6879635" y="5453553"/>
                <a:ext cx="453600" cy="123840"/>
              </p14:xfrm>
            </p:contentPart>
          </mc:Choice>
          <mc:Fallback>
            <p:pic>
              <p:nvPicPr>
                <p:cNvPr id="217" name="Freihand 216">
                  <a:extLst>
                    <a:ext uri="{FF2B5EF4-FFF2-40B4-BE49-F238E27FC236}">
                      <a16:creationId xmlns:a16="http://schemas.microsoft.com/office/drawing/2014/main" id="{5EB67B46-D504-9337-466C-2F8DD4A37B54}"/>
                    </a:ext>
                  </a:extLst>
                </p:cNvPr>
                <p:cNvPicPr/>
                <p:nvPr/>
              </p:nvPicPr>
              <p:blipFill>
                <a:blip r:embed="rId345"/>
                <a:stretch>
                  <a:fillRect/>
                </a:stretch>
              </p:blipFill>
              <p:spPr>
                <a:xfrm>
                  <a:off x="6870995" y="5444553"/>
                  <a:ext cx="471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8" name="Freihand 217">
                  <a:extLst>
                    <a:ext uri="{FF2B5EF4-FFF2-40B4-BE49-F238E27FC236}">
                      <a16:creationId xmlns:a16="http://schemas.microsoft.com/office/drawing/2014/main" id="{18C39C3A-4AA8-347B-D801-6BE5D63FC8C2}"/>
                    </a:ext>
                  </a:extLst>
                </p14:cNvPr>
                <p14:cNvContentPartPr/>
                <p14:nvPr/>
              </p14:nvContentPartPr>
              <p14:xfrm>
                <a:off x="7340075" y="5397393"/>
                <a:ext cx="416520" cy="153360"/>
              </p14:xfrm>
            </p:contentPart>
          </mc:Choice>
          <mc:Fallback>
            <p:pic>
              <p:nvPicPr>
                <p:cNvPr id="218" name="Freihand 217">
                  <a:extLst>
                    <a:ext uri="{FF2B5EF4-FFF2-40B4-BE49-F238E27FC236}">
                      <a16:creationId xmlns:a16="http://schemas.microsoft.com/office/drawing/2014/main" id="{18C39C3A-4AA8-347B-D801-6BE5D63FC8C2}"/>
                    </a:ext>
                  </a:extLst>
                </p:cNvPr>
                <p:cNvPicPr/>
                <p:nvPr/>
              </p:nvPicPr>
              <p:blipFill>
                <a:blip r:embed="rId347"/>
                <a:stretch>
                  <a:fillRect/>
                </a:stretch>
              </p:blipFill>
              <p:spPr>
                <a:xfrm>
                  <a:off x="7331075" y="5388753"/>
                  <a:ext cx="434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0" name="Freihand 219">
                  <a:extLst>
                    <a:ext uri="{FF2B5EF4-FFF2-40B4-BE49-F238E27FC236}">
                      <a16:creationId xmlns:a16="http://schemas.microsoft.com/office/drawing/2014/main" id="{D4C7B16A-A1F1-71EB-893A-3B0044192BFB}"/>
                    </a:ext>
                  </a:extLst>
                </p14:cNvPr>
                <p14:cNvContentPartPr/>
                <p14:nvPr/>
              </p14:nvContentPartPr>
              <p14:xfrm>
                <a:off x="7932995" y="5421153"/>
                <a:ext cx="297000" cy="83880"/>
              </p14:xfrm>
            </p:contentPart>
          </mc:Choice>
          <mc:Fallback>
            <p:pic>
              <p:nvPicPr>
                <p:cNvPr id="220" name="Freihand 219">
                  <a:extLst>
                    <a:ext uri="{FF2B5EF4-FFF2-40B4-BE49-F238E27FC236}">
                      <a16:creationId xmlns:a16="http://schemas.microsoft.com/office/drawing/2014/main" id="{D4C7B16A-A1F1-71EB-893A-3B0044192BFB}"/>
                    </a:ext>
                  </a:extLst>
                </p:cNvPr>
                <p:cNvPicPr/>
                <p:nvPr/>
              </p:nvPicPr>
              <p:blipFill>
                <a:blip r:embed="rId349"/>
                <a:stretch>
                  <a:fillRect/>
                </a:stretch>
              </p:blipFill>
              <p:spPr>
                <a:xfrm>
                  <a:off x="7923995" y="5412513"/>
                  <a:ext cx="314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1" name="Freihand 220">
                  <a:extLst>
                    <a:ext uri="{FF2B5EF4-FFF2-40B4-BE49-F238E27FC236}">
                      <a16:creationId xmlns:a16="http://schemas.microsoft.com/office/drawing/2014/main" id="{BAF3E76D-867F-24D2-BC32-C04556BA9991}"/>
                    </a:ext>
                  </a:extLst>
                </p14:cNvPr>
                <p14:cNvContentPartPr/>
                <p14:nvPr/>
              </p14:nvContentPartPr>
              <p14:xfrm>
                <a:off x="8148275" y="5309193"/>
                <a:ext cx="16920" cy="23400"/>
              </p14:xfrm>
            </p:contentPart>
          </mc:Choice>
          <mc:Fallback>
            <p:pic>
              <p:nvPicPr>
                <p:cNvPr id="221" name="Freihand 220">
                  <a:extLst>
                    <a:ext uri="{FF2B5EF4-FFF2-40B4-BE49-F238E27FC236}">
                      <a16:creationId xmlns:a16="http://schemas.microsoft.com/office/drawing/2014/main" id="{BAF3E76D-867F-24D2-BC32-C04556BA9991}"/>
                    </a:ext>
                  </a:extLst>
                </p:cNvPr>
                <p:cNvPicPr/>
                <p:nvPr/>
              </p:nvPicPr>
              <p:blipFill>
                <a:blip r:embed="rId351"/>
                <a:stretch>
                  <a:fillRect/>
                </a:stretch>
              </p:blipFill>
              <p:spPr>
                <a:xfrm>
                  <a:off x="8139635" y="5300553"/>
                  <a:ext cx="34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2" name="Freihand 221">
                  <a:extLst>
                    <a:ext uri="{FF2B5EF4-FFF2-40B4-BE49-F238E27FC236}">
                      <a16:creationId xmlns:a16="http://schemas.microsoft.com/office/drawing/2014/main" id="{6F5EE8A6-61E0-7557-D1FF-E82849868311}"/>
                    </a:ext>
                  </a:extLst>
                </p14:cNvPr>
                <p14:cNvContentPartPr/>
                <p14:nvPr/>
              </p14:nvContentPartPr>
              <p14:xfrm>
                <a:off x="6620795" y="5922633"/>
                <a:ext cx="112320" cy="219240"/>
              </p14:xfrm>
            </p:contentPart>
          </mc:Choice>
          <mc:Fallback>
            <p:pic>
              <p:nvPicPr>
                <p:cNvPr id="222" name="Freihand 221">
                  <a:extLst>
                    <a:ext uri="{FF2B5EF4-FFF2-40B4-BE49-F238E27FC236}">
                      <a16:creationId xmlns:a16="http://schemas.microsoft.com/office/drawing/2014/main" id="{6F5EE8A6-61E0-7557-D1FF-E82849868311}"/>
                    </a:ext>
                  </a:extLst>
                </p:cNvPr>
                <p:cNvPicPr/>
                <p:nvPr/>
              </p:nvPicPr>
              <p:blipFill>
                <a:blip r:embed="rId353"/>
                <a:stretch>
                  <a:fillRect/>
                </a:stretch>
              </p:blipFill>
              <p:spPr>
                <a:xfrm>
                  <a:off x="6612155" y="5913633"/>
                  <a:ext cx="1299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3" name="Freihand 222">
                  <a:extLst>
                    <a:ext uri="{FF2B5EF4-FFF2-40B4-BE49-F238E27FC236}">
                      <a16:creationId xmlns:a16="http://schemas.microsoft.com/office/drawing/2014/main" id="{B0958816-F8D1-18B5-16D0-C5D14E3CFB79}"/>
                    </a:ext>
                  </a:extLst>
                </p14:cNvPr>
                <p14:cNvContentPartPr/>
                <p14:nvPr/>
              </p14:nvContentPartPr>
              <p14:xfrm>
                <a:off x="6377795" y="5872233"/>
                <a:ext cx="109440" cy="100080"/>
              </p14:xfrm>
            </p:contentPart>
          </mc:Choice>
          <mc:Fallback>
            <p:pic>
              <p:nvPicPr>
                <p:cNvPr id="223" name="Freihand 222">
                  <a:extLst>
                    <a:ext uri="{FF2B5EF4-FFF2-40B4-BE49-F238E27FC236}">
                      <a16:creationId xmlns:a16="http://schemas.microsoft.com/office/drawing/2014/main" id="{B0958816-F8D1-18B5-16D0-C5D14E3CFB79}"/>
                    </a:ext>
                  </a:extLst>
                </p:cNvPr>
                <p:cNvPicPr/>
                <p:nvPr/>
              </p:nvPicPr>
              <p:blipFill>
                <a:blip r:embed="rId355"/>
                <a:stretch>
                  <a:fillRect/>
                </a:stretch>
              </p:blipFill>
              <p:spPr>
                <a:xfrm>
                  <a:off x="6369155" y="5863593"/>
                  <a:ext cx="127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4" name="Freihand 223">
                  <a:extLst>
                    <a:ext uri="{FF2B5EF4-FFF2-40B4-BE49-F238E27FC236}">
                      <a16:creationId xmlns:a16="http://schemas.microsoft.com/office/drawing/2014/main" id="{666E84B2-BB96-2288-9C65-F8108E4AA6DB}"/>
                    </a:ext>
                  </a:extLst>
                </p14:cNvPr>
                <p14:cNvContentPartPr/>
                <p14:nvPr/>
              </p14:nvContentPartPr>
              <p14:xfrm>
                <a:off x="6813755" y="5868993"/>
                <a:ext cx="147240" cy="122760"/>
              </p14:xfrm>
            </p:contentPart>
          </mc:Choice>
          <mc:Fallback>
            <p:pic>
              <p:nvPicPr>
                <p:cNvPr id="224" name="Freihand 223">
                  <a:extLst>
                    <a:ext uri="{FF2B5EF4-FFF2-40B4-BE49-F238E27FC236}">
                      <a16:creationId xmlns:a16="http://schemas.microsoft.com/office/drawing/2014/main" id="{666E84B2-BB96-2288-9C65-F8108E4AA6DB}"/>
                    </a:ext>
                  </a:extLst>
                </p:cNvPr>
                <p:cNvPicPr/>
                <p:nvPr/>
              </p:nvPicPr>
              <p:blipFill>
                <a:blip r:embed="rId357"/>
                <a:stretch>
                  <a:fillRect/>
                </a:stretch>
              </p:blipFill>
              <p:spPr>
                <a:xfrm>
                  <a:off x="6805115" y="5860353"/>
                  <a:ext cx="164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5" name="Freihand 224">
                  <a:extLst>
                    <a:ext uri="{FF2B5EF4-FFF2-40B4-BE49-F238E27FC236}">
                      <a16:creationId xmlns:a16="http://schemas.microsoft.com/office/drawing/2014/main" id="{A72414E9-611E-98E8-C475-B96DF51B840B}"/>
                    </a:ext>
                  </a:extLst>
                </p14:cNvPr>
                <p14:cNvContentPartPr/>
                <p14:nvPr/>
              </p14:nvContentPartPr>
              <p14:xfrm>
                <a:off x="6921755" y="5759913"/>
                <a:ext cx="177840" cy="215280"/>
              </p14:xfrm>
            </p:contentPart>
          </mc:Choice>
          <mc:Fallback>
            <p:pic>
              <p:nvPicPr>
                <p:cNvPr id="225" name="Freihand 224">
                  <a:extLst>
                    <a:ext uri="{FF2B5EF4-FFF2-40B4-BE49-F238E27FC236}">
                      <a16:creationId xmlns:a16="http://schemas.microsoft.com/office/drawing/2014/main" id="{A72414E9-611E-98E8-C475-B96DF51B840B}"/>
                    </a:ext>
                  </a:extLst>
                </p:cNvPr>
                <p:cNvPicPr/>
                <p:nvPr/>
              </p:nvPicPr>
              <p:blipFill>
                <a:blip r:embed="rId359"/>
                <a:stretch>
                  <a:fillRect/>
                </a:stretch>
              </p:blipFill>
              <p:spPr>
                <a:xfrm>
                  <a:off x="6913115" y="5751273"/>
                  <a:ext cx="195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6" name="Freihand 225">
                  <a:extLst>
                    <a:ext uri="{FF2B5EF4-FFF2-40B4-BE49-F238E27FC236}">
                      <a16:creationId xmlns:a16="http://schemas.microsoft.com/office/drawing/2014/main" id="{01EA3CB9-AE25-9037-6D6A-439884741E5D}"/>
                    </a:ext>
                  </a:extLst>
                </p14:cNvPr>
                <p14:cNvContentPartPr/>
                <p14:nvPr/>
              </p14:nvContentPartPr>
              <p14:xfrm>
                <a:off x="7136315" y="5825433"/>
                <a:ext cx="110880" cy="127800"/>
              </p14:xfrm>
            </p:contentPart>
          </mc:Choice>
          <mc:Fallback>
            <p:pic>
              <p:nvPicPr>
                <p:cNvPr id="226" name="Freihand 225">
                  <a:extLst>
                    <a:ext uri="{FF2B5EF4-FFF2-40B4-BE49-F238E27FC236}">
                      <a16:creationId xmlns:a16="http://schemas.microsoft.com/office/drawing/2014/main" id="{01EA3CB9-AE25-9037-6D6A-439884741E5D}"/>
                    </a:ext>
                  </a:extLst>
                </p:cNvPr>
                <p:cNvPicPr/>
                <p:nvPr/>
              </p:nvPicPr>
              <p:blipFill>
                <a:blip r:embed="rId361"/>
                <a:stretch>
                  <a:fillRect/>
                </a:stretch>
              </p:blipFill>
              <p:spPr>
                <a:xfrm>
                  <a:off x="7127315" y="5816793"/>
                  <a:ext cx="128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7" name="Freihand 226">
                  <a:extLst>
                    <a:ext uri="{FF2B5EF4-FFF2-40B4-BE49-F238E27FC236}">
                      <a16:creationId xmlns:a16="http://schemas.microsoft.com/office/drawing/2014/main" id="{F7227383-3EC5-3959-3FE6-BB08D33F7175}"/>
                    </a:ext>
                  </a:extLst>
                </p14:cNvPr>
                <p14:cNvContentPartPr/>
                <p14:nvPr/>
              </p14:nvContentPartPr>
              <p14:xfrm>
                <a:off x="7301195" y="5804553"/>
                <a:ext cx="75600" cy="133920"/>
              </p14:xfrm>
            </p:contentPart>
          </mc:Choice>
          <mc:Fallback>
            <p:pic>
              <p:nvPicPr>
                <p:cNvPr id="227" name="Freihand 226">
                  <a:extLst>
                    <a:ext uri="{FF2B5EF4-FFF2-40B4-BE49-F238E27FC236}">
                      <a16:creationId xmlns:a16="http://schemas.microsoft.com/office/drawing/2014/main" id="{F7227383-3EC5-3959-3FE6-BB08D33F7175}"/>
                    </a:ext>
                  </a:extLst>
                </p:cNvPr>
                <p:cNvPicPr/>
                <p:nvPr/>
              </p:nvPicPr>
              <p:blipFill>
                <a:blip r:embed="rId363"/>
                <a:stretch>
                  <a:fillRect/>
                </a:stretch>
              </p:blipFill>
              <p:spPr>
                <a:xfrm>
                  <a:off x="7292195" y="5795913"/>
                  <a:ext cx="93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8" name="Freihand 227">
                  <a:extLst>
                    <a:ext uri="{FF2B5EF4-FFF2-40B4-BE49-F238E27FC236}">
                      <a16:creationId xmlns:a16="http://schemas.microsoft.com/office/drawing/2014/main" id="{A2C1A97A-116B-3CAA-4B83-ABA87B4E6FD0}"/>
                    </a:ext>
                  </a:extLst>
                </p14:cNvPr>
                <p14:cNvContentPartPr/>
                <p14:nvPr/>
              </p14:nvContentPartPr>
              <p14:xfrm>
                <a:off x="7436195" y="5690433"/>
                <a:ext cx="93960" cy="109440"/>
              </p14:xfrm>
            </p:contentPart>
          </mc:Choice>
          <mc:Fallback>
            <p:pic>
              <p:nvPicPr>
                <p:cNvPr id="228" name="Freihand 227">
                  <a:extLst>
                    <a:ext uri="{FF2B5EF4-FFF2-40B4-BE49-F238E27FC236}">
                      <a16:creationId xmlns:a16="http://schemas.microsoft.com/office/drawing/2014/main" id="{A2C1A97A-116B-3CAA-4B83-ABA87B4E6FD0}"/>
                    </a:ext>
                  </a:extLst>
                </p:cNvPr>
                <p:cNvPicPr/>
                <p:nvPr/>
              </p:nvPicPr>
              <p:blipFill>
                <a:blip r:embed="rId365"/>
                <a:stretch>
                  <a:fillRect/>
                </a:stretch>
              </p:blipFill>
              <p:spPr>
                <a:xfrm>
                  <a:off x="7427555" y="5681793"/>
                  <a:ext cx="111600" cy="127080"/>
                </a:xfrm>
                <a:prstGeom prst="rect">
                  <a:avLst/>
                </a:prstGeom>
              </p:spPr>
            </p:pic>
          </mc:Fallback>
        </mc:AlternateContent>
      </p:grpSp>
      <p:grpSp>
        <p:nvGrpSpPr>
          <p:cNvPr id="238" name="Gruppieren 237">
            <a:extLst>
              <a:ext uri="{FF2B5EF4-FFF2-40B4-BE49-F238E27FC236}">
                <a16:creationId xmlns:a16="http://schemas.microsoft.com/office/drawing/2014/main" id="{3B398784-70B9-F1F2-929E-E499904240DD}"/>
              </a:ext>
            </a:extLst>
          </p:cNvPr>
          <p:cNvGrpSpPr/>
          <p:nvPr/>
        </p:nvGrpSpPr>
        <p:grpSpPr>
          <a:xfrm>
            <a:off x="6808715" y="6165993"/>
            <a:ext cx="1140120" cy="425160"/>
            <a:chOff x="6808715" y="6165993"/>
            <a:chExt cx="1140120" cy="425160"/>
          </a:xfrm>
        </p:grpSpPr>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F281D86F-C10F-066F-31BD-0BFA3BA35DBF}"/>
                    </a:ext>
                  </a:extLst>
                </p14:cNvPr>
                <p14:cNvContentPartPr/>
                <p14:nvPr/>
              </p14:nvContentPartPr>
              <p14:xfrm>
                <a:off x="6961355" y="6185433"/>
                <a:ext cx="175680" cy="77400"/>
              </p14:xfrm>
            </p:contentPart>
          </mc:Choice>
          <mc:Fallback>
            <p:pic>
              <p:nvPicPr>
                <p:cNvPr id="230" name="Freihand 229">
                  <a:extLst>
                    <a:ext uri="{FF2B5EF4-FFF2-40B4-BE49-F238E27FC236}">
                      <a16:creationId xmlns:a16="http://schemas.microsoft.com/office/drawing/2014/main" id="{F281D86F-C10F-066F-31BD-0BFA3BA35DBF}"/>
                    </a:ext>
                  </a:extLst>
                </p:cNvPr>
                <p:cNvPicPr/>
                <p:nvPr/>
              </p:nvPicPr>
              <p:blipFill>
                <a:blip r:embed="rId367"/>
                <a:stretch>
                  <a:fillRect/>
                </a:stretch>
              </p:blipFill>
              <p:spPr>
                <a:xfrm>
                  <a:off x="6952715" y="6176433"/>
                  <a:ext cx="193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1" name="Freihand 230">
                  <a:extLst>
                    <a:ext uri="{FF2B5EF4-FFF2-40B4-BE49-F238E27FC236}">
                      <a16:creationId xmlns:a16="http://schemas.microsoft.com/office/drawing/2014/main" id="{E77E2710-899F-CB28-6C4D-E8FC8DBC91BC}"/>
                    </a:ext>
                  </a:extLst>
                </p14:cNvPr>
                <p14:cNvContentPartPr/>
                <p14:nvPr/>
              </p14:nvContentPartPr>
              <p14:xfrm>
                <a:off x="7024355" y="6251313"/>
                <a:ext cx="157320" cy="61560"/>
              </p14:xfrm>
            </p:contentPart>
          </mc:Choice>
          <mc:Fallback>
            <p:pic>
              <p:nvPicPr>
                <p:cNvPr id="231" name="Freihand 230">
                  <a:extLst>
                    <a:ext uri="{FF2B5EF4-FFF2-40B4-BE49-F238E27FC236}">
                      <a16:creationId xmlns:a16="http://schemas.microsoft.com/office/drawing/2014/main" id="{E77E2710-899F-CB28-6C4D-E8FC8DBC91BC}"/>
                    </a:ext>
                  </a:extLst>
                </p:cNvPr>
                <p:cNvPicPr/>
                <p:nvPr/>
              </p:nvPicPr>
              <p:blipFill>
                <a:blip r:embed="rId369"/>
                <a:stretch>
                  <a:fillRect/>
                </a:stretch>
              </p:blipFill>
              <p:spPr>
                <a:xfrm>
                  <a:off x="7015355" y="6242673"/>
                  <a:ext cx="174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3" name="Freihand 232">
                  <a:extLst>
                    <a:ext uri="{FF2B5EF4-FFF2-40B4-BE49-F238E27FC236}">
                      <a16:creationId xmlns:a16="http://schemas.microsoft.com/office/drawing/2014/main" id="{D6620755-947E-E4EA-D4AD-E00F61717FDD}"/>
                    </a:ext>
                  </a:extLst>
                </p14:cNvPr>
                <p14:cNvContentPartPr/>
                <p14:nvPr/>
              </p14:nvContentPartPr>
              <p14:xfrm>
                <a:off x="6808715" y="6414393"/>
                <a:ext cx="189360" cy="176760"/>
              </p14:xfrm>
            </p:contentPart>
          </mc:Choice>
          <mc:Fallback>
            <p:pic>
              <p:nvPicPr>
                <p:cNvPr id="233" name="Freihand 232">
                  <a:extLst>
                    <a:ext uri="{FF2B5EF4-FFF2-40B4-BE49-F238E27FC236}">
                      <a16:creationId xmlns:a16="http://schemas.microsoft.com/office/drawing/2014/main" id="{D6620755-947E-E4EA-D4AD-E00F61717FDD}"/>
                    </a:ext>
                  </a:extLst>
                </p:cNvPr>
                <p:cNvPicPr/>
                <p:nvPr/>
              </p:nvPicPr>
              <p:blipFill>
                <a:blip r:embed="rId371"/>
                <a:stretch>
                  <a:fillRect/>
                </a:stretch>
              </p:blipFill>
              <p:spPr>
                <a:xfrm>
                  <a:off x="6800075" y="6405393"/>
                  <a:ext cx="207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4" name="Freihand 233">
                  <a:extLst>
                    <a:ext uri="{FF2B5EF4-FFF2-40B4-BE49-F238E27FC236}">
                      <a16:creationId xmlns:a16="http://schemas.microsoft.com/office/drawing/2014/main" id="{C2C0CC53-1505-5B67-EC74-97901A9E80CF}"/>
                    </a:ext>
                  </a:extLst>
                </p14:cNvPr>
                <p14:cNvContentPartPr/>
                <p14:nvPr/>
              </p14:nvContentPartPr>
              <p14:xfrm>
                <a:off x="7044155" y="6338073"/>
                <a:ext cx="189000" cy="195480"/>
              </p14:xfrm>
            </p:contentPart>
          </mc:Choice>
          <mc:Fallback>
            <p:pic>
              <p:nvPicPr>
                <p:cNvPr id="234" name="Freihand 233">
                  <a:extLst>
                    <a:ext uri="{FF2B5EF4-FFF2-40B4-BE49-F238E27FC236}">
                      <a16:creationId xmlns:a16="http://schemas.microsoft.com/office/drawing/2014/main" id="{C2C0CC53-1505-5B67-EC74-97901A9E80CF}"/>
                    </a:ext>
                  </a:extLst>
                </p:cNvPr>
                <p:cNvPicPr/>
                <p:nvPr/>
              </p:nvPicPr>
              <p:blipFill>
                <a:blip r:embed="rId373"/>
                <a:stretch>
                  <a:fillRect/>
                </a:stretch>
              </p:blipFill>
              <p:spPr>
                <a:xfrm>
                  <a:off x="7035155" y="6329073"/>
                  <a:ext cx="206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5" name="Freihand 234">
                  <a:extLst>
                    <a:ext uri="{FF2B5EF4-FFF2-40B4-BE49-F238E27FC236}">
                      <a16:creationId xmlns:a16="http://schemas.microsoft.com/office/drawing/2014/main" id="{CBB65725-C9DD-5970-9C7C-7A28DDCDD8F6}"/>
                    </a:ext>
                  </a:extLst>
                </p14:cNvPr>
                <p14:cNvContentPartPr/>
                <p14:nvPr/>
              </p14:nvContentPartPr>
              <p14:xfrm>
                <a:off x="7344755" y="6308913"/>
                <a:ext cx="174240" cy="157680"/>
              </p14:xfrm>
            </p:contentPart>
          </mc:Choice>
          <mc:Fallback>
            <p:pic>
              <p:nvPicPr>
                <p:cNvPr id="235" name="Freihand 234">
                  <a:extLst>
                    <a:ext uri="{FF2B5EF4-FFF2-40B4-BE49-F238E27FC236}">
                      <a16:creationId xmlns:a16="http://schemas.microsoft.com/office/drawing/2014/main" id="{CBB65725-C9DD-5970-9C7C-7A28DDCDD8F6}"/>
                    </a:ext>
                  </a:extLst>
                </p:cNvPr>
                <p:cNvPicPr/>
                <p:nvPr/>
              </p:nvPicPr>
              <p:blipFill>
                <a:blip r:embed="rId375"/>
                <a:stretch>
                  <a:fillRect/>
                </a:stretch>
              </p:blipFill>
              <p:spPr>
                <a:xfrm>
                  <a:off x="7336115" y="6300273"/>
                  <a:ext cx="191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6" name="Freihand 235">
                  <a:extLst>
                    <a:ext uri="{FF2B5EF4-FFF2-40B4-BE49-F238E27FC236}">
                      <a16:creationId xmlns:a16="http://schemas.microsoft.com/office/drawing/2014/main" id="{42B7469E-7B55-957C-8973-73AA67A65412}"/>
                    </a:ext>
                  </a:extLst>
                </p14:cNvPr>
                <p14:cNvContentPartPr/>
                <p14:nvPr/>
              </p14:nvContentPartPr>
              <p14:xfrm>
                <a:off x="7561115" y="6222873"/>
                <a:ext cx="257040" cy="278640"/>
              </p14:xfrm>
            </p:contentPart>
          </mc:Choice>
          <mc:Fallback>
            <p:pic>
              <p:nvPicPr>
                <p:cNvPr id="236" name="Freihand 235">
                  <a:extLst>
                    <a:ext uri="{FF2B5EF4-FFF2-40B4-BE49-F238E27FC236}">
                      <a16:creationId xmlns:a16="http://schemas.microsoft.com/office/drawing/2014/main" id="{42B7469E-7B55-957C-8973-73AA67A65412}"/>
                    </a:ext>
                  </a:extLst>
                </p:cNvPr>
                <p:cNvPicPr/>
                <p:nvPr/>
              </p:nvPicPr>
              <p:blipFill>
                <a:blip r:embed="rId377"/>
                <a:stretch>
                  <a:fillRect/>
                </a:stretch>
              </p:blipFill>
              <p:spPr>
                <a:xfrm>
                  <a:off x="7552475" y="6213873"/>
                  <a:ext cx="2746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7" name="Freihand 236">
                  <a:extLst>
                    <a:ext uri="{FF2B5EF4-FFF2-40B4-BE49-F238E27FC236}">
                      <a16:creationId xmlns:a16="http://schemas.microsoft.com/office/drawing/2014/main" id="{8A8A10C6-2730-1DED-EFF3-CD41250CEBDA}"/>
                    </a:ext>
                  </a:extLst>
                </p14:cNvPr>
                <p14:cNvContentPartPr/>
                <p14:nvPr/>
              </p14:nvContentPartPr>
              <p14:xfrm>
                <a:off x="7864235" y="6165993"/>
                <a:ext cx="84600" cy="163080"/>
              </p14:xfrm>
            </p:contentPart>
          </mc:Choice>
          <mc:Fallback>
            <p:pic>
              <p:nvPicPr>
                <p:cNvPr id="237" name="Freihand 236">
                  <a:extLst>
                    <a:ext uri="{FF2B5EF4-FFF2-40B4-BE49-F238E27FC236}">
                      <a16:creationId xmlns:a16="http://schemas.microsoft.com/office/drawing/2014/main" id="{8A8A10C6-2730-1DED-EFF3-CD41250CEBDA}"/>
                    </a:ext>
                  </a:extLst>
                </p:cNvPr>
                <p:cNvPicPr/>
                <p:nvPr/>
              </p:nvPicPr>
              <p:blipFill>
                <a:blip r:embed="rId379"/>
                <a:stretch>
                  <a:fillRect/>
                </a:stretch>
              </p:blipFill>
              <p:spPr>
                <a:xfrm>
                  <a:off x="7855235" y="6157353"/>
                  <a:ext cx="102240" cy="18072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9EABE736-43C5-3411-DEB3-9A2EE890CBAE}"/>
                  </a:ext>
                </a:extLst>
              </p14:cNvPr>
              <p14:cNvContentPartPr/>
              <p14:nvPr/>
            </p14:nvContentPartPr>
            <p14:xfrm>
              <a:off x="7858475" y="1144108"/>
              <a:ext cx="1741680" cy="555480"/>
            </p14:xfrm>
          </p:contentPart>
        </mc:Choice>
        <mc:Fallback>
          <p:pic>
            <p:nvPicPr>
              <p:cNvPr id="10" name="Freihand 9">
                <a:extLst>
                  <a:ext uri="{FF2B5EF4-FFF2-40B4-BE49-F238E27FC236}">
                    <a16:creationId xmlns:a16="http://schemas.microsoft.com/office/drawing/2014/main" id="{9EABE736-43C5-3411-DEB3-9A2EE890CBAE}"/>
                  </a:ext>
                </a:extLst>
              </p:cNvPr>
              <p:cNvPicPr/>
              <p:nvPr/>
            </p:nvPicPr>
            <p:blipFill>
              <a:blip r:embed="rId7"/>
              <a:stretch>
                <a:fillRect/>
              </a:stretch>
            </p:blipFill>
            <p:spPr>
              <a:xfrm>
                <a:off x="7849475" y="1135468"/>
                <a:ext cx="175932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a:extLst>
                  <a:ext uri="{FF2B5EF4-FFF2-40B4-BE49-F238E27FC236}">
                    <a16:creationId xmlns:a16="http://schemas.microsoft.com/office/drawing/2014/main" id="{A54E7FA5-6E0D-15C6-A64F-EBB9C4918EC7}"/>
                  </a:ext>
                </a:extLst>
              </p14:cNvPr>
              <p14:cNvContentPartPr/>
              <p14:nvPr/>
            </p14:nvContentPartPr>
            <p14:xfrm>
              <a:off x="7558595" y="5321908"/>
              <a:ext cx="327240" cy="430920"/>
            </p14:xfrm>
          </p:contentPart>
        </mc:Choice>
        <mc:Fallback>
          <p:pic>
            <p:nvPicPr>
              <p:cNvPr id="17" name="Freihand 16">
                <a:extLst>
                  <a:ext uri="{FF2B5EF4-FFF2-40B4-BE49-F238E27FC236}">
                    <a16:creationId xmlns:a16="http://schemas.microsoft.com/office/drawing/2014/main" id="{A54E7FA5-6E0D-15C6-A64F-EBB9C4918EC7}"/>
                  </a:ext>
                </a:extLst>
              </p:cNvPr>
              <p:cNvPicPr/>
              <p:nvPr/>
            </p:nvPicPr>
            <p:blipFill>
              <a:blip r:embed="rId9"/>
              <a:stretch>
                <a:fillRect/>
              </a:stretch>
            </p:blipFill>
            <p:spPr>
              <a:xfrm>
                <a:off x="7549955" y="5312908"/>
                <a:ext cx="34488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B0825530-8BCB-87D4-1D3B-39F873520C82}"/>
                  </a:ext>
                </a:extLst>
              </p14:cNvPr>
              <p14:cNvContentPartPr/>
              <p14:nvPr/>
            </p14:nvContentPartPr>
            <p14:xfrm>
              <a:off x="824075" y="5082508"/>
              <a:ext cx="223920" cy="200880"/>
            </p14:xfrm>
          </p:contentPart>
        </mc:Choice>
        <mc:Fallback>
          <p:pic>
            <p:nvPicPr>
              <p:cNvPr id="18" name="Freihand 17">
                <a:extLst>
                  <a:ext uri="{FF2B5EF4-FFF2-40B4-BE49-F238E27FC236}">
                    <a16:creationId xmlns:a16="http://schemas.microsoft.com/office/drawing/2014/main" id="{B0825530-8BCB-87D4-1D3B-39F873520C82}"/>
                  </a:ext>
                </a:extLst>
              </p:cNvPr>
              <p:cNvPicPr/>
              <p:nvPr/>
            </p:nvPicPr>
            <p:blipFill>
              <a:blip r:embed="rId11"/>
              <a:stretch>
                <a:fillRect/>
              </a:stretch>
            </p:blipFill>
            <p:spPr>
              <a:xfrm>
                <a:off x="815435" y="5073868"/>
                <a:ext cx="241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94E61CE5-1B2E-A5AC-A87A-71585D98B911}"/>
                  </a:ext>
                </a:extLst>
              </p14:cNvPr>
              <p14:cNvContentPartPr/>
              <p14:nvPr/>
            </p14:nvContentPartPr>
            <p14:xfrm>
              <a:off x="2283155" y="3260908"/>
              <a:ext cx="41040" cy="1151640"/>
            </p14:xfrm>
          </p:contentPart>
        </mc:Choice>
        <mc:Fallback>
          <p:pic>
            <p:nvPicPr>
              <p:cNvPr id="19" name="Freihand 18">
                <a:extLst>
                  <a:ext uri="{FF2B5EF4-FFF2-40B4-BE49-F238E27FC236}">
                    <a16:creationId xmlns:a16="http://schemas.microsoft.com/office/drawing/2014/main" id="{94E61CE5-1B2E-A5AC-A87A-71585D98B911}"/>
                  </a:ext>
                </a:extLst>
              </p:cNvPr>
              <p:cNvPicPr/>
              <p:nvPr/>
            </p:nvPicPr>
            <p:blipFill>
              <a:blip r:embed="rId13"/>
              <a:stretch>
                <a:fillRect/>
              </a:stretch>
            </p:blipFill>
            <p:spPr>
              <a:xfrm>
                <a:off x="2274155" y="3252268"/>
                <a:ext cx="58680" cy="1169280"/>
              </a:xfrm>
              <a:prstGeom prst="rect">
                <a:avLst/>
              </a:prstGeom>
            </p:spPr>
          </p:pic>
        </mc:Fallback>
      </mc:AlternateContent>
      <p:grpSp>
        <p:nvGrpSpPr>
          <p:cNvPr id="21" name="Gruppieren 20">
            <a:extLst>
              <a:ext uri="{FF2B5EF4-FFF2-40B4-BE49-F238E27FC236}">
                <a16:creationId xmlns:a16="http://schemas.microsoft.com/office/drawing/2014/main" id="{3BB2CECF-AB48-C5F7-309F-BB740A1F3F5C}"/>
              </a:ext>
            </a:extLst>
          </p:cNvPr>
          <p:cNvGrpSpPr/>
          <p:nvPr/>
        </p:nvGrpSpPr>
        <p:grpSpPr>
          <a:xfrm>
            <a:off x="7183115" y="639388"/>
            <a:ext cx="2411640" cy="1127880"/>
            <a:chOff x="7183115" y="639388"/>
            <a:chExt cx="2411640" cy="112788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F88B6752-C2D3-2651-1A3A-B65ADB90433A}"/>
                    </a:ext>
                  </a:extLst>
                </p14:cNvPr>
                <p14:cNvContentPartPr/>
                <p14:nvPr/>
              </p14:nvContentPartPr>
              <p14:xfrm>
                <a:off x="7183115" y="639388"/>
                <a:ext cx="1778760" cy="567360"/>
              </p14:xfrm>
            </p:contentPart>
          </mc:Choice>
          <mc:Fallback>
            <p:pic>
              <p:nvPicPr>
                <p:cNvPr id="11" name="Freihand 10">
                  <a:extLst>
                    <a:ext uri="{FF2B5EF4-FFF2-40B4-BE49-F238E27FC236}">
                      <a16:creationId xmlns:a16="http://schemas.microsoft.com/office/drawing/2014/main" id="{F88B6752-C2D3-2651-1A3A-B65ADB90433A}"/>
                    </a:ext>
                  </a:extLst>
                </p:cNvPr>
                <p:cNvPicPr/>
                <p:nvPr/>
              </p:nvPicPr>
              <p:blipFill>
                <a:blip r:embed="rId15"/>
                <a:stretch>
                  <a:fillRect/>
                </a:stretch>
              </p:blipFill>
              <p:spPr>
                <a:xfrm>
                  <a:off x="7174475" y="630388"/>
                  <a:ext cx="179640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F558239D-C19A-161E-44EE-9CDA9C672CA3}"/>
                    </a:ext>
                  </a:extLst>
                </p14:cNvPr>
                <p14:cNvContentPartPr/>
                <p14:nvPr/>
              </p14:nvContentPartPr>
              <p14:xfrm>
                <a:off x="7827875" y="1157428"/>
                <a:ext cx="1766880" cy="609840"/>
              </p14:xfrm>
            </p:contentPart>
          </mc:Choice>
          <mc:Fallback>
            <p:pic>
              <p:nvPicPr>
                <p:cNvPr id="13" name="Freihand 12">
                  <a:extLst>
                    <a:ext uri="{FF2B5EF4-FFF2-40B4-BE49-F238E27FC236}">
                      <a16:creationId xmlns:a16="http://schemas.microsoft.com/office/drawing/2014/main" id="{F558239D-C19A-161E-44EE-9CDA9C672CA3}"/>
                    </a:ext>
                  </a:extLst>
                </p:cNvPr>
                <p:cNvPicPr/>
                <p:nvPr/>
              </p:nvPicPr>
              <p:blipFill>
                <a:blip r:embed="rId17"/>
                <a:stretch>
                  <a:fillRect/>
                </a:stretch>
              </p:blipFill>
              <p:spPr>
                <a:xfrm>
                  <a:off x="7818875" y="1148428"/>
                  <a:ext cx="178452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5F8B5018-6D65-15D2-12C1-CDAB4E5251BA}"/>
                    </a:ext>
                  </a:extLst>
                </p14:cNvPr>
                <p14:cNvContentPartPr/>
                <p14:nvPr/>
              </p14:nvContentPartPr>
              <p14:xfrm>
                <a:off x="7291115" y="798148"/>
                <a:ext cx="326160" cy="380160"/>
              </p14:xfrm>
            </p:contentPart>
          </mc:Choice>
          <mc:Fallback>
            <p:pic>
              <p:nvPicPr>
                <p:cNvPr id="20" name="Freihand 19">
                  <a:extLst>
                    <a:ext uri="{FF2B5EF4-FFF2-40B4-BE49-F238E27FC236}">
                      <a16:creationId xmlns:a16="http://schemas.microsoft.com/office/drawing/2014/main" id="{5F8B5018-6D65-15D2-12C1-CDAB4E5251BA}"/>
                    </a:ext>
                  </a:extLst>
                </p:cNvPr>
                <p:cNvPicPr/>
                <p:nvPr/>
              </p:nvPicPr>
              <p:blipFill>
                <a:blip r:embed="rId19"/>
                <a:stretch>
                  <a:fillRect/>
                </a:stretch>
              </p:blipFill>
              <p:spPr>
                <a:xfrm>
                  <a:off x="7282115" y="789508"/>
                  <a:ext cx="343800" cy="39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1AEE904E-6618-FCB1-B17A-D92A562E35D1}"/>
                  </a:ext>
                </a:extLst>
              </p14:cNvPr>
              <p14:cNvContentPartPr/>
              <p14:nvPr/>
            </p14:nvContentPartPr>
            <p14:xfrm>
              <a:off x="8712035" y="550108"/>
              <a:ext cx="605880" cy="24120"/>
            </p14:xfrm>
          </p:contentPart>
        </mc:Choice>
        <mc:Fallback>
          <p:pic>
            <p:nvPicPr>
              <p:cNvPr id="22" name="Freihand 21">
                <a:extLst>
                  <a:ext uri="{FF2B5EF4-FFF2-40B4-BE49-F238E27FC236}">
                    <a16:creationId xmlns:a16="http://schemas.microsoft.com/office/drawing/2014/main" id="{1AEE904E-6618-FCB1-B17A-D92A562E35D1}"/>
                  </a:ext>
                </a:extLst>
              </p:cNvPr>
              <p:cNvPicPr/>
              <p:nvPr/>
            </p:nvPicPr>
            <p:blipFill>
              <a:blip r:embed="rId21"/>
              <a:stretch>
                <a:fillRect/>
              </a:stretch>
            </p:blipFill>
            <p:spPr>
              <a:xfrm>
                <a:off x="8703395" y="541108"/>
                <a:ext cx="623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14007F73-D5FC-D2C5-FB0A-16716F4FB7E9}"/>
                  </a:ext>
                </a:extLst>
              </p14:cNvPr>
              <p14:cNvContentPartPr/>
              <p14:nvPr/>
            </p14:nvContentPartPr>
            <p14:xfrm>
              <a:off x="2303675" y="5562388"/>
              <a:ext cx="919800" cy="525600"/>
            </p14:xfrm>
          </p:contentPart>
        </mc:Choice>
        <mc:Fallback>
          <p:pic>
            <p:nvPicPr>
              <p:cNvPr id="25" name="Freihand 24">
                <a:extLst>
                  <a:ext uri="{FF2B5EF4-FFF2-40B4-BE49-F238E27FC236}">
                    <a16:creationId xmlns:a16="http://schemas.microsoft.com/office/drawing/2014/main" id="{14007F73-D5FC-D2C5-FB0A-16716F4FB7E9}"/>
                  </a:ext>
                </a:extLst>
              </p:cNvPr>
              <p:cNvPicPr/>
              <p:nvPr/>
            </p:nvPicPr>
            <p:blipFill>
              <a:blip r:embed="rId23"/>
              <a:stretch>
                <a:fillRect/>
              </a:stretch>
            </p:blipFill>
            <p:spPr>
              <a:xfrm>
                <a:off x="2295035" y="5553748"/>
                <a:ext cx="93744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AB7280BA-FFF5-C28A-49C1-3CAC657668C8}"/>
                  </a:ext>
                </a:extLst>
              </p14:cNvPr>
              <p14:cNvContentPartPr/>
              <p14:nvPr/>
            </p14:nvContentPartPr>
            <p14:xfrm>
              <a:off x="9169235" y="313948"/>
              <a:ext cx="167040" cy="261360"/>
            </p14:xfrm>
          </p:contentPart>
        </mc:Choice>
        <mc:Fallback>
          <p:pic>
            <p:nvPicPr>
              <p:cNvPr id="26" name="Freihand 25">
                <a:extLst>
                  <a:ext uri="{FF2B5EF4-FFF2-40B4-BE49-F238E27FC236}">
                    <a16:creationId xmlns:a16="http://schemas.microsoft.com/office/drawing/2014/main" id="{AB7280BA-FFF5-C28A-49C1-3CAC657668C8}"/>
                  </a:ext>
                </a:extLst>
              </p:cNvPr>
              <p:cNvPicPr/>
              <p:nvPr/>
            </p:nvPicPr>
            <p:blipFill>
              <a:blip r:embed="rId25"/>
              <a:stretch>
                <a:fillRect/>
              </a:stretch>
            </p:blipFill>
            <p:spPr>
              <a:xfrm>
                <a:off x="9160595" y="304948"/>
                <a:ext cx="184680" cy="279000"/>
              </a:xfrm>
              <a:prstGeom prst="rect">
                <a:avLst/>
              </a:prstGeom>
            </p:spPr>
          </p:pic>
        </mc:Fallback>
      </mc:AlternateContent>
      <p:grpSp>
        <p:nvGrpSpPr>
          <p:cNvPr id="42" name="Gruppieren 41">
            <a:extLst>
              <a:ext uri="{FF2B5EF4-FFF2-40B4-BE49-F238E27FC236}">
                <a16:creationId xmlns:a16="http://schemas.microsoft.com/office/drawing/2014/main" id="{C1359AEE-3DB6-4261-7CC2-2172044A6DA2}"/>
              </a:ext>
            </a:extLst>
          </p:cNvPr>
          <p:cNvGrpSpPr/>
          <p:nvPr/>
        </p:nvGrpSpPr>
        <p:grpSpPr>
          <a:xfrm>
            <a:off x="4946435" y="539668"/>
            <a:ext cx="1173960" cy="247320"/>
            <a:chOff x="4946435" y="539668"/>
            <a:chExt cx="1173960" cy="247320"/>
          </a:xfrm>
        </p:grpSpPr>
        <mc:AlternateContent xmlns:mc="http://schemas.openxmlformats.org/markup-compatibility/2006">
          <mc:Choice xmlns:p14="http://schemas.microsoft.com/office/powerpoint/2010/main" Requires="p14">
            <p:contentPart p14:bwMode="auto" r:id="rId26">
              <p14:nvContentPartPr>
                <p14:cNvPr id="28" name="Freihand 27">
                  <a:extLst>
                    <a:ext uri="{FF2B5EF4-FFF2-40B4-BE49-F238E27FC236}">
                      <a16:creationId xmlns:a16="http://schemas.microsoft.com/office/drawing/2014/main" id="{B96D15D3-78FC-BB74-3156-4C3EA11FEE8C}"/>
                    </a:ext>
                  </a:extLst>
                </p14:cNvPr>
                <p14:cNvContentPartPr/>
                <p14:nvPr/>
              </p14:nvContentPartPr>
              <p14:xfrm>
                <a:off x="4946435" y="556948"/>
                <a:ext cx="245160" cy="111600"/>
              </p14:xfrm>
            </p:contentPart>
          </mc:Choice>
          <mc:Fallback>
            <p:pic>
              <p:nvPicPr>
                <p:cNvPr id="28" name="Freihand 27">
                  <a:extLst>
                    <a:ext uri="{FF2B5EF4-FFF2-40B4-BE49-F238E27FC236}">
                      <a16:creationId xmlns:a16="http://schemas.microsoft.com/office/drawing/2014/main" id="{B96D15D3-78FC-BB74-3156-4C3EA11FEE8C}"/>
                    </a:ext>
                  </a:extLst>
                </p:cNvPr>
                <p:cNvPicPr/>
                <p:nvPr/>
              </p:nvPicPr>
              <p:blipFill>
                <a:blip r:embed="rId27"/>
                <a:stretch>
                  <a:fillRect/>
                </a:stretch>
              </p:blipFill>
              <p:spPr>
                <a:xfrm>
                  <a:off x="4937435" y="548308"/>
                  <a:ext cx="262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A9D7A8BF-5C9D-6FE9-C47E-0411A4E2BCF0}"/>
                    </a:ext>
                  </a:extLst>
                </p14:cNvPr>
                <p14:cNvContentPartPr/>
                <p14:nvPr/>
              </p14:nvContentPartPr>
              <p14:xfrm>
                <a:off x="5247755" y="624988"/>
                <a:ext cx="145440" cy="133560"/>
              </p14:xfrm>
            </p:contentPart>
          </mc:Choice>
          <mc:Fallback>
            <p:pic>
              <p:nvPicPr>
                <p:cNvPr id="30" name="Freihand 29">
                  <a:extLst>
                    <a:ext uri="{FF2B5EF4-FFF2-40B4-BE49-F238E27FC236}">
                      <a16:creationId xmlns:a16="http://schemas.microsoft.com/office/drawing/2014/main" id="{A9D7A8BF-5C9D-6FE9-C47E-0411A4E2BCF0}"/>
                    </a:ext>
                  </a:extLst>
                </p:cNvPr>
                <p:cNvPicPr/>
                <p:nvPr/>
              </p:nvPicPr>
              <p:blipFill>
                <a:blip r:embed="rId29"/>
                <a:stretch>
                  <a:fillRect/>
                </a:stretch>
              </p:blipFill>
              <p:spPr>
                <a:xfrm>
                  <a:off x="5238755" y="615988"/>
                  <a:ext cx="163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628D704F-B7D8-3F94-2F52-513BA5636766}"/>
                    </a:ext>
                  </a:extLst>
                </p14:cNvPr>
                <p14:cNvContentPartPr/>
                <p14:nvPr/>
              </p14:nvContentPartPr>
              <p14:xfrm>
                <a:off x="5479235" y="564868"/>
                <a:ext cx="148680" cy="91800"/>
              </p14:xfrm>
            </p:contentPart>
          </mc:Choice>
          <mc:Fallback>
            <p:pic>
              <p:nvPicPr>
                <p:cNvPr id="33" name="Freihand 32">
                  <a:extLst>
                    <a:ext uri="{FF2B5EF4-FFF2-40B4-BE49-F238E27FC236}">
                      <a16:creationId xmlns:a16="http://schemas.microsoft.com/office/drawing/2014/main" id="{628D704F-B7D8-3F94-2F52-513BA5636766}"/>
                    </a:ext>
                  </a:extLst>
                </p:cNvPr>
                <p:cNvPicPr/>
                <p:nvPr/>
              </p:nvPicPr>
              <p:blipFill>
                <a:blip r:embed="rId31"/>
                <a:stretch>
                  <a:fillRect/>
                </a:stretch>
              </p:blipFill>
              <p:spPr>
                <a:xfrm>
                  <a:off x="5470235" y="556228"/>
                  <a:ext cx="166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 name="Freihand 37">
                  <a:extLst>
                    <a:ext uri="{FF2B5EF4-FFF2-40B4-BE49-F238E27FC236}">
                      <a16:creationId xmlns:a16="http://schemas.microsoft.com/office/drawing/2014/main" id="{34CBA019-0E69-F370-CF81-A7D8AF941578}"/>
                    </a:ext>
                  </a:extLst>
                </p14:cNvPr>
                <p14:cNvContentPartPr/>
                <p14:nvPr/>
              </p14:nvContentPartPr>
              <p14:xfrm>
                <a:off x="5729435" y="539668"/>
                <a:ext cx="261720" cy="101520"/>
              </p14:xfrm>
            </p:contentPart>
          </mc:Choice>
          <mc:Fallback>
            <p:pic>
              <p:nvPicPr>
                <p:cNvPr id="38" name="Freihand 37">
                  <a:extLst>
                    <a:ext uri="{FF2B5EF4-FFF2-40B4-BE49-F238E27FC236}">
                      <a16:creationId xmlns:a16="http://schemas.microsoft.com/office/drawing/2014/main" id="{34CBA019-0E69-F370-CF81-A7D8AF941578}"/>
                    </a:ext>
                  </a:extLst>
                </p:cNvPr>
                <p:cNvPicPr/>
                <p:nvPr/>
              </p:nvPicPr>
              <p:blipFill>
                <a:blip r:embed="rId33"/>
                <a:stretch>
                  <a:fillRect/>
                </a:stretch>
              </p:blipFill>
              <p:spPr>
                <a:xfrm>
                  <a:off x="5720795" y="531028"/>
                  <a:ext cx="279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Freihand 39">
                  <a:extLst>
                    <a:ext uri="{FF2B5EF4-FFF2-40B4-BE49-F238E27FC236}">
                      <a16:creationId xmlns:a16="http://schemas.microsoft.com/office/drawing/2014/main" id="{163E7E87-D8E7-63EE-074E-3DAC56B870C2}"/>
                    </a:ext>
                  </a:extLst>
                </p14:cNvPr>
                <p14:cNvContentPartPr/>
                <p14:nvPr/>
              </p14:nvContentPartPr>
              <p14:xfrm>
                <a:off x="5973515" y="642268"/>
                <a:ext cx="146880" cy="144720"/>
              </p14:xfrm>
            </p:contentPart>
          </mc:Choice>
          <mc:Fallback>
            <p:pic>
              <p:nvPicPr>
                <p:cNvPr id="40" name="Freihand 39">
                  <a:extLst>
                    <a:ext uri="{FF2B5EF4-FFF2-40B4-BE49-F238E27FC236}">
                      <a16:creationId xmlns:a16="http://schemas.microsoft.com/office/drawing/2014/main" id="{163E7E87-D8E7-63EE-074E-3DAC56B870C2}"/>
                    </a:ext>
                  </a:extLst>
                </p:cNvPr>
                <p:cNvPicPr/>
                <p:nvPr/>
              </p:nvPicPr>
              <p:blipFill>
                <a:blip r:embed="rId35"/>
                <a:stretch>
                  <a:fillRect/>
                </a:stretch>
              </p:blipFill>
              <p:spPr>
                <a:xfrm>
                  <a:off x="5964515" y="633268"/>
                  <a:ext cx="16452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6" name="Freihand 45">
                <a:extLst>
                  <a:ext uri="{FF2B5EF4-FFF2-40B4-BE49-F238E27FC236}">
                    <a16:creationId xmlns:a16="http://schemas.microsoft.com/office/drawing/2014/main" id="{5F0C2731-8AD0-517F-304C-C9ED47E88D7E}"/>
                  </a:ext>
                </a:extLst>
              </p14:cNvPr>
              <p14:cNvContentPartPr/>
              <p14:nvPr/>
            </p14:nvContentPartPr>
            <p14:xfrm>
              <a:off x="1626155" y="3724948"/>
              <a:ext cx="42840" cy="912600"/>
            </p14:xfrm>
          </p:contentPart>
        </mc:Choice>
        <mc:Fallback>
          <p:pic>
            <p:nvPicPr>
              <p:cNvPr id="46" name="Freihand 45">
                <a:extLst>
                  <a:ext uri="{FF2B5EF4-FFF2-40B4-BE49-F238E27FC236}">
                    <a16:creationId xmlns:a16="http://schemas.microsoft.com/office/drawing/2014/main" id="{5F0C2731-8AD0-517F-304C-C9ED47E88D7E}"/>
                  </a:ext>
                </a:extLst>
              </p:cNvPr>
              <p:cNvPicPr/>
              <p:nvPr/>
            </p:nvPicPr>
            <p:blipFill>
              <a:blip r:embed="rId37"/>
              <a:stretch>
                <a:fillRect/>
              </a:stretch>
            </p:blipFill>
            <p:spPr>
              <a:xfrm>
                <a:off x="1617155" y="3716308"/>
                <a:ext cx="60480" cy="930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5" name="Freihand 54">
                <a:extLst>
                  <a:ext uri="{FF2B5EF4-FFF2-40B4-BE49-F238E27FC236}">
                    <a16:creationId xmlns:a16="http://schemas.microsoft.com/office/drawing/2014/main" id="{6DAAA1BE-1592-7703-BA98-7ADBCEDEE861}"/>
                  </a:ext>
                </a:extLst>
              </p14:cNvPr>
              <p14:cNvContentPartPr/>
              <p14:nvPr/>
            </p14:nvContentPartPr>
            <p14:xfrm>
              <a:off x="5646635" y="5533588"/>
              <a:ext cx="1144800" cy="1044000"/>
            </p14:xfrm>
          </p:contentPart>
        </mc:Choice>
        <mc:Fallback>
          <p:pic>
            <p:nvPicPr>
              <p:cNvPr id="55" name="Freihand 54">
                <a:extLst>
                  <a:ext uri="{FF2B5EF4-FFF2-40B4-BE49-F238E27FC236}">
                    <a16:creationId xmlns:a16="http://schemas.microsoft.com/office/drawing/2014/main" id="{6DAAA1BE-1592-7703-BA98-7ADBCEDEE861}"/>
                  </a:ext>
                </a:extLst>
              </p:cNvPr>
              <p:cNvPicPr/>
              <p:nvPr/>
            </p:nvPicPr>
            <p:blipFill>
              <a:blip r:embed="rId39"/>
              <a:stretch>
                <a:fillRect/>
              </a:stretch>
            </p:blipFill>
            <p:spPr>
              <a:xfrm>
                <a:off x="5637995" y="5524588"/>
                <a:ext cx="1162440" cy="1061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062D56E4-6F45-B2C5-D873-A6C41F37CC27}"/>
                  </a:ext>
                </a:extLst>
              </p14:cNvPr>
              <p14:cNvContentPartPr/>
              <p14:nvPr/>
            </p14:nvContentPartPr>
            <p14:xfrm>
              <a:off x="5865875" y="1337788"/>
              <a:ext cx="1292400" cy="207000"/>
            </p14:xfrm>
          </p:contentPart>
        </mc:Choice>
        <mc:Fallback>
          <p:pic>
            <p:nvPicPr>
              <p:cNvPr id="43" name="Freihand 42">
                <a:extLst>
                  <a:ext uri="{FF2B5EF4-FFF2-40B4-BE49-F238E27FC236}">
                    <a16:creationId xmlns:a16="http://schemas.microsoft.com/office/drawing/2014/main" id="{062D56E4-6F45-B2C5-D873-A6C41F37CC27}"/>
                  </a:ext>
                </a:extLst>
              </p:cNvPr>
              <p:cNvPicPr/>
              <p:nvPr/>
            </p:nvPicPr>
            <p:blipFill>
              <a:blip r:embed="rId41"/>
              <a:stretch>
                <a:fillRect/>
              </a:stretch>
            </p:blipFill>
            <p:spPr>
              <a:xfrm>
                <a:off x="5857235" y="1328788"/>
                <a:ext cx="1310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6F662DEB-5FD5-711F-4F54-C4011E8B1864}"/>
                  </a:ext>
                </a:extLst>
              </p14:cNvPr>
              <p14:cNvContentPartPr/>
              <p14:nvPr/>
            </p14:nvContentPartPr>
            <p14:xfrm>
              <a:off x="5503355" y="1313308"/>
              <a:ext cx="367920" cy="211320"/>
            </p14:xfrm>
          </p:contentPart>
        </mc:Choice>
        <mc:Fallback>
          <p:pic>
            <p:nvPicPr>
              <p:cNvPr id="44" name="Freihand 43">
                <a:extLst>
                  <a:ext uri="{FF2B5EF4-FFF2-40B4-BE49-F238E27FC236}">
                    <a16:creationId xmlns:a16="http://schemas.microsoft.com/office/drawing/2014/main" id="{6F662DEB-5FD5-711F-4F54-C4011E8B1864}"/>
                  </a:ext>
                </a:extLst>
              </p:cNvPr>
              <p:cNvPicPr/>
              <p:nvPr/>
            </p:nvPicPr>
            <p:blipFill>
              <a:blip r:embed="rId43"/>
              <a:stretch>
                <a:fillRect/>
              </a:stretch>
            </p:blipFill>
            <p:spPr>
              <a:xfrm>
                <a:off x="5494355" y="1304308"/>
                <a:ext cx="385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6" name="Freihand 55">
                <a:extLst>
                  <a:ext uri="{FF2B5EF4-FFF2-40B4-BE49-F238E27FC236}">
                    <a16:creationId xmlns:a16="http://schemas.microsoft.com/office/drawing/2014/main" id="{C52643C7-A318-ED4C-5376-F17F13D8F57F}"/>
                  </a:ext>
                </a:extLst>
              </p14:cNvPr>
              <p14:cNvContentPartPr/>
              <p14:nvPr/>
            </p14:nvContentPartPr>
            <p14:xfrm>
              <a:off x="60875" y="1526068"/>
              <a:ext cx="6119640" cy="3935160"/>
            </p14:xfrm>
          </p:contentPart>
        </mc:Choice>
        <mc:Fallback>
          <p:pic>
            <p:nvPicPr>
              <p:cNvPr id="56" name="Freihand 55">
                <a:extLst>
                  <a:ext uri="{FF2B5EF4-FFF2-40B4-BE49-F238E27FC236}">
                    <a16:creationId xmlns:a16="http://schemas.microsoft.com/office/drawing/2014/main" id="{C52643C7-A318-ED4C-5376-F17F13D8F57F}"/>
                  </a:ext>
                </a:extLst>
              </p:cNvPr>
              <p:cNvPicPr/>
              <p:nvPr/>
            </p:nvPicPr>
            <p:blipFill>
              <a:blip r:embed="rId45"/>
              <a:stretch>
                <a:fillRect/>
              </a:stretch>
            </p:blipFill>
            <p:spPr>
              <a:xfrm>
                <a:off x="52235" y="1517068"/>
                <a:ext cx="6137280" cy="3952800"/>
              </a:xfrm>
              <a:prstGeom prst="rect">
                <a:avLst/>
              </a:prstGeom>
            </p:spPr>
          </p:pic>
        </mc:Fallback>
      </mc:AlternateContent>
      <p:grpSp>
        <p:nvGrpSpPr>
          <p:cNvPr id="67" name="Gruppieren 66">
            <a:extLst>
              <a:ext uri="{FF2B5EF4-FFF2-40B4-BE49-F238E27FC236}">
                <a16:creationId xmlns:a16="http://schemas.microsoft.com/office/drawing/2014/main" id="{1957638D-5E09-6A53-A2E3-FD00C5014E68}"/>
              </a:ext>
            </a:extLst>
          </p:cNvPr>
          <p:cNvGrpSpPr/>
          <p:nvPr/>
        </p:nvGrpSpPr>
        <p:grpSpPr>
          <a:xfrm>
            <a:off x="826235" y="2548828"/>
            <a:ext cx="2624400" cy="2795760"/>
            <a:chOff x="826235" y="2548828"/>
            <a:chExt cx="2624400" cy="2795760"/>
          </a:xfrm>
        </p:grpSpPr>
        <mc:AlternateContent xmlns:mc="http://schemas.openxmlformats.org/markup-compatibility/2006">
          <mc:Choice xmlns:p14="http://schemas.microsoft.com/office/powerpoint/2010/main" Requires="p14">
            <p:contentPart p14:bwMode="auto" r:id="rId46">
              <p14:nvContentPartPr>
                <p14:cNvPr id="47" name="Freihand 46">
                  <a:extLst>
                    <a:ext uri="{FF2B5EF4-FFF2-40B4-BE49-F238E27FC236}">
                      <a16:creationId xmlns:a16="http://schemas.microsoft.com/office/drawing/2014/main" id="{C2CDA961-96BE-4140-33C9-84B979BCB530}"/>
                    </a:ext>
                  </a:extLst>
                </p14:cNvPr>
                <p14:cNvContentPartPr/>
                <p14:nvPr/>
              </p14:nvContentPartPr>
              <p14:xfrm>
                <a:off x="1813715" y="5243788"/>
                <a:ext cx="420480" cy="100800"/>
              </p14:xfrm>
            </p:contentPart>
          </mc:Choice>
          <mc:Fallback>
            <p:pic>
              <p:nvPicPr>
                <p:cNvPr id="47" name="Freihand 46">
                  <a:extLst>
                    <a:ext uri="{FF2B5EF4-FFF2-40B4-BE49-F238E27FC236}">
                      <a16:creationId xmlns:a16="http://schemas.microsoft.com/office/drawing/2014/main" id="{C2CDA961-96BE-4140-33C9-84B979BCB530}"/>
                    </a:ext>
                  </a:extLst>
                </p:cNvPr>
                <p:cNvPicPr/>
                <p:nvPr/>
              </p:nvPicPr>
              <p:blipFill>
                <a:blip r:embed="rId47"/>
                <a:stretch>
                  <a:fillRect/>
                </a:stretch>
              </p:blipFill>
              <p:spPr>
                <a:xfrm>
                  <a:off x="1804715" y="5234788"/>
                  <a:ext cx="438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Freihand 47">
                  <a:extLst>
                    <a:ext uri="{FF2B5EF4-FFF2-40B4-BE49-F238E27FC236}">
                      <a16:creationId xmlns:a16="http://schemas.microsoft.com/office/drawing/2014/main" id="{1FE0999F-8B43-8F87-A79D-BFA7A11A62E9}"/>
                    </a:ext>
                  </a:extLst>
                </p14:cNvPr>
                <p14:cNvContentPartPr/>
                <p14:nvPr/>
              </p14:nvContentPartPr>
              <p14:xfrm>
                <a:off x="1733075" y="5206348"/>
                <a:ext cx="165960" cy="135000"/>
              </p14:xfrm>
            </p:contentPart>
          </mc:Choice>
          <mc:Fallback>
            <p:pic>
              <p:nvPicPr>
                <p:cNvPr id="48" name="Freihand 47">
                  <a:extLst>
                    <a:ext uri="{FF2B5EF4-FFF2-40B4-BE49-F238E27FC236}">
                      <a16:creationId xmlns:a16="http://schemas.microsoft.com/office/drawing/2014/main" id="{1FE0999F-8B43-8F87-A79D-BFA7A11A62E9}"/>
                    </a:ext>
                  </a:extLst>
                </p:cNvPr>
                <p:cNvPicPr/>
                <p:nvPr/>
              </p:nvPicPr>
              <p:blipFill>
                <a:blip r:embed="rId49"/>
                <a:stretch>
                  <a:fillRect/>
                </a:stretch>
              </p:blipFill>
              <p:spPr>
                <a:xfrm>
                  <a:off x="1724435" y="5197348"/>
                  <a:ext cx="183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101D0CDD-E350-AE9A-942D-3886C4022075}"/>
                    </a:ext>
                  </a:extLst>
                </p14:cNvPr>
                <p14:cNvContentPartPr/>
                <p14:nvPr/>
              </p14:nvContentPartPr>
              <p14:xfrm>
                <a:off x="1622195" y="4545748"/>
                <a:ext cx="7920" cy="206280"/>
              </p14:xfrm>
            </p:contentPart>
          </mc:Choice>
          <mc:Fallback>
            <p:pic>
              <p:nvPicPr>
                <p:cNvPr id="50" name="Freihand 49">
                  <a:extLst>
                    <a:ext uri="{FF2B5EF4-FFF2-40B4-BE49-F238E27FC236}">
                      <a16:creationId xmlns:a16="http://schemas.microsoft.com/office/drawing/2014/main" id="{101D0CDD-E350-AE9A-942D-3886C4022075}"/>
                    </a:ext>
                  </a:extLst>
                </p:cNvPr>
                <p:cNvPicPr/>
                <p:nvPr/>
              </p:nvPicPr>
              <p:blipFill>
                <a:blip r:embed="rId51"/>
                <a:stretch>
                  <a:fillRect/>
                </a:stretch>
              </p:blipFill>
              <p:spPr>
                <a:xfrm>
                  <a:off x="1613555" y="4536748"/>
                  <a:ext cx="25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432458DA-DBB6-BFBD-4342-8F9A9948E98E}"/>
                    </a:ext>
                  </a:extLst>
                </p14:cNvPr>
                <p14:cNvContentPartPr/>
                <p14:nvPr/>
              </p14:nvContentPartPr>
              <p14:xfrm>
                <a:off x="1608515" y="5001148"/>
                <a:ext cx="28080" cy="193680"/>
              </p14:xfrm>
            </p:contentPart>
          </mc:Choice>
          <mc:Fallback>
            <p:pic>
              <p:nvPicPr>
                <p:cNvPr id="51" name="Freihand 50">
                  <a:extLst>
                    <a:ext uri="{FF2B5EF4-FFF2-40B4-BE49-F238E27FC236}">
                      <a16:creationId xmlns:a16="http://schemas.microsoft.com/office/drawing/2014/main" id="{432458DA-DBB6-BFBD-4342-8F9A9948E98E}"/>
                    </a:ext>
                  </a:extLst>
                </p:cNvPr>
                <p:cNvPicPr/>
                <p:nvPr/>
              </p:nvPicPr>
              <p:blipFill>
                <a:blip r:embed="rId53"/>
                <a:stretch>
                  <a:fillRect/>
                </a:stretch>
              </p:blipFill>
              <p:spPr>
                <a:xfrm>
                  <a:off x="1599875" y="4992508"/>
                  <a:ext cx="45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9CFEA24C-3915-F0DC-8900-BE3C782996C7}"/>
                    </a:ext>
                  </a:extLst>
                </p14:cNvPr>
                <p14:cNvContentPartPr/>
                <p14:nvPr/>
              </p14:nvContentPartPr>
              <p14:xfrm>
                <a:off x="2289275" y="4220668"/>
                <a:ext cx="11880" cy="302400"/>
              </p14:xfrm>
            </p:contentPart>
          </mc:Choice>
          <mc:Fallback>
            <p:pic>
              <p:nvPicPr>
                <p:cNvPr id="52" name="Freihand 51">
                  <a:extLst>
                    <a:ext uri="{FF2B5EF4-FFF2-40B4-BE49-F238E27FC236}">
                      <a16:creationId xmlns:a16="http://schemas.microsoft.com/office/drawing/2014/main" id="{9CFEA24C-3915-F0DC-8900-BE3C782996C7}"/>
                    </a:ext>
                  </a:extLst>
                </p:cNvPr>
                <p:cNvPicPr/>
                <p:nvPr/>
              </p:nvPicPr>
              <p:blipFill>
                <a:blip r:embed="rId55"/>
                <a:stretch>
                  <a:fillRect/>
                </a:stretch>
              </p:blipFill>
              <p:spPr>
                <a:xfrm>
                  <a:off x="2280275" y="4211668"/>
                  <a:ext cx="2952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EF6EA7C2-BE11-D34C-78FE-9D5B55AE4EB0}"/>
                    </a:ext>
                  </a:extLst>
                </p14:cNvPr>
                <p14:cNvContentPartPr/>
                <p14:nvPr/>
              </p14:nvContentPartPr>
              <p14:xfrm>
                <a:off x="2285675" y="4860748"/>
                <a:ext cx="17280" cy="193680"/>
              </p14:xfrm>
            </p:contentPart>
          </mc:Choice>
          <mc:Fallback>
            <p:pic>
              <p:nvPicPr>
                <p:cNvPr id="53" name="Freihand 52">
                  <a:extLst>
                    <a:ext uri="{FF2B5EF4-FFF2-40B4-BE49-F238E27FC236}">
                      <a16:creationId xmlns:a16="http://schemas.microsoft.com/office/drawing/2014/main" id="{EF6EA7C2-BE11-D34C-78FE-9D5B55AE4EB0}"/>
                    </a:ext>
                  </a:extLst>
                </p:cNvPr>
                <p:cNvPicPr/>
                <p:nvPr/>
              </p:nvPicPr>
              <p:blipFill>
                <a:blip r:embed="rId57"/>
                <a:stretch>
                  <a:fillRect/>
                </a:stretch>
              </p:blipFill>
              <p:spPr>
                <a:xfrm>
                  <a:off x="2277035" y="4852108"/>
                  <a:ext cx="34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Freihand 57">
                  <a:extLst>
                    <a:ext uri="{FF2B5EF4-FFF2-40B4-BE49-F238E27FC236}">
                      <a16:creationId xmlns:a16="http://schemas.microsoft.com/office/drawing/2014/main" id="{1C4D3CF7-5C98-6068-6325-DAD185B8226D}"/>
                    </a:ext>
                  </a:extLst>
                </p14:cNvPr>
                <p14:cNvContentPartPr/>
                <p14:nvPr/>
              </p14:nvContentPartPr>
              <p14:xfrm>
                <a:off x="1220795" y="3341188"/>
                <a:ext cx="843840" cy="551160"/>
              </p14:xfrm>
            </p:contentPart>
          </mc:Choice>
          <mc:Fallback>
            <p:pic>
              <p:nvPicPr>
                <p:cNvPr id="58" name="Freihand 57">
                  <a:extLst>
                    <a:ext uri="{FF2B5EF4-FFF2-40B4-BE49-F238E27FC236}">
                      <a16:creationId xmlns:a16="http://schemas.microsoft.com/office/drawing/2014/main" id="{1C4D3CF7-5C98-6068-6325-DAD185B8226D}"/>
                    </a:ext>
                  </a:extLst>
                </p:cNvPr>
                <p:cNvPicPr/>
                <p:nvPr/>
              </p:nvPicPr>
              <p:blipFill>
                <a:blip r:embed="rId59"/>
                <a:stretch>
                  <a:fillRect/>
                </a:stretch>
              </p:blipFill>
              <p:spPr>
                <a:xfrm>
                  <a:off x="1211795" y="3332188"/>
                  <a:ext cx="861480" cy="568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9" name="Freihand 58">
                  <a:extLst>
                    <a:ext uri="{FF2B5EF4-FFF2-40B4-BE49-F238E27FC236}">
                      <a16:creationId xmlns:a16="http://schemas.microsoft.com/office/drawing/2014/main" id="{843DA41C-8F65-774C-15B6-687C588DE6C7}"/>
                    </a:ext>
                  </a:extLst>
                </p14:cNvPr>
                <p14:cNvContentPartPr/>
                <p14:nvPr/>
              </p14:nvContentPartPr>
              <p14:xfrm>
                <a:off x="2337515" y="2828548"/>
                <a:ext cx="650160" cy="374040"/>
              </p14:xfrm>
            </p:contentPart>
          </mc:Choice>
          <mc:Fallback>
            <p:pic>
              <p:nvPicPr>
                <p:cNvPr id="59" name="Freihand 58">
                  <a:extLst>
                    <a:ext uri="{FF2B5EF4-FFF2-40B4-BE49-F238E27FC236}">
                      <a16:creationId xmlns:a16="http://schemas.microsoft.com/office/drawing/2014/main" id="{843DA41C-8F65-774C-15B6-687C588DE6C7}"/>
                    </a:ext>
                  </a:extLst>
                </p:cNvPr>
                <p:cNvPicPr/>
                <p:nvPr/>
              </p:nvPicPr>
              <p:blipFill>
                <a:blip r:embed="rId61"/>
                <a:stretch>
                  <a:fillRect/>
                </a:stretch>
              </p:blipFill>
              <p:spPr>
                <a:xfrm>
                  <a:off x="2328875" y="2819908"/>
                  <a:ext cx="6678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0" name="Freihand 59">
                  <a:extLst>
                    <a:ext uri="{FF2B5EF4-FFF2-40B4-BE49-F238E27FC236}">
                      <a16:creationId xmlns:a16="http://schemas.microsoft.com/office/drawing/2014/main" id="{E6214D0B-7EEE-70BD-BC8D-33437DB7E29F}"/>
                    </a:ext>
                  </a:extLst>
                </p14:cNvPr>
                <p14:cNvContentPartPr/>
                <p14:nvPr/>
              </p14:nvContentPartPr>
              <p14:xfrm>
                <a:off x="3259475" y="2565388"/>
                <a:ext cx="191160" cy="98280"/>
              </p14:xfrm>
            </p:contentPart>
          </mc:Choice>
          <mc:Fallback>
            <p:pic>
              <p:nvPicPr>
                <p:cNvPr id="60" name="Freihand 59">
                  <a:extLst>
                    <a:ext uri="{FF2B5EF4-FFF2-40B4-BE49-F238E27FC236}">
                      <a16:creationId xmlns:a16="http://schemas.microsoft.com/office/drawing/2014/main" id="{E6214D0B-7EEE-70BD-BC8D-33437DB7E29F}"/>
                    </a:ext>
                  </a:extLst>
                </p:cNvPr>
                <p:cNvPicPr/>
                <p:nvPr/>
              </p:nvPicPr>
              <p:blipFill>
                <a:blip r:embed="rId63"/>
                <a:stretch>
                  <a:fillRect/>
                </a:stretch>
              </p:blipFill>
              <p:spPr>
                <a:xfrm>
                  <a:off x="3250835" y="2556388"/>
                  <a:ext cx="208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1" name="Freihand 60">
                  <a:extLst>
                    <a:ext uri="{FF2B5EF4-FFF2-40B4-BE49-F238E27FC236}">
                      <a16:creationId xmlns:a16="http://schemas.microsoft.com/office/drawing/2014/main" id="{53F52332-331D-3F8C-B041-765A334F35C8}"/>
                    </a:ext>
                  </a:extLst>
                </p14:cNvPr>
                <p14:cNvContentPartPr/>
                <p14:nvPr/>
              </p14:nvContentPartPr>
              <p14:xfrm>
                <a:off x="1701035" y="2548828"/>
                <a:ext cx="1675440" cy="996120"/>
              </p14:xfrm>
            </p:contentPart>
          </mc:Choice>
          <mc:Fallback>
            <p:pic>
              <p:nvPicPr>
                <p:cNvPr id="61" name="Freihand 60">
                  <a:extLst>
                    <a:ext uri="{FF2B5EF4-FFF2-40B4-BE49-F238E27FC236}">
                      <a16:creationId xmlns:a16="http://schemas.microsoft.com/office/drawing/2014/main" id="{53F52332-331D-3F8C-B041-765A334F35C8}"/>
                    </a:ext>
                  </a:extLst>
                </p:cNvPr>
                <p:cNvPicPr/>
                <p:nvPr/>
              </p:nvPicPr>
              <p:blipFill>
                <a:blip r:embed="rId65"/>
                <a:stretch>
                  <a:fillRect/>
                </a:stretch>
              </p:blipFill>
              <p:spPr>
                <a:xfrm>
                  <a:off x="1692395" y="2539828"/>
                  <a:ext cx="169308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3" name="Freihand 62">
                  <a:extLst>
                    <a:ext uri="{FF2B5EF4-FFF2-40B4-BE49-F238E27FC236}">
                      <a16:creationId xmlns:a16="http://schemas.microsoft.com/office/drawing/2014/main" id="{A89CA113-54D5-FCF6-25FC-B618C11D41D3}"/>
                    </a:ext>
                  </a:extLst>
                </p14:cNvPr>
                <p14:cNvContentPartPr/>
                <p14:nvPr/>
              </p14:nvContentPartPr>
              <p14:xfrm>
                <a:off x="2274155" y="3188908"/>
                <a:ext cx="90000" cy="92160"/>
              </p14:xfrm>
            </p:contentPart>
          </mc:Choice>
          <mc:Fallback>
            <p:pic>
              <p:nvPicPr>
                <p:cNvPr id="63" name="Freihand 62">
                  <a:extLst>
                    <a:ext uri="{FF2B5EF4-FFF2-40B4-BE49-F238E27FC236}">
                      <a16:creationId xmlns:a16="http://schemas.microsoft.com/office/drawing/2014/main" id="{A89CA113-54D5-FCF6-25FC-B618C11D41D3}"/>
                    </a:ext>
                  </a:extLst>
                </p:cNvPr>
                <p:cNvPicPr/>
                <p:nvPr/>
              </p:nvPicPr>
              <p:blipFill>
                <a:blip r:embed="rId67"/>
                <a:stretch>
                  <a:fillRect/>
                </a:stretch>
              </p:blipFill>
              <p:spPr>
                <a:xfrm>
                  <a:off x="2265155" y="3180268"/>
                  <a:ext cx="107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5" name="Freihand 64">
                  <a:extLst>
                    <a:ext uri="{FF2B5EF4-FFF2-40B4-BE49-F238E27FC236}">
                      <a16:creationId xmlns:a16="http://schemas.microsoft.com/office/drawing/2014/main" id="{0DF0C14E-8433-B338-B45B-1BEED85DB20F}"/>
                    </a:ext>
                  </a:extLst>
                </p14:cNvPr>
                <p14:cNvContentPartPr/>
                <p14:nvPr/>
              </p14:nvContentPartPr>
              <p14:xfrm>
                <a:off x="826235" y="2975788"/>
                <a:ext cx="1481760" cy="1582200"/>
              </p14:xfrm>
            </p:contentPart>
          </mc:Choice>
          <mc:Fallback>
            <p:pic>
              <p:nvPicPr>
                <p:cNvPr id="65" name="Freihand 64">
                  <a:extLst>
                    <a:ext uri="{FF2B5EF4-FFF2-40B4-BE49-F238E27FC236}">
                      <a16:creationId xmlns:a16="http://schemas.microsoft.com/office/drawing/2014/main" id="{0DF0C14E-8433-B338-B45B-1BEED85DB20F}"/>
                    </a:ext>
                  </a:extLst>
                </p:cNvPr>
                <p:cNvPicPr/>
                <p:nvPr/>
              </p:nvPicPr>
              <p:blipFill>
                <a:blip r:embed="rId69"/>
                <a:stretch>
                  <a:fillRect/>
                </a:stretch>
              </p:blipFill>
              <p:spPr>
                <a:xfrm>
                  <a:off x="817235" y="2966788"/>
                  <a:ext cx="1499400" cy="1599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97EABD31-DD8D-7F91-F4D8-12F4309C76BC}"/>
                    </a:ext>
                  </a:extLst>
                </p14:cNvPr>
                <p14:cNvContentPartPr/>
                <p14:nvPr/>
              </p14:nvContentPartPr>
              <p14:xfrm>
                <a:off x="1563155" y="3664828"/>
                <a:ext cx="90720" cy="112320"/>
              </p14:xfrm>
            </p:contentPart>
          </mc:Choice>
          <mc:Fallback>
            <p:pic>
              <p:nvPicPr>
                <p:cNvPr id="66" name="Freihand 65">
                  <a:extLst>
                    <a:ext uri="{FF2B5EF4-FFF2-40B4-BE49-F238E27FC236}">
                      <a16:creationId xmlns:a16="http://schemas.microsoft.com/office/drawing/2014/main" id="{97EABD31-DD8D-7F91-F4D8-12F4309C76BC}"/>
                    </a:ext>
                  </a:extLst>
                </p:cNvPr>
                <p:cNvPicPr/>
                <p:nvPr/>
              </p:nvPicPr>
              <p:blipFill>
                <a:blip r:embed="rId71"/>
                <a:stretch>
                  <a:fillRect/>
                </a:stretch>
              </p:blipFill>
              <p:spPr>
                <a:xfrm>
                  <a:off x="1554155" y="3656188"/>
                  <a:ext cx="108360" cy="12996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D605E23-59D2-0290-5DBA-C2EE28D07904}"/>
                  </a:ext>
                </a:extLst>
              </p14:cNvPr>
              <p14:cNvContentPartPr/>
              <p14:nvPr/>
            </p14:nvContentPartPr>
            <p14:xfrm>
              <a:off x="8587475" y="418348"/>
              <a:ext cx="659520" cy="74160"/>
            </p14:xfrm>
          </p:contentPart>
        </mc:Choice>
        <mc:Fallback>
          <p:pic>
            <p:nvPicPr>
              <p:cNvPr id="2" name="Freihand 1">
                <a:extLst>
                  <a:ext uri="{FF2B5EF4-FFF2-40B4-BE49-F238E27FC236}">
                    <a16:creationId xmlns:a16="http://schemas.microsoft.com/office/drawing/2014/main" id="{6D605E23-59D2-0290-5DBA-C2EE28D07904}"/>
                  </a:ext>
                </a:extLst>
              </p:cNvPr>
              <p:cNvPicPr/>
              <p:nvPr/>
            </p:nvPicPr>
            <p:blipFill>
              <a:blip r:embed="rId5"/>
              <a:stretch>
                <a:fillRect/>
              </a:stretch>
            </p:blipFill>
            <p:spPr>
              <a:xfrm>
                <a:off x="8578475" y="409348"/>
                <a:ext cx="677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5" name="Freihand 64">
                <a:extLst>
                  <a:ext uri="{FF2B5EF4-FFF2-40B4-BE49-F238E27FC236}">
                    <a16:creationId xmlns:a16="http://schemas.microsoft.com/office/drawing/2014/main" id="{9D087234-353A-3108-A30C-CC37569CB70F}"/>
                  </a:ext>
                </a:extLst>
              </p14:cNvPr>
              <p14:cNvContentPartPr/>
              <p14:nvPr/>
            </p14:nvContentPartPr>
            <p14:xfrm>
              <a:off x="9297395" y="525268"/>
              <a:ext cx="183600" cy="271080"/>
            </p14:xfrm>
          </p:contentPart>
        </mc:Choice>
        <mc:Fallback>
          <p:pic>
            <p:nvPicPr>
              <p:cNvPr id="65" name="Freihand 64">
                <a:extLst>
                  <a:ext uri="{FF2B5EF4-FFF2-40B4-BE49-F238E27FC236}">
                    <a16:creationId xmlns:a16="http://schemas.microsoft.com/office/drawing/2014/main" id="{9D087234-353A-3108-A30C-CC37569CB70F}"/>
                  </a:ext>
                </a:extLst>
              </p:cNvPr>
              <p:cNvPicPr/>
              <p:nvPr/>
            </p:nvPicPr>
            <p:blipFill>
              <a:blip r:embed="rId7"/>
              <a:stretch>
                <a:fillRect/>
              </a:stretch>
            </p:blipFill>
            <p:spPr>
              <a:xfrm>
                <a:off x="9288755" y="516268"/>
                <a:ext cx="201240" cy="288720"/>
              </a:xfrm>
              <a:prstGeom prst="rect">
                <a:avLst/>
              </a:prstGeom>
            </p:spPr>
          </p:pic>
        </mc:Fallback>
      </mc:AlternateContent>
      <p:grpSp>
        <p:nvGrpSpPr>
          <p:cNvPr id="115" name="Gruppieren 114">
            <a:extLst>
              <a:ext uri="{FF2B5EF4-FFF2-40B4-BE49-F238E27FC236}">
                <a16:creationId xmlns:a16="http://schemas.microsoft.com/office/drawing/2014/main" id="{8A807131-931B-C436-A4E3-1BE5940C0425}"/>
              </a:ext>
            </a:extLst>
          </p:cNvPr>
          <p:cNvGrpSpPr/>
          <p:nvPr/>
        </p:nvGrpSpPr>
        <p:grpSpPr>
          <a:xfrm>
            <a:off x="6960995" y="44668"/>
            <a:ext cx="5167800" cy="1538640"/>
            <a:chOff x="6960995" y="44668"/>
            <a:chExt cx="5167800" cy="1538640"/>
          </a:xfrm>
        </p:grpSpPr>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9F646D16-3256-DC15-3BCB-363F765AE1FB}"/>
                    </a:ext>
                  </a:extLst>
                </p14:cNvPr>
                <p14:cNvContentPartPr/>
                <p14:nvPr/>
              </p14:nvContentPartPr>
              <p14:xfrm>
                <a:off x="8841995" y="70588"/>
                <a:ext cx="28080" cy="139680"/>
              </p14:xfrm>
            </p:contentPart>
          </mc:Choice>
          <mc:Fallback>
            <p:pic>
              <p:nvPicPr>
                <p:cNvPr id="34" name="Freihand 33">
                  <a:extLst>
                    <a:ext uri="{FF2B5EF4-FFF2-40B4-BE49-F238E27FC236}">
                      <a16:creationId xmlns:a16="http://schemas.microsoft.com/office/drawing/2014/main" id="{9F646D16-3256-DC15-3BCB-363F765AE1FB}"/>
                    </a:ext>
                  </a:extLst>
                </p:cNvPr>
                <p:cNvPicPr/>
                <p:nvPr/>
              </p:nvPicPr>
              <p:blipFill>
                <a:blip r:embed="rId9"/>
                <a:stretch>
                  <a:fillRect/>
                </a:stretch>
              </p:blipFill>
              <p:spPr>
                <a:xfrm>
                  <a:off x="8832995" y="61948"/>
                  <a:ext cx="45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Freihand 34">
                  <a:extLst>
                    <a:ext uri="{FF2B5EF4-FFF2-40B4-BE49-F238E27FC236}">
                      <a16:creationId xmlns:a16="http://schemas.microsoft.com/office/drawing/2014/main" id="{C0CCEC53-8BD1-2AFC-04C7-AE162DA10F00}"/>
                    </a:ext>
                  </a:extLst>
                </p14:cNvPr>
                <p14:cNvContentPartPr/>
                <p14:nvPr/>
              </p14:nvContentPartPr>
              <p14:xfrm>
                <a:off x="8797715" y="94348"/>
                <a:ext cx="118440" cy="16920"/>
              </p14:xfrm>
            </p:contentPart>
          </mc:Choice>
          <mc:Fallback>
            <p:pic>
              <p:nvPicPr>
                <p:cNvPr id="35" name="Freihand 34">
                  <a:extLst>
                    <a:ext uri="{FF2B5EF4-FFF2-40B4-BE49-F238E27FC236}">
                      <a16:creationId xmlns:a16="http://schemas.microsoft.com/office/drawing/2014/main" id="{C0CCEC53-8BD1-2AFC-04C7-AE162DA10F00}"/>
                    </a:ext>
                  </a:extLst>
                </p:cNvPr>
                <p:cNvPicPr/>
                <p:nvPr/>
              </p:nvPicPr>
              <p:blipFill>
                <a:blip r:embed="rId11"/>
                <a:stretch>
                  <a:fillRect/>
                </a:stretch>
              </p:blipFill>
              <p:spPr>
                <a:xfrm>
                  <a:off x="8788715" y="85708"/>
                  <a:ext cx="136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Freihand 35">
                  <a:extLst>
                    <a:ext uri="{FF2B5EF4-FFF2-40B4-BE49-F238E27FC236}">
                      <a16:creationId xmlns:a16="http://schemas.microsoft.com/office/drawing/2014/main" id="{8FCCA559-3267-B4DF-39B9-40D623E3EB65}"/>
                    </a:ext>
                  </a:extLst>
                </p14:cNvPr>
                <p14:cNvContentPartPr/>
                <p14:nvPr/>
              </p14:nvContentPartPr>
              <p14:xfrm>
                <a:off x="9031355" y="57628"/>
                <a:ext cx="14040" cy="80280"/>
              </p14:xfrm>
            </p:contentPart>
          </mc:Choice>
          <mc:Fallback>
            <p:pic>
              <p:nvPicPr>
                <p:cNvPr id="36" name="Freihand 35">
                  <a:extLst>
                    <a:ext uri="{FF2B5EF4-FFF2-40B4-BE49-F238E27FC236}">
                      <a16:creationId xmlns:a16="http://schemas.microsoft.com/office/drawing/2014/main" id="{8FCCA559-3267-B4DF-39B9-40D623E3EB65}"/>
                    </a:ext>
                  </a:extLst>
                </p:cNvPr>
                <p:cNvPicPr/>
                <p:nvPr/>
              </p:nvPicPr>
              <p:blipFill>
                <a:blip r:embed="rId13"/>
                <a:stretch>
                  <a:fillRect/>
                </a:stretch>
              </p:blipFill>
              <p:spPr>
                <a:xfrm>
                  <a:off x="9022355" y="48628"/>
                  <a:ext cx="31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 name="Freihand 36">
                  <a:extLst>
                    <a:ext uri="{FF2B5EF4-FFF2-40B4-BE49-F238E27FC236}">
                      <a16:creationId xmlns:a16="http://schemas.microsoft.com/office/drawing/2014/main" id="{C116ECD3-6048-DF2F-86D0-0EAE1A5773EE}"/>
                    </a:ext>
                  </a:extLst>
                </p14:cNvPr>
                <p14:cNvContentPartPr/>
                <p14:nvPr/>
              </p14:nvContentPartPr>
              <p14:xfrm>
                <a:off x="9001835" y="77428"/>
                <a:ext cx="68760" cy="26640"/>
              </p14:xfrm>
            </p:contentPart>
          </mc:Choice>
          <mc:Fallback>
            <p:pic>
              <p:nvPicPr>
                <p:cNvPr id="37" name="Freihand 36">
                  <a:extLst>
                    <a:ext uri="{FF2B5EF4-FFF2-40B4-BE49-F238E27FC236}">
                      <a16:creationId xmlns:a16="http://schemas.microsoft.com/office/drawing/2014/main" id="{C116ECD3-6048-DF2F-86D0-0EAE1A5773EE}"/>
                    </a:ext>
                  </a:extLst>
                </p:cNvPr>
                <p:cNvPicPr/>
                <p:nvPr/>
              </p:nvPicPr>
              <p:blipFill>
                <a:blip r:embed="rId15"/>
                <a:stretch>
                  <a:fillRect/>
                </a:stretch>
              </p:blipFill>
              <p:spPr>
                <a:xfrm>
                  <a:off x="8993195" y="68428"/>
                  <a:ext cx="86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Freihand 47">
                  <a:extLst>
                    <a:ext uri="{FF2B5EF4-FFF2-40B4-BE49-F238E27FC236}">
                      <a16:creationId xmlns:a16="http://schemas.microsoft.com/office/drawing/2014/main" id="{B7D856B1-A12E-3B73-3090-3ECA14EFEEAB}"/>
                    </a:ext>
                  </a:extLst>
                </p14:cNvPr>
                <p14:cNvContentPartPr/>
                <p14:nvPr/>
              </p14:nvContentPartPr>
              <p14:xfrm>
                <a:off x="8658755" y="871228"/>
                <a:ext cx="148680" cy="170640"/>
              </p14:xfrm>
            </p:contentPart>
          </mc:Choice>
          <mc:Fallback>
            <p:pic>
              <p:nvPicPr>
                <p:cNvPr id="48" name="Freihand 47">
                  <a:extLst>
                    <a:ext uri="{FF2B5EF4-FFF2-40B4-BE49-F238E27FC236}">
                      <a16:creationId xmlns:a16="http://schemas.microsoft.com/office/drawing/2014/main" id="{B7D856B1-A12E-3B73-3090-3ECA14EFEEAB}"/>
                    </a:ext>
                  </a:extLst>
                </p:cNvPr>
                <p:cNvPicPr/>
                <p:nvPr/>
              </p:nvPicPr>
              <p:blipFill>
                <a:blip r:embed="rId17"/>
                <a:stretch>
                  <a:fillRect/>
                </a:stretch>
              </p:blipFill>
              <p:spPr>
                <a:xfrm>
                  <a:off x="8649755" y="862588"/>
                  <a:ext cx="166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Freihand 48">
                  <a:extLst>
                    <a:ext uri="{FF2B5EF4-FFF2-40B4-BE49-F238E27FC236}">
                      <a16:creationId xmlns:a16="http://schemas.microsoft.com/office/drawing/2014/main" id="{B9084E0F-B067-E6C6-5019-7E26969F3916}"/>
                    </a:ext>
                  </a:extLst>
                </p14:cNvPr>
                <p14:cNvContentPartPr/>
                <p14:nvPr/>
              </p14:nvContentPartPr>
              <p14:xfrm>
                <a:off x="8638955" y="809308"/>
                <a:ext cx="182880" cy="136800"/>
              </p14:xfrm>
            </p:contentPart>
          </mc:Choice>
          <mc:Fallback>
            <p:pic>
              <p:nvPicPr>
                <p:cNvPr id="49" name="Freihand 48">
                  <a:extLst>
                    <a:ext uri="{FF2B5EF4-FFF2-40B4-BE49-F238E27FC236}">
                      <a16:creationId xmlns:a16="http://schemas.microsoft.com/office/drawing/2014/main" id="{B9084E0F-B067-E6C6-5019-7E26969F3916}"/>
                    </a:ext>
                  </a:extLst>
                </p:cNvPr>
                <p:cNvPicPr/>
                <p:nvPr/>
              </p:nvPicPr>
              <p:blipFill>
                <a:blip r:embed="rId19"/>
                <a:stretch>
                  <a:fillRect/>
                </a:stretch>
              </p:blipFill>
              <p:spPr>
                <a:xfrm>
                  <a:off x="8629955" y="800308"/>
                  <a:ext cx="200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 name="Freihand 49">
                  <a:extLst>
                    <a:ext uri="{FF2B5EF4-FFF2-40B4-BE49-F238E27FC236}">
                      <a16:creationId xmlns:a16="http://schemas.microsoft.com/office/drawing/2014/main" id="{865EE89C-4513-4213-D408-4368956B47D1}"/>
                    </a:ext>
                  </a:extLst>
                </p14:cNvPr>
                <p14:cNvContentPartPr/>
                <p14:nvPr/>
              </p14:nvContentPartPr>
              <p14:xfrm>
                <a:off x="7797995" y="1083988"/>
                <a:ext cx="141120" cy="227880"/>
              </p14:xfrm>
            </p:contentPart>
          </mc:Choice>
          <mc:Fallback>
            <p:pic>
              <p:nvPicPr>
                <p:cNvPr id="50" name="Freihand 49">
                  <a:extLst>
                    <a:ext uri="{FF2B5EF4-FFF2-40B4-BE49-F238E27FC236}">
                      <a16:creationId xmlns:a16="http://schemas.microsoft.com/office/drawing/2014/main" id="{865EE89C-4513-4213-D408-4368956B47D1}"/>
                    </a:ext>
                  </a:extLst>
                </p:cNvPr>
                <p:cNvPicPr/>
                <p:nvPr/>
              </p:nvPicPr>
              <p:blipFill>
                <a:blip r:embed="rId21"/>
                <a:stretch>
                  <a:fillRect/>
                </a:stretch>
              </p:blipFill>
              <p:spPr>
                <a:xfrm>
                  <a:off x="7788995" y="1075348"/>
                  <a:ext cx="158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 name="Freihand 50">
                  <a:extLst>
                    <a:ext uri="{FF2B5EF4-FFF2-40B4-BE49-F238E27FC236}">
                      <a16:creationId xmlns:a16="http://schemas.microsoft.com/office/drawing/2014/main" id="{75F996ED-75A1-D123-BF7F-5448BCE712E4}"/>
                    </a:ext>
                  </a:extLst>
                </p14:cNvPr>
                <p14:cNvContentPartPr/>
                <p14:nvPr/>
              </p14:nvContentPartPr>
              <p14:xfrm>
                <a:off x="7932995" y="1182628"/>
                <a:ext cx="82080" cy="91440"/>
              </p14:xfrm>
            </p:contentPart>
          </mc:Choice>
          <mc:Fallback>
            <p:pic>
              <p:nvPicPr>
                <p:cNvPr id="51" name="Freihand 50">
                  <a:extLst>
                    <a:ext uri="{FF2B5EF4-FFF2-40B4-BE49-F238E27FC236}">
                      <a16:creationId xmlns:a16="http://schemas.microsoft.com/office/drawing/2014/main" id="{75F996ED-75A1-D123-BF7F-5448BCE712E4}"/>
                    </a:ext>
                  </a:extLst>
                </p:cNvPr>
                <p:cNvPicPr/>
                <p:nvPr/>
              </p:nvPicPr>
              <p:blipFill>
                <a:blip r:embed="rId23"/>
                <a:stretch>
                  <a:fillRect/>
                </a:stretch>
              </p:blipFill>
              <p:spPr>
                <a:xfrm>
                  <a:off x="7924355" y="1173988"/>
                  <a:ext cx="99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4" name="Freihand 53">
                  <a:extLst>
                    <a:ext uri="{FF2B5EF4-FFF2-40B4-BE49-F238E27FC236}">
                      <a16:creationId xmlns:a16="http://schemas.microsoft.com/office/drawing/2014/main" id="{8383BBB3-117A-4409-EA02-E7239F11A031}"/>
                    </a:ext>
                  </a:extLst>
                </p14:cNvPr>
                <p14:cNvContentPartPr/>
                <p14:nvPr/>
              </p14:nvContentPartPr>
              <p14:xfrm>
                <a:off x="8063675" y="1067788"/>
                <a:ext cx="284760" cy="182880"/>
              </p14:xfrm>
            </p:contentPart>
          </mc:Choice>
          <mc:Fallback>
            <p:pic>
              <p:nvPicPr>
                <p:cNvPr id="54" name="Freihand 53">
                  <a:extLst>
                    <a:ext uri="{FF2B5EF4-FFF2-40B4-BE49-F238E27FC236}">
                      <a16:creationId xmlns:a16="http://schemas.microsoft.com/office/drawing/2014/main" id="{8383BBB3-117A-4409-EA02-E7239F11A031}"/>
                    </a:ext>
                  </a:extLst>
                </p:cNvPr>
                <p:cNvPicPr/>
                <p:nvPr/>
              </p:nvPicPr>
              <p:blipFill>
                <a:blip r:embed="rId25"/>
                <a:stretch>
                  <a:fillRect/>
                </a:stretch>
              </p:blipFill>
              <p:spPr>
                <a:xfrm>
                  <a:off x="8055035" y="1059148"/>
                  <a:ext cx="302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5" name="Freihand 54">
                  <a:extLst>
                    <a:ext uri="{FF2B5EF4-FFF2-40B4-BE49-F238E27FC236}">
                      <a16:creationId xmlns:a16="http://schemas.microsoft.com/office/drawing/2014/main" id="{8999E026-4293-AFD5-F81D-D4E5D02202AA}"/>
                    </a:ext>
                  </a:extLst>
                </p14:cNvPr>
                <p14:cNvContentPartPr/>
                <p14:nvPr/>
              </p14:nvContentPartPr>
              <p14:xfrm>
                <a:off x="7711955" y="1409428"/>
                <a:ext cx="139320" cy="150120"/>
              </p14:xfrm>
            </p:contentPart>
          </mc:Choice>
          <mc:Fallback>
            <p:pic>
              <p:nvPicPr>
                <p:cNvPr id="55" name="Freihand 54">
                  <a:extLst>
                    <a:ext uri="{FF2B5EF4-FFF2-40B4-BE49-F238E27FC236}">
                      <a16:creationId xmlns:a16="http://schemas.microsoft.com/office/drawing/2014/main" id="{8999E026-4293-AFD5-F81D-D4E5D02202AA}"/>
                    </a:ext>
                  </a:extLst>
                </p:cNvPr>
                <p:cNvPicPr/>
                <p:nvPr/>
              </p:nvPicPr>
              <p:blipFill>
                <a:blip r:embed="rId27"/>
                <a:stretch>
                  <a:fillRect/>
                </a:stretch>
              </p:blipFill>
              <p:spPr>
                <a:xfrm>
                  <a:off x="7702955" y="1400788"/>
                  <a:ext cx="156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Freihand 55">
                  <a:extLst>
                    <a:ext uri="{FF2B5EF4-FFF2-40B4-BE49-F238E27FC236}">
                      <a16:creationId xmlns:a16="http://schemas.microsoft.com/office/drawing/2014/main" id="{B37204C7-F658-A8A0-DDE8-76536297091E}"/>
                    </a:ext>
                  </a:extLst>
                </p14:cNvPr>
                <p14:cNvContentPartPr/>
                <p14:nvPr/>
              </p14:nvContentPartPr>
              <p14:xfrm>
                <a:off x="7829315" y="1462708"/>
                <a:ext cx="296280" cy="66240"/>
              </p14:xfrm>
            </p:contentPart>
          </mc:Choice>
          <mc:Fallback>
            <p:pic>
              <p:nvPicPr>
                <p:cNvPr id="56" name="Freihand 55">
                  <a:extLst>
                    <a:ext uri="{FF2B5EF4-FFF2-40B4-BE49-F238E27FC236}">
                      <a16:creationId xmlns:a16="http://schemas.microsoft.com/office/drawing/2014/main" id="{B37204C7-F658-A8A0-DDE8-76536297091E}"/>
                    </a:ext>
                  </a:extLst>
                </p:cNvPr>
                <p:cNvPicPr/>
                <p:nvPr/>
              </p:nvPicPr>
              <p:blipFill>
                <a:blip r:embed="rId29"/>
                <a:stretch>
                  <a:fillRect/>
                </a:stretch>
              </p:blipFill>
              <p:spPr>
                <a:xfrm>
                  <a:off x="7820675" y="1453708"/>
                  <a:ext cx="313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7" name="Freihand 56">
                  <a:extLst>
                    <a:ext uri="{FF2B5EF4-FFF2-40B4-BE49-F238E27FC236}">
                      <a16:creationId xmlns:a16="http://schemas.microsoft.com/office/drawing/2014/main" id="{74516773-B218-DF22-9D4A-410BEA3AC03C}"/>
                    </a:ext>
                  </a:extLst>
                </p14:cNvPr>
                <p14:cNvContentPartPr/>
                <p14:nvPr/>
              </p14:nvContentPartPr>
              <p14:xfrm>
                <a:off x="8118035" y="1402948"/>
                <a:ext cx="116640" cy="105480"/>
              </p14:xfrm>
            </p:contentPart>
          </mc:Choice>
          <mc:Fallback>
            <p:pic>
              <p:nvPicPr>
                <p:cNvPr id="57" name="Freihand 56">
                  <a:extLst>
                    <a:ext uri="{FF2B5EF4-FFF2-40B4-BE49-F238E27FC236}">
                      <a16:creationId xmlns:a16="http://schemas.microsoft.com/office/drawing/2014/main" id="{74516773-B218-DF22-9D4A-410BEA3AC03C}"/>
                    </a:ext>
                  </a:extLst>
                </p:cNvPr>
                <p:cNvPicPr/>
                <p:nvPr/>
              </p:nvPicPr>
              <p:blipFill>
                <a:blip r:embed="rId31"/>
                <a:stretch>
                  <a:fillRect/>
                </a:stretch>
              </p:blipFill>
              <p:spPr>
                <a:xfrm>
                  <a:off x="8109035" y="1393948"/>
                  <a:ext cx="134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0" name="Freihand 59">
                  <a:extLst>
                    <a:ext uri="{FF2B5EF4-FFF2-40B4-BE49-F238E27FC236}">
                      <a16:creationId xmlns:a16="http://schemas.microsoft.com/office/drawing/2014/main" id="{B262F0AD-F4FE-C95B-CEDC-4BE3D35A9198}"/>
                    </a:ext>
                  </a:extLst>
                </p14:cNvPr>
                <p14:cNvContentPartPr/>
                <p14:nvPr/>
              </p14:nvContentPartPr>
              <p14:xfrm>
                <a:off x="8276435" y="1358308"/>
                <a:ext cx="365400" cy="225000"/>
              </p14:xfrm>
            </p:contentPart>
          </mc:Choice>
          <mc:Fallback>
            <p:pic>
              <p:nvPicPr>
                <p:cNvPr id="60" name="Freihand 59">
                  <a:extLst>
                    <a:ext uri="{FF2B5EF4-FFF2-40B4-BE49-F238E27FC236}">
                      <a16:creationId xmlns:a16="http://schemas.microsoft.com/office/drawing/2014/main" id="{B262F0AD-F4FE-C95B-CEDC-4BE3D35A9198}"/>
                    </a:ext>
                  </a:extLst>
                </p:cNvPr>
                <p:cNvPicPr/>
                <p:nvPr/>
              </p:nvPicPr>
              <p:blipFill>
                <a:blip r:embed="rId33"/>
                <a:stretch>
                  <a:fillRect/>
                </a:stretch>
              </p:blipFill>
              <p:spPr>
                <a:xfrm>
                  <a:off x="8267435" y="1349308"/>
                  <a:ext cx="3830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Freihand 60">
                  <a:extLst>
                    <a:ext uri="{FF2B5EF4-FFF2-40B4-BE49-F238E27FC236}">
                      <a16:creationId xmlns:a16="http://schemas.microsoft.com/office/drawing/2014/main" id="{0F8165CF-5DEE-F18F-1BB4-B6FB87E098B4}"/>
                    </a:ext>
                  </a:extLst>
                </p14:cNvPr>
                <p14:cNvContentPartPr/>
                <p14:nvPr/>
              </p14:nvContentPartPr>
              <p14:xfrm>
                <a:off x="8678195" y="1289188"/>
                <a:ext cx="174600" cy="175680"/>
              </p14:xfrm>
            </p:contentPart>
          </mc:Choice>
          <mc:Fallback>
            <p:pic>
              <p:nvPicPr>
                <p:cNvPr id="61" name="Freihand 60">
                  <a:extLst>
                    <a:ext uri="{FF2B5EF4-FFF2-40B4-BE49-F238E27FC236}">
                      <a16:creationId xmlns:a16="http://schemas.microsoft.com/office/drawing/2014/main" id="{0F8165CF-5DEE-F18F-1BB4-B6FB87E098B4}"/>
                    </a:ext>
                  </a:extLst>
                </p:cNvPr>
                <p:cNvPicPr/>
                <p:nvPr/>
              </p:nvPicPr>
              <p:blipFill>
                <a:blip r:embed="rId35"/>
                <a:stretch>
                  <a:fillRect/>
                </a:stretch>
              </p:blipFill>
              <p:spPr>
                <a:xfrm>
                  <a:off x="8669555" y="1280188"/>
                  <a:ext cx="192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2" name="Freihand 61">
                  <a:extLst>
                    <a:ext uri="{FF2B5EF4-FFF2-40B4-BE49-F238E27FC236}">
                      <a16:creationId xmlns:a16="http://schemas.microsoft.com/office/drawing/2014/main" id="{8BDED1C8-B2C0-6783-C03A-8637733AA766}"/>
                    </a:ext>
                  </a:extLst>
                </p14:cNvPr>
                <p14:cNvContentPartPr/>
                <p14:nvPr/>
              </p14:nvContentPartPr>
              <p14:xfrm>
                <a:off x="8827235" y="1266868"/>
                <a:ext cx="60840" cy="57240"/>
              </p14:xfrm>
            </p:contentPart>
          </mc:Choice>
          <mc:Fallback>
            <p:pic>
              <p:nvPicPr>
                <p:cNvPr id="62" name="Freihand 61">
                  <a:extLst>
                    <a:ext uri="{FF2B5EF4-FFF2-40B4-BE49-F238E27FC236}">
                      <a16:creationId xmlns:a16="http://schemas.microsoft.com/office/drawing/2014/main" id="{8BDED1C8-B2C0-6783-C03A-8637733AA766}"/>
                    </a:ext>
                  </a:extLst>
                </p:cNvPr>
                <p:cNvPicPr/>
                <p:nvPr/>
              </p:nvPicPr>
              <p:blipFill>
                <a:blip r:embed="rId37"/>
                <a:stretch>
                  <a:fillRect/>
                </a:stretch>
              </p:blipFill>
              <p:spPr>
                <a:xfrm>
                  <a:off x="8818595" y="1258228"/>
                  <a:ext cx="78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3" name="Freihand 62">
                  <a:extLst>
                    <a:ext uri="{FF2B5EF4-FFF2-40B4-BE49-F238E27FC236}">
                      <a16:creationId xmlns:a16="http://schemas.microsoft.com/office/drawing/2014/main" id="{B950FBF5-04A1-4BE9-674E-D40FE617467D}"/>
                    </a:ext>
                  </a:extLst>
                </p14:cNvPr>
                <p14:cNvContentPartPr/>
                <p14:nvPr/>
              </p14:nvContentPartPr>
              <p14:xfrm>
                <a:off x="8897075" y="1337068"/>
                <a:ext cx="186840" cy="65880"/>
              </p14:xfrm>
            </p:contentPart>
          </mc:Choice>
          <mc:Fallback>
            <p:pic>
              <p:nvPicPr>
                <p:cNvPr id="63" name="Freihand 62">
                  <a:extLst>
                    <a:ext uri="{FF2B5EF4-FFF2-40B4-BE49-F238E27FC236}">
                      <a16:creationId xmlns:a16="http://schemas.microsoft.com/office/drawing/2014/main" id="{B950FBF5-04A1-4BE9-674E-D40FE617467D}"/>
                    </a:ext>
                  </a:extLst>
                </p:cNvPr>
                <p:cNvPicPr/>
                <p:nvPr/>
              </p:nvPicPr>
              <p:blipFill>
                <a:blip r:embed="rId39"/>
                <a:stretch>
                  <a:fillRect/>
                </a:stretch>
              </p:blipFill>
              <p:spPr>
                <a:xfrm>
                  <a:off x="8888075" y="1328068"/>
                  <a:ext cx="204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C5020558-4AE3-C9D0-810E-FE122BC615B9}"/>
                    </a:ext>
                  </a:extLst>
                </p14:cNvPr>
                <p14:cNvContentPartPr/>
                <p14:nvPr/>
              </p14:nvContentPartPr>
              <p14:xfrm>
                <a:off x="9162755" y="801028"/>
                <a:ext cx="280440" cy="30240"/>
              </p14:xfrm>
            </p:contentPart>
          </mc:Choice>
          <mc:Fallback>
            <p:pic>
              <p:nvPicPr>
                <p:cNvPr id="39" name="Freihand 38">
                  <a:extLst>
                    <a:ext uri="{FF2B5EF4-FFF2-40B4-BE49-F238E27FC236}">
                      <a16:creationId xmlns:a16="http://schemas.microsoft.com/office/drawing/2014/main" id="{C5020558-4AE3-C9D0-810E-FE122BC615B9}"/>
                    </a:ext>
                  </a:extLst>
                </p:cNvPr>
                <p:cNvPicPr/>
                <p:nvPr/>
              </p:nvPicPr>
              <p:blipFill>
                <a:blip r:embed="rId41"/>
                <a:stretch>
                  <a:fillRect/>
                </a:stretch>
              </p:blipFill>
              <p:spPr>
                <a:xfrm>
                  <a:off x="9154115" y="792028"/>
                  <a:ext cx="298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9B06F770-6DD0-3377-BC67-4D2625CE4B87}"/>
                    </a:ext>
                  </a:extLst>
                </p14:cNvPr>
                <p14:cNvContentPartPr/>
                <p14:nvPr/>
              </p14:nvContentPartPr>
              <p14:xfrm>
                <a:off x="9248795" y="856468"/>
                <a:ext cx="91440" cy="182880"/>
              </p14:xfrm>
            </p:contentPart>
          </mc:Choice>
          <mc:Fallback>
            <p:pic>
              <p:nvPicPr>
                <p:cNvPr id="40" name="Freihand 39">
                  <a:extLst>
                    <a:ext uri="{FF2B5EF4-FFF2-40B4-BE49-F238E27FC236}">
                      <a16:creationId xmlns:a16="http://schemas.microsoft.com/office/drawing/2014/main" id="{9B06F770-6DD0-3377-BC67-4D2625CE4B87}"/>
                    </a:ext>
                  </a:extLst>
                </p:cNvPr>
                <p:cNvPicPr/>
                <p:nvPr/>
              </p:nvPicPr>
              <p:blipFill>
                <a:blip r:embed="rId43"/>
                <a:stretch>
                  <a:fillRect/>
                </a:stretch>
              </p:blipFill>
              <p:spPr>
                <a:xfrm>
                  <a:off x="9240155" y="847828"/>
                  <a:ext cx="109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D2BA4C16-4279-3876-AE88-F5A3E7698247}"/>
                    </a:ext>
                  </a:extLst>
                </p14:cNvPr>
                <p14:cNvContentPartPr/>
                <p14:nvPr/>
              </p14:nvContentPartPr>
              <p14:xfrm>
                <a:off x="9233315" y="1105948"/>
                <a:ext cx="32400" cy="160560"/>
              </p14:xfrm>
            </p:contentPart>
          </mc:Choice>
          <mc:Fallback>
            <p:pic>
              <p:nvPicPr>
                <p:cNvPr id="41" name="Freihand 40">
                  <a:extLst>
                    <a:ext uri="{FF2B5EF4-FFF2-40B4-BE49-F238E27FC236}">
                      <a16:creationId xmlns:a16="http://schemas.microsoft.com/office/drawing/2014/main" id="{D2BA4C16-4279-3876-AE88-F5A3E7698247}"/>
                    </a:ext>
                  </a:extLst>
                </p:cNvPr>
                <p:cNvPicPr/>
                <p:nvPr/>
              </p:nvPicPr>
              <p:blipFill>
                <a:blip r:embed="rId45"/>
                <a:stretch>
                  <a:fillRect/>
                </a:stretch>
              </p:blipFill>
              <p:spPr>
                <a:xfrm>
                  <a:off x="9224675" y="1097308"/>
                  <a:ext cx="50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3825C945-83BA-4B85-8560-710099B139DE}"/>
                    </a:ext>
                  </a:extLst>
                </p14:cNvPr>
                <p14:cNvContentPartPr/>
                <p14:nvPr/>
              </p14:nvContentPartPr>
              <p14:xfrm>
                <a:off x="9198755" y="1173268"/>
                <a:ext cx="110520" cy="16920"/>
              </p14:xfrm>
            </p:contentPart>
          </mc:Choice>
          <mc:Fallback>
            <p:pic>
              <p:nvPicPr>
                <p:cNvPr id="42" name="Freihand 41">
                  <a:extLst>
                    <a:ext uri="{FF2B5EF4-FFF2-40B4-BE49-F238E27FC236}">
                      <a16:creationId xmlns:a16="http://schemas.microsoft.com/office/drawing/2014/main" id="{3825C945-83BA-4B85-8560-710099B139DE}"/>
                    </a:ext>
                  </a:extLst>
                </p:cNvPr>
                <p:cNvPicPr/>
                <p:nvPr/>
              </p:nvPicPr>
              <p:blipFill>
                <a:blip r:embed="rId47"/>
                <a:stretch>
                  <a:fillRect/>
                </a:stretch>
              </p:blipFill>
              <p:spPr>
                <a:xfrm>
                  <a:off x="9189755" y="1164628"/>
                  <a:ext cx="128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Freihand 43">
                  <a:extLst>
                    <a:ext uri="{FF2B5EF4-FFF2-40B4-BE49-F238E27FC236}">
                      <a16:creationId xmlns:a16="http://schemas.microsoft.com/office/drawing/2014/main" id="{2A86FBE5-393E-890B-5ED3-135302D8802F}"/>
                    </a:ext>
                  </a:extLst>
                </p14:cNvPr>
                <p14:cNvContentPartPr/>
                <p14:nvPr/>
              </p14:nvContentPartPr>
              <p14:xfrm>
                <a:off x="9299195" y="1019548"/>
                <a:ext cx="419040" cy="225000"/>
              </p14:xfrm>
            </p:contentPart>
          </mc:Choice>
          <mc:Fallback>
            <p:pic>
              <p:nvPicPr>
                <p:cNvPr id="44" name="Freihand 43">
                  <a:extLst>
                    <a:ext uri="{FF2B5EF4-FFF2-40B4-BE49-F238E27FC236}">
                      <a16:creationId xmlns:a16="http://schemas.microsoft.com/office/drawing/2014/main" id="{2A86FBE5-393E-890B-5ED3-135302D8802F}"/>
                    </a:ext>
                  </a:extLst>
                </p:cNvPr>
                <p:cNvPicPr/>
                <p:nvPr/>
              </p:nvPicPr>
              <p:blipFill>
                <a:blip r:embed="rId49"/>
                <a:stretch>
                  <a:fillRect/>
                </a:stretch>
              </p:blipFill>
              <p:spPr>
                <a:xfrm>
                  <a:off x="9290195" y="1010548"/>
                  <a:ext cx="4366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2754E6B8-C268-2921-D39C-546CE41C6D59}"/>
                    </a:ext>
                  </a:extLst>
                </p14:cNvPr>
                <p14:cNvContentPartPr/>
                <p14:nvPr/>
              </p14:nvContentPartPr>
              <p14:xfrm>
                <a:off x="9821915" y="1107028"/>
                <a:ext cx="162000" cy="77400"/>
              </p14:xfrm>
            </p:contentPart>
          </mc:Choice>
          <mc:Fallback>
            <p:pic>
              <p:nvPicPr>
                <p:cNvPr id="45" name="Freihand 44">
                  <a:extLst>
                    <a:ext uri="{FF2B5EF4-FFF2-40B4-BE49-F238E27FC236}">
                      <a16:creationId xmlns:a16="http://schemas.microsoft.com/office/drawing/2014/main" id="{2754E6B8-C268-2921-D39C-546CE41C6D59}"/>
                    </a:ext>
                  </a:extLst>
                </p:cNvPr>
                <p:cNvPicPr/>
                <p:nvPr/>
              </p:nvPicPr>
              <p:blipFill>
                <a:blip r:embed="rId51"/>
                <a:stretch>
                  <a:fillRect/>
                </a:stretch>
              </p:blipFill>
              <p:spPr>
                <a:xfrm>
                  <a:off x="9812915" y="1098388"/>
                  <a:ext cx="179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133BE7CB-2776-3DA1-B4FB-13E4DD401A2D}"/>
                    </a:ext>
                  </a:extLst>
                </p14:cNvPr>
                <p14:cNvContentPartPr/>
                <p14:nvPr/>
              </p14:nvContentPartPr>
              <p14:xfrm>
                <a:off x="10040795" y="1062748"/>
                <a:ext cx="624240" cy="116640"/>
              </p14:xfrm>
            </p:contentPart>
          </mc:Choice>
          <mc:Fallback>
            <p:pic>
              <p:nvPicPr>
                <p:cNvPr id="46" name="Freihand 45">
                  <a:extLst>
                    <a:ext uri="{FF2B5EF4-FFF2-40B4-BE49-F238E27FC236}">
                      <a16:creationId xmlns:a16="http://schemas.microsoft.com/office/drawing/2014/main" id="{133BE7CB-2776-3DA1-B4FB-13E4DD401A2D}"/>
                    </a:ext>
                  </a:extLst>
                </p:cNvPr>
                <p:cNvPicPr/>
                <p:nvPr/>
              </p:nvPicPr>
              <p:blipFill>
                <a:blip r:embed="rId53"/>
                <a:stretch>
                  <a:fillRect/>
                </a:stretch>
              </p:blipFill>
              <p:spPr>
                <a:xfrm>
                  <a:off x="10031795" y="1053748"/>
                  <a:ext cx="641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7" name="Freihand 66">
                  <a:extLst>
                    <a:ext uri="{FF2B5EF4-FFF2-40B4-BE49-F238E27FC236}">
                      <a16:creationId xmlns:a16="http://schemas.microsoft.com/office/drawing/2014/main" id="{92D4A556-24B7-6B2F-5F74-7B47732534C9}"/>
                    </a:ext>
                  </a:extLst>
                </p14:cNvPr>
                <p14:cNvContentPartPr/>
                <p14:nvPr/>
              </p14:nvContentPartPr>
              <p14:xfrm>
                <a:off x="9537155" y="807508"/>
                <a:ext cx="883800" cy="190800"/>
              </p14:xfrm>
            </p:contentPart>
          </mc:Choice>
          <mc:Fallback>
            <p:pic>
              <p:nvPicPr>
                <p:cNvPr id="67" name="Freihand 66">
                  <a:extLst>
                    <a:ext uri="{FF2B5EF4-FFF2-40B4-BE49-F238E27FC236}">
                      <a16:creationId xmlns:a16="http://schemas.microsoft.com/office/drawing/2014/main" id="{92D4A556-24B7-6B2F-5F74-7B47732534C9}"/>
                    </a:ext>
                  </a:extLst>
                </p:cNvPr>
                <p:cNvPicPr/>
                <p:nvPr/>
              </p:nvPicPr>
              <p:blipFill>
                <a:blip r:embed="rId55"/>
                <a:stretch>
                  <a:fillRect/>
                </a:stretch>
              </p:blipFill>
              <p:spPr>
                <a:xfrm>
                  <a:off x="9528155" y="798508"/>
                  <a:ext cx="901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8" name="Freihand 67">
                  <a:extLst>
                    <a:ext uri="{FF2B5EF4-FFF2-40B4-BE49-F238E27FC236}">
                      <a16:creationId xmlns:a16="http://schemas.microsoft.com/office/drawing/2014/main" id="{FC8F214F-1E74-DA1B-71AF-4A301D520AA0}"/>
                    </a:ext>
                  </a:extLst>
                </p14:cNvPr>
                <p14:cNvContentPartPr/>
                <p14:nvPr/>
              </p14:nvContentPartPr>
              <p14:xfrm>
                <a:off x="9452915" y="771508"/>
                <a:ext cx="266040" cy="171720"/>
              </p14:xfrm>
            </p:contentPart>
          </mc:Choice>
          <mc:Fallback>
            <p:pic>
              <p:nvPicPr>
                <p:cNvPr id="68" name="Freihand 67">
                  <a:extLst>
                    <a:ext uri="{FF2B5EF4-FFF2-40B4-BE49-F238E27FC236}">
                      <a16:creationId xmlns:a16="http://schemas.microsoft.com/office/drawing/2014/main" id="{FC8F214F-1E74-DA1B-71AF-4A301D520AA0}"/>
                    </a:ext>
                  </a:extLst>
                </p:cNvPr>
                <p:cNvPicPr/>
                <p:nvPr/>
              </p:nvPicPr>
              <p:blipFill>
                <a:blip r:embed="rId57"/>
                <a:stretch>
                  <a:fillRect/>
                </a:stretch>
              </p:blipFill>
              <p:spPr>
                <a:xfrm>
                  <a:off x="9443915" y="762508"/>
                  <a:ext cx="283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9" name="Freihand 68">
                  <a:extLst>
                    <a:ext uri="{FF2B5EF4-FFF2-40B4-BE49-F238E27FC236}">
                      <a16:creationId xmlns:a16="http://schemas.microsoft.com/office/drawing/2014/main" id="{419B4843-F469-C1F5-8EC6-C1B182518CB4}"/>
                    </a:ext>
                  </a:extLst>
                </p14:cNvPr>
                <p14:cNvContentPartPr/>
                <p14:nvPr/>
              </p14:nvContentPartPr>
              <p14:xfrm>
                <a:off x="10562795" y="903268"/>
                <a:ext cx="186840" cy="117360"/>
              </p14:xfrm>
            </p:contentPart>
          </mc:Choice>
          <mc:Fallback>
            <p:pic>
              <p:nvPicPr>
                <p:cNvPr id="69" name="Freihand 68">
                  <a:extLst>
                    <a:ext uri="{FF2B5EF4-FFF2-40B4-BE49-F238E27FC236}">
                      <a16:creationId xmlns:a16="http://schemas.microsoft.com/office/drawing/2014/main" id="{419B4843-F469-C1F5-8EC6-C1B182518CB4}"/>
                    </a:ext>
                  </a:extLst>
                </p:cNvPr>
                <p:cNvPicPr/>
                <p:nvPr/>
              </p:nvPicPr>
              <p:blipFill>
                <a:blip r:embed="rId59"/>
                <a:stretch>
                  <a:fillRect/>
                </a:stretch>
              </p:blipFill>
              <p:spPr>
                <a:xfrm>
                  <a:off x="10553795" y="894268"/>
                  <a:ext cx="204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0" name="Freihand 69">
                  <a:extLst>
                    <a:ext uri="{FF2B5EF4-FFF2-40B4-BE49-F238E27FC236}">
                      <a16:creationId xmlns:a16="http://schemas.microsoft.com/office/drawing/2014/main" id="{E3320EDE-7A65-C9C3-BEA2-D4CE3327B41E}"/>
                    </a:ext>
                  </a:extLst>
                </p14:cNvPr>
                <p14:cNvContentPartPr/>
                <p14:nvPr/>
              </p14:nvContentPartPr>
              <p14:xfrm>
                <a:off x="10775915" y="907228"/>
                <a:ext cx="239400" cy="103680"/>
              </p14:xfrm>
            </p:contentPart>
          </mc:Choice>
          <mc:Fallback>
            <p:pic>
              <p:nvPicPr>
                <p:cNvPr id="70" name="Freihand 69">
                  <a:extLst>
                    <a:ext uri="{FF2B5EF4-FFF2-40B4-BE49-F238E27FC236}">
                      <a16:creationId xmlns:a16="http://schemas.microsoft.com/office/drawing/2014/main" id="{E3320EDE-7A65-C9C3-BEA2-D4CE3327B41E}"/>
                    </a:ext>
                  </a:extLst>
                </p:cNvPr>
                <p:cNvPicPr/>
                <p:nvPr/>
              </p:nvPicPr>
              <p:blipFill>
                <a:blip r:embed="rId61"/>
                <a:stretch>
                  <a:fillRect/>
                </a:stretch>
              </p:blipFill>
              <p:spPr>
                <a:xfrm>
                  <a:off x="10767275" y="898228"/>
                  <a:ext cx="257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1" name="Freihand 70">
                  <a:extLst>
                    <a:ext uri="{FF2B5EF4-FFF2-40B4-BE49-F238E27FC236}">
                      <a16:creationId xmlns:a16="http://schemas.microsoft.com/office/drawing/2014/main" id="{D0882C3B-7A42-32B9-1734-36A7F8D84A2D}"/>
                    </a:ext>
                  </a:extLst>
                </p14:cNvPr>
                <p14:cNvContentPartPr/>
                <p14:nvPr/>
              </p14:nvContentPartPr>
              <p14:xfrm>
                <a:off x="11028995" y="816868"/>
                <a:ext cx="155160" cy="167040"/>
              </p14:xfrm>
            </p:contentPart>
          </mc:Choice>
          <mc:Fallback>
            <p:pic>
              <p:nvPicPr>
                <p:cNvPr id="71" name="Freihand 70">
                  <a:extLst>
                    <a:ext uri="{FF2B5EF4-FFF2-40B4-BE49-F238E27FC236}">
                      <a16:creationId xmlns:a16="http://schemas.microsoft.com/office/drawing/2014/main" id="{D0882C3B-7A42-32B9-1734-36A7F8D84A2D}"/>
                    </a:ext>
                  </a:extLst>
                </p:cNvPr>
                <p:cNvPicPr/>
                <p:nvPr/>
              </p:nvPicPr>
              <p:blipFill>
                <a:blip r:embed="rId63"/>
                <a:stretch>
                  <a:fillRect/>
                </a:stretch>
              </p:blipFill>
              <p:spPr>
                <a:xfrm>
                  <a:off x="11019995" y="807868"/>
                  <a:ext cx="172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2" name="Freihand 71">
                  <a:extLst>
                    <a:ext uri="{FF2B5EF4-FFF2-40B4-BE49-F238E27FC236}">
                      <a16:creationId xmlns:a16="http://schemas.microsoft.com/office/drawing/2014/main" id="{08EC5660-E5A3-39BB-DDA5-47FE5E517D65}"/>
                    </a:ext>
                  </a:extLst>
                </p14:cNvPr>
                <p14:cNvContentPartPr/>
                <p14:nvPr/>
              </p14:nvContentPartPr>
              <p14:xfrm>
                <a:off x="11130155" y="929908"/>
                <a:ext cx="336960" cy="66960"/>
              </p14:xfrm>
            </p:contentPart>
          </mc:Choice>
          <mc:Fallback>
            <p:pic>
              <p:nvPicPr>
                <p:cNvPr id="72" name="Freihand 71">
                  <a:extLst>
                    <a:ext uri="{FF2B5EF4-FFF2-40B4-BE49-F238E27FC236}">
                      <a16:creationId xmlns:a16="http://schemas.microsoft.com/office/drawing/2014/main" id="{08EC5660-E5A3-39BB-DDA5-47FE5E517D65}"/>
                    </a:ext>
                  </a:extLst>
                </p:cNvPr>
                <p:cNvPicPr/>
                <p:nvPr/>
              </p:nvPicPr>
              <p:blipFill>
                <a:blip r:embed="rId65"/>
                <a:stretch>
                  <a:fillRect/>
                </a:stretch>
              </p:blipFill>
              <p:spPr>
                <a:xfrm>
                  <a:off x="11121515" y="920908"/>
                  <a:ext cx="354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3" name="Freihand 72">
                  <a:extLst>
                    <a:ext uri="{FF2B5EF4-FFF2-40B4-BE49-F238E27FC236}">
                      <a16:creationId xmlns:a16="http://schemas.microsoft.com/office/drawing/2014/main" id="{449CD278-7E93-5A35-A596-9AE969705414}"/>
                    </a:ext>
                  </a:extLst>
                </p14:cNvPr>
                <p14:cNvContentPartPr/>
                <p14:nvPr/>
              </p14:nvContentPartPr>
              <p14:xfrm>
                <a:off x="11449835" y="858628"/>
                <a:ext cx="180720" cy="334440"/>
              </p14:xfrm>
            </p:contentPart>
          </mc:Choice>
          <mc:Fallback>
            <p:pic>
              <p:nvPicPr>
                <p:cNvPr id="73" name="Freihand 72">
                  <a:extLst>
                    <a:ext uri="{FF2B5EF4-FFF2-40B4-BE49-F238E27FC236}">
                      <a16:creationId xmlns:a16="http://schemas.microsoft.com/office/drawing/2014/main" id="{449CD278-7E93-5A35-A596-9AE969705414}"/>
                    </a:ext>
                  </a:extLst>
                </p:cNvPr>
                <p:cNvPicPr/>
                <p:nvPr/>
              </p:nvPicPr>
              <p:blipFill>
                <a:blip r:embed="rId67"/>
                <a:stretch>
                  <a:fillRect/>
                </a:stretch>
              </p:blipFill>
              <p:spPr>
                <a:xfrm>
                  <a:off x="11440835" y="849988"/>
                  <a:ext cx="1983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5" name="Freihand 74">
                  <a:extLst>
                    <a:ext uri="{FF2B5EF4-FFF2-40B4-BE49-F238E27FC236}">
                      <a16:creationId xmlns:a16="http://schemas.microsoft.com/office/drawing/2014/main" id="{B586D869-E881-879D-526C-E8229BFFB826}"/>
                    </a:ext>
                  </a:extLst>
                </p14:cNvPr>
                <p14:cNvContentPartPr/>
                <p14:nvPr/>
              </p14:nvContentPartPr>
              <p14:xfrm>
                <a:off x="10663235" y="517708"/>
                <a:ext cx="263880" cy="284760"/>
              </p14:xfrm>
            </p:contentPart>
          </mc:Choice>
          <mc:Fallback>
            <p:pic>
              <p:nvPicPr>
                <p:cNvPr id="75" name="Freihand 74">
                  <a:extLst>
                    <a:ext uri="{FF2B5EF4-FFF2-40B4-BE49-F238E27FC236}">
                      <a16:creationId xmlns:a16="http://schemas.microsoft.com/office/drawing/2014/main" id="{B586D869-E881-879D-526C-E8229BFFB826}"/>
                    </a:ext>
                  </a:extLst>
                </p:cNvPr>
                <p:cNvPicPr/>
                <p:nvPr/>
              </p:nvPicPr>
              <p:blipFill>
                <a:blip r:embed="rId69"/>
                <a:stretch>
                  <a:fillRect/>
                </a:stretch>
              </p:blipFill>
              <p:spPr>
                <a:xfrm>
                  <a:off x="10654235" y="509068"/>
                  <a:ext cx="2815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 name="Freihand 2">
                  <a:extLst>
                    <a:ext uri="{FF2B5EF4-FFF2-40B4-BE49-F238E27FC236}">
                      <a16:creationId xmlns:a16="http://schemas.microsoft.com/office/drawing/2014/main" id="{B5D56AAB-CB9D-7B54-AE63-B0ECB5BEF2D9}"/>
                    </a:ext>
                  </a:extLst>
                </p14:cNvPr>
                <p14:cNvContentPartPr/>
                <p14:nvPr/>
              </p14:nvContentPartPr>
              <p14:xfrm>
                <a:off x="9443555" y="106228"/>
                <a:ext cx="135720" cy="126360"/>
              </p14:xfrm>
            </p:contentPart>
          </mc:Choice>
          <mc:Fallback>
            <p:pic>
              <p:nvPicPr>
                <p:cNvPr id="3" name="Freihand 2">
                  <a:extLst>
                    <a:ext uri="{FF2B5EF4-FFF2-40B4-BE49-F238E27FC236}">
                      <a16:creationId xmlns:a16="http://schemas.microsoft.com/office/drawing/2014/main" id="{B5D56AAB-CB9D-7B54-AE63-B0ECB5BEF2D9}"/>
                    </a:ext>
                  </a:extLst>
                </p:cNvPr>
                <p:cNvPicPr/>
                <p:nvPr/>
              </p:nvPicPr>
              <p:blipFill>
                <a:blip r:embed="rId71"/>
                <a:stretch>
                  <a:fillRect/>
                </a:stretch>
              </p:blipFill>
              <p:spPr>
                <a:xfrm>
                  <a:off x="9434555" y="97588"/>
                  <a:ext cx="153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 name="Freihand 3">
                  <a:extLst>
                    <a:ext uri="{FF2B5EF4-FFF2-40B4-BE49-F238E27FC236}">
                      <a16:creationId xmlns:a16="http://schemas.microsoft.com/office/drawing/2014/main" id="{FDB93368-EAB6-123B-A988-309CD2D3DAD9}"/>
                    </a:ext>
                  </a:extLst>
                </p14:cNvPr>
                <p14:cNvContentPartPr/>
                <p14:nvPr/>
              </p14:nvContentPartPr>
              <p14:xfrm>
                <a:off x="9737675" y="111628"/>
                <a:ext cx="19800" cy="10440"/>
              </p14:xfrm>
            </p:contentPart>
          </mc:Choice>
          <mc:Fallback>
            <p:pic>
              <p:nvPicPr>
                <p:cNvPr id="4" name="Freihand 3">
                  <a:extLst>
                    <a:ext uri="{FF2B5EF4-FFF2-40B4-BE49-F238E27FC236}">
                      <a16:creationId xmlns:a16="http://schemas.microsoft.com/office/drawing/2014/main" id="{FDB93368-EAB6-123B-A988-309CD2D3DAD9}"/>
                    </a:ext>
                  </a:extLst>
                </p:cNvPr>
                <p:cNvPicPr/>
                <p:nvPr/>
              </p:nvPicPr>
              <p:blipFill>
                <a:blip r:embed="rId73"/>
                <a:stretch>
                  <a:fillRect/>
                </a:stretch>
              </p:blipFill>
              <p:spPr>
                <a:xfrm>
                  <a:off x="9728675" y="102628"/>
                  <a:ext cx="37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 name="Freihand 4">
                  <a:extLst>
                    <a:ext uri="{FF2B5EF4-FFF2-40B4-BE49-F238E27FC236}">
                      <a16:creationId xmlns:a16="http://schemas.microsoft.com/office/drawing/2014/main" id="{A7774ED4-8CB8-02D5-3985-D151505B5A99}"/>
                    </a:ext>
                  </a:extLst>
                </p14:cNvPr>
                <p14:cNvContentPartPr/>
                <p14:nvPr/>
              </p14:nvContentPartPr>
              <p14:xfrm>
                <a:off x="9744155" y="165988"/>
                <a:ext cx="22320" cy="21960"/>
              </p14:xfrm>
            </p:contentPart>
          </mc:Choice>
          <mc:Fallback>
            <p:pic>
              <p:nvPicPr>
                <p:cNvPr id="5" name="Freihand 4">
                  <a:extLst>
                    <a:ext uri="{FF2B5EF4-FFF2-40B4-BE49-F238E27FC236}">
                      <a16:creationId xmlns:a16="http://schemas.microsoft.com/office/drawing/2014/main" id="{A7774ED4-8CB8-02D5-3985-D151505B5A99}"/>
                    </a:ext>
                  </a:extLst>
                </p:cNvPr>
                <p:cNvPicPr/>
                <p:nvPr/>
              </p:nvPicPr>
              <p:blipFill>
                <a:blip r:embed="rId75"/>
                <a:stretch>
                  <a:fillRect/>
                </a:stretch>
              </p:blipFill>
              <p:spPr>
                <a:xfrm>
                  <a:off x="9735515" y="157348"/>
                  <a:ext cx="39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 name="Freihand 6">
                  <a:extLst>
                    <a:ext uri="{FF2B5EF4-FFF2-40B4-BE49-F238E27FC236}">
                      <a16:creationId xmlns:a16="http://schemas.microsoft.com/office/drawing/2014/main" id="{8E1889DE-0D7F-28D2-9D67-091B143DB6C7}"/>
                    </a:ext>
                  </a:extLst>
                </p14:cNvPr>
                <p14:cNvContentPartPr/>
                <p14:nvPr/>
              </p14:nvContentPartPr>
              <p14:xfrm>
                <a:off x="9896435" y="100468"/>
                <a:ext cx="69120" cy="53640"/>
              </p14:xfrm>
            </p:contentPart>
          </mc:Choice>
          <mc:Fallback>
            <p:pic>
              <p:nvPicPr>
                <p:cNvPr id="7" name="Freihand 6">
                  <a:extLst>
                    <a:ext uri="{FF2B5EF4-FFF2-40B4-BE49-F238E27FC236}">
                      <a16:creationId xmlns:a16="http://schemas.microsoft.com/office/drawing/2014/main" id="{8E1889DE-0D7F-28D2-9D67-091B143DB6C7}"/>
                    </a:ext>
                  </a:extLst>
                </p:cNvPr>
                <p:cNvPicPr/>
                <p:nvPr/>
              </p:nvPicPr>
              <p:blipFill>
                <a:blip r:embed="rId77"/>
                <a:stretch>
                  <a:fillRect/>
                </a:stretch>
              </p:blipFill>
              <p:spPr>
                <a:xfrm>
                  <a:off x="9887795" y="91468"/>
                  <a:ext cx="86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5" name="Freihand 14">
                  <a:extLst>
                    <a:ext uri="{FF2B5EF4-FFF2-40B4-BE49-F238E27FC236}">
                      <a16:creationId xmlns:a16="http://schemas.microsoft.com/office/drawing/2014/main" id="{1C439B13-DC43-7B6F-8F8A-A494379A0B66}"/>
                    </a:ext>
                  </a:extLst>
                </p14:cNvPr>
                <p14:cNvContentPartPr/>
                <p14:nvPr/>
              </p14:nvContentPartPr>
              <p14:xfrm>
                <a:off x="10021715" y="97588"/>
                <a:ext cx="211680" cy="52200"/>
              </p14:xfrm>
            </p:contentPart>
          </mc:Choice>
          <mc:Fallback>
            <p:pic>
              <p:nvPicPr>
                <p:cNvPr id="15" name="Freihand 14">
                  <a:extLst>
                    <a:ext uri="{FF2B5EF4-FFF2-40B4-BE49-F238E27FC236}">
                      <a16:creationId xmlns:a16="http://schemas.microsoft.com/office/drawing/2014/main" id="{1C439B13-DC43-7B6F-8F8A-A494379A0B66}"/>
                    </a:ext>
                  </a:extLst>
                </p:cNvPr>
                <p:cNvPicPr/>
                <p:nvPr/>
              </p:nvPicPr>
              <p:blipFill>
                <a:blip r:embed="rId79"/>
                <a:stretch>
                  <a:fillRect/>
                </a:stretch>
              </p:blipFill>
              <p:spPr>
                <a:xfrm>
                  <a:off x="10013075" y="88588"/>
                  <a:ext cx="229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6" name="Freihand 15">
                  <a:extLst>
                    <a:ext uri="{FF2B5EF4-FFF2-40B4-BE49-F238E27FC236}">
                      <a16:creationId xmlns:a16="http://schemas.microsoft.com/office/drawing/2014/main" id="{2FD8E58B-7351-66CA-DADF-F8A04B2D9E72}"/>
                    </a:ext>
                  </a:extLst>
                </p14:cNvPr>
                <p14:cNvContentPartPr/>
                <p14:nvPr/>
              </p14:nvContentPartPr>
              <p14:xfrm>
                <a:off x="10280195" y="79948"/>
                <a:ext cx="77040" cy="90000"/>
              </p14:xfrm>
            </p:contentPart>
          </mc:Choice>
          <mc:Fallback>
            <p:pic>
              <p:nvPicPr>
                <p:cNvPr id="16" name="Freihand 15">
                  <a:extLst>
                    <a:ext uri="{FF2B5EF4-FFF2-40B4-BE49-F238E27FC236}">
                      <a16:creationId xmlns:a16="http://schemas.microsoft.com/office/drawing/2014/main" id="{2FD8E58B-7351-66CA-DADF-F8A04B2D9E72}"/>
                    </a:ext>
                  </a:extLst>
                </p:cNvPr>
                <p:cNvPicPr/>
                <p:nvPr/>
              </p:nvPicPr>
              <p:blipFill>
                <a:blip r:embed="rId81"/>
                <a:stretch>
                  <a:fillRect/>
                </a:stretch>
              </p:blipFill>
              <p:spPr>
                <a:xfrm>
                  <a:off x="10271555" y="71308"/>
                  <a:ext cx="94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 name="Freihand 16">
                  <a:extLst>
                    <a:ext uri="{FF2B5EF4-FFF2-40B4-BE49-F238E27FC236}">
                      <a16:creationId xmlns:a16="http://schemas.microsoft.com/office/drawing/2014/main" id="{7DA0552D-681B-0DCB-1FD7-4ECA4812BD40}"/>
                    </a:ext>
                  </a:extLst>
                </p14:cNvPr>
                <p14:cNvContentPartPr/>
                <p14:nvPr/>
              </p14:nvContentPartPr>
              <p14:xfrm>
                <a:off x="10381355" y="97228"/>
                <a:ext cx="254880" cy="29520"/>
              </p14:xfrm>
            </p:contentPart>
          </mc:Choice>
          <mc:Fallback>
            <p:pic>
              <p:nvPicPr>
                <p:cNvPr id="17" name="Freihand 16">
                  <a:extLst>
                    <a:ext uri="{FF2B5EF4-FFF2-40B4-BE49-F238E27FC236}">
                      <a16:creationId xmlns:a16="http://schemas.microsoft.com/office/drawing/2014/main" id="{7DA0552D-681B-0DCB-1FD7-4ECA4812BD40}"/>
                    </a:ext>
                  </a:extLst>
                </p:cNvPr>
                <p:cNvPicPr/>
                <p:nvPr/>
              </p:nvPicPr>
              <p:blipFill>
                <a:blip r:embed="rId83"/>
                <a:stretch>
                  <a:fillRect/>
                </a:stretch>
              </p:blipFill>
              <p:spPr>
                <a:xfrm>
                  <a:off x="10372355" y="88228"/>
                  <a:ext cx="272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8" name="Freihand 17">
                  <a:extLst>
                    <a:ext uri="{FF2B5EF4-FFF2-40B4-BE49-F238E27FC236}">
                      <a16:creationId xmlns:a16="http://schemas.microsoft.com/office/drawing/2014/main" id="{036846D2-23D2-7593-882D-2F8C8B2FA9F6}"/>
                    </a:ext>
                  </a:extLst>
                </p14:cNvPr>
                <p14:cNvContentPartPr/>
                <p14:nvPr/>
              </p14:nvContentPartPr>
              <p14:xfrm>
                <a:off x="10676915" y="95428"/>
                <a:ext cx="93600" cy="141840"/>
              </p14:xfrm>
            </p:contentPart>
          </mc:Choice>
          <mc:Fallback>
            <p:pic>
              <p:nvPicPr>
                <p:cNvPr id="18" name="Freihand 17">
                  <a:extLst>
                    <a:ext uri="{FF2B5EF4-FFF2-40B4-BE49-F238E27FC236}">
                      <a16:creationId xmlns:a16="http://schemas.microsoft.com/office/drawing/2014/main" id="{036846D2-23D2-7593-882D-2F8C8B2FA9F6}"/>
                    </a:ext>
                  </a:extLst>
                </p:cNvPr>
                <p:cNvPicPr/>
                <p:nvPr/>
              </p:nvPicPr>
              <p:blipFill>
                <a:blip r:embed="rId85"/>
                <a:stretch>
                  <a:fillRect/>
                </a:stretch>
              </p:blipFill>
              <p:spPr>
                <a:xfrm>
                  <a:off x="10667915" y="86788"/>
                  <a:ext cx="111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 name="Freihand 18">
                  <a:extLst>
                    <a:ext uri="{FF2B5EF4-FFF2-40B4-BE49-F238E27FC236}">
                      <a16:creationId xmlns:a16="http://schemas.microsoft.com/office/drawing/2014/main" id="{3E6801C7-6E7E-1DB2-9F72-728C7DF55D8E}"/>
                    </a:ext>
                  </a:extLst>
                </p14:cNvPr>
                <p14:cNvContentPartPr/>
                <p14:nvPr/>
              </p14:nvContentPartPr>
              <p14:xfrm>
                <a:off x="10803635" y="44668"/>
                <a:ext cx="180720" cy="131040"/>
              </p14:xfrm>
            </p:contentPart>
          </mc:Choice>
          <mc:Fallback>
            <p:pic>
              <p:nvPicPr>
                <p:cNvPr id="19" name="Freihand 18">
                  <a:extLst>
                    <a:ext uri="{FF2B5EF4-FFF2-40B4-BE49-F238E27FC236}">
                      <a16:creationId xmlns:a16="http://schemas.microsoft.com/office/drawing/2014/main" id="{3E6801C7-6E7E-1DB2-9F72-728C7DF55D8E}"/>
                    </a:ext>
                  </a:extLst>
                </p:cNvPr>
                <p:cNvPicPr/>
                <p:nvPr/>
              </p:nvPicPr>
              <p:blipFill>
                <a:blip r:embed="rId87"/>
                <a:stretch>
                  <a:fillRect/>
                </a:stretch>
              </p:blipFill>
              <p:spPr>
                <a:xfrm>
                  <a:off x="10794995" y="36028"/>
                  <a:ext cx="198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0" name="Freihand 19">
                  <a:extLst>
                    <a:ext uri="{FF2B5EF4-FFF2-40B4-BE49-F238E27FC236}">
                      <a16:creationId xmlns:a16="http://schemas.microsoft.com/office/drawing/2014/main" id="{D24669EB-D323-33BC-2CE2-2014E5CEB455}"/>
                    </a:ext>
                  </a:extLst>
                </p14:cNvPr>
                <p14:cNvContentPartPr/>
                <p14:nvPr/>
              </p14:nvContentPartPr>
              <p14:xfrm>
                <a:off x="10947275" y="44668"/>
                <a:ext cx="50400" cy="31320"/>
              </p14:xfrm>
            </p:contentPart>
          </mc:Choice>
          <mc:Fallback>
            <p:pic>
              <p:nvPicPr>
                <p:cNvPr id="20" name="Freihand 19">
                  <a:extLst>
                    <a:ext uri="{FF2B5EF4-FFF2-40B4-BE49-F238E27FC236}">
                      <a16:creationId xmlns:a16="http://schemas.microsoft.com/office/drawing/2014/main" id="{D24669EB-D323-33BC-2CE2-2014E5CEB455}"/>
                    </a:ext>
                  </a:extLst>
                </p:cNvPr>
                <p:cNvPicPr/>
                <p:nvPr/>
              </p:nvPicPr>
              <p:blipFill>
                <a:blip r:embed="rId89"/>
                <a:stretch>
                  <a:fillRect/>
                </a:stretch>
              </p:blipFill>
              <p:spPr>
                <a:xfrm>
                  <a:off x="10938275" y="36028"/>
                  <a:ext cx="68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 name="Freihand 20">
                  <a:extLst>
                    <a:ext uri="{FF2B5EF4-FFF2-40B4-BE49-F238E27FC236}">
                      <a16:creationId xmlns:a16="http://schemas.microsoft.com/office/drawing/2014/main" id="{833B367A-BE1D-66C3-D279-9D56569045E1}"/>
                    </a:ext>
                  </a:extLst>
                </p14:cNvPr>
                <p14:cNvContentPartPr/>
                <p14:nvPr/>
              </p14:nvContentPartPr>
              <p14:xfrm>
                <a:off x="11036195" y="77428"/>
                <a:ext cx="164880" cy="65160"/>
              </p14:xfrm>
            </p:contentPart>
          </mc:Choice>
          <mc:Fallback>
            <p:pic>
              <p:nvPicPr>
                <p:cNvPr id="21" name="Freihand 20">
                  <a:extLst>
                    <a:ext uri="{FF2B5EF4-FFF2-40B4-BE49-F238E27FC236}">
                      <a16:creationId xmlns:a16="http://schemas.microsoft.com/office/drawing/2014/main" id="{833B367A-BE1D-66C3-D279-9D56569045E1}"/>
                    </a:ext>
                  </a:extLst>
                </p:cNvPr>
                <p:cNvPicPr/>
                <p:nvPr/>
              </p:nvPicPr>
              <p:blipFill>
                <a:blip r:embed="rId91"/>
                <a:stretch>
                  <a:fillRect/>
                </a:stretch>
              </p:blipFill>
              <p:spPr>
                <a:xfrm>
                  <a:off x="11027555" y="68428"/>
                  <a:ext cx="182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3" name="Freihand 22">
                  <a:extLst>
                    <a:ext uri="{FF2B5EF4-FFF2-40B4-BE49-F238E27FC236}">
                      <a16:creationId xmlns:a16="http://schemas.microsoft.com/office/drawing/2014/main" id="{5D4AF859-3A93-0D68-6B4E-2666174DDD74}"/>
                    </a:ext>
                  </a:extLst>
                </p14:cNvPr>
                <p14:cNvContentPartPr/>
                <p14:nvPr/>
              </p14:nvContentPartPr>
              <p14:xfrm>
                <a:off x="9489275" y="322588"/>
                <a:ext cx="132480" cy="186840"/>
              </p14:xfrm>
            </p:contentPart>
          </mc:Choice>
          <mc:Fallback>
            <p:pic>
              <p:nvPicPr>
                <p:cNvPr id="23" name="Freihand 22">
                  <a:extLst>
                    <a:ext uri="{FF2B5EF4-FFF2-40B4-BE49-F238E27FC236}">
                      <a16:creationId xmlns:a16="http://schemas.microsoft.com/office/drawing/2014/main" id="{5D4AF859-3A93-0D68-6B4E-2666174DDD74}"/>
                    </a:ext>
                  </a:extLst>
                </p:cNvPr>
                <p:cNvPicPr/>
                <p:nvPr/>
              </p:nvPicPr>
              <p:blipFill>
                <a:blip r:embed="rId93"/>
                <a:stretch>
                  <a:fillRect/>
                </a:stretch>
              </p:blipFill>
              <p:spPr>
                <a:xfrm>
                  <a:off x="9480635" y="313588"/>
                  <a:ext cx="150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4" name="Freihand 23">
                  <a:extLst>
                    <a:ext uri="{FF2B5EF4-FFF2-40B4-BE49-F238E27FC236}">
                      <a16:creationId xmlns:a16="http://schemas.microsoft.com/office/drawing/2014/main" id="{9FAD1BF9-840B-A465-6E7E-C8458388F2FC}"/>
                    </a:ext>
                  </a:extLst>
                </p14:cNvPr>
                <p14:cNvContentPartPr/>
                <p14:nvPr/>
              </p14:nvContentPartPr>
              <p14:xfrm>
                <a:off x="9744155" y="343468"/>
                <a:ext cx="23400" cy="76320"/>
              </p14:xfrm>
            </p:contentPart>
          </mc:Choice>
          <mc:Fallback>
            <p:pic>
              <p:nvPicPr>
                <p:cNvPr id="24" name="Freihand 23">
                  <a:extLst>
                    <a:ext uri="{FF2B5EF4-FFF2-40B4-BE49-F238E27FC236}">
                      <a16:creationId xmlns:a16="http://schemas.microsoft.com/office/drawing/2014/main" id="{9FAD1BF9-840B-A465-6E7E-C8458388F2FC}"/>
                    </a:ext>
                  </a:extLst>
                </p:cNvPr>
                <p:cNvPicPr/>
                <p:nvPr/>
              </p:nvPicPr>
              <p:blipFill>
                <a:blip r:embed="rId95"/>
                <a:stretch>
                  <a:fillRect/>
                </a:stretch>
              </p:blipFill>
              <p:spPr>
                <a:xfrm>
                  <a:off x="9735515" y="334828"/>
                  <a:ext cx="41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5" name="Freihand 24">
                  <a:extLst>
                    <a:ext uri="{FF2B5EF4-FFF2-40B4-BE49-F238E27FC236}">
                      <a16:creationId xmlns:a16="http://schemas.microsoft.com/office/drawing/2014/main" id="{A00A1DCE-C34A-ED83-935B-242FCEDC6A0E}"/>
                    </a:ext>
                  </a:extLst>
                </p14:cNvPr>
                <p14:cNvContentPartPr/>
                <p14:nvPr/>
              </p14:nvContentPartPr>
              <p14:xfrm>
                <a:off x="9920195" y="321508"/>
                <a:ext cx="65520" cy="111960"/>
              </p14:xfrm>
            </p:contentPart>
          </mc:Choice>
          <mc:Fallback>
            <p:pic>
              <p:nvPicPr>
                <p:cNvPr id="25" name="Freihand 24">
                  <a:extLst>
                    <a:ext uri="{FF2B5EF4-FFF2-40B4-BE49-F238E27FC236}">
                      <a16:creationId xmlns:a16="http://schemas.microsoft.com/office/drawing/2014/main" id="{A00A1DCE-C34A-ED83-935B-242FCEDC6A0E}"/>
                    </a:ext>
                  </a:extLst>
                </p:cNvPr>
                <p:cNvPicPr/>
                <p:nvPr/>
              </p:nvPicPr>
              <p:blipFill>
                <a:blip r:embed="rId97"/>
                <a:stretch>
                  <a:fillRect/>
                </a:stretch>
              </p:blipFill>
              <p:spPr>
                <a:xfrm>
                  <a:off x="9911195" y="312868"/>
                  <a:ext cx="83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6" name="Freihand 25">
                  <a:extLst>
                    <a:ext uri="{FF2B5EF4-FFF2-40B4-BE49-F238E27FC236}">
                      <a16:creationId xmlns:a16="http://schemas.microsoft.com/office/drawing/2014/main" id="{6407D81E-39FE-0B15-C112-559F1D71D987}"/>
                    </a:ext>
                  </a:extLst>
                </p14:cNvPr>
                <p14:cNvContentPartPr/>
                <p14:nvPr/>
              </p14:nvContentPartPr>
              <p14:xfrm>
                <a:off x="10006235" y="326908"/>
                <a:ext cx="95760" cy="192600"/>
              </p14:xfrm>
            </p:contentPart>
          </mc:Choice>
          <mc:Fallback>
            <p:pic>
              <p:nvPicPr>
                <p:cNvPr id="26" name="Freihand 25">
                  <a:extLst>
                    <a:ext uri="{FF2B5EF4-FFF2-40B4-BE49-F238E27FC236}">
                      <a16:creationId xmlns:a16="http://schemas.microsoft.com/office/drawing/2014/main" id="{6407D81E-39FE-0B15-C112-559F1D71D987}"/>
                    </a:ext>
                  </a:extLst>
                </p:cNvPr>
                <p:cNvPicPr/>
                <p:nvPr/>
              </p:nvPicPr>
              <p:blipFill>
                <a:blip r:embed="rId99"/>
                <a:stretch>
                  <a:fillRect/>
                </a:stretch>
              </p:blipFill>
              <p:spPr>
                <a:xfrm>
                  <a:off x="9997595" y="318268"/>
                  <a:ext cx="113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7" name="Freihand 26">
                  <a:extLst>
                    <a:ext uri="{FF2B5EF4-FFF2-40B4-BE49-F238E27FC236}">
                      <a16:creationId xmlns:a16="http://schemas.microsoft.com/office/drawing/2014/main" id="{7662B605-499D-AA20-857B-DF08604F9F3C}"/>
                    </a:ext>
                  </a:extLst>
                </p14:cNvPr>
                <p14:cNvContentPartPr/>
                <p14:nvPr/>
              </p14:nvContentPartPr>
              <p14:xfrm>
                <a:off x="10148075" y="334468"/>
                <a:ext cx="142920" cy="49320"/>
              </p14:xfrm>
            </p:contentPart>
          </mc:Choice>
          <mc:Fallback>
            <p:pic>
              <p:nvPicPr>
                <p:cNvPr id="27" name="Freihand 26">
                  <a:extLst>
                    <a:ext uri="{FF2B5EF4-FFF2-40B4-BE49-F238E27FC236}">
                      <a16:creationId xmlns:a16="http://schemas.microsoft.com/office/drawing/2014/main" id="{7662B605-499D-AA20-857B-DF08604F9F3C}"/>
                    </a:ext>
                  </a:extLst>
                </p:cNvPr>
                <p:cNvPicPr/>
                <p:nvPr/>
              </p:nvPicPr>
              <p:blipFill>
                <a:blip r:embed="rId101"/>
                <a:stretch>
                  <a:fillRect/>
                </a:stretch>
              </p:blipFill>
              <p:spPr>
                <a:xfrm>
                  <a:off x="10139075" y="325828"/>
                  <a:ext cx="160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8" name="Freihand 27">
                  <a:extLst>
                    <a:ext uri="{FF2B5EF4-FFF2-40B4-BE49-F238E27FC236}">
                      <a16:creationId xmlns:a16="http://schemas.microsoft.com/office/drawing/2014/main" id="{192BB10A-4B16-CBC4-98EC-1CC68C462C6A}"/>
                    </a:ext>
                  </a:extLst>
                </p14:cNvPr>
                <p14:cNvContentPartPr/>
                <p14:nvPr/>
              </p14:nvContentPartPr>
              <p14:xfrm>
                <a:off x="10336355" y="318268"/>
                <a:ext cx="99720" cy="57600"/>
              </p14:xfrm>
            </p:contentPart>
          </mc:Choice>
          <mc:Fallback>
            <p:pic>
              <p:nvPicPr>
                <p:cNvPr id="28" name="Freihand 27">
                  <a:extLst>
                    <a:ext uri="{FF2B5EF4-FFF2-40B4-BE49-F238E27FC236}">
                      <a16:creationId xmlns:a16="http://schemas.microsoft.com/office/drawing/2014/main" id="{192BB10A-4B16-CBC4-98EC-1CC68C462C6A}"/>
                    </a:ext>
                  </a:extLst>
                </p:cNvPr>
                <p:cNvPicPr/>
                <p:nvPr/>
              </p:nvPicPr>
              <p:blipFill>
                <a:blip r:embed="rId103"/>
                <a:stretch>
                  <a:fillRect/>
                </a:stretch>
              </p:blipFill>
              <p:spPr>
                <a:xfrm>
                  <a:off x="10327715" y="309268"/>
                  <a:ext cx="117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9" name="Freihand 28">
                  <a:extLst>
                    <a:ext uri="{FF2B5EF4-FFF2-40B4-BE49-F238E27FC236}">
                      <a16:creationId xmlns:a16="http://schemas.microsoft.com/office/drawing/2014/main" id="{572484D1-3FC4-BFD6-ADF6-01F63435B1FF}"/>
                    </a:ext>
                  </a:extLst>
                </p14:cNvPr>
                <p14:cNvContentPartPr/>
                <p14:nvPr/>
              </p14:nvContentPartPr>
              <p14:xfrm>
                <a:off x="10671515" y="269668"/>
                <a:ext cx="389160" cy="131040"/>
              </p14:xfrm>
            </p:contentPart>
          </mc:Choice>
          <mc:Fallback>
            <p:pic>
              <p:nvPicPr>
                <p:cNvPr id="29" name="Freihand 28">
                  <a:extLst>
                    <a:ext uri="{FF2B5EF4-FFF2-40B4-BE49-F238E27FC236}">
                      <a16:creationId xmlns:a16="http://schemas.microsoft.com/office/drawing/2014/main" id="{572484D1-3FC4-BFD6-ADF6-01F63435B1FF}"/>
                    </a:ext>
                  </a:extLst>
                </p:cNvPr>
                <p:cNvPicPr/>
                <p:nvPr/>
              </p:nvPicPr>
              <p:blipFill>
                <a:blip r:embed="rId105"/>
                <a:stretch>
                  <a:fillRect/>
                </a:stretch>
              </p:blipFill>
              <p:spPr>
                <a:xfrm>
                  <a:off x="10662515" y="260668"/>
                  <a:ext cx="406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0" name="Freihand 29">
                  <a:extLst>
                    <a:ext uri="{FF2B5EF4-FFF2-40B4-BE49-F238E27FC236}">
                      <a16:creationId xmlns:a16="http://schemas.microsoft.com/office/drawing/2014/main" id="{8F0CB5B3-4B13-442F-4450-574CE709D28C}"/>
                    </a:ext>
                  </a:extLst>
                </p14:cNvPr>
                <p14:cNvContentPartPr/>
                <p14:nvPr/>
              </p14:nvContentPartPr>
              <p14:xfrm>
                <a:off x="10966355" y="267508"/>
                <a:ext cx="24480" cy="10440"/>
              </p14:xfrm>
            </p:contentPart>
          </mc:Choice>
          <mc:Fallback>
            <p:pic>
              <p:nvPicPr>
                <p:cNvPr id="30" name="Freihand 29">
                  <a:extLst>
                    <a:ext uri="{FF2B5EF4-FFF2-40B4-BE49-F238E27FC236}">
                      <a16:creationId xmlns:a16="http://schemas.microsoft.com/office/drawing/2014/main" id="{8F0CB5B3-4B13-442F-4450-574CE709D28C}"/>
                    </a:ext>
                  </a:extLst>
                </p:cNvPr>
                <p:cNvPicPr/>
                <p:nvPr/>
              </p:nvPicPr>
              <p:blipFill>
                <a:blip r:embed="rId107"/>
                <a:stretch>
                  <a:fillRect/>
                </a:stretch>
              </p:blipFill>
              <p:spPr>
                <a:xfrm>
                  <a:off x="10957715" y="258508"/>
                  <a:ext cx="42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1" name="Freihand 30">
                  <a:extLst>
                    <a:ext uri="{FF2B5EF4-FFF2-40B4-BE49-F238E27FC236}">
                      <a16:creationId xmlns:a16="http://schemas.microsoft.com/office/drawing/2014/main" id="{D90E87BB-2A92-A67C-FF12-3839AD00E2C4}"/>
                    </a:ext>
                  </a:extLst>
                </p14:cNvPr>
                <p14:cNvContentPartPr/>
                <p14:nvPr/>
              </p14:nvContentPartPr>
              <p14:xfrm>
                <a:off x="11121515" y="290908"/>
                <a:ext cx="106200" cy="90360"/>
              </p14:xfrm>
            </p:contentPart>
          </mc:Choice>
          <mc:Fallback>
            <p:pic>
              <p:nvPicPr>
                <p:cNvPr id="31" name="Freihand 30">
                  <a:extLst>
                    <a:ext uri="{FF2B5EF4-FFF2-40B4-BE49-F238E27FC236}">
                      <a16:creationId xmlns:a16="http://schemas.microsoft.com/office/drawing/2014/main" id="{D90E87BB-2A92-A67C-FF12-3839AD00E2C4}"/>
                    </a:ext>
                  </a:extLst>
                </p:cNvPr>
                <p:cNvPicPr/>
                <p:nvPr/>
              </p:nvPicPr>
              <p:blipFill>
                <a:blip r:embed="rId109"/>
                <a:stretch>
                  <a:fillRect/>
                </a:stretch>
              </p:blipFill>
              <p:spPr>
                <a:xfrm>
                  <a:off x="11112515" y="281908"/>
                  <a:ext cx="123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7" name="Freihand 76">
                  <a:extLst>
                    <a:ext uri="{FF2B5EF4-FFF2-40B4-BE49-F238E27FC236}">
                      <a16:creationId xmlns:a16="http://schemas.microsoft.com/office/drawing/2014/main" id="{58F52F5D-A98E-D1FA-760D-3A6ABE3B502C}"/>
                    </a:ext>
                  </a:extLst>
                </p14:cNvPr>
                <p14:cNvContentPartPr/>
                <p14:nvPr/>
              </p14:nvContentPartPr>
              <p14:xfrm>
                <a:off x="11187755" y="568468"/>
                <a:ext cx="160560" cy="163080"/>
              </p14:xfrm>
            </p:contentPart>
          </mc:Choice>
          <mc:Fallback>
            <p:pic>
              <p:nvPicPr>
                <p:cNvPr id="77" name="Freihand 76">
                  <a:extLst>
                    <a:ext uri="{FF2B5EF4-FFF2-40B4-BE49-F238E27FC236}">
                      <a16:creationId xmlns:a16="http://schemas.microsoft.com/office/drawing/2014/main" id="{58F52F5D-A98E-D1FA-760D-3A6ABE3B502C}"/>
                    </a:ext>
                  </a:extLst>
                </p:cNvPr>
                <p:cNvPicPr/>
                <p:nvPr/>
              </p:nvPicPr>
              <p:blipFill>
                <a:blip r:embed="rId111"/>
                <a:stretch>
                  <a:fillRect/>
                </a:stretch>
              </p:blipFill>
              <p:spPr>
                <a:xfrm>
                  <a:off x="11178755" y="559468"/>
                  <a:ext cx="178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8" name="Freihand 77">
                  <a:extLst>
                    <a:ext uri="{FF2B5EF4-FFF2-40B4-BE49-F238E27FC236}">
                      <a16:creationId xmlns:a16="http://schemas.microsoft.com/office/drawing/2014/main" id="{64D39D7D-0F43-A5E1-A36A-BB7EABD89986}"/>
                    </a:ext>
                  </a:extLst>
                </p14:cNvPr>
                <p14:cNvContentPartPr/>
                <p14:nvPr/>
              </p14:nvContentPartPr>
              <p14:xfrm>
                <a:off x="11118635" y="515908"/>
                <a:ext cx="202680" cy="16920"/>
              </p14:xfrm>
            </p:contentPart>
          </mc:Choice>
          <mc:Fallback>
            <p:pic>
              <p:nvPicPr>
                <p:cNvPr id="78" name="Freihand 77">
                  <a:extLst>
                    <a:ext uri="{FF2B5EF4-FFF2-40B4-BE49-F238E27FC236}">
                      <a16:creationId xmlns:a16="http://schemas.microsoft.com/office/drawing/2014/main" id="{64D39D7D-0F43-A5E1-A36A-BB7EABD89986}"/>
                    </a:ext>
                  </a:extLst>
                </p:cNvPr>
                <p:cNvPicPr/>
                <p:nvPr/>
              </p:nvPicPr>
              <p:blipFill>
                <a:blip r:embed="rId113"/>
                <a:stretch>
                  <a:fillRect/>
                </a:stretch>
              </p:blipFill>
              <p:spPr>
                <a:xfrm>
                  <a:off x="11109635" y="507268"/>
                  <a:ext cx="220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Freihand 79">
                  <a:extLst>
                    <a:ext uri="{FF2B5EF4-FFF2-40B4-BE49-F238E27FC236}">
                      <a16:creationId xmlns:a16="http://schemas.microsoft.com/office/drawing/2014/main" id="{562EDBB4-ADE6-0CF4-4D30-7FBB4CA3EDBF}"/>
                    </a:ext>
                  </a:extLst>
                </p14:cNvPr>
                <p14:cNvContentPartPr/>
                <p14:nvPr/>
              </p14:nvContentPartPr>
              <p14:xfrm>
                <a:off x="11290355" y="262828"/>
                <a:ext cx="129600" cy="168840"/>
              </p14:xfrm>
            </p:contentPart>
          </mc:Choice>
          <mc:Fallback>
            <p:pic>
              <p:nvPicPr>
                <p:cNvPr id="80" name="Freihand 79">
                  <a:extLst>
                    <a:ext uri="{FF2B5EF4-FFF2-40B4-BE49-F238E27FC236}">
                      <a16:creationId xmlns:a16="http://schemas.microsoft.com/office/drawing/2014/main" id="{562EDBB4-ADE6-0CF4-4D30-7FBB4CA3EDBF}"/>
                    </a:ext>
                  </a:extLst>
                </p:cNvPr>
                <p:cNvPicPr/>
                <p:nvPr/>
              </p:nvPicPr>
              <p:blipFill>
                <a:blip r:embed="rId115"/>
                <a:stretch>
                  <a:fillRect/>
                </a:stretch>
              </p:blipFill>
              <p:spPr>
                <a:xfrm>
                  <a:off x="11281715" y="254188"/>
                  <a:ext cx="14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Freihand 80">
                  <a:extLst>
                    <a:ext uri="{FF2B5EF4-FFF2-40B4-BE49-F238E27FC236}">
                      <a16:creationId xmlns:a16="http://schemas.microsoft.com/office/drawing/2014/main" id="{0C2B060D-0D20-F7C8-1C0E-7BCD369C51EF}"/>
                    </a:ext>
                  </a:extLst>
                </p14:cNvPr>
                <p14:cNvContentPartPr/>
                <p14:nvPr/>
              </p14:nvContentPartPr>
              <p14:xfrm>
                <a:off x="11264075" y="361828"/>
                <a:ext cx="177120" cy="88560"/>
              </p14:xfrm>
            </p:contentPart>
          </mc:Choice>
          <mc:Fallback>
            <p:pic>
              <p:nvPicPr>
                <p:cNvPr id="81" name="Freihand 80">
                  <a:extLst>
                    <a:ext uri="{FF2B5EF4-FFF2-40B4-BE49-F238E27FC236}">
                      <a16:creationId xmlns:a16="http://schemas.microsoft.com/office/drawing/2014/main" id="{0C2B060D-0D20-F7C8-1C0E-7BCD369C51EF}"/>
                    </a:ext>
                  </a:extLst>
                </p:cNvPr>
                <p:cNvPicPr/>
                <p:nvPr/>
              </p:nvPicPr>
              <p:blipFill>
                <a:blip r:embed="rId117"/>
                <a:stretch>
                  <a:fillRect/>
                </a:stretch>
              </p:blipFill>
              <p:spPr>
                <a:xfrm>
                  <a:off x="11255435" y="352828"/>
                  <a:ext cx="194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Freihand 81">
                  <a:extLst>
                    <a:ext uri="{FF2B5EF4-FFF2-40B4-BE49-F238E27FC236}">
                      <a16:creationId xmlns:a16="http://schemas.microsoft.com/office/drawing/2014/main" id="{F4864621-35A0-105B-43E7-8272FEB9AE7B}"/>
                    </a:ext>
                  </a:extLst>
                </p14:cNvPr>
                <p14:cNvContentPartPr/>
                <p14:nvPr/>
              </p14:nvContentPartPr>
              <p14:xfrm>
                <a:off x="11405195" y="117388"/>
                <a:ext cx="19080" cy="82800"/>
              </p14:xfrm>
            </p:contentPart>
          </mc:Choice>
          <mc:Fallback>
            <p:pic>
              <p:nvPicPr>
                <p:cNvPr id="82" name="Freihand 81">
                  <a:extLst>
                    <a:ext uri="{FF2B5EF4-FFF2-40B4-BE49-F238E27FC236}">
                      <a16:creationId xmlns:a16="http://schemas.microsoft.com/office/drawing/2014/main" id="{F4864621-35A0-105B-43E7-8272FEB9AE7B}"/>
                    </a:ext>
                  </a:extLst>
                </p:cNvPr>
                <p:cNvPicPr/>
                <p:nvPr/>
              </p:nvPicPr>
              <p:blipFill>
                <a:blip r:embed="rId119"/>
                <a:stretch>
                  <a:fillRect/>
                </a:stretch>
              </p:blipFill>
              <p:spPr>
                <a:xfrm>
                  <a:off x="11396195" y="108748"/>
                  <a:ext cx="36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3" name="Freihand 82">
                  <a:extLst>
                    <a:ext uri="{FF2B5EF4-FFF2-40B4-BE49-F238E27FC236}">
                      <a16:creationId xmlns:a16="http://schemas.microsoft.com/office/drawing/2014/main" id="{8BFC8468-DDD6-3278-0881-3310DABCC0B1}"/>
                    </a:ext>
                  </a:extLst>
                </p14:cNvPr>
                <p14:cNvContentPartPr/>
                <p14:nvPr/>
              </p14:nvContentPartPr>
              <p14:xfrm>
                <a:off x="11471795" y="128548"/>
                <a:ext cx="9720" cy="7560"/>
              </p14:xfrm>
            </p:contentPart>
          </mc:Choice>
          <mc:Fallback>
            <p:pic>
              <p:nvPicPr>
                <p:cNvPr id="83" name="Freihand 82">
                  <a:extLst>
                    <a:ext uri="{FF2B5EF4-FFF2-40B4-BE49-F238E27FC236}">
                      <a16:creationId xmlns:a16="http://schemas.microsoft.com/office/drawing/2014/main" id="{8BFC8468-DDD6-3278-0881-3310DABCC0B1}"/>
                    </a:ext>
                  </a:extLst>
                </p:cNvPr>
                <p:cNvPicPr/>
                <p:nvPr/>
              </p:nvPicPr>
              <p:blipFill>
                <a:blip r:embed="rId121"/>
                <a:stretch>
                  <a:fillRect/>
                </a:stretch>
              </p:blipFill>
              <p:spPr>
                <a:xfrm>
                  <a:off x="11463155" y="119908"/>
                  <a:ext cx="27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4" name="Freihand 83">
                  <a:extLst>
                    <a:ext uri="{FF2B5EF4-FFF2-40B4-BE49-F238E27FC236}">
                      <a16:creationId xmlns:a16="http://schemas.microsoft.com/office/drawing/2014/main" id="{064E7B82-1546-34AF-EAA2-E8AA7F06FED9}"/>
                    </a:ext>
                  </a:extLst>
                </p14:cNvPr>
                <p14:cNvContentPartPr/>
                <p14:nvPr/>
              </p14:nvContentPartPr>
              <p14:xfrm>
                <a:off x="11471795" y="169948"/>
                <a:ext cx="13680" cy="42120"/>
              </p14:xfrm>
            </p:contentPart>
          </mc:Choice>
          <mc:Fallback>
            <p:pic>
              <p:nvPicPr>
                <p:cNvPr id="84" name="Freihand 83">
                  <a:extLst>
                    <a:ext uri="{FF2B5EF4-FFF2-40B4-BE49-F238E27FC236}">
                      <a16:creationId xmlns:a16="http://schemas.microsoft.com/office/drawing/2014/main" id="{064E7B82-1546-34AF-EAA2-E8AA7F06FED9}"/>
                    </a:ext>
                  </a:extLst>
                </p:cNvPr>
                <p:cNvPicPr/>
                <p:nvPr/>
              </p:nvPicPr>
              <p:blipFill>
                <a:blip r:embed="rId123"/>
                <a:stretch>
                  <a:fillRect/>
                </a:stretch>
              </p:blipFill>
              <p:spPr>
                <a:xfrm>
                  <a:off x="11463155" y="160948"/>
                  <a:ext cx="31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5" name="Freihand 84">
                  <a:extLst>
                    <a:ext uri="{FF2B5EF4-FFF2-40B4-BE49-F238E27FC236}">
                      <a16:creationId xmlns:a16="http://schemas.microsoft.com/office/drawing/2014/main" id="{F9108290-B97B-6CC9-6919-B229CD96777B}"/>
                    </a:ext>
                  </a:extLst>
                </p14:cNvPr>
                <p14:cNvContentPartPr/>
                <p14:nvPr/>
              </p14:nvContentPartPr>
              <p14:xfrm>
                <a:off x="11526875" y="97228"/>
                <a:ext cx="128160" cy="90000"/>
              </p14:xfrm>
            </p:contentPart>
          </mc:Choice>
          <mc:Fallback>
            <p:pic>
              <p:nvPicPr>
                <p:cNvPr id="85" name="Freihand 84">
                  <a:extLst>
                    <a:ext uri="{FF2B5EF4-FFF2-40B4-BE49-F238E27FC236}">
                      <a16:creationId xmlns:a16="http://schemas.microsoft.com/office/drawing/2014/main" id="{F9108290-B97B-6CC9-6919-B229CD96777B}"/>
                    </a:ext>
                  </a:extLst>
                </p:cNvPr>
                <p:cNvPicPr/>
                <p:nvPr/>
              </p:nvPicPr>
              <p:blipFill>
                <a:blip r:embed="rId125"/>
                <a:stretch>
                  <a:fillRect/>
                </a:stretch>
              </p:blipFill>
              <p:spPr>
                <a:xfrm>
                  <a:off x="11518235" y="88228"/>
                  <a:ext cx="145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6" name="Freihand 85">
                  <a:extLst>
                    <a:ext uri="{FF2B5EF4-FFF2-40B4-BE49-F238E27FC236}">
                      <a16:creationId xmlns:a16="http://schemas.microsoft.com/office/drawing/2014/main" id="{4CDE18AE-6403-3F93-3BC1-10BD57FD38E4}"/>
                    </a:ext>
                  </a:extLst>
                </p14:cNvPr>
                <p14:cNvContentPartPr/>
                <p14:nvPr/>
              </p14:nvContentPartPr>
              <p14:xfrm>
                <a:off x="11718035" y="81388"/>
                <a:ext cx="119880" cy="126000"/>
              </p14:xfrm>
            </p:contentPart>
          </mc:Choice>
          <mc:Fallback>
            <p:pic>
              <p:nvPicPr>
                <p:cNvPr id="86" name="Freihand 85">
                  <a:extLst>
                    <a:ext uri="{FF2B5EF4-FFF2-40B4-BE49-F238E27FC236}">
                      <a16:creationId xmlns:a16="http://schemas.microsoft.com/office/drawing/2014/main" id="{4CDE18AE-6403-3F93-3BC1-10BD57FD38E4}"/>
                    </a:ext>
                  </a:extLst>
                </p:cNvPr>
                <p:cNvPicPr/>
                <p:nvPr/>
              </p:nvPicPr>
              <p:blipFill>
                <a:blip r:embed="rId127"/>
                <a:stretch>
                  <a:fillRect/>
                </a:stretch>
              </p:blipFill>
              <p:spPr>
                <a:xfrm>
                  <a:off x="11709395" y="72748"/>
                  <a:ext cx="137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29982908-BE03-A3D9-6CB9-0EA801453ABC}"/>
                    </a:ext>
                  </a:extLst>
                </p14:cNvPr>
                <p14:cNvContentPartPr/>
                <p14:nvPr/>
              </p14:nvContentPartPr>
              <p14:xfrm>
                <a:off x="11881115" y="74548"/>
                <a:ext cx="90720" cy="83880"/>
              </p14:xfrm>
            </p:contentPart>
          </mc:Choice>
          <mc:Fallback>
            <p:pic>
              <p:nvPicPr>
                <p:cNvPr id="87" name="Freihand 86">
                  <a:extLst>
                    <a:ext uri="{FF2B5EF4-FFF2-40B4-BE49-F238E27FC236}">
                      <a16:creationId xmlns:a16="http://schemas.microsoft.com/office/drawing/2014/main" id="{29982908-BE03-A3D9-6CB9-0EA801453ABC}"/>
                    </a:ext>
                  </a:extLst>
                </p:cNvPr>
                <p:cNvPicPr/>
                <p:nvPr/>
              </p:nvPicPr>
              <p:blipFill>
                <a:blip r:embed="rId129"/>
                <a:stretch>
                  <a:fillRect/>
                </a:stretch>
              </p:blipFill>
              <p:spPr>
                <a:xfrm>
                  <a:off x="11872475" y="65908"/>
                  <a:ext cx="108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8" name="Freihand 87">
                  <a:extLst>
                    <a:ext uri="{FF2B5EF4-FFF2-40B4-BE49-F238E27FC236}">
                      <a16:creationId xmlns:a16="http://schemas.microsoft.com/office/drawing/2014/main" id="{FA159B06-9833-7F74-5A71-F6C882E640A1}"/>
                    </a:ext>
                  </a:extLst>
                </p14:cNvPr>
                <p14:cNvContentPartPr/>
                <p14:nvPr/>
              </p14:nvContentPartPr>
              <p14:xfrm>
                <a:off x="11991635" y="106588"/>
                <a:ext cx="137160" cy="207000"/>
              </p14:xfrm>
            </p:contentPart>
          </mc:Choice>
          <mc:Fallback>
            <p:pic>
              <p:nvPicPr>
                <p:cNvPr id="88" name="Freihand 87">
                  <a:extLst>
                    <a:ext uri="{FF2B5EF4-FFF2-40B4-BE49-F238E27FC236}">
                      <a16:creationId xmlns:a16="http://schemas.microsoft.com/office/drawing/2014/main" id="{FA159B06-9833-7F74-5A71-F6C882E640A1}"/>
                    </a:ext>
                  </a:extLst>
                </p:cNvPr>
                <p:cNvPicPr/>
                <p:nvPr/>
              </p:nvPicPr>
              <p:blipFill>
                <a:blip r:embed="rId131"/>
                <a:stretch>
                  <a:fillRect/>
                </a:stretch>
              </p:blipFill>
              <p:spPr>
                <a:xfrm>
                  <a:off x="11982635" y="97588"/>
                  <a:ext cx="154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9" name="Freihand 88">
                  <a:extLst>
                    <a:ext uri="{FF2B5EF4-FFF2-40B4-BE49-F238E27FC236}">
                      <a16:creationId xmlns:a16="http://schemas.microsoft.com/office/drawing/2014/main" id="{F130F627-2E8D-3BB8-A643-901BF7BB117D}"/>
                    </a:ext>
                  </a:extLst>
                </p14:cNvPr>
                <p14:cNvContentPartPr/>
                <p14:nvPr/>
              </p14:nvContentPartPr>
              <p14:xfrm>
                <a:off x="11403395" y="585388"/>
                <a:ext cx="151200" cy="19800"/>
              </p14:xfrm>
            </p:contentPart>
          </mc:Choice>
          <mc:Fallback>
            <p:pic>
              <p:nvPicPr>
                <p:cNvPr id="89" name="Freihand 88">
                  <a:extLst>
                    <a:ext uri="{FF2B5EF4-FFF2-40B4-BE49-F238E27FC236}">
                      <a16:creationId xmlns:a16="http://schemas.microsoft.com/office/drawing/2014/main" id="{F130F627-2E8D-3BB8-A643-901BF7BB117D}"/>
                    </a:ext>
                  </a:extLst>
                </p:cNvPr>
                <p:cNvPicPr/>
                <p:nvPr/>
              </p:nvPicPr>
              <p:blipFill>
                <a:blip r:embed="rId133"/>
                <a:stretch>
                  <a:fillRect/>
                </a:stretch>
              </p:blipFill>
              <p:spPr>
                <a:xfrm>
                  <a:off x="11394755" y="576388"/>
                  <a:ext cx="168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0" name="Freihand 89">
                  <a:extLst>
                    <a:ext uri="{FF2B5EF4-FFF2-40B4-BE49-F238E27FC236}">
                      <a16:creationId xmlns:a16="http://schemas.microsoft.com/office/drawing/2014/main" id="{E88C779C-201D-BB49-D877-3B746D74FC9F}"/>
                    </a:ext>
                  </a:extLst>
                </p14:cNvPr>
                <p14:cNvContentPartPr/>
                <p14:nvPr/>
              </p14:nvContentPartPr>
              <p14:xfrm>
                <a:off x="11453795" y="619588"/>
                <a:ext cx="134280" cy="12600"/>
              </p14:xfrm>
            </p:contentPart>
          </mc:Choice>
          <mc:Fallback>
            <p:pic>
              <p:nvPicPr>
                <p:cNvPr id="90" name="Freihand 89">
                  <a:extLst>
                    <a:ext uri="{FF2B5EF4-FFF2-40B4-BE49-F238E27FC236}">
                      <a16:creationId xmlns:a16="http://schemas.microsoft.com/office/drawing/2014/main" id="{E88C779C-201D-BB49-D877-3B746D74FC9F}"/>
                    </a:ext>
                  </a:extLst>
                </p:cNvPr>
                <p:cNvPicPr/>
                <p:nvPr/>
              </p:nvPicPr>
              <p:blipFill>
                <a:blip r:embed="rId135"/>
                <a:stretch>
                  <a:fillRect/>
                </a:stretch>
              </p:blipFill>
              <p:spPr>
                <a:xfrm>
                  <a:off x="11444795" y="610588"/>
                  <a:ext cx="151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2" name="Freihand 91">
                  <a:extLst>
                    <a:ext uri="{FF2B5EF4-FFF2-40B4-BE49-F238E27FC236}">
                      <a16:creationId xmlns:a16="http://schemas.microsoft.com/office/drawing/2014/main" id="{FF50A076-B257-5A53-FA6F-192F8272C287}"/>
                    </a:ext>
                  </a:extLst>
                </p14:cNvPr>
                <p14:cNvContentPartPr/>
                <p14:nvPr/>
              </p14:nvContentPartPr>
              <p14:xfrm>
                <a:off x="11663675" y="534628"/>
                <a:ext cx="6480" cy="3240"/>
              </p14:xfrm>
            </p:contentPart>
          </mc:Choice>
          <mc:Fallback>
            <p:pic>
              <p:nvPicPr>
                <p:cNvPr id="92" name="Freihand 91">
                  <a:extLst>
                    <a:ext uri="{FF2B5EF4-FFF2-40B4-BE49-F238E27FC236}">
                      <a16:creationId xmlns:a16="http://schemas.microsoft.com/office/drawing/2014/main" id="{FF50A076-B257-5A53-FA6F-192F8272C287}"/>
                    </a:ext>
                  </a:extLst>
                </p:cNvPr>
                <p:cNvPicPr/>
                <p:nvPr/>
              </p:nvPicPr>
              <p:blipFill>
                <a:blip r:embed="rId137"/>
                <a:stretch>
                  <a:fillRect/>
                </a:stretch>
              </p:blipFill>
              <p:spPr>
                <a:xfrm>
                  <a:off x="11654675" y="525988"/>
                  <a:ext cx="24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3" name="Freihand 92">
                  <a:extLst>
                    <a:ext uri="{FF2B5EF4-FFF2-40B4-BE49-F238E27FC236}">
                      <a16:creationId xmlns:a16="http://schemas.microsoft.com/office/drawing/2014/main" id="{0B5850F8-2398-004E-B3BD-462E3F420F88}"/>
                    </a:ext>
                  </a:extLst>
                </p14:cNvPr>
                <p14:cNvContentPartPr/>
                <p14:nvPr/>
              </p14:nvContentPartPr>
              <p14:xfrm>
                <a:off x="11666555" y="537508"/>
                <a:ext cx="93960" cy="136800"/>
              </p14:xfrm>
            </p:contentPart>
          </mc:Choice>
          <mc:Fallback>
            <p:pic>
              <p:nvPicPr>
                <p:cNvPr id="93" name="Freihand 92">
                  <a:extLst>
                    <a:ext uri="{FF2B5EF4-FFF2-40B4-BE49-F238E27FC236}">
                      <a16:creationId xmlns:a16="http://schemas.microsoft.com/office/drawing/2014/main" id="{0B5850F8-2398-004E-B3BD-462E3F420F88}"/>
                    </a:ext>
                  </a:extLst>
                </p:cNvPr>
                <p:cNvPicPr/>
                <p:nvPr/>
              </p:nvPicPr>
              <p:blipFill>
                <a:blip r:embed="rId139"/>
                <a:stretch>
                  <a:fillRect/>
                </a:stretch>
              </p:blipFill>
              <p:spPr>
                <a:xfrm>
                  <a:off x="11657915" y="528508"/>
                  <a:ext cx="111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Freihand 93">
                  <a:extLst>
                    <a:ext uri="{FF2B5EF4-FFF2-40B4-BE49-F238E27FC236}">
                      <a16:creationId xmlns:a16="http://schemas.microsoft.com/office/drawing/2014/main" id="{C665FB4F-12CB-1B34-316C-536874CF620A}"/>
                    </a:ext>
                  </a:extLst>
                </p14:cNvPr>
                <p14:cNvContentPartPr/>
                <p14:nvPr/>
              </p14:nvContentPartPr>
              <p14:xfrm>
                <a:off x="11846555" y="555148"/>
                <a:ext cx="19080" cy="130680"/>
              </p14:xfrm>
            </p:contentPart>
          </mc:Choice>
          <mc:Fallback>
            <p:pic>
              <p:nvPicPr>
                <p:cNvPr id="94" name="Freihand 93">
                  <a:extLst>
                    <a:ext uri="{FF2B5EF4-FFF2-40B4-BE49-F238E27FC236}">
                      <a16:creationId xmlns:a16="http://schemas.microsoft.com/office/drawing/2014/main" id="{C665FB4F-12CB-1B34-316C-536874CF620A}"/>
                    </a:ext>
                  </a:extLst>
                </p:cNvPr>
                <p:cNvPicPr/>
                <p:nvPr/>
              </p:nvPicPr>
              <p:blipFill>
                <a:blip r:embed="rId141"/>
                <a:stretch>
                  <a:fillRect/>
                </a:stretch>
              </p:blipFill>
              <p:spPr>
                <a:xfrm>
                  <a:off x="11837555" y="546148"/>
                  <a:ext cx="36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Freihand 94">
                  <a:extLst>
                    <a:ext uri="{FF2B5EF4-FFF2-40B4-BE49-F238E27FC236}">
                      <a16:creationId xmlns:a16="http://schemas.microsoft.com/office/drawing/2014/main" id="{F192E4AA-BA38-AC05-433E-D58A7A154323}"/>
                    </a:ext>
                  </a:extLst>
                </p14:cNvPr>
                <p14:cNvContentPartPr/>
                <p14:nvPr/>
              </p14:nvContentPartPr>
              <p14:xfrm>
                <a:off x="11817755" y="594028"/>
                <a:ext cx="99720" cy="4680"/>
              </p14:xfrm>
            </p:contentPart>
          </mc:Choice>
          <mc:Fallback>
            <p:pic>
              <p:nvPicPr>
                <p:cNvPr id="95" name="Freihand 94">
                  <a:extLst>
                    <a:ext uri="{FF2B5EF4-FFF2-40B4-BE49-F238E27FC236}">
                      <a16:creationId xmlns:a16="http://schemas.microsoft.com/office/drawing/2014/main" id="{F192E4AA-BA38-AC05-433E-D58A7A154323}"/>
                    </a:ext>
                  </a:extLst>
                </p:cNvPr>
                <p:cNvPicPr/>
                <p:nvPr/>
              </p:nvPicPr>
              <p:blipFill>
                <a:blip r:embed="rId143"/>
                <a:stretch>
                  <a:fillRect/>
                </a:stretch>
              </p:blipFill>
              <p:spPr>
                <a:xfrm>
                  <a:off x="11809115" y="585388"/>
                  <a:ext cx="117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Freihand 95">
                  <a:extLst>
                    <a:ext uri="{FF2B5EF4-FFF2-40B4-BE49-F238E27FC236}">
                      <a16:creationId xmlns:a16="http://schemas.microsoft.com/office/drawing/2014/main" id="{73EC9624-4729-84AA-0CCD-CABFBC9DFE34}"/>
                    </a:ext>
                  </a:extLst>
                </p14:cNvPr>
                <p14:cNvContentPartPr/>
                <p14:nvPr/>
              </p14:nvContentPartPr>
              <p14:xfrm>
                <a:off x="11923595" y="519508"/>
                <a:ext cx="113040" cy="242640"/>
              </p14:xfrm>
            </p:contentPart>
          </mc:Choice>
          <mc:Fallback>
            <p:pic>
              <p:nvPicPr>
                <p:cNvPr id="96" name="Freihand 95">
                  <a:extLst>
                    <a:ext uri="{FF2B5EF4-FFF2-40B4-BE49-F238E27FC236}">
                      <a16:creationId xmlns:a16="http://schemas.microsoft.com/office/drawing/2014/main" id="{73EC9624-4729-84AA-0CCD-CABFBC9DFE34}"/>
                    </a:ext>
                  </a:extLst>
                </p:cNvPr>
                <p:cNvPicPr/>
                <p:nvPr/>
              </p:nvPicPr>
              <p:blipFill>
                <a:blip r:embed="rId145"/>
                <a:stretch>
                  <a:fillRect/>
                </a:stretch>
              </p:blipFill>
              <p:spPr>
                <a:xfrm>
                  <a:off x="11914595" y="510868"/>
                  <a:ext cx="130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Freihand 97">
                  <a:extLst>
                    <a:ext uri="{FF2B5EF4-FFF2-40B4-BE49-F238E27FC236}">
                      <a16:creationId xmlns:a16="http://schemas.microsoft.com/office/drawing/2014/main" id="{ED984F48-14C9-A24C-CD2F-CCD5CC352B4D}"/>
                    </a:ext>
                  </a:extLst>
                </p14:cNvPr>
                <p14:cNvContentPartPr/>
                <p14:nvPr/>
              </p14:nvContentPartPr>
              <p14:xfrm>
                <a:off x="6962075" y="549748"/>
                <a:ext cx="57600" cy="316440"/>
              </p14:xfrm>
            </p:contentPart>
          </mc:Choice>
          <mc:Fallback>
            <p:pic>
              <p:nvPicPr>
                <p:cNvPr id="98" name="Freihand 97">
                  <a:extLst>
                    <a:ext uri="{FF2B5EF4-FFF2-40B4-BE49-F238E27FC236}">
                      <a16:creationId xmlns:a16="http://schemas.microsoft.com/office/drawing/2014/main" id="{ED984F48-14C9-A24C-CD2F-CCD5CC352B4D}"/>
                    </a:ext>
                  </a:extLst>
                </p:cNvPr>
                <p:cNvPicPr/>
                <p:nvPr/>
              </p:nvPicPr>
              <p:blipFill>
                <a:blip r:embed="rId147"/>
                <a:stretch>
                  <a:fillRect/>
                </a:stretch>
              </p:blipFill>
              <p:spPr>
                <a:xfrm>
                  <a:off x="6953075" y="541108"/>
                  <a:ext cx="7524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Freihand 98">
                  <a:extLst>
                    <a:ext uri="{FF2B5EF4-FFF2-40B4-BE49-F238E27FC236}">
                      <a16:creationId xmlns:a16="http://schemas.microsoft.com/office/drawing/2014/main" id="{8592C542-B77F-CD10-C3E2-D8EC5D2CDCFA}"/>
                    </a:ext>
                  </a:extLst>
                </p14:cNvPr>
                <p14:cNvContentPartPr/>
                <p14:nvPr/>
              </p14:nvContentPartPr>
              <p14:xfrm>
                <a:off x="6998795" y="532108"/>
                <a:ext cx="768600" cy="19080"/>
              </p14:xfrm>
            </p:contentPart>
          </mc:Choice>
          <mc:Fallback>
            <p:pic>
              <p:nvPicPr>
                <p:cNvPr id="99" name="Freihand 98">
                  <a:extLst>
                    <a:ext uri="{FF2B5EF4-FFF2-40B4-BE49-F238E27FC236}">
                      <a16:creationId xmlns:a16="http://schemas.microsoft.com/office/drawing/2014/main" id="{8592C542-B77F-CD10-C3E2-D8EC5D2CDCFA}"/>
                    </a:ext>
                  </a:extLst>
                </p:cNvPr>
                <p:cNvPicPr/>
                <p:nvPr/>
              </p:nvPicPr>
              <p:blipFill>
                <a:blip r:embed="rId149"/>
                <a:stretch>
                  <a:fillRect/>
                </a:stretch>
              </p:blipFill>
              <p:spPr>
                <a:xfrm>
                  <a:off x="6990155" y="523108"/>
                  <a:ext cx="786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 name="Freihand 99">
                  <a:extLst>
                    <a:ext uri="{FF2B5EF4-FFF2-40B4-BE49-F238E27FC236}">
                      <a16:creationId xmlns:a16="http://schemas.microsoft.com/office/drawing/2014/main" id="{BBE44D96-CF46-BAB8-C1F9-3B69DFC4F066}"/>
                    </a:ext>
                  </a:extLst>
                </p14:cNvPr>
                <p14:cNvContentPartPr/>
                <p14:nvPr/>
              </p14:nvContentPartPr>
              <p14:xfrm>
                <a:off x="6960995" y="805348"/>
                <a:ext cx="849600" cy="90360"/>
              </p14:xfrm>
            </p:contentPart>
          </mc:Choice>
          <mc:Fallback>
            <p:pic>
              <p:nvPicPr>
                <p:cNvPr id="100" name="Freihand 99">
                  <a:extLst>
                    <a:ext uri="{FF2B5EF4-FFF2-40B4-BE49-F238E27FC236}">
                      <a16:creationId xmlns:a16="http://schemas.microsoft.com/office/drawing/2014/main" id="{BBE44D96-CF46-BAB8-C1F9-3B69DFC4F066}"/>
                    </a:ext>
                  </a:extLst>
                </p:cNvPr>
                <p:cNvPicPr/>
                <p:nvPr/>
              </p:nvPicPr>
              <p:blipFill>
                <a:blip r:embed="rId151"/>
                <a:stretch>
                  <a:fillRect/>
                </a:stretch>
              </p:blipFill>
              <p:spPr>
                <a:xfrm>
                  <a:off x="6951995" y="796708"/>
                  <a:ext cx="867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2" name="Freihand 101">
                  <a:extLst>
                    <a:ext uri="{FF2B5EF4-FFF2-40B4-BE49-F238E27FC236}">
                      <a16:creationId xmlns:a16="http://schemas.microsoft.com/office/drawing/2014/main" id="{032E6FBF-5439-6F43-2213-11EE72756886}"/>
                    </a:ext>
                  </a:extLst>
                </p14:cNvPr>
                <p14:cNvContentPartPr/>
                <p14:nvPr/>
              </p14:nvContentPartPr>
              <p14:xfrm>
                <a:off x="10221515" y="1424548"/>
                <a:ext cx="244080" cy="25200"/>
              </p14:xfrm>
            </p:contentPart>
          </mc:Choice>
          <mc:Fallback>
            <p:pic>
              <p:nvPicPr>
                <p:cNvPr id="102" name="Freihand 101">
                  <a:extLst>
                    <a:ext uri="{FF2B5EF4-FFF2-40B4-BE49-F238E27FC236}">
                      <a16:creationId xmlns:a16="http://schemas.microsoft.com/office/drawing/2014/main" id="{032E6FBF-5439-6F43-2213-11EE72756886}"/>
                    </a:ext>
                  </a:extLst>
                </p:cNvPr>
                <p:cNvPicPr/>
                <p:nvPr/>
              </p:nvPicPr>
              <p:blipFill>
                <a:blip r:embed="rId153"/>
                <a:stretch>
                  <a:fillRect/>
                </a:stretch>
              </p:blipFill>
              <p:spPr>
                <a:xfrm>
                  <a:off x="10212515" y="1415908"/>
                  <a:ext cx="261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3" name="Freihand 102">
                  <a:extLst>
                    <a:ext uri="{FF2B5EF4-FFF2-40B4-BE49-F238E27FC236}">
                      <a16:creationId xmlns:a16="http://schemas.microsoft.com/office/drawing/2014/main" id="{44DEEED7-135E-92E1-7F20-BC0649816C1C}"/>
                    </a:ext>
                  </a:extLst>
                </p14:cNvPr>
                <p14:cNvContentPartPr/>
                <p14:nvPr/>
              </p14:nvContentPartPr>
              <p14:xfrm>
                <a:off x="10213955" y="1325908"/>
                <a:ext cx="345960" cy="196560"/>
              </p14:xfrm>
            </p:contentPart>
          </mc:Choice>
          <mc:Fallback>
            <p:pic>
              <p:nvPicPr>
                <p:cNvPr id="103" name="Freihand 102">
                  <a:extLst>
                    <a:ext uri="{FF2B5EF4-FFF2-40B4-BE49-F238E27FC236}">
                      <a16:creationId xmlns:a16="http://schemas.microsoft.com/office/drawing/2014/main" id="{44DEEED7-135E-92E1-7F20-BC0649816C1C}"/>
                    </a:ext>
                  </a:extLst>
                </p:cNvPr>
                <p:cNvPicPr/>
                <p:nvPr/>
              </p:nvPicPr>
              <p:blipFill>
                <a:blip r:embed="rId155"/>
                <a:stretch>
                  <a:fillRect/>
                </a:stretch>
              </p:blipFill>
              <p:spPr>
                <a:xfrm>
                  <a:off x="10204955" y="1317268"/>
                  <a:ext cx="363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Freihand 104">
                  <a:extLst>
                    <a:ext uri="{FF2B5EF4-FFF2-40B4-BE49-F238E27FC236}">
                      <a16:creationId xmlns:a16="http://schemas.microsoft.com/office/drawing/2014/main" id="{0180F2A0-DDCE-19DE-6391-D2B33F55B80D}"/>
                    </a:ext>
                  </a:extLst>
                </p14:cNvPr>
                <p14:cNvContentPartPr/>
                <p14:nvPr/>
              </p14:nvContentPartPr>
              <p14:xfrm>
                <a:off x="10676195" y="1294948"/>
                <a:ext cx="173880" cy="223560"/>
              </p14:xfrm>
            </p:contentPart>
          </mc:Choice>
          <mc:Fallback>
            <p:pic>
              <p:nvPicPr>
                <p:cNvPr id="105" name="Freihand 104">
                  <a:extLst>
                    <a:ext uri="{FF2B5EF4-FFF2-40B4-BE49-F238E27FC236}">
                      <a16:creationId xmlns:a16="http://schemas.microsoft.com/office/drawing/2014/main" id="{0180F2A0-DDCE-19DE-6391-D2B33F55B80D}"/>
                    </a:ext>
                  </a:extLst>
                </p:cNvPr>
                <p:cNvPicPr/>
                <p:nvPr/>
              </p:nvPicPr>
              <p:blipFill>
                <a:blip r:embed="rId157"/>
                <a:stretch>
                  <a:fillRect/>
                </a:stretch>
              </p:blipFill>
              <p:spPr>
                <a:xfrm>
                  <a:off x="10667555" y="1285948"/>
                  <a:ext cx="1915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6" name="Freihand 105">
                  <a:extLst>
                    <a:ext uri="{FF2B5EF4-FFF2-40B4-BE49-F238E27FC236}">
                      <a16:creationId xmlns:a16="http://schemas.microsoft.com/office/drawing/2014/main" id="{A941049B-BACC-88D2-B767-5C3C20F1D95D}"/>
                    </a:ext>
                  </a:extLst>
                </p14:cNvPr>
                <p14:cNvContentPartPr/>
                <p14:nvPr/>
              </p14:nvContentPartPr>
              <p14:xfrm>
                <a:off x="10922075" y="1345348"/>
                <a:ext cx="182520" cy="17280"/>
              </p14:xfrm>
            </p:contentPart>
          </mc:Choice>
          <mc:Fallback>
            <p:pic>
              <p:nvPicPr>
                <p:cNvPr id="106" name="Freihand 105">
                  <a:extLst>
                    <a:ext uri="{FF2B5EF4-FFF2-40B4-BE49-F238E27FC236}">
                      <a16:creationId xmlns:a16="http://schemas.microsoft.com/office/drawing/2014/main" id="{A941049B-BACC-88D2-B767-5C3C20F1D95D}"/>
                    </a:ext>
                  </a:extLst>
                </p:cNvPr>
                <p:cNvPicPr/>
                <p:nvPr/>
              </p:nvPicPr>
              <p:blipFill>
                <a:blip r:embed="rId159"/>
                <a:stretch>
                  <a:fillRect/>
                </a:stretch>
              </p:blipFill>
              <p:spPr>
                <a:xfrm>
                  <a:off x="10913075" y="1336348"/>
                  <a:ext cx="200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85204165-5F9C-76C8-B381-74529698DA45}"/>
                    </a:ext>
                  </a:extLst>
                </p14:cNvPr>
                <p14:cNvContentPartPr/>
                <p14:nvPr/>
              </p14:nvContentPartPr>
              <p14:xfrm>
                <a:off x="10940435" y="1393228"/>
                <a:ext cx="162360" cy="37800"/>
              </p14:xfrm>
            </p:contentPart>
          </mc:Choice>
          <mc:Fallback>
            <p:pic>
              <p:nvPicPr>
                <p:cNvPr id="107" name="Freihand 106">
                  <a:extLst>
                    <a:ext uri="{FF2B5EF4-FFF2-40B4-BE49-F238E27FC236}">
                      <a16:creationId xmlns:a16="http://schemas.microsoft.com/office/drawing/2014/main" id="{85204165-5F9C-76C8-B381-74529698DA45}"/>
                    </a:ext>
                  </a:extLst>
                </p:cNvPr>
                <p:cNvPicPr/>
                <p:nvPr/>
              </p:nvPicPr>
              <p:blipFill>
                <a:blip r:embed="rId161"/>
                <a:stretch>
                  <a:fillRect/>
                </a:stretch>
              </p:blipFill>
              <p:spPr>
                <a:xfrm>
                  <a:off x="10931795" y="1384228"/>
                  <a:ext cx="180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A809F0E5-E374-2798-1089-22C679D77217}"/>
                    </a:ext>
                  </a:extLst>
                </p14:cNvPr>
                <p14:cNvContentPartPr/>
                <p14:nvPr/>
              </p14:nvContentPartPr>
              <p14:xfrm>
                <a:off x="11208995" y="1293868"/>
                <a:ext cx="186840" cy="168480"/>
              </p14:xfrm>
            </p:contentPart>
          </mc:Choice>
          <mc:Fallback>
            <p:pic>
              <p:nvPicPr>
                <p:cNvPr id="108" name="Freihand 107">
                  <a:extLst>
                    <a:ext uri="{FF2B5EF4-FFF2-40B4-BE49-F238E27FC236}">
                      <a16:creationId xmlns:a16="http://schemas.microsoft.com/office/drawing/2014/main" id="{A809F0E5-E374-2798-1089-22C679D77217}"/>
                    </a:ext>
                  </a:extLst>
                </p:cNvPr>
                <p:cNvPicPr/>
                <p:nvPr/>
              </p:nvPicPr>
              <p:blipFill>
                <a:blip r:embed="rId163"/>
                <a:stretch>
                  <a:fillRect/>
                </a:stretch>
              </p:blipFill>
              <p:spPr>
                <a:xfrm>
                  <a:off x="11199995" y="1285228"/>
                  <a:ext cx="204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9" name="Freihand 108">
                  <a:extLst>
                    <a:ext uri="{FF2B5EF4-FFF2-40B4-BE49-F238E27FC236}">
                      <a16:creationId xmlns:a16="http://schemas.microsoft.com/office/drawing/2014/main" id="{73261F37-2AF8-9AAB-034B-68F6C9340DCE}"/>
                    </a:ext>
                  </a:extLst>
                </p14:cNvPr>
                <p14:cNvContentPartPr/>
                <p14:nvPr/>
              </p14:nvContentPartPr>
              <p14:xfrm>
                <a:off x="11141675" y="1219708"/>
                <a:ext cx="154800" cy="30240"/>
              </p14:xfrm>
            </p:contentPart>
          </mc:Choice>
          <mc:Fallback>
            <p:pic>
              <p:nvPicPr>
                <p:cNvPr id="109" name="Freihand 108">
                  <a:extLst>
                    <a:ext uri="{FF2B5EF4-FFF2-40B4-BE49-F238E27FC236}">
                      <a16:creationId xmlns:a16="http://schemas.microsoft.com/office/drawing/2014/main" id="{73261F37-2AF8-9AAB-034B-68F6C9340DCE}"/>
                    </a:ext>
                  </a:extLst>
                </p:cNvPr>
                <p:cNvPicPr/>
                <p:nvPr/>
              </p:nvPicPr>
              <p:blipFill>
                <a:blip r:embed="rId165"/>
                <a:stretch>
                  <a:fillRect/>
                </a:stretch>
              </p:blipFill>
              <p:spPr>
                <a:xfrm>
                  <a:off x="11133035" y="1210708"/>
                  <a:ext cx="172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F736CD3F-17BB-3830-8332-80258C2AF705}"/>
                    </a:ext>
                  </a:extLst>
                </p14:cNvPr>
                <p14:cNvContentPartPr/>
                <p14:nvPr/>
              </p14:nvContentPartPr>
              <p14:xfrm>
                <a:off x="11495915" y="1318348"/>
                <a:ext cx="139680" cy="14040"/>
              </p14:xfrm>
            </p:contentPart>
          </mc:Choice>
          <mc:Fallback>
            <p:pic>
              <p:nvPicPr>
                <p:cNvPr id="110" name="Freihand 109">
                  <a:extLst>
                    <a:ext uri="{FF2B5EF4-FFF2-40B4-BE49-F238E27FC236}">
                      <a16:creationId xmlns:a16="http://schemas.microsoft.com/office/drawing/2014/main" id="{F736CD3F-17BB-3830-8332-80258C2AF705}"/>
                    </a:ext>
                  </a:extLst>
                </p:cNvPr>
                <p:cNvPicPr/>
                <p:nvPr/>
              </p:nvPicPr>
              <p:blipFill>
                <a:blip r:embed="rId167"/>
                <a:stretch>
                  <a:fillRect/>
                </a:stretch>
              </p:blipFill>
              <p:spPr>
                <a:xfrm>
                  <a:off x="11487275" y="1309348"/>
                  <a:ext cx="157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Freihand 110">
                  <a:extLst>
                    <a:ext uri="{FF2B5EF4-FFF2-40B4-BE49-F238E27FC236}">
                      <a16:creationId xmlns:a16="http://schemas.microsoft.com/office/drawing/2014/main" id="{8DF1B5C1-7FAF-AB37-9919-1A0CEBFE5199}"/>
                    </a:ext>
                  </a:extLst>
                </p14:cNvPr>
                <p14:cNvContentPartPr/>
                <p14:nvPr/>
              </p14:nvContentPartPr>
              <p14:xfrm>
                <a:off x="11744675" y="1186948"/>
                <a:ext cx="162360" cy="326160"/>
              </p14:xfrm>
            </p:contentPart>
          </mc:Choice>
          <mc:Fallback>
            <p:pic>
              <p:nvPicPr>
                <p:cNvPr id="111" name="Freihand 110">
                  <a:extLst>
                    <a:ext uri="{FF2B5EF4-FFF2-40B4-BE49-F238E27FC236}">
                      <a16:creationId xmlns:a16="http://schemas.microsoft.com/office/drawing/2014/main" id="{8DF1B5C1-7FAF-AB37-9919-1A0CEBFE5199}"/>
                    </a:ext>
                  </a:extLst>
                </p:cNvPr>
                <p:cNvPicPr/>
                <p:nvPr/>
              </p:nvPicPr>
              <p:blipFill>
                <a:blip r:embed="rId169"/>
                <a:stretch>
                  <a:fillRect/>
                </a:stretch>
              </p:blipFill>
              <p:spPr>
                <a:xfrm>
                  <a:off x="11736035" y="1178308"/>
                  <a:ext cx="18000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3" name="Freihand 112">
                  <a:extLst>
                    <a:ext uri="{FF2B5EF4-FFF2-40B4-BE49-F238E27FC236}">
                      <a16:creationId xmlns:a16="http://schemas.microsoft.com/office/drawing/2014/main" id="{06976BC8-369E-BADB-C080-82E9A2E3E190}"/>
                    </a:ext>
                  </a:extLst>
                </p14:cNvPr>
                <p14:cNvContentPartPr/>
                <p14:nvPr/>
              </p14:nvContentPartPr>
              <p14:xfrm>
                <a:off x="9575675" y="614548"/>
                <a:ext cx="1103040" cy="650520"/>
              </p14:xfrm>
            </p:contentPart>
          </mc:Choice>
          <mc:Fallback>
            <p:pic>
              <p:nvPicPr>
                <p:cNvPr id="113" name="Freihand 112">
                  <a:extLst>
                    <a:ext uri="{FF2B5EF4-FFF2-40B4-BE49-F238E27FC236}">
                      <a16:creationId xmlns:a16="http://schemas.microsoft.com/office/drawing/2014/main" id="{06976BC8-369E-BADB-C080-82E9A2E3E190}"/>
                    </a:ext>
                  </a:extLst>
                </p:cNvPr>
                <p:cNvPicPr/>
                <p:nvPr/>
              </p:nvPicPr>
              <p:blipFill>
                <a:blip r:embed="rId171"/>
                <a:stretch>
                  <a:fillRect/>
                </a:stretch>
              </p:blipFill>
              <p:spPr>
                <a:xfrm>
                  <a:off x="9566675" y="605908"/>
                  <a:ext cx="112068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4" name="Freihand 113">
                  <a:extLst>
                    <a:ext uri="{FF2B5EF4-FFF2-40B4-BE49-F238E27FC236}">
                      <a16:creationId xmlns:a16="http://schemas.microsoft.com/office/drawing/2014/main" id="{5538B33F-15CE-13F4-C352-D8435BB6FC2F}"/>
                    </a:ext>
                  </a:extLst>
                </p14:cNvPr>
                <p14:cNvContentPartPr/>
                <p14:nvPr/>
              </p14:nvContentPartPr>
              <p14:xfrm>
                <a:off x="9504395" y="559468"/>
                <a:ext cx="154800" cy="127440"/>
              </p14:xfrm>
            </p:contentPart>
          </mc:Choice>
          <mc:Fallback>
            <p:pic>
              <p:nvPicPr>
                <p:cNvPr id="114" name="Freihand 113">
                  <a:extLst>
                    <a:ext uri="{FF2B5EF4-FFF2-40B4-BE49-F238E27FC236}">
                      <a16:creationId xmlns:a16="http://schemas.microsoft.com/office/drawing/2014/main" id="{5538B33F-15CE-13F4-C352-D8435BB6FC2F}"/>
                    </a:ext>
                  </a:extLst>
                </p:cNvPr>
                <p:cNvPicPr/>
                <p:nvPr/>
              </p:nvPicPr>
              <p:blipFill>
                <a:blip r:embed="rId173"/>
                <a:stretch>
                  <a:fillRect/>
                </a:stretch>
              </p:blipFill>
              <p:spPr>
                <a:xfrm>
                  <a:off x="9495395" y="550828"/>
                  <a:ext cx="17244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231" name="Freihand 230">
                <a:extLst>
                  <a:ext uri="{FF2B5EF4-FFF2-40B4-BE49-F238E27FC236}">
                    <a16:creationId xmlns:a16="http://schemas.microsoft.com/office/drawing/2014/main" id="{DCC03518-D0BA-166A-4342-6366772B35F4}"/>
                  </a:ext>
                </a:extLst>
              </p14:cNvPr>
              <p14:cNvContentPartPr/>
              <p14:nvPr/>
            </p14:nvContentPartPr>
            <p14:xfrm>
              <a:off x="11579075" y="3016468"/>
              <a:ext cx="609840" cy="734040"/>
            </p14:xfrm>
          </p:contentPart>
        </mc:Choice>
        <mc:Fallback>
          <p:pic>
            <p:nvPicPr>
              <p:cNvPr id="231" name="Freihand 230">
                <a:extLst>
                  <a:ext uri="{FF2B5EF4-FFF2-40B4-BE49-F238E27FC236}">
                    <a16:creationId xmlns:a16="http://schemas.microsoft.com/office/drawing/2014/main" id="{DCC03518-D0BA-166A-4342-6366772B35F4}"/>
                  </a:ext>
                </a:extLst>
              </p:cNvPr>
              <p:cNvPicPr/>
              <p:nvPr/>
            </p:nvPicPr>
            <p:blipFill>
              <a:blip r:embed="rId175"/>
              <a:stretch>
                <a:fillRect/>
              </a:stretch>
            </p:blipFill>
            <p:spPr>
              <a:xfrm>
                <a:off x="11570435" y="3007828"/>
                <a:ext cx="62748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33" name="Freihand 232">
                <a:extLst>
                  <a:ext uri="{FF2B5EF4-FFF2-40B4-BE49-F238E27FC236}">
                    <a16:creationId xmlns:a16="http://schemas.microsoft.com/office/drawing/2014/main" id="{EA0FBA88-04DC-64FD-4B65-36EB568E182E}"/>
                  </a:ext>
                </a:extLst>
              </p14:cNvPr>
              <p14:cNvContentPartPr/>
              <p14:nvPr/>
            </p14:nvContentPartPr>
            <p14:xfrm>
              <a:off x="11582675" y="3014668"/>
              <a:ext cx="615240" cy="804600"/>
            </p14:xfrm>
          </p:contentPart>
        </mc:Choice>
        <mc:Fallback>
          <p:pic>
            <p:nvPicPr>
              <p:cNvPr id="233" name="Freihand 232">
                <a:extLst>
                  <a:ext uri="{FF2B5EF4-FFF2-40B4-BE49-F238E27FC236}">
                    <a16:creationId xmlns:a16="http://schemas.microsoft.com/office/drawing/2014/main" id="{EA0FBA88-04DC-64FD-4B65-36EB568E182E}"/>
                  </a:ext>
                </a:extLst>
              </p:cNvPr>
              <p:cNvPicPr/>
              <p:nvPr/>
            </p:nvPicPr>
            <p:blipFill>
              <a:blip r:embed="rId177"/>
              <a:stretch>
                <a:fillRect/>
              </a:stretch>
            </p:blipFill>
            <p:spPr>
              <a:xfrm>
                <a:off x="11573675" y="3005668"/>
                <a:ext cx="632880" cy="822240"/>
              </a:xfrm>
              <a:prstGeom prst="rect">
                <a:avLst/>
              </a:prstGeom>
            </p:spPr>
          </p:pic>
        </mc:Fallback>
      </mc:AlternateContent>
      <p:grpSp>
        <p:nvGrpSpPr>
          <p:cNvPr id="279" name="Gruppieren 278">
            <a:extLst>
              <a:ext uri="{FF2B5EF4-FFF2-40B4-BE49-F238E27FC236}">
                <a16:creationId xmlns:a16="http://schemas.microsoft.com/office/drawing/2014/main" id="{745EC5CF-256B-CF23-7D27-2B750E7120EE}"/>
              </a:ext>
            </a:extLst>
          </p:cNvPr>
          <p:cNvGrpSpPr/>
          <p:nvPr/>
        </p:nvGrpSpPr>
        <p:grpSpPr>
          <a:xfrm>
            <a:off x="6668315" y="4058668"/>
            <a:ext cx="263160" cy="208800"/>
            <a:chOff x="6668315" y="4058668"/>
            <a:chExt cx="263160" cy="208800"/>
          </a:xfrm>
        </p:grpSpPr>
        <mc:AlternateContent xmlns:mc="http://schemas.openxmlformats.org/markup-compatibility/2006">
          <mc:Choice xmlns:p14="http://schemas.microsoft.com/office/powerpoint/2010/main" Requires="p14">
            <p:contentPart p14:bwMode="auto" r:id="rId178">
              <p14:nvContentPartPr>
                <p14:cNvPr id="276" name="Freihand 275">
                  <a:extLst>
                    <a:ext uri="{FF2B5EF4-FFF2-40B4-BE49-F238E27FC236}">
                      <a16:creationId xmlns:a16="http://schemas.microsoft.com/office/drawing/2014/main" id="{D2947893-608F-792B-73FB-A5AB74409807}"/>
                    </a:ext>
                  </a:extLst>
                </p14:cNvPr>
                <p14:cNvContentPartPr/>
                <p14:nvPr/>
              </p14:nvContentPartPr>
              <p14:xfrm>
                <a:off x="6685235" y="4108708"/>
                <a:ext cx="178920" cy="31320"/>
              </p14:xfrm>
            </p:contentPart>
          </mc:Choice>
          <mc:Fallback>
            <p:pic>
              <p:nvPicPr>
                <p:cNvPr id="276" name="Freihand 275">
                  <a:extLst>
                    <a:ext uri="{FF2B5EF4-FFF2-40B4-BE49-F238E27FC236}">
                      <a16:creationId xmlns:a16="http://schemas.microsoft.com/office/drawing/2014/main" id="{D2947893-608F-792B-73FB-A5AB74409807}"/>
                    </a:ext>
                  </a:extLst>
                </p:cNvPr>
                <p:cNvPicPr/>
                <p:nvPr/>
              </p:nvPicPr>
              <p:blipFill>
                <a:blip r:embed="rId179"/>
                <a:stretch>
                  <a:fillRect/>
                </a:stretch>
              </p:blipFill>
              <p:spPr>
                <a:xfrm>
                  <a:off x="6676595" y="4099708"/>
                  <a:ext cx="196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77" name="Freihand 276">
                  <a:extLst>
                    <a:ext uri="{FF2B5EF4-FFF2-40B4-BE49-F238E27FC236}">
                      <a16:creationId xmlns:a16="http://schemas.microsoft.com/office/drawing/2014/main" id="{313314BF-843D-3A09-08CB-1A9AE0AA17DB}"/>
                    </a:ext>
                  </a:extLst>
                </p14:cNvPr>
                <p14:cNvContentPartPr/>
                <p14:nvPr/>
              </p14:nvContentPartPr>
              <p14:xfrm>
                <a:off x="6668315" y="4187548"/>
                <a:ext cx="184320" cy="24120"/>
              </p14:xfrm>
            </p:contentPart>
          </mc:Choice>
          <mc:Fallback>
            <p:pic>
              <p:nvPicPr>
                <p:cNvPr id="277" name="Freihand 276">
                  <a:extLst>
                    <a:ext uri="{FF2B5EF4-FFF2-40B4-BE49-F238E27FC236}">
                      <a16:creationId xmlns:a16="http://schemas.microsoft.com/office/drawing/2014/main" id="{313314BF-843D-3A09-08CB-1A9AE0AA17DB}"/>
                    </a:ext>
                  </a:extLst>
                </p:cNvPr>
                <p:cNvPicPr/>
                <p:nvPr/>
              </p:nvPicPr>
              <p:blipFill>
                <a:blip r:embed="rId181"/>
                <a:stretch>
                  <a:fillRect/>
                </a:stretch>
              </p:blipFill>
              <p:spPr>
                <a:xfrm>
                  <a:off x="6659315" y="4178548"/>
                  <a:ext cx="201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78" name="Freihand 277">
                  <a:extLst>
                    <a:ext uri="{FF2B5EF4-FFF2-40B4-BE49-F238E27FC236}">
                      <a16:creationId xmlns:a16="http://schemas.microsoft.com/office/drawing/2014/main" id="{CEF98E0D-83E3-157B-7BD7-6BB85237D67C}"/>
                    </a:ext>
                  </a:extLst>
                </p14:cNvPr>
                <p14:cNvContentPartPr/>
                <p14:nvPr/>
              </p14:nvContentPartPr>
              <p14:xfrm>
                <a:off x="6847235" y="4058668"/>
                <a:ext cx="84240" cy="208800"/>
              </p14:xfrm>
            </p:contentPart>
          </mc:Choice>
          <mc:Fallback>
            <p:pic>
              <p:nvPicPr>
                <p:cNvPr id="278" name="Freihand 277">
                  <a:extLst>
                    <a:ext uri="{FF2B5EF4-FFF2-40B4-BE49-F238E27FC236}">
                      <a16:creationId xmlns:a16="http://schemas.microsoft.com/office/drawing/2014/main" id="{CEF98E0D-83E3-157B-7BD7-6BB85237D67C}"/>
                    </a:ext>
                  </a:extLst>
                </p:cNvPr>
                <p:cNvPicPr/>
                <p:nvPr/>
              </p:nvPicPr>
              <p:blipFill>
                <a:blip r:embed="rId183"/>
                <a:stretch>
                  <a:fillRect/>
                </a:stretch>
              </p:blipFill>
              <p:spPr>
                <a:xfrm>
                  <a:off x="6838595" y="4049668"/>
                  <a:ext cx="101880" cy="226440"/>
                </a:xfrm>
                <a:prstGeom prst="rect">
                  <a:avLst/>
                </a:prstGeom>
              </p:spPr>
            </p:pic>
          </mc:Fallback>
        </mc:AlternateContent>
      </p:grpSp>
      <p:grpSp>
        <p:nvGrpSpPr>
          <p:cNvPr id="301" name="Gruppieren 300">
            <a:extLst>
              <a:ext uri="{FF2B5EF4-FFF2-40B4-BE49-F238E27FC236}">
                <a16:creationId xmlns:a16="http://schemas.microsoft.com/office/drawing/2014/main" id="{40D5D8B8-366D-7C7E-B1CE-0D22B8149173}"/>
              </a:ext>
            </a:extLst>
          </p:cNvPr>
          <p:cNvGrpSpPr/>
          <p:nvPr/>
        </p:nvGrpSpPr>
        <p:grpSpPr>
          <a:xfrm>
            <a:off x="7186715" y="3953188"/>
            <a:ext cx="1755360" cy="244440"/>
            <a:chOff x="7186715" y="3953188"/>
            <a:chExt cx="1755360" cy="244440"/>
          </a:xfrm>
        </p:grpSpPr>
        <mc:AlternateContent xmlns:mc="http://schemas.openxmlformats.org/markup-compatibility/2006">
          <mc:Choice xmlns:p14="http://schemas.microsoft.com/office/powerpoint/2010/main" Requires="p14">
            <p:contentPart p14:bwMode="auto" r:id="rId184">
              <p14:nvContentPartPr>
                <p14:cNvPr id="280" name="Freihand 279">
                  <a:extLst>
                    <a:ext uri="{FF2B5EF4-FFF2-40B4-BE49-F238E27FC236}">
                      <a16:creationId xmlns:a16="http://schemas.microsoft.com/office/drawing/2014/main" id="{07D332B0-D415-B845-1C27-C25BB901E24F}"/>
                    </a:ext>
                  </a:extLst>
                </p14:cNvPr>
                <p14:cNvContentPartPr/>
                <p14:nvPr/>
              </p14:nvContentPartPr>
              <p14:xfrm>
                <a:off x="7186715" y="4044268"/>
                <a:ext cx="211320" cy="153360"/>
              </p14:xfrm>
            </p:contentPart>
          </mc:Choice>
          <mc:Fallback>
            <p:pic>
              <p:nvPicPr>
                <p:cNvPr id="280" name="Freihand 279">
                  <a:extLst>
                    <a:ext uri="{FF2B5EF4-FFF2-40B4-BE49-F238E27FC236}">
                      <a16:creationId xmlns:a16="http://schemas.microsoft.com/office/drawing/2014/main" id="{07D332B0-D415-B845-1C27-C25BB901E24F}"/>
                    </a:ext>
                  </a:extLst>
                </p:cNvPr>
                <p:cNvPicPr/>
                <p:nvPr/>
              </p:nvPicPr>
              <p:blipFill>
                <a:blip r:embed="rId185"/>
                <a:stretch>
                  <a:fillRect/>
                </a:stretch>
              </p:blipFill>
              <p:spPr>
                <a:xfrm>
                  <a:off x="7178075" y="4035268"/>
                  <a:ext cx="228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81" name="Freihand 280">
                  <a:extLst>
                    <a:ext uri="{FF2B5EF4-FFF2-40B4-BE49-F238E27FC236}">
                      <a16:creationId xmlns:a16="http://schemas.microsoft.com/office/drawing/2014/main" id="{C1BE29CC-DF0E-91A9-0C32-55C4ED03BEC5}"/>
                    </a:ext>
                  </a:extLst>
                </p14:cNvPr>
                <p14:cNvContentPartPr/>
                <p14:nvPr/>
              </p14:nvContentPartPr>
              <p14:xfrm>
                <a:off x="7490915" y="4066948"/>
                <a:ext cx="79920" cy="104760"/>
              </p14:xfrm>
            </p:contentPart>
          </mc:Choice>
          <mc:Fallback>
            <p:pic>
              <p:nvPicPr>
                <p:cNvPr id="281" name="Freihand 280">
                  <a:extLst>
                    <a:ext uri="{FF2B5EF4-FFF2-40B4-BE49-F238E27FC236}">
                      <a16:creationId xmlns:a16="http://schemas.microsoft.com/office/drawing/2014/main" id="{C1BE29CC-DF0E-91A9-0C32-55C4ED03BEC5}"/>
                    </a:ext>
                  </a:extLst>
                </p:cNvPr>
                <p:cNvPicPr/>
                <p:nvPr/>
              </p:nvPicPr>
              <p:blipFill>
                <a:blip r:embed="rId187"/>
                <a:stretch>
                  <a:fillRect/>
                </a:stretch>
              </p:blipFill>
              <p:spPr>
                <a:xfrm>
                  <a:off x="7481915" y="4058308"/>
                  <a:ext cx="97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82" name="Freihand 281">
                  <a:extLst>
                    <a:ext uri="{FF2B5EF4-FFF2-40B4-BE49-F238E27FC236}">
                      <a16:creationId xmlns:a16="http://schemas.microsoft.com/office/drawing/2014/main" id="{291721E3-C165-B96C-F6FE-AD5585AA3519}"/>
                    </a:ext>
                  </a:extLst>
                </p14:cNvPr>
                <p14:cNvContentPartPr/>
                <p14:nvPr/>
              </p14:nvContentPartPr>
              <p14:xfrm>
                <a:off x="7638155" y="4051468"/>
                <a:ext cx="119520" cy="115560"/>
              </p14:xfrm>
            </p:contentPart>
          </mc:Choice>
          <mc:Fallback>
            <p:pic>
              <p:nvPicPr>
                <p:cNvPr id="282" name="Freihand 281">
                  <a:extLst>
                    <a:ext uri="{FF2B5EF4-FFF2-40B4-BE49-F238E27FC236}">
                      <a16:creationId xmlns:a16="http://schemas.microsoft.com/office/drawing/2014/main" id="{291721E3-C165-B96C-F6FE-AD5585AA3519}"/>
                    </a:ext>
                  </a:extLst>
                </p:cNvPr>
                <p:cNvPicPr/>
                <p:nvPr/>
              </p:nvPicPr>
              <p:blipFill>
                <a:blip r:embed="rId189"/>
                <a:stretch>
                  <a:fillRect/>
                </a:stretch>
              </p:blipFill>
              <p:spPr>
                <a:xfrm>
                  <a:off x="7629515" y="4042468"/>
                  <a:ext cx="137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83" name="Freihand 282">
                  <a:extLst>
                    <a:ext uri="{FF2B5EF4-FFF2-40B4-BE49-F238E27FC236}">
                      <a16:creationId xmlns:a16="http://schemas.microsoft.com/office/drawing/2014/main" id="{3BFFF86C-002E-B9BD-8F90-1DEDF2B2F403}"/>
                    </a:ext>
                  </a:extLst>
                </p14:cNvPr>
                <p14:cNvContentPartPr/>
                <p14:nvPr/>
              </p14:nvContentPartPr>
              <p14:xfrm>
                <a:off x="7833275" y="3973348"/>
                <a:ext cx="48600" cy="180720"/>
              </p14:xfrm>
            </p:contentPart>
          </mc:Choice>
          <mc:Fallback>
            <p:pic>
              <p:nvPicPr>
                <p:cNvPr id="283" name="Freihand 282">
                  <a:extLst>
                    <a:ext uri="{FF2B5EF4-FFF2-40B4-BE49-F238E27FC236}">
                      <a16:creationId xmlns:a16="http://schemas.microsoft.com/office/drawing/2014/main" id="{3BFFF86C-002E-B9BD-8F90-1DEDF2B2F403}"/>
                    </a:ext>
                  </a:extLst>
                </p:cNvPr>
                <p:cNvPicPr/>
                <p:nvPr/>
              </p:nvPicPr>
              <p:blipFill>
                <a:blip r:embed="rId191"/>
                <a:stretch>
                  <a:fillRect/>
                </a:stretch>
              </p:blipFill>
              <p:spPr>
                <a:xfrm>
                  <a:off x="7824635" y="3964348"/>
                  <a:ext cx="66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84" name="Freihand 283">
                  <a:extLst>
                    <a:ext uri="{FF2B5EF4-FFF2-40B4-BE49-F238E27FC236}">
                      <a16:creationId xmlns:a16="http://schemas.microsoft.com/office/drawing/2014/main" id="{4A5A7619-D285-325A-9F9E-DF0BE3068486}"/>
                    </a:ext>
                  </a:extLst>
                </p14:cNvPr>
                <p14:cNvContentPartPr/>
                <p14:nvPr/>
              </p14:nvContentPartPr>
              <p14:xfrm>
                <a:off x="7958195" y="3978028"/>
                <a:ext cx="78120" cy="148320"/>
              </p14:xfrm>
            </p:contentPart>
          </mc:Choice>
          <mc:Fallback>
            <p:pic>
              <p:nvPicPr>
                <p:cNvPr id="284" name="Freihand 283">
                  <a:extLst>
                    <a:ext uri="{FF2B5EF4-FFF2-40B4-BE49-F238E27FC236}">
                      <a16:creationId xmlns:a16="http://schemas.microsoft.com/office/drawing/2014/main" id="{4A5A7619-D285-325A-9F9E-DF0BE3068486}"/>
                    </a:ext>
                  </a:extLst>
                </p:cNvPr>
                <p:cNvPicPr/>
                <p:nvPr/>
              </p:nvPicPr>
              <p:blipFill>
                <a:blip r:embed="rId193"/>
                <a:stretch>
                  <a:fillRect/>
                </a:stretch>
              </p:blipFill>
              <p:spPr>
                <a:xfrm>
                  <a:off x="7949195" y="3969028"/>
                  <a:ext cx="95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85" name="Freihand 284">
                  <a:extLst>
                    <a:ext uri="{FF2B5EF4-FFF2-40B4-BE49-F238E27FC236}">
                      <a16:creationId xmlns:a16="http://schemas.microsoft.com/office/drawing/2014/main" id="{421333B1-67BA-7E3E-6A95-D1CBD6903A83}"/>
                    </a:ext>
                  </a:extLst>
                </p14:cNvPr>
                <p14:cNvContentPartPr/>
                <p14:nvPr/>
              </p14:nvContentPartPr>
              <p14:xfrm>
                <a:off x="7839755" y="3974788"/>
                <a:ext cx="187920" cy="211680"/>
              </p14:xfrm>
            </p:contentPart>
          </mc:Choice>
          <mc:Fallback>
            <p:pic>
              <p:nvPicPr>
                <p:cNvPr id="285" name="Freihand 284">
                  <a:extLst>
                    <a:ext uri="{FF2B5EF4-FFF2-40B4-BE49-F238E27FC236}">
                      <a16:creationId xmlns:a16="http://schemas.microsoft.com/office/drawing/2014/main" id="{421333B1-67BA-7E3E-6A95-D1CBD6903A83}"/>
                    </a:ext>
                  </a:extLst>
                </p:cNvPr>
                <p:cNvPicPr/>
                <p:nvPr/>
              </p:nvPicPr>
              <p:blipFill>
                <a:blip r:embed="rId195"/>
                <a:stretch>
                  <a:fillRect/>
                </a:stretch>
              </p:blipFill>
              <p:spPr>
                <a:xfrm>
                  <a:off x="7830755" y="3965788"/>
                  <a:ext cx="2055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86" name="Freihand 285">
                  <a:extLst>
                    <a:ext uri="{FF2B5EF4-FFF2-40B4-BE49-F238E27FC236}">
                      <a16:creationId xmlns:a16="http://schemas.microsoft.com/office/drawing/2014/main" id="{6D3ECECF-DD49-F48E-F139-03EB242AD814}"/>
                    </a:ext>
                  </a:extLst>
                </p14:cNvPr>
                <p14:cNvContentPartPr/>
                <p14:nvPr/>
              </p14:nvContentPartPr>
              <p14:xfrm>
                <a:off x="8080955" y="3972628"/>
                <a:ext cx="63000" cy="170640"/>
              </p14:xfrm>
            </p:contentPart>
          </mc:Choice>
          <mc:Fallback>
            <p:pic>
              <p:nvPicPr>
                <p:cNvPr id="286" name="Freihand 285">
                  <a:extLst>
                    <a:ext uri="{FF2B5EF4-FFF2-40B4-BE49-F238E27FC236}">
                      <a16:creationId xmlns:a16="http://schemas.microsoft.com/office/drawing/2014/main" id="{6D3ECECF-DD49-F48E-F139-03EB242AD814}"/>
                    </a:ext>
                  </a:extLst>
                </p:cNvPr>
                <p:cNvPicPr/>
                <p:nvPr/>
              </p:nvPicPr>
              <p:blipFill>
                <a:blip r:embed="rId197"/>
                <a:stretch>
                  <a:fillRect/>
                </a:stretch>
              </p:blipFill>
              <p:spPr>
                <a:xfrm>
                  <a:off x="8071955" y="3963628"/>
                  <a:ext cx="80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87" name="Freihand 286">
                  <a:extLst>
                    <a:ext uri="{FF2B5EF4-FFF2-40B4-BE49-F238E27FC236}">
                      <a16:creationId xmlns:a16="http://schemas.microsoft.com/office/drawing/2014/main" id="{AAE3BFE9-B1C5-DA00-60CE-FFBAA08B4E8B}"/>
                    </a:ext>
                  </a:extLst>
                </p14:cNvPr>
                <p14:cNvContentPartPr/>
                <p14:nvPr/>
              </p14:nvContentPartPr>
              <p14:xfrm>
                <a:off x="8202995" y="3987028"/>
                <a:ext cx="101880" cy="156960"/>
              </p14:xfrm>
            </p:contentPart>
          </mc:Choice>
          <mc:Fallback>
            <p:pic>
              <p:nvPicPr>
                <p:cNvPr id="287" name="Freihand 286">
                  <a:extLst>
                    <a:ext uri="{FF2B5EF4-FFF2-40B4-BE49-F238E27FC236}">
                      <a16:creationId xmlns:a16="http://schemas.microsoft.com/office/drawing/2014/main" id="{AAE3BFE9-B1C5-DA00-60CE-FFBAA08B4E8B}"/>
                    </a:ext>
                  </a:extLst>
                </p:cNvPr>
                <p:cNvPicPr/>
                <p:nvPr/>
              </p:nvPicPr>
              <p:blipFill>
                <a:blip r:embed="rId199"/>
                <a:stretch>
                  <a:fillRect/>
                </a:stretch>
              </p:blipFill>
              <p:spPr>
                <a:xfrm>
                  <a:off x="8193995" y="3978028"/>
                  <a:ext cx="1195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88" name="Freihand 287">
                  <a:extLst>
                    <a:ext uri="{FF2B5EF4-FFF2-40B4-BE49-F238E27FC236}">
                      <a16:creationId xmlns:a16="http://schemas.microsoft.com/office/drawing/2014/main" id="{DFFC1A7C-DD29-02F6-9282-338C1A8B9A9E}"/>
                    </a:ext>
                  </a:extLst>
                </p14:cNvPr>
                <p14:cNvContentPartPr/>
                <p14:nvPr/>
              </p14:nvContentPartPr>
              <p14:xfrm>
                <a:off x="8348435" y="4088188"/>
                <a:ext cx="158400" cy="93960"/>
              </p14:xfrm>
            </p:contentPart>
          </mc:Choice>
          <mc:Fallback>
            <p:pic>
              <p:nvPicPr>
                <p:cNvPr id="288" name="Freihand 287">
                  <a:extLst>
                    <a:ext uri="{FF2B5EF4-FFF2-40B4-BE49-F238E27FC236}">
                      <a16:creationId xmlns:a16="http://schemas.microsoft.com/office/drawing/2014/main" id="{DFFC1A7C-DD29-02F6-9282-338C1A8B9A9E}"/>
                    </a:ext>
                  </a:extLst>
                </p:cNvPr>
                <p:cNvPicPr/>
                <p:nvPr/>
              </p:nvPicPr>
              <p:blipFill>
                <a:blip r:embed="rId201"/>
                <a:stretch>
                  <a:fillRect/>
                </a:stretch>
              </p:blipFill>
              <p:spPr>
                <a:xfrm>
                  <a:off x="8339435" y="4079548"/>
                  <a:ext cx="176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89" name="Freihand 288">
                  <a:extLst>
                    <a:ext uri="{FF2B5EF4-FFF2-40B4-BE49-F238E27FC236}">
                      <a16:creationId xmlns:a16="http://schemas.microsoft.com/office/drawing/2014/main" id="{540711F6-49AE-8187-31A0-4B72428E42EB}"/>
                    </a:ext>
                  </a:extLst>
                </p14:cNvPr>
                <p14:cNvContentPartPr/>
                <p14:nvPr/>
              </p14:nvContentPartPr>
              <p14:xfrm>
                <a:off x="8577035" y="3992788"/>
                <a:ext cx="72720" cy="107640"/>
              </p14:xfrm>
            </p:contentPart>
          </mc:Choice>
          <mc:Fallback>
            <p:pic>
              <p:nvPicPr>
                <p:cNvPr id="289" name="Freihand 288">
                  <a:extLst>
                    <a:ext uri="{FF2B5EF4-FFF2-40B4-BE49-F238E27FC236}">
                      <a16:creationId xmlns:a16="http://schemas.microsoft.com/office/drawing/2014/main" id="{540711F6-49AE-8187-31A0-4B72428E42EB}"/>
                    </a:ext>
                  </a:extLst>
                </p:cNvPr>
                <p:cNvPicPr/>
                <p:nvPr/>
              </p:nvPicPr>
              <p:blipFill>
                <a:blip r:embed="rId203"/>
                <a:stretch>
                  <a:fillRect/>
                </a:stretch>
              </p:blipFill>
              <p:spPr>
                <a:xfrm>
                  <a:off x="8568395" y="3984148"/>
                  <a:ext cx="90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90" name="Freihand 289">
                  <a:extLst>
                    <a:ext uri="{FF2B5EF4-FFF2-40B4-BE49-F238E27FC236}">
                      <a16:creationId xmlns:a16="http://schemas.microsoft.com/office/drawing/2014/main" id="{E66647DD-FE2D-0E12-919A-53F65731A85B}"/>
                    </a:ext>
                  </a:extLst>
                </p14:cNvPr>
                <p14:cNvContentPartPr/>
                <p14:nvPr/>
              </p14:nvContentPartPr>
              <p14:xfrm>
                <a:off x="8569475" y="4015468"/>
                <a:ext cx="276480" cy="123840"/>
              </p14:xfrm>
            </p:contentPart>
          </mc:Choice>
          <mc:Fallback>
            <p:pic>
              <p:nvPicPr>
                <p:cNvPr id="290" name="Freihand 289">
                  <a:extLst>
                    <a:ext uri="{FF2B5EF4-FFF2-40B4-BE49-F238E27FC236}">
                      <a16:creationId xmlns:a16="http://schemas.microsoft.com/office/drawing/2014/main" id="{E66647DD-FE2D-0E12-919A-53F65731A85B}"/>
                    </a:ext>
                  </a:extLst>
                </p:cNvPr>
                <p:cNvPicPr/>
                <p:nvPr/>
              </p:nvPicPr>
              <p:blipFill>
                <a:blip r:embed="rId205"/>
                <a:stretch>
                  <a:fillRect/>
                </a:stretch>
              </p:blipFill>
              <p:spPr>
                <a:xfrm>
                  <a:off x="8560475" y="4006828"/>
                  <a:ext cx="294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91" name="Freihand 290">
                  <a:extLst>
                    <a:ext uri="{FF2B5EF4-FFF2-40B4-BE49-F238E27FC236}">
                      <a16:creationId xmlns:a16="http://schemas.microsoft.com/office/drawing/2014/main" id="{73C416F2-2018-60CC-8623-C944D0B66E90}"/>
                    </a:ext>
                  </a:extLst>
                </p14:cNvPr>
                <p14:cNvContentPartPr/>
                <p14:nvPr/>
              </p14:nvContentPartPr>
              <p14:xfrm>
                <a:off x="8878715" y="3953188"/>
                <a:ext cx="63360" cy="178200"/>
              </p14:xfrm>
            </p:contentPart>
          </mc:Choice>
          <mc:Fallback>
            <p:pic>
              <p:nvPicPr>
                <p:cNvPr id="291" name="Freihand 290">
                  <a:extLst>
                    <a:ext uri="{FF2B5EF4-FFF2-40B4-BE49-F238E27FC236}">
                      <a16:creationId xmlns:a16="http://schemas.microsoft.com/office/drawing/2014/main" id="{73C416F2-2018-60CC-8623-C944D0B66E90}"/>
                    </a:ext>
                  </a:extLst>
                </p:cNvPr>
                <p:cNvPicPr/>
                <p:nvPr/>
              </p:nvPicPr>
              <p:blipFill>
                <a:blip r:embed="rId207"/>
                <a:stretch>
                  <a:fillRect/>
                </a:stretch>
              </p:blipFill>
              <p:spPr>
                <a:xfrm>
                  <a:off x="8869715" y="3944548"/>
                  <a:ext cx="81000" cy="195840"/>
                </a:xfrm>
                <a:prstGeom prst="rect">
                  <a:avLst/>
                </a:prstGeom>
              </p:spPr>
            </p:pic>
          </mc:Fallback>
        </mc:AlternateContent>
      </p:grpSp>
      <p:grpSp>
        <p:nvGrpSpPr>
          <p:cNvPr id="300" name="Gruppieren 299">
            <a:extLst>
              <a:ext uri="{FF2B5EF4-FFF2-40B4-BE49-F238E27FC236}">
                <a16:creationId xmlns:a16="http://schemas.microsoft.com/office/drawing/2014/main" id="{E68E0550-C1E1-F950-2A76-B4069A863253}"/>
              </a:ext>
            </a:extLst>
          </p:cNvPr>
          <p:cNvGrpSpPr/>
          <p:nvPr/>
        </p:nvGrpSpPr>
        <p:grpSpPr>
          <a:xfrm>
            <a:off x="9177155" y="3841948"/>
            <a:ext cx="424440" cy="253080"/>
            <a:chOff x="9177155" y="3841948"/>
            <a:chExt cx="424440" cy="253080"/>
          </a:xfrm>
        </p:grpSpPr>
        <mc:AlternateContent xmlns:mc="http://schemas.openxmlformats.org/markup-compatibility/2006">
          <mc:Choice xmlns:p14="http://schemas.microsoft.com/office/powerpoint/2010/main" Requires="p14">
            <p:contentPart p14:bwMode="auto" r:id="rId208">
              <p14:nvContentPartPr>
                <p14:cNvPr id="292" name="Freihand 291">
                  <a:extLst>
                    <a:ext uri="{FF2B5EF4-FFF2-40B4-BE49-F238E27FC236}">
                      <a16:creationId xmlns:a16="http://schemas.microsoft.com/office/drawing/2014/main" id="{3AD1102F-EB56-EDD8-6401-F78049B624C3}"/>
                    </a:ext>
                  </a:extLst>
                </p14:cNvPr>
                <p14:cNvContentPartPr/>
                <p14:nvPr/>
              </p14:nvContentPartPr>
              <p14:xfrm>
                <a:off x="9177155" y="3947788"/>
                <a:ext cx="76680" cy="147240"/>
              </p14:xfrm>
            </p:contentPart>
          </mc:Choice>
          <mc:Fallback>
            <p:pic>
              <p:nvPicPr>
                <p:cNvPr id="292" name="Freihand 291">
                  <a:extLst>
                    <a:ext uri="{FF2B5EF4-FFF2-40B4-BE49-F238E27FC236}">
                      <a16:creationId xmlns:a16="http://schemas.microsoft.com/office/drawing/2014/main" id="{3AD1102F-EB56-EDD8-6401-F78049B624C3}"/>
                    </a:ext>
                  </a:extLst>
                </p:cNvPr>
                <p:cNvPicPr/>
                <p:nvPr/>
              </p:nvPicPr>
              <p:blipFill>
                <a:blip r:embed="rId209"/>
                <a:stretch>
                  <a:fillRect/>
                </a:stretch>
              </p:blipFill>
              <p:spPr>
                <a:xfrm>
                  <a:off x="9168155" y="3938788"/>
                  <a:ext cx="94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93" name="Freihand 292">
                  <a:extLst>
                    <a:ext uri="{FF2B5EF4-FFF2-40B4-BE49-F238E27FC236}">
                      <a16:creationId xmlns:a16="http://schemas.microsoft.com/office/drawing/2014/main" id="{AD66E7BE-AB0A-BE2E-19AF-B8A16DD3241D}"/>
                    </a:ext>
                  </a:extLst>
                </p14:cNvPr>
                <p14:cNvContentPartPr/>
                <p14:nvPr/>
              </p14:nvContentPartPr>
              <p14:xfrm>
                <a:off x="9326555" y="3841948"/>
                <a:ext cx="155880" cy="224640"/>
              </p14:xfrm>
            </p:contentPart>
          </mc:Choice>
          <mc:Fallback>
            <p:pic>
              <p:nvPicPr>
                <p:cNvPr id="293" name="Freihand 292">
                  <a:extLst>
                    <a:ext uri="{FF2B5EF4-FFF2-40B4-BE49-F238E27FC236}">
                      <a16:creationId xmlns:a16="http://schemas.microsoft.com/office/drawing/2014/main" id="{AD66E7BE-AB0A-BE2E-19AF-B8A16DD3241D}"/>
                    </a:ext>
                  </a:extLst>
                </p:cNvPr>
                <p:cNvPicPr/>
                <p:nvPr/>
              </p:nvPicPr>
              <p:blipFill>
                <a:blip r:embed="rId211"/>
                <a:stretch>
                  <a:fillRect/>
                </a:stretch>
              </p:blipFill>
              <p:spPr>
                <a:xfrm>
                  <a:off x="9317915" y="3833308"/>
                  <a:ext cx="173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94" name="Freihand 293">
                  <a:extLst>
                    <a:ext uri="{FF2B5EF4-FFF2-40B4-BE49-F238E27FC236}">
                      <a16:creationId xmlns:a16="http://schemas.microsoft.com/office/drawing/2014/main" id="{32EBA5F3-583B-AA12-B3C2-4E73E64938AA}"/>
                    </a:ext>
                  </a:extLst>
                </p14:cNvPr>
                <p14:cNvContentPartPr/>
                <p14:nvPr/>
              </p14:nvContentPartPr>
              <p14:xfrm>
                <a:off x="9417635" y="3957148"/>
                <a:ext cx="183960" cy="84240"/>
              </p14:xfrm>
            </p:contentPart>
          </mc:Choice>
          <mc:Fallback>
            <p:pic>
              <p:nvPicPr>
                <p:cNvPr id="294" name="Freihand 293">
                  <a:extLst>
                    <a:ext uri="{FF2B5EF4-FFF2-40B4-BE49-F238E27FC236}">
                      <a16:creationId xmlns:a16="http://schemas.microsoft.com/office/drawing/2014/main" id="{32EBA5F3-583B-AA12-B3C2-4E73E64938AA}"/>
                    </a:ext>
                  </a:extLst>
                </p:cNvPr>
                <p:cNvPicPr/>
                <p:nvPr/>
              </p:nvPicPr>
              <p:blipFill>
                <a:blip r:embed="rId213"/>
                <a:stretch>
                  <a:fillRect/>
                </a:stretch>
              </p:blipFill>
              <p:spPr>
                <a:xfrm>
                  <a:off x="9408635" y="3948148"/>
                  <a:ext cx="201600" cy="101880"/>
                </a:xfrm>
                <a:prstGeom prst="rect">
                  <a:avLst/>
                </a:prstGeom>
              </p:spPr>
            </p:pic>
          </mc:Fallback>
        </mc:AlternateContent>
      </p:grpSp>
      <p:grpSp>
        <p:nvGrpSpPr>
          <p:cNvPr id="310" name="Gruppieren 309">
            <a:extLst>
              <a:ext uri="{FF2B5EF4-FFF2-40B4-BE49-F238E27FC236}">
                <a16:creationId xmlns:a16="http://schemas.microsoft.com/office/drawing/2014/main" id="{F93C4BE4-AB7C-FAF0-6F63-F56DC67B063F}"/>
              </a:ext>
            </a:extLst>
          </p:cNvPr>
          <p:cNvGrpSpPr/>
          <p:nvPr/>
        </p:nvGrpSpPr>
        <p:grpSpPr>
          <a:xfrm>
            <a:off x="9826235" y="3892708"/>
            <a:ext cx="1891080" cy="197280"/>
            <a:chOff x="9826235" y="3892708"/>
            <a:chExt cx="1891080" cy="197280"/>
          </a:xfrm>
        </p:grpSpPr>
        <mc:AlternateContent xmlns:mc="http://schemas.openxmlformats.org/markup-compatibility/2006">
          <mc:Choice xmlns:p14="http://schemas.microsoft.com/office/powerpoint/2010/main" Requires="p14">
            <p:contentPart p14:bwMode="auto" r:id="rId214">
              <p14:nvContentPartPr>
                <p14:cNvPr id="295" name="Freihand 294">
                  <a:extLst>
                    <a:ext uri="{FF2B5EF4-FFF2-40B4-BE49-F238E27FC236}">
                      <a16:creationId xmlns:a16="http://schemas.microsoft.com/office/drawing/2014/main" id="{800B90E8-D775-EE00-D32F-08B9619E8A4D}"/>
                    </a:ext>
                  </a:extLst>
                </p14:cNvPr>
                <p14:cNvContentPartPr/>
                <p14:nvPr/>
              </p14:nvContentPartPr>
              <p14:xfrm>
                <a:off x="9826235" y="3946348"/>
                <a:ext cx="188280" cy="72360"/>
              </p14:xfrm>
            </p:contentPart>
          </mc:Choice>
          <mc:Fallback>
            <p:pic>
              <p:nvPicPr>
                <p:cNvPr id="295" name="Freihand 294">
                  <a:extLst>
                    <a:ext uri="{FF2B5EF4-FFF2-40B4-BE49-F238E27FC236}">
                      <a16:creationId xmlns:a16="http://schemas.microsoft.com/office/drawing/2014/main" id="{800B90E8-D775-EE00-D32F-08B9619E8A4D}"/>
                    </a:ext>
                  </a:extLst>
                </p:cNvPr>
                <p:cNvPicPr/>
                <p:nvPr/>
              </p:nvPicPr>
              <p:blipFill>
                <a:blip r:embed="rId215"/>
                <a:stretch>
                  <a:fillRect/>
                </a:stretch>
              </p:blipFill>
              <p:spPr>
                <a:xfrm>
                  <a:off x="9817595" y="3937708"/>
                  <a:ext cx="20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96" name="Freihand 295">
                  <a:extLst>
                    <a:ext uri="{FF2B5EF4-FFF2-40B4-BE49-F238E27FC236}">
                      <a16:creationId xmlns:a16="http://schemas.microsoft.com/office/drawing/2014/main" id="{9501E35C-439F-5E3F-9464-86B5E6126288}"/>
                    </a:ext>
                  </a:extLst>
                </p14:cNvPr>
                <p14:cNvContentPartPr/>
                <p14:nvPr/>
              </p14:nvContentPartPr>
              <p14:xfrm>
                <a:off x="10197755" y="3957148"/>
                <a:ext cx="123120" cy="17280"/>
              </p14:xfrm>
            </p:contentPart>
          </mc:Choice>
          <mc:Fallback>
            <p:pic>
              <p:nvPicPr>
                <p:cNvPr id="296" name="Freihand 295">
                  <a:extLst>
                    <a:ext uri="{FF2B5EF4-FFF2-40B4-BE49-F238E27FC236}">
                      <a16:creationId xmlns:a16="http://schemas.microsoft.com/office/drawing/2014/main" id="{9501E35C-439F-5E3F-9464-86B5E6126288}"/>
                    </a:ext>
                  </a:extLst>
                </p:cNvPr>
                <p:cNvPicPr/>
                <p:nvPr/>
              </p:nvPicPr>
              <p:blipFill>
                <a:blip r:embed="rId217"/>
                <a:stretch>
                  <a:fillRect/>
                </a:stretch>
              </p:blipFill>
              <p:spPr>
                <a:xfrm>
                  <a:off x="10189115" y="3948148"/>
                  <a:ext cx="140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97" name="Freihand 296">
                  <a:extLst>
                    <a:ext uri="{FF2B5EF4-FFF2-40B4-BE49-F238E27FC236}">
                      <a16:creationId xmlns:a16="http://schemas.microsoft.com/office/drawing/2014/main" id="{4F7F3E58-8411-959E-ABF2-68E9B652DC1A}"/>
                    </a:ext>
                  </a:extLst>
                </p14:cNvPr>
                <p14:cNvContentPartPr/>
                <p14:nvPr/>
              </p14:nvContentPartPr>
              <p14:xfrm>
                <a:off x="10200995" y="3989548"/>
                <a:ext cx="144720" cy="20880"/>
              </p14:xfrm>
            </p:contentPart>
          </mc:Choice>
          <mc:Fallback>
            <p:pic>
              <p:nvPicPr>
                <p:cNvPr id="297" name="Freihand 296">
                  <a:extLst>
                    <a:ext uri="{FF2B5EF4-FFF2-40B4-BE49-F238E27FC236}">
                      <a16:creationId xmlns:a16="http://schemas.microsoft.com/office/drawing/2014/main" id="{4F7F3E58-8411-959E-ABF2-68E9B652DC1A}"/>
                    </a:ext>
                  </a:extLst>
                </p:cNvPr>
                <p:cNvPicPr/>
                <p:nvPr/>
              </p:nvPicPr>
              <p:blipFill>
                <a:blip r:embed="rId219"/>
                <a:stretch>
                  <a:fillRect/>
                </a:stretch>
              </p:blipFill>
              <p:spPr>
                <a:xfrm>
                  <a:off x="10192355" y="3980908"/>
                  <a:ext cx="162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98" name="Freihand 297">
                  <a:extLst>
                    <a:ext uri="{FF2B5EF4-FFF2-40B4-BE49-F238E27FC236}">
                      <a16:creationId xmlns:a16="http://schemas.microsoft.com/office/drawing/2014/main" id="{CECCE40A-76C9-CDB4-D4A1-41A9EB26344C}"/>
                    </a:ext>
                  </a:extLst>
                </p14:cNvPr>
                <p14:cNvContentPartPr/>
                <p14:nvPr/>
              </p14:nvContentPartPr>
              <p14:xfrm>
                <a:off x="10478195" y="3935908"/>
                <a:ext cx="111600" cy="110880"/>
              </p14:xfrm>
            </p:contentPart>
          </mc:Choice>
          <mc:Fallback>
            <p:pic>
              <p:nvPicPr>
                <p:cNvPr id="298" name="Freihand 297">
                  <a:extLst>
                    <a:ext uri="{FF2B5EF4-FFF2-40B4-BE49-F238E27FC236}">
                      <a16:creationId xmlns:a16="http://schemas.microsoft.com/office/drawing/2014/main" id="{CECCE40A-76C9-CDB4-D4A1-41A9EB26344C}"/>
                    </a:ext>
                  </a:extLst>
                </p:cNvPr>
                <p:cNvPicPr/>
                <p:nvPr/>
              </p:nvPicPr>
              <p:blipFill>
                <a:blip r:embed="rId221"/>
                <a:stretch>
                  <a:fillRect/>
                </a:stretch>
              </p:blipFill>
              <p:spPr>
                <a:xfrm>
                  <a:off x="10469555" y="3926908"/>
                  <a:ext cx="129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02" name="Freihand 301">
                  <a:extLst>
                    <a:ext uri="{FF2B5EF4-FFF2-40B4-BE49-F238E27FC236}">
                      <a16:creationId xmlns:a16="http://schemas.microsoft.com/office/drawing/2014/main" id="{0BB62B0B-BD96-6B69-F707-9199BA9C2E3B}"/>
                    </a:ext>
                  </a:extLst>
                </p14:cNvPr>
                <p14:cNvContentPartPr/>
                <p14:nvPr/>
              </p14:nvContentPartPr>
              <p14:xfrm>
                <a:off x="10574675" y="3977308"/>
                <a:ext cx="125640" cy="100440"/>
              </p14:xfrm>
            </p:contentPart>
          </mc:Choice>
          <mc:Fallback>
            <p:pic>
              <p:nvPicPr>
                <p:cNvPr id="302" name="Freihand 301">
                  <a:extLst>
                    <a:ext uri="{FF2B5EF4-FFF2-40B4-BE49-F238E27FC236}">
                      <a16:creationId xmlns:a16="http://schemas.microsoft.com/office/drawing/2014/main" id="{0BB62B0B-BD96-6B69-F707-9199BA9C2E3B}"/>
                    </a:ext>
                  </a:extLst>
                </p:cNvPr>
                <p:cNvPicPr/>
                <p:nvPr/>
              </p:nvPicPr>
              <p:blipFill>
                <a:blip r:embed="rId223"/>
                <a:stretch>
                  <a:fillRect/>
                </a:stretch>
              </p:blipFill>
              <p:spPr>
                <a:xfrm>
                  <a:off x="10565675" y="3968308"/>
                  <a:ext cx="143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03" name="Freihand 302">
                  <a:extLst>
                    <a:ext uri="{FF2B5EF4-FFF2-40B4-BE49-F238E27FC236}">
                      <a16:creationId xmlns:a16="http://schemas.microsoft.com/office/drawing/2014/main" id="{11CE14DA-B28E-4398-BB91-26B7F8B87BF3}"/>
                    </a:ext>
                  </a:extLst>
                </p14:cNvPr>
                <p14:cNvContentPartPr/>
                <p14:nvPr/>
              </p14:nvContentPartPr>
              <p14:xfrm>
                <a:off x="10746035" y="3892708"/>
                <a:ext cx="113400" cy="115560"/>
              </p14:xfrm>
            </p:contentPart>
          </mc:Choice>
          <mc:Fallback>
            <p:pic>
              <p:nvPicPr>
                <p:cNvPr id="303" name="Freihand 302">
                  <a:extLst>
                    <a:ext uri="{FF2B5EF4-FFF2-40B4-BE49-F238E27FC236}">
                      <a16:creationId xmlns:a16="http://schemas.microsoft.com/office/drawing/2014/main" id="{11CE14DA-B28E-4398-BB91-26B7F8B87BF3}"/>
                    </a:ext>
                  </a:extLst>
                </p:cNvPr>
                <p:cNvPicPr/>
                <p:nvPr/>
              </p:nvPicPr>
              <p:blipFill>
                <a:blip r:embed="rId225"/>
                <a:stretch>
                  <a:fillRect/>
                </a:stretch>
              </p:blipFill>
              <p:spPr>
                <a:xfrm>
                  <a:off x="10737395" y="3883708"/>
                  <a:ext cx="131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04" name="Freihand 303">
                  <a:extLst>
                    <a:ext uri="{FF2B5EF4-FFF2-40B4-BE49-F238E27FC236}">
                      <a16:creationId xmlns:a16="http://schemas.microsoft.com/office/drawing/2014/main" id="{B4994E8E-C02F-4B97-E853-5AC3AB9E964C}"/>
                    </a:ext>
                  </a:extLst>
                </p14:cNvPr>
                <p14:cNvContentPartPr/>
                <p14:nvPr/>
              </p14:nvContentPartPr>
              <p14:xfrm>
                <a:off x="10888235" y="3987748"/>
                <a:ext cx="80640" cy="55440"/>
              </p14:xfrm>
            </p:contentPart>
          </mc:Choice>
          <mc:Fallback>
            <p:pic>
              <p:nvPicPr>
                <p:cNvPr id="304" name="Freihand 303">
                  <a:extLst>
                    <a:ext uri="{FF2B5EF4-FFF2-40B4-BE49-F238E27FC236}">
                      <a16:creationId xmlns:a16="http://schemas.microsoft.com/office/drawing/2014/main" id="{B4994E8E-C02F-4B97-E853-5AC3AB9E964C}"/>
                    </a:ext>
                  </a:extLst>
                </p:cNvPr>
                <p:cNvPicPr/>
                <p:nvPr/>
              </p:nvPicPr>
              <p:blipFill>
                <a:blip r:embed="rId227"/>
                <a:stretch>
                  <a:fillRect/>
                </a:stretch>
              </p:blipFill>
              <p:spPr>
                <a:xfrm>
                  <a:off x="10879595" y="3979108"/>
                  <a:ext cx="98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05" name="Freihand 304">
                  <a:extLst>
                    <a:ext uri="{FF2B5EF4-FFF2-40B4-BE49-F238E27FC236}">
                      <a16:creationId xmlns:a16="http://schemas.microsoft.com/office/drawing/2014/main" id="{D5EDA43A-3CA4-C67E-E4C9-EFA63BD2430B}"/>
                    </a:ext>
                  </a:extLst>
                </p14:cNvPr>
                <p14:cNvContentPartPr/>
                <p14:nvPr/>
              </p14:nvContentPartPr>
              <p14:xfrm>
                <a:off x="11082275" y="3929428"/>
                <a:ext cx="113400" cy="109440"/>
              </p14:xfrm>
            </p:contentPart>
          </mc:Choice>
          <mc:Fallback>
            <p:pic>
              <p:nvPicPr>
                <p:cNvPr id="305" name="Freihand 304">
                  <a:extLst>
                    <a:ext uri="{FF2B5EF4-FFF2-40B4-BE49-F238E27FC236}">
                      <a16:creationId xmlns:a16="http://schemas.microsoft.com/office/drawing/2014/main" id="{D5EDA43A-3CA4-C67E-E4C9-EFA63BD2430B}"/>
                    </a:ext>
                  </a:extLst>
                </p:cNvPr>
                <p:cNvPicPr/>
                <p:nvPr/>
              </p:nvPicPr>
              <p:blipFill>
                <a:blip r:embed="rId229"/>
                <a:stretch>
                  <a:fillRect/>
                </a:stretch>
              </p:blipFill>
              <p:spPr>
                <a:xfrm>
                  <a:off x="11073275" y="3920788"/>
                  <a:ext cx="131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06" name="Freihand 305">
                  <a:extLst>
                    <a:ext uri="{FF2B5EF4-FFF2-40B4-BE49-F238E27FC236}">
                      <a16:creationId xmlns:a16="http://schemas.microsoft.com/office/drawing/2014/main" id="{46A5AA46-7250-E61F-8008-3589A59FA9DF}"/>
                    </a:ext>
                  </a:extLst>
                </p14:cNvPr>
                <p14:cNvContentPartPr/>
                <p14:nvPr/>
              </p14:nvContentPartPr>
              <p14:xfrm>
                <a:off x="11210075" y="3927628"/>
                <a:ext cx="129960" cy="162360"/>
              </p14:xfrm>
            </p:contentPart>
          </mc:Choice>
          <mc:Fallback>
            <p:pic>
              <p:nvPicPr>
                <p:cNvPr id="306" name="Freihand 305">
                  <a:extLst>
                    <a:ext uri="{FF2B5EF4-FFF2-40B4-BE49-F238E27FC236}">
                      <a16:creationId xmlns:a16="http://schemas.microsoft.com/office/drawing/2014/main" id="{46A5AA46-7250-E61F-8008-3589A59FA9DF}"/>
                    </a:ext>
                  </a:extLst>
                </p:cNvPr>
                <p:cNvPicPr/>
                <p:nvPr/>
              </p:nvPicPr>
              <p:blipFill>
                <a:blip r:embed="rId231"/>
                <a:stretch>
                  <a:fillRect/>
                </a:stretch>
              </p:blipFill>
              <p:spPr>
                <a:xfrm>
                  <a:off x="11201435" y="3918988"/>
                  <a:ext cx="147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07" name="Freihand 306">
                  <a:extLst>
                    <a:ext uri="{FF2B5EF4-FFF2-40B4-BE49-F238E27FC236}">
                      <a16:creationId xmlns:a16="http://schemas.microsoft.com/office/drawing/2014/main" id="{86F9957F-1906-CCA6-2476-FAF83AD0C887}"/>
                    </a:ext>
                  </a:extLst>
                </p14:cNvPr>
                <p14:cNvContentPartPr/>
                <p14:nvPr/>
              </p14:nvContentPartPr>
              <p14:xfrm>
                <a:off x="11344715" y="3992428"/>
                <a:ext cx="95040" cy="77040"/>
              </p14:xfrm>
            </p:contentPart>
          </mc:Choice>
          <mc:Fallback>
            <p:pic>
              <p:nvPicPr>
                <p:cNvPr id="307" name="Freihand 306">
                  <a:extLst>
                    <a:ext uri="{FF2B5EF4-FFF2-40B4-BE49-F238E27FC236}">
                      <a16:creationId xmlns:a16="http://schemas.microsoft.com/office/drawing/2014/main" id="{86F9957F-1906-CCA6-2476-FAF83AD0C887}"/>
                    </a:ext>
                  </a:extLst>
                </p:cNvPr>
                <p:cNvPicPr/>
                <p:nvPr/>
              </p:nvPicPr>
              <p:blipFill>
                <a:blip r:embed="rId233"/>
                <a:stretch>
                  <a:fillRect/>
                </a:stretch>
              </p:blipFill>
              <p:spPr>
                <a:xfrm>
                  <a:off x="11335715" y="3983788"/>
                  <a:ext cx="112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08" name="Freihand 307">
                  <a:extLst>
                    <a:ext uri="{FF2B5EF4-FFF2-40B4-BE49-F238E27FC236}">
                      <a16:creationId xmlns:a16="http://schemas.microsoft.com/office/drawing/2014/main" id="{2C466D4A-32A2-960A-7C13-C54CA26097B2}"/>
                    </a:ext>
                  </a:extLst>
                </p14:cNvPr>
                <p14:cNvContentPartPr/>
                <p14:nvPr/>
              </p14:nvContentPartPr>
              <p14:xfrm>
                <a:off x="11471435" y="3926548"/>
                <a:ext cx="156600" cy="88200"/>
              </p14:xfrm>
            </p:contentPart>
          </mc:Choice>
          <mc:Fallback>
            <p:pic>
              <p:nvPicPr>
                <p:cNvPr id="308" name="Freihand 307">
                  <a:extLst>
                    <a:ext uri="{FF2B5EF4-FFF2-40B4-BE49-F238E27FC236}">
                      <a16:creationId xmlns:a16="http://schemas.microsoft.com/office/drawing/2014/main" id="{2C466D4A-32A2-960A-7C13-C54CA26097B2}"/>
                    </a:ext>
                  </a:extLst>
                </p:cNvPr>
                <p:cNvPicPr/>
                <p:nvPr/>
              </p:nvPicPr>
              <p:blipFill>
                <a:blip r:embed="rId235"/>
                <a:stretch>
                  <a:fillRect/>
                </a:stretch>
              </p:blipFill>
              <p:spPr>
                <a:xfrm>
                  <a:off x="11462795" y="3917908"/>
                  <a:ext cx="174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09" name="Freihand 308">
                  <a:extLst>
                    <a:ext uri="{FF2B5EF4-FFF2-40B4-BE49-F238E27FC236}">
                      <a16:creationId xmlns:a16="http://schemas.microsoft.com/office/drawing/2014/main" id="{7C270B1B-D47F-085C-3F9E-2F4447FE0C30}"/>
                    </a:ext>
                  </a:extLst>
                </p14:cNvPr>
                <p14:cNvContentPartPr/>
                <p14:nvPr/>
              </p14:nvContentPartPr>
              <p14:xfrm>
                <a:off x="11622995" y="3972268"/>
                <a:ext cx="94320" cy="90000"/>
              </p14:xfrm>
            </p:contentPart>
          </mc:Choice>
          <mc:Fallback>
            <p:pic>
              <p:nvPicPr>
                <p:cNvPr id="309" name="Freihand 308">
                  <a:extLst>
                    <a:ext uri="{FF2B5EF4-FFF2-40B4-BE49-F238E27FC236}">
                      <a16:creationId xmlns:a16="http://schemas.microsoft.com/office/drawing/2014/main" id="{7C270B1B-D47F-085C-3F9E-2F4447FE0C30}"/>
                    </a:ext>
                  </a:extLst>
                </p:cNvPr>
                <p:cNvPicPr/>
                <p:nvPr/>
              </p:nvPicPr>
              <p:blipFill>
                <a:blip r:embed="rId237"/>
                <a:stretch>
                  <a:fillRect/>
                </a:stretch>
              </p:blipFill>
              <p:spPr>
                <a:xfrm>
                  <a:off x="11613995" y="3963268"/>
                  <a:ext cx="111960" cy="107640"/>
                </a:xfrm>
                <a:prstGeom prst="rect">
                  <a:avLst/>
                </a:prstGeom>
              </p:spPr>
            </p:pic>
          </mc:Fallback>
        </mc:AlternateContent>
      </p:grpSp>
      <p:grpSp>
        <p:nvGrpSpPr>
          <p:cNvPr id="313" name="Gruppieren 312">
            <a:extLst>
              <a:ext uri="{FF2B5EF4-FFF2-40B4-BE49-F238E27FC236}">
                <a16:creationId xmlns:a16="http://schemas.microsoft.com/office/drawing/2014/main" id="{573B31FE-1A3A-1AB9-DFB3-6C87EEFF9936}"/>
              </a:ext>
            </a:extLst>
          </p:cNvPr>
          <p:cNvGrpSpPr/>
          <p:nvPr/>
        </p:nvGrpSpPr>
        <p:grpSpPr>
          <a:xfrm>
            <a:off x="7643195" y="4257748"/>
            <a:ext cx="232200" cy="332280"/>
            <a:chOff x="7643195" y="4257748"/>
            <a:chExt cx="232200" cy="332280"/>
          </a:xfrm>
        </p:grpSpPr>
        <mc:AlternateContent xmlns:mc="http://schemas.openxmlformats.org/markup-compatibility/2006">
          <mc:Choice xmlns:p14="http://schemas.microsoft.com/office/powerpoint/2010/main" Requires="p14">
            <p:contentPart p14:bwMode="auto" r:id="rId238">
              <p14:nvContentPartPr>
                <p14:cNvPr id="311" name="Freihand 310">
                  <a:extLst>
                    <a:ext uri="{FF2B5EF4-FFF2-40B4-BE49-F238E27FC236}">
                      <a16:creationId xmlns:a16="http://schemas.microsoft.com/office/drawing/2014/main" id="{DD3BCADE-325C-1AEE-4417-BFA7746D8483}"/>
                    </a:ext>
                  </a:extLst>
                </p14:cNvPr>
                <p14:cNvContentPartPr/>
                <p14:nvPr/>
              </p14:nvContentPartPr>
              <p14:xfrm>
                <a:off x="7749395" y="4344868"/>
                <a:ext cx="64440" cy="245160"/>
              </p14:xfrm>
            </p:contentPart>
          </mc:Choice>
          <mc:Fallback>
            <p:pic>
              <p:nvPicPr>
                <p:cNvPr id="311" name="Freihand 310">
                  <a:extLst>
                    <a:ext uri="{FF2B5EF4-FFF2-40B4-BE49-F238E27FC236}">
                      <a16:creationId xmlns:a16="http://schemas.microsoft.com/office/drawing/2014/main" id="{DD3BCADE-325C-1AEE-4417-BFA7746D8483}"/>
                    </a:ext>
                  </a:extLst>
                </p:cNvPr>
                <p:cNvPicPr/>
                <p:nvPr/>
              </p:nvPicPr>
              <p:blipFill>
                <a:blip r:embed="rId239"/>
                <a:stretch>
                  <a:fillRect/>
                </a:stretch>
              </p:blipFill>
              <p:spPr>
                <a:xfrm>
                  <a:off x="7740755" y="4336228"/>
                  <a:ext cx="820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12" name="Freihand 311">
                  <a:extLst>
                    <a:ext uri="{FF2B5EF4-FFF2-40B4-BE49-F238E27FC236}">
                      <a16:creationId xmlns:a16="http://schemas.microsoft.com/office/drawing/2014/main" id="{A6DFFA4D-0B22-4687-02A3-40A3F92CB99B}"/>
                    </a:ext>
                  </a:extLst>
                </p14:cNvPr>
                <p14:cNvContentPartPr/>
                <p14:nvPr/>
              </p14:nvContentPartPr>
              <p14:xfrm>
                <a:off x="7643195" y="4257748"/>
                <a:ext cx="232200" cy="163080"/>
              </p14:xfrm>
            </p:contentPart>
          </mc:Choice>
          <mc:Fallback>
            <p:pic>
              <p:nvPicPr>
                <p:cNvPr id="312" name="Freihand 311">
                  <a:extLst>
                    <a:ext uri="{FF2B5EF4-FFF2-40B4-BE49-F238E27FC236}">
                      <a16:creationId xmlns:a16="http://schemas.microsoft.com/office/drawing/2014/main" id="{A6DFFA4D-0B22-4687-02A3-40A3F92CB99B}"/>
                    </a:ext>
                  </a:extLst>
                </p:cNvPr>
                <p:cNvPicPr/>
                <p:nvPr/>
              </p:nvPicPr>
              <p:blipFill>
                <a:blip r:embed="rId241"/>
                <a:stretch>
                  <a:fillRect/>
                </a:stretch>
              </p:blipFill>
              <p:spPr>
                <a:xfrm>
                  <a:off x="7634195" y="4248748"/>
                  <a:ext cx="249840" cy="180720"/>
                </a:xfrm>
                <a:prstGeom prst="rect">
                  <a:avLst/>
                </a:prstGeom>
              </p:spPr>
            </p:pic>
          </mc:Fallback>
        </mc:AlternateContent>
      </p:grpSp>
      <p:grpSp>
        <p:nvGrpSpPr>
          <p:cNvPr id="336" name="Gruppieren 335">
            <a:extLst>
              <a:ext uri="{FF2B5EF4-FFF2-40B4-BE49-F238E27FC236}">
                <a16:creationId xmlns:a16="http://schemas.microsoft.com/office/drawing/2014/main" id="{7EACDDB0-AB13-61B8-7AF9-B8544A01C0B1}"/>
              </a:ext>
            </a:extLst>
          </p:cNvPr>
          <p:cNvGrpSpPr/>
          <p:nvPr/>
        </p:nvGrpSpPr>
        <p:grpSpPr>
          <a:xfrm>
            <a:off x="7242155" y="4577428"/>
            <a:ext cx="1302840" cy="1131480"/>
            <a:chOff x="7242155" y="4577428"/>
            <a:chExt cx="1302840" cy="1131480"/>
          </a:xfrm>
        </p:grpSpPr>
        <mc:AlternateContent xmlns:mc="http://schemas.openxmlformats.org/markup-compatibility/2006">
          <mc:Choice xmlns:p14="http://schemas.microsoft.com/office/powerpoint/2010/main" Requires="p14">
            <p:contentPart p14:bwMode="auto" r:id="rId242">
              <p14:nvContentPartPr>
                <p14:cNvPr id="314" name="Freihand 313">
                  <a:extLst>
                    <a:ext uri="{FF2B5EF4-FFF2-40B4-BE49-F238E27FC236}">
                      <a16:creationId xmlns:a16="http://schemas.microsoft.com/office/drawing/2014/main" id="{DAC0CB42-DB49-97B9-EDB7-B220DCBAC8D1}"/>
                    </a:ext>
                  </a:extLst>
                </p14:cNvPr>
                <p14:cNvContentPartPr/>
                <p14:nvPr/>
              </p14:nvContentPartPr>
              <p14:xfrm>
                <a:off x="7242155" y="4683268"/>
                <a:ext cx="113760" cy="228960"/>
              </p14:xfrm>
            </p:contentPart>
          </mc:Choice>
          <mc:Fallback>
            <p:pic>
              <p:nvPicPr>
                <p:cNvPr id="314" name="Freihand 313">
                  <a:extLst>
                    <a:ext uri="{FF2B5EF4-FFF2-40B4-BE49-F238E27FC236}">
                      <a16:creationId xmlns:a16="http://schemas.microsoft.com/office/drawing/2014/main" id="{DAC0CB42-DB49-97B9-EDB7-B220DCBAC8D1}"/>
                    </a:ext>
                  </a:extLst>
                </p:cNvPr>
                <p:cNvPicPr/>
                <p:nvPr/>
              </p:nvPicPr>
              <p:blipFill>
                <a:blip r:embed="rId243"/>
                <a:stretch>
                  <a:fillRect/>
                </a:stretch>
              </p:blipFill>
              <p:spPr>
                <a:xfrm>
                  <a:off x="7233515" y="4674628"/>
                  <a:ext cx="1314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15" name="Freihand 314">
                  <a:extLst>
                    <a:ext uri="{FF2B5EF4-FFF2-40B4-BE49-F238E27FC236}">
                      <a16:creationId xmlns:a16="http://schemas.microsoft.com/office/drawing/2014/main" id="{F77A0520-49D4-2F84-8571-1AD554F9349F}"/>
                    </a:ext>
                  </a:extLst>
                </p14:cNvPr>
                <p14:cNvContentPartPr/>
                <p14:nvPr/>
              </p14:nvContentPartPr>
              <p14:xfrm>
                <a:off x="7399115" y="4781908"/>
                <a:ext cx="259200" cy="123120"/>
              </p14:xfrm>
            </p:contentPart>
          </mc:Choice>
          <mc:Fallback>
            <p:pic>
              <p:nvPicPr>
                <p:cNvPr id="315" name="Freihand 314">
                  <a:extLst>
                    <a:ext uri="{FF2B5EF4-FFF2-40B4-BE49-F238E27FC236}">
                      <a16:creationId xmlns:a16="http://schemas.microsoft.com/office/drawing/2014/main" id="{F77A0520-49D4-2F84-8571-1AD554F9349F}"/>
                    </a:ext>
                  </a:extLst>
                </p:cNvPr>
                <p:cNvPicPr/>
                <p:nvPr/>
              </p:nvPicPr>
              <p:blipFill>
                <a:blip r:embed="rId245"/>
                <a:stretch>
                  <a:fillRect/>
                </a:stretch>
              </p:blipFill>
              <p:spPr>
                <a:xfrm>
                  <a:off x="7390115" y="4773268"/>
                  <a:ext cx="276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16" name="Freihand 315">
                  <a:extLst>
                    <a:ext uri="{FF2B5EF4-FFF2-40B4-BE49-F238E27FC236}">
                      <a16:creationId xmlns:a16="http://schemas.microsoft.com/office/drawing/2014/main" id="{75F33BD7-D588-F401-6FB0-2A7894249CFB}"/>
                    </a:ext>
                  </a:extLst>
                </p14:cNvPr>
                <p14:cNvContentPartPr/>
                <p14:nvPr/>
              </p14:nvContentPartPr>
              <p14:xfrm>
                <a:off x="7664075" y="4748428"/>
                <a:ext cx="115560" cy="162720"/>
              </p14:xfrm>
            </p:contentPart>
          </mc:Choice>
          <mc:Fallback>
            <p:pic>
              <p:nvPicPr>
                <p:cNvPr id="316" name="Freihand 315">
                  <a:extLst>
                    <a:ext uri="{FF2B5EF4-FFF2-40B4-BE49-F238E27FC236}">
                      <a16:creationId xmlns:a16="http://schemas.microsoft.com/office/drawing/2014/main" id="{75F33BD7-D588-F401-6FB0-2A7894249CFB}"/>
                    </a:ext>
                  </a:extLst>
                </p:cNvPr>
                <p:cNvPicPr/>
                <p:nvPr/>
              </p:nvPicPr>
              <p:blipFill>
                <a:blip r:embed="rId247"/>
                <a:stretch>
                  <a:fillRect/>
                </a:stretch>
              </p:blipFill>
              <p:spPr>
                <a:xfrm>
                  <a:off x="7655075" y="4739428"/>
                  <a:ext cx="133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18" name="Freihand 317">
                  <a:extLst>
                    <a:ext uri="{FF2B5EF4-FFF2-40B4-BE49-F238E27FC236}">
                      <a16:creationId xmlns:a16="http://schemas.microsoft.com/office/drawing/2014/main" id="{B2CA1594-97F6-269F-69B6-D6D7EF3ED42D}"/>
                    </a:ext>
                  </a:extLst>
                </p14:cNvPr>
                <p14:cNvContentPartPr/>
                <p14:nvPr/>
              </p14:nvContentPartPr>
              <p14:xfrm>
                <a:off x="7836515" y="4724668"/>
                <a:ext cx="115200" cy="177120"/>
              </p14:xfrm>
            </p:contentPart>
          </mc:Choice>
          <mc:Fallback>
            <p:pic>
              <p:nvPicPr>
                <p:cNvPr id="318" name="Freihand 317">
                  <a:extLst>
                    <a:ext uri="{FF2B5EF4-FFF2-40B4-BE49-F238E27FC236}">
                      <a16:creationId xmlns:a16="http://schemas.microsoft.com/office/drawing/2014/main" id="{B2CA1594-97F6-269F-69B6-D6D7EF3ED42D}"/>
                    </a:ext>
                  </a:extLst>
                </p:cNvPr>
                <p:cNvPicPr/>
                <p:nvPr/>
              </p:nvPicPr>
              <p:blipFill>
                <a:blip r:embed="rId249"/>
                <a:stretch>
                  <a:fillRect/>
                </a:stretch>
              </p:blipFill>
              <p:spPr>
                <a:xfrm>
                  <a:off x="7827515" y="4715668"/>
                  <a:ext cx="132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20" name="Freihand 319">
                  <a:extLst>
                    <a:ext uri="{FF2B5EF4-FFF2-40B4-BE49-F238E27FC236}">
                      <a16:creationId xmlns:a16="http://schemas.microsoft.com/office/drawing/2014/main" id="{52602F8F-C418-3D40-2649-90E5EACDAEF2}"/>
                    </a:ext>
                  </a:extLst>
                </p14:cNvPr>
                <p14:cNvContentPartPr/>
                <p14:nvPr/>
              </p14:nvContentPartPr>
              <p14:xfrm>
                <a:off x="7994195" y="4584268"/>
                <a:ext cx="102600" cy="250200"/>
              </p14:xfrm>
            </p:contentPart>
          </mc:Choice>
          <mc:Fallback>
            <p:pic>
              <p:nvPicPr>
                <p:cNvPr id="320" name="Freihand 319">
                  <a:extLst>
                    <a:ext uri="{FF2B5EF4-FFF2-40B4-BE49-F238E27FC236}">
                      <a16:creationId xmlns:a16="http://schemas.microsoft.com/office/drawing/2014/main" id="{52602F8F-C418-3D40-2649-90E5EACDAEF2}"/>
                    </a:ext>
                  </a:extLst>
                </p:cNvPr>
                <p:cNvPicPr/>
                <p:nvPr/>
              </p:nvPicPr>
              <p:blipFill>
                <a:blip r:embed="rId251"/>
                <a:stretch>
                  <a:fillRect/>
                </a:stretch>
              </p:blipFill>
              <p:spPr>
                <a:xfrm>
                  <a:off x="7985195" y="4575628"/>
                  <a:ext cx="120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21" name="Freihand 320">
                  <a:extLst>
                    <a:ext uri="{FF2B5EF4-FFF2-40B4-BE49-F238E27FC236}">
                      <a16:creationId xmlns:a16="http://schemas.microsoft.com/office/drawing/2014/main" id="{C58F0C4B-45B7-FEC3-5081-6D448017C27B}"/>
                    </a:ext>
                  </a:extLst>
                </p14:cNvPr>
                <p14:cNvContentPartPr/>
                <p14:nvPr/>
              </p14:nvContentPartPr>
              <p14:xfrm>
                <a:off x="8107235" y="4577428"/>
                <a:ext cx="208440" cy="269640"/>
              </p14:xfrm>
            </p:contentPart>
          </mc:Choice>
          <mc:Fallback>
            <p:pic>
              <p:nvPicPr>
                <p:cNvPr id="321" name="Freihand 320">
                  <a:extLst>
                    <a:ext uri="{FF2B5EF4-FFF2-40B4-BE49-F238E27FC236}">
                      <a16:creationId xmlns:a16="http://schemas.microsoft.com/office/drawing/2014/main" id="{C58F0C4B-45B7-FEC3-5081-6D448017C27B}"/>
                    </a:ext>
                  </a:extLst>
                </p:cNvPr>
                <p:cNvPicPr/>
                <p:nvPr/>
              </p:nvPicPr>
              <p:blipFill>
                <a:blip r:embed="rId253"/>
                <a:stretch>
                  <a:fillRect/>
                </a:stretch>
              </p:blipFill>
              <p:spPr>
                <a:xfrm>
                  <a:off x="8098595" y="4568788"/>
                  <a:ext cx="226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22" name="Freihand 321">
                  <a:extLst>
                    <a:ext uri="{FF2B5EF4-FFF2-40B4-BE49-F238E27FC236}">
                      <a16:creationId xmlns:a16="http://schemas.microsoft.com/office/drawing/2014/main" id="{3C2BFBB1-898A-7272-6855-077B0F4BA2C6}"/>
                    </a:ext>
                  </a:extLst>
                </p14:cNvPr>
                <p14:cNvContentPartPr/>
                <p14:nvPr/>
              </p14:nvContentPartPr>
              <p14:xfrm>
                <a:off x="8310635" y="4623508"/>
                <a:ext cx="121680" cy="133200"/>
              </p14:xfrm>
            </p:contentPart>
          </mc:Choice>
          <mc:Fallback>
            <p:pic>
              <p:nvPicPr>
                <p:cNvPr id="322" name="Freihand 321">
                  <a:extLst>
                    <a:ext uri="{FF2B5EF4-FFF2-40B4-BE49-F238E27FC236}">
                      <a16:creationId xmlns:a16="http://schemas.microsoft.com/office/drawing/2014/main" id="{3C2BFBB1-898A-7272-6855-077B0F4BA2C6}"/>
                    </a:ext>
                  </a:extLst>
                </p:cNvPr>
                <p:cNvPicPr/>
                <p:nvPr/>
              </p:nvPicPr>
              <p:blipFill>
                <a:blip r:embed="rId255"/>
                <a:stretch>
                  <a:fillRect/>
                </a:stretch>
              </p:blipFill>
              <p:spPr>
                <a:xfrm>
                  <a:off x="8301635" y="4614508"/>
                  <a:ext cx="139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23" name="Freihand 322">
                  <a:extLst>
                    <a:ext uri="{FF2B5EF4-FFF2-40B4-BE49-F238E27FC236}">
                      <a16:creationId xmlns:a16="http://schemas.microsoft.com/office/drawing/2014/main" id="{1DD2255B-BB29-4558-BC81-CA561C08EC22}"/>
                    </a:ext>
                  </a:extLst>
                </p14:cNvPr>
                <p14:cNvContentPartPr/>
                <p14:nvPr/>
              </p14:nvContentPartPr>
              <p14:xfrm>
                <a:off x="7251155" y="5107348"/>
                <a:ext cx="95760" cy="133200"/>
              </p14:xfrm>
            </p:contentPart>
          </mc:Choice>
          <mc:Fallback>
            <p:pic>
              <p:nvPicPr>
                <p:cNvPr id="323" name="Freihand 322">
                  <a:extLst>
                    <a:ext uri="{FF2B5EF4-FFF2-40B4-BE49-F238E27FC236}">
                      <a16:creationId xmlns:a16="http://schemas.microsoft.com/office/drawing/2014/main" id="{1DD2255B-BB29-4558-BC81-CA561C08EC22}"/>
                    </a:ext>
                  </a:extLst>
                </p:cNvPr>
                <p:cNvPicPr/>
                <p:nvPr/>
              </p:nvPicPr>
              <p:blipFill>
                <a:blip r:embed="rId257"/>
                <a:stretch>
                  <a:fillRect/>
                </a:stretch>
              </p:blipFill>
              <p:spPr>
                <a:xfrm>
                  <a:off x="7242155" y="5098348"/>
                  <a:ext cx="113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24" name="Freihand 323">
                  <a:extLst>
                    <a:ext uri="{FF2B5EF4-FFF2-40B4-BE49-F238E27FC236}">
                      <a16:creationId xmlns:a16="http://schemas.microsoft.com/office/drawing/2014/main" id="{F05DDB27-922A-1C5A-9954-91F30CDDD524}"/>
                    </a:ext>
                  </a:extLst>
                </p14:cNvPr>
                <p14:cNvContentPartPr/>
                <p14:nvPr/>
              </p14:nvContentPartPr>
              <p14:xfrm>
                <a:off x="7342955" y="5132908"/>
                <a:ext cx="141840" cy="218880"/>
              </p14:xfrm>
            </p:contentPart>
          </mc:Choice>
          <mc:Fallback>
            <p:pic>
              <p:nvPicPr>
                <p:cNvPr id="324" name="Freihand 323">
                  <a:extLst>
                    <a:ext uri="{FF2B5EF4-FFF2-40B4-BE49-F238E27FC236}">
                      <a16:creationId xmlns:a16="http://schemas.microsoft.com/office/drawing/2014/main" id="{F05DDB27-922A-1C5A-9954-91F30CDDD524}"/>
                    </a:ext>
                  </a:extLst>
                </p:cNvPr>
                <p:cNvPicPr/>
                <p:nvPr/>
              </p:nvPicPr>
              <p:blipFill>
                <a:blip r:embed="rId259"/>
                <a:stretch>
                  <a:fillRect/>
                </a:stretch>
              </p:blipFill>
              <p:spPr>
                <a:xfrm>
                  <a:off x="7333955" y="5123908"/>
                  <a:ext cx="159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25" name="Freihand 324">
                  <a:extLst>
                    <a:ext uri="{FF2B5EF4-FFF2-40B4-BE49-F238E27FC236}">
                      <a16:creationId xmlns:a16="http://schemas.microsoft.com/office/drawing/2014/main" id="{EB5E9272-C596-D8A9-EDA4-2186C4C24FFB}"/>
                    </a:ext>
                  </a:extLst>
                </p14:cNvPr>
                <p14:cNvContentPartPr/>
                <p14:nvPr/>
              </p14:nvContentPartPr>
              <p14:xfrm>
                <a:off x="7524035" y="5023108"/>
                <a:ext cx="358200" cy="189360"/>
              </p14:xfrm>
            </p:contentPart>
          </mc:Choice>
          <mc:Fallback>
            <p:pic>
              <p:nvPicPr>
                <p:cNvPr id="325" name="Freihand 324">
                  <a:extLst>
                    <a:ext uri="{FF2B5EF4-FFF2-40B4-BE49-F238E27FC236}">
                      <a16:creationId xmlns:a16="http://schemas.microsoft.com/office/drawing/2014/main" id="{EB5E9272-C596-D8A9-EDA4-2186C4C24FFB}"/>
                    </a:ext>
                  </a:extLst>
                </p:cNvPr>
                <p:cNvPicPr/>
                <p:nvPr/>
              </p:nvPicPr>
              <p:blipFill>
                <a:blip r:embed="rId261"/>
                <a:stretch>
                  <a:fillRect/>
                </a:stretch>
              </p:blipFill>
              <p:spPr>
                <a:xfrm>
                  <a:off x="7515395" y="5014108"/>
                  <a:ext cx="375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26" name="Freihand 325">
                  <a:extLst>
                    <a:ext uri="{FF2B5EF4-FFF2-40B4-BE49-F238E27FC236}">
                      <a16:creationId xmlns:a16="http://schemas.microsoft.com/office/drawing/2014/main" id="{CB3ED743-1E82-528E-0E82-2D4A05BB3C2E}"/>
                    </a:ext>
                  </a:extLst>
                </p14:cNvPr>
                <p14:cNvContentPartPr/>
                <p14:nvPr/>
              </p14:nvContentPartPr>
              <p14:xfrm>
                <a:off x="7813835" y="5016268"/>
                <a:ext cx="134640" cy="164520"/>
              </p14:xfrm>
            </p:contentPart>
          </mc:Choice>
          <mc:Fallback>
            <p:pic>
              <p:nvPicPr>
                <p:cNvPr id="326" name="Freihand 325">
                  <a:extLst>
                    <a:ext uri="{FF2B5EF4-FFF2-40B4-BE49-F238E27FC236}">
                      <a16:creationId xmlns:a16="http://schemas.microsoft.com/office/drawing/2014/main" id="{CB3ED743-1E82-528E-0E82-2D4A05BB3C2E}"/>
                    </a:ext>
                  </a:extLst>
                </p:cNvPr>
                <p:cNvPicPr/>
                <p:nvPr/>
              </p:nvPicPr>
              <p:blipFill>
                <a:blip r:embed="rId263"/>
                <a:stretch>
                  <a:fillRect/>
                </a:stretch>
              </p:blipFill>
              <p:spPr>
                <a:xfrm>
                  <a:off x="7805195" y="5007268"/>
                  <a:ext cx="152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27" name="Freihand 326">
                  <a:extLst>
                    <a:ext uri="{FF2B5EF4-FFF2-40B4-BE49-F238E27FC236}">
                      <a16:creationId xmlns:a16="http://schemas.microsoft.com/office/drawing/2014/main" id="{5E293035-62A7-8443-6708-9C296953F950}"/>
                    </a:ext>
                  </a:extLst>
                </p14:cNvPr>
                <p14:cNvContentPartPr/>
                <p14:nvPr/>
              </p14:nvContentPartPr>
              <p14:xfrm>
                <a:off x="8004635" y="5064148"/>
                <a:ext cx="73800" cy="122400"/>
              </p14:xfrm>
            </p:contentPart>
          </mc:Choice>
          <mc:Fallback>
            <p:pic>
              <p:nvPicPr>
                <p:cNvPr id="327" name="Freihand 326">
                  <a:extLst>
                    <a:ext uri="{FF2B5EF4-FFF2-40B4-BE49-F238E27FC236}">
                      <a16:creationId xmlns:a16="http://schemas.microsoft.com/office/drawing/2014/main" id="{5E293035-62A7-8443-6708-9C296953F950}"/>
                    </a:ext>
                  </a:extLst>
                </p:cNvPr>
                <p:cNvPicPr/>
                <p:nvPr/>
              </p:nvPicPr>
              <p:blipFill>
                <a:blip r:embed="rId265"/>
                <a:stretch>
                  <a:fillRect/>
                </a:stretch>
              </p:blipFill>
              <p:spPr>
                <a:xfrm>
                  <a:off x="7995635" y="5055148"/>
                  <a:ext cx="91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28" name="Freihand 327">
                  <a:extLst>
                    <a:ext uri="{FF2B5EF4-FFF2-40B4-BE49-F238E27FC236}">
                      <a16:creationId xmlns:a16="http://schemas.microsoft.com/office/drawing/2014/main" id="{7AFBBC4E-37C7-C679-C22B-2D363DB6FA6E}"/>
                    </a:ext>
                  </a:extLst>
                </p14:cNvPr>
                <p14:cNvContentPartPr/>
                <p14:nvPr/>
              </p14:nvContentPartPr>
              <p14:xfrm>
                <a:off x="8029475" y="4959388"/>
                <a:ext cx="342000" cy="201240"/>
              </p14:xfrm>
            </p:contentPart>
          </mc:Choice>
          <mc:Fallback>
            <p:pic>
              <p:nvPicPr>
                <p:cNvPr id="328" name="Freihand 327">
                  <a:extLst>
                    <a:ext uri="{FF2B5EF4-FFF2-40B4-BE49-F238E27FC236}">
                      <a16:creationId xmlns:a16="http://schemas.microsoft.com/office/drawing/2014/main" id="{7AFBBC4E-37C7-C679-C22B-2D363DB6FA6E}"/>
                    </a:ext>
                  </a:extLst>
                </p:cNvPr>
                <p:cNvPicPr/>
                <p:nvPr/>
              </p:nvPicPr>
              <p:blipFill>
                <a:blip r:embed="rId267"/>
                <a:stretch>
                  <a:fillRect/>
                </a:stretch>
              </p:blipFill>
              <p:spPr>
                <a:xfrm>
                  <a:off x="8020475" y="4950748"/>
                  <a:ext cx="359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29" name="Freihand 328">
                  <a:extLst>
                    <a:ext uri="{FF2B5EF4-FFF2-40B4-BE49-F238E27FC236}">
                      <a16:creationId xmlns:a16="http://schemas.microsoft.com/office/drawing/2014/main" id="{D5504FCF-3745-BB07-F429-277D64503E41}"/>
                    </a:ext>
                  </a:extLst>
                </p14:cNvPr>
                <p14:cNvContentPartPr/>
                <p14:nvPr/>
              </p14:nvContentPartPr>
              <p14:xfrm>
                <a:off x="8369315" y="4975948"/>
                <a:ext cx="175680" cy="189720"/>
              </p14:xfrm>
            </p:contentPart>
          </mc:Choice>
          <mc:Fallback>
            <p:pic>
              <p:nvPicPr>
                <p:cNvPr id="329" name="Freihand 328">
                  <a:extLst>
                    <a:ext uri="{FF2B5EF4-FFF2-40B4-BE49-F238E27FC236}">
                      <a16:creationId xmlns:a16="http://schemas.microsoft.com/office/drawing/2014/main" id="{D5504FCF-3745-BB07-F429-277D64503E41}"/>
                    </a:ext>
                  </a:extLst>
                </p:cNvPr>
                <p:cNvPicPr/>
                <p:nvPr/>
              </p:nvPicPr>
              <p:blipFill>
                <a:blip r:embed="rId269"/>
                <a:stretch>
                  <a:fillRect/>
                </a:stretch>
              </p:blipFill>
              <p:spPr>
                <a:xfrm>
                  <a:off x="8360675" y="4967308"/>
                  <a:ext cx="193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30" name="Freihand 329">
                  <a:extLst>
                    <a:ext uri="{FF2B5EF4-FFF2-40B4-BE49-F238E27FC236}">
                      <a16:creationId xmlns:a16="http://schemas.microsoft.com/office/drawing/2014/main" id="{C1C16E97-8858-5CF8-9682-EE87EFDBD045}"/>
                    </a:ext>
                  </a:extLst>
                </p14:cNvPr>
                <p14:cNvContentPartPr/>
                <p14:nvPr/>
              </p14:nvContentPartPr>
              <p14:xfrm>
                <a:off x="7446995" y="5435308"/>
                <a:ext cx="155520" cy="273600"/>
              </p14:xfrm>
            </p:contentPart>
          </mc:Choice>
          <mc:Fallback>
            <p:pic>
              <p:nvPicPr>
                <p:cNvPr id="330" name="Freihand 329">
                  <a:extLst>
                    <a:ext uri="{FF2B5EF4-FFF2-40B4-BE49-F238E27FC236}">
                      <a16:creationId xmlns:a16="http://schemas.microsoft.com/office/drawing/2014/main" id="{C1C16E97-8858-5CF8-9682-EE87EFDBD045}"/>
                    </a:ext>
                  </a:extLst>
                </p:cNvPr>
                <p:cNvPicPr/>
                <p:nvPr/>
              </p:nvPicPr>
              <p:blipFill>
                <a:blip r:embed="rId271"/>
                <a:stretch>
                  <a:fillRect/>
                </a:stretch>
              </p:blipFill>
              <p:spPr>
                <a:xfrm>
                  <a:off x="7437995" y="5426668"/>
                  <a:ext cx="1731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31" name="Freihand 330">
                  <a:extLst>
                    <a:ext uri="{FF2B5EF4-FFF2-40B4-BE49-F238E27FC236}">
                      <a16:creationId xmlns:a16="http://schemas.microsoft.com/office/drawing/2014/main" id="{1C54C1E1-AF84-22F9-AE20-66BB61A8BD5D}"/>
                    </a:ext>
                  </a:extLst>
                </p14:cNvPr>
                <p14:cNvContentPartPr/>
                <p14:nvPr/>
              </p14:nvContentPartPr>
              <p14:xfrm>
                <a:off x="7630235" y="5439988"/>
                <a:ext cx="171360" cy="107280"/>
              </p14:xfrm>
            </p:contentPart>
          </mc:Choice>
          <mc:Fallback>
            <p:pic>
              <p:nvPicPr>
                <p:cNvPr id="331" name="Freihand 330">
                  <a:extLst>
                    <a:ext uri="{FF2B5EF4-FFF2-40B4-BE49-F238E27FC236}">
                      <a16:creationId xmlns:a16="http://schemas.microsoft.com/office/drawing/2014/main" id="{1C54C1E1-AF84-22F9-AE20-66BB61A8BD5D}"/>
                    </a:ext>
                  </a:extLst>
                </p:cNvPr>
                <p:cNvPicPr/>
                <p:nvPr/>
              </p:nvPicPr>
              <p:blipFill>
                <a:blip r:embed="rId273"/>
                <a:stretch>
                  <a:fillRect/>
                </a:stretch>
              </p:blipFill>
              <p:spPr>
                <a:xfrm>
                  <a:off x="7621595" y="5431348"/>
                  <a:ext cx="189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32" name="Freihand 331">
                  <a:extLst>
                    <a:ext uri="{FF2B5EF4-FFF2-40B4-BE49-F238E27FC236}">
                      <a16:creationId xmlns:a16="http://schemas.microsoft.com/office/drawing/2014/main" id="{B3C5DF52-A14D-E1AD-6823-F0C983B8AB32}"/>
                    </a:ext>
                  </a:extLst>
                </p14:cNvPr>
                <p14:cNvContentPartPr/>
                <p14:nvPr/>
              </p14:nvContentPartPr>
              <p14:xfrm>
                <a:off x="7839035" y="5357908"/>
                <a:ext cx="137520" cy="181800"/>
              </p14:xfrm>
            </p:contentPart>
          </mc:Choice>
          <mc:Fallback>
            <p:pic>
              <p:nvPicPr>
                <p:cNvPr id="332" name="Freihand 331">
                  <a:extLst>
                    <a:ext uri="{FF2B5EF4-FFF2-40B4-BE49-F238E27FC236}">
                      <a16:creationId xmlns:a16="http://schemas.microsoft.com/office/drawing/2014/main" id="{B3C5DF52-A14D-E1AD-6823-F0C983B8AB32}"/>
                    </a:ext>
                  </a:extLst>
                </p:cNvPr>
                <p:cNvPicPr/>
                <p:nvPr/>
              </p:nvPicPr>
              <p:blipFill>
                <a:blip r:embed="rId275"/>
                <a:stretch>
                  <a:fillRect/>
                </a:stretch>
              </p:blipFill>
              <p:spPr>
                <a:xfrm>
                  <a:off x="7830395" y="5348908"/>
                  <a:ext cx="155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33" name="Freihand 332">
                  <a:extLst>
                    <a:ext uri="{FF2B5EF4-FFF2-40B4-BE49-F238E27FC236}">
                      <a16:creationId xmlns:a16="http://schemas.microsoft.com/office/drawing/2014/main" id="{006B40DE-057E-E628-1C81-262DD7CEB5EC}"/>
                    </a:ext>
                  </a:extLst>
                </p14:cNvPr>
                <p14:cNvContentPartPr/>
                <p14:nvPr/>
              </p14:nvContentPartPr>
              <p14:xfrm>
                <a:off x="7978715" y="5325148"/>
                <a:ext cx="56160" cy="192600"/>
              </p14:xfrm>
            </p:contentPart>
          </mc:Choice>
          <mc:Fallback>
            <p:pic>
              <p:nvPicPr>
                <p:cNvPr id="333" name="Freihand 332">
                  <a:extLst>
                    <a:ext uri="{FF2B5EF4-FFF2-40B4-BE49-F238E27FC236}">
                      <a16:creationId xmlns:a16="http://schemas.microsoft.com/office/drawing/2014/main" id="{006B40DE-057E-E628-1C81-262DD7CEB5EC}"/>
                    </a:ext>
                  </a:extLst>
                </p:cNvPr>
                <p:cNvPicPr/>
                <p:nvPr/>
              </p:nvPicPr>
              <p:blipFill>
                <a:blip r:embed="rId277"/>
                <a:stretch>
                  <a:fillRect/>
                </a:stretch>
              </p:blipFill>
              <p:spPr>
                <a:xfrm>
                  <a:off x="7969715" y="5316508"/>
                  <a:ext cx="73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34" name="Freihand 333">
                  <a:extLst>
                    <a:ext uri="{FF2B5EF4-FFF2-40B4-BE49-F238E27FC236}">
                      <a16:creationId xmlns:a16="http://schemas.microsoft.com/office/drawing/2014/main" id="{9B66369F-3037-5F70-CC05-7F9A5736FADC}"/>
                    </a:ext>
                  </a:extLst>
                </p14:cNvPr>
                <p14:cNvContentPartPr/>
                <p14:nvPr/>
              </p14:nvContentPartPr>
              <p14:xfrm>
                <a:off x="8045675" y="5418028"/>
                <a:ext cx="295200" cy="87480"/>
              </p14:xfrm>
            </p:contentPart>
          </mc:Choice>
          <mc:Fallback>
            <p:pic>
              <p:nvPicPr>
                <p:cNvPr id="334" name="Freihand 333">
                  <a:extLst>
                    <a:ext uri="{FF2B5EF4-FFF2-40B4-BE49-F238E27FC236}">
                      <a16:creationId xmlns:a16="http://schemas.microsoft.com/office/drawing/2014/main" id="{9B66369F-3037-5F70-CC05-7F9A5736FADC}"/>
                    </a:ext>
                  </a:extLst>
                </p:cNvPr>
                <p:cNvPicPr/>
                <p:nvPr/>
              </p:nvPicPr>
              <p:blipFill>
                <a:blip r:embed="rId279"/>
                <a:stretch>
                  <a:fillRect/>
                </a:stretch>
              </p:blipFill>
              <p:spPr>
                <a:xfrm>
                  <a:off x="8037035" y="5409028"/>
                  <a:ext cx="31284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0">
            <p14:nvContentPartPr>
              <p14:cNvPr id="339" name="Freihand 338">
                <a:extLst>
                  <a:ext uri="{FF2B5EF4-FFF2-40B4-BE49-F238E27FC236}">
                    <a16:creationId xmlns:a16="http://schemas.microsoft.com/office/drawing/2014/main" id="{1C81CC3F-E4A4-F1BB-F003-76199BC881A4}"/>
                  </a:ext>
                </a:extLst>
              </p14:cNvPr>
              <p14:cNvContentPartPr/>
              <p14:nvPr/>
            </p14:nvContentPartPr>
            <p14:xfrm>
              <a:off x="11539115" y="3042388"/>
              <a:ext cx="587160" cy="713160"/>
            </p14:xfrm>
          </p:contentPart>
        </mc:Choice>
        <mc:Fallback>
          <p:pic>
            <p:nvPicPr>
              <p:cNvPr id="339" name="Freihand 338">
                <a:extLst>
                  <a:ext uri="{FF2B5EF4-FFF2-40B4-BE49-F238E27FC236}">
                    <a16:creationId xmlns:a16="http://schemas.microsoft.com/office/drawing/2014/main" id="{1C81CC3F-E4A4-F1BB-F003-76199BC881A4}"/>
                  </a:ext>
                </a:extLst>
              </p:cNvPr>
              <p:cNvPicPr/>
              <p:nvPr/>
            </p:nvPicPr>
            <p:blipFill>
              <a:blip r:embed="rId281"/>
              <a:stretch>
                <a:fillRect/>
              </a:stretch>
            </p:blipFill>
            <p:spPr>
              <a:xfrm>
                <a:off x="11530475" y="3033748"/>
                <a:ext cx="60480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41" name="Freihand 340">
                <a:extLst>
                  <a:ext uri="{FF2B5EF4-FFF2-40B4-BE49-F238E27FC236}">
                    <a16:creationId xmlns:a16="http://schemas.microsoft.com/office/drawing/2014/main" id="{0DA0A2A0-E87A-EA84-7769-F04E876D2240}"/>
                  </a:ext>
                </a:extLst>
              </p14:cNvPr>
              <p14:cNvContentPartPr/>
              <p14:nvPr/>
            </p14:nvContentPartPr>
            <p14:xfrm>
              <a:off x="10455155" y="3662308"/>
              <a:ext cx="9720" cy="20880"/>
            </p14:xfrm>
          </p:contentPart>
        </mc:Choice>
        <mc:Fallback>
          <p:pic>
            <p:nvPicPr>
              <p:cNvPr id="341" name="Freihand 340">
                <a:extLst>
                  <a:ext uri="{FF2B5EF4-FFF2-40B4-BE49-F238E27FC236}">
                    <a16:creationId xmlns:a16="http://schemas.microsoft.com/office/drawing/2014/main" id="{0DA0A2A0-E87A-EA84-7769-F04E876D2240}"/>
                  </a:ext>
                </a:extLst>
              </p:cNvPr>
              <p:cNvPicPr/>
              <p:nvPr/>
            </p:nvPicPr>
            <p:blipFill>
              <a:blip r:embed="rId283"/>
              <a:stretch>
                <a:fillRect/>
              </a:stretch>
            </p:blipFill>
            <p:spPr>
              <a:xfrm>
                <a:off x="10446155" y="3653668"/>
                <a:ext cx="27360" cy="38520"/>
              </a:xfrm>
              <a:prstGeom prst="rect">
                <a:avLst/>
              </a:prstGeom>
            </p:spPr>
          </p:pic>
        </mc:Fallback>
      </mc:AlternateContent>
      <p:grpSp>
        <p:nvGrpSpPr>
          <p:cNvPr id="355" name="Gruppieren 354">
            <a:extLst>
              <a:ext uri="{FF2B5EF4-FFF2-40B4-BE49-F238E27FC236}">
                <a16:creationId xmlns:a16="http://schemas.microsoft.com/office/drawing/2014/main" id="{A09175FB-553F-3E4A-09B2-893F0DD59D22}"/>
              </a:ext>
            </a:extLst>
          </p:cNvPr>
          <p:cNvGrpSpPr/>
          <p:nvPr/>
        </p:nvGrpSpPr>
        <p:grpSpPr>
          <a:xfrm>
            <a:off x="6729515" y="1683748"/>
            <a:ext cx="5433120" cy="2155680"/>
            <a:chOff x="6729515" y="1683748"/>
            <a:chExt cx="5433120" cy="2155680"/>
          </a:xfrm>
        </p:grpSpPr>
        <mc:AlternateContent xmlns:mc="http://schemas.openxmlformats.org/markup-compatibility/2006">
          <mc:Choice xmlns:p14="http://schemas.microsoft.com/office/powerpoint/2010/main" Requires="p14">
            <p:contentPart p14:bwMode="auto" r:id="rId284">
              <p14:nvContentPartPr>
                <p14:cNvPr id="116" name="Freihand 115">
                  <a:extLst>
                    <a:ext uri="{FF2B5EF4-FFF2-40B4-BE49-F238E27FC236}">
                      <a16:creationId xmlns:a16="http://schemas.microsoft.com/office/drawing/2014/main" id="{A72FC058-8B5D-A14B-DECE-5C78E6AAA92D}"/>
                    </a:ext>
                  </a:extLst>
                </p14:cNvPr>
                <p14:cNvContentPartPr/>
                <p14:nvPr/>
              </p14:nvContentPartPr>
              <p14:xfrm>
                <a:off x="7107155" y="1821628"/>
                <a:ext cx="145080" cy="259560"/>
              </p14:xfrm>
            </p:contentPart>
          </mc:Choice>
          <mc:Fallback>
            <p:pic>
              <p:nvPicPr>
                <p:cNvPr id="116" name="Freihand 115">
                  <a:extLst>
                    <a:ext uri="{FF2B5EF4-FFF2-40B4-BE49-F238E27FC236}">
                      <a16:creationId xmlns:a16="http://schemas.microsoft.com/office/drawing/2014/main" id="{A72FC058-8B5D-A14B-DECE-5C78E6AAA92D}"/>
                    </a:ext>
                  </a:extLst>
                </p:cNvPr>
                <p:cNvPicPr/>
                <p:nvPr/>
              </p:nvPicPr>
              <p:blipFill>
                <a:blip r:embed="rId285"/>
                <a:stretch>
                  <a:fillRect/>
                </a:stretch>
              </p:blipFill>
              <p:spPr>
                <a:xfrm>
                  <a:off x="7098515" y="1812628"/>
                  <a:ext cx="1627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17" name="Freihand 116">
                  <a:extLst>
                    <a:ext uri="{FF2B5EF4-FFF2-40B4-BE49-F238E27FC236}">
                      <a16:creationId xmlns:a16="http://schemas.microsoft.com/office/drawing/2014/main" id="{F05BF381-484B-541E-9DC2-837BA493DC64}"/>
                    </a:ext>
                  </a:extLst>
                </p14:cNvPr>
                <p14:cNvContentPartPr/>
                <p14:nvPr/>
              </p14:nvContentPartPr>
              <p14:xfrm>
                <a:off x="7353755" y="1832428"/>
                <a:ext cx="149760" cy="119160"/>
              </p14:xfrm>
            </p:contentPart>
          </mc:Choice>
          <mc:Fallback>
            <p:pic>
              <p:nvPicPr>
                <p:cNvPr id="117" name="Freihand 116">
                  <a:extLst>
                    <a:ext uri="{FF2B5EF4-FFF2-40B4-BE49-F238E27FC236}">
                      <a16:creationId xmlns:a16="http://schemas.microsoft.com/office/drawing/2014/main" id="{F05BF381-484B-541E-9DC2-837BA493DC64}"/>
                    </a:ext>
                  </a:extLst>
                </p:cNvPr>
                <p:cNvPicPr/>
                <p:nvPr/>
              </p:nvPicPr>
              <p:blipFill>
                <a:blip r:embed="rId287"/>
                <a:stretch>
                  <a:fillRect/>
                </a:stretch>
              </p:blipFill>
              <p:spPr>
                <a:xfrm>
                  <a:off x="7345115" y="1823788"/>
                  <a:ext cx="167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19" name="Freihand 118">
                  <a:extLst>
                    <a:ext uri="{FF2B5EF4-FFF2-40B4-BE49-F238E27FC236}">
                      <a16:creationId xmlns:a16="http://schemas.microsoft.com/office/drawing/2014/main" id="{F6B12755-D084-62BC-74FF-A8964C5C520C}"/>
                    </a:ext>
                  </a:extLst>
                </p14:cNvPr>
                <p14:cNvContentPartPr/>
                <p14:nvPr/>
              </p14:nvContentPartPr>
              <p14:xfrm>
                <a:off x="7638155" y="1855468"/>
                <a:ext cx="150120" cy="24120"/>
              </p14:xfrm>
            </p:contentPart>
          </mc:Choice>
          <mc:Fallback>
            <p:pic>
              <p:nvPicPr>
                <p:cNvPr id="119" name="Freihand 118">
                  <a:extLst>
                    <a:ext uri="{FF2B5EF4-FFF2-40B4-BE49-F238E27FC236}">
                      <a16:creationId xmlns:a16="http://schemas.microsoft.com/office/drawing/2014/main" id="{F6B12755-D084-62BC-74FF-A8964C5C520C}"/>
                    </a:ext>
                  </a:extLst>
                </p:cNvPr>
                <p:cNvPicPr/>
                <p:nvPr/>
              </p:nvPicPr>
              <p:blipFill>
                <a:blip r:embed="rId289"/>
                <a:stretch>
                  <a:fillRect/>
                </a:stretch>
              </p:blipFill>
              <p:spPr>
                <a:xfrm>
                  <a:off x="7629515" y="1846828"/>
                  <a:ext cx="167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0" name="Freihand 119">
                  <a:extLst>
                    <a:ext uri="{FF2B5EF4-FFF2-40B4-BE49-F238E27FC236}">
                      <a16:creationId xmlns:a16="http://schemas.microsoft.com/office/drawing/2014/main" id="{2E3DFC51-16B2-42F8-7E9A-3252BD023BEE}"/>
                    </a:ext>
                  </a:extLst>
                </p14:cNvPr>
                <p14:cNvContentPartPr/>
                <p14:nvPr/>
              </p14:nvContentPartPr>
              <p14:xfrm>
                <a:off x="7645355" y="1925308"/>
                <a:ext cx="141480" cy="25560"/>
              </p14:xfrm>
            </p:contentPart>
          </mc:Choice>
          <mc:Fallback>
            <p:pic>
              <p:nvPicPr>
                <p:cNvPr id="120" name="Freihand 119">
                  <a:extLst>
                    <a:ext uri="{FF2B5EF4-FFF2-40B4-BE49-F238E27FC236}">
                      <a16:creationId xmlns:a16="http://schemas.microsoft.com/office/drawing/2014/main" id="{2E3DFC51-16B2-42F8-7E9A-3252BD023BEE}"/>
                    </a:ext>
                  </a:extLst>
                </p:cNvPr>
                <p:cNvPicPr/>
                <p:nvPr/>
              </p:nvPicPr>
              <p:blipFill>
                <a:blip r:embed="rId291"/>
                <a:stretch>
                  <a:fillRect/>
                </a:stretch>
              </p:blipFill>
              <p:spPr>
                <a:xfrm>
                  <a:off x="7636355" y="1916668"/>
                  <a:ext cx="159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21" name="Freihand 120">
                  <a:extLst>
                    <a:ext uri="{FF2B5EF4-FFF2-40B4-BE49-F238E27FC236}">
                      <a16:creationId xmlns:a16="http://schemas.microsoft.com/office/drawing/2014/main" id="{BF6D68A1-ED46-4E0A-7921-DEE90C846405}"/>
                    </a:ext>
                  </a:extLst>
                </p14:cNvPr>
                <p14:cNvContentPartPr/>
                <p14:nvPr/>
              </p14:nvContentPartPr>
              <p14:xfrm>
                <a:off x="7936235" y="1819828"/>
                <a:ext cx="230760" cy="115920"/>
              </p14:xfrm>
            </p:contentPart>
          </mc:Choice>
          <mc:Fallback>
            <p:pic>
              <p:nvPicPr>
                <p:cNvPr id="121" name="Freihand 120">
                  <a:extLst>
                    <a:ext uri="{FF2B5EF4-FFF2-40B4-BE49-F238E27FC236}">
                      <a16:creationId xmlns:a16="http://schemas.microsoft.com/office/drawing/2014/main" id="{BF6D68A1-ED46-4E0A-7921-DEE90C846405}"/>
                    </a:ext>
                  </a:extLst>
                </p:cNvPr>
                <p:cNvPicPr/>
                <p:nvPr/>
              </p:nvPicPr>
              <p:blipFill>
                <a:blip r:embed="rId293"/>
                <a:stretch>
                  <a:fillRect/>
                </a:stretch>
              </p:blipFill>
              <p:spPr>
                <a:xfrm>
                  <a:off x="7927595" y="1810828"/>
                  <a:ext cx="248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23" name="Freihand 122">
                  <a:extLst>
                    <a:ext uri="{FF2B5EF4-FFF2-40B4-BE49-F238E27FC236}">
                      <a16:creationId xmlns:a16="http://schemas.microsoft.com/office/drawing/2014/main" id="{DE05A347-0403-A509-76A9-5A0F1F6B64CF}"/>
                    </a:ext>
                  </a:extLst>
                </p14:cNvPr>
                <p14:cNvContentPartPr/>
                <p14:nvPr/>
              </p14:nvContentPartPr>
              <p14:xfrm>
                <a:off x="8286875" y="1739188"/>
                <a:ext cx="72360" cy="211320"/>
              </p14:xfrm>
            </p:contentPart>
          </mc:Choice>
          <mc:Fallback>
            <p:pic>
              <p:nvPicPr>
                <p:cNvPr id="123" name="Freihand 122">
                  <a:extLst>
                    <a:ext uri="{FF2B5EF4-FFF2-40B4-BE49-F238E27FC236}">
                      <a16:creationId xmlns:a16="http://schemas.microsoft.com/office/drawing/2014/main" id="{DE05A347-0403-A509-76A9-5A0F1F6B64CF}"/>
                    </a:ext>
                  </a:extLst>
                </p:cNvPr>
                <p:cNvPicPr/>
                <p:nvPr/>
              </p:nvPicPr>
              <p:blipFill>
                <a:blip r:embed="rId295"/>
                <a:stretch>
                  <a:fillRect/>
                </a:stretch>
              </p:blipFill>
              <p:spPr>
                <a:xfrm>
                  <a:off x="8278235" y="1730188"/>
                  <a:ext cx="90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4" name="Freihand 123">
                  <a:extLst>
                    <a:ext uri="{FF2B5EF4-FFF2-40B4-BE49-F238E27FC236}">
                      <a16:creationId xmlns:a16="http://schemas.microsoft.com/office/drawing/2014/main" id="{476DE17E-20E3-4A9D-4C89-47AFB7AD9C0D}"/>
                    </a:ext>
                  </a:extLst>
                </p14:cNvPr>
                <p14:cNvContentPartPr/>
                <p14:nvPr/>
              </p14:nvContentPartPr>
              <p14:xfrm>
                <a:off x="8496395" y="1766188"/>
                <a:ext cx="150120" cy="127800"/>
              </p14:xfrm>
            </p:contentPart>
          </mc:Choice>
          <mc:Fallback>
            <p:pic>
              <p:nvPicPr>
                <p:cNvPr id="124" name="Freihand 123">
                  <a:extLst>
                    <a:ext uri="{FF2B5EF4-FFF2-40B4-BE49-F238E27FC236}">
                      <a16:creationId xmlns:a16="http://schemas.microsoft.com/office/drawing/2014/main" id="{476DE17E-20E3-4A9D-4C89-47AFB7AD9C0D}"/>
                    </a:ext>
                  </a:extLst>
                </p:cNvPr>
                <p:cNvPicPr/>
                <p:nvPr/>
              </p:nvPicPr>
              <p:blipFill>
                <a:blip r:embed="rId297"/>
                <a:stretch>
                  <a:fillRect/>
                </a:stretch>
              </p:blipFill>
              <p:spPr>
                <a:xfrm>
                  <a:off x="8487395" y="1757548"/>
                  <a:ext cx="167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25" name="Freihand 124">
                  <a:extLst>
                    <a:ext uri="{FF2B5EF4-FFF2-40B4-BE49-F238E27FC236}">
                      <a16:creationId xmlns:a16="http://schemas.microsoft.com/office/drawing/2014/main" id="{99326E8A-9964-E79D-42EC-3A428893EAEF}"/>
                    </a:ext>
                  </a:extLst>
                </p14:cNvPr>
                <p14:cNvContentPartPr/>
                <p14:nvPr/>
              </p14:nvContentPartPr>
              <p14:xfrm>
                <a:off x="8489915" y="1718668"/>
                <a:ext cx="117360" cy="21240"/>
              </p14:xfrm>
            </p:contentPart>
          </mc:Choice>
          <mc:Fallback>
            <p:pic>
              <p:nvPicPr>
                <p:cNvPr id="125" name="Freihand 124">
                  <a:extLst>
                    <a:ext uri="{FF2B5EF4-FFF2-40B4-BE49-F238E27FC236}">
                      <a16:creationId xmlns:a16="http://schemas.microsoft.com/office/drawing/2014/main" id="{99326E8A-9964-E79D-42EC-3A428893EAEF}"/>
                    </a:ext>
                  </a:extLst>
                </p:cNvPr>
                <p:cNvPicPr/>
                <p:nvPr/>
              </p:nvPicPr>
              <p:blipFill>
                <a:blip r:embed="rId299"/>
                <a:stretch>
                  <a:fillRect/>
                </a:stretch>
              </p:blipFill>
              <p:spPr>
                <a:xfrm>
                  <a:off x="8481275" y="1710028"/>
                  <a:ext cx="135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26" name="Freihand 125">
                  <a:extLst>
                    <a:ext uri="{FF2B5EF4-FFF2-40B4-BE49-F238E27FC236}">
                      <a16:creationId xmlns:a16="http://schemas.microsoft.com/office/drawing/2014/main" id="{021B776B-DB6D-1FFF-C95D-9DD41168DC10}"/>
                    </a:ext>
                  </a:extLst>
                </p14:cNvPr>
                <p14:cNvContentPartPr/>
                <p14:nvPr/>
              </p14:nvContentPartPr>
              <p14:xfrm>
                <a:off x="8784395" y="1814788"/>
                <a:ext cx="145440" cy="19800"/>
              </p14:xfrm>
            </p:contentPart>
          </mc:Choice>
          <mc:Fallback>
            <p:pic>
              <p:nvPicPr>
                <p:cNvPr id="126" name="Freihand 125">
                  <a:extLst>
                    <a:ext uri="{FF2B5EF4-FFF2-40B4-BE49-F238E27FC236}">
                      <a16:creationId xmlns:a16="http://schemas.microsoft.com/office/drawing/2014/main" id="{021B776B-DB6D-1FFF-C95D-9DD41168DC10}"/>
                    </a:ext>
                  </a:extLst>
                </p:cNvPr>
                <p:cNvPicPr/>
                <p:nvPr/>
              </p:nvPicPr>
              <p:blipFill>
                <a:blip r:embed="rId301"/>
                <a:stretch>
                  <a:fillRect/>
                </a:stretch>
              </p:blipFill>
              <p:spPr>
                <a:xfrm>
                  <a:off x="8775395" y="1805788"/>
                  <a:ext cx="163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27" name="Freihand 126">
                  <a:extLst>
                    <a:ext uri="{FF2B5EF4-FFF2-40B4-BE49-F238E27FC236}">
                      <a16:creationId xmlns:a16="http://schemas.microsoft.com/office/drawing/2014/main" id="{224D58BD-AEC4-A65A-A0FE-EA361E2E1143}"/>
                    </a:ext>
                  </a:extLst>
                </p14:cNvPr>
                <p14:cNvContentPartPr/>
                <p14:nvPr/>
              </p14:nvContentPartPr>
              <p14:xfrm>
                <a:off x="8992835" y="1742788"/>
                <a:ext cx="110880" cy="214560"/>
              </p14:xfrm>
            </p:contentPart>
          </mc:Choice>
          <mc:Fallback>
            <p:pic>
              <p:nvPicPr>
                <p:cNvPr id="127" name="Freihand 126">
                  <a:extLst>
                    <a:ext uri="{FF2B5EF4-FFF2-40B4-BE49-F238E27FC236}">
                      <a16:creationId xmlns:a16="http://schemas.microsoft.com/office/drawing/2014/main" id="{224D58BD-AEC4-A65A-A0FE-EA361E2E1143}"/>
                    </a:ext>
                  </a:extLst>
                </p:cNvPr>
                <p:cNvPicPr/>
                <p:nvPr/>
              </p:nvPicPr>
              <p:blipFill>
                <a:blip r:embed="rId303"/>
                <a:stretch>
                  <a:fillRect/>
                </a:stretch>
              </p:blipFill>
              <p:spPr>
                <a:xfrm>
                  <a:off x="8984195" y="1734148"/>
                  <a:ext cx="128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28" name="Freihand 127">
                  <a:extLst>
                    <a:ext uri="{FF2B5EF4-FFF2-40B4-BE49-F238E27FC236}">
                      <a16:creationId xmlns:a16="http://schemas.microsoft.com/office/drawing/2014/main" id="{6E929811-8944-D913-7C12-04C59AB8C136}"/>
                    </a:ext>
                  </a:extLst>
                </p14:cNvPr>
                <p14:cNvContentPartPr/>
                <p14:nvPr/>
              </p14:nvContentPartPr>
              <p14:xfrm>
                <a:off x="9110555" y="1683748"/>
                <a:ext cx="126720" cy="312840"/>
              </p14:xfrm>
            </p:contentPart>
          </mc:Choice>
          <mc:Fallback>
            <p:pic>
              <p:nvPicPr>
                <p:cNvPr id="128" name="Freihand 127">
                  <a:extLst>
                    <a:ext uri="{FF2B5EF4-FFF2-40B4-BE49-F238E27FC236}">
                      <a16:creationId xmlns:a16="http://schemas.microsoft.com/office/drawing/2014/main" id="{6E929811-8944-D913-7C12-04C59AB8C136}"/>
                    </a:ext>
                  </a:extLst>
                </p:cNvPr>
                <p:cNvPicPr/>
                <p:nvPr/>
              </p:nvPicPr>
              <p:blipFill>
                <a:blip r:embed="rId305"/>
                <a:stretch>
                  <a:fillRect/>
                </a:stretch>
              </p:blipFill>
              <p:spPr>
                <a:xfrm>
                  <a:off x="9101915" y="1674748"/>
                  <a:ext cx="1443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0" name="Freihand 129">
                  <a:extLst>
                    <a:ext uri="{FF2B5EF4-FFF2-40B4-BE49-F238E27FC236}">
                      <a16:creationId xmlns:a16="http://schemas.microsoft.com/office/drawing/2014/main" id="{509FCDDA-3F6B-0295-8699-7E495C13CACB}"/>
                    </a:ext>
                  </a:extLst>
                </p14:cNvPr>
                <p14:cNvContentPartPr/>
                <p14:nvPr/>
              </p14:nvContentPartPr>
              <p14:xfrm>
                <a:off x="7675235" y="2225908"/>
                <a:ext cx="149040" cy="13680"/>
              </p14:xfrm>
            </p:contentPart>
          </mc:Choice>
          <mc:Fallback>
            <p:pic>
              <p:nvPicPr>
                <p:cNvPr id="130" name="Freihand 129">
                  <a:extLst>
                    <a:ext uri="{FF2B5EF4-FFF2-40B4-BE49-F238E27FC236}">
                      <a16:creationId xmlns:a16="http://schemas.microsoft.com/office/drawing/2014/main" id="{509FCDDA-3F6B-0295-8699-7E495C13CACB}"/>
                    </a:ext>
                  </a:extLst>
                </p:cNvPr>
                <p:cNvPicPr/>
                <p:nvPr/>
              </p:nvPicPr>
              <p:blipFill>
                <a:blip r:embed="rId307"/>
                <a:stretch>
                  <a:fillRect/>
                </a:stretch>
              </p:blipFill>
              <p:spPr>
                <a:xfrm>
                  <a:off x="7666235" y="2216908"/>
                  <a:ext cx="166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1" name="Freihand 130">
                  <a:extLst>
                    <a:ext uri="{FF2B5EF4-FFF2-40B4-BE49-F238E27FC236}">
                      <a16:creationId xmlns:a16="http://schemas.microsoft.com/office/drawing/2014/main" id="{5664CF4F-A26A-21BE-B07D-B9ED81F38494}"/>
                    </a:ext>
                  </a:extLst>
                </p14:cNvPr>
                <p14:cNvContentPartPr/>
                <p14:nvPr/>
              </p14:nvContentPartPr>
              <p14:xfrm>
                <a:off x="7671635" y="2276308"/>
                <a:ext cx="128160" cy="12960"/>
              </p14:xfrm>
            </p:contentPart>
          </mc:Choice>
          <mc:Fallback>
            <p:pic>
              <p:nvPicPr>
                <p:cNvPr id="131" name="Freihand 130">
                  <a:extLst>
                    <a:ext uri="{FF2B5EF4-FFF2-40B4-BE49-F238E27FC236}">
                      <a16:creationId xmlns:a16="http://schemas.microsoft.com/office/drawing/2014/main" id="{5664CF4F-A26A-21BE-B07D-B9ED81F38494}"/>
                    </a:ext>
                  </a:extLst>
                </p:cNvPr>
                <p:cNvPicPr/>
                <p:nvPr/>
              </p:nvPicPr>
              <p:blipFill>
                <a:blip r:embed="rId309"/>
                <a:stretch>
                  <a:fillRect/>
                </a:stretch>
              </p:blipFill>
              <p:spPr>
                <a:xfrm>
                  <a:off x="7662995" y="2267668"/>
                  <a:ext cx="145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3" name="Freihand 132">
                  <a:extLst>
                    <a:ext uri="{FF2B5EF4-FFF2-40B4-BE49-F238E27FC236}">
                      <a16:creationId xmlns:a16="http://schemas.microsoft.com/office/drawing/2014/main" id="{BC028275-0BBE-EEA9-6236-BC808E457B38}"/>
                    </a:ext>
                  </a:extLst>
                </p14:cNvPr>
                <p14:cNvContentPartPr/>
                <p14:nvPr/>
              </p14:nvContentPartPr>
              <p14:xfrm>
                <a:off x="7962155" y="2201428"/>
                <a:ext cx="185400" cy="110160"/>
              </p14:xfrm>
            </p:contentPart>
          </mc:Choice>
          <mc:Fallback>
            <p:pic>
              <p:nvPicPr>
                <p:cNvPr id="133" name="Freihand 132">
                  <a:extLst>
                    <a:ext uri="{FF2B5EF4-FFF2-40B4-BE49-F238E27FC236}">
                      <a16:creationId xmlns:a16="http://schemas.microsoft.com/office/drawing/2014/main" id="{BC028275-0BBE-EEA9-6236-BC808E457B38}"/>
                    </a:ext>
                  </a:extLst>
                </p:cNvPr>
                <p:cNvPicPr/>
                <p:nvPr/>
              </p:nvPicPr>
              <p:blipFill>
                <a:blip r:embed="rId311"/>
                <a:stretch>
                  <a:fillRect/>
                </a:stretch>
              </p:blipFill>
              <p:spPr>
                <a:xfrm>
                  <a:off x="7953515" y="2192428"/>
                  <a:ext cx="203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5" name="Freihand 134">
                  <a:extLst>
                    <a:ext uri="{FF2B5EF4-FFF2-40B4-BE49-F238E27FC236}">
                      <a16:creationId xmlns:a16="http://schemas.microsoft.com/office/drawing/2014/main" id="{73B0A61E-2AF1-0AC0-44B4-64A9C36B61CA}"/>
                    </a:ext>
                  </a:extLst>
                </p14:cNvPr>
                <p14:cNvContentPartPr/>
                <p14:nvPr/>
              </p14:nvContentPartPr>
              <p14:xfrm>
                <a:off x="8298395" y="2138428"/>
                <a:ext cx="153720" cy="144360"/>
              </p14:xfrm>
            </p:contentPart>
          </mc:Choice>
          <mc:Fallback>
            <p:pic>
              <p:nvPicPr>
                <p:cNvPr id="135" name="Freihand 134">
                  <a:extLst>
                    <a:ext uri="{FF2B5EF4-FFF2-40B4-BE49-F238E27FC236}">
                      <a16:creationId xmlns:a16="http://schemas.microsoft.com/office/drawing/2014/main" id="{73B0A61E-2AF1-0AC0-44B4-64A9C36B61CA}"/>
                    </a:ext>
                  </a:extLst>
                </p:cNvPr>
                <p:cNvPicPr/>
                <p:nvPr/>
              </p:nvPicPr>
              <p:blipFill>
                <a:blip r:embed="rId313"/>
                <a:stretch>
                  <a:fillRect/>
                </a:stretch>
              </p:blipFill>
              <p:spPr>
                <a:xfrm>
                  <a:off x="8289395" y="2129788"/>
                  <a:ext cx="171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6" name="Freihand 135">
                  <a:extLst>
                    <a:ext uri="{FF2B5EF4-FFF2-40B4-BE49-F238E27FC236}">
                      <a16:creationId xmlns:a16="http://schemas.microsoft.com/office/drawing/2014/main" id="{86295AA0-9B57-2C3D-0327-CEED21A179DA}"/>
                    </a:ext>
                  </a:extLst>
                </p14:cNvPr>
                <p14:cNvContentPartPr/>
                <p14:nvPr/>
              </p14:nvContentPartPr>
              <p14:xfrm>
                <a:off x="8242595" y="2067148"/>
                <a:ext cx="201960" cy="23400"/>
              </p14:xfrm>
            </p:contentPart>
          </mc:Choice>
          <mc:Fallback>
            <p:pic>
              <p:nvPicPr>
                <p:cNvPr id="136" name="Freihand 135">
                  <a:extLst>
                    <a:ext uri="{FF2B5EF4-FFF2-40B4-BE49-F238E27FC236}">
                      <a16:creationId xmlns:a16="http://schemas.microsoft.com/office/drawing/2014/main" id="{86295AA0-9B57-2C3D-0327-CEED21A179DA}"/>
                    </a:ext>
                  </a:extLst>
                </p:cNvPr>
                <p:cNvPicPr/>
                <p:nvPr/>
              </p:nvPicPr>
              <p:blipFill>
                <a:blip r:embed="rId315"/>
                <a:stretch>
                  <a:fillRect/>
                </a:stretch>
              </p:blipFill>
              <p:spPr>
                <a:xfrm>
                  <a:off x="8233955" y="2058148"/>
                  <a:ext cx="219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8" name="Freihand 137">
                  <a:extLst>
                    <a:ext uri="{FF2B5EF4-FFF2-40B4-BE49-F238E27FC236}">
                      <a16:creationId xmlns:a16="http://schemas.microsoft.com/office/drawing/2014/main" id="{E7BCAB39-7FDC-5B7F-EB76-247D03F5EBF2}"/>
                    </a:ext>
                  </a:extLst>
                </p14:cNvPr>
                <p14:cNvContentPartPr/>
                <p14:nvPr/>
              </p14:nvContentPartPr>
              <p14:xfrm>
                <a:off x="8658035" y="2198908"/>
                <a:ext cx="142560" cy="24840"/>
              </p14:xfrm>
            </p:contentPart>
          </mc:Choice>
          <mc:Fallback>
            <p:pic>
              <p:nvPicPr>
                <p:cNvPr id="138" name="Freihand 137">
                  <a:extLst>
                    <a:ext uri="{FF2B5EF4-FFF2-40B4-BE49-F238E27FC236}">
                      <a16:creationId xmlns:a16="http://schemas.microsoft.com/office/drawing/2014/main" id="{E7BCAB39-7FDC-5B7F-EB76-247D03F5EBF2}"/>
                    </a:ext>
                  </a:extLst>
                </p:cNvPr>
                <p:cNvPicPr/>
                <p:nvPr/>
              </p:nvPicPr>
              <p:blipFill>
                <a:blip r:embed="rId317"/>
                <a:stretch>
                  <a:fillRect/>
                </a:stretch>
              </p:blipFill>
              <p:spPr>
                <a:xfrm>
                  <a:off x="8649395" y="2189908"/>
                  <a:ext cx="160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9" name="Freihand 138">
                  <a:extLst>
                    <a:ext uri="{FF2B5EF4-FFF2-40B4-BE49-F238E27FC236}">
                      <a16:creationId xmlns:a16="http://schemas.microsoft.com/office/drawing/2014/main" id="{E1B75314-3861-1710-AD5E-30A46CFF733B}"/>
                    </a:ext>
                  </a:extLst>
                </p14:cNvPr>
                <p14:cNvContentPartPr/>
                <p14:nvPr/>
              </p14:nvContentPartPr>
              <p14:xfrm>
                <a:off x="8977715" y="2152828"/>
                <a:ext cx="194040" cy="122760"/>
              </p14:xfrm>
            </p:contentPart>
          </mc:Choice>
          <mc:Fallback>
            <p:pic>
              <p:nvPicPr>
                <p:cNvPr id="139" name="Freihand 138">
                  <a:extLst>
                    <a:ext uri="{FF2B5EF4-FFF2-40B4-BE49-F238E27FC236}">
                      <a16:creationId xmlns:a16="http://schemas.microsoft.com/office/drawing/2014/main" id="{E1B75314-3861-1710-AD5E-30A46CFF733B}"/>
                    </a:ext>
                  </a:extLst>
                </p:cNvPr>
                <p:cNvPicPr/>
                <p:nvPr/>
              </p:nvPicPr>
              <p:blipFill>
                <a:blip r:embed="rId319"/>
                <a:stretch>
                  <a:fillRect/>
                </a:stretch>
              </p:blipFill>
              <p:spPr>
                <a:xfrm>
                  <a:off x="8969075" y="2144188"/>
                  <a:ext cx="211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0" name="Freihand 139">
                  <a:extLst>
                    <a:ext uri="{FF2B5EF4-FFF2-40B4-BE49-F238E27FC236}">
                      <a16:creationId xmlns:a16="http://schemas.microsoft.com/office/drawing/2014/main" id="{DAFF64D2-5133-2926-B8C0-434104C76E0B}"/>
                    </a:ext>
                  </a:extLst>
                </p14:cNvPr>
                <p14:cNvContentPartPr/>
                <p14:nvPr/>
              </p14:nvContentPartPr>
              <p14:xfrm>
                <a:off x="9270035" y="2040508"/>
                <a:ext cx="141480" cy="289080"/>
              </p14:xfrm>
            </p:contentPart>
          </mc:Choice>
          <mc:Fallback>
            <p:pic>
              <p:nvPicPr>
                <p:cNvPr id="140" name="Freihand 139">
                  <a:extLst>
                    <a:ext uri="{FF2B5EF4-FFF2-40B4-BE49-F238E27FC236}">
                      <a16:creationId xmlns:a16="http://schemas.microsoft.com/office/drawing/2014/main" id="{DAFF64D2-5133-2926-B8C0-434104C76E0B}"/>
                    </a:ext>
                  </a:extLst>
                </p:cNvPr>
                <p:cNvPicPr/>
                <p:nvPr/>
              </p:nvPicPr>
              <p:blipFill>
                <a:blip r:embed="rId321"/>
                <a:stretch>
                  <a:fillRect/>
                </a:stretch>
              </p:blipFill>
              <p:spPr>
                <a:xfrm>
                  <a:off x="9261395" y="2031508"/>
                  <a:ext cx="1591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2" name="Freihand 141">
                  <a:extLst>
                    <a:ext uri="{FF2B5EF4-FFF2-40B4-BE49-F238E27FC236}">
                      <a16:creationId xmlns:a16="http://schemas.microsoft.com/office/drawing/2014/main" id="{E82213E3-14F2-B93F-D65B-E804F923316A}"/>
                    </a:ext>
                  </a:extLst>
                </p14:cNvPr>
                <p14:cNvContentPartPr/>
                <p14:nvPr/>
              </p14:nvContentPartPr>
              <p14:xfrm>
                <a:off x="9768275" y="2018188"/>
                <a:ext cx="18360" cy="250560"/>
              </p14:xfrm>
            </p:contentPart>
          </mc:Choice>
          <mc:Fallback>
            <p:pic>
              <p:nvPicPr>
                <p:cNvPr id="142" name="Freihand 141">
                  <a:extLst>
                    <a:ext uri="{FF2B5EF4-FFF2-40B4-BE49-F238E27FC236}">
                      <a16:creationId xmlns:a16="http://schemas.microsoft.com/office/drawing/2014/main" id="{E82213E3-14F2-B93F-D65B-E804F923316A}"/>
                    </a:ext>
                  </a:extLst>
                </p:cNvPr>
                <p:cNvPicPr/>
                <p:nvPr/>
              </p:nvPicPr>
              <p:blipFill>
                <a:blip r:embed="rId323"/>
                <a:stretch>
                  <a:fillRect/>
                </a:stretch>
              </p:blipFill>
              <p:spPr>
                <a:xfrm>
                  <a:off x="9759275" y="2009188"/>
                  <a:ext cx="360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3" name="Freihand 142">
                  <a:extLst>
                    <a:ext uri="{FF2B5EF4-FFF2-40B4-BE49-F238E27FC236}">
                      <a16:creationId xmlns:a16="http://schemas.microsoft.com/office/drawing/2014/main" id="{F0994B6C-7D29-96A4-18CF-E2A434921232}"/>
                    </a:ext>
                  </a:extLst>
                </p14:cNvPr>
                <p14:cNvContentPartPr/>
                <p14:nvPr/>
              </p14:nvContentPartPr>
              <p14:xfrm>
                <a:off x="9993275" y="2057788"/>
                <a:ext cx="14040" cy="187560"/>
              </p14:xfrm>
            </p:contentPart>
          </mc:Choice>
          <mc:Fallback>
            <p:pic>
              <p:nvPicPr>
                <p:cNvPr id="143" name="Freihand 142">
                  <a:extLst>
                    <a:ext uri="{FF2B5EF4-FFF2-40B4-BE49-F238E27FC236}">
                      <a16:creationId xmlns:a16="http://schemas.microsoft.com/office/drawing/2014/main" id="{F0994B6C-7D29-96A4-18CF-E2A434921232}"/>
                    </a:ext>
                  </a:extLst>
                </p:cNvPr>
                <p:cNvPicPr/>
                <p:nvPr/>
              </p:nvPicPr>
              <p:blipFill>
                <a:blip r:embed="rId325"/>
                <a:stretch>
                  <a:fillRect/>
                </a:stretch>
              </p:blipFill>
              <p:spPr>
                <a:xfrm>
                  <a:off x="9984635" y="2048788"/>
                  <a:ext cx="31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4" name="Freihand 143">
                  <a:extLst>
                    <a:ext uri="{FF2B5EF4-FFF2-40B4-BE49-F238E27FC236}">
                      <a16:creationId xmlns:a16="http://schemas.microsoft.com/office/drawing/2014/main" id="{09218015-7ADE-6A99-4F24-517BE91739F2}"/>
                    </a:ext>
                  </a:extLst>
                </p14:cNvPr>
                <p14:cNvContentPartPr/>
                <p14:nvPr/>
              </p14:nvContentPartPr>
              <p14:xfrm>
                <a:off x="9960155" y="2134828"/>
                <a:ext cx="100800" cy="9720"/>
              </p14:xfrm>
            </p:contentPart>
          </mc:Choice>
          <mc:Fallback>
            <p:pic>
              <p:nvPicPr>
                <p:cNvPr id="144" name="Freihand 143">
                  <a:extLst>
                    <a:ext uri="{FF2B5EF4-FFF2-40B4-BE49-F238E27FC236}">
                      <a16:creationId xmlns:a16="http://schemas.microsoft.com/office/drawing/2014/main" id="{09218015-7ADE-6A99-4F24-517BE91739F2}"/>
                    </a:ext>
                  </a:extLst>
                </p:cNvPr>
                <p:cNvPicPr/>
                <p:nvPr/>
              </p:nvPicPr>
              <p:blipFill>
                <a:blip r:embed="rId327"/>
                <a:stretch>
                  <a:fillRect/>
                </a:stretch>
              </p:blipFill>
              <p:spPr>
                <a:xfrm>
                  <a:off x="9951515" y="2126188"/>
                  <a:ext cx="118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5" name="Freihand 144">
                  <a:extLst>
                    <a:ext uri="{FF2B5EF4-FFF2-40B4-BE49-F238E27FC236}">
                      <a16:creationId xmlns:a16="http://schemas.microsoft.com/office/drawing/2014/main" id="{C79F5426-997E-9FB4-11FB-0C9284233C4F}"/>
                    </a:ext>
                  </a:extLst>
                </p14:cNvPr>
                <p14:cNvContentPartPr/>
                <p14:nvPr/>
              </p14:nvContentPartPr>
              <p14:xfrm>
                <a:off x="10176515" y="2063188"/>
                <a:ext cx="172440" cy="78840"/>
              </p14:xfrm>
            </p:contentPart>
          </mc:Choice>
          <mc:Fallback>
            <p:pic>
              <p:nvPicPr>
                <p:cNvPr id="145" name="Freihand 144">
                  <a:extLst>
                    <a:ext uri="{FF2B5EF4-FFF2-40B4-BE49-F238E27FC236}">
                      <a16:creationId xmlns:a16="http://schemas.microsoft.com/office/drawing/2014/main" id="{C79F5426-997E-9FB4-11FB-0C9284233C4F}"/>
                    </a:ext>
                  </a:extLst>
                </p:cNvPr>
                <p:cNvPicPr/>
                <p:nvPr/>
              </p:nvPicPr>
              <p:blipFill>
                <a:blip r:embed="rId329"/>
                <a:stretch>
                  <a:fillRect/>
                </a:stretch>
              </p:blipFill>
              <p:spPr>
                <a:xfrm>
                  <a:off x="10167515" y="2054548"/>
                  <a:ext cx="190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6" name="Freihand 145">
                  <a:extLst>
                    <a:ext uri="{FF2B5EF4-FFF2-40B4-BE49-F238E27FC236}">
                      <a16:creationId xmlns:a16="http://schemas.microsoft.com/office/drawing/2014/main" id="{5AD8A6B5-89B0-956A-FA15-E779BF86068A}"/>
                    </a:ext>
                  </a:extLst>
                </p14:cNvPr>
                <p14:cNvContentPartPr/>
                <p14:nvPr/>
              </p14:nvContentPartPr>
              <p14:xfrm>
                <a:off x="10423835" y="1959148"/>
                <a:ext cx="119520" cy="265680"/>
              </p14:xfrm>
            </p:contentPart>
          </mc:Choice>
          <mc:Fallback>
            <p:pic>
              <p:nvPicPr>
                <p:cNvPr id="146" name="Freihand 145">
                  <a:extLst>
                    <a:ext uri="{FF2B5EF4-FFF2-40B4-BE49-F238E27FC236}">
                      <a16:creationId xmlns:a16="http://schemas.microsoft.com/office/drawing/2014/main" id="{5AD8A6B5-89B0-956A-FA15-E779BF86068A}"/>
                    </a:ext>
                  </a:extLst>
                </p:cNvPr>
                <p:cNvPicPr/>
                <p:nvPr/>
              </p:nvPicPr>
              <p:blipFill>
                <a:blip r:embed="rId331"/>
                <a:stretch>
                  <a:fillRect/>
                </a:stretch>
              </p:blipFill>
              <p:spPr>
                <a:xfrm>
                  <a:off x="10414835" y="1950508"/>
                  <a:ext cx="1371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8" name="Freihand 147">
                  <a:extLst>
                    <a:ext uri="{FF2B5EF4-FFF2-40B4-BE49-F238E27FC236}">
                      <a16:creationId xmlns:a16="http://schemas.microsoft.com/office/drawing/2014/main" id="{F89AC7D5-453B-EA4E-5E86-9A6907615DD5}"/>
                    </a:ext>
                  </a:extLst>
                </p14:cNvPr>
                <p14:cNvContentPartPr/>
                <p14:nvPr/>
              </p14:nvContentPartPr>
              <p14:xfrm>
                <a:off x="7093835" y="2588428"/>
                <a:ext cx="139680" cy="273600"/>
              </p14:xfrm>
            </p:contentPart>
          </mc:Choice>
          <mc:Fallback>
            <p:pic>
              <p:nvPicPr>
                <p:cNvPr id="148" name="Freihand 147">
                  <a:extLst>
                    <a:ext uri="{FF2B5EF4-FFF2-40B4-BE49-F238E27FC236}">
                      <a16:creationId xmlns:a16="http://schemas.microsoft.com/office/drawing/2014/main" id="{F89AC7D5-453B-EA4E-5E86-9A6907615DD5}"/>
                    </a:ext>
                  </a:extLst>
                </p:cNvPr>
                <p:cNvPicPr/>
                <p:nvPr/>
              </p:nvPicPr>
              <p:blipFill>
                <a:blip r:embed="rId333"/>
                <a:stretch>
                  <a:fillRect/>
                </a:stretch>
              </p:blipFill>
              <p:spPr>
                <a:xfrm>
                  <a:off x="7084835" y="2579428"/>
                  <a:ext cx="1573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9" name="Freihand 148">
                  <a:extLst>
                    <a:ext uri="{FF2B5EF4-FFF2-40B4-BE49-F238E27FC236}">
                      <a16:creationId xmlns:a16="http://schemas.microsoft.com/office/drawing/2014/main" id="{97EDEBAF-52A0-B3AE-5A23-E052D007C990}"/>
                    </a:ext>
                  </a:extLst>
                </p14:cNvPr>
                <p14:cNvContentPartPr/>
                <p14:nvPr/>
              </p14:nvContentPartPr>
              <p14:xfrm>
                <a:off x="7353035" y="2593468"/>
                <a:ext cx="158760" cy="130680"/>
              </p14:xfrm>
            </p:contentPart>
          </mc:Choice>
          <mc:Fallback>
            <p:pic>
              <p:nvPicPr>
                <p:cNvPr id="149" name="Freihand 148">
                  <a:extLst>
                    <a:ext uri="{FF2B5EF4-FFF2-40B4-BE49-F238E27FC236}">
                      <a16:creationId xmlns:a16="http://schemas.microsoft.com/office/drawing/2014/main" id="{97EDEBAF-52A0-B3AE-5A23-E052D007C990}"/>
                    </a:ext>
                  </a:extLst>
                </p:cNvPr>
                <p:cNvPicPr/>
                <p:nvPr/>
              </p:nvPicPr>
              <p:blipFill>
                <a:blip r:embed="rId335"/>
                <a:stretch>
                  <a:fillRect/>
                </a:stretch>
              </p:blipFill>
              <p:spPr>
                <a:xfrm>
                  <a:off x="7344395" y="2584828"/>
                  <a:ext cx="176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50" name="Freihand 149">
                  <a:extLst>
                    <a:ext uri="{FF2B5EF4-FFF2-40B4-BE49-F238E27FC236}">
                      <a16:creationId xmlns:a16="http://schemas.microsoft.com/office/drawing/2014/main" id="{75F172A0-29CA-E155-F3EF-05C18516EFB6}"/>
                    </a:ext>
                  </a:extLst>
                </p14:cNvPr>
                <p14:cNvContentPartPr/>
                <p14:nvPr/>
              </p14:nvContentPartPr>
              <p14:xfrm>
                <a:off x="7800515" y="2584468"/>
                <a:ext cx="15840" cy="160560"/>
              </p14:xfrm>
            </p:contentPart>
          </mc:Choice>
          <mc:Fallback>
            <p:pic>
              <p:nvPicPr>
                <p:cNvPr id="150" name="Freihand 149">
                  <a:extLst>
                    <a:ext uri="{FF2B5EF4-FFF2-40B4-BE49-F238E27FC236}">
                      <a16:creationId xmlns:a16="http://schemas.microsoft.com/office/drawing/2014/main" id="{75F172A0-29CA-E155-F3EF-05C18516EFB6}"/>
                    </a:ext>
                  </a:extLst>
                </p:cNvPr>
                <p:cNvPicPr/>
                <p:nvPr/>
              </p:nvPicPr>
              <p:blipFill>
                <a:blip r:embed="rId337"/>
                <a:stretch>
                  <a:fillRect/>
                </a:stretch>
              </p:blipFill>
              <p:spPr>
                <a:xfrm>
                  <a:off x="7791875" y="2575828"/>
                  <a:ext cx="33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51" name="Freihand 150">
                  <a:extLst>
                    <a:ext uri="{FF2B5EF4-FFF2-40B4-BE49-F238E27FC236}">
                      <a16:creationId xmlns:a16="http://schemas.microsoft.com/office/drawing/2014/main" id="{9A747C0E-5D72-CA38-51D3-E0D5CB529F04}"/>
                    </a:ext>
                  </a:extLst>
                </p14:cNvPr>
                <p14:cNvContentPartPr/>
                <p14:nvPr/>
              </p14:nvContentPartPr>
              <p14:xfrm>
                <a:off x="7764515" y="2667268"/>
                <a:ext cx="90360" cy="16920"/>
              </p14:xfrm>
            </p:contentPart>
          </mc:Choice>
          <mc:Fallback>
            <p:pic>
              <p:nvPicPr>
                <p:cNvPr id="151" name="Freihand 150">
                  <a:extLst>
                    <a:ext uri="{FF2B5EF4-FFF2-40B4-BE49-F238E27FC236}">
                      <a16:creationId xmlns:a16="http://schemas.microsoft.com/office/drawing/2014/main" id="{9A747C0E-5D72-CA38-51D3-E0D5CB529F04}"/>
                    </a:ext>
                  </a:extLst>
                </p:cNvPr>
                <p:cNvPicPr/>
                <p:nvPr/>
              </p:nvPicPr>
              <p:blipFill>
                <a:blip r:embed="rId339"/>
                <a:stretch>
                  <a:fillRect/>
                </a:stretch>
              </p:blipFill>
              <p:spPr>
                <a:xfrm>
                  <a:off x="7755515" y="2658268"/>
                  <a:ext cx="108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52" name="Freihand 151">
                  <a:extLst>
                    <a:ext uri="{FF2B5EF4-FFF2-40B4-BE49-F238E27FC236}">
                      <a16:creationId xmlns:a16="http://schemas.microsoft.com/office/drawing/2014/main" id="{29B7B8EB-4187-005A-964E-A66F5736F3F0}"/>
                    </a:ext>
                  </a:extLst>
                </p14:cNvPr>
                <p14:cNvContentPartPr/>
                <p14:nvPr/>
              </p14:nvContentPartPr>
              <p14:xfrm>
                <a:off x="8099315" y="2638468"/>
                <a:ext cx="184680" cy="97200"/>
              </p14:xfrm>
            </p:contentPart>
          </mc:Choice>
          <mc:Fallback>
            <p:pic>
              <p:nvPicPr>
                <p:cNvPr id="152" name="Freihand 151">
                  <a:extLst>
                    <a:ext uri="{FF2B5EF4-FFF2-40B4-BE49-F238E27FC236}">
                      <a16:creationId xmlns:a16="http://schemas.microsoft.com/office/drawing/2014/main" id="{29B7B8EB-4187-005A-964E-A66F5736F3F0}"/>
                    </a:ext>
                  </a:extLst>
                </p:cNvPr>
                <p:cNvPicPr/>
                <p:nvPr/>
              </p:nvPicPr>
              <p:blipFill>
                <a:blip r:embed="rId341"/>
                <a:stretch>
                  <a:fillRect/>
                </a:stretch>
              </p:blipFill>
              <p:spPr>
                <a:xfrm>
                  <a:off x="8090675" y="2629828"/>
                  <a:ext cx="202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53" name="Freihand 152">
                  <a:extLst>
                    <a:ext uri="{FF2B5EF4-FFF2-40B4-BE49-F238E27FC236}">
                      <a16:creationId xmlns:a16="http://schemas.microsoft.com/office/drawing/2014/main" id="{D0671FBC-94ED-0C87-99BD-4C538A1CAF20}"/>
                    </a:ext>
                  </a:extLst>
                </p14:cNvPr>
                <p14:cNvContentPartPr/>
                <p14:nvPr/>
              </p14:nvContentPartPr>
              <p14:xfrm>
                <a:off x="8440235" y="2532988"/>
                <a:ext cx="97920" cy="246240"/>
              </p14:xfrm>
            </p:contentPart>
          </mc:Choice>
          <mc:Fallback>
            <p:pic>
              <p:nvPicPr>
                <p:cNvPr id="153" name="Freihand 152">
                  <a:extLst>
                    <a:ext uri="{FF2B5EF4-FFF2-40B4-BE49-F238E27FC236}">
                      <a16:creationId xmlns:a16="http://schemas.microsoft.com/office/drawing/2014/main" id="{D0671FBC-94ED-0C87-99BD-4C538A1CAF20}"/>
                    </a:ext>
                  </a:extLst>
                </p:cNvPr>
                <p:cNvPicPr/>
                <p:nvPr/>
              </p:nvPicPr>
              <p:blipFill>
                <a:blip r:embed="rId343"/>
                <a:stretch>
                  <a:fillRect/>
                </a:stretch>
              </p:blipFill>
              <p:spPr>
                <a:xfrm>
                  <a:off x="8431235" y="2524348"/>
                  <a:ext cx="1155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54" name="Freihand 153">
                  <a:extLst>
                    <a:ext uri="{FF2B5EF4-FFF2-40B4-BE49-F238E27FC236}">
                      <a16:creationId xmlns:a16="http://schemas.microsoft.com/office/drawing/2014/main" id="{008AA91F-CC6D-933A-3796-6D3C1227539E}"/>
                    </a:ext>
                  </a:extLst>
                </p14:cNvPr>
                <p14:cNvContentPartPr/>
                <p14:nvPr/>
              </p14:nvContentPartPr>
              <p14:xfrm>
                <a:off x="8758475" y="2608588"/>
                <a:ext cx="195840" cy="29160"/>
              </p14:xfrm>
            </p:contentPart>
          </mc:Choice>
          <mc:Fallback>
            <p:pic>
              <p:nvPicPr>
                <p:cNvPr id="154" name="Freihand 153">
                  <a:extLst>
                    <a:ext uri="{FF2B5EF4-FFF2-40B4-BE49-F238E27FC236}">
                      <a16:creationId xmlns:a16="http://schemas.microsoft.com/office/drawing/2014/main" id="{008AA91F-CC6D-933A-3796-6D3C1227539E}"/>
                    </a:ext>
                  </a:extLst>
                </p:cNvPr>
                <p:cNvPicPr/>
                <p:nvPr/>
              </p:nvPicPr>
              <p:blipFill>
                <a:blip r:embed="rId345"/>
                <a:stretch>
                  <a:fillRect/>
                </a:stretch>
              </p:blipFill>
              <p:spPr>
                <a:xfrm>
                  <a:off x="8749475" y="2599948"/>
                  <a:ext cx="213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55" name="Freihand 154">
                  <a:extLst>
                    <a:ext uri="{FF2B5EF4-FFF2-40B4-BE49-F238E27FC236}">
                      <a16:creationId xmlns:a16="http://schemas.microsoft.com/office/drawing/2014/main" id="{913352C2-6A2A-F578-83A7-473787DC1D41}"/>
                    </a:ext>
                  </a:extLst>
                </p14:cNvPr>
                <p14:cNvContentPartPr/>
                <p14:nvPr/>
              </p14:nvContentPartPr>
              <p14:xfrm>
                <a:off x="8778995" y="2676628"/>
                <a:ext cx="199800" cy="18000"/>
              </p14:xfrm>
            </p:contentPart>
          </mc:Choice>
          <mc:Fallback>
            <p:pic>
              <p:nvPicPr>
                <p:cNvPr id="155" name="Freihand 154">
                  <a:extLst>
                    <a:ext uri="{FF2B5EF4-FFF2-40B4-BE49-F238E27FC236}">
                      <a16:creationId xmlns:a16="http://schemas.microsoft.com/office/drawing/2014/main" id="{913352C2-6A2A-F578-83A7-473787DC1D41}"/>
                    </a:ext>
                  </a:extLst>
                </p:cNvPr>
                <p:cNvPicPr/>
                <p:nvPr/>
              </p:nvPicPr>
              <p:blipFill>
                <a:blip r:embed="rId347"/>
                <a:stretch>
                  <a:fillRect/>
                </a:stretch>
              </p:blipFill>
              <p:spPr>
                <a:xfrm>
                  <a:off x="8769995" y="2667628"/>
                  <a:ext cx="217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56" name="Freihand 155">
                  <a:extLst>
                    <a:ext uri="{FF2B5EF4-FFF2-40B4-BE49-F238E27FC236}">
                      <a16:creationId xmlns:a16="http://schemas.microsoft.com/office/drawing/2014/main" id="{569CAAB9-2BA5-B0A3-C0E8-8F0111B80D11}"/>
                    </a:ext>
                  </a:extLst>
                </p14:cNvPr>
                <p14:cNvContentPartPr/>
                <p14:nvPr/>
              </p14:nvContentPartPr>
              <p14:xfrm>
                <a:off x="9164915" y="2593828"/>
                <a:ext cx="206280" cy="107640"/>
              </p14:xfrm>
            </p:contentPart>
          </mc:Choice>
          <mc:Fallback>
            <p:pic>
              <p:nvPicPr>
                <p:cNvPr id="156" name="Freihand 155">
                  <a:extLst>
                    <a:ext uri="{FF2B5EF4-FFF2-40B4-BE49-F238E27FC236}">
                      <a16:creationId xmlns:a16="http://schemas.microsoft.com/office/drawing/2014/main" id="{569CAAB9-2BA5-B0A3-C0E8-8F0111B80D11}"/>
                    </a:ext>
                  </a:extLst>
                </p:cNvPr>
                <p:cNvPicPr/>
                <p:nvPr/>
              </p:nvPicPr>
              <p:blipFill>
                <a:blip r:embed="rId349"/>
                <a:stretch>
                  <a:fillRect/>
                </a:stretch>
              </p:blipFill>
              <p:spPr>
                <a:xfrm>
                  <a:off x="9155915" y="2584828"/>
                  <a:ext cx="223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61" name="Freihand 160">
                  <a:extLst>
                    <a:ext uri="{FF2B5EF4-FFF2-40B4-BE49-F238E27FC236}">
                      <a16:creationId xmlns:a16="http://schemas.microsoft.com/office/drawing/2014/main" id="{C091332F-9E49-EE19-4360-10FB60612988}"/>
                    </a:ext>
                  </a:extLst>
                </p14:cNvPr>
                <p14:cNvContentPartPr/>
                <p14:nvPr/>
              </p14:nvContentPartPr>
              <p14:xfrm>
                <a:off x="9509435" y="2511388"/>
                <a:ext cx="163440" cy="202680"/>
              </p14:xfrm>
            </p:contentPart>
          </mc:Choice>
          <mc:Fallback>
            <p:pic>
              <p:nvPicPr>
                <p:cNvPr id="161" name="Freihand 160">
                  <a:extLst>
                    <a:ext uri="{FF2B5EF4-FFF2-40B4-BE49-F238E27FC236}">
                      <a16:creationId xmlns:a16="http://schemas.microsoft.com/office/drawing/2014/main" id="{C091332F-9E49-EE19-4360-10FB60612988}"/>
                    </a:ext>
                  </a:extLst>
                </p:cNvPr>
                <p:cNvPicPr/>
                <p:nvPr/>
              </p:nvPicPr>
              <p:blipFill>
                <a:blip r:embed="rId351"/>
                <a:stretch>
                  <a:fillRect/>
                </a:stretch>
              </p:blipFill>
              <p:spPr>
                <a:xfrm>
                  <a:off x="9500435" y="2502388"/>
                  <a:ext cx="181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62" name="Freihand 161">
                  <a:extLst>
                    <a:ext uri="{FF2B5EF4-FFF2-40B4-BE49-F238E27FC236}">
                      <a16:creationId xmlns:a16="http://schemas.microsoft.com/office/drawing/2014/main" id="{48DF03AB-FD7C-E5B4-F696-B726DCD6DA66}"/>
                    </a:ext>
                  </a:extLst>
                </p14:cNvPr>
                <p14:cNvContentPartPr/>
                <p14:nvPr/>
              </p14:nvContentPartPr>
              <p14:xfrm>
                <a:off x="9463715" y="2470348"/>
                <a:ext cx="232920" cy="7560"/>
              </p14:xfrm>
            </p:contentPart>
          </mc:Choice>
          <mc:Fallback>
            <p:pic>
              <p:nvPicPr>
                <p:cNvPr id="162" name="Freihand 161">
                  <a:extLst>
                    <a:ext uri="{FF2B5EF4-FFF2-40B4-BE49-F238E27FC236}">
                      <a16:creationId xmlns:a16="http://schemas.microsoft.com/office/drawing/2014/main" id="{48DF03AB-FD7C-E5B4-F696-B726DCD6DA66}"/>
                    </a:ext>
                  </a:extLst>
                </p:cNvPr>
                <p:cNvPicPr/>
                <p:nvPr/>
              </p:nvPicPr>
              <p:blipFill>
                <a:blip r:embed="rId353"/>
                <a:stretch>
                  <a:fillRect/>
                </a:stretch>
              </p:blipFill>
              <p:spPr>
                <a:xfrm>
                  <a:off x="9455075" y="2461708"/>
                  <a:ext cx="250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64" name="Freihand 163">
                  <a:extLst>
                    <a:ext uri="{FF2B5EF4-FFF2-40B4-BE49-F238E27FC236}">
                      <a16:creationId xmlns:a16="http://schemas.microsoft.com/office/drawing/2014/main" id="{CA7F468F-2CE2-8307-74B8-EB4DE3A8B5F6}"/>
                    </a:ext>
                  </a:extLst>
                </p14:cNvPr>
                <p14:cNvContentPartPr/>
                <p14:nvPr/>
              </p14:nvContentPartPr>
              <p14:xfrm>
                <a:off x="9982475" y="2450188"/>
                <a:ext cx="16560" cy="305640"/>
              </p14:xfrm>
            </p:contentPart>
          </mc:Choice>
          <mc:Fallback>
            <p:pic>
              <p:nvPicPr>
                <p:cNvPr id="164" name="Freihand 163">
                  <a:extLst>
                    <a:ext uri="{FF2B5EF4-FFF2-40B4-BE49-F238E27FC236}">
                      <a16:creationId xmlns:a16="http://schemas.microsoft.com/office/drawing/2014/main" id="{CA7F468F-2CE2-8307-74B8-EB4DE3A8B5F6}"/>
                    </a:ext>
                  </a:extLst>
                </p:cNvPr>
                <p:cNvPicPr/>
                <p:nvPr/>
              </p:nvPicPr>
              <p:blipFill>
                <a:blip r:embed="rId355"/>
                <a:stretch>
                  <a:fillRect/>
                </a:stretch>
              </p:blipFill>
              <p:spPr>
                <a:xfrm>
                  <a:off x="9973835" y="2441188"/>
                  <a:ext cx="342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5" name="Freihand 164">
                  <a:extLst>
                    <a:ext uri="{FF2B5EF4-FFF2-40B4-BE49-F238E27FC236}">
                      <a16:creationId xmlns:a16="http://schemas.microsoft.com/office/drawing/2014/main" id="{31374DA3-A2C9-19B2-7956-82F3217A50B3}"/>
                    </a:ext>
                  </a:extLst>
                </p14:cNvPr>
                <p14:cNvContentPartPr/>
                <p14:nvPr/>
              </p14:nvContentPartPr>
              <p14:xfrm>
                <a:off x="10229795" y="2544148"/>
                <a:ext cx="25560" cy="20160"/>
              </p14:xfrm>
            </p:contentPart>
          </mc:Choice>
          <mc:Fallback>
            <p:pic>
              <p:nvPicPr>
                <p:cNvPr id="165" name="Freihand 164">
                  <a:extLst>
                    <a:ext uri="{FF2B5EF4-FFF2-40B4-BE49-F238E27FC236}">
                      <a16:creationId xmlns:a16="http://schemas.microsoft.com/office/drawing/2014/main" id="{31374DA3-A2C9-19B2-7956-82F3217A50B3}"/>
                    </a:ext>
                  </a:extLst>
                </p:cNvPr>
                <p:cNvPicPr/>
                <p:nvPr/>
              </p:nvPicPr>
              <p:blipFill>
                <a:blip r:embed="rId357"/>
                <a:stretch>
                  <a:fillRect/>
                </a:stretch>
              </p:blipFill>
              <p:spPr>
                <a:xfrm>
                  <a:off x="10220795" y="2535508"/>
                  <a:ext cx="43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6" name="Freihand 165">
                  <a:extLst>
                    <a:ext uri="{FF2B5EF4-FFF2-40B4-BE49-F238E27FC236}">
                      <a16:creationId xmlns:a16="http://schemas.microsoft.com/office/drawing/2014/main" id="{BA90EE97-7822-300A-1044-98D700F91EA0}"/>
                    </a:ext>
                  </a:extLst>
                </p14:cNvPr>
                <p14:cNvContentPartPr/>
                <p14:nvPr/>
              </p14:nvContentPartPr>
              <p14:xfrm>
                <a:off x="10250315" y="2646388"/>
                <a:ext cx="14040" cy="10440"/>
              </p14:xfrm>
            </p:contentPart>
          </mc:Choice>
          <mc:Fallback>
            <p:pic>
              <p:nvPicPr>
                <p:cNvPr id="166" name="Freihand 165">
                  <a:extLst>
                    <a:ext uri="{FF2B5EF4-FFF2-40B4-BE49-F238E27FC236}">
                      <a16:creationId xmlns:a16="http://schemas.microsoft.com/office/drawing/2014/main" id="{BA90EE97-7822-300A-1044-98D700F91EA0}"/>
                    </a:ext>
                  </a:extLst>
                </p:cNvPr>
                <p:cNvPicPr/>
                <p:nvPr/>
              </p:nvPicPr>
              <p:blipFill>
                <a:blip r:embed="rId359"/>
                <a:stretch>
                  <a:fillRect/>
                </a:stretch>
              </p:blipFill>
              <p:spPr>
                <a:xfrm>
                  <a:off x="10241315" y="2637388"/>
                  <a:ext cx="31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7" name="Freihand 166">
                  <a:extLst>
                    <a:ext uri="{FF2B5EF4-FFF2-40B4-BE49-F238E27FC236}">
                      <a16:creationId xmlns:a16="http://schemas.microsoft.com/office/drawing/2014/main" id="{6F108B4F-5DBA-425A-A6E9-32ECA3AE554B}"/>
                    </a:ext>
                  </a:extLst>
                </p14:cNvPr>
                <p14:cNvContentPartPr/>
                <p14:nvPr/>
              </p14:nvContentPartPr>
              <p14:xfrm>
                <a:off x="10407995" y="2543068"/>
                <a:ext cx="166320" cy="240480"/>
              </p14:xfrm>
            </p:contentPart>
          </mc:Choice>
          <mc:Fallback>
            <p:pic>
              <p:nvPicPr>
                <p:cNvPr id="167" name="Freihand 166">
                  <a:extLst>
                    <a:ext uri="{FF2B5EF4-FFF2-40B4-BE49-F238E27FC236}">
                      <a16:creationId xmlns:a16="http://schemas.microsoft.com/office/drawing/2014/main" id="{6F108B4F-5DBA-425A-A6E9-32ECA3AE554B}"/>
                    </a:ext>
                  </a:extLst>
                </p:cNvPr>
                <p:cNvPicPr/>
                <p:nvPr/>
              </p:nvPicPr>
              <p:blipFill>
                <a:blip r:embed="rId361"/>
                <a:stretch>
                  <a:fillRect/>
                </a:stretch>
              </p:blipFill>
              <p:spPr>
                <a:xfrm>
                  <a:off x="10399355" y="2534428"/>
                  <a:ext cx="1839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9" name="Freihand 168">
                  <a:extLst>
                    <a:ext uri="{FF2B5EF4-FFF2-40B4-BE49-F238E27FC236}">
                      <a16:creationId xmlns:a16="http://schemas.microsoft.com/office/drawing/2014/main" id="{3DAE7E32-F3B5-4557-828D-CC983C5B176A}"/>
                    </a:ext>
                  </a:extLst>
                </p14:cNvPr>
                <p14:cNvContentPartPr/>
                <p14:nvPr/>
              </p14:nvContentPartPr>
              <p14:xfrm>
                <a:off x="7057475" y="3066868"/>
                <a:ext cx="123120" cy="183600"/>
              </p14:xfrm>
            </p:contentPart>
          </mc:Choice>
          <mc:Fallback>
            <p:pic>
              <p:nvPicPr>
                <p:cNvPr id="169" name="Freihand 168">
                  <a:extLst>
                    <a:ext uri="{FF2B5EF4-FFF2-40B4-BE49-F238E27FC236}">
                      <a16:creationId xmlns:a16="http://schemas.microsoft.com/office/drawing/2014/main" id="{3DAE7E32-F3B5-4557-828D-CC983C5B176A}"/>
                    </a:ext>
                  </a:extLst>
                </p:cNvPr>
                <p:cNvPicPr/>
                <p:nvPr/>
              </p:nvPicPr>
              <p:blipFill>
                <a:blip r:embed="rId363"/>
                <a:stretch>
                  <a:fillRect/>
                </a:stretch>
              </p:blipFill>
              <p:spPr>
                <a:xfrm>
                  <a:off x="7048835" y="3057868"/>
                  <a:ext cx="140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0" name="Freihand 169">
                  <a:extLst>
                    <a:ext uri="{FF2B5EF4-FFF2-40B4-BE49-F238E27FC236}">
                      <a16:creationId xmlns:a16="http://schemas.microsoft.com/office/drawing/2014/main" id="{3A91B3AF-8D15-E655-240D-299D3FF28409}"/>
                    </a:ext>
                  </a:extLst>
                </p14:cNvPr>
                <p14:cNvContentPartPr/>
                <p14:nvPr/>
              </p14:nvContentPartPr>
              <p14:xfrm>
                <a:off x="7291475" y="3149308"/>
                <a:ext cx="14040" cy="22320"/>
              </p14:xfrm>
            </p:contentPart>
          </mc:Choice>
          <mc:Fallback>
            <p:pic>
              <p:nvPicPr>
                <p:cNvPr id="170" name="Freihand 169">
                  <a:extLst>
                    <a:ext uri="{FF2B5EF4-FFF2-40B4-BE49-F238E27FC236}">
                      <a16:creationId xmlns:a16="http://schemas.microsoft.com/office/drawing/2014/main" id="{3A91B3AF-8D15-E655-240D-299D3FF28409}"/>
                    </a:ext>
                  </a:extLst>
                </p:cNvPr>
                <p:cNvPicPr/>
                <p:nvPr/>
              </p:nvPicPr>
              <p:blipFill>
                <a:blip r:embed="rId365"/>
                <a:stretch>
                  <a:fillRect/>
                </a:stretch>
              </p:blipFill>
              <p:spPr>
                <a:xfrm>
                  <a:off x="7282835" y="3140668"/>
                  <a:ext cx="31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1" name="Freihand 170">
                  <a:extLst>
                    <a:ext uri="{FF2B5EF4-FFF2-40B4-BE49-F238E27FC236}">
                      <a16:creationId xmlns:a16="http://schemas.microsoft.com/office/drawing/2014/main" id="{5F64E276-B5F2-FD4C-1F14-8B59053FEDAC}"/>
                    </a:ext>
                  </a:extLst>
                </p14:cNvPr>
                <p14:cNvContentPartPr/>
                <p14:nvPr/>
              </p14:nvContentPartPr>
              <p14:xfrm>
                <a:off x="7364915" y="3081628"/>
                <a:ext cx="162360" cy="159120"/>
              </p14:xfrm>
            </p:contentPart>
          </mc:Choice>
          <mc:Fallback>
            <p:pic>
              <p:nvPicPr>
                <p:cNvPr id="171" name="Freihand 170">
                  <a:extLst>
                    <a:ext uri="{FF2B5EF4-FFF2-40B4-BE49-F238E27FC236}">
                      <a16:creationId xmlns:a16="http://schemas.microsoft.com/office/drawing/2014/main" id="{5F64E276-B5F2-FD4C-1F14-8B59053FEDAC}"/>
                    </a:ext>
                  </a:extLst>
                </p:cNvPr>
                <p:cNvPicPr/>
                <p:nvPr/>
              </p:nvPicPr>
              <p:blipFill>
                <a:blip r:embed="rId367"/>
                <a:stretch>
                  <a:fillRect/>
                </a:stretch>
              </p:blipFill>
              <p:spPr>
                <a:xfrm>
                  <a:off x="7355915" y="3072988"/>
                  <a:ext cx="180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0" name="Freihand 179">
                  <a:extLst>
                    <a:ext uri="{FF2B5EF4-FFF2-40B4-BE49-F238E27FC236}">
                      <a16:creationId xmlns:a16="http://schemas.microsoft.com/office/drawing/2014/main" id="{72DF1A8C-73A2-030E-F816-A29FFF22B867}"/>
                    </a:ext>
                  </a:extLst>
                </p14:cNvPr>
                <p14:cNvContentPartPr/>
                <p14:nvPr/>
              </p14:nvContentPartPr>
              <p14:xfrm>
                <a:off x="8805995" y="3099268"/>
                <a:ext cx="147600" cy="17280"/>
              </p14:xfrm>
            </p:contentPart>
          </mc:Choice>
          <mc:Fallback>
            <p:pic>
              <p:nvPicPr>
                <p:cNvPr id="180" name="Freihand 179">
                  <a:extLst>
                    <a:ext uri="{FF2B5EF4-FFF2-40B4-BE49-F238E27FC236}">
                      <a16:creationId xmlns:a16="http://schemas.microsoft.com/office/drawing/2014/main" id="{72DF1A8C-73A2-030E-F816-A29FFF22B867}"/>
                    </a:ext>
                  </a:extLst>
                </p:cNvPr>
                <p:cNvPicPr/>
                <p:nvPr/>
              </p:nvPicPr>
              <p:blipFill>
                <a:blip r:embed="rId369"/>
                <a:stretch>
                  <a:fillRect/>
                </a:stretch>
              </p:blipFill>
              <p:spPr>
                <a:xfrm>
                  <a:off x="8796995" y="3090268"/>
                  <a:ext cx="165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81" name="Freihand 180">
                  <a:extLst>
                    <a:ext uri="{FF2B5EF4-FFF2-40B4-BE49-F238E27FC236}">
                      <a16:creationId xmlns:a16="http://schemas.microsoft.com/office/drawing/2014/main" id="{382DF74C-C2C3-96FD-FC21-83F059A35538}"/>
                    </a:ext>
                  </a:extLst>
                </p14:cNvPr>
                <p14:cNvContentPartPr/>
                <p14:nvPr/>
              </p14:nvContentPartPr>
              <p14:xfrm>
                <a:off x="8800955" y="3159388"/>
                <a:ext cx="178920" cy="13680"/>
              </p14:xfrm>
            </p:contentPart>
          </mc:Choice>
          <mc:Fallback>
            <p:pic>
              <p:nvPicPr>
                <p:cNvPr id="181" name="Freihand 180">
                  <a:extLst>
                    <a:ext uri="{FF2B5EF4-FFF2-40B4-BE49-F238E27FC236}">
                      <a16:creationId xmlns:a16="http://schemas.microsoft.com/office/drawing/2014/main" id="{382DF74C-C2C3-96FD-FC21-83F059A35538}"/>
                    </a:ext>
                  </a:extLst>
                </p:cNvPr>
                <p:cNvPicPr/>
                <p:nvPr/>
              </p:nvPicPr>
              <p:blipFill>
                <a:blip r:embed="rId371"/>
                <a:stretch>
                  <a:fillRect/>
                </a:stretch>
              </p:blipFill>
              <p:spPr>
                <a:xfrm>
                  <a:off x="8791955" y="3150388"/>
                  <a:ext cx="19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82" name="Freihand 181">
                  <a:extLst>
                    <a:ext uri="{FF2B5EF4-FFF2-40B4-BE49-F238E27FC236}">
                      <a16:creationId xmlns:a16="http://schemas.microsoft.com/office/drawing/2014/main" id="{A6E62739-4095-29C1-A30C-DCDDEEE36947}"/>
                    </a:ext>
                  </a:extLst>
                </p14:cNvPr>
                <p14:cNvContentPartPr/>
                <p14:nvPr/>
              </p14:nvContentPartPr>
              <p14:xfrm>
                <a:off x="9157355" y="2977948"/>
                <a:ext cx="173880" cy="103320"/>
              </p14:xfrm>
            </p:contentPart>
          </mc:Choice>
          <mc:Fallback>
            <p:pic>
              <p:nvPicPr>
                <p:cNvPr id="182" name="Freihand 181">
                  <a:extLst>
                    <a:ext uri="{FF2B5EF4-FFF2-40B4-BE49-F238E27FC236}">
                      <a16:creationId xmlns:a16="http://schemas.microsoft.com/office/drawing/2014/main" id="{A6E62739-4095-29C1-A30C-DCDDEEE36947}"/>
                    </a:ext>
                  </a:extLst>
                </p:cNvPr>
                <p:cNvPicPr/>
                <p:nvPr/>
              </p:nvPicPr>
              <p:blipFill>
                <a:blip r:embed="rId373"/>
                <a:stretch>
                  <a:fillRect/>
                </a:stretch>
              </p:blipFill>
              <p:spPr>
                <a:xfrm>
                  <a:off x="9148715" y="2968948"/>
                  <a:ext cx="191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83" name="Freihand 182">
                  <a:extLst>
                    <a:ext uri="{FF2B5EF4-FFF2-40B4-BE49-F238E27FC236}">
                      <a16:creationId xmlns:a16="http://schemas.microsoft.com/office/drawing/2014/main" id="{F082ACCD-C41A-406A-FB63-CDCBEAB17011}"/>
                    </a:ext>
                  </a:extLst>
                </p14:cNvPr>
                <p14:cNvContentPartPr/>
                <p14:nvPr/>
              </p14:nvContentPartPr>
              <p14:xfrm>
                <a:off x="9134675" y="3100348"/>
                <a:ext cx="185400" cy="47160"/>
              </p14:xfrm>
            </p:contentPart>
          </mc:Choice>
          <mc:Fallback>
            <p:pic>
              <p:nvPicPr>
                <p:cNvPr id="183" name="Freihand 182">
                  <a:extLst>
                    <a:ext uri="{FF2B5EF4-FFF2-40B4-BE49-F238E27FC236}">
                      <a16:creationId xmlns:a16="http://schemas.microsoft.com/office/drawing/2014/main" id="{F082ACCD-C41A-406A-FB63-CDCBEAB17011}"/>
                    </a:ext>
                  </a:extLst>
                </p:cNvPr>
                <p:cNvPicPr/>
                <p:nvPr/>
              </p:nvPicPr>
              <p:blipFill>
                <a:blip r:embed="rId375"/>
                <a:stretch>
                  <a:fillRect/>
                </a:stretch>
              </p:blipFill>
              <p:spPr>
                <a:xfrm>
                  <a:off x="9126035" y="3091348"/>
                  <a:ext cx="203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84" name="Freihand 183">
                  <a:extLst>
                    <a:ext uri="{FF2B5EF4-FFF2-40B4-BE49-F238E27FC236}">
                      <a16:creationId xmlns:a16="http://schemas.microsoft.com/office/drawing/2014/main" id="{54B728DD-7ACA-FF4A-7D35-04CB50E320D3}"/>
                    </a:ext>
                  </a:extLst>
                </p14:cNvPr>
                <p14:cNvContentPartPr/>
                <p14:nvPr/>
              </p14:nvContentPartPr>
              <p14:xfrm>
                <a:off x="9153395" y="3205108"/>
                <a:ext cx="139680" cy="164880"/>
              </p14:xfrm>
            </p:contentPart>
          </mc:Choice>
          <mc:Fallback>
            <p:pic>
              <p:nvPicPr>
                <p:cNvPr id="184" name="Freihand 183">
                  <a:extLst>
                    <a:ext uri="{FF2B5EF4-FFF2-40B4-BE49-F238E27FC236}">
                      <a16:creationId xmlns:a16="http://schemas.microsoft.com/office/drawing/2014/main" id="{54B728DD-7ACA-FF4A-7D35-04CB50E320D3}"/>
                    </a:ext>
                  </a:extLst>
                </p:cNvPr>
                <p:cNvPicPr/>
                <p:nvPr/>
              </p:nvPicPr>
              <p:blipFill>
                <a:blip r:embed="rId377"/>
                <a:stretch>
                  <a:fillRect/>
                </a:stretch>
              </p:blipFill>
              <p:spPr>
                <a:xfrm>
                  <a:off x="9144755" y="3196108"/>
                  <a:ext cx="157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85" name="Freihand 184">
                  <a:extLst>
                    <a:ext uri="{FF2B5EF4-FFF2-40B4-BE49-F238E27FC236}">
                      <a16:creationId xmlns:a16="http://schemas.microsoft.com/office/drawing/2014/main" id="{E97ECF06-C017-DC04-3AFC-7691C63A6F8A}"/>
                    </a:ext>
                  </a:extLst>
                </p14:cNvPr>
                <p14:cNvContentPartPr/>
                <p14:nvPr/>
              </p14:nvContentPartPr>
              <p14:xfrm>
                <a:off x="9508715" y="3007828"/>
                <a:ext cx="155520" cy="170640"/>
              </p14:xfrm>
            </p:contentPart>
          </mc:Choice>
          <mc:Fallback>
            <p:pic>
              <p:nvPicPr>
                <p:cNvPr id="185" name="Freihand 184">
                  <a:extLst>
                    <a:ext uri="{FF2B5EF4-FFF2-40B4-BE49-F238E27FC236}">
                      <a16:creationId xmlns:a16="http://schemas.microsoft.com/office/drawing/2014/main" id="{E97ECF06-C017-DC04-3AFC-7691C63A6F8A}"/>
                    </a:ext>
                  </a:extLst>
                </p:cNvPr>
                <p:cNvPicPr/>
                <p:nvPr/>
              </p:nvPicPr>
              <p:blipFill>
                <a:blip r:embed="rId379"/>
                <a:stretch>
                  <a:fillRect/>
                </a:stretch>
              </p:blipFill>
              <p:spPr>
                <a:xfrm>
                  <a:off x="9500075" y="2998828"/>
                  <a:ext cx="173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86" name="Freihand 185">
                  <a:extLst>
                    <a:ext uri="{FF2B5EF4-FFF2-40B4-BE49-F238E27FC236}">
                      <a16:creationId xmlns:a16="http://schemas.microsoft.com/office/drawing/2014/main" id="{F2F1D725-BB34-BDCF-3372-EF951878F97F}"/>
                    </a:ext>
                  </a:extLst>
                </p14:cNvPr>
                <p14:cNvContentPartPr/>
                <p14:nvPr/>
              </p14:nvContentPartPr>
              <p14:xfrm>
                <a:off x="9450035" y="2965708"/>
                <a:ext cx="217440" cy="21240"/>
              </p14:xfrm>
            </p:contentPart>
          </mc:Choice>
          <mc:Fallback>
            <p:pic>
              <p:nvPicPr>
                <p:cNvPr id="186" name="Freihand 185">
                  <a:extLst>
                    <a:ext uri="{FF2B5EF4-FFF2-40B4-BE49-F238E27FC236}">
                      <a16:creationId xmlns:a16="http://schemas.microsoft.com/office/drawing/2014/main" id="{F2F1D725-BB34-BDCF-3372-EF951878F97F}"/>
                    </a:ext>
                  </a:extLst>
                </p:cNvPr>
                <p:cNvPicPr/>
                <p:nvPr/>
              </p:nvPicPr>
              <p:blipFill>
                <a:blip r:embed="rId381"/>
                <a:stretch>
                  <a:fillRect/>
                </a:stretch>
              </p:blipFill>
              <p:spPr>
                <a:xfrm>
                  <a:off x="9441035" y="2957068"/>
                  <a:ext cx="235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88" name="Freihand 187">
                  <a:extLst>
                    <a:ext uri="{FF2B5EF4-FFF2-40B4-BE49-F238E27FC236}">
                      <a16:creationId xmlns:a16="http://schemas.microsoft.com/office/drawing/2014/main" id="{29E4971A-A45D-262A-CD43-110A2D490A05}"/>
                    </a:ext>
                  </a:extLst>
                </p14:cNvPr>
                <p14:cNvContentPartPr/>
                <p14:nvPr/>
              </p14:nvContentPartPr>
              <p14:xfrm>
                <a:off x="6733835" y="3683188"/>
                <a:ext cx="128160" cy="17280"/>
              </p14:xfrm>
            </p:contentPart>
          </mc:Choice>
          <mc:Fallback>
            <p:pic>
              <p:nvPicPr>
                <p:cNvPr id="188" name="Freihand 187">
                  <a:extLst>
                    <a:ext uri="{FF2B5EF4-FFF2-40B4-BE49-F238E27FC236}">
                      <a16:creationId xmlns:a16="http://schemas.microsoft.com/office/drawing/2014/main" id="{29E4971A-A45D-262A-CD43-110A2D490A05}"/>
                    </a:ext>
                  </a:extLst>
                </p:cNvPr>
                <p:cNvPicPr/>
                <p:nvPr/>
              </p:nvPicPr>
              <p:blipFill>
                <a:blip r:embed="rId383"/>
                <a:stretch>
                  <a:fillRect/>
                </a:stretch>
              </p:blipFill>
              <p:spPr>
                <a:xfrm>
                  <a:off x="6725195" y="3674548"/>
                  <a:ext cx="145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89" name="Freihand 188">
                  <a:extLst>
                    <a:ext uri="{FF2B5EF4-FFF2-40B4-BE49-F238E27FC236}">
                      <a16:creationId xmlns:a16="http://schemas.microsoft.com/office/drawing/2014/main" id="{E6357E9B-D92C-1B3B-6DF3-BD17D1312CD7}"/>
                    </a:ext>
                  </a:extLst>
                </p14:cNvPr>
                <p14:cNvContentPartPr/>
                <p14:nvPr/>
              </p14:nvContentPartPr>
              <p14:xfrm>
                <a:off x="6729515" y="3729988"/>
                <a:ext cx="156960" cy="16200"/>
              </p14:xfrm>
            </p:contentPart>
          </mc:Choice>
          <mc:Fallback>
            <p:pic>
              <p:nvPicPr>
                <p:cNvPr id="189" name="Freihand 188">
                  <a:extLst>
                    <a:ext uri="{FF2B5EF4-FFF2-40B4-BE49-F238E27FC236}">
                      <a16:creationId xmlns:a16="http://schemas.microsoft.com/office/drawing/2014/main" id="{E6357E9B-D92C-1B3B-6DF3-BD17D1312CD7}"/>
                    </a:ext>
                  </a:extLst>
                </p:cNvPr>
                <p:cNvPicPr/>
                <p:nvPr/>
              </p:nvPicPr>
              <p:blipFill>
                <a:blip r:embed="rId385"/>
                <a:stretch>
                  <a:fillRect/>
                </a:stretch>
              </p:blipFill>
              <p:spPr>
                <a:xfrm>
                  <a:off x="6720515" y="3721348"/>
                  <a:ext cx="174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90" name="Freihand 189">
                  <a:extLst>
                    <a:ext uri="{FF2B5EF4-FFF2-40B4-BE49-F238E27FC236}">
                      <a16:creationId xmlns:a16="http://schemas.microsoft.com/office/drawing/2014/main" id="{C080C259-F1BA-95E9-1FD5-15BE3D832F9F}"/>
                    </a:ext>
                  </a:extLst>
                </p14:cNvPr>
                <p14:cNvContentPartPr/>
                <p14:nvPr/>
              </p14:nvContentPartPr>
              <p14:xfrm>
                <a:off x="6918875" y="3638188"/>
                <a:ext cx="92160" cy="138240"/>
              </p14:xfrm>
            </p:contentPart>
          </mc:Choice>
          <mc:Fallback>
            <p:pic>
              <p:nvPicPr>
                <p:cNvPr id="190" name="Freihand 189">
                  <a:extLst>
                    <a:ext uri="{FF2B5EF4-FFF2-40B4-BE49-F238E27FC236}">
                      <a16:creationId xmlns:a16="http://schemas.microsoft.com/office/drawing/2014/main" id="{C080C259-F1BA-95E9-1FD5-15BE3D832F9F}"/>
                    </a:ext>
                  </a:extLst>
                </p:cNvPr>
                <p:cNvPicPr/>
                <p:nvPr/>
              </p:nvPicPr>
              <p:blipFill>
                <a:blip r:embed="rId387"/>
                <a:stretch>
                  <a:fillRect/>
                </a:stretch>
              </p:blipFill>
              <p:spPr>
                <a:xfrm>
                  <a:off x="6910235" y="3629188"/>
                  <a:ext cx="109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91" name="Freihand 190">
                  <a:extLst>
                    <a:ext uri="{FF2B5EF4-FFF2-40B4-BE49-F238E27FC236}">
                      <a16:creationId xmlns:a16="http://schemas.microsoft.com/office/drawing/2014/main" id="{6CB372FD-75CD-13E0-20EC-9E315DC79DDD}"/>
                    </a:ext>
                  </a:extLst>
                </p14:cNvPr>
                <p14:cNvContentPartPr/>
                <p14:nvPr/>
              </p14:nvContentPartPr>
              <p14:xfrm>
                <a:off x="7229915" y="3608308"/>
                <a:ext cx="237240" cy="133920"/>
              </p14:xfrm>
            </p:contentPart>
          </mc:Choice>
          <mc:Fallback>
            <p:pic>
              <p:nvPicPr>
                <p:cNvPr id="191" name="Freihand 190">
                  <a:extLst>
                    <a:ext uri="{FF2B5EF4-FFF2-40B4-BE49-F238E27FC236}">
                      <a16:creationId xmlns:a16="http://schemas.microsoft.com/office/drawing/2014/main" id="{6CB372FD-75CD-13E0-20EC-9E315DC79DDD}"/>
                    </a:ext>
                  </a:extLst>
                </p:cNvPr>
                <p:cNvPicPr/>
                <p:nvPr/>
              </p:nvPicPr>
              <p:blipFill>
                <a:blip r:embed="rId389"/>
                <a:stretch>
                  <a:fillRect/>
                </a:stretch>
              </p:blipFill>
              <p:spPr>
                <a:xfrm>
                  <a:off x="7220915" y="3599308"/>
                  <a:ext cx="254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92" name="Freihand 191">
                  <a:extLst>
                    <a:ext uri="{FF2B5EF4-FFF2-40B4-BE49-F238E27FC236}">
                      <a16:creationId xmlns:a16="http://schemas.microsoft.com/office/drawing/2014/main" id="{663A3C61-25D4-D8D0-A44D-6FB9DA265251}"/>
                    </a:ext>
                  </a:extLst>
                </p14:cNvPr>
                <p14:cNvContentPartPr/>
                <p14:nvPr/>
              </p14:nvContentPartPr>
              <p14:xfrm>
                <a:off x="7516475" y="3609748"/>
                <a:ext cx="118440" cy="119520"/>
              </p14:xfrm>
            </p:contentPart>
          </mc:Choice>
          <mc:Fallback>
            <p:pic>
              <p:nvPicPr>
                <p:cNvPr id="192" name="Freihand 191">
                  <a:extLst>
                    <a:ext uri="{FF2B5EF4-FFF2-40B4-BE49-F238E27FC236}">
                      <a16:creationId xmlns:a16="http://schemas.microsoft.com/office/drawing/2014/main" id="{663A3C61-25D4-D8D0-A44D-6FB9DA265251}"/>
                    </a:ext>
                  </a:extLst>
                </p:cNvPr>
                <p:cNvPicPr/>
                <p:nvPr/>
              </p:nvPicPr>
              <p:blipFill>
                <a:blip r:embed="rId391"/>
                <a:stretch>
                  <a:fillRect/>
                </a:stretch>
              </p:blipFill>
              <p:spPr>
                <a:xfrm>
                  <a:off x="7507475" y="3600748"/>
                  <a:ext cx="136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93" name="Freihand 192">
                  <a:extLst>
                    <a:ext uri="{FF2B5EF4-FFF2-40B4-BE49-F238E27FC236}">
                      <a16:creationId xmlns:a16="http://schemas.microsoft.com/office/drawing/2014/main" id="{57EAA507-1933-A9FE-61D5-7A411DEF2E98}"/>
                    </a:ext>
                  </a:extLst>
                </p14:cNvPr>
                <p14:cNvContentPartPr/>
                <p14:nvPr/>
              </p14:nvContentPartPr>
              <p14:xfrm>
                <a:off x="7729235" y="3592828"/>
                <a:ext cx="90000" cy="155520"/>
              </p14:xfrm>
            </p:contentPart>
          </mc:Choice>
          <mc:Fallback>
            <p:pic>
              <p:nvPicPr>
                <p:cNvPr id="193" name="Freihand 192">
                  <a:extLst>
                    <a:ext uri="{FF2B5EF4-FFF2-40B4-BE49-F238E27FC236}">
                      <a16:creationId xmlns:a16="http://schemas.microsoft.com/office/drawing/2014/main" id="{57EAA507-1933-A9FE-61D5-7A411DEF2E98}"/>
                    </a:ext>
                  </a:extLst>
                </p:cNvPr>
                <p:cNvPicPr/>
                <p:nvPr/>
              </p:nvPicPr>
              <p:blipFill>
                <a:blip r:embed="rId393"/>
                <a:stretch>
                  <a:fillRect/>
                </a:stretch>
              </p:blipFill>
              <p:spPr>
                <a:xfrm>
                  <a:off x="7720595" y="3584188"/>
                  <a:ext cx="107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94" name="Freihand 193">
                  <a:extLst>
                    <a:ext uri="{FF2B5EF4-FFF2-40B4-BE49-F238E27FC236}">
                      <a16:creationId xmlns:a16="http://schemas.microsoft.com/office/drawing/2014/main" id="{5504F75B-1A82-08CE-7950-1535FF0F9BD3}"/>
                    </a:ext>
                  </a:extLst>
                </p14:cNvPr>
                <p14:cNvContentPartPr/>
                <p14:nvPr/>
              </p14:nvContentPartPr>
              <p14:xfrm>
                <a:off x="8033435" y="3567628"/>
                <a:ext cx="194400" cy="143640"/>
              </p14:xfrm>
            </p:contentPart>
          </mc:Choice>
          <mc:Fallback>
            <p:pic>
              <p:nvPicPr>
                <p:cNvPr id="194" name="Freihand 193">
                  <a:extLst>
                    <a:ext uri="{FF2B5EF4-FFF2-40B4-BE49-F238E27FC236}">
                      <a16:creationId xmlns:a16="http://schemas.microsoft.com/office/drawing/2014/main" id="{5504F75B-1A82-08CE-7950-1535FF0F9BD3}"/>
                    </a:ext>
                  </a:extLst>
                </p:cNvPr>
                <p:cNvPicPr/>
                <p:nvPr/>
              </p:nvPicPr>
              <p:blipFill>
                <a:blip r:embed="rId395"/>
                <a:stretch>
                  <a:fillRect/>
                </a:stretch>
              </p:blipFill>
              <p:spPr>
                <a:xfrm>
                  <a:off x="8024435" y="3558988"/>
                  <a:ext cx="212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3" name="Freihand 172">
                  <a:extLst>
                    <a:ext uri="{FF2B5EF4-FFF2-40B4-BE49-F238E27FC236}">
                      <a16:creationId xmlns:a16="http://schemas.microsoft.com/office/drawing/2014/main" id="{AA47BA32-07E1-91B0-2C46-BAD2AF063E20}"/>
                    </a:ext>
                  </a:extLst>
                </p14:cNvPr>
                <p14:cNvContentPartPr/>
                <p14:nvPr/>
              </p14:nvContentPartPr>
              <p14:xfrm>
                <a:off x="7876835" y="3088828"/>
                <a:ext cx="21240" cy="147960"/>
              </p14:xfrm>
            </p:contentPart>
          </mc:Choice>
          <mc:Fallback>
            <p:pic>
              <p:nvPicPr>
                <p:cNvPr id="173" name="Freihand 172">
                  <a:extLst>
                    <a:ext uri="{FF2B5EF4-FFF2-40B4-BE49-F238E27FC236}">
                      <a16:creationId xmlns:a16="http://schemas.microsoft.com/office/drawing/2014/main" id="{AA47BA32-07E1-91B0-2C46-BAD2AF063E20}"/>
                    </a:ext>
                  </a:extLst>
                </p:cNvPr>
                <p:cNvPicPr/>
                <p:nvPr/>
              </p:nvPicPr>
              <p:blipFill>
                <a:blip r:embed="rId397"/>
                <a:stretch>
                  <a:fillRect/>
                </a:stretch>
              </p:blipFill>
              <p:spPr>
                <a:xfrm>
                  <a:off x="7867835" y="3079828"/>
                  <a:ext cx="38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 name="Freihand 173">
                  <a:extLst>
                    <a:ext uri="{FF2B5EF4-FFF2-40B4-BE49-F238E27FC236}">
                      <a16:creationId xmlns:a16="http://schemas.microsoft.com/office/drawing/2014/main" id="{ECE63174-B3BD-3197-539B-971E31BDDDFB}"/>
                    </a:ext>
                  </a:extLst>
                </p14:cNvPr>
                <p14:cNvContentPartPr/>
                <p14:nvPr/>
              </p14:nvContentPartPr>
              <p14:xfrm>
                <a:off x="7832195" y="3152188"/>
                <a:ext cx="123840" cy="16200"/>
              </p14:xfrm>
            </p:contentPart>
          </mc:Choice>
          <mc:Fallback>
            <p:pic>
              <p:nvPicPr>
                <p:cNvPr id="174" name="Freihand 173">
                  <a:extLst>
                    <a:ext uri="{FF2B5EF4-FFF2-40B4-BE49-F238E27FC236}">
                      <a16:creationId xmlns:a16="http://schemas.microsoft.com/office/drawing/2014/main" id="{ECE63174-B3BD-3197-539B-971E31BDDDFB}"/>
                    </a:ext>
                  </a:extLst>
                </p:cNvPr>
                <p:cNvPicPr/>
                <p:nvPr/>
              </p:nvPicPr>
              <p:blipFill>
                <a:blip r:embed="rId399"/>
                <a:stretch>
                  <a:fillRect/>
                </a:stretch>
              </p:blipFill>
              <p:spPr>
                <a:xfrm>
                  <a:off x="7823195" y="3143188"/>
                  <a:ext cx="141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6" name="Freihand 175">
                  <a:extLst>
                    <a:ext uri="{FF2B5EF4-FFF2-40B4-BE49-F238E27FC236}">
                      <a16:creationId xmlns:a16="http://schemas.microsoft.com/office/drawing/2014/main" id="{2042CEBC-DA29-8C88-91A4-57AE824E6761}"/>
                    </a:ext>
                  </a:extLst>
                </p14:cNvPr>
                <p14:cNvContentPartPr/>
                <p14:nvPr/>
              </p14:nvContentPartPr>
              <p14:xfrm>
                <a:off x="8132075" y="2974708"/>
                <a:ext cx="169560" cy="111600"/>
              </p14:xfrm>
            </p:contentPart>
          </mc:Choice>
          <mc:Fallback>
            <p:pic>
              <p:nvPicPr>
                <p:cNvPr id="176" name="Freihand 175">
                  <a:extLst>
                    <a:ext uri="{FF2B5EF4-FFF2-40B4-BE49-F238E27FC236}">
                      <a16:creationId xmlns:a16="http://schemas.microsoft.com/office/drawing/2014/main" id="{2042CEBC-DA29-8C88-91A4-57AE824E6761}"/>
                    </a:ext>
                  </a:extLst>
                </p:cNvPr>
                <p:cNvPicPr/>
                <p:nvPr/>
              </p:nvPicPr>
              <p:blipFill>
                <a:blip r:embed="rId401"/>
                <a:stretch>
                  <a:fillRect/>
                </a:stretch>
              </p:blipFill>
              <p:spPr>
                <a:xfrm>
                  <a:off x="8123075" y="2966068"/>
                  <a:ext cx="187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7" name="Freihand 176">
                  <a:extLst>
                    <a:ext uri="{FF2B5EF4-FFF2-40B4-BE49-F238E27FC236}">
                      <a16:creationId xmlns:a16="http://schemas.microsoft.com/office/drawing/2014/main" id="{27BDEFF7-45CC-C292-AD97-63403B01E33D}"/>
                    </a:ext>
                  </a:extLst>
                </p14:cNvPr>
                <p14:cNvContentPartPr/>
                <p14:nvPr/>
              </p14:nvContentPartPr>
              <p14:xfrm>
                <a:off x="8087435" y="3066148"/>
                <a:ext cx="226080" cy="63720"/>
              </p14:xfrm>
            </p:contentPart>
          </mc:Choice>
          <mc:Fallback>
            <p:pic>
              <p:nvPicPr>
                <p:cNvPr id="177" name="Freihand 176">
                  <a:extLst>
                    <a:ext uri="{FF2B5EF4-FFF2-40B4-BE49-F238E27FC236}">
                      <a16:creationId xmlns:a16="http://schemas.microsoft.com/office/drawing/2014/main" id="{27BDEFF7-45CC-C292-AD97-63403B01E33D}"/>
                    </a:ext>
                  </a:extLst>
                </p:cNvPr>
                <p:cNvPicPr/>
                <p:nvPr/>
              </p:nvPicPr>
              <p:blipFill>
                <a:blip r:embed="rId403"/>
                <a:stretch>
                  <a:fillRect/>
                </a:stretch>
              </p:blipFill>
              <p:spPr>
                <a:xfrm>
                  <a:off x="8078435" y="3057508"/>
                  <a:ext cx="243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8" name="Freihand 177">
                  <a:extLst>
                    <a:ext uri="{FF2B5EF4-FFF2-40B4-BE49-F238E27FC236}">
                      <a16:creationId xmlns:a16="http://schemas.microsoft.com/office/drawing/2014/main" id="{60F2360C-6F02-11B3-63A4-6B1C8EC77B7A}"/>
                    </a:ext>
                  </a:extLst>
                </p14:cNvPr>
                <p14:cNvContentPartPr/>
                <p14:nvPr/>
              </p14:nvContentPartPr>
              <p14:xfrm>
                <a:off x="8119475" y="3171268"/>
                <a:ext cx="135720" cy="177480"/>
              </p14:xfrm>
            </p:contentPart>
          </mc:Choice>
          <mc:Fallback>
            <p:pic>
              <p:nvPicPr>
                <p:cNvPr id="178" name="Freihand 177">
                  <a:extLst>
                    <a:ext uri="{FF2B5EF4-FFF2-40B4-BE49-F238E27FC236}">
                      <a16:creationId xmlns:a16="http://schemas.microsoft.com/office/drawing/2014/main" id="{60F2360C-6F02-11B3-63A4-6B1C8EC77B7A}"/>
                    </a:ext>
                  </a:extLst>
                </p:cNvPr>
                <p:cNvPicPr/>
                <p:nvPr/>
              </p:nvPicPr>
              <p:blipFill>
                <a:blip r:embed="rId405"/>
                <a:stretch>
                  <a:fillRect/>
                </a:stretch>
              </p:blipFill>
              <p:spPr>
                <a:xfrm>
                  <a:off x="8110835" y="3162628"/>
                  <a:ext cx="153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7" name="Freihand 196">
                  <a:extLst>
                    <a:ext uri="{FF2B5EF4-FFF2-40B4-BE49-F238E27FC236}">
                      <a16:creationId xmlns:a16="http://schemas.microsoft.com/office/drawing/2014/main" id="{ABFE3AC2-3DFB-0C4C-F48B-4E6C6B1E921C}"/>
                    </a:ext>
                  </a:extLst>
                </p14:cNvPr>
                <p14:cNvContentPartPr/>
                <p14:nvPr/>
              </p14:nvContentPartPr>
              <p14:xfrm>
                <a:off x="8447075" y="2953468"/>
                <a:ext cx="124560" cy="284760"/>
              </p14:xfrm>
            </p:contentPart>
          </mc:Choice>
          <mc:Fallback>
            <p:pic>
              <p:nvPicPr>
                <p:cNvPr id="197" name="Freihand 196">
                  <a:extLst>
                    <a:ext uri="{FF2B5EF4-FFF2-40B4-BE49-F238E27FC236}">
                      <a16:creationId xmlns:a16="http://schemas.microsoft.com/office/drawing/2014/main" id="{ABFE3AC2-3DFB-0C4C-F48B-4E6C6B1E921C}"/>
                    </a:ext>
                  </a:extLst>
                </p:cNvPr>
                <p:cNvPicPr/>
                <p:nvPr/>
              </p:nvPicPr>
              <p:blipFill>
                <a:blip r:embed="rId407"/>
                <a:stretch>
                  <a:fillRect/>
                </a:stretch>
              </p:blipFill>
              <p:spPr>
                <a:xfrm>
                  <a:off x="8438435" y="2944828"/>
                  <a:ext cx="1422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04" name="Freihand 203">
                  <a:extLst>
                    <a:ext uri="{FF2B5EF4-FFF2-40B4-BE49-F238E27FC236}">
                      <a16:creationId xmlns:a16="http://schemas.microsoft.com/office/drawing/2014/main" id="{BAEEB3AA-BD13-8EE0-A65C-99D4F57F6B6F}"/>
                    </a:ext>
                  </a:extLst>
                </p14:cNvPr>
                <p14:cNvContentPartPr/>
                <p14:nvPr/>
              </p14:nvContentPartPr>
              <p14:xfrm>
                <a:off x="9342395" y="3544228"/>
                <a:ext cx="99000" cy="160920"/>
              </p14:xfrm>
            </p:contentPart>
          </mc:Choice>
          <mc:Fallback>
            <p:pic>
              <p:nvPicPr>
                <p:cNvPr id="204" name="Freihand 203">
                  <a:extLst>
                    <a:ext uri="{FF2B5EF4-FFF2-40B4-BE49-F238E27FC236}">
                      <a16:creationId xmlns:a16="http://schemas.microsoft.com/office/drawing/2014/main" id="{BAEEB3AA-BD13-8EE0-A65C-99D4F57F6B6F}"/>
                    </a:ext>
                  </a:extLst>
                </p:cNvPr>
                <p:cNvPicPr/>
                <p:nvPr/>
              </p:nvPicPr>
              <p:blipFill>
                <a:blip r:embed="rId409"/>
                <a:stretch>
                  <a:fillRect/>
                </a:stretch>
              </p:blipFill>
              <p:spPr>
                <a:xfrm>
                  <a:off x="9333395" y="3535228"/>
                  <a:ext cx="116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05" name="Freihand 204">
                  <a:extLst>
                    <a:ext uri="{FF2B5EF4-FFF2-40B4-BE49-F238E27FC236}">
                      <a16:creationId xmlns:a16="http://schemas.microsoft.com/office/drawing/2014/main" id="{F1212417-C2AC-85E4-DCEF-894CD2521578}"/>
                    </a:ext>
                  </a:extLst>
                </p14:cNvPr>
                <p14:cNvContentPartPr/>
                <p14:nvPr/>
              </p14:nvContentPartPr>
              <p14:xfrm>
                <a:off x="9568475" y="3637468"/>
                <a:ext cx="3600" cy="19800"/>
              </p14:xfrm>
            </p:contentPart>
          </mc:Choice>
          <mc:Fallback>
            <p:pic>
              <p:nvPicPr>
                <p:cNvPr id="205" name="Freihand 204">
                  <a:extLst>
                    <a:ext uri="{FF2B5EF4-FFF2-40B4-BE49-F238E27FC236}">
                      <a16:creationId xmlns:a16="http://schemas.microsoft.com/office/drawing/2014/main" id="{F1212417-C2AC-85E4-DCEF-894CD2521578}"/>
                    </a:ext>
                  </a:extLst>
                </p:cNvPr>
                <p:cNvPicPr/>
                <p:nvPr/>
              </p:nvPicPr>
              <p:blipFill>
                <a:blip r:embed="rId411"/>
                <a:stretch>
                  <a:fillRect/>
                </a:stretch>
              </p:blipFill>
              <p:spPr>
                <a:xfrm>
                  <a:off x="9559835" y="3628828"/>
                  <a:ext cx="21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06" name="Freihand 205">
                  <a:extLst>
                    <a:ext uri="{FF2B5EF4-FFF2-40B4-BE49-F238E27FC236}">
                      <a16:creationId xmlns:a16="http://schemas.microsoft.com/office/drawing/2014/main" id="{65CC10EC-07EE-9F4D-BFC4-66420D4E961F}"/>
                    </a:ext>
                  </a:extLst>
                </p14:cNvPr>
                <p14:cNvContentPartPr/>
                <p14:nvPr/>
              </p14:nvContentPartPr>
              <p14:xfrm>
                <a:off x="9713915" y="3464668"/>
                <a:ext cx="91800" cy="159120"/>
              </p14:xfrm>
            </p:contentPart>
          </mc:Choice>
          <mc:Fallback>
            <p:pic>
              <p:nvPicPr>
                <p:cNvPr id="206" name="Freihand 205">
                  <a:extLst>
                    <a:ext uri="{FF2B5EF4-FFF2-40B4-BE49-F238E27FC236}">
                      <a16:creationId xmlns:a16="http://schemas.microsoft.com/office/drawing/2014/main" id="{65CC10EC-07EE-9F4D-BFC4-66420D4E961F}"/>
                    </a:ext>
                  </a:extLst>
                </p:cNvPr>
                <p:cNvPicPr/>
                <p:nvPr/>
              </p:nvPicPr>
              <p:blipFill>
                <a:blip r:embed="rId413"/>
                <a:stretch>
                  <a:fillRect/>
                </a:stretch>
              </p:blipFill>
              <p:spPr>
                <a:xfrm>
                  <a:off x="9705275" y="3456028"/>
                  <a:ext cx="109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07" name="Freihand 206">
                  <a:extLst>
                    <a:ext uri="{FF2B5EF4-FFF2-40B4-BE49-F238E27FC236}">
                      <a16:creationId xmlns:a16="http://schemas.microsoft.com/office/drawing/2014/main" id="{D6DD9262-38B4-160F-E71F-D7780043839C}"/>
                    </a:ext>
                  </a:extLst>
                </p14:cNvPr>
                <p14:cNvContentPartPr/>
                <p14:nvPr/>
              </p14:nvContentPartPr>
              <p14:xfrm>
                <a:off x="9649475" y="3503188"/>
                <a:ext cx="141840" cy="5400"/>
              </p14:xfrm>
            </p:contentPart>
          </mc:Choice>
          <mc:Fallback>
            <p:pic>
              <p:nvPicPr>
                <p:cNvPr id="207" name="Freihand 206">
                  <a:extLst>
                    <a:ext uri="{FF2B5EF4-FFF2-40B4-BE49-F238E27FC236}">
                      <a16:creationId xmlns:a16="http://schemas.microsoft.com/office/drawing/2014/main" id="{D6DD9262-38B4-160F-E71F-D7780043839C}"/>
                    </a:ext>
                  </a:extLst>
                </p:cNvPr>
                <p:cNvPicPr/>
                <p:nvPr/>
              </p:nvPicPr>
              <p:blipFill>
                <a:blip r:embed="rId415"/>
                <a:stretch>
                  <a:fillRect/>
                </a:stretch>
              </p:blipFill>
              <p:spPr>
                <a:xfrm>
                  <a:off x="9640835" y="3494188"/>
                  <a:ext cx="159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08" name="Freihand 207">
                  <a:extLst>
                    <a:ext uri="{FF2B5EF4-FFF2-40B4-BE49-F238E27FC236}">
                      <a16:creationId xmlns:a16="http://schemas.microsoft.com/office/drawing/2014/main" id="{77B98457-0CE3-E783-E6AA-6493D56E95BE}"/>
                    </a:ext>
                  </a:extLst>
                </p14:cNvPr>
                <p14:cNvContentPartPr/>
                <p14:nvPr/>
              </p14:nvContentPartPr>
              <p14:xfrm>
                <a:off x="9951515" y="3560428"/>
                <a:ext cx="20160" cy="28440"/>
              </p14:xfrm>
            </p:contentPart>
          </mc:Choice>
          <mc:Fallback>
            <p:pic>
              <p:nvPicPr>
                <p:cNvPr id="208" name="Freihand 207">
                  <a:extLst>
                    <a:ext uri="{FF2B5EF4-FFF2-40B4-BE49-F238E27FC236}">
                      <a16:creationId xmlns:a16="http://schemas.microsoft.com/office/drawing/2014/main" id="{77B98457-0CE3-E783-E6AA-6493D56E95BE}"/>
                    </a:ext>
                  </a:extLst>
                </p:cNvPr>
                <p:cNvPicPr/>
                <p:nvPr/>
              </p:nvPicPr>
              <p:blipFill>
                <a:blip r:embed="rId417"/>
                <a:stretch>
                  <a:fillRect/>
                </a:stretch>
              </p:blipFill>
              <p:spPr>
                <a:xfrm>
                  <a:off x="9942515" y="3551428"/>
                  <a:ext cx="37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5" name="Freihand 234">
                  <a:extLst>
                    <a:ext uri="{FF2B5EF4-FFF2-40B4-BE49-F238E27FC236}">
                      <a16:creationId xmlns:a16="http://schemas.microsoft.com/office/drawing/2014/main" id="{079B5E36-68EC-E9AA-D2DC-9738DB437562}"/>
                    </a:ext>
                  </a:extLst>
                </p14:cNvPr>
                <p14:cNvContentPartPr/>
                <p14:nvPr/>
              </p14:nvContentPartPr>
              <p14:xfrm>
                <a:off x="11854115" y="2645308"/>
                <a:ext cx="16920" cy="190080"/>
              </p14:xfrm>
            </p:contentPart>
          </mc:Choice>
          <mc:Fallback>
            <p:pic>
              <p:nvPicPr>
                <p:cNvPr id="235" name="Freihand 234">
                  <a:extLst>
                    <a:ext uri="{FF2B5EF4-FFF2-40B4-BE49-F238E27FC236}">
                      <a16:creationId xmlns:a16="http://schemas.microsoft.com/office/drawing/2014/main" id="{079B5E36-68EC-E9AA-D2DC-9738DB437562}"/>
                    </a:ext>
                  </a:extLst>
                </p:cNvPr>
                <p:cNvPicPr/>
                <p:nvPr/>
              </p:nvPicPr>
              <p:blipFill>
                <a:blip r:embed="rId419"/>
                <a:stretch>
                  <a:fillRect/>
                </a:stretch>
              </p:blipFill>
              <p:spPr>
                <a:xfrm>
                  <a:off x="11845475" y="2636668"/>
                  <a:ext cx="34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6" name="Freihand 235">
                  <a:extLst>
                    <a:ext uri="{FF2B5EF4-FFF2-40B4-BE49-F238E27FC236}">
                      <a16:creationId xmlns:a16="http://schemas.microsoft.com/office/drawing/2014/main" id="{15B8B904-B055-E170-A582-27FDC9E09F5D}"/>
                    </a:ext>
                  </a:extLst>
                </p14:cNvPr>
                <p14:cNvContentPartPr/>
                <p14:nvPr/>
              </p14:nvContentPartPr>
              <p14:xfrm>
                <a:off x="11782835" y="2729548"/>
                <a:ext cx="171000" cy="227520"/>
              </p14:xfrm>
            </p:contentPart>
          </mc:Choice>
          <mc:Fallback>
            <p:pic>
              <p:nvPicPr>
                <p:cNvPr id="236" name="Freihand 235">
                  <a:extLst>
                    <a:ext uri="{FF2B5EF4-FFF2-40B4-BE49-F238E27FC236}">
                      <a16:creationId xmlns:a16="http://schemas.microsoft.com/office/drawing/2014/main" id="{15B8B904-B055-E170-A582-27FDC9E09F5D}"/>
                    </a:ext>
                  </a:extLst>
                </p:cNvPr>
                <p:cNvPicPr/>
                <p:nvPr/>
              </p:nvPicPr>
              <p:blipFill>
                <a:blip r:embed="rId421"/>
                <a:stretch>
                  <a:fillRect/>
                </a:stretch>
              </p:blipFill>
              <p:spPr>
                <a:xfrm>
                  <a:off x="11773835" y="2720548"/>
                  <a:ext cx="1886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7" name="Freihand 236">
                  <a:extLst>
                    <a:ext uri="{FF2B5EF4-FFF2-40B4-BE49-F238E27FC236}">
                      <a16:creationId xmlns:a16="http://schemas.microsoft.com/office/drawing/2014/main" id="{508E58F0-B5B1-8895-BC9F-DFC6D8857093}"/>
                    </a:ext>
                  </a:extLst>
                </p14:cNvPr>
                <p14:cNvContentPartPr/>
                <p14:nvPr/>
              </p14:nvContentPartPr>
              <p14:xfrm>
                <a:off x="11737835" y="2367748"/>
                <a:ext cx="226800" cy="146880"/>
              </p14:xfrm>
            </p:contentPart>
          </mc:Choice>
          <mc:Fallback>
            <p:pic>
              <p:nvPicPr>
                <p:cNvPr id="237" name="Freihand 236">
                  <a:extLst>
                    <a:ext uri="{FF2B5EF4-FFF2-40B4-BE49-F238E27FC236}">
                      <a16:creationId xmlns:a16="http://schemas.microsoft.com/office/drawing/2014/main" id="{508E58F0-B5B1-8895-BC9F-DFC6D8857093}"/>
                    </a:ext>
                  </a:extLst>
                </p:cNvPr>
                <p:cNvPicPr/>
                <p:nvPr/>
              </p:nvPicPr>
              <p:blipFill>
                <a:blip r:embed="rId423"/>
                <a:stretch>
                  <a:fillRect/>
                </a:stretch>
              </p:blipFill>
              <p:spPr>
                <a:xfrm>
                  <a:off x="11729195" y="2358748"/>
                  <a:ext cx="244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09" name="Freihand 208">
                  <a:extLst>
                    <a:ext uri="{FF2B5EF4-FFF2-40B4-BE49-F238E27FC236}">
                      <a16:creationId xmlns:a16="http://schemas.microsoft.com/office/drawing/2014/main" id="{88E8109F-3B46-2343-1556-8DDCA2182EC4}"/>
                    </a:ext>
                  </a:extLst>
                </p14:cNvPr>
                <p14:cNvContentPartPr/>
                <p14:nvPr/>
              </p14:nvContentPartPr>
              <p14:xfrm>
                <a:off x="10194155" y="3420388"/>
                <a:ext cx="102240" cy="154440"/>
              </p14:xfrm>
            </p:contentPart>
          </mc:Choice>
          <mc:Fallback>
            <p:pic>
              <p:nvPicPr>
                <p:cNvPr id="209" name="Freihand 208">
                  <a:extLst>
                    <a:ext uri="{FF2B5EF4-FFF2-40B4-BE49-F238E27FC236}">
                      <a16:creationId xmlns:a16="http://schemas.microsoft.com/office/drawing/2014/main" id="{88E8109F-3B46-2343-1556-8DDCA2182EC4}"/>
                    </a:ext>
                  </a:extLst>
                </p:cNvPr>
                <p:cNvPicPr/>
                <p:nvPr/>
              </p:nvPicPr>
              <p:blipFill>
                <a:blip r:embed="rId425"/>
                <a:stretch>
                  <a:fillRect/>
                </a:stretch>
              </p:blipFill>
              <p:spPr>
                <a:xfrm>
                  <a:off x="10185155" y="3411388"/>
                  <a:ext cx="119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0" name="Freihand 209">
                  <a:extLst>
                    <a:ext uri="{FF2B5EF4-FFF2-40B4-BE49-F238E27FC236}">
                      <a16:creationId xmlns:a16="http://schemas.microsoft.com/office/drawing/2014/main" id="{21C86926-7645-EA17-3CCC-5803C03CFE4E}"/>
                    </a:ext>
                  </a:extLst>
                </p14:cNvPr>
                <p14:cNvContentPartPr/>
                <p14:nvPr/>
              </p14:nvContentPartPr>
              <p14:xfrm>
                <a:off x="10394675" y="3483748"/>
                <a:ext cx="7920" cy="2520"/>
              </p14:xfrm>
            </p:contentPart>
          </mc:Choice>
          <mc:Fallback>
            <p:pic>
              <p:nvPicPr>
                <p:cNvPr id="210" name="Freihand 209">
                  <a:extLst>
                    <a:ext uri="{FF2B5EF4-FFF2-40B4-BE49-F238E27FC236}">
                      <a16:creationId xmlns:a16="http://schemas.microsoft.com/office/drawing/2014/main" id="{21C86926-7645-EA17-3CCC-5803C03CFE4E}"/>
                    </a:ext>
                  </a:extLst>
                </p:cNvPr>
                <p:cNvPicPr/>
                <p:nvPr/>
              </p:nvPicPr>
              <p:blipFill>
                <a:blip r:embed="rId427"/>
                <a:stretch>
                  <a:fillRect/>
                </a:stretch>
              </p:blipFill>
              <p:spPr>
                <a:xfrm>
                  <a:off x="10385675" y="3475108"/>
                  <a:ext cx="25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1" name="Freihand 210">
                  <a:extLst>
                    <a:ext uri="{FF2B5EF4-FFF2-40B4-BE49-F238E27FC236}">
                      <a16:creationId xmlns:a16="http://schemas.microsoft.com/office/drawing/2014/main" id="{5A6C7FD8-B327-02EA-E8DE-779B6C720EB4}"/>
                    </a:ext>
                  </a:extLst>
                </p14:cNvPr>
                <p14:cNvContentPartPr/>
                <p14:nvPr/>
              </p14:nvContentPartPr>
              <p14:xfrm>
                <a:off x="10491155" y="3405268"/>
                <a:ext cx="87480" cy="106560"/>
              </p14:xfrm>
            </p:contentPart>
          </mc:Choice>
          <mc:Fallback>
            <p:pic>
              <p:nvPicPr>
                <p:cNvPr id="211" name="Freihand 210">
                  <a:extLst>
                    <a:ext uri="{FF2B5EF4-FFF2-40B4-BE49-F238E27FC236}">
                      <a16:creationId xmlns:a16="http://schemas.microsoft.com/office/drawing/2014/main" id="{5A6C7FD8-B327-02EA-E8DE-779B6C720EB4}"/>
                    </a:ext>
                  </a:extLst>
                </p:cNvPr>
                <p:cNvPicPr/>
                <p:nvPr/>
              </p:nvPicPr>
              <p:blipFill>
                <a:blip r:embed="rId429"/>
                <a:stretch>
                  <a:fillRect/>
                </a:stretch>
              </p:blipFill>
              <p:spPr>
                <a:xfrm>
                  <a:off x="10482515" y="3396628"/>
                  <a:ext cx="105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2" name="Freihand 211">
                  <a:extLst>
                    <a:ext uri="{FF2B5EF4-FFF2-40B4-BE49-F238E27FC236}">
                      <a16:creationId xmlns:a16="http://schemas.microsoft.com/office/drawing/2014/main" id="{1649FADC-83FE-93EA-E948-2AC77AAE4C8A}"/>
                    </a:ext>
                  </a:extLst>
                </p14:cNvPr>
                <p14:cNvContentPartPr/>
                <p14:nvPr/>
              </p14:nvContentPartPr>
              <p14:xfrm>
                <a:off x="10702475" y="3381148"/>
                <a:ext cx="12240" cy="119160"/>
              </p14:xfrm>
            </p:contentPart>
          </mc:Choice>
          <mc:Fallback>
            <p:pic>
              <p:nvPicPr>
                <p:cNvPr id="212" name="Freihand 211">
                  <a:extLst>
                    <a:ext uri="{FF2B5EF4-FFF2-40B4-BE49-F238E27FC236}">
                      <a16:creationId xmlns:a16="http://schemas.microsoft.com/office/drawing/2014/main" id="{1649FADC-83FE-93EA-E948-2AC77AAE4C8A}"/>
                    </a:ext>
                  </a:extLst>
                </p:cNvPr>
                <p:cNvPicPr/>
                <p:nvPr/>
              </p:nvPicPr>
              <p:blipFill>
                <a:blip r:embed="rId431"/>
                <a:stretch>
                  <a:fillRect/>
                </a:stretch>
              </p:blipFill>
              <p:spPr>
                <a:xfrm>
                  <a:off x="10693835" y="3372508"/>
                  <a:ext cx="29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3" name="Freihand 212">
                  <a:extLst>
                    <a:ext uri="{FF2B5EF4-FFF2-40B4-BE49-F238E27FC236}">
                      <a16:creationId xmlns:a16="http://schemas.microsoft.com/office/drawing/2014/main" id="{71F6D9F6-AAB4-DF8E-2EB7-4563E23BB202}"/>
                    </a:ext>
                  </a:extLst>
                </p14:cNvPr>
                <p14:cNvContentPartPr/>
                <p14:nvPr/>
              </p14:nvContentPartPr>
              <p14:xfrm>
                <a:off x="10669355" y="3419308"/>
                <a:ext cx="104040" cy="20160"/>
              </p14:xfrm>
            </p:contentPart>
          </mc:Choice>
          <mc:Fallback>
            <p:pic>
              <p:nvPicPr>
                <p:cNvPr id="213" name="Freihand 212">
                  <a:extLst>
                    <a:ext uri="{FF2B5EF4-FFF2-40B4-BE49-F238E27FC236}">
                      <a16:creationId xmlns:a16="http://schemas.microsoft.com/office/drawing/2014/main" id="{71F6D9F6-AAB4-DF8E-2EB7-4563E23BB202}"/>
                    </a:ext>
                  </a:extLst>
                </p:cNvPr>
                <p:cNvPicPr/>
                <p:nvPr/>
              </p:nvPicPr>
              <p:blipFill>
                <a:blip r:embed="rId433"/>
                <a:stretch>
                  <a:fillRect/>
                </a:stretch>
              </p:blipFill>
              <p:spPr>
                <a:xfrm>
                  <a:off x="10660715" y="3410668"/>
                  <a:ext cx="1216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4" name="Freihand 213">
                  <a:extLst>
                    <a:ext uri="{FF2B5EF4-FFF2-40B4-BE49-F238E27FC236}">
                      <a16:creationId xmlns:a16="http://schemas.microsoft.com/office/drawing/2014/main" id="{7172C779-FD55-8F4F-BA5F-57F4FB845264}"/>
                    </a:ext>
                  </a:extLst>
                </p14:cNvPr>
                <p14:cNvContentPartPr/>
                <p14:nvPr/>
              </p14:nvContentPartPr>
              <p14:xfrm>
                <a:off x="10893635" y="3265588"/>
                <a:ext cx="181440" cy="108720"/>
              </p14:xfrm>
            </p:contentPart>
          </mc:Choice>
          <mc:Fallback>
            <p:pic>
              <p:nvPicPr>
                <p:cNvPr id="214" name="Freihand 213">
                  <a:extLst>
                    <a:ext uri="{FF2B5EF4-FFF2-40B4-BE49-F238E27FC236}">
                      <a16:creationId xmlns:a16="http://schemas.microsoft.com/office/drawing/2014/main" id="{7172C779-FD55-8F4F-BA5F-57F4FB845264}"/>
                    </a:ext>
                  </a:extLst>
                </p:cNvPr>
                <p:cNvPicPr/>
                <p:nvPr/>
              </p:nvPicPr>
              <p:blipFill>
                <a:blip r:embed="rId435"/>
                <a:stretch>
                  <a:fillRect/>
                </a:stretch>
              </p:blipFill>
              <p:spPr>
                <a:xfrm>
                  <a:off x="10884995" y="3256948"/>
                  <a:ext cx="199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5" name="Freihand 214">
                  <a:extLst>
                    <a:ext uri="{FF2B5EF4-FFF2-40B4-BE49-F238E27FC236}">
                      <a16:creationId xmlns:a16="http://schemas.microsoft.com/office/drawing/2014/main" id="{4AD258E7-AE24-0158-BD8A-ED285768D973}"/>
                    </a:ext>
                  </a:extLst>
                </p14:cNvPr>
                <p14:cNvContentPartPr/>
                <p14:nvPr/>
              </p14:nvContentPartPr>
              <p14:xfrm>
                <a:off x="10875635" y="3353068"/>
                <a:ext cx="210960" cy="75960"/>
              </p14:xfrm>
            </p:contentPart>
          </mc:Choice>
          <mc:Fallback>
            <p:pic>
              <p:nvPicPr>
                <p:cNvPr id="215" name="Freihand 214">
                  <a:extLst>
                    <a:ext uri="{FF2B5EF4-FFF2-40B4-BE49-F238E27FC236}">
                      <a16:creationId xmlns:a16="http://schemas.microsoft.com/office/drawing/2014/main" id="{4AD258E7-AE24-0158-BD8A-ED285768D973}"/>
                    </a:ext>
                  </a:extLst>
                </p:cNvPr>
                <p:cNvPicPr/>
                <p:nvPr/>
              </p:nvPicPr>
              <p:blipFill>
                <a:blip r:embed="rId437"/>
                <a:stretch>
                  <a:fillRect/>
                </a:stretch>
              </p:blipFill>
              <p:spPr>
                <a:xfrm>
                  <a:off x="10866635" y="3344428"/>
                  <a:ext cx="228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9" name="Freihand 218">
                  <a:extLst>
                    <a:ext uri="{FF2B5EF4-FFF2-40B4-BE49-F238E27FC236}">
                      <a16:creationId xmlns:a16="http://schemas.microsoft.com/office/drawing/2014/main" id="{35600060-168F-E35D-943F-C947F8D56CC9}"/>
                    </a:ext>
                  </a:extLst>
                </p14:cNvPr>
                <p14:cNvContentPartPr/>
                <p14:nvPr/>
              </p14:nvContentPartPr>
              <p14:xfrm>
                <a:off x="10908755" y="3453148"/>
                <a:ext cx="136440" cy="197280"/>
              </p14:xfrm>
            </p:contentPart>
          </mc:Choice>
          <mc:Fallback>
            <p:pic>
              <p:nvPicPr>
                <p:cNvPr id="219" name="Freihand 218">
                  <a:extLst>
                    <a:ext uri="{FF2B5EF4-FFF2-40B4-BE49-F238E27FC236}">
                      <a16:creationId xmlns:a16="http://schemas.microsoft.com/office/drawing/2014/main" id="{35600060-168F-E35D-943F-C947F8D56CC9}"/>
                    </a:ext>
                  </a:extLst>
                </p:cNvPr>
                <p:cNvPicPr/>
                <p:nvPr/>
              </p:nvPicPr>
              <p:blipFill>
                <a:blip r:embed="rId439"/>
                <a:stretch>
                  <a:fillRect/>
                </a:stretch>
              </p:blipFill>
              <p:spPr>
                <a:xfrm>
                  <a:off x="10900115" y="3444148"/>
                  <a:ext cx="1540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1" name="Freihand 220">
                  <a:extLst>
                    <a:ext uri="{FF2B5EF4-FFF2-40B4-BE49-F238E27FC236}">
                      <a16:creationId xmlns:a16="http://schemas.microsoft.com/office/drawing/2014/main" id="{CFC1EF56-FC6C-3C11-D7B9-D83DAE6F4CCB}"/>
                    </a:ext>
                  </a:extLst>
                </p14:cNvPr>
                <p14:cNvContentPartPr/>
                <p14:nvPr/>
              </p14:nvContentPartPr>
              <p14:xfrm>
                <a:off x="11212235" y="3406708"/>
                <a:ext cx="10440" cy="6840"/>
              </p14:xfrm>
            </p:contentPart>
          </mc:Choice>
          <mc:Fallback>
            <p:pic>
              <p:nvPicPr>
                <p:cNvPr id="221" name="Freihand 220">
                  <a:extLst>
                    <a:ext uri="{FF2B5EF4-FFF2-40B4-BE49-F238E27FC236}">
                      <a16:creationId xmlns:a16="http://schemas.microsoft.com/office/drawing/2014/main" id="{CFC1EF56-FC6C-3C11-D7B9-D83DAE6F4CCB}"/>
                    </a:ext>
                  </a:extLst>
                </p:cNvPr>
                <p:cNvPicPr/>
                <p:nvPr/>
              </p:nvPicPr>
              <p:blipFill>
                <a:blip r:embed="rId441"/>
                <a:stretch>
                  <a:fillRect/>
                </a:stretch>
              </p:blipFill>
              <p:spPr>
                <a:xfrm>
                  <a:off x="11203595" y="3397708"/>
                  <a:ext cx="28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2" name="Freihand 221">
                  <a:extLst>
                    <a:ext uri="{FF2B5EF4-FFF2-40B4-BE49-F238E27FC236}">
                      <a16:creationId xmlns:a16="http://schemas.microsoft.com/office/drawing/2014/main" id="{1A0778A8-FF82-D6CF-9C10-FF9E41AB9498}"/>
                    </a:ext>
                  </a:extLst>
                </p14:cNvPr>
                <p14:cNvContentPartPr/>
                <p14:nvPr/>
              </p14:nvContentPartPr>
              <p14:xfrm>
                <a:off x="11266235" y="3262708"/>
                <a:ext cx="123840" cy="297000"/>
              </p14:xfrm>
            </p:contentPart>
          </mc:Choice>
          <mc:Fallback>
            <p:pic>
              <p:nvPicPr>
                <p:cNvPr id="222" name="Freihand 221">
                  <a:extLst>
                    <a:ext uri="{FF2B5EF4-FFF2-40B4-BE49-F238E27FC236}">
                      <a16:creationId xmlns:a16="http://schemas.microsoft.com/office/drawing/2014/main" id="{1A0778A8-FF82-D6CF-9C10-FF9E41AB9498}"/>
                    </a:ext>
                  </a:extLst>
                </p:cNvPr>
                <p:cNvPicPr/>
                <p:nvPr/>
              </p:nvPicPr>
              <p:blipFill>
                <a:blip r:embed="rId443"/>
                <a:stretch>
                  <a:fillRect/>
                </a:stretch>
              </p:blipFill>
              <p:spPr>
                <a:xfrm>
                  <a:off x="11257595" y="3254068"/>
                  <a:ext cx="1414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23" name="Freihand 222">
                  <a:extLst>
                    <a:ext uri="{FF2B5EF4-FFF2-40B4-BE49-F238E27FC236}">
                      <a16:creationId xmlns:a16="http://schemas.microsoft.com/office/drawing/2014/main" id="{4F60A44D-68B7-4AE9-41FA-80461AF1CED4}"/>
                    </a:ext>
                  </a:extLst>
                </p14:cNvPr>
                <p14:cNvContentPartPr/>
                <p14:nvPr/>
              </p14:nvContentPartPr>
              <p14:xfrm>
                <a:off x="11468555" y="3348748"/>
                <a:ext cx="104040" cy="19800"/>
              </p14:xfrm>
            </p:contentPart>
          </mc:Choice>
          <mc:Fallback>
            <p:pic>
              <p:nvPicPr>
                <p:cNvPr id="223" name="Freihand 222">
                  <a:extLst>
                    <a:ext uri="{FF2B5EF4-FFF2-40B4-BE49-F238E27FC236}">
                      <a16:creationId xmlns:a16="http://schemas.microsoft.com/office/drawing/2014/main" id="{4F60A44D-68B7-4AE9-41FA-80461AF1CED4}"/>
                    </a:ext>
                  </a:extLst>
                </p:cNvPr>
                <p:cNvPicPr/>
                <p:nvPr/>
              </p:nvPicPr>
              <p:blipFill>
                <a:blip r:embed="rId445"/>
                <a:stretch>
                  <a:fillRect/>
                </a:stretch>
              </p:blipFill>
              <p:spPr>
                <a:xfrm>
                  <a:off x="11459555" y="3340108"/>
                  <a:ext cx="121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4" name="Freihand 223">
                  <a:extLst>
                    <a:ext uri="{FF2B5EF4-FFF2-40B4-BE49-F238E27FC236}">
                      <a16:creationId xmlns:a16="http://schemas.microsoft.com/office/drawing/2014/main" id="{B267B2D9-EF30-A711-522F-1451CFDBAF3F}"/>
                    </a:ext>
                  </a:extLst>
                </p14:cNvPr>
                <p14:cNvContentPartPr/>
                <p14:nvPr/>
              </p14:nvContentPartPr>
              <p14:xfrm>
                <a:off x="11478275" y="3391228"/>
                <a:ext cx="109080" cy="33480"/>
              </p14:xfrm>
            </p:contentPart>
          </mc:Choice>
          <mc:Fallback>
            <p:pic>
              <p:nvPicPr>
                <p:cNvPr id="224" name="Freihand 223">
                  <a:extLst>
                    <a:ext uri="{FF2B5EF4-FFF2-40B4-BE49-F238E27FC236}">
                      <a16:creationId xmlns:a16="http://schemas.microsoft.com/office/drawing/2014/main" id="{B267B2D9-EF30-A711-522F-1451CFDBAF3F}"/>
                    </a:ext>
                  </a:extLst>
                </p:cNvPr>
                <p:cNvPicPr/>
                <p:nvPr/>
              </p:nvPicPr>
              <p:blipFill>
                <a:blip r:embed="rId447"/>
                <a:stretch>
                  <a:fillRect/>
                </a:stretch>
              </p:blipFill>
              <p:spPr>
                <a:xfrm>
                  <a:off x="11469635" y="3382228"/>
                  <a:ext cx="126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5" name="Freihand 224">
                  <a:extLst>
                    <a:ext uri="{FF2B5EF4-FFF2-40B4-BE49-F238E27FC236}">
                      <a16:creationId xmlns:a16="http://schemas.microsoft.com/office/drawing/2014/main" id="{D782700F-C8B1-BDFA-0A5D-3C88E6A7C83D}"/>
                    </a:ext>
                  </a:extLst>
                </p14:cNvPr>
                <p14:cNvContentPartPr/>
                <p14:nvPr/>
              </p14:nvContentPartPr>
              <p14:xfrm>
                <a:off x="11656835" y="3235348"/>
                <a:ext cx="186840" cy="123120"/>
              </p14:xfrm>
            </p:contentPart>
          </mc:Choice>
          <mc:Fallback>
            <p:pic>
              <p:nvPicPr>
                <p:cNvPr id="225" name="Freihand 224">
                  <a:extLst>
                    <a:ext uri="{FF2B5EF4-FFF2-40B4-BE49-F238E27FC236}">
                      <a16:creationId xmlns:a16="http://schemas.microsoft.com/office/drawing/2014/main" id="{D782700F-C8B1-BDFA-0A5D-3C88E6A7C83D}"/>
                    </a:ext>
                  </a:extLst>
                </p:cNvPr>
                <p:cNvPicPr/>
                <p:nvPr/>
              </p:nvPicPr>
              <p:blipFill>
                <a:blip r:embed="rId449"/>
                <a:stretch>
                  <a:fillRect/>
                </a:stretch>
              </p:blipFill>
              <p:spPr>
                <a:xfrm>
                  <a:off x="11647835" y="3226348"/>
                  <a:ext cx="20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6" name="Freihand 225">
                  <a:extLst>
                    <a:ext uri="{FF2B5EF4-FFF2-40B4-BE49-F238E27FC236}">
                      <a16:creationId xmlns:a16="http://schemas.microsoft.com/office/drawing/2014/main" id="{14918CB9-09F9-36D4-DB55-D41ACFFED952}"/>
                    </a:ext>
                  </a:extLst>
                </p14:cNvPr>
                <p14:cNvContentPartPr/>
                <p14:nvPr/>
              </p14:nvContentPartPr>
              <p14:xfrm>
                <a:off x="11634155" y="3359908"/>
                <a:ext cx="253080" cy="61560"/>
              </p14:xfrm>
            </p:contentPart>
          </mc:Choice>
          <mc:Fallback>
            <p:pic>
              <p:nvPicPr>
                <p:cNvPr id="226" name="Freihand 225">
                  <a:extLst>
                    <a:ext uri="{FF2B5EF4-FFF2-40B4-BE49-F238E27FC236}">
                      <a16:creationId xmlns:a16="http://schemas.microsoft.com/office/drawing/2014/main" id="{14918CB9-09F9-36D4-DB55-D41ACFFED952}"/>
                    </a:ext>
                  </a:extLst>
                </p:cNvPr>
                <p:cNvPicPr/>
                <p:nvPr/>
              </p:nvPicPr>
              <p:blipFill>
                <a:blip r:embed="rId451"/>
                <a:stretch>
                  <a:fillRect/>
                </a:stretch>
              </p:blipFill>
              <p:spPr>
                <a:xfrm>
                  <a:off x="11625155" y="3350908"/>
                  <a:ext cx="270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7" name="Freihand 226">
                  <a:extLst>
                    <a:ext uri="{FF2B5EF4-FFF2-40B4-BE49-F238E27FC236}">
                      <a16:creationId xmlns:a16="http://schemas.microsoft.com/office/drawing/2014/main" id="{0EA53897-642D-19D2-B7DB-9E98D180B526}"/>
                    </a:ext>
                  </a:extLst>
                </p14:cNvPr>
                <p14:cNvContentPartPr/>
                <p14:nvPr/>
              </p14:nvContentPartPr>
              <p14:xfrm>
                <a:off x="11682395" y="3483028"/>
                <a:ext cx="155880" cy="187920"/>
              </p14:xfrm>
            </p:contentPart>
          </mc:Choice>
          <mc:Fallback>
            <p:pic>
              <p:nvPicPr>
                <p:cNvPr id="227" name="Freihand 226">
                  <a:extLst>
                    <a:ext uri="{FF2B5EF4-FFF2-40B4-BE49-F238E27FC236}">
                      <a16:creationId xmlns:a16="http://schemas.microsoft.com/office/drawing/2014/main" id="{0EA53897-642D-19D2-B7DB-9E98D180B526}"/>
                    </a:ext>
                  </a:extLst>
                </p:cNvPr>
                <p:cNvPicPr/>
                <p:nvPr/>
              </p:nvPicPr>
              <p:blipFill>
                <a:blip r:embed="rId453"/>
                <a:stretch>
                  <a:fillRect/>
                </a:stretch>
              </p:blipFill>
              <p:spPr>
                <a:xfrm>
                  <a:off x="11673755" y="3474388"/>
                  <a:ext cx="173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28" name="Freihand 227">
                  <a:extLst>
                    <a:ext uri="{FF2B5EF4-FFF2-40B4-BE49-F238E27FC236}">
                      <a16:creationId xmlns:a16="http://schemas.microsoft.com/office/drawing/2014/main" id="{FFE01C22-B577-AF32-6BBE-414E33F86836}"/>
                    </a:ext>
                  </a:extLst>
                </p14:cNvPr>
                <p14:cNvContentPartPr/>
                <p14:nvPr/>
              </p14:nvContentPartPr>
              <p14:xfrm>
                <a:off x="11948075" y="3283588"/>
                <a:ext cx="124920" cy="198720"/>
              </p14:xfrm>
            </p:contentPart>
          </mc:Choice>
          <mc:Fallback>
            <p:pic>
              <p:nvPicPr>
                <p:cNvPr id="228" name="Freihand 227">
                  <a:extLst>
                    <a:ext uri="{FF2B5EF4-FFF2-40B4-BE49-F238E27FC236}">
                      <a16:creationId xmlns:a16="http://schemas.microsoft.com/office/drawing/2014/main" id="{FFE01C22-B577-AF32-6BBE-414E33F86836}"/>
                    </a:ext>
                  </a:extLst>
                </p:cNvPr>
                <p:cNvPicPr/>
                <p:nvPr/>
              </p:nvPicPr>
              <p:blipFill>
                <a:blip r:embed="rId455"/>
                <a:stretch>
                  <a:fillRect/>
                </a:stretch>
              </p:blipFill>
              <p:spPr>
                <a:xfrm>
                  <a:off x="11939075" y="3274948"/>
                  <a:ext cx="142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29" name="Freihand 228">
                  <a:extLst>
                    <a:ext uri="{FF2B5EF4-FFF2-40B4-BE49-F238E27FC236}">
                      <a16:creationId xmlns:a16="http://schemas.microsoft.com/office/drawing/2014/main" id="{1592C9EE-36C7-7217-E511-FB6A89DBC79D}"/>
                    </a:ext>
                  </a:extLst>
                </p14:cNvPr>
                <p14:cNvContentPartPr/>
                <p14:nvPr/>
              </p14:nvContentPartPr>
              <p14:xfrm>
                <a:off x="11889035" y="3231388"/>
                <a:ext cx="234720" cy="11880"/>
              </p14:xfrm>
            </p:contentPart>
          </mc:Choice>
          <mc:Fallback>
            <p:pic>
              <p:nvPicPr>
                <p:cNvPr id="229" name="Freihand 228">
                  <a:extLst>
                    <a:ext uri="{FF2B5EF4-FFF2-40B4-BE49-F238E27FC236}">
                      <a16:creationId xmlns:a16="http://schemas.microsoft.com/office/drawing/2014/main" id="{1592C9EE-36C7-7217-E511-FB6A89DBC79D}"/>
                    </a:ext>
                  </a:extLst>
                </p:cNvPr>
                <p:cNvPicPr/>
                <p:nvPr/>
              </p:nvPicPr>
              <p:blipFill>
                <a:blip r:embed="rId457"/>
                <a:stretch>
                  <a:fillRect/>
                </a:stretch>
              </p:blipFill>
              <p:spPr>
                <a:xfrm>
                  <a:off x="11880035" y="3222748"/>
                  <a:ext cx="252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9" name="Freihand 238">
                  <a:extLst>
                    <a:ext uri="{FF2B5EF4-FFF2-40B4-BE49-F238E27FC236}">
                      <a16:creationId xmlns:a16="http://schemas.microsoft.com/office/drawing/2014/main" id="{4567DD08-08B6-6EB7-7C57-113ED4F4DE59}"/>
                    </a:ext>
                  </a:extLst>
                </p14:cNvPr>
                <p14:cNvContentPartPr/>
                <p14:nvPr/>
              </p14:nvContentPartPr>
              <p14:xfrm>
                <a:off x="10792115" y="3094948"/>
                <a:ext cx="397080" cy="685800"/>
              </p14:xfrm>
            </p:contentPart>
          </mc:Choice>
          <mc:Fallback>
            <p:pic>
              <p:nvPicPr>
                <p:cNvPr id="239" name="Freihand 238">
                  <a:extLst>
                    <a:ext uri="{FF2B5EF4-FFF2-40B4-BE49-F238E27FC236}">
                      <a16:creationId xmlns:a16="http://schemas.microsoft.com/office/drawing/2014/main" id="{4567DD08-08B6-6EB7-7C57-113ED4F4DE59}"/>
                    </a:ext>
                  </a:extLst>
                </p:cNvPr>
                <p:cNvPicPr/>
                <p:nvPr/>
              </p:nvPicPr>
              <p:blipFill>
                <a:blip r:embed="rId459"/>
                <a:stretch>
                  <a:fillRect/>
                </a:stretch>
              </p:blipFill>
              <p:spPr>
                <a:xfrm>
                  <a:off x="10783115" y="3086308"/>
                  <a:ext cx="41472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1" name="Freihand 240">
                  <a:extLst>
                    <a:ext uri="{FF2B5EF4-FFF2-40B4-BE49-F238E27FC236}">
                      <a16:creationId xmlns:a16="http://schemas.microsoft.com/office/drawing/2014/main" id="{B047D94D-EA06-39AA-ADE4-429544001A2E}"/>
                    </a:ext>
                  </a:extLst>
                </p14:cNvPr>
                <p14:cNvContentPartPr/>
                <p14:nvPr/>
              </p14:nvContentPartPr>
              <p14:xfrm>
                <a:off x="10848635" y="2695708"/>
                <a:ext cx="75240" cy="241200"/>
              </p14:xfrm>
            </p:contentPart>
          </mc:Choice>
          <mc:Fallback>
            <p:pic>
              <p:nvPicPr>
                <p:cNvPr id="241" name="Freihand 240">
                  <a:extLst>
                    <a:ext uri="{FF2B5EF4-FFF2-40B4-BE49-F238E27FC236}">
                      <a16:creationId xmlns:a16="http://schemas.microsoft.com/office/drawing/2014/main" id="{B047D94D-EA06-39AA-ADE4-429544001A2E}"/>
                    </a:ext>
                  </a:extLst>
                </p:cNvPr>
                <p:cNvPicPr/>
                <p:nvPr/>
              </p:nvPicPr>
              <p:blipFill>
                <a:blip r:embed="rId461"/>
                <a:stretch>
                  <a:fillRect/>
                </a:stretch>
              </p:blipFill>
              <p:spPr>
                <a:xfrm>
                  <a:off x="10839635" y="2686708"/>
                  <a:ext cx="928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2" name="Freihand 241">
                  <a:extLst>
                    <a:ext uri="{FF2B5EF4-FFF2-40B4-BE49-F238E27FC236}">
                      <a16:creationId xmlns:a16="http://schemas.microsoft.com/office/drawing/2014/main" id="{CF4CB21A-7866-2A12-A198-2A64F3A0918F}"/>
                    </a:ext>
                  </a:extLst>
                </p14:cNvPr>
                <p14:cNvContentPartPr/>
                <p14:nvPr/>
              </p14:nvContentPartPr>
              <p14:xfrm>
                <a:off x="10847915" y="2803348"/>
                <a:ext cx="102960" cy="184680"/>
              </p14:xfrm>
            </p:contentPart>
          </mc:Choice>
          <mc:Fallback>
            <p:pic>
              <p:nvPicPr>
                <p:cNvPr id="242" name="Freihand 241">
                  <a:extLst>
                    <a:ext uri="{FF2B5EF4-FFF2-40B4-BE49-F238E27FC236}">
                      <a16:creationId xmlns:a16="http://schemas.microsoft.com/office/drawing/2014/main" id="{CF4CB21A-7866-2A12-A198-2A64F3A0918F}"/>
                    </a:ext>
                  </a:extLst>
                </p:cNvPr>
                <p:cNvPicPr/>
                <p:nvPr/>
              </p:nvPicPr>
              <p:blipFill>
                <a:blip r:embed="rId463"/>
                <a:stretch>
                  <a:fillRect/>
                </a:stretch>
              </p:blipFill>
              <p:spPr>
                <a:xfrm>
                  <a:off x="10839275" y="2794348"/>
                  <a:ext cx="120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3" name="Freihand 242">
                  <a:extLst>
                    <a:ext uri="{FF2B5EF4-FFF2-40B4-BE49-F238E27FC236}">
                      <a16:creationId xmlns:a16="http://schemas.microsoft.com/office/drawing/2014/main" id="{3BF03E6D-F919-4B13-7A4D-0DF1B0B9F8B6}"/>
                    </a:ext>
                  </a:extLst>
                </p14:cNvPr>
                <p14:cNvContentPartPr/>
                <p14:nvPr/>
              </p14:nvContentPartPr>
              <p14:xfrm>
                <a:off x="10696355" y="2495548"/>
                <a:ext cx="66240" cy="156960"/>
              </p14:xfrm>
            </p:contentPart>
          </mc:Choice>
          <mc:Fallback>
            <p:pic>
              <p:nvPicPr>
                <p:cNvPr id="243" name="Freihand 242">
                  <a:extLst>
                    <a:ext uri="{FF2B5EF4-FFF2-40B4-BE49-F238E27FC236}">
                      <a16:creationId xmlns:a16="http://schemas.microsoft.com/office/drawing/2014/main" id="{3BF03E6D-F919-4B13-7A4D-0DF1B0B9F8B6}"/>
                    </a:ext>
                  </a:extLst>
                </p:cNvPr>
                <p:cNvPicPr/>
                <p:nvPr/>
              </p:nvPicPr>
              <p:blipFill>
                <a:blip r:embed="rId465"/>
                <a:stretch>
                  <a:fillRect/>
                </a:stretch>
              </p:blipFill>
              <p:spPr>
                <a:xfrm>
                  <a:off x="10687355" y="2486908"/>
                  <a:ext cx="83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4" name="Freihand 243">
                  <a:extLst>
                    <a:ext uri="{FF2B5EF4-FFF2-40B4-BE49-F238E27FC236}">
                      <a16:creationId xmlns:a16="http://schemas.microsoft.com/office/drawing/2014/main" id="{53FB665C-0EDE-A6F8-9D33-03996C96405B}"/>
                    </a:ext>
                  </a:extLst>
                </p14:cNvPr>
                <p14:cNvContentPartPr/>
                <p14:nvPr/>
              </p14:nvContentPartPr>
              <p14:xfrm>
                <a:off x="10811555" y="2512468"/>
                <a:ext cx="132120" cy="64800"/>
              </p14:xfrm>
            </p:contentPart>
          </mc:Choice>
          <mc:Fallback>
            <p:pic>
              <p:nvPicPr>
                <p:cNvPr id="244" name="Freihand 243">
                  <a:extLst>
                    <a:ext uri="{FF2B5EF4-FFF2-40B4-BE49-F238E27FC236}">
                      <a16:creationId xmlns:a16="http://schemas.microsoft.com/office/drawing/2014/main" id="{53FB665C-0EDE-A6F8-9D33-03996C96405B}"/>
                    </a:ext>
                  </a:extLst>
                </p:cNvPr>
                <p:cNvPicPr/>
                <p:nvPr/>
              </p:nvPicPr>
              <p:blipFill>
                <a:blip r:embed="rId467"/>
                <a:stretch>
                  <a:fillRect/>
                </a:stretch>
              </p:blipFill>
              <p:spPr>
                <a:xfrm>
                  <a:off x="10802915" y="2503828"/>
                  <a:ext cx="149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6" name="Freihand 245">
                  <a:extLst>
                    <a:ext uri="{FF2B5EF4-FFF2-40B4-BE49-F238E27FC236}">
                      <a16:creationId xmlns:a16="http://schemas.microsoft.com/office/drawing/2014/main" id="{82061EAF-338E-659A-7BDC-20C25EB7B24F}"/>
                    </a:ext>
                  </a:extLst>
                </p14:cNvPr>
                <p14:cNvContentPartPr/>
                <p14:nvPr/>
              </p14:nvContentPartPr>
              <p14:xfrm>
                <a:off x="11284955" y="2811268"/>
                <a:ext cx="34200" cy="254520"/>
              </p14:xfrm>
            </p:contentPart>
          </mc:Choice>
          <mc:Fallback>
            <p:pic>
              <p:nvPicPr>
                <p:cNvPr id="246" name="Freihand 245">
                  <a:extLst>
                    <a:ext uri="{FF2B5EF4-FFF2-40B4-BE49-F238E27FC236}">
                      <a16:creationId xmlns:a16="http://schemas.microsoft.com/office/drawing/2014/main" id="{82061EAF-338E-659A-7BDC-20C25EB7B24F}"/>
                    </a:ext>
                  </a:extLst>
                </p:cNvPr>
                <p:cNvPicPr/>
                <p:nvPr/>
              </p:nvPicPr>
              <p:blipFill>
                <a:blip r:embed="rId469"/>
                <a:stretch>
                  <a:fillRect/>
                </a:stretch>
              </p:blipFill>
              <p:spPr>
                <a:xfrm>
                  <a:off x="11276315" y="2802268"/>
                  <a:ext cx="518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7" name="Freihand 246">
                  <a:extLst>
                    <a:ext uri="{FF2B5EF4-FFF2-40B4-BE49-F238E27FC236}">
                      <a16:creationId xmlns:a16="http://schemas.microsoft.com/office/drawing/2014/main" id="{BDDE6267-AD85-1D78-30C9-317C92B2ECED}"/>
                    </a:ext>
                  </a:extLst>
                </p14:cNvPr>
                <p14:cNvContentPartPr/>
                <p14:nvPr/>
              </p14:nvContentPartPr>
              <p14:xfrm>
                <a:off x="11242115" y="2974708"/>
                <a:ext cx="133920" cy="143640"/>
              </p14:xfrm>
            </p:contentPart>
          </mc:Choice>
          <mc:Fallback>
            <p:pic>
              <p:nvPicPr>
                <p:cNvPr id="247" name="Freihand 246">
                  <a:extLst>
                    <a:ext uri="{FF2B5EF4-FFF2-40B4-BE49-F238E27FC236}">
                      <a16:creationId xmlns:a16="http://schemas.microsoft.com/office/drawing/2014/main" id="{BDDE6267-AD85-1D78-30C9-317C92B2ECED}"/>
                    </a:ext>
                  </a:extLst>
                </p:cNvPr>
                <p:cNvPicPr/>
                <p:nvPr/>
              </p:nvPicPr>
              <p:blipFill>
                <a:blip r:embed="rId471"/>
                <a:stretch>
                  <a:fillRect/>
                </a:stretch>
              </p:blipFill>
              <p:spPr>
                <a:xfrm>
                  <a:off x="11233115" y="2965708"/>
                  <a:ext cx="151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8" name="Freihand 247">
                  <a:extLst>
                    <a:ext uri="{FF2B5EF4-FFF2-40B4-BE49-F238E27FC236}">
                      <a16:creationId xmlns:a16="http://schemas.microsoft.com/office/drawing/2014/main" id="{B7A4D6F0-CED7-2DF8-D74F-4BD8DD16FF9C}"/>
                    </a:ext>
                  </a:extLst>
                </p14:cNvPr>
                <p14:cNvContentPartPr/>
                <p14:nvPr/>
              </p14:nvContentPartPr>
              <p14:xfrm>
                <a:off x="11150675" y="2428588"/>
                <a:ext cx="81360" cy="103680"/>
              </p14:xfrm>
            </p:contentPart>
          </mc:Choice>
          <mc:Fallback>
            <p:pic>
              <p:nvPicPr>
                <p:cNvPr id="248" name="Freihand 247">
                  <a:extLst>
                    <a:ext uri="{FF2B5EF4-FFF2-40B4-BE49-F238E27FC236}">
                      <a16:creationId xmlns:a16="http://schemas.microsoft.com/office/drawing/2014/main" id="{B7A4D6F0-CED7-2DF8-D74F-4BD8DD16FF9C}"/>
                    </a:ext>
                  </a:extLst>
                </p:cNvPr>
                <p:cNvPicPr/>
                <p:nvPr/>
              </p:nvPicPr>
              <p:blipFill>
                <a:blip r:embed="rId473"/>
                <a:stretch>
                  <a:fillRect/>
                </a:stretch>
              </p:blipFill>
              <p:spPr>
                <a:xfrm>
                  <a:off x="11141675" y="2419588"/>
                  <a:ext cx="99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9" name="Freihand 248">
                  <a:extLst>
                    <a:ext uri="{FF2B5EF4-FFF2-40B4-BE49-F238E27FC236}">
                      <a16:creationId xmlns:a16="http://schemas.microsoft.com/office/drawing/2014/main" id="{D19960B7-AA74-769A-F698-C29BE76AD1F1}"/>
                    </a:ext>
                  </a:extLst>
                </p14:cNvPr>
                <p14:cNvContentPartPr/>
                <p14:nvPr/>
              </p14:nvContentPartPr>
              <p14:xfrm>
                <a:off x="11171555" y="2397268"/>
                <a:ext cx="53280" cy="128880"/>
              </p14:xfrm>
            </p:contentPart>
          </mc:Choice>
          <mc:Fallback>
            <p:pic>
              <p:nvPicPr>
                <p:cNvPr id="249" name="Freihand 248">
                  <a:extLst>
                    <a:ext uri="{FF2B5EF4-FFF2-40B4-BE49-F238E27FC236}">
                      <a16:creationId xmlns:a16="http://schemas.microsoft.com/office/drawing/2014/main" id="{D19960B7-AA74-769A-F698-C29BE76AD1F1}"/>
                    </a:ext>
                  </a:extLst>
                </p:cNvPr>
                <p:cNvPicPr/>
                <p:nvPr/>
              </p:nvPicPr>
              <p:blipFill>
                <a:blip r:embed="rId475"/>
                <a:stretch>
                  <a:fillRect/>
                </a:stretch>
              </p:blipFill>
              <p:spPr>
                <a:xfrm>
                  <a:off x="11162555" y="2388268"/>
                  <a:ext cx="70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0" name="Freihand 249">
                  <a:extLst>
                    <a:ext uri="{FF2B5EF4-FFF2-40B4-BE49-F238E27FC236}">
                      <a16:creationId xmlns:a16="http://schemas.microsoft.com/office/drawing/2014/main" id="{2318B8DE-EB10-2704-D92F-2703131DA84D}"/>
                    </a:ext>
                  </a:extLst>
                </p14:cNvPr>
                <p14:cNvContentPartPr/>
                <p14:nvPr/>
              </p14:nvContentPartPr>
              <p14:xfrm>
                <a:off x="11268395" y="2496988"/>
                <a:ext cx="123120" cy="118080"/>
              </p14:xfrm>
            </p:contentPart>
          </mc:Choice>
          <mc:Fallback>
            <p:pic>
              <p:nvPicPr>
                <p:cNvPr id="250" name="Freihand 249">
                  <a:extLst>
                    <a:ext uri="{FF2B5EF4-FFF2-40B4-BE49-F238E27FC236}">
                      <a16:creationId xmlns:a16="http://schemas.microsoft.com/office/drawing/2014/main" id="{2318B8DE-EB10-2704-D92F-2703131DA84D}"/>
                    </a:ext>
                  </a:extLst>
                </p:cNvPr>
                <p:cNvPicPr/>
                <p:nvPr/>
              </p:nvPicPr>
              <p:blipFill>
                <a:blip r:embed="rId477"/>
                <a:stretch>
                  <a:fillRect/>
                </a:stretch>
              </p:blipFill>
              <p:spPr>
                <a:xfrm>
                  <a:off x="11259755" y="2487988"/>
                  <a:ext cx="140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3" name="Freihand 252">
                  <a:extLst>
                    <a:ext uri="{FF2B5EF4-FFF2-40B4-BE49-F238E27FC236}">
                      <a16:creationId xmlns:a16="http://schemas.microsoft.com/office/drawing/2014/main" id="{E97FF0F0-9043-618A-B444-C9265184A600}"/>
                    </a:ext>
                  </a:extLst>
                </p14:cNvPr>
                <p14:cNvContentPartPr/>
                <p14:nvPr/>
              </p14:nvContentPartPr>
              <p14:xfrm>
                <a:off x="10503755" y="3079828"/>
                <a:ext cx="46800" cy="173520"/>
              </p14:xfrm>
            </p:contentPart>
          </mc:Choice>
          <mc:Fallback>
            <p:pic>
              <p:nvPicPr>
                <p:cNvPr id="253" name="Freihand 252">
                  <a:extLst>
                    <a:ext uri="{FF2B5EF4-FFF2-40B4-BE49-F238E27FC236}">
                      <a16:creationId xmlns:a16="http://schemas.microsoft.com/office/drawing/2014/main" id="{E97FF0F0-9043-618A-B444-C9265184A600}"/>
                    </a:ext>
                  </a:extLst>
                </p:cNvPr>
                <p:cNvPicPr/>
                <p:nvPr/>
              </p:nvPicPr>
              <p:blipFill>
                <a:blip r:embed="rId479"/>
                <a:stretch>
                  <a:fillRect/>
                </a:stretch>
              </p:blipFill>
              <p:spPr>
                <a:xfrm>
                  <a:off x="10494755" y="3070828"/>
                  <a:ext cx="6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4" name="Freihand 253">
                  <a:extLst>
                    <a:ext uri="{FF2B5EF4-FFF2-40B4-BE49-F238E27FC236}">
                      <a16:creationId xmlns:a16="http://schemas.microsoft.com/office/drawing/2014/main" id="{1CDBF8D0-C2DB-F6EE-E121-C402FD41B3D5}"/>
                    </a:ext>
                  </a:extLst>
                </p14:cNvPr>
                <p14:cNvContentPartPr/>
                <p14:nvPr/>
              </p14:nvContentPartPr>
              <p14:xfrm>
                <a:off x="10492235" y="3158308"/>
                <a:ext cx="104040" cy="108360"/>
              </p14:xfrm>
            </p:contentPart>
          </mc:Choice>
          <mc:Fallback>
            <p:pic>
              <p:nvPicPr>
                <p:cNvPr id="254" name="Freihand 253">
                  <a:extLst>
                    <a:ext uri="{FF2B5EF4-FFF2-40B4-BE49-F238E27FC236}">
                      <a16:creationId xmlns:a16="http://schemas.microsoft.com/office/drawing/2014/main" id="{1CDBF8D0-C2DB-F6EE-E121-C402FD41B3D5}"/>
                    </a:ext>
                  </a:extLst>
                </p:cNvPr>
                <p:cNvPicPr/>
                <p:nvPr/>
              </p:nvPicPr>
              <p:blipFill>
                <a:blip r:embed="rId481"/>
                <a:stretch>
                  <a:fillRect/>
                </a:stretch>
              </p:blipFill>
              <p:spPr>
                <a:xfrm>
                  <a:off x="10483235" y="3149308"/>
                  <a:ext cx="121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6" name="Freihand 255">
                  <a:extLst>
                    <a:ext uri="{FF2B5EF4-FFF2-40B4-BE49-F238E27FC236}">
                      <a16:creationId xmlns:a16="http://schemas.microsoft.com/office/drawing/2014/main" id="{BD111E00-F4AE-4300-F7EA-90EC74EFA398}"/>
                    </a:ext>
                  </a:extLst>
                </p14:cNvPr>
                <p14:cNvContentPartPr/>
                <p14:nvPr/>
              </p14:nvContentPartPr>
              <p14:xfrm>
                <a:off x="10387835" y="2932948"/>
                <a:ext cx="82800" cy="131040"/>
              </p14:xfrm>
            </p:contentPart>
          </mc:Choice>
          <mc:Fallback>
            <p:pic>
              <p:nvPicPr>
                <p:cNvPr id="256" name="Freihand 255">
                  <a:extLst>
                    <a:ext uri="{FF2B5EF4-FFF2-40B4-BE49-F238E27FC236}">
                      <a16:creationId xmlns:a16="http://schemas.microsoft.com/office/drawing/2014/main" id="{BD111E00-F4AE-4300-F7EA-90EC74EFA398}"/>
                    </a:ext>
                  </a:extLst>
                </p:cNvPr>
                <p:cNvPicPr/>
                <p:nvPr/>
              </p:nvPicPr>
              <p:blipFill>
                <a:blip r:embed="rId483"/>
                <a:stretch>
                  <a:fillRect/>
                </a:stretch>
              </p:blipFill>
              <p:spPr>
                <a:xfrm>
                  <a:off x="10379195" y="2923948"/>
                  <a:ext cx="100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7" name="Freihand 256">
                  <a:extLst>
                    <a:ext uri="{FF2B5EF4-FFF2-40B4-BE49-F238E27FC236}">
                      <a16:creationId xmlns:a16="http://schemas.microsoft.com/office/drawing/2014/main" id="{7E159369-2351-A840-18A1-BFC6634CA056}"/>
                    </a:ext>
                  </a:extLst>
                </p14:cNvPr>
                <p14:cNvContentPartPr/>
                <p14:nvPr/>
              </p14:nvContentPartPr>
              <p14:xfrm>
                <a:off x="10496555" y="2917468"/>
                <a:ext cx="105120" cy="90360"/>
              </p14:xfrm>
            </p:contentPart>
          </mc:Choice>
          <mc:Fallback>
            <p:pic>
              <p:nvPicPr>
                <p:cNvPr id="257" name="Freihand 256">
                  <a:extLst>
                    <a:ext uri="{FF2B5EF4-FFF2-40B4-BE49-F238E27FC236}">
                      <a16:creationId xmlns:a16="http://schemas.microsoft.com/office/drawing/2014/main" id="{7E159369-2351-A840-18A1-BFC6634CA056}"/>
                    </a:ext>
                  </a:extLst>
                </p:cNvPr>
                <p:cNvPicPr/>
                <p:nvPr/>
              </p:nvPicPr>
              <p:blipFill>
                <a:blip r:embed="rId485"/>
                <a:stretch>
                  <a:fillRect/>
                </a:stretch>
              </p:blipFill>
              <p:spPr>
                <a:xfrm>
                  <a:off x="10487555" y="2908468"/>
                  <a:ext cx="122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9" name="Freihand 258">
                  <a:extLst>
                    <a:ext uri="{FF2B5EF4-FFF2-40B4-BE49-F238E27FC236}">
                      <a16:creationId xmlns:a16="http://schemas.microsoft.com/office/drawing/2014/main" id="{41F9EC0E-36E2-A9CF-4459-D63B2B0B0617}"/>
                    </a:ext>
                  </a:extLst>
                </p14:cNvPr>
                <p14:cNvContentPartPr/>
                <p14:nvPr/>
              </p14:nvContentPartPr>
              <p14:xfrm>
                <a:off x="10136555" y="3193228"/>
                <a:ext cx="94680" cy="140040"/>
              </p14:xfrm>
            </p:contentPart>
          </mc:Choice>
          <mc:Fallback>
            <p:pic>
              <p:nvPicPr>
                <p:cNvPr id="259" name="Freihand 258">
                  <a:extLst>
                    <a:ext uri="{FF2B5EF4-FFF2-40B4-BE49-F238E27FC236}">
                      <a16:creationId xmlns:a16="http://schemas.microsoft.com/office/drawing/2014/main" id="{41F9EC0E-36E2-A9CF-4459-D63B2B0B0617}"/>
                    </a:ext>
                  </a:extLst>
                </p:cNvPr>
                <p:cNvPicPr/>
                <p:nvPr/>
              </p:nvPicPr>
              <p:blipFill>
                <a:blip r:embed="rId487"/>
                <a:stretch>
                  <a:fillRect/>
                </a:stretch>
              </p:blipFill>
              <p:spPr>
                <a:xfrm>
                  <a:off x="10127555" y="3184588"/>
                  <a:ext cx="112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0" name="Freihand 259">
                  <a:extLst>
                    <a:ext uri="{FF2B5EF4-FFF2-40B4-BE49-F238E27FC236}">
                      <a16:creationId xmlns:a16="http://schemas.microsoft.com/office/drawing/2014/main" id="{0C3F262C-0BA5-9182-BBC8-7F7C1E4F517C}"/>
                    </a:ext>
                  </a:extLst>
                </p14:cNvPr>
                <p14:cNvContentPartPr/>
                <p14:nvPr/>
              </p14:nvContentPartPr>
              <p14:xfrm>
                <a:off x="10190555" y="3244708"/>
                <a:ext cx="59400" cy="132840"/>
              </p14:xfrm>
            </p:contentPart>
          </mc:Choice>
          <mc:Fallback>
            <p:pic>
              <p:nvPicPr>
                <p:cNvPr id="260" name="Freihand 259">
                  <a:extLst>
                    <a:ext uri="{FF2B5EF4-FFF2-40B4-BE49-F238E27FC236}">
                      <a16:creationId xmlns:a16="http://schemas.microsoft.com/office/drawing/2014/main" id="{0C3F262C-0BA5-9182-BBC8-7F7C1E4F517C}"/>
                    </a:ext>
                  </a:extLst>
                </p:cNvPr>
                <p:cNvPicPr/>
                <p:nvPr/>
              </p:nvPicPr>
              <p:blipFill>
                <a:blip r:embed="rId489"/>
                <a:stretch>
                  <a:fillRect/>
                </a:stretch>
              </p:blipFill>
              <p:spPr>
                <a:xfrm>
                  <a:off x="10181915" y="3235708"/>
                  <a:ext cx="77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2" name="Freihand 261">
                  <a:extLst>
                    <a:ext uri="{FF2B5EF4-FFF2-40B4-BE49-F238E27FC236}">
                      <a16:creationId xmlns:a16="http://schemas.microsoft.com/office/drawing/2014/main" id="{8E0AB304-6114-3AE5-6530-E4FE1486F8E0}"/>
                    </a:ext>
                  </a:extLst>
                </p14:cNvPr>
                <p14:cNvContentPartPr/>
                <p14:nvPr/>
              </p14:nvContentPartPr>
              <p14:xfrm>
                <a:off x="10014155" y="3048508"/>
                <a:ext cx="108000" cy="219240"/>
              </p14:xfrm>
            </p:contentPart>
          </mc:Choice>
          <mc:Fallback>
            <p:pic>
              <p:nvPicPr>
                <p:cNvPr id="262" name="Freihand 261">
                  <a:extLst>
                    <a:ext uri="{FF2B5EF4-FFF2-40B4-BE49-F238E27FC236}">
                      <a16:creationId xmlns:a16="http://schemas.microsoft.com/office/drawing/2014/main" id="{8E0AB304-6114-3AE5-6530-E4FE1486F8E0}"/>
                    </a:ext>
                  </a:extLst>
                </p:cNvPr>
                <p:cNvPicPr/>
                <p:nvPr/>
              </p:nvPicPr>
              <p:blipFill>
                <a:blip r:embed="rId491"/>
                <a:stretch>
                  <a:fillRect/>
                </a:stretch>
              </p:blipFill>
              <p:spPr>
                <a:xfrm>
                  <a:off x="10005155" y="3039868"/>
                  <a:ext cx="1256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3" name="Freihand 262">
                  <a:extLst>
                    <a:ext uri="{FF2B5EF4-FFF2-40B4-BE49-F238E27FC236}">
                      <a16:creationId xmlns:a16="http://schemas.microsoft.com/office/drawing/2014/main" id="{68E4B2DE-BB8A-B8F4-496C-D2CB375D626D}"/>
                    </a:ext>
                  </a:extLst>
                </p14:cNvPr>
                <p14:cNvContentPartPr/>
                <p14:nvPr/>
              </p14:nvContentPartPr>
              <p14:xfrm>
                <a:off x="10192715" y="3046348"/>
                <a:ext cx="55080" cy="114840"/>
              </p14:xfrm>
            </p:contentPart>
          </mc:Choice>
          <mc:Fallback>
            <p:pic>
              <p:nvPicPr>
                <p:cNvPr id="263" name="Freihand 262">
                  <a:extLst>
                    <a:ext uri="{FF2B5EF4-FFF2-40B4-BE49-F238E27FC236}">
                      <a16:creationId xmlns:a16="http://schemas.microsoft.com/office/drawing/2014/main" id="{68E4B2DE-BB8A-B8F4-496C-D2CB375D626D}"/>
                    </a:ext>
                  </a:extLst>
                </p:cNvPr>
                <p:cNvPicPr/>
                <p:nvPr/>
              </p:nvPicPr>
              <p:blipFill>
                <a:blip r:embed="rId493"/>
                <a:stretch>
                  <a:fillRect/>
                </a:stretch>
              </p:blipFill>
              <p:spPr>
                <a:xfrm>
                  <a:off x="10184075" y="3037348"/>
                  <a:ext cx="72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99" name="Freihand 198">
                  <a:extLst>
                    <a:ext uri="{FF2B5EF4-FFF2-40B4-BE49-F238E27FC236}">
                      <a16:creationId xmlns:a16="http://schemas.microsoft.com/office/drawing/2014/main" id="{DFCF91A4-05AB-43B2-DEE1-D03D77ED2BE4}"/>
                    </a:ext>
                  </a:extLst>
                </p14:cNvPr>
                <p14:cNvContentPartPr/>
                <p14:nvPr/>
              </p14:nvContentPartPr>
              <p14:xfrm>
                <a:off x="8303435" y="3487708"/>
                <a:ext cx="115200" cy="251640"/>
              </p14:xfrm>
            </p:contentPart>
          </mc:Choice>
          <mc:Fallback>
            <p:pic>
              <p:nvPicPr>
                <p:cNvPr id="199" name="Freihand 198">
                  <a:extLst>
                    <a:ext uri="{FF2B5EF4-FFF2-40B4-BE49-F238E27FC236}">
                      <a16:creationId xmlns:a16="http://schemas.microsoft.com/office/drawing/2014/main" id="{DFCF91A4-05AB-43B2-DEE1-D03D77ED2BE4}"/>
                    </a:ext>
                  </a:extLst>
                </p:cNvPr>
                <p:cNvPicPr/>
                <p:nvPr/>
              </p:nvPicPr>
              <p:blipFill>
                <a:blip r:embed="rId495"/>
                <a:stretch>
                  <a:fillRect/>
                </a:stretch>
              </p:blipFill>
              <p:spPr>
                <a:xfrm>
                  <a:off x="8294435" y="3478708"/>
                  <a:ext cx="1328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00" name="Freihand 199">
                  <a:extLst>
                    <a:ext uri="{FF2B5EF4-FFF2-40B4-BE49-F238E27FC236}">
                      <a16:creationId xmlns:a16="http://schemas.microsoft.com/office/drawing/2014/main" id="{ED37BCC0-37E2-0D62-B686-A2F6A2DA7112}"/>
                    </a:ext>
                  </a:extLst>
                </p14:cNvPr>
                <p14:cNvContentPartPr/>
                <p14:nvPr/>
              </p14:nvContentPartPr>
              <p14:xfrm>
                <a:off x="8493515" y="3562588"/>
                <a:ext cx="69120" cy="119520"/>
              </p14:xfrm>
            </p:contentPart>
          </mc:Choice>
          <mc:Fallback>
            <p:pic>
              <p:nvPicPr>
                <p:cNvPr id="200" name="Freihand 199">
                  <a:extLst>
                    <a:ext uri="{FF2B5EF4-FFF2-40B4-BE49-F238E27FC236}">
                      <a16:creationId xmlns:a16="http://schemas.microsoft.com/office/drawing/2014/main" id="{ED37BCC0-37E2-0D62-B686-A2F6A2DA7112}"/>
                    </a:ext>
                  </a:extLst>
                </p:cNvPr>
                <p:cNvPicPr/>
                <p:nvPr/>
              </p:nvPicPr>
              <p:blipFill>
                <a:blip r:embed="rId497"/>
                <a:stretch>
                  <a:fillRect/>
                </a:stretch>
              </p:blipFill>
              <p:spPr>
                <a:xfrm>
                  <a:off x="8484515" y="3553948"/>
                  <a:ext cx="86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01" name="Freihand 200">
                  <a:extLst>
                    <a:ext uri="{FF2B5EF4-FFF2-40B4-BE49-F238E27FC236}">
                      <a16:creationId xmlns:a16="http://schemas.microsoft.com/office/drawing/2014/main" id="{6AF4583B-1C9C-587E-E07B-A441FC069B26}"/>
                    </a:ext>
                  </a:extLst>
                </p14:cNvPr>
                <p14:cNvContentPartPr/>
                <p14:nvPr/>
              </p14:nvContentPartPr>
              <p14:xfrm>
                <a:off x="8634635" y="3641788"/>
                <a:ext cx="7920" cy="81360"/>
              </p14:xfrm>
            </p:contentPart>
          </mc:Choice>
          <mc:Fallback>
            <p:pic>
              <p:nvPicPr>
                <p:cNvPr id="201" name="Freihand 200">
                  <a:extLst>
                    <a:ext uri="{FF2B5EF4-FFF2-40B4-BE49-F238E27FC236}">
                      <a16:creationId xmlns:a16="http://schemas.microsoft.com/office/drawing/2014/main" id="{6AF4583B-1C9C-587E-E07B-A441FC069B26}"/>
                    </a:ext>
                  </a:extLst>
                </p:cNvPr>
                <p:cNvPicPr/>
                <p:nvPr/>
              </p:nvPicPr>
              <p:blipFill>
                <a:blip r:embed="rId499"/>
                <a:stretch>
                  <a:fillRect/>
                </a:stretch>
              </p:blipFill>
              <p:spPr>
                <a:xfrm>
                  <a:off x="8625635" y="3633148"/>
                  <a:ext cx="25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02" name="Freihand 201">
                  <a:extLst>
                    <a:ext uri="{FF2B5EF4-FFF2-40B4-BE49-F238E27FC236}">
                      <a16:creationId xmlns:a16="http://schemas.microsoft.com/office/drawing/2014/main" id="{44782B92-AE64-3B35-13AC-0BCA1C173E0D}"/>
                    </a:ext>
                  </a:extLst>
                </p14:cNvPr>
                <p14:cNvContentPartPr/>
                <p14:nvPr/>
              </p14:nvContentPartPr>
              <p14:xfrm>
                <a:off x="8735075" y="3492028"/>
                <a:ext cx="95760" cy="248400"/>
              </p14:xfrm>
            </p:contentPart>
          </mc:Choice>
          <mc:Fallback>
            <p:pic>
              <p:nvPicPr>
                <p:cNvPr id="202" name="Freihand 201">
                  <a:extLst>
                    <a:ext uri="{FF2B5EF4-FFF2-40B4-BE49-F238E27FC236}">
                      <a16:creationId xmlns:a16="http://schemas.microsoft.com/office/drawing/2014/main" id="{44782B92-AE64-3B35-13AC-0BCA1C173E0D}"/>
                    </a:ext>
                  </a:extLst>
                </p:cNvPr>
                <p:cNvPicPr/>
                <p:nvPr/>
              </p:nvPicPr>
              <p:blipFill>
                <a:blip r:embed="rId501"/>
                <a:stretch>
                  <a:fillRect/>
                </a:stretch>
              </p:blipFill>
              <p:spPr>
                <a:xfrm>
                  <a:off x="8726435" y="3483388"/>
                  <a:ext cx="1134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03" name="Freihand 202">
                  <a:extLst>
                    <a:ext uri="{FF2B5EF4-FFF2-40B4-BE49-F238E27FC236}">
                      <a16:creationId xmlns:a16="http://schemas.microsoft.com/office/drawing/2014/main" id="{888C5A26-6188-B245-DB9B-A49048AABF16}"/>
                    </a:ext>
                  </a:extLst>
                </p14:cNvPr>
                <p14:cNvContentPartPr/>
                <p14:nvPr/>
              </p14:nvContentPartPr>
              <p14:xfrm>
                <a:off x="8919755" y="3473308"/>
                <a:ext cx="99720" cy="257760"/>
              </p14:xfrm>
            </p:contentPart>
          </mc:Choice>
          <mc:Fallback>
            <p:pic>
              <p:nvPicPr>
                <p:cNvPr id="203" name="Freihand 202">
                  <a:extLst>
                    <a:ext uri="{FF2B5EF4-FFF2-40B4-BE49-F238E27FC236}">
                      <a16:creationId xmlns:a16="http://schemas.microsoft.com/office/drawing/2014/main" id="{888C5A26-6188-B245-DB9B-A49048AABF16}"/>
                    </a:ext>
                  </a:extLst>
                </p:cNvPr>
                <p:cNvPicPr/>
                <p:nvPr/>
              </p:nvPicPr>
              <p:blipFill>
                <a:blip r:embed="rId503"/>
                <a:stretch>
                  <a:fillRect/>
                </a:stretch>
              </p:blipFill>
              <p:spPr>
                <a:xfrm>
                  <a:off x="8911115" y="3464668"/>
                  <a:ext cx="1173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5" name="Freihand 264">
                  <a:extLst>
                    <a:ext uri="{FF2B5EF4-FFF2-40B4-BE49-F238E27FC236}">
                      <a16:creationId xmlns:a16="http://schemas.microsoft.com/office/drawing/2014/main" id="{BE5ACD95-6C30-391F-1771-A6779E0DAD97}"/>
                    </a:ext>
                  </a:extLst>
                </p14:cNvPr>
                <p14:cNvContentPartPr/>
                <p14:nvPr/>
              </p14:nvContentPartPr>
              <p14:xfrm>
                <a:off x="8511155" y="3379708"/>
                <a:ext cx="18000" cy="110160"/>
              </p14:xfrm>
            </p:contentPart>
          </mc:Choice>
          <mc:Fallback>
            <p:pic>
              <p:nvPicPr>
                <p:cNvPr id="265" name="Freihand 264">
                  <a:extLst>
                    <a:ext uri="{FF2B5EF4-FFF2-40B4-BE49-F238E27FC236}">
                      <a16:creationId xmlns:a16="http://schemas.microsoft.com/office/drawing/2014/main" id="{BE5ACD95-6C30-391F-1771-A6779E0DAD97}"/>
                    </a:ext>
                  </a:extLst>
                </p:cNvPr>
                <p:cNvPicPr/>
                <p:nvPr/>
              </p:nvPicPr>
              <p:blipFill>
                <a:blip r:embed="rId505"/>
                <a:stretch>
                  <a:fillRect/>
                </a:stretch>
              </p:blipFill>
              <p:spPr>
                <a:xfrm>
                  <a:off x="8502155" y="3370708"/>
                  <a:ext cx="35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6" name="Freihand 265">
                  <a:extLst>
                    <a:ext uri="{FF2B5EF4-FFF2-40B4-BE49-F238E27FC236}">
                      <a16:creationId xmlns:a16="http://schemas.microsoft.com/office/drawing/2014/main" id="{BF63153F-42C0-76CC-C8C2-4DBE7C520313}"/>
                    </a:ext>
                  </a:extLst>
                </p14:cNvPr>
                <p14:cNvContentPartPr/>
                <p14:nvPr/>
              </p14:nvContentPartPr>
              <p14:xfrm>
                <a:off x="8484155" y="3428668"/>
                <a:ext cx="74520" cy="60480"/>
              </p14:xfrm>
            </p:contentPart>
          </mc:Choice>
          <mc:Fallback>
            <p:pic>
              <p:nvPicPr>
                <p:cNvPr id="266" name="Freihand 265">
                  <a:extLst>
                    <a:ext uri="{FF2B5EF4-FFF2-40B4-BE49-F238E27FC236}">
                      <a16:creationId xmlns:a16="http://schemas.microsoft.com/office/drawing/2014/main" id="{BF63153F-42C0-76CC-C8C2-4DBE7C520313}"/>
                    </a:ext>
                  </a:extLst>
                </p:cNvPr>
                <p:cNvPicPr/>
                <p:nvPr/>
              </p:nvPicPr>
              <p:blipFill>
                <a:blip r:embed="rId507"/>
                <a:stretch>
                  <a:fillRect/>
                </a:stretch>
              </p:blipFill>
              <p:spPr>
                <a:xfrm>
                  <a:off x="8475155" y="3420028"/>
                  <a:ext cx="92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68" name="Freihand 267">
                  <a:extLst>
                    <a:ext uri="{FF2B5EF4-FFF2-40B4-BE49-F238E27FC236}">
                      <a16:creationId xmlns:a16="http://schemas.microsoft.com/office/drawing/2014/main" id="{82C518B7-4153-A8E4-1346-D3C4F6F480B3}"/>
                    </a:ext>
                  </a:extLst>
                </p14:cNvPr>
                <p14:cNvContentPartPr/>
                <p14:nvPr/>
              </p14:nvContentPartPr>
              <p14:xfrm>
                <a:off x="8454635" y="3274588"/>
                <a:ext cx="101160" cy="108720"/>
              </p14:xfrm>
            </p:contentPart>
          </mc:Choice>
          <mc:Fallback>
            <p:pic>
              <p:nvPicPr>
                <p:cNvPr id="268" name="Freihand 267">
                  <a:extLst>
                    <a:ext uri="{FF2B5EF4-FFF2-40B4-BE49-F238E27FC236}">
                      <a16:creationId xmlns:a16="http://schemas.microsoft.com/office/drawing/2014/main" id="{82C518B7-4153-A8E4-1346-D3C4F6F480B3}"/>
                    </a:ext>
                  </a:extLst>
                </p:cNvPr>
                <p:cNvPicPr/>
                <p:nvPr/>
              </p:nvPicPr>
              <p:blipFill>
                <a:blip r:embed="rId509"/>
                <a:stretch>
                  <a:fillRect/>
                </a:stretch>
              </p:blipFill>
              <p:spPr>
                <a:xfrm>
                  <a:off x="8445995" y="3265948"/>
                  <a:ext cx="118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69" name="Freihand 268">
                  <a:extLst>
                    <a:ext uri="{FF2B5EF4-FFF2-40B4-BE49-F238E27FC236}">
                      <a16:creationId xmlns:a16="http://schemas.microsoft.com/office/drawing/2014/main" id="{F0663A73-04AF-45E7-6B7C-1A4B006AA2FA}"/>
                    </a:ext>
                  </a:extLst>
                </p14:cNvPr>
                <p14:cNvContentPartPr/>
                <p14:nvPr/>
              </p14:nvContentPartPr>
              <p14:xfrm>
                <a:off x="8572715" y="3313468"/>
                <a:ext cx="59400" cy="58320"/>
              </p14:xfrm>
            </p:contentPart>
          </mc:Choice>
          <mc:Fallback>
            <p:pic>
              <p:nvPicPr>
                <p:cNvPr id="269" name="Freihand 268">
                  <a:extLst>
                    <a:ext uri="{FF2B5EF4-FFF2-40B4-BE49-F238E27FC236}">
                      <a16:creationId xmlns:a16="http://schemas.microsoft.com/office/drawing/2014/main" id="{F0663A73-04AF-45E7-6B7C-1A4B006AA2FA}"/>
                    </a:ext>
                  </a:extLst>
                </p:cNvPr>
                <p:cNvPicPr/>
                <p:nvPr/>
              </p:nvPicPr>
              <p:blipFill>
                <a:blip r:embed="rId511"/>
                <a:stretch>
                  <a:fillRect/>
                </a:stretch>
              </p:blipFill>
              <p:spPr>
                <a:xfrm>
                  <a:off x="8564075" y="3304468"/>
                  <a:ext cx="77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71" name="Freihand 270">
                  <a:extLst>
                    <a:ext uri="{FF2B5EF4-FFF2-40B4-BE49-F238E27FC236}">
                      <a16:creationId xmlns:a16="http://schemas.microsoft.com/office/drawing/2014/main" id="{C940F111-F2F0-ACF0-6B9F-D9C9D391A16D}"/>
                    </a:ext>
                  </a:extLst>
                </p14:cNvPr>
                <p14:cNvContentPartPr/>
                <p14:nvPr/>
              </p14:nvContentPartPr>
              <p14:xfrm>
                <a:off x="8779355" y="3361348"/>
                <a:ext cx="15840" cy="118800"/>
              </p14:xfrm>
            </p:contentPart>
          </mc:Choice>
          <mc:Fallback>
            <p:pic>
              <p:nvPicPr>
                <p:cNvPr id="271" name="Freihand 270">
                  <a:extLst>
                    <a:ext uri="{FF2B5EF4-FFF2-40B4-BE49-F238E27FC236}">
                      <a16:creationId xmlns:a16="http://schemas.microsoft.com/office/drawing/2014/main" id="{C940F111-F2F0-ACF0-6B9F-D9C9D391A16D}"/>
                    </a:ext>
                  </a:extLst>
                </p:cNvPr>
                <p:cNvPicPr/>
                <p:nvPr/>
              </p:nvPicPr>
              <p:blipFill>
                <a:blip r:embed="rId513"/>
                <a:stretch>
                  <a:fillRect/>
                </a:stretch>
              </p:blipFill>
              <p:spPr>
                <a:xfrm>
                  <a:off x="8770715" y="3352708"/>
                  <a:ext cx="33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72" name="Freihand 271">
                  <a:extLst>
                    <a:ext uri="{FF2B5EF4-FFF2-40B4-BE49-F238E27FC236}">
                      <a16:creationId xmlns:a16="http://schemas.microsoft.com/office/drawing/2014/main" id="{1AE27A15-4E3F-9ADE-21B5-924069CAD0DE}"/>
                    </a:ext>
                  </a:extLst>
                </p14:cNvPr>
                <p14:cNvContentPartPr/>
                <p14:nvPr/>
              </p14:nvContentPartPr>
              <p14:xfrm>
                <a:off x="8731475" y="3407788"/>
                <a:ext cx="98280" cy="82800"/>
              </p14:xfrm>
            </p:contentPart>
          </mc:Choice>
          <mc:Fallback>
            <p:pic>
              <p:nvPicPr>
                <p:cNvPr id="272" name="Freihand 271">
                  <a:extLst>
                    <a:ext uri="{FF2B5EF4-FFF2-40B4-BE49-F238E27FC236}">
                      <a16:creationId xmlns:a16="http://schemas.microsoft.com/office/drawing/2014/main" id="{1AE27A15-4E3F-9ADE-21B5-924069CAD0DE}"/>
                    </a:ext>
                  </a:extLst>
                </p:cNvPr>
                <p:cNvPicPr/>
                <p:nvPr/>
              </p:nvPicPr>
              <p:blipFill>
                <a:blip r:embed="rId515"/>
                <a:stretch>
                  <a:fillRect/>
                </a:stretch>
              </p:blipFill>
              <p:spPr>
                <a:xfrm>
                  <a:off x="8722835" y="3398788"/>
                  <a:ext cx="115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3" name="Freihand 272">
                  <a:extLst>
                    <a:ext uri="{FF2B5EF4-FFF2-40B4-BE49-F238E27FC236}">
                      <a16:creationId xmlns:a16="http://schemas.microsoft.com/office/drawing/2014/main" id="{41D9338A-D37E-1799-284B-8B94C7F73929}"/>
                    </a:ext>
                  </a:extLst>
                </p14:cNvPr>
                <p14:cNvContentPartPr/>
                <p14:nvPr/>
              </p14:nvContentPartPr>
              <p14:xfrm>
                <a:off x="8758835" y="3243628"/>
                <a:ext cx="84240" cy="126000"/>
              </p14:xfrm>
            </p:contentPart>
          </mc:Choice>
          <mc:Fallback>
            <p:pic>
              <p:nvPicPr>
                <p:cNvPr id="273" name="Freihand 272">
                  <a:extLst>
                    <a:ext uri="{FF2B5EF4-FFF2-40B4-BE49-F238E27FC236}">
                      <a16:creationId xmlns:a16="http://schemas.microsoft.com/office/drawing/2014/main" id="{41D9338A-D37E-1799-284B-8B94C7F73929}"/>
                    </a:ext>
                  </a:extLst>
                </p:cNvPr>
                <p:cNvPicPr/>
                <p:nvPr/>
              </p:nvPicPr>
              <p:blipFill>
                <a:blip r:embed="rId517"/>
                <a:stretch>
                  <a:fillRect/>
                </a:stretch>
              </p:blipFill>
              <p:spPr>
                <a:xfrm>
                  <a:off x="8750195" y="3234988"/>
                  <a:ext cx="101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74" name="Freihand 273">
                  <a:extLst>
                    <a:ext uri="{FF2B5EF4-FFF2-40B4-BE49-F238E27FC236}">
                      <a16:creationId xmlns:a16="http://schemas.microsoft.com/office/drawing/2014/main" id="{8C5E2349-300A-6614-C5E5-4AD17E9B19BB}"/>
                    </a:ext>
                  </a:extLst>
                </p14:cNvPr>
                <p14:cNvContentPartPr/>
                <p14:nvPr/>
              </p14:nvContentPartPr>
              <p14:xfrm>
                <a:off x="8863235" y="3295468"/>
                <a:ext cx="74880" cy="115560"/>
              </p14:xfrm>
            </p:contentPart>
          </mc:Choice>
          <mc:Fallback>
            <p:pic>
              <p:nvPicPr>
                <p:cNvPr id="274" name="Freihand 273">
                  <a:extLst>
                    <a:ext uri="{FF2B5EF4-FFF2-40B4-BE49-F238E27FC236}">
                      <a16:creationId xmlns:a16="http://schemas.microsoft.com/office/drawing/2014/main" id="{8C5E2349-300A-6614-C5E5-4AD17E9B19BB}"/>
                    </a:ext>
                  </a:extLst>
                </p:cNvPr>
                <p:cNvPicPr/>
                <p:nvPr/>
              </p:nvPicPr>
              <p:blipFill>
                <a:blip r:embed="rId519"/>
                <a:stretch>
                  <a:fillRect/>
                </a:stretch>
              </p:blipFill>
              <p:spPr>
                <a:xfrm>
                  <a:off x="8854235" y="3286468"/>
                  <a:ext cx="92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9" name="Freihand 348">
                  <a:extLst>
                    <a:ext uri="{FF2B5EF4-FFF2-40B4-BE49-F238E27FC236}">
                      <a16:creationId xmlns:a16="http://schemas.microsoft.com/office/drawing/2014/main" id="{8A299BB4-290D-494D-3E17-E5EBCD12E3B2}"/>
                    </a:ext>
                  </a:extLst>
                </p14:cNvPr>
                <p14:cNvContentPartPr/>
                <p14:nvPr/>
              </p14:nvContentPartPr>
              <p14:xfrm>
                <a:off x="11532995" y="3051388"/>
                <a:ext cx="629640" cy="788040"/>
              </p14:xfrm>
            </p:contentPart>
          </mc:Choice>
          <mc:Fallback>
            <p:pic>
              <p:nvPicPr>
                <p:cNvPr id="349" name="Freihand 348">
                  <a:extLst>
                    <a:ext uri="{FF2B5EF4-FFF2-40B4-BE49-F238E27FC236}">
                      <a16:creationId xmlns:a16="http://schemas.microsoft.com/office/drawing/2014/main" id="{8A299BB4-290D-494D-3E17-E5EBCD12E3B2}"/>
                    </a:ext>
                  </a:extLst>
                </p:cNvPr>
                <p:cNvPicPr/>
                <p:nvPr/>
              </p:nvPicPr>
              <p:blipFill>
                <a:blip r:embed="rId521"/>
                <a:stretch>
                  <a:fillRect/>
                </a:stretch>
              </p:blipFill>
              <p:spPr>
                <a:xfrm>
                  <a:off x="11523995" y="3042388"/>
                  <a:ext cx="64728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1" name="Freihand 350">
                  <a:extLst>
                    <a:ext uri="{FF2B5EF4-FFF2-40B4-BE49-F238E27FC236}">
                      <a16:creationId xmlns:a16="http://schemas.microsoft.com/office/drawing/2014/main" id="{1C6E96EC-8BDA-52E7-0F4C-FF2FC94E247F}"/>
                    </a:ext>
                  </a:extLst>
                </p14:cNvPr>
                <p14:cNvContentPartPr/>
                <p14:nvPr/>
              </p14:nvContentPartPr>
              <p14:xfrm>
                <a:off x="10818395" y="3128428"/>
                <a:ext cx="353160" cy="636120"/>
              </p14:xfrm>
            </p:contentPart>
          </mc:Choice>
          <mc:Fallback>
            <p:pic>
              <p:nvPicPr>
                <p:cNvPr id="351" name="Freihand 350">
                  <a:extLst>
                    <a:ext uri="{FF2B5EF4-FFF2-40B4-BE49-F238E27FC236}">
                      <a16:creationId xmlns:a16="http://schemas.microsoft.com/office/drawing/2014/main" id="{1C6E96EC-8BDA-52E7-0F4C-FF2FC94E247F}"/>
                    </a:ext>
                  </a:extLst>
                </p:cNvPr>
                <p:cNvPicPr/>
                <p:nvPr/>
              </p:nvPicPr>
              <p:blipFill>
                <a:blip r:embed="rId523"/>
                <a:stretch>
                  <a:fillRect/>
                </a:stretch>
              </p:blipFill>
              <p:spPr>
                <a:xfrm>
                  <a:off x="10809395" y="3119788"/>
                  <a:ext cx="37080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3" name="Freihand 352">
                  <a:extLst>
                    <a:ext uri="{FF2B5EF4-FFF2-40B4-BE49-F238E27FC236}">
                      <a16:creationId xmlns:a16="http://schemas.microsoft.com/office/drawing/2014/main" id="{F988B8E7-F423-3614-5FF0-68B6B08A807B}"/>
                    </a:ext>
                  </a:extLst>
                </p14:cNvPr>
                <p14:cNvContentPartPr/>
                <p14:nvPr/>
              </p14:nvContentPartPr>
              <p14:xfrm>
                <a:off x="11619035" y="3159388"/>
                <a:ext cx="280080" cy="577800"/>
              </p14:xfrm>
            </p:contentPart>
          </mc:Choice>
          <mc:Fallback>
            <p:pic>
              <p:nvPicPr>
                <p:cNvPr id="353" name="Freihand 352">
                  <a:extLst>
                    <a:ext uri="{FF2B5EF4-FFF2-40B4-BE49-F238E27FC236}">
                      <a16:creationId xmlns:a16="http://schemas.microsoft.com/office/drawing/2014/main" id="{F988B8E7-F423-3614-5FF0-68B6B08A807B}"/>
                    </a:ext>
                  </a:extLst>
                </p:cNvPr>
                <p:cNvPicPr/>
                <p:nvPr/>
              </p:nvPicPr>
              <p:blipFill>
                <a:blip r:embed="rId525"/>
                <a:stretch>
                  <a:fillRect/>
                </a:stretch>
              </p:blipFill>
              <p:spPr>
                <a:xfrm>
                  <a:off x="11610395" y="3150388"/>
                  <a:ext cx="29772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4" name="Freihand 353">
                  <a:extLst>
                    <a:ext uri="{FF2B5EF4-FFF2-40B4-BE49-F238E27FC236}">
                      <a16:creationId xmlns:a16="http://schemas.microsoft.com/office/drawing/2014/main" id="{65902766-0558-F1C8-AAE7-7085FA8D8317}"/>
                    </a:ext>
                  </a:extLst>
                </p14:cNvPr>
                <p14:cNvContentPartPr/>
                <p14:nvPr/>
              </p14:nvContentPartPr>
              <p14:xfrm>
                <a:off x="10832435" y="3227068"/>
                <a:ext cx="239400" cy="522720"/>
              </p14:xfrm>
            </p:contentPart>
          </mc:Choice>
          <mc:Fallback>
            <p:pic>
              <p:nvPicPr>
                <p:cNvPr id="354" name="Freihand 353">
                  <a:extLst>
                    <a:ext uri="{FF2B5EF4-FFF2-40B4-BE49-F238E27FC236}">
                      <a16:creationId xmlns:a16="http://schemas.microsoft.com/office/drawing/2014/main" id="{65902766-0558-F1C8-AAE7-7085FA8D8317}"/>
                    </a:ext>
                  </a:extLst>
                </p:cNvPr>
                <p:cNvPicPr/>
                <p:nvPr/>
              </p:nvPicPr>
              <p:blipFill>
                <a:blip r:embed="rId527"/>
                <a:stretch>
                  <a:fillRect/>
                </a:stretch>
              </p:blipFill>
              <p:spPr>
                <a:xfrm>
                  <a:off x="10823795" y="3218428"/>
                  <a:ext cx="257040" cy="540360"/>
                </a:xfrm>
                <a:prstGeom prst="rect">
                  <a:avLst/>
                </a:prstGeom>
              </p:spPr>
            </p:pic>
          </mc:Fallback>
        </mc:AlternateContent>
      </p:grpSp>
      <p:grpSp>
        <p:nvGrpSpPr>
          <p:cNvPr id="360" name="Gruppieren 359">
            <a:extLst>
              <a:ext uri="{FF2B5EF4-FFF2-40B4-BE49-F238E27FC236}">
                <a16:creationId xmlns:a16="http://schemas.microsoft.com/office/drawing/2014/main" id="{E49AA8A2-2EB1-4FEC-607A-356EE20C0F98}"/>
              </a:ext>
            </a:extLst>
          </p:cNvPr>
          <p:cNvGrpSpPr/>
          <p:nvPr/>
        </p:nvGrpSpPr>
        <p:grpSpPr>
          <a:xfrm>
            <a:off x="756035" y="2035828"/>
            <a:ext cx="4429800" cy="2964240"/>
            <a:chOff x="756035" y="2035828"/>
            <a:chExt cx="4429800" cy="2964240"/>
          </a:xfrm>
        </p:grpSpPr>
        <mc:AlternateContent xmlns:mc="http://schemas.openxmlformats.org/markup-compatibility/2006">
          <mc:Choice xmlns:p14="http://schemas.microsoft.com/office/powerpoint/2010/main" Requires="p14">
            <p:contentPart p14:bwMode="auto" r:id="rId528">
              <p14:nvContentPartPr>
                <p14:cNvPr id="337" name="Freihand 336">
                  <a:extLst>
                    <a:ext uri="{FF2B5EF4-FFF2-40B4-BE49-F238E27FC236}">
                      <a16:creationId xmlns:a16="http://schemas.microsoft.com/office/drawing/2014/main" id="{CA0EED95-4F37-F390-D26F-5100B2C52F6F}"/>
                    </a:ext>
                  </a:extLst>
                </p14:cNvPr>
                <p14:cNvContentPartPr/>
                <p14:nvPr/>
              </p14:nvContentPartPr>
              <p14:xfrm>
                <a:off x="1437875" y="2221948"/>
                <a:ext cx="224640" cy="42120"/>
              </p14:xfrm>
            </p:contentPart>
          </mc:Choice>
          <mc:Fallback>
            <p:pic>
              <p:nvPicPr>
                <p:cNvPr id="337" name="Freihand 336">
                  <a:extLst>
                    <a:ext uri="{FF2B5EF4-FFF2-40B4-BE49-F238E27FC236}">
                      <a16:creationId xmlns:a16="http://schemas.microsoft.com/office/drawing/2014/main" id="{CA0EED95-4F37-F390-D26F-5100B2C52F6F}"/>
                    </a:ext>
                  </a:extLst>
                </p:cNvPr>
                <p:cNvPicPr/>
                <p:nvPr/>
              </p:nvPicPr>
              <p:blipFill>
                <a:blip r:embed="rId529"/>
                <a:stretch>
                  <a:fillRect/>
                </a:stretch>
              </p:blipFill>
              <p:spPr>
                <a:xfrm>
                  <a:off x="1428875" y="2213308"/>
                  <a:ext cx="242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8" name="Freihand 337">
                  <a:extLst>
                    <a:ext uri="{FF2B5EF4-FFF2-40B4-BE49-F238E27FC236}">
                      <a16:creationId xmlns:a16="http://schemas.microsoft.com/office/drawing/2014/main" id="{14E6B605-A056-BEC5-43A8-6BA02619CB11}"/>
                    </a:ext>
                  </a:extLst>
                </p14:cNvPr>
                <p14:cNvContentPartPr/>
                <p14:nvPr/>
              </p14:nvContentPartPr>
              <p14:xfrm>
                <a:off x="5136515" y="4710628"/>
                <a:ext cx="49320" cy="289440"/>
              </p14:xfrm>
            </p:contentPart>
          </mc:Choice>
          <mc:Fallback>
            <p:pic>
              <p:nvPicPr>
                <p:cNvPr id="338" name="Freihand 337">
                  <a:extLst>
                    <a:ext uri="{FF2B5EF4-FFF2-40B4-BE49-F238E27FC236}">
                      <a16:creationId xmlns:a16="http://schemas.microsoft.com/office/drawing/2014/main" id="{14E6B605-A056-BEC5-43A8-6BA02619CB11}"/>
                    </a:ext>
                  </a:extLst>
                </p:cNvPr>
                <p:cNvPicPr/>
                <p:nvPr/>
              </p:nvPicPr>
              <p:blipFill>
                <a:blip r:embed="rId531"/>
                <a:stretch>
                  <a:fillRect/>
                </a:stretch>
              </p:blipFill>
              <p:spPr>
                <a:xfrm>
                  <a:off x="5127875" y="4701628"/>
                  <a:ext cx="669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2" name="Freihand 341">
                  <a:extLst>
                    <a:ext uri="{FF2B5EF4-FFF2-40B4-BE49-F238E27FC236}">
                      <a16:creationId xmlns:a16="http://schemas.microsoft.com/office/drawing/2014/main" id="{9254E835-4975-6B42-46B4-CDE67E2B9D07}"/>
                    </a:ext>
                  </a:extLst>
                </p14:cNvPr>
                <p14:cNvContentPartPr/>
                <p14:nvPr/>
              </p14:nvContentPartPr>
              <p14:xfrm>
                <a:off x="772955" y="2061748"/>
                <a:ext cx="232920" cy="173520"/>
              </p14:xfrm>
            </p:contentPart>
          </mc:Choice>
          <mc:Fallback>
            <p:pic>
              <p:nvPicPr>
                <p:cNvPr id="342" name="Freihand 341">
                  <a:extLst>
                    <a:ext uri="{FF2B5EF4-FFF2-40B4-BE49-F238E27FC236}">
                      <a16:creationId xmlns:a16="http://schemas.microsoft.com/office/drawing/2014/main" id="{9254E835-4975-6B42-46B4-CDE67E2B9D07}"/>
                    </a:ext>
                  </a:extLst>
                </p:cNvPr>
                <p:cNvPicPr/>
                <p:nvPr/>
              </p:nvPicPr>
              <p:blipFill>
                <a:blip r:embed="rId533"/>
                <a:stretch>
                  <a:fillRect/>
                </a:stretch>
              </p:blipFill>
              <p:spPr>
                <a:xfrm>
                  <a:off x="764315" y="2052748"/>
                  <a:ext cx="250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3" name="Freihand 342">
                  <a:extLst>
                    <a:ext uri="{FF2B5EF4-FFF2-40B4-BE49-F238E27FC236}">
                      <a16:creationId xmlns:a16="http://schemas.microsoft.com/office/drawing/2014/main" id="{67714DB7-C220-FDBD-9939-E5BA25CD573B}"/>
                    </a:ext>
                  </a:extLst>
                </p14:cNvPr>
                <p14:cNvContentPartPr/>
                <p14:nvPr/>
              </p14:nvContentPartPr>
              <p14:xfrm>
                <a:off x="756035" y="2176948"/>
                <a:ext cx="297720" cy="138600"/>
              </p14:xfrm>
            </p:contentPart>
          </mc:Choice>
          <mc:Fallback>
            <p:pic>
              <p:nvPicPr>
                <p:cNvPr id="343" name="Freihand 342">
                  <a:extLst>
                    <a:ext uri="{FF2B5EF4-FFF2-40B4-BE49-F238E27FC236}">
                      <a16:creationId xmlns:a16="http://schemas.microsoft.com/office/drawing/2014/main" id="{67714DB7-C220-FDBD-9939-E5BA25CD573B}"/>
                    </a:ext>
                  </a:extLst>
                </p:cNvPr>
                <p:cNvPicPr/>
                <p:nvPr/>
              </p:nvPicPr>
              <p:blipFill>
                <a:blip r:embed="rId535"/>
                <a:stretch>
                  <a:fillRect/>
                </a:stretch>
              </p:blipFill>
              <p:spPr>
                <a:xfrm>
                  <a:off x="747395" y="2168308"/>
                  <a:ext cx="315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5" name="Freihand 344">
                  <a:extLst>
                    <a:ext uri="{FF2B5EF4-FFF2-40B4-BE49-F238E27FC236}">
                      <a16:creationId xmlns:a16="http://schemas.microsoft.com/office/drawing/2014/main" id="{37739118-68B0-5EA1-3F7D-CF3E7146592F}"/>
                    </a:ext>
                  </a:extLst>
                </p14:cNvPr>
                <p14:cNvContentPartPr/>
                <p14:nvPr/>
              </p14:nvContentPartPr>
              <p14:xfrm>
                <a:off x="855395" y="2323828"/>
                <a:ext cx="102600" cy="225720"/>
              </p14:xfrm>
            </p:contentPart>
          </mc:Choice>
          <mc:Fallback>
            <p:pic>
              <p:nvPicPr>
                <p:cNvPr id="345" name="Freihand 344">
                  <a:extLst>
                    <a:ext uri="{FF2B5EF4-FFF2-40B4-BE49-F238E27FC236}">
                      <a16:creationId xmlns:a16="http://schemas.microsoft.com/office/drawing/2014/main" id="{37739118-68B0-5EA1-3F7D-CF3E7146592F}"/>
                    </a:ext>
                  </a:extLst>
                </p:cNvPr>
                <p:cNvPicPr/>
                <p:nvPr/>
              </p:nvPicPr>
              <p:blipFill>
                <a:blip r:embed="rId537"/>
                <a:stretch>
                  <a:fillRect/>
                </a:stretch>
              </p:blipFill>
              <p:spPr>
                <a:xfrm>
                  <a:off x="846395" y="2314828"/>
                  <a:ext cx="1202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6" name="Freihand 345">
                  <a:extLst>
                    <a:ext uri="{FF2B5EF4-FFF2-40B4-BE49-F238E27FC236}">
                      <a16:creationId xmlns:a16="http://schemas.microsoft.com/office/drawing/2014/main" id="{BF6BA99C-F524-74AC-1C07-B67F2388CA56}"/>
                    </a:ext>
                  </a:extLst>
                </p14:cNvPr>
                <p14:cNvContentPartPr/>
                <p14:nvPr/>
              </p14:nvContentPartPr>
              <p14:xfrm>
                <a:off x="1134035" y="2125468"/>
                <a:ext cx="128160" cy="181800"/>
              </p14:xfrm>
            </p:contentPart>
          </mc:Choice>
          <mc:Fallback>
            <p:pic>
              <p:nvPicPr>
                <p:cNvPr id="346" name="Freihand 345">
                  <a:extLst>
                    <a:ext uri="{FF2B5EF4-FFF2-40B4-BE49-F238E27FC236}">
                      <a16:creationId xmlns:a16="http://schemas.microsoft.com/office/drawing/2014/main" id="{BF6BA99C-F524-74AC-1C07-B67F2388CA56}"/>
                    </a:ext>
                  </a:extLst>
                </p:cNvPr>
                <p:cNvPicPr/>
                <p:nvPr/>
              </p:nvPicPr>
              <p:blipFill>
                <a:blip r:embed="rId539"/>
                <a:stretch>
                  <a:fillRect/>
                </a:stretch>
              </p:blipFill>
              <p:spPr>
                <a:xfrm>
                  <a:off x="1125395" y="2116828"/>
                  <a:ext cx="145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7" name="Freihand 346">
                  <a:extLst>
                    <a:ext uri="{FF2B5EF4-FFF2-40B4-BE49-F238E27FC236}">
                      <a16:creationId xmlns:a16="http://schemas.microsoft.com/office/drawing/2014/main" id="{B351E772-2F3C-882A-9D08-A9F117932040}"/>
                    </a:ext>
                  </a:extLst>
                </p14:cNvPr>
                <p14:cNvContentPartPr/>
                <p14:nvPr/>
              </p14:nvContentPartPr>
              <p14:xfrm>
                <a:off x="1082915" y="2035828"/>
                <a:ext cx="186120" cy="14040"/>
              </p14:xfrm>
            </p:contentPart>
          </mc:Choice>
          <mc:Fallback>
            <p:pic>
              <p:nvPicPr>
                <p:cNvPr id="347" name="Freihand 346">
                  <a:extLst>
                    <a:ext uri="{FF2B5EF4-FFF2-40B4-BE49-F238E27FC236}">
                      <a16:creationId xmlns:a16="http://schemas.microsoft.com/office/drawing/2014/main" id="{B351E772-2F3C-882A-9D08-A9F117932040}"/>
                    </a:ext>
                  </a:extLst>
                </p:cNvPr>
                <p:cNvPicPr/>
                <p:nvPr/>
              </p:nvPicPr>
              <p:blipFill>
                <a:blip r:embed="rId541"/>
                <a:stretch>
                  <a:fillRect/>
                </a:stretch>
              </p:blipFill>
              <p:spPr>
                <a:xfrm>
                  <a:off x="1073915" y="2026828"/>
                  <a:ext cx="203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9" name="Freihand 358">
                  <a:extLst>
                    <a:ext uri="{FF2B5EF4-FFF2-40B4-BE49-F238E27FC236}">
                      <a16:creationId xmlns:a16="http://schemas.microsoft.com/office/drawing/2014/main" id="{74AD50EA-2E77-5A42-1B68-748B1C60FDFC}"/>
                    </a:ext>
                  </a:extLst>
                </p14:cNvPr>
                <p14:cNvContentPartPr/>
                <p14:nvPr/>
              </p14:nvContentPartPr>
              <p14:xfrm>
                <a:off x="1559555" y="2260468"/>
                <a:ext cx="3620520" cy="2603520"/>
              </p14:xfrm>
            </p:contentPart>
          </mc:Choice>
          <mc:Fallback>
            <p:pic>
              <p:nvPicPr>
                <p:cNvPr id="359" name="Freihand 358">
                  <a:extLst>
                    <a:ext uri="{FF2B5EF4-FFF2-40B4-BE49-F238E27FC236}">
                      <a16:creationId xmlns:a16="http://schemas.microsoft.com/office/drawing/2014/main" id="{74AD50EA-2E77-5A42-1B68-748B1C60FDFC}"/>
                    </a:ext>
                  </a:extLst>
                </p:cNvPr>
                <p:cNvPicPr/>
                <p:nvPr/>
              </p:nvPicPr>
              <p:blipFill>
                <a:blip r:embed="rId543"/>
                <a:stretch>
                  <a:fillRect/>
                </a:stretch>
              </p:blipFill>
              <p:spPr>
                <a:xfrm>
                  <a:off x="1550915" y="2251828"/>
                  <a:ext cx="3638160" cy="262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4">
            <p14:nvContentPartPr>
              <p14:cNvPr id="361" name="Freihand 360">
                <a:extLst>
                  <a:ext uri="{FF2B5EF4-FFF2-40B4-BE49-F238E27FC236}">
                    <a16:creationId xmlns:a16="http://schemas.microsoft.com/office/drawing/2014/main" id="{0D92E132-3B6D-0D4D-9AF2-F052D4D1C545}"/>
                  </a:ext>
                </a:extLst>
              </p14:cNvPr>
              <p14:cNvContentPartPr/>
              <p14:nvPr/>
            </p14:nvContentPartPr>
            <p14:xfrm>
              <a:off x="1977515" y="1038268"/>
              <a:ext cx="3157920" cy="3301920"/>
            </p14:xfrm>
          </p:contentPart>
        </mc:Choice>
        <mc:Fallback>
          <p:pic>
            <p:nvPicPr>
              <p:cNvPr id="361" name="Freihand 360">
                <a:extLst>
                  <a:ext uri="{FF2B5EF4-FFF2-40B4-BE49-F238E27FC236}">
                    <a16:creationId xmlns:a16="http://schemas.microsoft.com/office/drawing/2014/main" id="{0D92E132-3B6D-0D4D-9AF2-F052D4D1C545}"/>
                  </a:ext>
                </a:extLst>
              </p:cNvPr>
              <p:cNvPicPr/>
              <p:nvPr/>
            </p:nvPicPr>
            <p:blipFill>
              <a:blip r:embed="rId545"/>
              <a:stretch>
                <a:fillRect/>
              </a:stretch>
            </p:blipFill>
            <p:spPr>
              <a:xfrm>
                <a:off x="1968515" y="1029628"/>
                <a:ext cx="3175560" cy="3319560"/>
              </a:xfrm>
              <a:prstGeom prst="rect">
                <a:avLst/>
              </a:prstGeom>
            </p:spPr>
          </p:pic>
        </mc:Fallback>
      </mc:AlternateContent>
      <p:grpSp>
        <p:nvGrpSpPr>
          <p:cNvPr id="365" name="Gruppieren 364">
            <a:extLst>
              <a:ext uri="{FF2B5EF4-FFF2-40B4-BE49-F238E27FC236}">
                <a16:creationId xmlns:a16="http://schemas.microsoft.com/office/drawing/2014/main" id="{F7658AEC-C0E4-0645-7200-1D5EBC5946BD}"/>
              </a:ext>
            </a:extLst>
          </p:cNvPr>
          <p:cNvGrpSpPr/>
          <p:nvPr/>
        </p:nvGrpSpPr>
        <p:grpSpPr>
          <a:xfrm>
            <a:off x="5263235" y="3925468"/>
            <a:ext cx="478080" cy="522360"/>
            <a:chOff x="5263235" y="3925468"/>
            <a:chExt cx="478080" cy="522360"/>
          </a:xfrm>
        </p:grpSpPr>
        <mc:AlternateContent xmlns:mc="http://schemas.openxmlformats.org/markup-compatibility/2006">
          <mc:Choice xmlns:p14="http://schemas.microsoft.com/office/powerpoint/2010/main" Requires="p14">
            <p:contentPart p14:bwMode="auto" r:id="rId546">
              <p14:nvContentPartPr>
                <p14:cNvPr id="362" name="Freihand 361">
                  <a:extLst>
                    <a:ext uri="{FF2B5EF4-FFF2-40B4-BE49-F238E27FC236}">
                      <a16:creationId xmlns:a16="http://schemas.microsoft.com/office/drawing/2014/main" id="{C7AFF85D-F588-FC37-E3A2-A4C1EB88D221}"/>
                    </a:ext>
                  </a:extLst>
                </p14:cNvPr>
                <p14:cNvContentPartPr/>
                <p14:nvPr/>
              </p14:nvContentPartPr>
              <p14:xfrm>
                <a:off x="5271515" y="4149388"/>
                <a:ext cx="174240" cy="298440"/>
              </p14:xfrm>
            </p:contentPart>
          </mc:Choice>
          <mc:Fallback>
            <p:pic>
              <p:nvPicPr>
                <p:cNvPr id="362" name="Freihand 361">
                  <a:extLst>
                    <a:ext uri="{FF2B5EF4-FFF2-40B4-BE49-F238E27FC236}">
                      <a16:creationId xmlns:a16="http://schemas.microsoft.com/office/drawing/2014/main" id="{C7AFF85D-F588-FC37-E3A2-A4C1EB88D221}"/>
                    </a:ext>
                  </a:extLst>
                </p:cNvPr>
                <p:cNvPicPr/>
                <p:nvPr/>
              </p:nvPicPr>
              <p:blipFill>
                <a:blip r:embed="rId547"/>
                <a:stretch>
                  <a:fillRect/>
                </a:stretch>
              </p:blipFill>
              <p:spPr>
                <a:xfrm>
                  <a:off x="5262515" y="4140388"/>
                  <a:ext cx="1918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3" name="Freihand 362">
                  <a:extLst>
                    <a:ext uri="{FF2B5EF4-FFF2-40B4-BE49-F238E27FC236}">
                      <a16:creationId xmlns:a16="http://schemas.microsoft.com/office/drawing/2014/main" id="{4309A127-0A47-283E-161E-E970F13C9C13}"/>
                    </a:ext>
                  </a:extLst>
                </p14:cNvPr>
                <p14:cNvContentPartPr/>
                <p14:nvPr/>
              </p14:nvContentPartPr>
              <p14:xfrm>
                <a:off x="5263235" y="4084228"/>
                <a:ext cx="222480" cy="67680"/>
              </p14:xfrm>
            </p:contentPart>
          </mc:Choice>
          <mc:Fallback>
            <p:pic>
              <p:nvPicPr>
                <p:cNvPr id="363" name="Freihand 362">
                  <a:extLst>
                    <a:ext uri="{FF2B5EF4-FFF2-40B4-BE49-F238E27FC236}">
                      <a16:creationId xmlns:a16="http://schemas.microsoft.com/office/drawing/2014/main" id="{4309A127-0A47-283E-161E-E970F13C9C13}"/>
                    </a:ext>
                  </a:extLst>
                </p:cNvPr>
                <p:cNvPicPr/>
                <p:nvPr/>
              </p:nvPicPr>
              <p:blipFill>
                <a:blip r:embed="rId549"/>
                <a:stretch>
                  <a:fillRect/>
                </a:stretch>
              </p:blipFill>
              <p:spPr>
                <a:xfrm>
                  <a:off x="5254235" y="4075588"/>
                  <a:ext cx="240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4" name="Freihand 363">
                  <a:extLst>
                    <a:ext uri="{FF2B5EF4-FFF2-40B4-BE49-F238E27FC236}">
                      <a16:creationId xmlns:a16="http://schemas.microsoft.com/office/drawing/2014/main" id="{4CBB07A6-6F07-24A3-1A1F-9FFD29B106DD}"/>
                    </a:ext>
                  </a:extLst>
                </p14:cNvPr>
                <p14:cNvContentPartPr/>
                <p14:nvPr/>
              </p14:nvContentPartPr>
              <p14:xfrm>
                <a:off x="5592275" y="3925468"/>
                <a:ext cx="149040" cy="207360"/>
              </p14:xfrm>
            </p:contentPart>
          </mc:Choice>
          <mc:Fallback>
            <p:pic>
              <p:nvPicPr>
                <p:cNvPr id="364" name="Freihand 363">
                  <a:extLst>
                    <a:ext uri="{FF2B5EF4-FFF2-40B4-BE49-F238E27FC236}">
                      <a16:creationId xmlns:a16="http://schemas.microsoft.com/office/drawing/2014/main" id="{4CBB07A6-6F07-24A3-1A1F-9FFD29B106DD}"/>
                    </a:ext>
                  </a:extLst>
                </p:cNvPr>
                <p:cNvPicPr/>
                <p:nvPr/>
              </p:nvPicPr>
              <p:blipFill>
                <a:blip r:embed="rId551"/>
                <a:stretch>
                  <a:fillRect/>
                </a:stretch>
              </p:blipFill>
              <p:spPr>
                <a:xfrm>
                  <a:off x="5583275" y="3916828"/>
                  <a:ext cx="166680" cy="225000"/>
                </a:xfrm>
                <a:prstGeom prst="rect">
                  <a:avLst/>
                </a:prstGeom>
              </p:spPr>
            </p:pic>
          </mc:Fallback>
        </mc:AlternateContent>
      </p:grpSp>
      <p:grpSp>
        <p:nvGrpSpPr>
          <p:cNvPr id="374" name="Gruppieren 373">
            <a:extLst>
              <a:ext uri="{FF2B5EF4-FFF2-40B4-BE49-F238E27FC236}">
                <a16:creationId xmlns:a16="http://schemas.microsoft.com/office/drawing/2014/main" id="{C4FC8C68-BE58-435B-B95F-BAB393C60588}"/>
              </a:ext>
            </a:extLst>
          </p:cNvPr>
          <p:cNvGrpSpPr/>
          <p:nvPr/>
        </p:nvGrpSpPr>
        <p:grpSpPr>
          <a:xfrm>
            <a:off x="3711995" y="1671148"/>
            <a:ext cx="936360" cy="728640"/>
            <a:chOff x="3711995" y="1671148"/>
            <a:chExt cx="936360" cy="728640"/>
          </a:xfrm>
        </p:grpSpPr>
        <mc:AlternateContent xmlns:mc="http://schemas.openxmlformats.org/markup-compatibility/2006">
          <mc:Choice xmlns:p14="http://schemas.microsoft.com/office/powerpoint/2010/main" Requires="p14">
            <p:contentPart p14:bwMode="auto" r:id="rId552">
              <p14:nvContentPartPr>
                <p14:cNvPr id="369" name="Freihand 368">
                  <a:extLst>
                    <a:ext uri="{FF2B5EF4-FFF2-40B4-BE49-F238E27FC236}">
                      <a16:creationId xmlns:a16="http://schemas.microsoft.com/office/drawing/2014/main" id="{13FDE67E-D3D8-0660-F326-8ACDCFEE2339}"/>
                    </a:ext>
                  </a:extLst>
                </p14:cNvPr>
                <p14:cNvContentPartPr/>
                <p14:nvPr/>
              </p14:nvContentPartPr>
              <p14:xfrm>
                <a:off x="3711995" y="2234908"/>
                <a:ext cx="82440" cy="152280"/>
              </p14:xfrm>
            </p:contentPart>
          </mc:Choice>
          <mc:Fallback>
            <p:pic>
              <p:nvPicPr>
                <p:cNvPr id="369" name="Freihand 368">
                  <a:extLst>
                    <a:ext uri="{FF2B5EF4-FFF2-40B4-BE49-F238E27FC236}">
                      <a16:creationId xmlns:a16="http://schemas.microsoft.com/office/drawing/2014/main" id="{13FDE67E-D3D8-0660-F326-8ACDCFEE2339}"/>
                    </a:ext>
                  </a:extLst>
                </p:cNvPr>
                <p:cNvPicPr/>
                <p:nvPr/>
              </p:nvPicPr>
              <p:blipFill>
                <a:blip r:embed="rId553"/>
                <a:stretch>
                  <a:fillRect/>
                </a:stretch>
              </p:blipFill>
              <p:spPr>
                <a:xfrm>
                  <a:off x="3702995" y="2225908"/>
                  <a:ext cx="100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0" name="Freihand 369">
                  <a:extLst>
                    <a:ext uri="{FF2B5EF4-FFF2-40B4-BE49-F238E27FC236}">
                      <a16:creationId xmlns:a16="http://schemas.microsoft.com/office/drawing/2014/main" id="{6D7055F1-85CA-938D-2C0B-24FC8C4ACB2C}"/>
                    </a:ext>
                  </a:extLst>
                </p14:cNvPr>
                <p14:cNvContentPartPr/>
                <p14:nvPr/>
              </p14:nvContentPartPr>
              <p14:xfrm>
                <a:off x="3854555" y="2122228"/>
                <a:ext cx="69120" cy="277560"/>
              </p14:xfrm>
            </p:contentPart>
          </mc:Choice>
          <mc:Fallback>
            <p:pic>
              <p:nvPicPr>
                <p:cNvPr id="370" name="Freihand 369">
                  <a:extLst>
                    <a:ext uri="{FF2B5EF4-FFF2-40B4-BE49-F238E27FC236}">
                      <a16:creationId xmlns:a16="http://schemas.microsoft.com/office/drawing/2014/main" id="{6D7055F1-85CA-938D-2C0B-24FC8C4ACB2C}"/>
                    </a:ext>
                  </a:extLst>
                </p:cNvPr>
                <p:cNvPicPr/>
                <p:nvPr/>
              </p:nvPicPr>
              <p:blipFill>
                <a:blip r:embed="rId555"/>
                <a:stretch>
                  <a:fillRect/>
                </a:stretch>
              </p:blipFill>
              <p:spPr>
                <a:xfrm>
                  <a:off x="3845915" y="2113228"/>
                  <a:ext cx="867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71" name="Freihand 370">
                  <a:extLst>
                    <a:ext uri="{FF2B5EF4-FFF2-40B4-BE49-F238E27FC236}">
                      <a16:creationId xmlns:a16="http://schemas.microsoft.com/office/drawing/2014/main" id="{767A0A19-4B1F-E558-22F9-7910E29CACB4}"/>
                    </a:ext>
                  </a:extLst>
                </p14:cNvPr>
                <p14:cNvContentPartPr/>
                <p14:nvPr/>
              </p14:nvContentPartPr>
              <p14:xfrm>
                <a:off x="3947795" y="1914508"/>
                <a:ext cx="372600" cy="270360"/>
              </p14:xfrm>
            </p:contentPart>
          </mc:Choice>
          <mc:Fallback>
            <p:pic>
              <p:nvPicPr>
                <p:cNvPr id="371" name="Freihand 370">
                  <a:extLst>
                    <a:ext uri="{FF2B5EF4-FFF2-40B4-BE49-F238E27FC236}">
                      <a16:creationId xmlns:a16="http://schemas.microsoft.com/office/drawing/2014/main" id="{767A0A19-4B1F-E558-22F9-7910E29CACB4}"/>
                    </a:ext>
                  </a:extLst>
                </p:cNvPr>
                <p:cNvPicPr/>
                <p:nvPr/>
              </p:nvPicPr>
              <p:blipFill>
                <a:blip r:embed="rId557"/>
                <a:stretch>
                  <a:fillRect/>
                </a:stretch>
              </p:blipFill>
              <p:spPr>
                <a:xfrm>
                  <a:off x="3938795" y="1905508"/>
                  <a:ext cx="3902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2" name="Freihand 371">
                  <a:extLst>
                    <a:ext uri="{FF2B5EF4-FFF2-40B4-BE49-F238E27FC236}">
                      <a16:creationId xmlns:a16="http://schemas.microsoft.com/office/drawing/2014/main" id="{741DC386-7E7C-5E71-6444-5D5B8D40961C}"/>
                    </a:ext>
                  </a:extLst>
                </p14:cNvPr>
                <p14:cNvContentPartPr/>
                <p14:nvPr/>
              </p14:nvContentPartPr>
              <p14:xfrm>
                <a:off x="4217075" y="1851508"/>
                <a:ext cx="6840" cy="11520"/>
              </p14:xfrm>
            </p:contentPart>
          </mc:Choice>
          <mc:Fallback>
            <p:pic>
              <p:nvPicPr>
                <p:cNvPr id="372" name="Freihand 371">
                  <a:extLst>
                    <a:ext uri="{FF2B5EF4-FFF2-40B4-BE49-F238E27FC236}">
                      <a16:creationId xmlns:a16="http://schemas.microsoft.com/office/drawing/2014/main" id="{741DC386-7E7C-5E71-6444-5D5B8D40961C}"/>
                    </a:ext>
                  </a:extLst>
                </p:cNvPr>
                <p:cNvPicPr/>
                <p:nvPr/>
              </p:nvPicPr>
              <p:blipFill>
                <a:blip r:embed="rId559"/>
                <a:stretch>
                  <a:fillRect/>
                </a:stretch>
              </p:blipFill>
              <p:spPr>
                <a:xfrm>
                  <a:off x="4208435" y="1842868"/>
                  <a:ext cx="24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3" name="Freihand 372">
                  <a:extLst>
                    <a:ext uri="{FF2B5EF4-FFF2-40B4-BE49-F238E27FC236}">
                      <a16:creationId xmlns:a16="http://schemas.microsoft.com/office/drawing/2014/main" id="{9D9E0273-3B99-E9E1-1127-DFD7962CDC30}"/>
                    </a:ext>
                  </a:extLst>
                </p14:cNvPr>
                <p14:cNvContentPartPr/>
                <p14:nvPr/>
              </p14:nvContentPartPr>
              <p14:xfrm>
                <a:off x="4366475" y="1671148"/>
                <a:ext cx="281880" cy="331560"/>
              </p14:xfrm>
            </p:contentPart>
          </mc:Choice>
          <mc:Fallback>
            <p:pic>
              <p:nvPicPr>
                <p:cNvPr id="373" name="Freihand 372">
                  <a:extLst>
                    <a:ext uri="{FF2B5EF4-FFF2-40B4-BE49-F238E27FC236}">
                      <a16:creationId xmlns:a16="http://schemas.microsoft.com/office/drawing/2014/main" id="{9D9E0273-3B99-E9E1-1127-DFD7962CDC30}"/>
                    </a:ext>
                  </a:extLst>
                </p:cNvPr>
                <p:cNvPicPr/>
                <p:nvPr/>
              </p:nvPicPr>
              <p:blipFill>
                <a:blip r:embed="rId561"/>
                <a:stretch>
                  <a:fillRect/>
                </a:stretch>
              </p:blipFill>
              <p:spPr>
                <a:xfrm>
                  <a:off x="4357835" y="1662148"/>
                  <a:ext cx="299520" cy="349200"/>
                </a:xfrm>
                <a:prstGeom prst="rect">
                  <a:avLst/>
                </a:prstGeom>
              </p:spPr>
            </p:pic>
          </mc:Fallback>
        </mc:AlternateContent>
      </p:grpSp>
      <p:grpSp>
        <p:nvGrpSpPr>
          <p:cNvPr id="382" name="Gruppieren 381">
            <a:extLst>
              <a:ext uri="{FF2B5EF4-FFF2-40B4-BE49-F238E27FC236}">
                <a16:creationId xmlns:a16="http://schemas.microsoft.com/office/drawing/2014/main" id="{B50C98AC-8528-3F2A-037B-0FD879BF1FF5}"/>
              </a:ext>
            </a:extLst>
          </p:cNvPr>
          <p:cNvGrpSpPr/>
          <p:nvPr/>
        </p:nvGrpSpPr>
        <p:grpSpPr>
          <a:xfrm>
            <a:off x="4244435" y="2270188"/>
            <a:ext cx="320760" cy="261000"/>
            <a:chOff x="4244435" y="2270188"/>
            <a:chExt cx="320760" cy="261000"/>
          </a:xfrm>
        </p:grpSpPr>
        <mc:AlternateContent xmlns:mc="http://schemas.openxmlformats.org/markup-compatibility/2006">
          <mc:Choice xmlns:p14="http://schemas.microsoft.com/office/powerpoint/2010/main" Requires="p14">
            <p:contentPart p14:bwMode="auto" r:id="rId562">
              <p14:nvContentPartPr>
                <p14:cNvPr id="380" name="Freihand 379">
                  <a:extLst>
                    <a:ext uri="{FF2B5EF4-FFF2-40B4-BE49-F238E27FC236}">
                      <a16:creationId xmlns:a16="http://schemas.microsoft.com/office/drawing/2014/main" id="{BD2417A3-13EF-B121-F238-2DA6DCF3787B}"/>
                    </a:ext>
                  </a:extLst>
                </p14:cNvPr>
                <p14:cNvContentPartPr/>
                <p14:nvPr/>
              </p14:nvContentPartPr>
              <p14:xfrm>
                <a:off x="4244435" y="2284588"/>
                <a:ext cx="157320" cy="246600"/>
              </p14:xfrm>
            </p:contentPart>
          </mc:Choice>
          <mc:Fallback>
            <p:pic>
              <p:nvPicPr>
                <p:cNvPr id="380" name="Freihand 379">
                  <a:extLst>
                    <a:ext uri="{FF2B5EF4-FFF2-40B4-BE49-F238E27FC236}">
                      <a16:creationId xmlns:a16="http://schemas.microsoft.com/office/drawing/2014/main" id="{BD2417A3-13EF-B121-F238-2DA6DCF3787B}"/>
                    </a:ext>
                  </a:extLst>
                </p:cNvPr>
                <p:cNvPicPr/>
                <p:nvPr/>
              </p:nvPicPr>
              <p:blipFill>
                <a:blip r:embed="rId563"/>
                <a:stretch>
                  <a:fillRect/>
                </a:stretch>
              </p:blipFill>
              <p:spPr>
                <a:xfrm>
                  <a:off x="4235435" y="2275588"/>
                  <a:ext cx="174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81" name="Freihand 380">
                  <a:extLst>
                    <a:ext uri="{FF2B5EF4-FFF2-40B4-BE49-F238E27FC236}">
                      <a16:creationId xmlns:a16="http://schemas.microsoft.com/office/drawing/2014/main" id="{B2F7C5F9-ED89-BCA0-96F7-7D4DB6FBFFA7}"/>
                    </a:ext>
                  </a:extLst>
                </p14:cNvPr>
                <p14:cNvContentPartPr/>
                <p14:nvPr/>
              </p14:nvContentPartPr>
              <p14:xfrm>
                <a:off x="4401035" y="2270188"/>
                <a:ext cx="164160" cy="141840"/>
              </p14:xfrm>
            </p:contentPart>
          </mc:Choice>
          <mc:Fallback>
            <p:pic>
              <p:nvPicPr>
                <p:cNvPr id="381" name="Freihand 380">
                  <a:extLst>
                    <a:ext uri="{FF2B5EF4-FFF2-40B4-BE49-F238E27FC236}">
                      <a16:creationId xmlns:a16="http://schemas.microsoft.com/office/drawing/2014/main" id="{B2F7C5F9-ED89-BCA0-96F7-7D4DB6FBFFA7}"/>
                    </a:ext>
                  </a:extLst>
                </p:cNvPr>
                <p:cNvPicPr/>
                <p:nvPr/>
              </p:nvPicPr>
              <p:blipFill>
                <a:blip r:embed="rId565"/>
                <a:stretch>
                  <a:fillRect/>
                </a:stretch>
              </p:blipFill>
              <p:spPr>
                <a:xfrm>
                  <a:off x="4392395" y="2261188"/>
                  <a:ext cx="181800" cy="159480"/>
                </a:xfrm>
                <a:prstGeom prst="rect">
                  <a:avLst/>
                </a:prstGeom>
              </p:spPr>
            </p:pic>
          </mc:Fallback>
        </mc:AlternateContent>
      </p:grpSp>
      <p:grpSp>
        <p:nvGrpSpPr>
          <p:cNvPr id="397" name="Gruppieren 396">
            <a:extLst>
              <a:ext uri="{FF2B5EF4-FFF2-40B4-BE49-F238E27FC236}">
                <a16:creationId xmlns:a16="http://schemas.microsoft.com/office/drawing/2014/main" id="{4A7963B3-DD6F-0F96-8FE5-4770AA0E94A1}"/>
              </a:ext>
            </a:extLst>
          </p:cNvPr>
          <p:cNvGrpSpPr/>
          <p:nvPr/>
        </p:nvGrpSpPr>
        <p:grpSpPr>
          <a:xfrm>
            <a:off x="4785515" y="1388908"/>
            <a:ext cx="1339920" cy="906480"/>
            <a:chOff x="4785515" y="1388908"/>
            <a:chExt cx="1339920" cy="906480"/>
          </a:xfrm>
        </p:grpSpPr>
        <mc:AlternateContent xmlns:mc="http://schemas.openxmlformats.org/markup-compatibility/2006">
          <mc:Choice xmlns:p14="http://schemas.microsoft.com/office/powerpoint/2010/main" Requires="p14">
            <p:contentPart p14:bwMode="auto" r:id="rId566">
              <p14:nvContentPartPr>
                <p14:cNvPr id="375" name="Freihand 374">
                  <a:extLst>
                    <a:ext uri="{FF2B5EF4-FFF2-40B4-BE49-F238E27FC236}">
                      <a16:creationId xmlns:a16="http://schemas.microsoft.com/office/drawing/2014/main" id="{1E42641D-3370-A581-43A4-521F4AA2D270}"/>
                    </a:ext>
                  </a:extLst>
                </p14:cNvPr>
                <p14:cNvContentPartPr/>
                <p14:nvPr/>
              </p14:nvContentPartPr>
              <p14:xfrm>
                <a:off x="4834835" y="1728028"/>
                <a:ext cx="108360" cy="224280"/>
              </p14:xfrm>
            </p:contentPart>
          </mc:Choice>
          <mc:Fallback>
            <p:pic>
              <p:nvPicPr>
                <p:cNvPr id="375" name="Freihand 374">
                  <a:extLst>
                    <a:ext uri="{FF2B5EF4-FFF2-40B4-BE49-F238E27FC236}">
                      <a16:creationId xmlns:a16="http://schemas.microsoft.com/office/drawing/2014/main" id="{1E42641D-3370-A581-43A4-521F4AA2D270}"/>
                    </a:ext>
                  </a:extLst>
                </p:cNvPr>
                <p:cNvPicPr/>
                <p:nvPr/>
              </p:nvPicPr>
              <p:blipFill>
                <a:blip r:embed="rId567"/>
                <a:stretch>
                  <a:fillRect/>
                </a:stretch>
              </p:blipFill>
              <p:spPr>
                <a:xfrm>
                  <a:off x="4826195" y="1719028"/>
                  <a:ext cx="126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76" name="Freihand 375">
                  <a:extLst>
                    <a:ext uri="{FF2B5EF4-FFF2-40B4-BE49-F238E27FC236}">
                      <a16:creationId xmlns:a16="http://schemas.microsoft.com/office/drawing/2014/main" id="{C8933D70-E24D-EED2-19A7-E40F51545805}"/>
                    </a:ext>
                  </a:extLst>
                </p14:cNvPr>
                <p14:cNvContentPartPr/>
                <p14:nvPr/>
              </p14:nvContentPartPr>
              <p14:xfrm>
                <a:off x="4981715" y="1665028"/>
                <a:ext cx="143280" cy="115920"/>
              </p14:xfrm>
            </p:contentPart>
          </mc:Choice>
          <mc:Fallback>
            <p:pic>
              <p:nvPicPr>
                <p:cNvPr id="376" name="Freihand 375">
                  <a:extLst>
                    <a:ext uri="{FF2B5EF4-FFF2-40B4-BE49-F238E27FC236}">
                      <a16:creationId xmlns:a16="http://schemas.microsoft.com/office/drawing/2014/main" id="{C8933D70-E24D-EED2-19A7-E40F51545805}"/>
                    </a:ext>
                  </a:extLst>
                </p:cNvPr>
                <p:cNvPicPr/>
                <p:nvPr/>
              </p:nvPicPr>
              <p:blipFill>
                <a:blip r:embed="rId569"/>
                <a:stretch>
                  <a:fillRect/>
                </a:stretch>
              </p:blipFill>
              <p:spPr>
                <a:xfrm>
                  <a:off x="4973075" y="1656028"/>
                  <a:ext cx="160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77" name="Freihand 376">
                  <a:extLst>
                    <a:ext uri="{FF2B5EF4-FFF2-40B4-BE49-F238E27FC236}">
                      <a16:creationId xmlns:a16="http://schemas.microsoft.com/office/drawing/2014/main" id="{3B42663A-3D71-9402-FD91-92C608AFEDE0}"/>
                    </a:ext>
                  </a:extLst>
                </p14:cNvPr>
                <p14:cNvContentPartPr/>
                <p14:nvPr/>
              </p14:nvContentPartPr>
              <p14:xfrm>
                <a:off x="5142275" y="1464868"/>
                <a:ext cx="227520" cy="244800"/>
              </p14:xfrm>
            </p:contentPart>
          </mc:Choice>
          <mc:Fallback>
            <p:pic>
              <p:nvPicPr>
                <p:cNvPr id="377" name="Freihand 376">
                  <a:extLst>
                    <a:ext uri="{FF2B5EF4-FFF2-40B4-BE49-F238E27FC236}">
                      <a16:creationId xmlns:a16="http://schemas.microsoft.com/office/drawing/2014/main" id="{3B42663A-3D71-9402-FD91-92C608AFEDE0}"/>
                    </a:ext>
                  </a:extLst>
                </p:cNvPr>
                <p:cNvPicPr/>
                <p:nvPr/>
              </p:nvPicPr>
              <p:blipFill>
                <a:blip r:embed="rId571"/>
                <a:stretch>
                  <a:fillRect/>
                </a:stretch>
              </p:blipFill>
              <p:spPr>
                <a:xfrm>
                  <a:off x="5133635" y="1456228"/>
                  <a:ext cx="2451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78" name="Freihand 377">
                  <a:extLst>
                    <a:ext uri="{FF2B5EF4-FFF2-40B4-BE49-F238E27FC236}">
                      <a16:creationId xmlns:a16="http://schemas.microsoft.com/office/drawing/2014/main" id="{473D59F3-4851-7CAA-414D-6044158A5C30}"/>
                    </a:ext>
                  </a:extLst>
                </p14:cNvPr>
                <p14:cNvContentPartPr/>
                <p14:nvPr/>
              </p14:nvContentPartPr>
              <p14:xfrm>
                <a:off x="5143715" y="1388908"/>
                <a:ext cx="7920" cy="23040"/>
              </p14:xfrm>
            </p:contentPart>
          </mc:Choice>
          <mc:Fallback>
            <p:pic>
              <p:nvPicPr>
                <p:cNvPr id="378" name="Freihand 377">
                  <a:extLst>
                    <a:ext uri="{FF2B5EF4-FFF2-40B4-BE49-F238E27FC236}">
                      <a16:creationId xmlns:a16="http://schemas.microsoft.com/office/drawing/2014/main" id="{473D59F3-4851-7CAA-414D-6044158A5C30}"/>
                    </a:ext>
                  </a:extLst>
                </p:cNvPr>
                <p:cNvPicPr/>
                <p:nvPr/>
              </p:nvPicPr>
              <p:blipFill>
                <a:blip r:embed="rId573"/>
                <a:stretch>
                  <a:fillRect/>
                </a:stretch>
              </p:blipFill>
              <p:spPr>
                <a:xfrm>
                  <a:off x="5134715" y="1379908"/>
                  <a:ext cx="25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3" name="Freihand 382">
                  <a:extLst>
                    <a:ext uri="{FF2B5EF4-FFF2-40B4-BE49-F238E27FC236}">
                      <a16:creationId xmlns:a16="http://schemas.microsoft.com/office/drawing/2014/main" id="{50288891-28C9-BE2B-47F4-C7B017A7AAA3}"/>
                    </a:ext>
                  </a:extLst>
                </p14:cNvPr>
                <p14:cNvContentPartPr/>
                <p14:nvPr/>
              </p14:nvContentPartPr>
              <p14:xfrm>
                <a:off x="4785515" y="2094148"/>
                <a:ext cx="194760" cy="201240"/>
              </p14:xfrm>
            </p:contentPart>
          </mc:Choice>
          <mc:Fallback>
            <p:pic>
              <p:nvPicPr>
                <p:cNvPr id="383" name="Freihand 382">
                  <a:extLst>
                    <a:ext uri="{FF2B5EF4-FFF2-40B4-BE49-F238E27FC236}">
                      <a16:creationId xmlns:a16="http://schemas.microsoft.com/office/drawing/2014/main" id="{50288891-28C9-BE2B-47F4-C7B017A7AAA3}"/>
                    </a:ext>
                  </a:extLst>
                </p:cNvPr>
                <p:cNvPicPr/>
                <p:nvPr/>
              </p:nvPicPr>
              <p:blipFill>
                <a:blip r:embed="rId575"/>
                <a:stretch>
                  <a:fillRect/>
                </a:stretch>
              </p:blipFill>
              <p:spPr>
                <a:xfrm>
                  <a:off x="4776875" y="2085148"/>
                  <a:ext cx="2124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84" name="Freihand 383">
                  <a:extLst>
                    <a:ext uri="{FF2B5EF4-FFF2-40B4-BE49-F238E27FC236}">
                      <a16:creationId xmlns:a16="http://schemas.microsoft.com/office/drawing/2014/main" id="{52957F24-CCF2-C938-58E9-2B1A29DE1521}"/>
                    </a:ext>
                  </a:extLst>
                </p14:cNvPr>
                <p14:cNvContentPartPr/>
                <p14:nvPr/>
              </p14:nvContentPartPr>
              <p14:xfrm>
                <a:off x="5009075" y="1994788"/>
                <a:ext cx="109440" cy="204120"/>
              </p14:xfrm>
            </p:contentPart>
          </mc:Choice>
          <mc:Fallback>
            <p:pic>
              <p:nvPicPr>
                <p:cNvPr id="384" name="Freihand 383">
                  <a:extLst>
                    <a:ext uri="{FF2B5EF4-FFF2-40B4-BE49-F238E27FC236}">
                      <a16:creationId xmlns:a16="http://schemas.microsoft.com/office/drawing/2014/main" id="{52957F24-CCF2-C938-58E9-2B1A29DE1521}"/>
                    </a:ext>
                  </a:extLst>
                </p:cNvPr>
                <p:cNvPicPr/>
                <p:nvPr/>
              </p:nvPicPr>
              <p:blipFill>
                <a:blip r:embed="rId577"/>
                <a:stretch>
                  <a:fillRect/>
                </a:stretch>
              </p:blipFill>
              <p:spPr>
                <a:xfrm>
                  <a:off x="5000435" y="1986148"/>
                  <a:ext cx="127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85" name="Freihand 384">
                  <a:extLst>
                    <a:ext uri="{FF2B5EF4-FFF2-40B4-BE49-F238E27FC236}">
                      <a16:creationId xmlns:a16="http://schemas.microsoft.com/office/drawing/2014/main" id="{E85F02E0-41DB-EB85-1331-183BA1957DE1}"/>
                    </a:ext>
                  </a:extLst>
                </p14:cNvPr>
                <p14:cNvContentPartPr/>
                <p14:nvPr/>
              </p14:nvContentPartPr>
              <p14:xfrm>
                <a:off x="5139755" y="2000548"/>
                <a:ext cx="149400" cy="118080"/>
              </p14:xfrm>
            </p:contentPart>
          </mc:Choice>
          <mc:Fallback>
            <p:pic>
              <p:nvPicPr>
                <p:cNvPr id="385" name="Freihand 384">
                  <a:extLst>
                    <a:ext uri="{FF2B5EF4-FFF2-40B4-BE49-F238E27FC236}">
                      <a16:creationId xmlns:a16="http://schemas.microsoft.com/office/drawing/2014/main" id="{E85F02E0-41DB-EB85-1331-183BA1957DE1}"/>
                    </a:ext>
                  </a:extLst>
                </p:cNvPr>
                <p:cNvPicPr/>
                <p:nvPr/>
              </p:nvPicPr>
              <p:blipFill>
                <a:blip r:embed="rId579"/>
                <a:stretch>
                  <a:fillRect/>
                </a:stretch>
              </p:blipFill>
              <p:spPr>
                <a:xfrm>
                  <a:off x="5131115" y="1991548"/>
                  <a:ext cx="167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87" name="Freihand 386">
                  <a:extLst>
                    <a:ext uri="{FF2B5EF4-FFF2-40B4-BE49-F238E27FC236}">
                      <a16:creationId xmlns:a16="http://schemas.microsoft.com/office/drawing/2014/main" id="{54284B52-3A43-4048-81C6-77F24FF6F381}"/>
                    </a:ext>
                  </a:extLst>
                </p14:cNvPr>
                <p14:cNvContentPartPr/>
                <p14:nvPr/>
              </p14:nvContentPartPr>
              <p14:xfrm>
                <a:off x="5414435" y="1889308"/>
                <a:ext cx="97200" cy="127080"/>
              </p14:xfrm>
            </p:contentPart>
          </mc:Choice>
          <mc:Fallback>
            <p:pic>
              <p:nvPicPr>
                <p:cNvPr id="387" name="Freihand 386">
                  <a:extLst>
                    <a:ext uri="{FF2B5EF4-FFF2-40B4-BE49-F238E27FC236}">
                      <a16:creationId xmlns:a16="http://schemas.microsoft.com/office/drawing/2014/main" id="{54284B52-3A43-4048-81C6-77F24FF6F381}"/>
                    </a:ext>
                  </a:extLst>
                </p:cNvPr>
                <p:cNvPicPr/>
                <p:nvPr/>
              </p:nvPicPr>
              <p:blipFill>
                <a:blip r:embed="rId581"/>
                <a:stretch>
                  <a:fillRect/>
                </a:stretch>
              </p:blipFill>
              <p:spPr>
                <a:xfrm>
                  <a:off x="5405795" y="1880308"/>
                  <a:ext cx="114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8" name="Freihand 387">
                  <a:extLst>
                    <a:ext uri="{FF2B5EF4-FFF2-40B4-BE49-F238E27FC236}">
                      <a16:creationId xmlns:a16="http://schemas.microsoft.com/office/drawing/2014/main" id="{5AB0C471-1FD7-8BCF-D392-23F109732960}"/>
                    </a:ext>
                  </a:extLst>
                </p14:cNvPr>
                <p14:cNvContentPartPr/>
                <p14:nvPr/>
              </p14:nvContentPartPr>
              <p14:xfrm>
                <a:off x="5564195" y="1824148"/>
                <a:ext cx="71280" cy="127440"/>
              </p14:xfrm>
            </p:contentPart>
          </mc:Choice>
          <mc:Fallback>
            <p:pic>
              <p:nvPicPr>
                <p:cNvPr id="388" name="Freihand 387">
                  <a:extLst>
                    <a:ext uri="{FF2B5EF4-FFF2-40B4-BE49-F238E27FC236}">
                      <a16:creationId xmlns:a16="http://schemas.microsoft.com/office/drawing/2014/main" id="{5AB0C471-1FD7-8BCF-D392-23F109732960}"/>
                    </a:ext>
                  </a:extLst>
                </p:cNvPr>
                <p:cNvPicPr/>
                <p:nvPr/>
              </p:nvPicPr>
              <p:blipFill>
                <a:blip r:embed="rId583"/>
                <a:stretch>
                  <a:fillRect/>
                </a:stretch>
              </p:blipFill>
              <p:spPr>
                <a:xfrm>
                  <a:off x="5555555" y="1815508"/>
                  <a:ext cx="88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9" name="Freihand 388">
                  <a:extLst>
                    <a:ext uri="{FF2B5EF4-FFF2-40B4-BE49-F238E27FC236}">
                      <a16:creationId xmlns:a16="http://schemas.microsoft.com/office/drawing/2014/main" id="{EECC3A3E-4F81-4405-59BF-3740709A6CFC}"/>
                    </a:ext>
                  </a:extLst>
                </p14:cNvPr>
                <p14:cNvContentPartPr/>
                <p14:nvPr/>
              </p14:nvContentPartPr>
              <p14:xfrm>
                <a:off x="5647355" y="1743148"/>
                <a:ext cx="92880" cy="331920"/>
              </p14:xfrm>
            </p:contentPart>
          </mc:Choice>
          <mc:Fallback>
            <p:pic>
              <p:nvPicPr>
                <p:cNvPr id="389" name="Freihand 388">
                  <a:extLst>
                    <a:ext uri="{FF2B5EF4-FFF2-40B4-BE49-F238E27FC236}">
                      <a16:creationId xmlns:a16="http://schemas.microsoft.com/office/drawing/2014/main" id="{EECC3A3E-4F81-4405-59BF-3740709A6CFC}"/>
                    </a:ext>
                  </a:extLst>
                </p:cNvPr>
                <p:cNvPicPr/>
                <p:nvPr/>
              </p:nvPicPr>
              <p:blipFill>
                <a:blip r:embed="rId585"/>
                <a:stretch>
                  <a:fillRect/>
                </a:stretch>
              </p:blipFill>
              <p:spPr>
                <a:xfrm>
                  <a:off x="5638355" y="1734148"/>
                  <a:ext cx="1105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90" name="Freihand 389">
                  <a:extLst>
                    <a:ext uri="{FF2B5EF4-FFF2-40B4-BE49-F238E27FC236}">
                      <a16:creationId xmlns:a16="http://schemas.microsoft.com/office/drawing/2014/main" id="{23A3AFA9-D016-A3AC-4B8E-37D9C5EF37A6}"/>
                    </a:ext>
                  </a:extLst>
                </p14:cNvPr>
                <p14:cNvContentPartPr/>
                <p14:nvPr/>
              </p14:nvContentPartPr>
              <p14:xfrm>
                <a:off x="5753555" y="1728388"/>
                <a:ext cx="97200" cy="297720"/>
              </p14:xfrm>
            </p:contentPart>
          </mc:Choice>
          <mc:Fallback>
            <p:pic>
              <p:nvPicPr>
                <p:cNvPr id="390" name="Freihand 389">
                  <a:extLst>
                    <a:ext uri="{FF2B5EF4-FFF2-40B4-BE49-F238E27FC236}">
                      <a16:creationId xmlns:a16="http://schemas.microsoft.com/office/drawing/2014/main" id="{23A3AFA9-D016-A3AC-4B8E-37D9C5EF37A6}"/>
                    </a:ext>
                  </a:extLst>
                </p:cNvPr>
                <p:cNvPicPr/>
                <p:nvPr/>
              </p:nvPicPr>
              <p:blipFill>
                <a:blip r:embed="rId587"/>
                <a:stretch>
                  <a:fillRect/>
                </a:stretch>
              </p:blipFill>
              <p:spPr>
                <a:xfrm>
                  <a:off x="5744915" y="1719748"/>
                  <a:ext cx="1148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91" name="Freihand 390">
                  <a:extLst>
                    <a:ext uri="{FF2B5EF4-FFF2-40B4-BE49-F238E27FC236}">
                      <a16:creationId xmlns:a16="http://schemas.microsoft.com/office/drawing/2014/main" id="{744954AB-200D-1704-03EB-0B15EE105EEF}"/>
                    </a:ext>
                  </a:extLst>
                </p14:cNvPr>
                <p14:cNvContentPartPr/>
                <p14:nvPr/>
              </p14:nvContentPartPr>
              <p14:xfrm>
                <a:off x="5886755" y="1558108"/>
                <a:ext cx="238680" cy="382320"/>
              </p14:xfrm>
            </p:contentPart>
          </mc:Choice>
          <mc:Fallback>
            <p:pic>
              <p:nvPicPr>
                <p:cNvPr id="391" name="Freihand 390">
                  <a:extLst>
                    <a:ext uri="{FF2B5EF4-FFF2-40B4-BE49-F238E27FC236}">
                      <a16:creationId xmlns:a16="http://schemas.microsoft.com/office/drawing/2014/main" id="{744954AB-200D-1704-03EB-0B15EE105EEF}"/>
                    </a:ext>
                  </a:extLst>
                </p:cNvPr>
                <p:cNvPicPr/>
                <p:nvPr/>
              </p:nvPicPr>
              <p:blipFill>
                <a:blip r:embed="rId589"/>
                <a:stretch>
                  <a:fillRect/>
                </a:stretch>
              </p:blipFill>
              <p:spPr>
                <a:xfrm>
                  <a:off x="5877755" y="1549108"/>
                  <a:ext cx="256320" cy="39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0">
            <p14:nvContentPartPr>
              <p14:cNvPr id="392" name="Freihand 391">
                <a:extLst>
                  <a:ext uri="{FF2B5EF4-FFF2-40B4-BE49-F238E27FC236}">
                    <a16:creationId xmlns:a16="http://schemas.microsoft.com/office/drawing/2014/main" id="{8D0E24D4-DD19-4B7B-56E0-A91AAC1D050F}"/>
                  </a:ext>
                </a:extLst>
              </p14:cNvPr>
              <p14:cNvContentPartPr/>
              <p14:nvPr/>
            </p14:nvContentPartPr>
            <p14:xfrm>
              <a:off x="3209795" y="3490948"/>
              <a:ext cx="9000" cy="194400"/>
            </p14:xfrm>
          </p:contentPart>
        </mc:Choice>
        <mc:Fallback>
          <p:pic>
            <p:nvPicPr>
              <p:cNvPr id="392" name="Freihand 391">
                <a:extLst>
                  <a:ext uri="{FF2B5EF4-FFF2-40B4-BE49-F238E27FC236}">
                    <a16:creationId xmlns:a16="http://schemas.microsoft.com/office/drawing/2014/main" id="{8D0E24D4-DD19-4B7B-56E0-A91AAC1D050F}"/>
                  </a:ext>
                </a:extLst>
              </p:cNvPr>
              <p:cNvPicPr/>
              <p:nvPr/>
            </p:nvPicPr>
            <p:blipFill>
              <a:blip r:embed="rId591"/>
              <a:stretch>
                <a:fillRect/>
              </a:stretch>
            </p:blipFill>
            <p:spPr>
              <a:xfrm>
                <a:off x="3201155" y="3482308"/>
                <a:ext cx="26640" cy="212040"/>
              </a:xfrm>
              <a:prstGeom prst="rect">
                <a:avLst/>
              </a:prstGeom>
            </p:spPr>
          </p:pic>
        </mc:Fallback>
      </mc:AlternateContent>
      <p:grpSp>
        <p:nvGrpSpPr>
          <p:cNvPr id="395" name="Gruppieren 394">
            <a:extLst>
              <a:ext uri="{FF2B5EF4-FFF2-40B4-BE49-F238E27FC236}">
                <a16:creationId xmlns:a16="http://schemas.microsoft.com/office/drawing/2014/main" id="{65519AFA-C370-6F56-35D4-7913262908A1}"/>
              </a:ext>
            </a:extLst>
          </p:cNvPr>
          <p:cNvGrpSpPr/>
          <p:nvPr/>
        </p:nvGrpSpPr>
        <p:grpSpPr>
          <a:xfrm>
            <a:off x="3224915" y="3924028"/>
            <a:ext cx="48240" cy="793800"/>
            <a:chOff x="3224915" y="3924028"/>
            <a:chExt cx="48240" cy="793800"/>
          </a:xfrm>
        </p:grpSpPr>
        <mc:AlternateContent xmlns:mc="http://schemas.openxmlformats.org/markup-compatibility/2006">
          <mc:Choice xmlns:p14="http://schemas.microsoft.com/office/powerpoint/2010/main" Requires="p14">
            <p:contentPart p14:bwMode="auto" r:id="rId592">
              <p14:nvContentPartPr>
                <p14:cNvPr id="393" name="Freihand 392">
                  <a:extLst>
                    <a:ext uri="{FF2B5EF4-FFF2-40B4-BE49-F238E27FC236}">
                      <a16:creationId xmlns:a16="http://schemas.microsoft.com/office/drawing/2014/main" id="{9BA438BB-380E-3553-F7C1-1824CC7B20AB}"/>
                    </a:ext>
                  </a:extLst>
                </p14:cNvPr>
                <p14:cNvContentPartPr/>
                <p14:nvPr/>
              </p14:nvContentPartPr>
              <p14:xfrm>
                <a:off x="3224915" y="3924028"/>
                <a:ext cx="39600" cy="317160"/>
              </p14:xfrm>
            </p:contentPart>
          </mc:Choice>
          <mc:Fallback>
            <p:pic>
              <p:nvPicPr>
                <p:cNvPr id="393" name="Freihand 392">
                  <a:extLst>
                    <a:ext uri="{FF2B5EF4-FFF2-40B4-BE49-F238E27FC236}">
                      <a16:creationId xmlns:a16="http://schemas.microsoft.com/office/drawing/2014/main" id="{9BA438BB-380E-3553-F7C1-1824CC7B20AB}"/>
                    </a:ext>
                  </a:extLst>
                </p:cNvPr>
                <p:cNvPicPr/>
                <p:nvPr/>
              </p:nvPicPr>
              <p:blipFill>
                <a:blip r:embed="rId593"/>
                <a:stretch>
                  <a:fillRect/>
                </a:stretch>
              </p:blipFill>
              <p:spPr>
                <a:xfrm>
                  <a:off x="3215915" y="3915388"/>
                  <a:ext cx="572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4" name="Freihand 393">
                  <a:extLst>
                    <a:ext uri="{FF2B5EF4-FFF2-40B4-BE49-F238E27FC236}">
                      <a16:creationId xmlns:a16="http://schemas.microsoft.com/office/drawing/2014/main" id="{524CFF6D-6125-DE65-BE1A-06A4C1696C41}"/>
                    </a:ext>
                  </a:extLst>
                </p14:cNvPr>
                <p14:cNvContentPartPr/>
                <p14:nvPr/>
              </p14:nvContentPartPr>
              <p14:xfrm>
                <a:off x="3262715" y="4352068"/>
                <a:ext cx="10440" cy="365760"/>
              </p14:xfrm>
            </p:contentPart>
          </mc:Choice>
          <mc:Fallback>
            <p:pic>
              <p:nvPicPr>
                <p:cNvPr id="394" name="Freihand 393">
                  <a:extLst>
                    <a:ext uri="{FF2B5EF4-FFF2-40B4-BE49-F238E27FC236}">
                      <a16:creationId xmlns:a16="http://schemas.microsoft.com/office/drawing/2014/main" id="{524CFF6D-6125-DE65-BE1A-06A4C1696C41}"/>
                    </a:ext>
                  </a:extLst>
                </p:cNvPr>
                <p:cNvPicPr/>
                <p:nvPr/>
              </p:nvPicPr>
              <p:blipFill>
                <a:blip r:embed="rId595"/>
                <a:stretch>
                  <a:fillRect/>
                </a:stretch>
              </p:blipFill>
              <p:spPr>
                <a:xfrm>
                  <a:off x="3253715" y="4343428"/>
                  <a:ext cx="28080" cy="383400"/>
                </a:xfrm>
                <a:prstGeom prst="rect">
                  <a:avLst/>
                </a:prstGeom>
              </p:spPr>
            </p:pic>
          </mc:Fallback>
        </mc:AlternateContent>
      </p:grpSp>
      <p:grpSp>
        <p:nvGrpSpPr>
          <p:cNvPr id="407" name="Gruppieren 406">
            <a:extLst>
              <a:ext uri="{FF2B5EF4-FFF2-40B4-BE49-F238E27FC236}">
                <a16:creationId xmlns:a16="http://schemas.microsoft.com/office/drawing/2014/main" id="{5ECFC834-480A-FF6A-CDAA-780E25358B90}"/>
              </a:ext>
            </a:extLst>
          </p:cNvPr>
          <p:cNvGrpSpPr/>
          <p:nvPr/>
        </p:nvGrpSpPr>
        <p:grpSpPr>
          <a:xfrm>
            <a:off x="1071035" y="2702188"/>
            <a:ext cx="2563560" cy="929880"/>
            <a:chOff x="1071035" y="2702188"/>
            <a:chExt cx="2563560" cy="929880"/>
          </a:xfrm>
        </p:grpSpPr>
        <mc:AlternateContent xmlns:mc="http://schemas.openxmlformats.org/markup-compatibility/2006">
          <mc:Choice xmlns:p14="http://schemas.microsoft.com/office/powerpoint/2010/main" Requires="p14">
            <p:contentPart p14:bwMode="auto" r:id="rId596">
              <p14:nvContentPartPr>
                <p14:cNvPr id="366" name="Freihand 365">
                  <a:extLst>
                    <a:ext uri="{FF2B5EF4-FFF2-40B4-BE49-F238E27FC236}">
                      <a16:creationId xmlns:a16="http://schemas.microsoft.com/office/drawing/2014/main" id="{1CDF15E4-7520-5695-AAE8-589E22404541}"/>
                    </a:ext>
                  </a:extLst>
                </p14:cNvPr>
                <p14:cNvContentPartPr/>
                <p14:nvPr/>
              </p14:nvContentPartPr>
              <p14:xfrm>
                <a:off x="3223115" y="2702188"/>
                <a:ext cx="411480" cy="648360"/>
              </p14:xfrm>
            </p:contentPart>
          </mc:Choice>
          <mc:Fallback>
            <p:pic>
              <p:nvPicPr>
                <p:cNvPr id="366" name="Freihand 365">
                  <a:extLst>
                    <a:ext uri="{FF2B5EF4-FFF2-40B4-BE49-F238E27FC236}">
                      <a16:creationId xmlns:a16="http://schemas.microsoft.com/office/drawing/2014/main" id="{1CDF15E4-7520-5695-AAE8-589E22404541}"/>
                    </a:ext>
                  </a:extLst>
                </p:cNvPr>
                <p:cNvPicPr/>
                <p:nvPr/>
              </p:nvPicPr>
              <p:blipFill>
                <a:blip r:embed="rId597"/>
                <a:stretch>
                  <a:fillRect/>
                </a:stretch>
              </p:blipFill>
              <p:spPr>
                <a:xfrm>
                  <a:off x="3214475" y="2693548"/>
                  <a:ext cx="429120" cy="6660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7" name="Freihand 366">
                  <a:extLst>
                    <a:ext uri="{FF2B5EF4-FFF2-40B4-BE49-F238E27FC236}">
                      <a16:creationId xmlns:a16="http://schemas.microsoft.com/office/drawing/2014/main" id="{10CC3719-A71D-CB8C-CB2F-6213F2667081}"/>
                    </a:ext>
                  </a:extLst>
                </p14:cNvPr>
                <p14:cNvContentPartPr/>
                <p14:nvPr/>
              </p14:nvContentPartPr>
              <p14:xfrm>
                <a:off x="3204035" y="3189628"/>
                <a:ext cx="208440" cy="181080"/>
              </p14:xfrm>
            </p:contentPart>
          </mc:Choice>
          <mc:Fallback>
            <p:pic>
              <p:nvPicPr>
                <p:cNvPr id="367" name="Freihand 366">
                  <a:extLst>
                    <a:ext uri="{FF2B5EF4-FFF2-40B4-BE49-F238E27FC236}">
                      <a16:creationId xmlns:a16="http://schemas.microsoft.com/office/drawing/2014/main" id="{10CC3719-A71D-CB8C-CB2F-6213F2667081}"/>
                    </a:ext>
                  </a:extLst>
                </p:cNvPr>
                <p:cNvPicPr/>
                <p:nvPr/>
              </p:nvPicPr>
              <p:blipFill>
                <a:blip r:embed="rId599"/>
                <a:stretch>
                  <a:fillRect/>
                </a:stretch>
              </p:blipFill>
              <p:spPr>
                <a:xfrm>
                  <a:off x="3195035" y="3180628"/>
                  <a:ext cx="226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01" name="Freihand 400">
                  <a:extLst>
                    <a:ext uri="{FF2B5EF4-FFF2-40B4-BE49-F238E27FC236}">
                      <a16:creationId xmlns:a16="http://schemas.microsoft.com/office/drawing/2014/main" id="{539CAF3C-E2B3-6F57-2C6F-1EA6AD9B7E36}"/>
                    </a:ext>
                  </a:extLst>
                </p14:cNvPr>
                <p14:cNvContentPartPr/>
                <p14:nvPr/>
              </p14:nvContentPartPr>
              <p14:xfrm>
                <a:off x="1675835" y="3456388"/>
                <a:ext cx="158400" cy="11520"/>
              </p14:xfrm>
            </p:contentPart>
          </mc:Choice>
          <mc:Fallback>
            <p:pic>
              <p:nvPicPr>
                <p:cNvPr id="401" name="Freihand 400">
                  <a:extLst>
                    <a:ext uri="{FF2B5EF4-FFF2-40B4-BE49-F238E27FC236}">
                      <a16:creationId xmlns:a16="http://schemas.microsoft.com/office/drawing/2014/main" id="{539CAF3C-E2B3-6F57-2C6F-1EA6AD9B7E36}"/>
                    </a:ext>
                  </a:extLst>
                </p:cNvPr>
                <p:cNvPicPr/>
                <p:nvPr/>
              </p:nvPicPr>
              <p:blipFill>
                <a:blip r:embed="rId601"/>
                <a:stretch>
                  <a:fillRect/>
                </a:stretch>
              </p:blipFill>
              <p:spPr>
                <a:xfrm>
                  <a:off x="1666835" y="3447388"/>
                  <a:ext cx="176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02" name="Freihand 401">
                  <a:extLst>
                    <a:ext uri="{FF2B5EF4-FFF2-40B4-BE49-F238E27FC236}">
                      <a16:creationId xmlns:a16="http://schemas.microsoft.com/office/drawing/2014/main" id="{64446F14-811C-BC86-E0AB-DF200AC5E4F8}"/>
                    </a:ext>
                  </a:extLst>
                </p14:cNvPr>
                <p14:cNvContentPartPr/>
                <p14:nvPr/>
              </p14:nvContentPartPr>
              <p14:xfrm>
                <a:off x="2156435" y="3468988"/>
                <a:ext cx="294120" cy="9000"/>
              </p14:xfrm>
            </p:contentPart>
          </mc:Choice>
          <mc:Fallback>
            <p:pic>
              <p:nvPicPr>
                <p:cNvPr id="402" name="Freihand 401">
                  <a:extLst>
                    <a:ext uri="{FF2B5EF4-FFF2-40B4-BE49-F238E27FC236}">
                      <a16:creationId xmlns:a16="http://schemas.microsoft.com/office/drawing/2014/main" id="{64446F14-811C-BC86-E0AB-DF200AC5E4F8}"/>
                    </a:ext>
                  </a:extLst>
                </p:cNvPr>
                <p:cNvPicPr/>
                <p:nvPr/>
              </p:nvPicPr>
              <p:blipFill>
                <a:blip r:embed="rId603"/>
                <a:stretch>
                  <a:fillRect/>
                </a:stretch>
              </p:blipFill>
              <p:spPr>
                <a:xfrm>
                  <a:off x="2147435" y="3459988"/>
                  <a:ext cx="311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03" name="Freihand 402">
                  <a:extLst>
                    <a:ext uri="{FF2B5EF4-FFF2-40B4-BE49-F238E27FC236}">
                      <a16:creationId xmlns:a16="http://schemas.microsoft.com/office/drawing/2014/main" id="{30E4461C-2CAF-71F7-8012-362EC1A0888F}"/>
                    </a:ext>
                  </a:extLst>
                </p14:cNvPr>
                <p14:cNvContentPartPr/>
                <p14:nvPr/>
              </p14:nvContentPartPr>
              <p14:xfrm>
                <a:off x="2698955" y="3437308"/>
                <a:ext cx="472680" cy="21240"/>
              </p14:xfrm>
            </p:contentPart>
          </mc:Choice>
          <mc:Fallback>
            <p:pic>
              <p:nvPicPr>
                <p:cNvPr id="403" name="Freihand 402">
                  <a:extLst>
                    <a:ext uri="{FF2B5EF4-FFF2-40B4-BE49-F238E27FC236}">
                      <a16:creationId xmlns:a16="http://schemas.microsoft.com/office/drawing/2014/main" id="{30E4461C-2CAF-71F7-8012-362EC1A0888F}"/>
                    </a:ext>
                  </a:extLst>
                </p:cNvPr>
                <p:cNvPicPr/>
                <p:nvPr/>
              </p:nvPicPr>
              <p:blipFill>
                <a:blip r:embed="rId605"/>
                <a:stretch>
                  <a:fillRect/>
                </a:stretch>
              </p:blipFill>
              <p:spPr>
                <a:xfrm>
                  <a:off x="2690315" y="3428668"/>
                  <a:ext cx="490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04" name="Freihand 403">
                  <a:extLst>
                    <a:ext uri="{FF2B5EF4-FFF2-40B4-BE49-F238E27FC236}">
                      <a16:creationId xmlns:a16="http://schemas.microsoft.com/office/drawing/2014/main" id="{B0B76D78-4D87-9010-CBE8-157AF4CA9B1D}"/>
                    </a:ext>
                  </a:extLst>
                </p14:cNvPr>
                <p14:cNvContentPartPr/>
                <p14:nvPr/>
              </p14:nvContentPartPr>
              <p14:xfrm>
                <a:off x="1071035" y="3471148"/>
                <a:ext cx="177840" cy="160920"/>
              </p14:xfrm>
            </p:contentPart>
          </mc:Choice>
          <mc:Fallback>
            <p:pic>
              <p:nvPicPr>
                <p:cNvPr id="404" name="Freihand 403">
                  <a:extLst>
                    <a:ext uri="{FF2B5EF4-FFF2-40B4-BE49-F238E27FC236}">
                      <a16:creationId xmlns:a16="http://schemas.microsoft.com/office/drawing/2014/main" id="{B0B76D78-4D87-9010-CBE8-157AF4CA9B1D}"/>
                    </a:ext>
                  </a:extLst>
                </p:cNvPr>
                <p:cNvPicPr/>
                <p:nvPr/>
              </p:nvPicPr>
              <p:blipFill>
                <a:blip r:embed="rId607"/>
                <a:stretch>
                  <a:fillRect/>
                </a:stretch>
              </p:blipFill>
              <p:spPr>
                <a:xfrm>
                  <a:off x="1062395" y="3462508"/>
                  <a:ext cx="195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05" name="Freihand 404">
                  <a:extLst>
                    <a:ext uri="{FF2B5EF4-FFF2-40B4-BE49-F238E27FC236}">
                      <a16:creationId xmlns:a16="http://schemas.microsoft.com/office/drawing/2014/main" id="{AFD6389A-8E13-43B3-87A2-0EDF6AF57BC4}"/>
                    </a:ext>
                  </a:extLst>
                </p14:cNvPr>
                <p14:cNvContentPartPr/>
                <p14:nvPr/>
              </p14:nvContentPartPr>
              <p14:xfrm>
                <a:off x="1244195" y="3280348"/>
                <a:ext cx="164520" cy="215640"/>
              </p14:xfrm>
            </p:contentPart>
          </mc:Choice>
          <mc:Fallback>
            <p:pic>
              <p:nvPicPr>
                <p:cNvPr id="405" name="Freihand 404">
                  <a:extLst>
                    <a:ext uri="{FF2B5EF4-FFF2-40B4-BE49-F238E27FC236}">
                      <a16:creationId xmlns:a16="http://schemas.microsoft.com/office/drawing/2014/main" id="{AFD6389A-8E13-43B3-87A2-0EDF6AF57BC4}"/>
                    </a:ext>
                  </a:extLst>
                </p:cNvPr>
                <p:cNvPicPr/>
                <p:nvPr/>
              </p:nvPicPr>
              <p:blipFill>
                <a:blip r:embed="rId609"/>
                <a:stretch>
                  <a:fillRect/>
                </a:stretch>
              </p:blipFill>
              <p:spPr>
                <a:xfrm>
                  <a:off x="1235555" y="3271708"/>
                  <a:ext cx="182160" cy="233280"/>
                </a:xfrm>
                <a:prstGeom prst="rect">
                  <a:avLst/>
                </a:prstGeom>
              </p:spPr>
            </p:pic>
          </mc:Fallback>
        </mc:AlternateContent>
      </p:grpSp>
      <p:grpSp>
        <p:nvGrpSpPr>
          <p:cNvPr id="422" name="Gruppieren 421">
            <a:extLst>
              <a:ext uri="{FF2B5EF4-FFF2-40B4-BE49-F238E27FC236}">
                <a16:creationId xmlns:a16="http://schemas.microsoft.com/office/drawing/2014/main" id="{D48C8729-FB88-40AC-9D3C-4F6D194FDE33}"/>
              </a:ext>
            </a:extLst>
          </p:cNvPr>
          <p:cNvGrpSpPr/>
          <p:nvPr/>
        </p:nvGrpSpPr>
        <p:grpSpPr>
          <a:xfrm>
            <a:off x="3178835" y="4936348"/>
            <a:ext cx="2329200" cy="978480"/>
            <a:chOff x="3178835" y="4936348"/>
            <a:chExt cx="2329200" cy="978480"/>
          </a:xfrm>
        </p:grpSpPr>
        <mc:AlternateContent xmlns:mc="http://schemas.openxmlformats.org/markup-compatibility/2006">
          <mc:Choice xmlns:p14="http://schemas.microsoft.com/office/powerpoint/2010/main" Requires="p14">
            <p:contentPart p14:bwMode="auto" r:id="rId610">
              <p14:nvContentPartPr>
                <p14:cNvPr id="398" name="Freihand 397">
                  <a:extLst>
                    <a:ext uri="{FF2B5EF4-FFF2-40B4-BE49-F238E27FC236}">
                      <a16:creationId xmlns:a16="http://schemas.microsoft.com/office/drawing/2014/main" id="{02855107-59EF-58DA-A6C0-167ECDA46A80}"/>
                    </a:ext>
                  </a:extLst>
                </p14:cNvPr>
                <p14:cNvContentPartPr/>
                <p14:nvPr/>
              </p14:nvContentPartPr>
              <p14:xfrm>
                <a:off x="3178835" y="5015908"/>
                <a:ext cx="151560" cy="352440"/>
              </p14:xfrm>
            </p:contentPart>
          </mc:Choice>
          <mc:Fallback>
            <p:pic>
              <p:nvPicPr>
                <p:cNvPr id="398" name="Freihand 397">
                  <a:extLst>
                    <a:ext uri="{FF2B5EF4-FFF2-40B4-BE49-F238E27FC236}">
                      <a16:creationId xmlns:a16="http://schemas.microsoft.com/office/drawing/2014/main" id="{02855107-59EF-58DA-A6C0-167ECDA46A80}"/>
                    </a:ext>
                  </a:extLst>
                </p:cNvPr>
                <p:cNvPicPr/>
                <p:nvPr/>
              </p:nvPicPr>
              <p:blipFill>
                <a:blip r:embed="rId611"/>
                <a:stretch>
                  <a:fillRect/>
                </a:stretch>
              </p:blipFill>
              <p:spPr>
                <a:xfrm>
                  <a:off x="3169835" y="5007268"/>
                  <a:ext cx="1692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9" name="Freihand 398">
                  <a:extLst>
                    <a:ext uri="{FF2B5EF4-FFF2-40B4-BE49-F238E27FC236}">
                      <a16:creationId xmlns:a16="http://schemas.microsoft.com/office/drawing/2014/main" id="{958017F3-02C5-8BDC-E984-7826FF3D4B30}"/>
                    </a:ext>
                  </a:extLst>
                </p14:cNvPr>
                <p14:cNvContentPartPr/>
                <p14:nvPr/>
              </p14:nvContentPartPr>
              <p14:xfrm>
                <a:off x="3385115" y="4936348"/>
                <a:ext cx="139680" cy="217440"/>
              </p14:xfrm>
            </p:contentPart>
          </mc:Choice>
          <mc:Fallback>
            <p:pic>
              <p:nvPicPr>
                <p:cNvPr id="399" name="Freihand 398">
                  <a:extLst>
                    <a:ext uri="{FF2B5EF4-FFF2-40B4-BE49-F238E27FC236}">
                      <a16:creationId xmlns:a16="http://schemas.microsoft.com/office/drawing/2014/main" id="{958017F3-02C5-8BDC-E984-7826FF3D4B30}"/>
                    </a:ext>
                  </a:extLst>
                </p:cNvPr>
                <p:cNvPicPr/>
                <p:nvPr/>
              </p:nvPicPr>
              <p:blipFill>
                <a:blip r:embed="rId613"/>
                <a:stretch>
                  <a:fillRect/>
                </a:stretch>
              </p:blipFill>
              <p:spPr>
                <a:xfrm>
                  <a:off x="3376475" y="4927348"/>
                  <a:ext cx="157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56" name="Freihand 355">
                  <a:extLst>
                    <a:ext uri="{FF2B5EF4-FFF2-40B4-BE49-F238E27FC236}">
                      <a16:creationId xmlns:a16="http://schemas.microsoft.com/office/drawing/2014/main" id="{72A0697C-14A5-0518-2F4B-AD6590C701D1}"/>
                    </a:ext>
                  </a:extLst>
                </p14:cNvPr>
                <p14:cNvContentPartPr/>
                <p14:nvPr/>
              </p14:nvContentPartPr>
              <p14:xfrm>
                <a:off x="5018075" y="5152708"/>
                <a:ext cx="207720" cy="256320"/>
              </p14:xfrm>
            </p:contentPart>
          </mc:Choice>
          <mc:Fallback>
            <p:pic>
              <p:nvPicPr>
                <p:cNvPr id="356" name="Freihand 355">
                  <a:extLst>
                    <a:ext uri="{FF2B5EF4-FFF2-40B4-BE49-F238E27FC236}">
                      <a16:creationId xmlns:a16="http://schemas.microsoft.com/office/drawing/2014/main" id="{72A0697C-14A5-0518-2F4B-AD6590C701D1}"/>
                    </a:ext>
                  </a:extLst>
                </p:cNvPr>
                <p:cNvPicPr/>
                <p:nvPr/>
              </p:nvPicPr>
              <p:blipFill>
                <a:blip r:embed="rId615"/>
                <a:stretch>
                  <a:fillRect/>
                </a:stretch>
              </p:blipFill>
              <p:spPr>
                <a:xfrm>
                  <a:off x="5009075" y="5144068"/>
                  <a:ext cx="2253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57" name="Freihand 356">
                  <a:extLst>
                    <a:ext uri="{FF2B5EF4-FFF2-40B4-BE49-F238E27FC236}">
                      <a16:creationId xmlns:a16="http://schemas.microsoft.com/office/drawing/2014/main" id="{D61BE3A9-6854-786A-20B8-4B7D85911C5E}"/>
                    </a:ext>
                  </a:extLst>
                </p14:cNvPr>
                <p14:cNvContentPartPr/>
                <p14:nvPr/>
              </p14:nvContentPartPr>
              <p14:xfrm>
                <a:off x="4951115" y="5061988"/>
                <a:ext cx="344880" cy="57960"/>
              </p14:xfrm>
            </p:contentPart>
          </mc:Choice>
          <mc:Fallback>
            <p:pic>
              <p:nvPicPr>
                <p:cNvPr id="357" name="Freihand 356">
                  <a:extLst>
                    <a:ext uri="{FF2B5EF4-FFF2-40B4-BE49-F238E27FC236}">
                      <a16:creationId xmlns:a16="http://schemas.microsoft.com/office/drawing/2014/main" id="{D61BE3A9-6854-786A-20B8-4B7D85911C5E}"/>
                    </a:ext>
                  </a:extLst>
                </p:cNvPr>
                <p:cNvPicPr/>
                <p:nvPr/>
              </p:nvPicPr>
              <p:blipFill>
                <a:blip r:embed="rId617"/>
                <a:stretch>
                  <a:fillRect/>
                </a:stretch>
              </p:blipFill>
              <p:spPr>
                <a:xfrm>
                  <a:off x="4942115" y="5052988"/>
                  <a:ext cx="362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11" name="Freihand 410">
                  <a:extLst>
                    <a:ext uri="{FF2B5EF4-FFF2-40B4-BE49-F238E27FC236}">
                      <a16:creationId xmlns:a16="http://schemas.microsoft.com/office/drawing/2014/main" id="{D3A1247E-FFA6-DC3A-B12A-FF1CD2F91A58}"/>
                    </a:ext>
                  </a:extLst>
                </p14:cNvPr>
                <p14:cNvContentPartPr/>
                <p14:nvPr/>
              </p14:nvContentPartPr>
              <p14:xfrm>
                <a:off x="4754555" y="4952548"/>
                <a:ext cx="753480" cy="665640"/>
              </p14:xfrm>
            </p:contentPart>
          </mc:Choice>
          <mc:Fallback>
            <p:pic>
              <p:nvPicPr>
                <p:cNvPr id="411" name="Freihand 410">
                  <a:extLst>
                    <a:ext uri="{FF2B5EF4-FFF2-40B4-BE49-F238E27FC236}">
                      <a16:creationId xmlns:a16="http://schemas.microsoft.com/office/drawing/2014/main" id="{D3A1247E-FFA6-DC3A-B12A-FF1CD2F91A58}"/>
                    </a:ext>
                  </a:extLst>
                </p:cNvPr>
                <p:cNvPicPr/>
                <p:nvPr/>
              </p:nvPicPr>
              <p:blipFill>
                <a:blip r:embed="rId619"/>
                <a:stretch>
                  <a:fillRect/>
                </a:stretch>
              </p:blipFill>
              <p:spPr>
                <a:xfrm>
                  <a:off x="4745555" y="4943908"/>
                  <a:ext cx="77112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08" name="Freihand 407">
                  <a:extLst>
                    <a:ext uri="{FF2B5EF4-FFF2-40B4-BE49-F238E27FC236}">
                      <a16:creationId xmlns:a16="http://schemas.microsoft.com/office/drawing/2014/main" id="{423B31C8-A5CD-19BE-644C-C28D3EAB544D}"/>
                    </a:ext>
                  </a:extLst>
                </p14:cNvPr>
                <p14:cNvContentPartPr/>
                <p14:nvPr/>
              </p14:nvContentPartPr>
              <p14:xfrm>
                <a:off x="3462875" y="5437108"/>
                <a:ext cx="150480" cy="59400"/>
              </p14:xfrm>
            </p:contentPart>
          </mc:Choice>
          <mc:Fallback>
            <p:pic>
              <p:nvPicPr>
                <p:cNvPr id="408" name="Freihand 407">
                  <a:extLst>
                    <a:ext uri="{FF2B5EF4-FFF2-40B4-BE49-F238E27FC236}">
                      <a16:creationId xmlns:a16="http://schemas.microsoft.com/office/drawing/2014/main" id="{423B31C8-A5CD-19BE-644C-C28D3EAB544D}"/>
                    </a:ext>
                  </a:extLst>
                </p:cNvPr>
                <p:cNvPicPr/>
                <p:nvPr/>
              </p:nvPicPr>
              <p:blipFill>
                <a:blip r:embed="rId621"/>
                <a:stretch>
                  <a:fillRect/>
                </a:stretch>
              </p:blipFill>
              <p:spPr>
                <a:xfrm>
                  <a:off x="3453875" y="5428468"/>
                  <a:ext cx="168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09" name="Freihand 408">
                  <a:extLst>
                    <a:ext uri="{FF2B5EF4-FFF2-40B4-BE49-F238E27FC236}">
                      <a16:creationId xmlns:a16="http://schemas.microsoft.com/office/drawing/2014/main" id="{BF6C5820-F74C-9A51-8A08-B879D37FD381}"/>
                    </a:ext>
                  </a:extLst>
                </p14:cNvPr>
                <p14:cNvContentPartPr/>
                <p14:nvPr/>
              </p14:nvContentPartPr>
              <p14:xfrm>
                <a:off x="3435875" y="5504428"/>
                <a:ext cx="164520" cy="72000"/>
              </p14:xfrm>
            </p:contentPart>
          </mc:Choice>
          <mc:Fallback>
            <p:pic>
              <p:nvPicPr>
                <p:cNvPr id="409" name="Freihand 408">
                  <a:extLst>
                    <a:ext uri="{FF2B5EF4-FFF2-40B4-BE49-F238E27FC236}">
                      <a16:creationId xmlns:a16="http://schemas.microsoft.com/office/drawing/2014/main" id="{BF6C5820-F74C-9A51-8A08-B879D37FD381}"/>
                    </a:ext>
                  </a:extLst>
                </p:cNvPr>
                <p:cNvPicPr/>
                <p:nvPr/>
              </p:nvPicPr>
              <p:blipFill>
                <a:blip r:embed="rId623"/>
                <a:stretch>
                  <a:fillRect/>
                </a:stretch>
              </p:blipFill>
              <p:spPr>
                <a:xfrm>
                  <a:off x="3426875" y="5495428"/>
                  <a:ext cx="182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13" name="Freihand 412">
                  <a:extLst>
                    <a:ext uri="{FF2B5EF4-FFF2-40B4-BE49-F238E27FC236}">
                      <a16:creationId xmlns:a16="http://schemas.microsoft.com/office/drawing/2014/main" id="{9AA6DE9E-5A06-6AF6-EAC1-56EE823C02D5}"/>
                    </a:ext>
                  </a:extLst>
                </p14:cNvPr>
                <p14:cNvContentPartPr/>
                <p14:nvPr/>
              </p14:nvContentPartPr>
              <p14:xfrm>
                <a:off x="3720275" y="5547268"/>
                <a:ext cx="160200" cy="211320"/>
              </p14:xfrm>
            </p:contentPart>
          </mc:Choice>
          <mc:Fallback>
            <p:pic>
              <p:nvPicPr>
                <p:cNvPr id="413" name="Freihand 412">
                  <a:extLst>
                    <a:ext uri="{FF2B5EF4-FFF2-40B4-BE49-F238E27FC236}">
                      <a16:creationId xmlns:a16="http://schemas.microsoft.com/office/drawing/2014/main" id="{9AA6DE9E-5A06-6AF6-EAC1-56EE823C02D5}"/>
                    </a:ext>
                  </a:extLst>
                </p:cNvPr>
                <p:cNvPicPr/>
                <p:nvPr/>
              </p:nvPicPr>
              <p:blipFill>
                <a:blip r:embed="rId625"/>
                <a:stretch>
                  <a:fillRect/>
                </a:stretch>
              </p:blipFill>
              <p:spPr>
                <a:xfrm>
                  <a:off x="3711275" y="5538268"/>
                  <a:ext cx="177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15" name="Freihand 414">
                  <a:extLst>
                    <a:ext uri="{FF2B5EF4-FFF2-40B4-BE49-F238E27FC236}">
                      <a16:creationId xmlns:a16="http://schemas.microsoft.com/office/drawing/2014/main" id="{84E2CD13-968E-6A93-1D1C-A96DD7A9C462}"/>
                    </a:ext>
                  </a:extLst>
                </p14:cNvPr>
                <p14:cNvContentPartPr/>
                <p14:nvPr/>
              </p14:nvContentPartPr>
              <p14:xfrm>
                <a:off x="3993875" y="5691628"/>
                <a:ext cx="159480" cy="18720"/>
              </p14:xfrm>
            </p:contentPart>
          </mc:Choice>
          <mc:Fallback>
            <p:pic>
              <p:nvPicPr>
                <p:cNvPr id="415" name="Freihand 414">
                  <a:extLst>
                    <a:ext uri="{FF2B5EF4-FFF2-40B4-BE49-F238E27FC236}">
                      <a16:creationId xmlns:a16="http://schemas.microsoft.com/office/drawing/2014/main" id="{84E2CD13-968E-6A93-1D1C-A96DD7A9C462}"/>
                    </a:ext>
                  </a:extLst>
                </p:cNvPr>
                <p:cNvPicPr/>
                <p:nvPr/>
              </p:nvPicPr>
              <p:blipFill>
                <a:blip r:embed="rId627"/>
                <a:stretch>
                  <a:fillRect/>
                </a:stretch>
              </p:blipFill>
              <p:spPr>
                <a:xfrm>
                  <a:off x="3984875" y="5682988"/>
                  <a:ext cx="177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16" name="Freihand 415">
                  <a:extLst>
                    <a:ext uri="{FF2B5EF4-FFF2-40B4-BE49-F238E27FC236}">
                      <a16:creationId xmlns:a16="http://schemas.microsoft.com/office/drawing/2014/main" id="{3535A902-B97E-9F5D-1A1F-DE786B30DDA0}"/>
                    </a:ext>
                  </a:extLst>
                </p14:cNvPr>
                <p14:cNvContentPartPr/>
                <p14:nvPr/>
              </p14:nvContentPartPr>
              <p14:xfrm>
                <a:off x="4234715" y="5628628"/>
                <a:ext cx="174960" cy="226080"/>
              </p14:xfrm>
            </p:contentPart>
          </mc:Choice>
          <mc:Fallback>
            <p:pic>
              <p:nvPicPr>
                <p:cNvPr id="416" name="Freihand 415">
                  <a:extLst>
                    <a:ext uri="{FF2B5EF4-FFF2-40B4-BE49-F238E27FC236}">
                      <a16:creationId xmlns:a16="http://schemas.microsoft.com/office/drawing/2014/main" id="{3535A902-B97E-9F5D-1A1F-DE786B30DDA0}"/>
                    </a:ext>
                  </a:extLst>
                </p:cNvPr>
                <p:cNvPicPr/>
                <p:nvPr/>
              </p:nvPicPr>
              <p:blipFill>
                <a:blip r:embed="rId629"/>
                <a:stretch>
                  <a:fillRect/>
                </a:stretch>
              </p:blipFill>
              <p:spPr>
                <a:xfrm>
                  <a:off x="4226075" y="5619988"/>
                  <a:ext cx="192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18" name="Freihand 417">
                  <a:extLst>
                    <a:ext uri="{FF2B5EF4-FFF2-40B4-BE49-F238E27FC236}">
                      <a16:creationId xmlns:a16="http://schemas.microsoft.com/office/drawing/2014/main" id="{87940D27-FCFD-5834-0F26-26947CD280AA}"/>
                    </a:ext>
                  </a:extLst>
                </p14:cNvPr>
                <p14:cNvContentPartPr/>
                <p14:nvPr/>
              </p14:nvContentPartPr>
              <p14:xfrm>
                <a:off x="4415435" y="5540068"/>
                <a:ext cx="155880" cy="151560"/>
              </p14:xfrm>
            </p:contentPart>
          </mc:Choice>
          <mc:Fallback>
            <p:pic>
              <p:nvPicPr>
                <p:cNvPr id="418" name="Freihand 417">
                  <a:extLst>
                    <a:ext uri="{FF2B5EF4-FFF2-40B4-BE49-F238E27FC236}">
                      <a16:creationId xmlns:a16="http://schemas.microsoft.com/office/drawing/2014/main" id="{87940D27-FCFD-5834-0F26-26947CD280AA}"/>
                    </a:ext>
                  </a:extLst>
                </p:cNvPr>
                <p:cNvPicPr/>
                <p:nvPr/>
              </p:nvPicPr>
              <p:blipFill>
                <a:blip r:embed="rId631"/>
                <a:stretch>
                  <a:fillRect/>
                </a:stretch>
              </p:blipFill>
              <p:spPr>
                <a:xfrm>
                  <a:off x="4406435" y="5531428"/>
                  <a:ext cx="173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19" name="Freihand 418">
                  <a:extLst>
                    <a:ext uri="{FF2B5EF4-FFF2-40B4-BE49-F238E27FC236}">
                      <a16:creationId xmlns:a16="http://schemas.microsoft.com/office/drawing/2014/main" id="{A40A47C3-33DD-D0E3-B68D-FE47F21646D9}"/>
                    </a:ext>
                  </a:extLst>
                </p14:cNvPr>
                <p14:cNvContentPartPr/>
                <p14:nvPr/>
              </p14:nvContentPartPr>
              <p14:xfrm>
                <a:off x="4790195" y="5776588"/>
                <a:ext cx="141840" cy="28080"/>
              </p14:xfrm>
            </p:contentPart>
          </mc:Choice>
          <mc:Fallback>
            <p:pic>
              <p:nvPicPr>
                <p:cNvPr id="419" name="Freihand 418">
                  <a:extLst>
                    <a:ext uri="{FF2B5EF4-FFF2-40B4-BE49-F238E27FC236}">
                      <a16:creationId xmlns:a16="http://schemas.microsoft.com/office/drawing/2014/main" id="{A40A47C3-33DD-D0E3-B68D-FE47F21646D9}"/>
                    </a:ext>
                  </a:extLst>
                </p:cNvPr>
                <p:cNvPicPr/>
                <p:nvPr/>
              </p:nvPicPr>
              <p:blipFill>
                <a:blip r:embed="rId633"/>
                <a:stretch>
                  <a:fillRect/>
                </a:stretch>
              </p:blipFill>
              <p:spPr>
                <a:xfrm>
                  <a:off x="4781555" y="5767948"/>
                  <a:ext cx="159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20" name="Freihand 419">
                  <a:extLst>
                    <a:ext uri="{FF2B5EF4-FFF2-40B4-BE49-F238E27FC236}">
                      <a16:creationId xmlns:a16="http://schemas.microsoft.com/office/drawing/2014/main" id="{E4AD69C7-BBA0-8D0C-C7D9-3EFB25F5C8F6}"/>
                    </a:ext>
                  </a:extLst>
                </p14:cNvPr>
                <p14:cNvContentPartPr/>
                <p14:nvPr/>
              </p14:nvContentPartPr>
              <p14:xfrm>
                <a:off x="4779755" y="5850028"/>
                <a:ext cx="159120" cy="16200"/>
              </p14:xfrm>
            </p:contentPart>
          </mc:Choice>
          <mc:Fallback>
            <p:pic>
              <p:nvPicPr>
                <p:cNvPr id="420" name="Freihand 419">
                  <a:extLst>
                    <a:ext uri="{FF2B5EF4-FFF2-40B4-BE49-F238E27FC236}">
                      <a16:creationId xmlns:a16="http://schemas.microsoft.com/office/drawing/2014/main" id="{E4AD69C7-BBA0-8D0C-C7D9-3EFB25F5C8F6}"/>
                    </a:ext>
                  </a:extLst>
                </p:cNvPr>
                <p:cNvPicPr/>
                <p:nvPr/>
              </p:nvPicPr>
              <p:blipFill>
                <a:blip r:embed="rId635"/>
                <a:stretch>
                  <a:fillRect/>
                </a:stretch>
              </p:blipFill>
              <p:spPr>
                <a:xfrm>
                  <a:off x="4771115" y="5841028"/>
                  <a:ext cx="176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21" name="Freihand 420">
                  <a:extLst>
                    <a:ext uri="{FF2B5EF4-FFF2-40B4-BE49-F238E27FC236}">
                      <a16:creationId xmlns:a16="http://schemas.microsoft.com/office/drawing/2014/main" id="{A17065D7-644B-1A23-F2B8-559D0A7DF19C}"/>
                    </a:ext>
                  </a:extLst>
                </p14:cNvPr>
                <p14:cNvContentPartPr/>
                <p14:nvPr/>
              </p14:nvContentPartPr>
              <p14:xfrm>
                <a:off x="4988195" y="5731588"/>
                <a:ext cx="99000" cy="183240"/>
              </p14:xfrm>
            </p:contentPart>
          </mc:Choice>
          <mc:Fallback>
            <p:pic>
              <p:nvPicPr>
                <p:cNvPr id="421" name="Freihand 420">
                  <a:extLst>
                    <a:ext uri="{FF2B5EF4-FFF2-40B4-BE49-F238E27FC236}">
                      <a16:creationId xmlns:a16="http://schemas.microsoft.com/office/drawing/2014/main" id="{A17065D7-644B-1A23-F2B8-559D0A7DF19C}"/>
                    </a:ext>
                  </a:extLst>
                </p:cNvPr>
                <p:cNvPicPr/>
                <p:nvPr/>
              </p:nvPicPr>
              <p:blipFill>
                <a:blip r:embed="rId637"/>
                <a:stretch>
                  <a:fillRect/>
                </a:stretch>
              </p:blipFill>
              <p:spPr>
                <a:xfrm>
                  <a:off x="4979195" y="5722588"/>
                  <a:ext cx="116640" cy="200880"/>
                </a:xfrm>
                <a:prstGeom prst="rect">
                  <a:avLst/>
                </a:prstGeom>
              </p:spPr>
            </p:pic>
          </mc:Fallback>
        </mc:AlternateContent>
      </p:grpSp>
      <p:grpSp>
        <p:nvGrpSpPr>
          <p:cNvPr id="451" name="Gruppieren 450">
            <a:extLst>
              <a:ext uri="{FF2B5EF4-FFF2-40B4-BE49-F238E27FC236}">
                <a16:creationId xmlns:a16="http://schemas.microsoft.com/office/drawing/2014/main" id="{5F0380F7-1CAF-7508-95AD-10EA725683E1}"/>
              </a:ext>
            </a:extLst>
          </p:cNvPr>
          <p:cNvGrpSpPr/>
          <p:nvPr/>
        </p:nvGrpSpPr>
        <p:grpSpPr>
          <a:xfrm>
            <a:off x="5352155" y="5474188"/>
            <a:ext cx="1847880" cy="987120"/>
            <a:chOff x="5352155" y="5474188"/>
            <a:chExt cx="1847880" cy="987120"/>
          </a:xfrm>
        </p:grpSpPr>
        <mc:AlternateContent xmlns:mc="http://schemas.openxmlformats.org/markup-compatibility/2006">
          <mc:Choice xmlns:p14="http://schemas.microsoft.com/office/powerpoint/2010/main" Requires="p14">
            <p:contentPart p14:bwMode="auto" r:id="rId638">
              <p14:nvContentPartPr>
                <p14:cNvPr id="423" name="Freihand 422">
                  <a:extLst>
                    <a:ext uri="{FF2B5EF4-FFF2-40B4-BE49-F238E27FC236}">
                      <a16:creationId xmlns:a16="http://schemas.microsoft.com/office/drawing/2014/main" id="{35AE5969-C2E2-922C-E7CD-AF86F5EB4D5E}"/>
                    </a:ext>
                  </a:extLst>
                </p14:cNvPr>
                <p14:cNvContentPartPr/>
                <p14:nvPr/>
              </p14:nvContentPartPr>
              <p14:xfrm>
                <a:off x="5352155" y="5681908"/>
                <a:ext cx="175320" cy="242280"/>
              </p14:xfrm>
            </p:contentPart>
          </mc:Choice>
          <mc:Fallback>
            <p:pic>
              <p:nvPicPr>
                <p:cNvPr id="423" name="Freihand 422">
                  <a:extLst>
                    <a:ext uri="{FF2B5EF4-FFF2-40B4-BE49-F238E27FC236}">
                      <a16:creationId xmlns:a16="http://schemas.microsoft.com/office/drawing/2014/main" id="{35AE5969-C2E2-922C-E7CD-AF86F5EB4D5E}"/>
                    </a:ext>
                  </a:extLst>
                </p:cNvPr>
                <p:cNvPicPr/>
                <p:nvPr/>
              </p:nvPicPr>
              <p:blipFill>
                <a:blip r:embed="rId639"/>
                <a:stretch>
                  <a:fillRect/>
                </a:stretch>
              </p:blipFill>
              <p:spPr>
                <a:xfrm>
                  <a:off x="5343155" y="5672908"/>
                  <a:ext cx="192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24" name="Freihand 423">
                  <a:extLst>
                    <a:ext uri="{FF2B5EF4-FFF2-40B4-BE49-F238E27FC236}">
                      <a16:creationId xmlns:a16="http://schemas.microsoft.com/office/drawing/2014/main" id="{56AE6E6C-310D-9C2B-0CA1-158844F7BA3F}"/>
                    </a:ext>
                  </a:extLst>
                </p14:cNvPr>
                <p14:cNvContentPartPr/>
                <p14:nvPr/>
              </p14:nvContentPartPr>
              <p14:xfrm>
                <a:off x="5573555" y="5534308"/>
                <a:ext cx="88560" cy="183240"/>
              </p14:xfrm>
            </p:contentPart>
          </mc:Choice>
          <mc:Fallback>
            <p:pic>
              <p:nvPicPr>
                <p:cNvPr id="424" name="Freihand 423">
                  <a:extLst>
                    <a:ext uri="{FF2B5EF4-FFF2-40B4-BE49-F238E27FC236}">
                      <a16:creationId xmlns:a16="http://schemas.microsoft.com/office/drawing/2014/main" id="{56AE6E6C-310D-9C2B-0CA1-158844F7BA3F}"/>
                    </a:ext>
                  </a:extLst>
                </p:cNvPr>
                <p:cNvPicPr/>
                <p:nvPr/>
              </p:nvPicPr>
              <p:blipFill>
                <a:blip r:embed="rId641"/>
                <a:stretch>
                  <a:fillRect/>
                </a:stretch>
              </p:blipFill>
              <p:spPr>
                <a:xfrm>
                  <a:off x="5564555" y="5525308"/>
                  <a:ext cx="106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25" name="Freihand 424">
                  <a:extLst>
                    <a:ext uri="{FF2B5EF4-FFF2-40B4-BE49-F238E27FC236}">
                      <a16:creationId xmlns:a16="http://schemas.microsoft.com/office/drawing/2014/main" id="{17F46917-48F2-776D-7A59-06B8B5739706}"/>
                    </a:ext>
                  </a:extLst>
                </p14:cNvPr>
                <p14:cNvContentPartPr/>
                <p14:nvPr/>
              </p14:nvContentPartPr>
              <p14:xfrm>
                <a:off x="5782355" y="5767948"/>
                <a:ext cx="156240" cy="8640"/>
              </p14:xfrm>
            </p:contentPart>
          </mc:Choice>
          <mc:Fallback>
            <p:pic>
              <p:nvPicPr>
                <p:cNvPr id="425" name="Freihand 424">
                  <a:extLst>
                    <a:ext uri="{FF2B5EF4-FFF2-40B4-BE49-F238E27FC236}">
                      <a16:creationId xmlns:a16="http://schemas.microsoft.com/office/drawing/2014/main" id="{17F46917-48F2-776D-7A59-06B8B5739706}"/>
                    </a:ext>
                  </a:extLst>
                </p:cNvPr>
                <p:cNvPicPr/>
                <p:nvPr/>
              </p:nvPicPr>
              <p:blipFill>
                <a:blip r:embed="rId643"/>
                <a:stretch>
                  <a:fillRect/>
                </a:stretch>
              </p:blipFill>
              <p:spPr>
                <a:xfrm>
                  <a:off x="5773355" y="5758948"/>
                  <a:ext cx="173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26" name="Freihand 425">
                  <a:extLst>
                    <a:ext uri="{FF2B5EF4-FFF2-40B4-BE49-F238E27FC236}">
                      <a16:creationId xmlns:a16="http://schemas.microsoft.com/office/drawing/2014/main" id="{67585D87-68DA-6482-CA7B-A26C0340CA86}"/>
                    </a:ext>
                  </a:extLst>
                </p14:cNvPr>
                <p14:cNvContentPartPr/>
                <p14:nvPr/>
              </p14:nvContentPartPr>
              <p14:xfrm>
                <a:off x="5776235" y="5836708"/>
                <a:ext cx="154800" cy="24480"/>
              </p14:xfrm>
            </p:contentPart>
          </mc:Choice>
          <mc:Fallback>
            <p:pic>
              <p:nvPicPr>
                <p:cNvPr id="426" name="Freihand 425">
                  <a:extLst>
                    <a:ext uri="{FF2B5EF4-FFF2-40B4-BE49-F238E27FC236}">
                      <a16:creationId xmlns:a16="http://schemas.microsoft.com/office/drawing/2014/main" id="{67585D87-68DA-6482-CA7B-A26C0340CA86}"/>
                    </a:ext>
                  </a:extLst>
                </p:cNvPr>
                <p:cNvPicPr/>
                <p:nvPr/>
              </p:nvPicPr>
              <p:blipFill>
                <a:blip r:embed="rId645"/>
                <a:stretch>
                  <a:fillRect/>
                </a:stretch>
              </p:blipFill>
              <p:spPr>
                <a:xfrm>
                  <a:off x="5767235" y="5827708"/>
                  <a:ext cx="172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27" name="Freihand 426">
                  <a:extLst>
                    <a:ext uri="{FF2B5EF4-FFF2-40B4-BE49-F238E27FC236}">
                      <a16:creationId xmlns:a16="http://schemas.microsoft.com/office/drawing/2014/main" id="{6A97D497-BA7A-3477-3C77-C1D56ADF8568}"/>
                    </a:ext>
                  </a:extLst>
                </p14:cNvPr>
                <p14:cNvContentPartPr/>
                <p14:nvPr/>
              </p14:nvContentPartPr>
              <p14:xfrm>
                <a:off x="6113195" y="5623588"/>
                <a:ext cx="149760" cy="212760"/>
              </p14:xfrm>
            </p:contentPart>
          </mc:Choice>
          <mc:Fallback>
            <p:pic>
              <p:nvPicPr>
                <p:cNvPr id="427" name="Freihand 426">
                  <a:extLst>
                    <a:ext uri="{FF2B5EF4-FFF2-40B4-BE49-F238E27FC236}">
                      <a16:creationId xmlns:a16="http://schemas.microsoft.com/office/drawing/2014/main" id="{6A97D497-BA7A-3477-3C77-C1D56ADF8568}"/>
                    </a:ext>
                  </a:extLst>
                </p:cNvPr>
                <p:cNvPicPr/>
                <p:nvPr/>
              </p:nvPicPr>
              <p:blipFill>
                <a:blip r:embed="rId647"/>
                <a:stretch>
                  <a:fillRect/>
                </a:stretch>
              </p:blipFill>
              <p:spPr>
                <a:xfrm>
                  <a:off x="6104555" y="5614948"/>
                  <a:ext cx="167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8" name="Freihand 427">
                  <a:extLst>
                    <a:ext uri="{FF2B5EF4-FFF2-40B4-BE49-F238E27FC236}">
                      <a16:creationId xmlns:a16="http://schemas.microsoft.com/office/drawing/2014/main" id="{6A4EA8CF-BA2B-5DBF-D483-1E19184E98B3}"/>
                    </a:ext>
                  </a:extLst>
                </p14:cNvPr>
                <p14:cNvContentPartPr/>
                <p14:nvPr/>
              </p14:nvContentPartPr>
              <p14:xfrm>
                <a:off x="6341435" y="5710348"/>
                <a:ext cx="83160" cy="15840"/>
              </p14:xfrm>
            </p:contentPart>
          </mc:Choice>
          <mc:Fallback>
            <p:pic>
              <p:nvPicPr>
                <p:cNvPr id="428" name="Freihand 427">
                  <a:extLst>
                    <a:ext uri="{FF2B5EF4-FFF2-40B4-BE49-F238E27FC236}">
                      <a16:creationId xmlns:a16="http://schemas.microsoft.com/office/drawing/2014/main" id="{6A4EA8CF-BA2B-5DBF-D483-1E19184E98B3}"/>
                    </a:ext>
                  </a:extLst>
                </p:cNvPr>
                <p:cNvPicPr/>
                <p:nvPr/>
              </p:nvPicPr>
              <p:blipFill>
                <a:blip r:embed="rId649"/>
                <a:stretch>
                  <a:fillRect/>
                </a:stretch>
              </p:blipFill>
              <p:spPr>
                <a:xfrm>
                  <a:off x="6332795" y="5701708"/>
                  <a:ext cx="100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9" name="Freihand 428">
                  <a:extLst>
                    <a:ext uri="{FF2B5EF4-FFF2-40B4-BE49-F238E27FC236}">
                      <a16:creationId xmlns:a16="http://schemas.microsoft.com/office/drawing/2014/main" id="{908D05E1-BD43-B0B3-C485-F5C38BCBD5EB}"/>
                    </a:ext>
                  </a:extLst>
                </p14:cNvPr>
                <p14:cNvContentPartPr/>
                <p14:nvPr/>
              </p14:nvContentPartPr>
              <p14:xfrm>
                <a:off x="6588035" y="5577508"/>
                <a:ext cx="123840" cy="280440"/>
              </p14:xfrm>
            </p:contentPart>
          </mc:Choice>
          <mc:Fallback>
            <p:pic>
              <p:nvPicPr>
                <p:cNvPr id="429" name="Freihand 428">
                  <a:extLst>
                    <a:ext uri="{FF2B5EF4-FFF2-40B4-BE49-F238E27FC236}">
                      <a16:creationId xmlns:a16="http://schemas.microsoft.com/office/drawing/2014/main" id="{908D05E1-BD43-B0B3-C485-F5C38BCBD5EB}"/>
                    </a:ext>
                  </a:extLst>
                </p:cNvPr>
                <p:cNvPicPr/>
                <p:nvPr/>
              </p:nvPicPr>
              <p:blipFill>
                <a:blip r:embed="rId651"/>
                <a:stretch>
                  <a:fillRect/>
                </a:stretch>
              </p:blipFill>
              <p:spPr>
                <a:xfrm>
                  <a:off x="6579035" y="5568508"/>
                  <a:ext cx="1414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30" name="Freihand 429">
                  <a:extLst>
                    <a:ext uri="{FF2B5EF4-FFF2-40B4-BE49-F238E27FC236}">
                      <a16:creationId xmlns:a16="http://schemas.microsoft.com/office/drawing/2014/main" id="{C9039F30-9970-5263-CDB5-1C69DF75FCE4}"/>
                    </a:ext>
                  </a:extLst>
                </p14:cNvPr>
                <p14:cNvContentPartPr/>
                <p14:nvPr/>
              </p14:nvContentPartPr>
              <p14:xfrm>
                <a:off x="6788555" y="5474188"/>
                <a:ext cx="100080" cy="183240"/>
              </p14:xfrm>
            </p:contentPart>
          </mc:Choice>
          <mc:Fallback>
            <p:pic>
              <p:nvPicPr>
                <p:cNvPr id="430" name="Freihand 429">
                  <a:extLst>
                    <a:ext uri="{FF2B5EF4-FFF2-40B4-BE49-F238E27FC236}">
                      <a16:creationId xmlns:a16="http://schemas.microsoft.com/office/drawing/2014/main" id="{C9039F30-9970-5263-CDB5-1C69DF75FCE4}"/>
                    </a:ext>
                  </a:extLst>
                </p:cNvPr>
                <p:cNvPicPr/>
                <p:nvPr/>
              </p:nvPicPr>
              <p:blipFill>
                <a:blip r:embed="rId653"/>
                <a:stretch>
                  <a:fillRect/>
                </a:stretch>
              </p:blipFill>
              <p:spPr>
                <a:xfrm>
                  <a:off x="6779555" y="5465188"/>
                  <a:ext cx="117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34" name="Freihand 433">
                  <a:extLst>
                    <a:ext uri="{FF2B5EF4-FFF2-40B4-BE49-F238E27FC236}">
                      <a16:creationId xmlns:a16="http://schemas.microsoft.com/office/drawing/2014/main" id="{19EC72E1-1DE7-A6AE-6639-99453D63953C}"/>
                    </a:ext>
                  </a:extLst>
                </p14:cNvPr>
                <p14:cNvContentPartPr/>
                <p14:nvPr/>
              </p14:nvContentPartPr>
              <p14:xfrm>
                <a:off x="5792075" y="6173308"/>
                <a:ext cx="180720" cy="24480"/>
              </p14:xfrm>
            </p:contentPart>
          </mc:Choice>
          <mc:Fallback>
            <p:pic>
              <p:nvPicPr>
                <p:cNvPr id="434" name="Freihand 433">
                  <a:extLst>
                    <a:ext uri="{FF2B5EF4-FFF2-40B4-BE49-F238E27FC236}">
                      <a16:creationId xmlns:a16="http://schemas.microsoft.com/office/drawing/2014/main" id="{19EC72E1-1DE7-A6AE-6639-99453D63953C}"/>
                    </a:ext>
                  </a:extLst>
                </p:cNvPr>
                <p:cNvPicPr/>
                <p:nvPr/>
              </p:nvPicPr>
              <p:blipFill>
                <a:blip r:embed="rId655"/>
                <a:stretch>
                  <a:fillRect/>
                </a:stretch>
              </p:blipFill>
              <p:spPr>
                <a:xfrm>
                  <a:off x="5783435" y="6164668"/>
                  <a:ext cx="198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35" name="Freihand 434">
                  <a:extLst>
                    <a:ext uri="{FF2B5EF4-FFF2-40B4-BE49-F238E27FC236}">
                      <a16:creationId xmlns:a16="http://schemas.microsoft.com/office/drawing/2014/main" id="{C92C00B2-5757-C29A-EDAC-6CBFAFD5B3AC}"/>
                    </a:ext>
                  </a:extLst>
                </p14:cNvPr>
                <p14:cNvContentPartPr/>
                <p14:nvPr/>
              </p14:nvContentPartPr>
              <p14:xfrm>
                <a:off x="5837795" y="6248188"/>
                <a:ext cx="104400" cy="29160"/>
              </p14:xfrm>
            </p:contentPart>
          </mc:Choice>
          <mc:Fallback>
            <p:pic>
              <p:nvPicPr>
                <p:cNvPr id="435" name="Freihand 434">
                  <a:extLst>
                    <a:ext uri="{FF2B5EF4-FFF2-40B4-BE49-F238E27FC236}">
                      <a16:creationId xmlns:a16="http://schemas.microsoft.com/office/drawing/2014/main" id="{C92C00B2-5757-C29A-EDAC-6CBFAFD5B3AC}"/>
                    </a:ext>
                  </a:extLst>
                </p:cNvPr>
                <p:cNvPicPr/>
                <p:nvPr/>
              </p:nvPicPr>
              <p:blipFill>
                <a:blip r:embed="rId657"/>
                <a:stretch>
                  <a:fillRect/>
                </a:stretch>
              </p:blipFill>
              <p:spPr>
                <a:xfrm>
                  <a:off x="5829155" y="6239548"/>
                  <a:ext cx="122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37" name="Freihand 436">
                  <a:extLst>
                    <a:ext uri="{FF2B5EF4-FFF2-40B4-BE49-F238E27FC236}">
                      <a16:creationId xmlns:a16="http://schemas.microsoft.com/office/drawing/2014/main" id="{E9980C71-13D5-AE9C-8C9C-CE331BDAE19C}"/>
                    </a:ext>
                  </a:extLst>
                </p14:cNvPr>
                <p14:cNvContentPartPr/>
                <p14:nvPr/>
              </p14:nvContentPartPr>
              <p14:xfrm>
                <a:off x="5747435" y="6181228"/>
                <a:ext cx="9000" cy="17280"/>
              </p14:xfrm>
            </p:contentPart>
          </mc:Choice>
          <mc:Fallback>
            <p:pic>
              <p:nvPicPr>
                <p:cNvPr id="437" name="Freihand 436">
                  <a:extLst>
                    <a:ext uri="{FF2B5EF4-FFF2-40B4-BE49-F238E27FC236}">
                      <a16:creationId xmlns:a16="http://schemas.microsoft.com/office/drawing/2014/main" id="{E9980C71-13D5-AE9C-8C9C-CE331BDAE19C}"/>
                    </a:ext>
                  </a:extLst>
                </p:cNvPr>
                <p:cNvPicPr/>
                <p:nvPr/>
              </p:nvPicPr>
              <p:blipFill>
                <a:blip r:embed="rId659"/>
                <a:stretch>
                  <a:fillRect/>
                </a:stretch>
              </p:blipFill>
              <p:spPr>
                <a:xfrm>
                  <a:off x="5738795" y="6172228"/>
                  <a:ext cx="26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38" name="Freihand 437">
                  <a:extLst>
                    <a:ext uri="{FF2B5EF4-FFF2-40B4-BE49-F238E27FC236}">
                      <a16:creationId xmlns:a16="http://schemas.microsoft.com/office/drawing/2014/main" id="{6657917A-2258-51A2-22DF-03D36F83A12D}"/>
                    </a:ext>
                  </a:extLst>
                </p14:cNvPr>
                <p14:cNvContentPartPr/>
                <p14:nvPr/>
              </p14:nvContentPartPr>
              <p14:xfrm>
                <a:off x="5716115" y="6270508"/>
                <a:ext cx="33840" cy="48240"/>
              </p14:xfrm>
            </p:contentPart>
          </mc:Choice>
          <mc:Fallback>
            <p:pic>
              <p:nvPicPr>
                <p:cNvPr id="438" name="Freihand 437">
                  <a:extLst>
                    <a:ext uri="{FF2B5EF4-FFF2-40B4-BE49-F238E27FC236}">
                      <a16:creationId xmlns:a16="http://schemas.microsoft.com/office/drawing/2014/main" id="{6657917A-2258-51A2-22DF-03D36F83A12D}"/>
                    </a:ext>
                  </a:extLst>
                </p:cNvPr>
                <p:cNvPicPr/>
                <p:nvPr/>
              </p:nvPicPr>
              <p:blipFill>
                <a:blip r:embed="rId661"/>
                <a:stretch>
                  <a:fillRect/>
                </a:stretch>
              </p:blipFill>
              <p:spPr>
                <a:xfrm>
                  <a:off x="5707115" y="6261508"/>
                  <a:ext cx="51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39" name="Freihand 438">
                  <a:extLst>
                    <a:ext uri="{FF2B5EF4-FFF2-40B4-BE49-F238E27FC236}">
                      <a16:creationId xmlns:a16="http://schemas.microsoft.com/office/drawing/2014/main" id="{04455700-3936-C077-942F-8A76893D5AC2}"/>
                    </a:ext>
                  </a:extLst>
                </p14:cNvPr>
                <p14:cNvContentPartPr/>
                <p14:nvPr/>
              </p14:nvContentPartPr>
              <p14:xfrm>
                <a:off x="6047315" y="6128308"/>
                <a:ext cx="113400" cy="171000"/>
              </p14:xfrm>
            </p:contentPart>
          </mc:Choice>
          <mc:Fallback>
            <p:pic>
              <p:nvPicPr>
                <p:cNvPr id="439" name="Freihand 438">
                  <a:extLst>
                    <a:ext uri="{FF2B5EF4-FFF2-40B4-BE49-F238E27FC236}">
                      <a16:creationId xmlns:a16="http://schemas.microsoft.com/office/drawing/2014/main" id="{04455700-3936-C077-942F-8A76893D5AC2}"/>
                    </a:ext>
                  </a:extLst>
                </p:cNvPr>
                <p:cNvPicPr/>
                <p:nvPr/>
              </p:nvPicPr>
              <p:blipFill>
                <a:blip r:embed="rId663"/>
                <a:stretch>
                  <a:fillRect/>
                </a:stretch>
              </p:blipFill>
              <p:spPr>
                <a:xfrm>
                  <a:off x="6038675" y="6119308"/>
                  <a:ext cx="131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40" name="Freihand 439">
                  <a:extLst>
                    <a:ext uri="{FF2B5EF4-FFF2-40B4-BE49-F238E27FC236}">
                      <a16:creationId xmlns:a16="http://schemas.microsoft.com/office/drawing/2014/main" id="{20D9BC79-6B75-B596-CC42-73AC2B0B8108}"/>
                    </a:ext>
                  </a:extLst>
                </p14:cNvPr>
                <p14:cNvContentPartPr/>
                <p14:nvPr/>
              </p14:nvContentPartPr>
              <p14:xfrm>
                <a:off x="6257195" y="6143428"/>
                <a:ext cx="158040" cy="146160"/>
              </p14:xfrm>
            </p:contentPart>
          </mc:Choice>
          <mc:Fallback>
            <p:pic>
              <p:nvPicPr>
                <p:cNvPr id="440" name="Freihand 439">
                  <a:extLst>
                    <a:ext uri="{FF2B5EF4-FFF2-40B4-BE49-F238E27FC236}">
                      <a16:creationId xmlns:a16="http://schemas.microsoft.com/office/drawing/2014/main" id="{20D9BC79-6B75-B596-CC42-73AC2B0B8108}"/>
                    </a:ext>
                  </a:extLst>
                </p:cNvPr>
                <p:cNvPicPr/>
                <p:nvPr/>
              </p:nvPicPr>
              <p:blipFill>
                <a:blip r:embed="rId665"/>
                <a:stretch>
                  <a:fillRect/>
                </a:stretch>
              </p:blipFill>
              <p:spPr>
                <a:xfrm>
                  <a:off x="6248555" y="6134788"/>
                  <a:ext cx="175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42" name="Freihand 441">
                  <a:extLst>
                    <a:ext uri="{FF2B5EF4-FFF2-40B4-BE49-F238E27FC236}">
                      <a16:creationId xmlns:a16="http://schemas.microsoft.com/office/drawing/2014/main" id="{D8A16769-CA70-2323-7239-55E757CD771E}"/>
                    </a:ext>
                  </a:extLst>
                </p14:cNvPr>
                <p14:cNvContentPartPr/>
                <p14:nvPr/>
              </p14:nvContentPartPr>
              <p14:xfrm>
                <a:off x="6484715" y="6134788"/>
                <a:ext cx="144360" cy="277560"/>
              </p14:xfrm>
            </p:contentPart>
          </mc:Choice>
          <mc:Fallback>
            <p:pic>
              <p:nvPicPr>
                <p:cNvPr id="442" name="Freihand 441">
                  <a:extLst>
                    <a:ext uri="{FF2B5EF4-FFF2-40B4-BE49-F238E27FC236}">
                      <a16:creationId xmlns:a16="http://schemas.microsoft.com/office/drawing/2014/main" id="{D8A16769-CA70-2323-7239-55E757CD771E}"/>
                    </a:ext>
                  </a:extLst>
                </p:cNvPr>
                <p:cNvPicPr/>
                <p:nvPr/>
              </p:nvPicPr>
              <p:blipFill>
                <a:blip r:embed="rId667"/>
                <a:stretch>
                  <a:fillRect/>
                </a:stretch>
              </p:blipFill>
              <p:spPr>
                <a:xfrm>
                  <a:off x="6476075" y="6125788"/>
                  <a:ext cx="1620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43" name="Freihand 442">
                  <a:extLst>
                    <a:ext uri="{FF2B5EF4-FFF2-40B4-BE49-F238E27FC236}">
                      <a16:creationId xmlns:a16="http://schemas.microsoft.com/office/drawing/2014/main" id="{307F596A-9579-D9EC-6142-75FE504D33C3}"/>
                    </a:ext>
                  </a:extLst>
                </p14:cNvPr>
                <p14:cNvContentPartPr/>
                <p14:nvPr/>
              </p14:nvContentPartPr>
              <p14:xfrm>
                <a:off x="6631595" y="6127588"/>
                <a:ext cx="165960" cy="242640"/>
              </p14:xfrm>
            </p:contentPart>
          </mc:Choice>
          <mc:Fallback>
            <p:pic>
              <p:nvPicPr>
                <p:cNvPr id="443" name="Freihand 442">
                  <a:extLst>
                    <a:ext uri="{FF2B5EF4-FFF2-40B4-BE49-F238E27FC236}">
                      <a16:creationId xmlns:a16="http://schemas.microsoft.com/office/drawing/2014/main" id="{307F596A-9579-D9EC-6142-75FE504D33C3}"/>
                    </a:ext>
                  </a:extLst>
                </p:cNvPr>
                <p:cNvPicPr/>
                <p:nvPr/>
              </p:nvPicPr>
              <p:blipFill>
                <a:blip r:embed="rId669"/>
                <a:stretch>
                  <a:fillRect/>
                </a:stretch>
              </p:blipFill>
              <p:spPr>
                <a:xfrm>
                  <a:off x="6622955" y="6118948"/>
                  <a:ext cx="1836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44" name="Freihand 443">
                  <a:extLst>
                    <a:ext uri="{FF2B5EF4-FFF2-40B4-BE49-F238E27FC236}">
                      <a16:creationId xmlns:a16="http://schemas.microsoft.com/office/drawing/2014/main" id="{A38C4279-C39C-1075-2807-A05EFAFD94E8}"/>
                    </a:ext>
                  </a:extLst>
                </p14:cNvPr>
                <p14:cNvContentPartPr/>
                <p14:nvPr/>
              </p14:nvContentPartPr>
              <p14:xfrm>
                <a:off x="6856955" y="5968828"/>
                <a:ext cx="343080" cy="492480"/>
              </p14:xfrm>
            </p:contentPart>
          </mc:Choice>
          <mc:Fallback>
            <p:pic>
              <p:nvPicPr>
                <p:cNvPr id="444" name="Freihand 443">
                  <a:extLst>
                    <a:ext uri="{FF2B5EF4-FFF2-40B4-BE49-F238E27FC236}">
                      <a16:creationId xmlns:a16="http://schemas.microsoft.com/office/drawing/2014/main" id="{A38C4279-C39C-1075-2807-A05EFAFD94E8}"/>
                    </a:ext>
                  </a:extLst>
                </p:cNvPr>
                <p:cNvPicPr/>
                <p:nvPr/>
              </p:nvPicPr>
              <p:blipFill>
                <a:blip r:embed="rId671"/>
                <a:stretch>
                  <a:fillRect/>
                </a:stretch>
              </p:blipFill>
              <p:spPr>
                <a:xfrm>
                  <a:off x="6847955" y="5960188"/>
                  <a:ext cx="36072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46" name="Freihand 445">
                  <a:extLst>
                    <a:ext uri="{FF2B5EF4-FFF2-40B4-BE49-F238E27FC236}">
                      <a16:creationId xmlns:a16="http://schemas.microsoft.com/office/drawing/2014/main" id="{1C6A6FAA-2AD0-A218-2995-098C66652686}"/>
                    </a:ext>
                  </a:extLst>
                </p14:cNvPr>
                <p14:cNvContentPartPr/>
                <p14:nvPr/>
              </p14:nvContentPartPr>
              <p14:xfrm>
                <a:off x="6089795" y="5885308"/>
                <a:ext cx="113760" cy="184680"/>
              </p14:xfrm>
            </p:contentPart>
          </mc:Choice>
          <mc:Fallback>
            <p:pic>
              <p:nvPicPr>
                <p:cNvPr id="446" name="Freihand 445">
                  <a:extLst>
                    <a:ext uri="{FF2B5EF4-FFF2-40B4-BE49-F238E27FC236}">
                      <a16:creationId xmlns:a16="http://schemas.microsoft.com/office/drawing/2014/main" id="{1C6A6FAA-2AD0-A218-2995-098C66652686}"/>
                    </a:ext>
                  </a:extLst>
                </p:cNvPr>
                <p:cNvPicPr/>
                <p:nvPr/>
              </p:nvPicPr>
              <p:blipFill>
                <a:blip r:embed="rId673"/>
                <a:stretch>
                  <a:fillRect/>
                </a:stretch>
              </p:blipFill>
              <p:spPr>
                <a:xfrm>
                  <a:off x="6080795" y="5876308"/>
                  <a:ext cx="131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47" name="Freihand 446">
                  <a:extLst>
                    <a:ext uri="{FF2B5EF4-FFF2-40B4-BE49-F238E27FC236}">
                      <a16:creationId xmlns:a16="http://schemas.microsoft.com/office/drawing/2014/main" id="{E29F14A2-5CB1-2FA1-D3CC-1CB885E3667D}"/>
                    </a:ext>
                  </a:extLst>
                </p14:cNvPr>
                <p14:cNvContentPartPr/>
                <p14:nvPr/>
              </p14:nvContentPartPr>
              <p14:xfrm>
                <a:off x="6215795" y="5963428"/>
                <a:ext cx="97920" cy="81720"/>
              </p14:xfrm>
            </p:contentPart>
          </mc:Choice>
          <mc:Fallback>
            <p:pic>
              <p:nvPicPr>
                <p:cNvPr id="447" name="Freihand 446">
                  <a:extLst>
                    <a:ext uri="{FF2B5EF4-FFF2-40B4-BE49-F238E27FC236}">
                      <a16:creationId xmlns:a16="http://schemas.microsoft.com/office/drawing/2014/main" id="{E29F14A2-5CB1-2FA1-D3CC-1CB885E3667D}"/>
                    </a:ext>
                  </a:extLst>
                </p:cNvPr>
                <p:cNvPicPr/>
                <p:nvPr/>
              </p:nvPicPr>
              <p:blipFill>
                <a:blip r:embed="rId675"/>
                <a:stretch>
                  <a:fillRect/>
                </a:stretch>
              </p:blipFill>
              <p:spPr>
                <a:xfrm>
                  <a:off x="6207155" y="5954428"/>
                  <a:ext cx="115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48" name="Freihand 447">
                  <a:extLst>
                    <a:ext uri="{FF2B5EF4-FFF2-40B4-BE49-F238E27FC236}">
                      <a16:creationId xmlns:a16="http://schemas.microsoft.com/office/drawing/2014/main" id="{947E5C68-85BF-306E-3FD7-E802CB2A4D12}"/>
                    </a:ext>
                  </a:extLst>
                </p14:cNvPr>
                <p14:cNvContentPartPr/>
                <p14:nvPr/>
              </p14:nvContentPartPr>
              <p14:xfrm>
                <a:off x="6352955" y="5912308"/>
                <a:ext cx="83880" cy="138600"/>
              </p14:xfrm>
            </p:contentPart>
          </mc:Choice>
          <mc:Fallback>
            <p:pic>
              <p:nvPicPr>
                <p:cNvPr id="448" name="Freihand 447">
                  <a:extLst>
                    <a:ext uri="{FF2B5EF4-FFF2-40B4-BE49-F238E27FC236}">
                      <a16:creationId xmlns:a16="http://schemas.microsoft.com/office/drawing/2014/main" id="{947E5C68-85BF-306E-3FD7-E802CB2A4D12}"/>
                    </a:ext>
                  </a:extLst>
                </p:cNvPr>
                <p:cNvPicPr/>
                <p:nvPr/>
              </p:nvPicPr>
              <p:blipFill>
                <a:blip r:embed="rId677"/>
                <a:stretch>
                  <a:fillRect/>
                </a:stretch>
              </p:blipFill>
              <p:spPr>
                <a:xfrm>
                  <a:off x="6344315" y="5903308"/>
                  <a:ext cx="101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50" name="Freihand 449">
                  <a:extLst>
                    <a:ext uri="{FF2B5EF4-FFF2-40B4-BE49-F238E27FC236}">
                      <a16:creationId xmlns:a16="http://schemas.microsoft.com/office/drawing/2014/main" id="{2E60AE2A-E019-1F84-F3BF-EAB9FA250311}"/>
                    </a:ext>
                  </a:extLst>
                </p14:cNvPr>
                <p14:cNvContentPartPr/>
                <p14:nvPr/>
              </p14:nvContentPartPr>
              <p14:xfrm>
                <a:off x="6465275" y="5897908"/>
                <a:ext cx="253440" cy="124200"/>
              </p14:xfrm>
            </p:contentPart>
          </mc:Choice>
          <mc:Fallback>
            <p:pic>
              <p:nvPicPr>
                <p:cNvPr id="450" name="Freihand 449">
                  <a:extLst>
                    <a:ext uri="{FF2B5EF4-FFF2-40B4-BE49-F238E27FC236}">
                      <a16:creationId xmlns:a16="http://schemas.microsoft.com/office/drawing/2014/main" id="{2E60AE2A-E019-1F84-F3BF-EAB9FA250311}"/>
                    </a:ext>
                  </a:extLst>
                </p:cNvPr>
                <p:cNvPicPr/>
                <p:nvPr/>
              </p:nvPicPr>
              <p:blipFill>
                <a:blip r:embed="rId679"/>
                <a:stretch>
                  <a:fillRect/>
                </a:stretch>
              </p:blipFill>
              <p:spPr>
                <a:xfrm>
                  <a:off x="6456635" y="5888908"/>
                  <a:ext cx="271080" cy="14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0">
            <p14:nvContentPartPr>
              <p14:cNvPr id="452" name="Freihand 451">
                <a:extLst>
                  <a:ext uri="{FF2B5EF4-FFF2-40B4-BE49-F238E27FC236}">
                    <a16:creationId xmlns:a16="http://schemas.microsoft.com/office/drawing/2014/main" id="{B7CC24F9-A164-1E72-80BC-CFA5952DDC2B}"/>
                  </a:ext>
                </a:extLst>
              </p14:cNvPr>
              <p14:cNvContentPartPr/>
              <p14:nvPr/>
            </p14:nvContentPartPr>
            <p14:xfrm>
              <a:off x="6901235" y="1593388"/>
              <a:ext cx="33480" cy="4320"/>
            </p14:xfrm>
          </p:contentPart>
        </mc:Choice>
        <mc:Fallback>
          <p:pic>
            <p:nvPicPr>
              <p:cNvPr id="452" name="Freihand 451">
                <a:extLst>
                  <a:ext uri="{FF2B5EF4-FFF2-40B4-BE49-F238E27FC236}">
                    <a16:creationId xmlns:a16="http://schemas.microsoft.com/office/drawing/2014/main" id="{B7CC24F9-A164-1E72-80BC-CFA5952DDC2B}"/>
                  </a:ext>
                </a:extLst>
              </p:cNvPr>
              <p:cNvPicPr/>
              <p:nvPr/>
            </p:nvPicPr>
            <p:blipFill>
              <a:blip r:embed="rId681"/>
              <a:stretch>
                <a:fillRect/>
              </a:stretch>
            </p:blipFill>
            <p:spPr>
              <a:xfrm>
                <a:off x="6892595" y="1584388"/>
                <a:ext cx="51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82" name="Freihand 481">
                <a:extLst>
                  <a:ext uri="{FF2B5EF4-FFF2-40B4-BE49-F238E27FC236}">
                    <a16:creationId xmlns:a16="http://schemas.microsoft.com/office/drawing/2014/main" id="{E4B0D015-A8BE-A2B9-27E4-0741EC351E40}"/>
                  </a:ext>
                </a:extLst>
              </p14:cNvPr>
              <p14:cNvContentPartPr/>
              <p14:nvPr/>
            </p14:nvContentPartPr>
            <p14:xfrm>
              <a:off x="605555" y="1888588"/>
              <a:ext cx="483480" cy="747720"/>
            </p14:xfrm>
          </p:contentPart>
        </mc:Choice>
        <mc:Fallback>
          <p:pic>
            <p:nvPicPr>
              <p:cNvPr id="482" name="Freihand 481">
                <a:extLst>
                  <a:ext uri="{FF2B5EF4-FFF2-40B4-BE49-F238E27FC236}">
                    <a16:creationId xmlns:a16="http://schemas.microsoft.com/office/drawing/2014/main" id="{E4B0D015-A8BE-A2B9-27E4-0741EC351E40}"/>
                  </a:ext>
                </a:extLst>
              </p:cNvPr>
              <p:cNvPicPr/>
              <p:nvPr/>
            </p:nvPicPr>
            <p:blipFill>
              <a:blip r:embed="rId683"/>
              <a:stretch>
                <a:fillRect/>
              </a:stretch>
            </p:blipFill>
            <p:spPr>
              <a:xfrm>
                <a:off x="596555" y="1879948"/>
                <a:ext cx="50112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83" name="Freihand 482">
                <a:extLst>
                  <a:ext uri="{FF2B5EF4-FFF2-40B4-BE49-F238E27FC236}">
                    <a16:creationId xmlns:a16="http://schemas.microsoft.com/office/drawing/2014/main" id="{E364303E-A256-A677-E625-3849EC09335E}"/>
                  </a:ext>
                </a:extLst>
              </p14:cNvPr>
              <p14:cNvContentPartPr/>
              <p14:nvPr/>
            </p14:nvContentPartPr>
            <p14:xfrm>
              <a:off x="5139395" y="4717828"/>
              <a:ext cx="48600" cy="247320"/>
            </p14:xfrm>
          </p:contentPart>
        </mc:Choice>
        <mc:Fallback>
          <p:pic>
            <p:nvPicPr>
              <p:cNvPr id="483" name="Freihand 482">
                <a:extLst>
                  <a:ext uri="{FF2B5EF4-FFF2-40B4-BE49-F238E27FC236}">
                    <a16:creationId xmlns:a16="http://schemas.microsoft.com/office/drawing/2014/main" id="{E364303E-A256-A677-E625-3849EC09335E}"/>
                  </a:ext>
                </a:extLst>
              </p:cNvPr>
              <p:cNvPicPr/>
              <p:nvPr/>
            </p:nvPicPr>
            <p:blipFill>
              <a:blip r:embed="rId685"/>
              <a:stretch>
                <a:fillRect/>
              </a:stretch>
            </p:blipFill>
            <p:spPr>
              <a:xfrm>
                <a:off x="5130395" y="4709188"/>
                <a:ext cx="66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87" name="Freihand 486">
                <a:extLst>
                  <a:ext uri="{FF2B5EF4-FFF2-40B4-BE49-F238E27FC236}">
                    <a16:creationId xmlns:a16="http://schemas.microsoft.com/office/drawing/2014/main" id="{AAEA5D30-B148-8AB5-2C2F-6A6334F25119}"/>
                  </a:ext>
                </a:extLst>
              </p14:cNvPr>
              <p14:cNvContentPartPr/>
              <p14:nvPr/>
            </p14:nvContentPartPr>
            <p14:xfrm>
              <a:off x="1556315" y="1316188"/>
              <a:ext cx="3560040" cy="3585240"/>
            </p14:xfrm>
          </p:contentPart>
        </mc:Choice>
        <mc:Fallback>
          <p:pic>
            <p:nvPicPr>
              <p:cNvPr id="487" name="Freihand 486">
                <a:extLst>
                  <a:ext uri="{FF2B5EF4-FFF2-40B4-BE49-F238E27FC236}">
                    <a16:creationId xmlns:a16="http://schemas.microsoft.com/office/drawing/2014/main" id="{AAEA5D30-B148-8AB5-2C2F-6A6334F25119}"/>
                  </a:ext>
                </a:extLst>
              </p:cNvPr>
              <p:cNvPicPr/>
              <p:nvPr/>
            </p:nvPicPr>
            <p:blipFill>
              <a:blip r:embed="rId687"/>
              <a:stretch>
                <a:fillRect/>
              </a:stretch>
            </p:blipFill>
            <p:spPr>
              <a:xfrm>
                <a:off x="1547315" y="1307188"/>
                <a:ext cx="3577680" cy="36028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97" name="Freihand 496">
                <a:extLst>
                  <a:ext uri="{FF2B5EF4-FFF2-40B4-BE49-F238E27FC236}">
                    <a16:creationId xmlns:a16="http://schemas.microsoft.com/office/drawing/2014/main" id="{E593BD70-5C91-3D32-C937-4C90AAB38298}"/>
                  </a:ext>
                </a:extLst>
              </p14:cNvPr>
              <p14:cNvContentPartPr/>
              <p14:nvPr/>
            </p14:nvContentPartPr>
            <p14:xfrm>
              <a:off x="1553435" y="1288828"/>
              <a:ext cx="3628800" cy="3681720"/>
            </p14:xfrm>
          </p:contentPart>
        </mc:Choice>
        <mc:Fallback>
          <p:pic>
            <p:nvPicPr>
              <p:cNvPr id="497" name="Freihand 496">
                <a:extLst>
                  <a:ext uri="{FF2B5EF4-FFF2-40B4-BE49-F238E27FC236}">
                    <a16:creationId xmlns:a16="http://schemas.microsoft.com/office/drawing/2014/main" id="{E593BD70-5C91-3D32-C937-4C90AAB38298}"/>
                  </a:ext>
                </a:extLst>
              </p:cNvPr>
              <p:cNvPicPr/>
              <p:nvPr/>
            </p:nvPicPr>
            <p:blipFill>
              <a:blip r:embed="rId689"/>
              <a:stretch>
                <a:fillRect/>
              </a:stretch>
            </p:blipFill>
            <p:spPr>
              <a:xfrm>
                <a:off x="1544435" y="1280188"/>
                <a:ext cx="3646440" cy="3699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84" name="Freihand 483">
                <a:extLst>
                  <a:ext uri="{FF2B5EF4-FFF2-40B4-BE49-F238E27FC236}">
                    <a16:creationId xmlns:a16="http://schemas.microsoft.com/office/drawing/2014/main" id="{253E3548-9769-F741-9649-D8793ECFB784}"/>
                  </a:ext>
                </a:extLst>
              </p14:cNvPr>
              <p14:cNvContentPartPr/>
              <p14:nvPr/>
            </p14:nvContentPartPr>
            <p14:xfrm>
              <a:off x="488915" y="1667548"/>
              <a:ext cx="38160" cy="794520"/>
            </p14:xfrm>
          </p:contentPart>
        </mc:Choice>
        <mc:Fallback>
          <p:pic>
            <p:nvPicPr>
              <p:cNvPr id="484" name="Freihand 483">
                <a:extLst>
                  <a:ext uri="{FF2B5EF4-FFF2-40B4-BE49-F238E27FC236}">
                    <a16:creationId xmlns:a16="http://schemas.microsoft.com/office/drawing/2014/main" id="{253E3548-9769-F741-9649-D8793ECFB784}"/>
                  </a:ext>
                </a:extLst>
              </p:cNvPr>
              <p:cNvPicPr/>
              <p:nvPr/>
            </p:nvPicPr>
            <p:blipFill>
              <a:blip r:embed="rId691"/>
              <a:stretch>
                <a:fillRect/>
              </a:stretch>
            </p:blipFill>
            <p:spPr>
              <a:xfrm>
                <a:off x="479915" y="1658908"/>
                <a:ext cx="55800" cy="812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85" name="Freihand 484">
                <a:extLst>
                  <a:ext uri="{FF2B5EF4-FFF2-40B4-BE49-F238E27FC236}">
                    <a16:creationId xmlns:a16="http://schemas.microsoft.com/office/drawing/2014/main" id="{8CB466A8-2976-B392-D45C-3B60EDF4AE20}"/>
                  </a:ext>
                </a:extLst>
              </p14:cNvPr>
              <p14:cNvContentPartPr/>
              <p14:nvPr/>
            </p14:nvContentPartPr>
            <p14:xfrm>
              <a:off x="385595" y="1447948"/>
              <a:ext cx="195840" cy="322200"/>
            </p14:xfrm>
          </p:contentPart>
        </mc:Choice>
        <mc:Fallback>
          <p:pic>
            <p:nvPicPr>
              <p:cNvPr id="485" name="Freihand 484">
                <a:extLst>
                  <a:ext uri="{FF2B5EF4-FFF2-40B4-BE49-F238E27FC236}">
                    <a16:creationId xmlns:a16="http://schemas.microsoft.com/office/drawing/2014/main" id="{8CB466A8-2976-B392-D45C-3B60EDF4AE20}"/>
                  </a:ext>
                </a:extLst>
              </p:cNvPr>
              <p:cNvPicPr/>
              <p:nvPr/>
            </p:nvPicPr>
            <p:blipFill>
              <a:blip r:embed="rId693"/>
              <a:stretch>
                <a:fillRect/>
              </a:stretch>
            </p:blipFill>
            <p:spPr>
              <a:xfrm>
                <a:off x="376595" y="1438948"/>
                <a:ext cx="2134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88" name="Freihand 487">
                <a:extLst>
                  <a:ext uri="{FF2B5EF4-FFF2-40B4-BE49-F238E27FC236}">
                    <a16:creationId xmlns:a16="http://schemas.microsoft.com/office/drawing/2014/main" id="{AD704FAD-54E0-8CAE-1F49-A583C68B4FC9}"/>
                  </a:ext>
                </a:extLst>
              </p14:cNvPr>
              <p14:cNvContentPartPr/>
              <p14:nvPr/>
            </p14:nvContentPartPr>
            <p14:xfrm>
              <a:off x="736955" y="1085068"/>
              <a:ext cx="153000" cy="158040"/>
            </p14:xfrm>
          </p:contentPart>
        </mc:Choice>
        <mc:Fallback>
          <p:pic>
            <p:nvPicPr>
              <p:cNvPr id="488" name="Freihand 487">
                <a:extLst>
                  <a:ext uri="{FF2B5EF4-FFF2-40B4-BE49-F238E27FC236}">
                    <a16:creationId xmlns:a16="http://schemas.microsoft.com/office/drawing/2014/main" id="{AD704FAD-54E0-8CAE-1F49-A583C68B4FC9}"/>
                  </a:ext>
                </a:extLst>
              </p:cNvPr>
              <p:cNvPicPr/>
              <p:nvPr/>
            </p:nvPicPr>
            <p:blipFill>
              <a:blip r:embed="rId695"/>
              <a:stretch>
                <a:fillRect/>
              </a:stretch>
            </p:blipFill>
            <p:spPr>
              <a:xfrm>
                <a:off x="728315" y="1076428"/>
                <a:ext cx="170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89" name="Freihand 488">
                <a:extLst>
                  <a:ext uri="{FF2B5EF4-FFF2-40B4-BE49-F238E27FC236}">
                    <a16:creationId xmlns:a16="http://schemas.microsoft.com/office/drawing/2014/main" id="{4DC1BF27-C781-5234-7659-BBE00DAE954C}"/>
                  </a:ext>
                </a:extLst>
              </p14:cNvPr>
              <p14:cNvContentPartPr/>
              <p14:nvPr/>
            </p14:nvContentPartPr>
            <p14:xfrm>
              <a:off x="747395" y="1228348"/>
              <a:ext cx="122760" cy="60840"/>
            </p14:xfrm>
          </p:contentPart>
        </mc:Choice>
        <mc:Fallback>
          <p:pic>
            <p:nvPicPr>
              <p:cNvPr id="489" name="Freihand 488">
                <a:extLst>
                  <a:ext uri="{FF2B5EF4-FFF2-40B4-BE49-F238E27FC236}">
                    <a16:creationId xmlns:a16="http://schemas.microsoft.com/office/drawing/2014/main" id="{4DC1BF27-C781-5234-7659-BBE00DAE954C}"/>
                  </a:ext>
                </a:extLst>
              </p:cNvPr>
              <p:cNvPicPr/>
              <p:nvPr/>
            </p:nvPicPr>
            <p:blipFill>
              <a:blip r:embed="rId697"/>
              <a:stretch>
                <a:fillRect/>
              </a:stretch>
            </p:blipFill>
            <p:spPr>
              <a:xfrm>
                <a:off x="738395" y="1219708"/>
                <a:ext cx="140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90" name="Freihand 489">
                <a:extLst>
                  <a:ext uri="{FF2B5EF4-FFF2-40B4-BE49-F238E27FC236}">
                    <a16:creationId xmlns:a16="http://schemas.microsoft.com/office/drawing/2014/main" id="{DE59DB6D-CEE6-F540-CEB8-65069B70B5C8}"/>
                  </a:ext>
                </a:extLst>
              </p14:cNvPr>
              <p14:cNvContentPartPr/>
              <p14:nvPr/>
            </p14:nvContentPartPr>
            <p14:xfrm>
              <a:off x="788075" y="1308988"/>
              <a:ext cx="70920" cy="239040"/>
            </p14:xfrm>
          </p:contentPart>
        </mc:Choice>
        <mc:Fallback>
          <p:pic>
            <p:nvPicPr>
              <p:cNvPr id="490" name="Freihand 489">
                <a:extLst>
                  <a:ext uri="{FF2B5EF4-FFF2-40B4-BE49-F238E27FC236}">
                    <a16:creationId xmlns:a16="http://schemas.microsoft.com/office/drawing/2014/main" id="{DE59DB6D-CEE6-F540-CEB8-65069B70B5C8}"/>
                  </a:ext>
                </a:extLst>
              </p:cNvPr>
              <p:cNvPicPr/>
              <p:nvPr/>
            </p:nvPicPr>
            <p:blipFill>
              <a:blip r:embed="rId699"/>
              <a:stretch>
                <a:fillRect/>
              </a:stretch>
            </p:blipFill>
            <p:spPr>
              <a:xfrm>
                <a:off x="779075" y="1300348"/>
                <a:ext cx="88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91" name="Freihand 490">
                <a:extLst>
                  <a:ext uri="{FF2B5EF4-FFF2-40B4-BE49-F238E27FC236}">
                    <a16:creationId xmlns:a16="http://schemas.microsoft.com/office/drawing/2014/main" id="{969BCBA5-C267-051C-918F-438E294E3840}"/>
                  </a:ext>
                </a:extLst>
              </p14:cNvPr>
              <p14:cNvContentPartPr/>
              <p14:nvPr/>
            </p14:nvContentPartPr>
            <p14:xfrm>
              <a:off x="887795" y="990388"/>
              <a:ext cx="90360" cy="409680"/>
            </p14:xfrm>
          </p:contentPart>
        </mc:Choice>
        <mc:Fallback>
          <p:pic>
            <p:nvPicPr>
              <p:cNvPr id="491" name="Freihand 490">
                <a:extLst>
                  <a:ext uri="{FF2B5EF4-FFF2-40B4-BE49-F238E27FC236}">
                    <a16:creationId xmlns:a16="http://schemas.microsoft.com/office/drawing/2014/main" id="{969BCBA5-C267-051C-918F-438E294E3840}"/>
                  </a:ext>
                </a:extLst>
              </p:cNvPr>
              <p:cNvPicPr/>
              <p:nvPr/>
            </p:nvPicPr>
            <p:blipFill>
              <a:blip r:embed="rId701"/>
              <a:stretch>
                <a:fillRect/>
              </a:stretch>
            </p:blipFill>
            <p:spPr>
              <a:xfrm>
                <a:off x="878795" y="981388"/>
                <a:ext cx="1080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92" name="Freihand 491">
                <a:extLst>
                  <a:ext uri="{FF2B5EF4-FFF2-40B4-BE49-F238E27FC236}">
                    <a16:creationId xmlns:a16="http://schemas.microsoft.com/office/drawing/2014/main" id="{7891A4FB-5D85-E477-9558-2AD4F24BFCCE}"/>
                  </a:ext>
                </a:extLst>
              </p14:cNvPr>
              <p14:cNvContentPartPr/>
              <p14:nvPr/>
            </p14:nvContentPartPr>
            <p14:xfrm>
              <a:off x="624635" y="1060588"/>
              <a:ext cx="140040" cy="446040"/>
            </p14:xfrm>
          </p:contentPart>
        </mc:Choice>
        <mc:Fallback>
          <p:pic>
            <p:nvPicPr>
              <p:cNvPr id="492" name="Freihand 491">
                <a:extLst>
                  <a:ext uri="{FF2B5EF4-FFF2-40B4-BE49-F238E27FC236}">
                    <a16:creationId xmlns:a16="http://schemas.microsoft.com/office/drawing/2014/main" id="{7891A4FB-5D85-E477-9558-2AD4F24BFCCE}"/>
                  </a:ext>
                </a:extLst>
              </p:cNvPr>
              <p:cNvPicPr/>
              <p:nvPr/>
            </p:nvPicPr>
            <p:blipFill>
              <a:blip r:embed="rId703"/>
              <a:stretch>
                <a:fillRect/>
              </a:stretch>
            </p:blipFill>
            <p:spPr>
              <a:xfrm>
                <a:off x="615995" y="1051588"/>
                <a:ext cx="15768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93" name="Freihand 492">
                <a:extLst>
                  <a:ext uri="{FF2B5EF4-FFF2-40B4-BE49-F238E27FC236}">
                    <a16:creationId xmlns:a16="http://schemas.microsoft.com/office/drawing/2014/main" id="{A0296EDC-8A9F-C341-6C14-73077846EC4D}"/>
                  </a:ext>
                </a:extLst>
              </p14:cNvPr>
              <p14:cNvContentPartPr/>
              <p14:nvPr/>
            </p14:nvContentPartPr>
            <p14:xfrm>
              <a:off x="1018475" y="792028"/>
              <a:ext cx="12600" cy="208800"/>
            </p14:xfrm>
          </p:contentPart>
        </mc:Choice>
        <mc:Fallback>
          <p:pic>
            <p:nvPicPr>
              <p:cNvPr id="493" name="Freihand 492">
                <a:extLst>
                  <a:ext uri="{FF2B5EF4-FFF2-40B4-BE49-F238E27FC236}">
                    <a16:creationId xmlns:a16="http://schemas.microsoft.com/office/drawing/2014/main" id="{A0296EDC-8A9F-C341-6C14-73077846EC4D}"/>
                  </a:ext>
                </a:extLst>
              </p:cNvPr>
              <p:cNvPicPr/>
              <p:nvPr/>
            </p:nvPicPr>
            <p:blipFill>
              <a:blip r:embed="rId705"/>
              <a:stretch>
                <a:fillRect/>
              </a:stretch>
            </p:blipFill>
            <p:spPr>
              <a:xfrm>
                <a:off x="1009475" y="783028"/>
                <a:ext cx="30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94" name="Freihand 493">
                <a:extLst>
                  <a:ext uri="{FF2B5EF4-FFF2-40B4-BE49-F238E27FC236}">
                    <a16:creationId xmlns:a16="http://schemas.microsoft.com/office/drawing/2014/main" id="{01CC868D-CACF-764B-1904-9A54DD846177}"/>
                  </a:ext>
                </a:extLst>
              </p14:cNvPr>
              <p14:cNvContentPartPr/>
              <p14:nvPr/>
            </p14:nvContentPartPr>
            <p14:xfrm>
              <a:off x="1096235" y="1011628"/>
              <a:ext cx="159120" cy="268200"/>
            </p14:xfrm>
          </p:contentPart>
        </mc:Choice>
        <mc:Fallback>
          <p:pic>
            <p:nvPicPr>
              <p:cNvPr id="494" name="Freihand 493">
                <a:extLst>
                  <a:ext uri="{FF2B5EF4-FFF2-40B4-BE49-F238E27FC236}">
                    <a16:creationId xmlns:a16="http://schemas.microsoft.com/office/drawing/2014/main" id="{01CC868D-CACF-764B-1904-9A54DD846177}"/>
                  </a:ext>
                </a:extLst>
              </p:cNvPr>
              <p:cNvPicPr/>
              <p:nvPr/>
            </p:nvPicPr>
            <p:blipFill>
              <a:blip r:embed="rId707"/>
              <a:stretch>
                <a:fillRect/>
              </a:stretch>
            </p:blipFill>
            <p:spPr>
              <a:xfrm>
                <a:off x="1087235" y="1002988"/>
                <a:ext cx="1767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95" name="Freihand 494">
                <a:extLst>
                  <a:ext uri="{FF2B5EF4-FFF2-40B4-BE49-F238E27FC236}">
                    <a16:creationId xmlns:a16="http://schemas.microsoft.com/office/drawing/2014/main" id="{2072F33C-D476-7B36-45EF-63C44075413C}"/>
                  </a:ext>
                </a:extLst>
              </p14:cNvPr>
              <p14:cNvContentPartPr/>
              <p14:nvPr/>
            </p14:nvContentPartPr>
            <p14:xfrm>
              <a:off x="1071755" y="893548"/>
              <a:ext cx="185760" cy="34560"/>
            </p14:xfrm>
          </p:contentPart>
        </mc:Choice>
        <mc:Fallback>
          <p:pic>
            <p:nvPicPr>
              <p:cNvPr id="495" name="Freihand 494">
                <a:extLst>
                  <a:ext uri="{FF2B5EF4-FFF2-40B4-BE49-F238E27FC236}">
                    <a16:creationId xmlns:a16="http://schemas.microsoft.com/office/drawing/2014/main" id="{2072F33C-D476-7B36-45EF-63C44075413C}"/>
                  </a:ext>
                </a:extLst>
              </p:cNvPr>
              <p:cNvPicPr/>
              <p:nvPr/>
            </p:nvPicPr>
            <p:blipFill>
              <a:blip r:embed="rId709"/>
              <a:stretch>
                <a:fillRect/>
              </a:stretch>
            </p:blipFill>
            <p:spPr>
              <a:xfrm>
                <a:off x="1062755" y="884548"/>
                <a:ext cx="203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98" name="Freihand 497">
                <a:extLst>
                  <a:ext uri="{FF2B5EF4-FFF2-40B4-BE49-F238E27FC236}">
                    <a16:creationId xmlns:a16="http://schemas.microsoft.com/office/drawing/2014/main" id="{912D15EF-1CA8-1903-04E6-A751C15F7D75}"/>
                  </a:ext>
                </a:extLst>
              </p14:cNvPr>
              <p14:cNvContentPartPr/>
              <p14:nvPr/>
            </p14:nvContentPartPr>
            <p14:xfrm>
              <a:off x="2176595" y="1140868"/>
              <a:ext cx="1114560" cy="1743480"/>
            </p14:xfrm>
          </p:contentPart>
        </mc:Choice>
        <mc:Fallback>
          <p:pic>
            <p:nvPicPr>
              <p:cNvPr id="498" name="Freihand 497">
                <a:extLst>
                  <a:ext uri="{FF2B5EF4-FFF2-40B4-BE49-F238E27FC236}">
                    <a16:creationId xmlns:a16="http://schemas.microsoft.com/office/drawing/2014/main" id="{912D15EF-1CA8-1903-04E6-A751C15F7D75}"/>
                  </a:ext>
                </a:extLst>
              </p:cNvPr>
              <p:cNvPicPr/>
              <p:nvPr/>
            </p:nvPicPr>
            <p:blipFill>
              <a:blip r:embed="rId711"/>
              <a:stretch>
                <a:fillRect/>
              </a:stretch>
            </p:blipFill>
            <p:spPr>
              <a:xfrm>
                <a:off x="2167595" y="1131868"/>
                <a:ext cx="1132200" cy="1761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99" name="Freihand 498">
                <a:extLst>
                  <a:ext uri="{FF2B5EF4-FFF2-40B4-BE49-F238E27FC236}">
                    <a16:creationId xmlns:a16="http://schemas.microsoft.com/office/drawing/2014/main" id="{E37565A3-9AB3-82FE-7B7F-339724DABC5B}"/>
                  </a:ext>
                </a:extLst>
              </p14:cNvPr>
              <p14:cNvContentPartPr/>
              <p14:nvPr/>
            </p14:nvContentPartPr>
            <p14:xfrm>
              <a:off x="2642795" y="2409868"/>
              <a:ext cx="51840" cy="131400"/>
            </p14:xfrm>
          </p:contentPart>
        </mc:Choice>
        <mc:Fallback>
          <p:pic>
            <p:nvPicPr>
              <p:cNvPr id="499" name="Freihand 498">
                <a:extLst>
                  <a:ext uri="{FF2B5EF4-FFF2-40B4-BE49-F238E27FC236}">
                    <a16:creationId xmlns:a16="http://schemas.microsoft.com/office/drawing/2014/main" id="{E37565A3-9AB3-82FE-7B7F-339724DABC5B}"/>
                  </a:ext>
                </a:extLst>
              </p:cNvPr>
              <p:cNvPicPr/>
              <p:nvPr/>
            </p:nvPicPr>
            <p:blipFill>
              <a:blip r:embed="rId713"/>
              <a:stretch>
                <a:fillRect/>
              </a:stretch>
            </p:blipFill>
            <p:spPr>
              <a:xfrm>
                <a:off x="2634155" y="2400868"/>
                <a:ext cx="69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04" name="Freihand 503">
                <a:extLst>
                  <a:ext uri="{FF2B5EF4-FFF2-40B4-BE49-F238E27FC236}">
                    <a16:creationId xmlns:a16="http://schemas.microsoft.com/office/drawing/2014/main" id="{48F61989-5C32-79E3-447F-4F86437034E8}"/>
                  </a:ext>
                </a:extLst>
              </p14:cNvPr>
              <p14:cNvContentPartPr/>
              <p14:nvPr/>
            </p14:nvContentPartPr>
            <p14:xfrm>
              <a:off x="2809835" y="2167588"/>
              <a:ext cx="1161720" cy="1189440"/>
            </p14:xfrm>
          </p:contentPart>
        </mc:Choice>
        <mc:Fallback>
          <p:pic>
            <p:nvPicPr>
              <p:cNvPr id="504" name="Freihand 503">
                <a:extLst>
                  <a:ext uri="{FF2B5EF4-FFF2-40B4-BE49-F238E27FC236}">
                    <a16:creationId xmlns:a16="http://schemas.microsoft.com/office/drawing/2014/main" id="{48F61989-5C32-79E3-447F-4F86437034E8}"/>
                  </a:ext>
                </a:extLst>
              </p:cNvPr>
              <p:cNvPicPr/>
              <p:nvPr/>
            </p:nvPicPr>
            <p:blipFill>
              <a:blip r:embed="rId715"/>
              <a:stretch>
                <a:fillRect/>
              </a:stretch>
            </p:blipFill>
            <p:spPr>
              <a:xfrm>
                <a:off x="2801195" y="2158588"/>
                <a:ext cx="1179360" cy="12070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06" name="Freihand 505">
                <a:extLst>
                  <a:ext uri="{FF2B5EF4-FFF2-40B4-BE49-F238E27FC236}">
                    <a16:creationId xmlns:a16="http://schemas.microsoft.com/office/drawing/2014/main" id="{BBC35F3A-5968-2A41-CC05-A7C3B1B65DF3}"/>
                  </a:ext>
                </a:extLst>
              </p14:cNvPr>
              <p14:cNvContentPartPr/>
              <p14:nvPr/>
            </p14:nvContentPartPr>
            <p14:xfrm>
              <a:off x="3844475" y="1535788"/>
              <a:ext cx="253080" cy="596160"/>
            </p14:xfrm>
          </p:contentPart>
        </mc:Choice>
        <mc:Fallback>
          <p:pic>
            <p:nvPicPr>
              <p:cNvPr id="506" name="Freihand 505">
                <a:extLst>
                  <a:ext uri="{FF2B5EF4-FFF2-40B4-BE49-F238E27FC236}">
                    <a16:creationId xmlns:a16="http://schemas.microsoft.com/office/drawing/2014/main" id="{BBC35F3A-5968-2A41-CC05-A7C3B1B65DF3}"/>
                  </a:ext>
                </a:extLst>
              </p:cNvPr>
              <p:cNvPicPr/>
              <p:nvPr/>
            </p:nvPicPr>
            <p:blipFill>
              <a:blip r:embed="rId717"/>
              <a:stretch>
                <a:fillRect/>
              </a:stretch>
            </p:blipFill>
            <p:spPr>
              <a:xfrm>
                <a:off x="3835835" y="1527148"/>
                <a:ext cx="27072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3" name="Freihand 452">
                <a:extLst>
                  <a:ext uri="{FF2B5EF4-FFF2-40B4-BE49-F238E27FC236}">
                    <a16:creationId xmlns:a16="http://schemas.microsoft.com/office/drawing/2014/main" id="{AEA05627-33CD-6531-C913-B883C7FB7719}"/>
                  </a:ext>
                </a:extLst>
              </p14:cNvPr>
              <p14:cNvContentPartPr/>
              <p14:nvPr/>
            </p14:nvContentPartPr>
            <p14:xfrm>
              <a:off x="3523715" y="94348"/>
              <a:ext cx="268200" cy="170640"/>
            </p14:xfrm>
          </p:contentPart>
        </mc:Choice>
        <mc:Fallback>
          <p:pic>
            <p:nvPicPr>
              <p:cNvPr id="453" name="Freihand 452">
                <a:extLst>
                  <a:ext uri="{FF2B5EF4-FFF2-40B4-BE49-F238E27FC236}">
                    <a16:creationId xmlns:a16="http://schemas.microsoft.com/office/drawing/2014/main" id="{AEA05627-33CD-6531-C913-B883C7FB7719}"/>
                  </a:ext>
                </a:extLst>
              </p:cNvPr>
              <p:cNvPicPr/>
              <p:nvPr/>
            </p:nvPicPr>
            <p:blipFill>
              <a:blip r:embed="rId719"/>
              <a:stretch>
                <a:fillRect/>
              </a:stretch>
            </p:blipFill>
            <p:spPr>
              <a:xfrm>
                <a:off x="3515075" y="85708"/>
                <a:ext cx="285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4" name="Freihand 453">
                <a:extLst>
                  <a:ext uri="{FF2B5EF4-FFF2-40B4-BE49-F238E27FC236}">
                    <a16:creationId xmlns:a16="http://schemas.microsoft.com/office/drawing/2014/main" id="{9FF73478-B472-1308-DCFF-64FCD84BF5F2}"/>
                  </a:ext>
                </a:extLst>
              </p14:cNvPr>
              <p14:cNvContentPartPr/>
              <p14:nvPr/>
            </p14:nvContentPartPr>
            <p14:xfrm>
              <a:off x="3875795" y="98668"/>
              <a:ext cx="114120" cy="171360"/>
            </p14:xfrm>
          </p:contentPart>
        </mc:Choice>
        <mc:Fallback>
          <p:pic>
            <p:nvPicPr>
              <p:cNvPr id="454" name="Freihand 453">
                <a:extLst>
                  <a:ext uri="{FF2B5EF4-FFF2-40B4-BE49-F238E27FC236}">
                    <a16:creationId xmlns:a16="http://schemas.microsoft.com/office/drawing/2014/main" id="{9FF73478-B472-1308-DCFF-64FCD84BF5F2}"/>
                  </a:ext>
                </a:extLst>
              </p:cNvPr>
              <p:cNvPicPr/>
              <p:nvPr/>
            </p:nvPicPr>
            <p:blipFill>
              <a:blip r:embed="rId721"/>
              <a:stretch>
                <a:fillRect/>
              </a:stretch>
            </p:blipFill>
            <p:spPr>
              <a:xfrm>
                <a:off x="3867155" y="90028"/>
                <a:ext cx="131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5" name="Freihand 454">
                <a:extLst>
                  <a:ext uri="{FF2B5EF4-FFF2-40B4-BE49-F238E27FC236}">
                    <a16:creationId xmlns:a16="http://schemas.microsoft.com/office/drawing/2014/main" id="{9403BC3B-22F5-CF4C-944F-E4BB9E1647B3}"/>
                  </a:ext>
                </a:extLst>
              </p14:cNvPr>
              <p14:cNvContentPartPr/>
              <p14:nvPr/>
            </p14:nvContentPartPr>
            <p14:xfrm>
              <a:off x="4021955" y="81388"/>
              <a:ext cx="181800" cy="186480"/>
            </p14:xfrm>
          </p:contentPart>
        </mc:Choice>
        <mc:Fallback>
          <p:pic>
            <p:nvPicPr>
              <p:cNvPr id="455" name="Freihand 454">
                <a:extLst>
                  <a:ext uri="{FF2B5EF4-FFF2-40B4-BE49-F238E27FC236}">
                    <a16:creationId xmlns:a16="http://schemas.microsoft.com/office/drawing/2014/main" id="{9403BC3B-22F5-CF4C-944F-E4BB9E1647B3}"/>
                  </a:ext>
                </a:extLst>
              </p:cNvPr>
              <p:cNvPicPr/>
              <p:nvPr/>
            </p:nvPicPr>
            <p:blipFill>
              <a:blip r:embed="rId723"/>
              <a:stretch>
                <a:fillRect/>
              </a:stretch>
            </p:blipFill>
            <p:spPr>
              <a:xfrm>
                <a:off x="4013315" y="72748"/>
                <a:ext cx="199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66" name="Freihand 465">
                <a:extLst>
                  <a:ext uri="{FF2B5EF4-FFF2-40B4-BE49-F238E27FC236}">
                    <a16:creationId xmlns:a16="http://schemas.microsoft.com/office/drawing/2014/main" id="{1C88A20E-DA5D-7EA7-D7D8-EC080FAF206A}"/>
                  </a:ext>
                </a:extLst>
              </p14:cNvPr>
              <p14:cNvContentPartPr/>
              <p14:nvPr/>
            </p14:nvContentPartPr>
            <p14:xfrm>
              <a:off x="3563675" y="468028"/>
              <a:ext cx="226800" cy="122040"/>
            </p14:xfrm>
          </p:contentPart>
        </mc:Choice>
        <mc:Fallback>
          <p:pic>
            <p:nvPicPr>
              <p:cNvPr id="466" name="Freihand 465">
                <a:extLst>
                  <a:ext uri="{FF2B5EF4-FFF2-40B4-BE49-F238E27FC236}">
                    <a16:creationId xmlns:a16="http://schemas.microsoft.com/office/drawing/2014/main" id="{1C88A20E-DA5D-7EA7-D7D8-EC080FAF206A}"/>
                  </a:ext>
                </a:extLst>
              </p:cNvPr>
              <p:cNvPicPr/>
              <p:nvPr/>
            </p:nvPicPr>
            <p:blipFill>
              <a:blip r:embed="rId725"/>
              <a:stretch>
                <a:fillRect/>
              </a:stretch>
            </p:blipFill>
            <p:spPr>
              <a:xfrm>
                <a:off x="3555035" y="459388"/>
                <a:ext cx="244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67" name="Freihand 466">
                <a:extLst>
                  <a:ext uri="{FF2B5EF4-FFF2-40B4-BE49-F238E27FC236}">
                    <a16:creationId xmlns:a16="http://schemas.microsoft.com/office/drawing/2014/main" id="{039D55A1-FA50-7B28-9057-C362111C78DF}"/>
                  </a:ext>
                </a:extLst>
              </p14:cNvPr>
              <p14:cNvContentPartPr/>
              <p14:nvPr/>
            </p14:nvContentPartPr>
            <p14:xfrm>
              <a:off x="3538475" y="600868"/>
              <a:ext cx="213120" cy="100800"/>
            </p14:xfrm>
          </p:contentPart>
        </mc:Choice>
        <mc:Fallback>
          <p:pic>
            <p:nvPicPr>
              <p:cNvPr id="467" name="Freihand 466">
                <a:extLst>
                  <a:ext uri="{FF2B5EF4-FFF2-40B4-BE49-F238E27FC236}">
                    <a16:creationId xmlns:a16="http://schemas.microsoft.com/office/drawing/2014/main" id="{039D55A1-FA50-7B28-9057-C362111C78DF}"/>
                  </a:ext>
                </a:extLst>
              </p:cNvPr>
              <p:cNvPicPr/>
              <p:nvPr/>
            </p:nvPicPr>
            <p:blipFill>
              <a:blip r:embed="rId727"/>
              <a:stretch>
                <a:fillRect/>
              </a:stretch>
            </p:blipFill>
            <p:spPr>
              <a:xfrm>
                <a:off x="3529475" y="591868"/>
                <a:ext cx="230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8" name="Freihand 467">
                <a:extLst>
                  <a:ext uri="{FF2B5EF4-FFF2-40B4-BE49-F238E27FC236}">
                    <a16:creationId xmlns:a16="http://schemas.microsoft.com/office/drawing/2014/main" id="{6EBB60D3-5B9A-CC0B-1811-8134761AA9D2}"/>
                  </a:ext>
                </a:extLst>
              </p14:cNvPr>
              <p14:cNvContentPartPr/>
              <p14:nvPr/>
            </p14:nvContentPartPr>
            <p14:xfrm>
              <a:off x="3641795" y="686908"/>
              <a:ext cx="129600" cy="245160"/>
            </p14:xfrm>
          </p:contentPart>
        </mc:Choice>
        <mc:Fallback>
          <p:pic>
            <p:nvPicPr>
              <p:cNvPr id="468" name="Freihand 467">
                <a:extLst>
                  <a:ext uri="{FF2B5EF4-FFF2-40B4-BE49-F238E27FC236}">
                    <a16:creationId xmlns:a16="http://schemas.microsoft.com/office/drawing/2014/main" id="{6EBB60D3-5B9A-CC0B-1811-8134761AA9D2}"/>
                  </a:ext>
                </a:extLst>
              </p:cNvPr>
              <p:cNvPicPr/>
              <p:nvPr/>
            </p:nvPicPr>
            <p:blipFill>
              <a:blip r:embed="rId729"/>
              <a:stretch>
                <a:fillRect/>
              </a:stretch>
            </p:blipFill>
            <p:spPr>
              <a:xfrm>
                <a:off x="3633155" y="678268"/>
                <a:ext cx="1472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9" name="Freihand 468">
                <a:extLst>
                  <a:ext uri="{FF2B5EF4-FFF2-40B4-BE49-F238E27FC236}">
                    <a16:creationId xmlns:a16="http://schemas.microsoft.com/office/drawing/2014/main" id="{8CBD75D0-B861-7E9B-AE35-B29C0B285C73}"/>
                  </a:ext>
                </a:extLst>
              </p14:cNvPr>
              <p14:cNvContentPartPr/>
              <p14:nvPr/>
            </p14:nvContentPartPr>
            <p14:xfrm>
              <a:off x="4023755" y="624628"/>
              <a:ext cx="10440" cy="102960"/>
            </p14:xfrm>
          </p:contentPart>
        </mc:Choice>
        <mc:Fallback>
          <p:pic>
            <p:nvPicPr>
              <p:cNvPr id="469" name="Freihand 468">
                <a:extLst>
                  <a:ext uri="{FF2B5EF4-FFF2-40B4-BE49-F238E27FC236}">
                    <a16:creationId xmlns:a16="http://schemas.microsoft.com/office/drawing/2014/main" id="{8CBD75D0-B861-7E9B-AE35-B29C0B285C73}"/>
                  </a:ext>
                </a:extLst>
              </p:cNvPr>
              <p:cNvPicPr/>
              <p:nvPr/>
            </p:nvPicPr>
            <p:blipFill>
              <a:blip r:embed="rId731"/>
              <a:stretch>
                <a:fillRect/>
              </a:stretch>
            </p:blipFill>
            <p:spPr>
              <a:xfrm>
                <a:off x="4015115" y="615628"/>
                <a:ext cx="28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0" name="Freihand 469">
                <a:extLst>
                  <a:ext uri="{FF2B5EF4-FFF2-40B4-BE49-F238E27FC236}">
                    <a16:creationId xmlns:a16="http://schemas.microsoft.com/office/drawing/2014/main" id="{93FEA623-D76A-E4AB-86D9-2BB9E32BAD85}"/>
                  </a:ext>
                </a:extLst>
              </p14:cNvPr>
              <p14:cNvContentPartPr/>
              <p14:nvPr/>
            </p14:nvContentPartPr>
            <p14:xfrm>
              <a:off x="4012235" y="532468"/>
              <a:ext cx="46800" cy="28080"/>
            </p14:xfrm>
          </p:contentPart>
        </mc:Choice>
        <mc:Fallback>
          <p:pic>
            <p:nvPicPr>
              <p:cNvPr id="470" name="Freihand 469">
                <a:extLst>
                  <a:ext uri="{FF2B5EF4-FFF2-40B4-BE49-F238E27FC236}">
                    <a16:creationId xmlns:a16="http://schemas.microsoft.com/office/drawing/2014/main" id="{93FEA623-D76A-E4AB-86D9-2BB9E32BAD85}"/>
                  </a:ext>
                </a:extLst>
              </p:cNvPr>
              <p:cNvPicPr/>
              <p:nvPr/>
            </p:nvPicPr>
            <p:blipFill>
              <a:blip r:embed="rId733"/>
              <a:stretch>
                <a:fillRect/>
              </a:stretch>
            </p:blipFill>
            <p:spPr>
              <a:xfrm>
                <a:off x="4003595" y="523828"/>
                <a:ext cx="64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1" name="Freihand 470">
                <a:extLst>
                  <a:ext uri="{FF2B5EF4-FFF2-40B4-BE49-F238E27FC236}">
                    <a16:creationId xmlns:a16="http://schemas.microsoft.com/office/drawing/2014/main" id="{28B26FA3-96F7-D9C8-4029-C81976451DF2}"/>
                  </a:ext>
                </a:extLst>
              </p14:cNvPr>
              <p14:cNvContentPartPr/>
              <p14:nvPr/>
            </p14:nvContentPartPr>
            <p14:xfrm>
              <a:off x="4107635" y="592588"/>
              <a:ext cx="95040" cy="120600"/>
            </p14:xfrm>
          </p:contentPart>
        </mc:Choice>
        <mc:Fallback>
          <p:pic>
            <p:nvPicPr>
              <p:cNvPr id="471" name="Freihand 470">
                <a:extLst>
                  <a:ext uri="{FF2B5EF4-FFF2-40B4-BE49-F238E27FC236}">
                    <a16:creationId xmlns:a16="http://schemas.microsoft.com/office/drawing/2014/main" id="{28B26FA3-96F7-D9C8-4029-C81976451DF2}"/>
                  </a:ext>
                </a:extLst>
              </p:cNvPr>
              <p:cNvPicPr/>
              <p:nvPr/>
            </p:nvPicPr>
            <p:blipFill>
              <a:blip r:embed="rId735"/>
              <a:stretch>
                <a:fillRect/>
              </a:stretch>
            </p:blipFill>
            <p:spPr>
              <a:xfrm>
                <a:off x="4098635" y="583588"/>
                <a:ext cx="112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7" name="Freihand 456">
                <a:extLst>
                  <a:ext uri="{FF2B5EF4-FFF2-40B4-BE49-F238E27FC236}">
                    <a16:creationId xmlns:a16="http://schemas.microsoft.com/office/drawing/2014/main" id="{4287104E-79D4-0CAF-3A3D-F05BD63817C0}"/>
                  </a:ext>
                </a:extLst>
              </p14:cNvPr>
              <p14:cNvContentPartPr/>
              <p14:nvPr/>
            </p14:nvContentPartPr>
            <p14:xfrm>
              <a:off x="4410035" y="93988"/>
              <a:ext cx="257760" cy="192960"/>
            </p14:xfrm>
          </p:contentPart>
        </mc:Choice>
        <mc:Fallback>
          <p:pic>
            <p:nvPicPr>
              <p:cNvPr id="457" name="Freihand 456">
                <a:extLst>
                  <a:ext uri="{FF2B5EF4-FFF2-40B4-BE49-F238E27FC236}">
                    <a16:creationId xmlns:a16="http://schemas.microsoft.com/office/drawing/2014/main" id="{4287104E-79D4-0CAF-3A3D-F05BD63817C0}"/>
                  </a:ext>
                </a:extLst>
              </p:cNvPr>
              <p:cNvPicPr/>
              <p:nvPr/>
            </p:nvPicPr>
            <p:blipFill>
              <a:blip r:embed="rId737"/>
              <a:stretch>
                <a:fillRect/>
              </a:stretch>
            </p:blipFill>
            <p:spPr>
              <a:xfrm>
                <a:off x="4401035" y="84988"/>
                <a:ext cx="275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8" name="Freihand 457">
                <a:extLst>
                  <a:ext uri="{FF2B5EF4-FFF2-40B4-BE49-F238E27FC236}">
                    <a16:creationId xmlns:a16="http://schemas.microsoft.com/office/drawing/2014/main" id="{A46A2926-4923-58C6-7699-A10AD584B8CD}"/>
                  </a:ext>
                </a:extLst>
              </p14:cNvPr>
              <p14:cNvContentPartPr/>
              <p14:nvPr/>
            </p14:nvContentPartPr>
            <p14:xfrm>
              <a:off x="4677875" y="169228"/>
              <a:ext cx="121680" cy="236520"/>
            </p14:xfrm>
          </p:contentPart>
        </mc:Choice>
        <mc:Fallback>
          <p:pic>
            <p:nvPicPr>
              <p:cNvPr id="458" name="Freihand 457">
                <a:extLst>
                  <a:ext uri="{FF2B5EF4-FFF2-40B4-BE49-F238E27FC236}">
                    <a16:creationId xmlns:a16="http://schemas.microsoft.com/office/drawing/2014/main" id="{A46A2926-4923-58C6-7699-A10AD584B8CD}"/>
                  </a:ext>
                </a:extLst>
              </p:cNvPr>
              <p:cNvPicPr/>
              <p:nvPr/>
            </p:nvPicPr>
            <p:blipFill>
              <a:blip r:embed="rId739"/>
              <a:stretch>
                <a:fillRect/>
              </a:stretch>
            </p:blipFill>
            <p:spPr>
              <a:xfrm>
                <a:off x="4668875" y="160588"/>
                <a:ext cx="1393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9" name="Freihand 458">
                <a:extLst>
                  <a:ext uri="{FF2B5EF4-FFF2-40B4-BE49-F238E27FC236}">
                    <a16:creationId xmlns:a16="http://schemas.microsoft.com/office/drawing/2014/main" id="{92AF5702-E30C-E303-5CD3-1B7936D5CEBA}"/>
                  </a:ext>
                </a:extLst>
              </p14:cNvPr>
              <p14:cNvContentPartPr/>
              <p14:nvPr/>
            </p14:nvContentPartPr>
            <p14:xfrm>
              <a:off x="4795955" y="150148"/>
              <a:ext cx="129960" cy="259920"/>
            </p14:xfrm>
          </p:contentPart>
        </mc:Choice>
        <mc:Fallback>
          <p:pic>
            <p:nvPicPr>
              <p:cNvPr id="459" name="Freihand 458">
                <a:extLst>
                  <a:ext uri="{FF2B5EF4-FFF2-40B4-BE49-F238E27FC236}">
                    <a16:creationId xmlns:a16="http://schemas.microsoft.com/office/drawing/2014/main" id="{92AF5702-E30C-E303-5CD3-1B7936D5CEBA}"/>
                  </a:ext>
                </a:extLst>
              </p:cNvPr>
              <p:cNvPicPr/>
              <p:nvPr/>
            </p:nvPicPr>
            <p:blipFill>
              <a:blip r:embed="rId741"/>
              <a:stretch>
                <a:fillRect/>
              </a:stretch>
            </p:blipFill>
            <p:spPr>
              <a:xfrm>
                <a:off x="4786955" y="141148"/>
                <a:ext cx="1476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0" name="Freihand 459">
                <a:extLst>
                  <a:ext uri="{FF2B5EF4-FFF2-40B4-BE49-F238E27FC236}">
                    <a16:creationId xmlns:a16="http://schemas.microsoft.com/office/drawing/2014/main" id="{B9CD07C6-529A-B5E7-58A4-FA6BA6358152}"/>
                  </a:ext>
                </a:extLst>
              </p14:cNvPr>
              <p14:cNvContentPartPr/>
              <p14:nvPr/>
            </p14:nvContentPartPr>
            <p14:xfrm>
              <a:off x="4973435" y="128548"/>
              <a:ext cx="381240" cy="140400"/>
            </p14:xfrm>
          </p:contentPart>
        </mc:Choice>
        <mc:Fallback>
          <p:pic>
            <p:nvPicPr>
              <p:cNvPr id="460" name="Freihand 459">
                <a:extLst>
                  <a:ext uri="{FF2B5EF4-FFF2-40B4-BE49-F238E27FC236}">
                    <a16:creationId xmlns:a16="http://schemas.microsoft.com/office/drawing/2014/main" id="{B9CD07C6-529A-B5E7-58A4-FA6BA6358152}"/>
                  </a:ext>
                </a:extLst>
              </p:cNvPr>
              <p:cNvPicPr/>
              <p:nvPr/>
            </p:nvPicPr>
            <p:blipFill>
              <a:blip r:embed="rId743"/>
              <a:stretch>
                <a:fillRect/>
              </a:stretch>
            </p:blipFill>
            <p:spPr>
              <a:xfrm>
                <a:off x="4964435" y="119548"/>
                <a:ext cx="398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2" name="Freihand 461">
                <a:extLst>
                  <a:ext uri="{FF2B5EF4-FFF2-40B4-BE49-F238E27FC236}">
                    <a16:creationId xmlns:a16="http://schemas.microsoft.com/office/drawing/2014/main" id="{B68CCE02-0629-AE94-464E-192FD0FE0402}"/>
                  </a:ext>
                </a:extLst>
              </p14:cNvPr>
              <p14:cNvContentPartPr/>
              <p14:nvPr/>
            </p14:nvContentPartPr>
            <p14:xfrm>
              <a:off x="5474195" y="269668"/>
              <a:ext cx="11520" cy="95760"/>
            </p14:xfrm>
          </p:contentPart>
        </mc:Choice>
        <mc:Fallback>
          <p:pic>
            <p:nvPicPr>
              <p:cNvPr id="462" name="Freihand 461">
                <a:extLst>
                  <a:ext uri="{FF2B5EF4-FFF2-40B4-BE49-F238E27FC236}">
                    <a16:creationId xmlns:a16="http://schemas.microsoft.com/office/drawing/2014/main" id="{B68CCE02-0629-AE94-464E-192FD0FE0402}"/>
                  </a:ext>
                </a:extLst>
              </p:cNvPr>
              <p:cNvPicPr/>
              <p:nvPr/>
            </p:nvPicPr>
            <p:blipFill>
              <a:blip r:embed="rId745"/>
              <a:stretch>
                <a:fillRect/>
              </a:stretch>
            </p:blipFill>
            <p:spPr>
              <a:xfrm>
                <a:off x="5465195" y="260668"/>
                <a:ext cx="29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3" name="Freihand 462">
                <a:extLst>
                  <a:ext uri="{FF2B5EF4-FFF2-40B4-BE49-F238E27FC236}">
                    <a16:creationId xmlns:a16="http://schemas.microsoft.com/office/drawing/2014/main" id="{FA19D7C2-6368-9BA7-D1B9-DF0D0E5BDDD9}"/>
                  </a:ext>
                </a:extLst>
              </p14:cNvPr>
              <p14:cNvContentPartPr/>
              <p14:nvPr/>
            </p14:nvContentPartPr>
            <p14:xfrm>
              <a:off x="5650235" y="49348"/>
              <a:ext cx="214200" cy="309240"/>
            </p14:xfrm>
          </p:contentPart>
        </mc:Choice>
        <mc:Fallback>
          <p:pic>
            <p:nvPicPr>
              <p:cNvPr id="463" name="Freihand 462">
                <a:extLst>
                  <a:ext uri="{FF2B5EF4-FFF2-40B4-BE49-F238E27FC236}">
                    <a16:creationId xmlns:a16="http://schemas.microsoft.com/office/drawing/2014/main" id="{FA19D7C2-6368-9BA7-D1B9-DF0D0E5BDDD9}"/>
                  </a:ext>
                </a:extLst>
              </p:cNvPr>
              <p:cNvPicPr/>
              <p:nvPr/>
            </p:nvPicPr>
            <p:blipFill>
              <a:blip r:embed="rId747"/>
              <a:stretch>
                <a:fillRect/>
              </a:stretch>
            </p:blipFill>
            <p:spPr>
              <a:xfrm>
                <a:off x="5641235" y="40348"/>
                <a:ext cx="2318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64" name="Freihand 463">
                <a:extLst>
                  <a:ext uri="{FF2B5EF4-FFF2-40B4-BE49-F238E27FC236}">
                    <a16:creationId xmlns:a16="http://schemas.microsoft.com/office/drawing/2014/main" id="{C2FD0DC7-FE2D-9E8E-882B-ADDF2A888FB2}"/>
                  </a:ext>
                </a:extLst>
              </p14:cNvPr>
              <p14:cNvContentPartPr/>
              <p14:nvPr/>
            </p14:nvContentPartPr>
            <p14:xfrm>
              <a:off x="5693435" y="44668"/>
              <a:ext cx="3600" cy="3600"/>
            </p14:xfrm>
          </p:contentPart>
        </mc:Choice>
        <mc:Fallback>
          <p:pic>
            <p:nvPicPr>
              <p:cNvPr id="464" name="Freihand 463">
                <a:extLst>
                  <a:ext uri="{FF2B5EF4-FFF2-40B4-BE49-F238E27FC236}">
                    <a16:creationId xmlns:a16="http://schemas.microsoft.com/office/drawing/2014/main" id="{C2FD0DC7-FE2D-9E8E-882B-ADDF2A888FB2}"/>
                  </a:ext>
                </a:extLst>
              </p:cNvPr>
              <p:cNvPicPr/>
              <p:nvPr/>
            </p:nvPicPr>
            <p:blipFill>
              <a:blip r:embed="rId749"/>
              <a:stretch>
                <a:fillRect/>
              </a:stretch>
            </p:blipFill>
            <p:spPr>
              <a:xfrm>
                <a:off x="5684795" y="36028"/>
                <a:ext cx="21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72" name="Freihand 471">
                <a:extLst>
                  <a:ext uri="{FF2B5EF4-FFF2-40B4-BE49-F238E27FC236}">
                    <a16:creationId xmlns:a16="http://schemas.microsoft.com/office/drawing/2014/main" id="{B32547A0-FBF5-733C-040D-13EC3D04907F}"/>
                  </a:ext>
                </a:extLst>
              </p14:cNvPr>
              <p14:cNvContentPartPr/>
              <p14:nvPr/>
            </p14:nvContentPartPr>
            <p14:xfrm>
              <a:off x="4384835" y="587548"/>
              <a:ext cx="216000" cy="113760"/>
            </p14:xfrm>
          </p:contentPart>
        </mc:Choice>
        <mc:Fallback>
          <p:pic>
            <p:nvPicPr>
              <p:cNvPr id="472" name="Freihand 471">
                <a:extLst>
                  <a:ext uri="{FF2B5EF4-FFF2-40B4-BE49-F238E27FC236}">
                    <a16:creationId xmlns:a16="http://schemas.microsoft.com/office/drawing/2014/main" id="{B32547A0-FBF5-733C-040D-13EC3D04907F}"/>
                  </a:ext>
                </a:extLst>
              </p:cNvPr>
              <p:cNvPicPr/>
              <p:nvPr/>
            </p:nvPicPr>
            <p:blipFill>
              <a:blip r:embed="rId751"/>
              <a:stretch>
                <a:fillRect/>
              </a:stretch>
            </p:blipFill>
            <p:spPr>
              <a:xfrm>
                <a:off x="4375835" y="578908"/>
                <a:ext cx="233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3" name="Freihand 472">
                <a:extLst>
                  <a:ext uri="{FF2B5EF4-FFF2-40B4-BE49-F238E27FC236}">
                    <a16:creationId xmlns:a16="http://schemas.microsoft.com/office/drawing/2014/main" id="{65F7A812-1303-5F6F-313B-6F4E213F96A5}"/>
                  </a:ext>
                </a:extLst>
              </p14:cNvPr>
              <p14:cNvContentPartPr/>
              <p14:nvPr/>
            </p14:nvContentPartPr>
            <p14:xfrm>
              <a:off x="4564835" y="530308"/>
              <a:ext cx="186480" cy="122760"/>
            </p14:xfrm>
          </p:contentPart>
        </mc:Choice>
        <mc:Fallback>
          <p:pic>
            <p:nvPicPr>
              <p:cNvPr id="473" name="Freihand 472">
                <a:extLst>
                  <a:ext uri="{FF2B5EF4-FFF2-40B4-BE49-F238E27FC236}">
                    <a16:creationId xmlns:a16="http://schemas.microsoft.com/office/drawing/2014/main" id="{65F7A812-1303-5F6F-313B-6F4E213F96A5}"/>
                  </a:ext>
                </a:extLst>
              </p:cNvPr>
              <p:cNvPicPr/>
              <p:nvPr/>
            </p:nvPicPr>
            <p:blipFill>
              <a:blip r:embed="rId753"/>
              <a:stretch>
                <a:fillRect/>
              </a:stretch>
            </p:blipFill>
            <p:spPr>
              <a:xfrm>
                <a:off x="4556195" y="521308"/>
                <a:ext cx="204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4" name="Freihand 473">
                <a:extLst>
                  <a:ext uri="{FF2B5EF4-FFF2-40B4-BE49-F238E27FC236}">
                    <a16:creationId xmlns:a16="http://schemas.microsoft.com/office/drawing/2014/main" id="{4A5A8ACE-AF22-E42D-92CC-59BFBEA27E10}"/>
                  </a:ext>
                </a:extLst>
              </p14:cNvPr>
              <p14:cNvContentPartPr/>
              <p14:nvPr/>
            </p14:nvContentPartPr>
            <p14:xfrm>
              <a:off x="4794155" y="539668"/>
              <a:ext cx="207000" cy="100800"/>
            </p14:xfrm>
          </p:contentPart>
        </mc:Choice>
        <mc:Fallback>
          <p:pic>
            <p:nvPicPr>
              <p:cNvPr id="474" name="Freihand 473">
                <a:extLst>
                  <a:ext uri="{FF2B5EF4-FFF2-40B4-BE49-F238E27FC236}">
                    <a16:creationId xmlns:a16="http://schemas.microsoft.com/office/drawing/2014/main" id="{4A5A8ACE-AF22-E42D-92CC-59BFBEA27E10}"/>
                  </a:ext>
                </a:extLst>
              </p:cNvPr>
              <p:cNvPicPr/>
              <p:nvPr/>
            </p:nvPicPr>
            <p:blipFill>
              <a:blip r:embed="rId755"/>
              <a:stretch>
                <a:fillRect/>
              </a:stretch>
            </p:blipFill>
            <p:spPr>
              <a:xfrm>
                <a:off x="4785515" y="530668"/>
                <a:ext cx="224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5" name="Freihand 474">
                <a:extLst>
                  <a:ext uri="{FF2B5EF4-FFF2-40B4-BE49-F238E27FC236}">
                    <a16:creationId xmlns:a16="http://schemas.microsoft.com/office/drawing/2014/main" id="{A98AE8A7-3F25-FE6C-7ED3-C6F9EE397624}"/>
                  </a:ext>
                </a:extLst>
              </p14:cNvPr>
              <p14:cNvContentPartPr/>
              <p14:nvPr/>
            </p14:nvContentPartPr>
            <p14:xfrm>
              <a:off x="5009075" y="527068"/>
              <a:ext cx="137520" cy="105840"/>
            </p14:xfrm>
          </p:contentPart>
        </mc:Choice>
        <mc:Fallback>
          <p:pic>
            <p:nvPicPr>
              <p:cNvPr id="475" name="Freihand 474">
                <a:extLst>
                  <a:ext uri="{FF2B5EF4-FFF2-40B4-BE49-F238E27FC236}">
                    <a16:creationId xmlns:a16="http://schemas.microsoft.com/office/drawing/2014/main" id="{A98AE8A7-3F25-FE6C-7ED3-C6F9EE397624}"/>
                  </a:ext>
                </a:extLst>
              </p:cNvPr>
              <p:cNvPicPr/>
              <p:nvPr/>
            </p:nvPicPr>
            <p:blipFill>
              <a:blip r:embed="rId757"/>
              <a:stretch>
                <a:fillRect/>
              </a:stretch>
            </p:blipFill>
            <p:spPr>
              <a:xfrm>
                <a:off x="5000075" y="518068"/>
                <a:ext cx="155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6" name="Freihand 475">
                <a:extLst>
                  <a:ext uri="{FF2B5EF4-FFF2-40B4-BE49-F238E27FC236}">
                    <a16:creationId xmlns:a16="http://schemas.microsoft.com/office/drawing/2014/main" id="{3198CD95-652C-F163-0699-77674CF8D7A7}"/>
                  </a:ext>
                </a:extLst>
              </p14:cNvPr>
              <p14:cNvContentPartPr/>
              <p14:nvPr/>
            </p14:nvContentPartPr>
            <p14:xfrm>
              <a:off x="5165675" y="537868"/>
              <a:ext cx="89280" cy="84600"/>
            </p14:xfrm>
          </p:contentPart>
        </mc:Choice>
        <mc:Fallback>
          <p:pic>
            <p:nvPicPr>
              <p:cNvPr id="476" name="Freihand 475">
                <a:extLst>
                  <a:ext uri="{FF2B5EF4-FFF2-40B4-BE49-F238E27FC236}">
                    <a16:creationId xmlns:a16="http://schemas.microsoft.com/office/drawing/2014/main" id="{3198CD95-652C-F163-0699-77674CF8D7A7}"/>
                  </a:ext>
                </a:extLst>
              </p:cNvPr>
              <p:cNvPicPr/>
              <p:nvPr/>
            </p:nvPicPr>
            <p:blipFill>
              <a:blip r:embed="rId759"/>
              <a:stretch>
                <a:fillRect/>
              </a:stretch>
            </p:blipFill>
            <p:spPr>
              <a:xfrm>
                <a:off x="5156675" y="529228"/>
                <a:ext cx="106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7" name="Freihand 476">
                <a:extLst>
                  <a:ext uri="{FF2B5EF4-FFF2-40B4-BE49-F238E27FC236}">
                    <a16:creationId xmlns:a16="http://schemas.microsoft.com/office/drawing/2014/main" id="{63CBDBB4-594B-197E-BE00-03E19480721C}"/>
                  </a:ext>
                </a:extLst>
              </p14:cNvPr>
              <p14:cNvContentPartPr/>
              <p14:nvPr/>
            </p14:nvContentPartPr>
            <p14:xfrm>
              <a:off x="5321555" y="526348"/>
              <a:ext cx="315000" cy="68040"/>
            </p14:xfrm>
          </p:contentPart>
        </mc:Choice>
        <mc:Fallback>
          <p:pic>
            <p:nvPicPr>
              <p:cNvPr id="477" name="Freihand 476">
                <a:extLst>
                  <a:ext uri="{FF2B5EF4-FFF2-40B4-BE49-F238E27FC236}">
                    <a16:creationId xmlns:a16="http://schemas.microsoft.com/office/drawing/2014/main" id="{63CBDBB4-594B-197E-BE00-03E19480721C}"/>
                  </a:ext>
                </a:extLst>
              </p:cNvPr>
              <p:cNvPicPr/>
              <p:nvPr/>
            </p:nvPicPr>
            <p:blipFill>
              <a:blip r:embed="rId761"/>
              <a:stretch>
                <a:fillRect/>
              </a:stretch>
            </p:blipFill>
            <p:spPr>
              <a:xfrm>
                <a:off x="5312555" y="517708"/>
                <a:ext cx="332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8" name="Freihand 477">
                <a:extLst>
                  <a:ext uri="{FF2B5EF4-FFF2-40B4-BE49-F238E27FC236}">
                    <a16:creationId xmlns:a16="http://schemas.microsoft.com/office/drawing/2014/main" id="{9F51C72E-9D5F-F931-8C4A-158F89DBB398}"/>
                  </a:ext>
                </a:extLst>
              </p14:cNvPr>
              <p14:cNvContentPartPr/>
              <p14:nvPr/>
            </p14:nvContentPartPr>
            <p14:xfrm>
              <a:off x="5615675" y="511588"/>
              <a:ext cx="115200" cy="247680"/>
            </p14:xfrm>
          </p:contentPart>
        </mc:Choice>
        <mc:Fallback>
          <p:pic>
            <p:nvPicPr>
              <p:cNvPr id="478" name="Freihand 477">
                <a:extLst>
                  <a:ext uri="{FF2B5EF4-FFF2-40B4-BE49-F238E27FC236}">
                    <a16:creationId xmlns:a16="http://schemas.microsoft.com/office/drawing/2014/main" id="{9F51C72E-9D5F-F931-8C4A-158F89DBB398}"/>
                  </a:ext>
                </a:extLst>
              </p:cNvPr>
              <p:cNvPicPr/>
              <p:nvPr/>
            </p:nvPicPr>
            <p:blipFill>
              <a:blip r:embed="rId763"/>
              <a:stretch>
                <a:fillRect/>
              </a:stretch>
            </p:blipFill>
            <p:spPr>
              <a:xfrm>
                <a:off x="5607035" y="502588"/>
                <a:ext cx="1328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9" name="Freihand 478">
                <a:extLst>
                  <a:ext uri="{FF2B5EF4-FFF2-40B4-BE49-F238E27FC236}">
                    <a16:creationId xmlns:a16="http://schemas.microsoft.com/office/drawing/2014/main" id="{BAD34DFA-FDF6-FFAA-87A4-1D25B3D2985C}"/>
                  </a:ext>
                </a:extLst>
              </p14:cNvPr>
              <p14:cNvContentPartPr/>
              <p14:nvPr/>
            </p14:nvContentPartPr>
            <p14:xfrm>
              <a:off x="5894315" y="356428"/>
              <a:ext cx="100800" cy="276840"/>
            </p14:xfrm>
          </p:contentPart>
        </mc:Choice>
        <mc:Fallback>
          <p:pic>
            <p:nvPicPr>
              <p:cNvPr id="479" name="Freihand 478">
                <a:extLst>
                  <a:ext uri="{FF2B5EF4-FFF2-40B4-BE49-F238E27FC236}">
                    <a16:creationId xmlns:a16="http://schemas.microsoft.com/office/drawing/2014/main" id="{BAD34DFA-FDF6-FFAA-87A4-1D25B3D2985C}"/>
                  </a:ext>
                </a:extLst>
              </p:cNvPr>
              <p:cNvPicPr/>
              <p:nvPr/>
            </p:nvPicPr>
            <p:blipFill>
              <a:blip r:embed="rId765"/>
              <a:stretch>
                <a:fillRect/>
              </a:stretch>
            </p:blipFill>
            <p:spPr>
              <a:xfrm>
                <a:off x="5885675" y="347788"/>
                <a:ext cx="118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08" name="Freihand 507">
                <a:extLst>
                  <a:ext uri="{FF2B5EF4-FFF2-40B4-BE49-F238E27FC236}">
                    <a16:creationId xmlns:a16="http://schemas.microsoft.com/office/drawing/2014/main" id="{678EF012-1A03-766D-13CE-531D723A3C60}"/>
                  </a:ext>
                </a:extLst>
              </p14:cNvPr>
              <p14:cNvContentPartPr/>
              <p14:nvPr/>
            </p14:nvContentPartPr>
            <p14:xfrm>
              <a:off x="4086755" y="1161388"/>
              <a:ext cx="94320" cy="200880"/>
            </p14:xfrm>
          </p:contentPart>
        </mc:Choice>
        <mc:Fallback>
          <p:pic>
            <p:nvPicPr>
              <p:cNvPr id="508" name="Freihand 507">
                <a:extLst>
                  <a:ext uri="{FF2B5EF4-FFF2-40B4-BE49-F238E27FC236}">
                    <a16:creationId xmlns:a16="http://schemas.microsoft.com/office/drawing/2014/main" id="{678EF012-1A03-766D-13CE-531D723A3C60}"/>
                  </a:ext>
                </a:extLst>
              </p:cNvPr>
              <p:cNvPicPr/>
              <p:nvPr/>
            </p:nvPicPr>
            <p:blipFill>
              <a:blip r:embed="rId767"/>
              <a:stretch>
                <a:fillRect/>
              </a:stretch>
            </p:blipFill>
            <p:spPr>
              <a:xfrm>
                <a:off x="4077755" y="1152388"/>
                <a:ext cx="111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09" name="Freihand 508">
                <a:extLst>
                  <a:ext uri="{FF2B5EF4-FFF2-40B4-BE49-F238E27FC236}">
                    <a16:creationId xmlns:a16="http://schemas.microsoft.com/office/drawing/2014/main" id="{2336B6DC-CE0B-840A-7A91-4C252EE27C75}"/>
                  </a:ext>
                </a:extLst>
              </p14:cNvPr>
              <p14:cNvContentPartPr/>
              <p14:nvPr/>
            </p14:nvContentPartPr>
            <p14:xfrm>
              <a:off x="4223915" y="1216468"/>
              <a:ext cx="75240" cy="87840"/>
            </p14:xfrm>
          </p:contentPart>
        </mc:Choice>
        <mc:Fallback>
          <p:pic>
            <p:nvPicPr>
              <p:cNvPr id="509" name="Freihand 508">
                <a:extLst>
                  <a:ext uri="{FF2B5EF4-FFF2-40B4-BE49-F238E27FC236}">
                    <a16:creationId xmlns:a16="http://schemas.microsoft.com/office/drawing/2014/main" id="{2336B6DC-CE0B-840A-7A91-4C252EE27C75}"/>
                  </a:ext>
                </a:extLst>
              </p:cNvPr>
              <p:cNvPicPr/>
              <p:nvPr/>
            </p:nvPicPr>
            <p:blipFill>
              <a:blip r:embed="rId769"/>
              <a:stretch>
                <a:fillRect/>
              </a:stretch>
            </p:blipFill>
            <p:spPr>
              <a:xfrm>
                <a:off x="4215275" y="1207468"/>
                <a:ext cx="92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10" name="Freihand 509">
                <a:extLst>
                  <a:ext uri="{FF2B5EF4-FFF2-40B4-BE49-F238E27FC236}">
                    <a16:creationId xmlns:a16="http://schemas.microsoft.com/office/drawing/2014/main" id="{F4BCBB1A-44F4-910E-CCEA-D7BFFC83D6E0}"/>
                  </a:ext>
                </a:extLst>
              </p14:cNvPr>
              <p14:cNvContentPartPr/>
              <p14:nvPr/>
            </p14:nvContentPartPr>
            <p14:xfrm>
              <a:off x="4345595" y="1062028"/>
              <a:ext cx="183960" cy="183240"/>
            </p14:xfrm>
          </p:contentPart>
        </mc:Choice>
        <mc:Fallback>
          <p:pic>
            <p:nvPicPr>
              <p:cNvPr id="510" name="Freihand 509">
                <a:extLst>
                  <a:ext uri="{FF2B5EF4-FFF2-40B4-BE49-F238E27FC236}">
                    <a16:creationId xmlns:a16="http://schemas.microsoft.com/office/drawing/2014/main" id="{F4BCBB1A-44F4-910E-CCEA-D7BFFC83D6E0}"/>
                  </a:ext>
                </a:extLst>
              </p:cNvPr>
              <p:cNvPicPr/>
              <p:nvPr/>
            </p:nvPicPr>
            <p:blipFill>
              <a:blip r:embed="rId771"/>
              <a:stretch>
                <a:fillRect/>
              </a:stretch>
            </p:blipFill>
            <p:spPr>
              <a:xfrm>
                <a:off x="4336595" y="1053388"/>
                <a:ext cx="201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11" name="Freihand 510">
                <a:extLst>
                  <a:ext uri="{FF2B5EF4-FFF2-40B4-BE49-F238E27FC236}">
                    <a16:creationId xmlns:a16="http://schemas.microsoft.com/office/drawing/2014/main" id="{590E04DD-9F52-8D3A-59AD-86314AEB49F8}"/>
                  </a:ext>
                </a:extLst>
              </p14:cNvPr>
              <p14:cNvContentPartPr/>
              <p14:nvPr/>
            </p14:nvContentPartPr>
            <p14:xfrm>
              <a:off x="4681835" y="1064188"/>
              <a:ext cx="129960" cy="100440"/>
            </p14:xfrm>
          </p:contentPart>
        </mc:Choice>
        <mc:Fallback>
          <p:pic>
            <p:nvPicPr>
              <p:cNvPr id="511" name="Freihand 510">
                <a:extLst>
                  <a:ext uri="{FF2B5EF4-FFF2-40B4-BE49-F238E27FC236}">
                    <a16:creationId xmlns:a16="http://schemas.microsoft.com/office/drawing/2014/main" id="{590E04DD-9F52-8D3A-59AD-86314AEB49F8}"/>
                  </a:ext>
                </a:extLst>
              </p:cNvPr>
              <p:cNvPicPr/>
              <p:nvPr/>
            </p:nvPicPr>
            <p:blipFill>
              <a:blip r:embed="rId773"/>
              <a:stretch>
                <a:fillRect/>
              </a:stretch>
            </p:blipFill>
            <p:spPr>
              <a:xfrm>
                <a:off x="4672835" y="1055548"/>
                <a:ext cx="147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12" name="Freihand 511">
                <a:extLst>
                  <a:ext uri="{FF2B5EF4-FFF2-40B4-BE49-F238E27FC236}">
                    <a16:creationId xmlns:a16="http://schemas.microsoft.com/office/drawing/2014/main" id="{C43AE228-1BE4-B4BB-6059-92F8E67CD32B}"/>
                  </a:ext>
                </a:extLst>
              </p14:cNvPr>
              <p14:cNvContentPartPr/>
              <p14:nvPr/>
            </p14:nvContentPartPr>
            <p14:xfrm>
              <a:off x="4868675" y="979948"/>
              <a:ext cx="297360" cy="145440"/>
            </p14:xfrm>
          </p:contentPart>
        </mc:Choice>
        <mc:Fallback>
          <p:pic>
            <p:nvPicPr>
              <p:cNvPr id="512" name="Freihand 511">
                <a:extLst>
                  <a:ext uri="{FF2B5EF4-FFF2-40B4-BE49-F238E27FC236}">
                    <a16:creationId xmlns:a16="http://schemas.microsoft.com/office/drawing/2014/main" id="{C43AE228-1BE4-B4BB-6059-92F8E67CD32B}"/>
                  </a:ext>
                </a:extLst>
              </p:cNvPr>
              <p:cNvPicPr/>
              <p:nvPr/>
            </p:nvPicPr>
            <p:blipFill>
              <a:blip r:embed="rId775"/>
              <a:stretch>
                <a:fillRect/>
              </a:stretch>
            </p:blipFill>
            <p:spPr>
              <a:xfrm>
                <a:off x="4859675" y="970948"/>
                <a:ext cx="315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13" name="Freihand 512">
                <a:extLst>
                  <a:ext uri="{FF2B5EF4-FFF2-40B4-BE49-F238E27FC236}">
                    <a16:creationId xmlns:a16="http://schemas.microsoft.com/office/drawing/2014/main" id="{5F12957F-531E-347E-6D3E-5CC34A4E9A93}"/>
                  </a:ext>
                </a:extLst>
              </p14:cNvPr>
              <p14:cNvContentPartPr/>
              <p14:nvPr/>
            </p14:nvContentPartPr>
            <p14:xfrm>
              <a:off x="5363315" y="943588"/>
              <a:ext cx="72720" cy="99000"/>
            </p14:xfrm>
          </p:contentPart>
        </mc:Choice>
        <mc:Fallback>
          <p:pic>
            <p:nvPicPr>
              <p:cNvPr id="513" name="Freihand 512">
                <a:extLst>
                  <a:ext uri="{FF2B5EF4-FFF2-40B4-BE49-F238E27FC236}">
                    <a16:creationId xmlns:a16="http://schemas.microsoft.com/office/drawing/2014/main" id="{5F12957F-531E-347E-6D3E-5CC34A4E9A93}"/>
                  </a:ext>
                </a:extLst>
              </p:cNvPr>
              <p:cNvPicPr/>
              <p:nvPr/>
            </p:nvPicPr>
            <p:blipFill>
              <a:blip r:embed="rId777"/>
              <a:stretch>
                <a:fillRect/>
              </a:stretch>
            </p:blipFill>
            <p:spPr>
              <a:xfrm>
                <a:off x="5354675" y="934588"/>
                <a:ext cx="90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14" name="Freihand 513">
                <a:extLst>
                  <a:ext uri="{FF2B5EF4-FFF2-40B4-BE49-F238E27FC236}">
                    <a16:creationId xmlns:a16="http://schemas.microsoft.com/office/drawing/2014/main" id="{856808C1-D805-D983-183F-93A060A20EB6}"/>
                  </a:ext>
                </a:extLst>
              </p14:cNvPr>
              <p14:cNvContentPartPr/>
              <p14:nvPr/>
            </p14:nvContentPartPr>
            <p14:xfrm>
              <a:off x="5460875" y="823348"/>
              <a:ext cx="546840" cy="321840"/>
            </p14:xfrm>
          </p:contentPart>
        </mc:Choice>
        <mc:Fallback>
          <p:pic>
            <p:nvPicPr>
              <p:cNvPr id="514" name="Freihand 513">
                <a:extLst>
                  <a:ext uri="{FF2B5EF4-FFF2-40B4-BE49-F238E27FC236}">
                    <a16:creationId xmlns:a16="http://schemas.microsoft.com/office/drawing/2014/main" id="{856808C1-D805-D983-183F-93A060A20EB6}"/>
                  </a:ext>
                </a:extLst>
              </p:cNvPr>
              <p:cNvPicPr/>
              <p:nvPr/>
            </p:nvPicPr>
            <p:blipFill>
              <a:blip r:embed="rId779"/>
              <a:stretch>
                <a:fillRect/>
              </a:stretch>
            </p:blipFill>
            <p:spPr>
              <a:xfrm>
                <a:off x="5452235" y="814348"/>
                <a:ext cx="56448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15" name="Freihand 514">
                <a:extLst>
                  <a:ext uri="{FF2B5EF4-FFF2-40B4-BE49-F238E27FC236}">
                    <a16:creationId xmlns:a16="http://schemas.microsoft.com/office/drawing/2014/main" id="{5323CB9D-2766-1693-7769-508CA5A8E577}"/>
                  </a:ext>
                </a:extLst>
              </p14:cNvPr>
              <p14:cNvContentPartPr/>
              <p14:nvPr/>
            </p14:nvContentPartPr>
            <p14:xfrm>
              <a:off x="6012035" y="839908"/>
              <a:ext cx="110160" cy="79560"/>
            </p14:xfrm>
          </p:contentPart>
        </mc:Choice>
        <mc:Fallback>
          <p:pic>
            <p:nvPicPr>
              <p:cNvPr id="515" name="Freihand 514">
                <a:extLst>
                  <a:ext uri="{FF2B5EF4-FFF2-40B4-BE49-F238E27FC236}">
                    <a16:creationId xmlns:a16="http://schemas.microsoft.com/office/drawing/2014/main" id="{5323CB9D-2766-1693-7769-508CA5A8E577}"/>
                  </a:ext>
                </a:extLst>
              </p:cNvPr>
              <p:cNvPicPr/>
              <p:nvPr/>
            </p:nvPicPr>
            <p:blipFill>
              <a:blip r:embed="rId781"/>
              <a:stretch>
                <a:fillRect/>
              </a:stretch>
            </p:blipFill>
            <p:spPr>
              <a:xfrm>
                <a:off x="6003035" y="831268"/>
                <a:ext cx="127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16" name="Freihand 515">
                <a:extLst>
                  <a:ext uri="{FF2B5EF4-FFF2-40B4-BE49-F238E27FC236}">
                    <a16:creationId xmlns:a16="http://schemas.microsoft.com/office/drawing/2014/main" id="{6DFA23CB-86F7-7FD8-8D98-46410590FCB3}"/>
                  </a:ext>
                </a:extLst>
              </p14:cNvPr>
              <p14:cNvContentPartPr/>
              <p14:nvPr/>
            </p14:nvContentPartPr>
            <p14:xfrm>
              <a:off x="5433875" y="1234108"/>
              <a:ext cx="212400" cy="100800"/>
            </p14:xfrm>
          </p:contentPart>
        </mc:Choice>
        <mc:Fallback>
          <p:pic>
            <p:nvPicPr>
              <p:cNvPr id="516" name="Freihand 515">
                <a:extLst>
                  <a:ext uri="{FF2B5EF4-FFF2-40B4-BE49-F238E27FC236}">
                    <a16:creationId xmlns:a16="http://schemas.microsoft.com/office/drawing/2014/main" id="{6DFA23CB-86F7-7FD8-8D98-46410590FCB3}"/>
                  </a:ext>
                </a:extLst>
              </p:cNvPr>
              <p:cNvPicPr/>
              <p:nvPr/>
            </p:nvPicPr>
            <p:blipFill>
              <a:blip r:embed="rId783"/>
              <a:stretch>
                <a:fillRect/>
              </a:stretch>
            </p:blipFill>
            <p:spPr>
              <a:xfrm>
                <a:off x="5425235" y="1225108"/>
                <a:ext cx="230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17" name="Freihand 516">
                <a:extLst>
                  <a:ext uri="{FF2B5EF4-FFF2-40B4-BE49-F238E27FC236}">
                    <a16:creationId xmlns:a16="http://schemas.microsoft.com/office/drawing/2014/main" id="{B0022190-611A-103A-22A2-98D8985357B3}"/>
                  </a:ext>
                </a:extLst>
              </p14:cNvPr>
              <p14:cNvContentPartPr/>
              <p14:nvPr/>
            </p14:nvContentPartPr>
            <p14:xfrm>
              <a:off x="5669315" y="1173988"/>
              <a:ext cx="160200" cy="119160"/>
            </p14:xfrm>
          </p:contentPart>
        </mc:Choice>
        <mc:Fallback>
          <p:pic>
            <p:nvPicPr>
              <p:cNvPr id="517" name="Freihand 516">
                <a:extLst>
                  <a:ext uri="{FF2B5EF4-FFF2-40B4-BE49-F238E27FC236}">
                    <a16:creationId xmlns:a16="http://schemas.microsoft.com/office/drawing/2014/main" id="{B0022190-611A-103A-22A2-98D8985357B3}"/>
                  </a:ext>
                </a:extLst>
              </p:cNvPr>
              <p:cNvPicPr/>
              <p:nvPr/>
            </p:nvPicPr>
            <p:blipFill>
              <a:blip r:embed="rId785"/>
              <a:stretch>
                <a:fillRect/>
              </a:stretch>
            </p:blipFill>
            <p:spPr>
              <a:xfrm>
                <a:off x="5660315" y="1164988"/>
                <a:ext cx="177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18" name="Freihand 517">
                <a:extLst>
                  <a:ext uri="{FF2B5EF4-FFF2-40B4-BE49-F238E27FC236}">
                    <a16:creationId xmlns:a16="http://schemas.microsoft.com/office/drawing/2014/main" id="{730AC9F4-B2D3-EA6F-770A-B99510CAE116}"/>
                  </a:ext>
                </a:extLst>
              </p14:cNvPr>
              <p14:cNvContentPartPr/>
              <p14:nvPr/>
            </p14:nvContentPartPr>
            <p14:xfrm>
              <a:off x="5890715" y="1126468"/>
              <a:ext cx="109800" cy="254520"/>
            </p14:xfrm>
          </p:contentPart>
        </mc:Choice>
        <mc:Fallback>
          <p:pic>
            <p:nvPicPr>
              <p:cNvPr id="518" name="Freihand 517">
                <a:extLst>
                  <a:ext uri="{FF2B5EF4-FFF2-40B4-BE49-F238E27FC236}">
                    <a16:creationId xmlns:a16="http://schemas.microsoft.com/office/drawing/2014/main" id="{730AC9F4-B2D3-EA6F-770A-B99510CAE116}"/>
                  </a:ext>
                </a:extLst>
              </p:cNvPr>
              <p:cNvPicPr/>
              <p:nvPr/>
            </p:nvPicPr>
            <p:blipFill>
              <a:blip r:embed="rId787"/>
              <a:stretch>
                <a:fillRect/>
              </a:stretch>
            </p:blipFill>
            <p:spPr>
              <a:xfrm>
                <a:off x="5881715" y="1117828"/>
                <a:ext cx="1274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19" name="Freihand 518">
                <a:extLst>
                  <a:ext uri="{FF2B5EF4-FFF2-40B4-BE49-F238E27FC236}">
                    <a16:creationId xmlns:a16="http://schemas.microsoft.com/office/drawing/2014/main" id="{80738781-75C3-0A58-D2AB-209F6FC50DE1}"/>
                  </a:ext>
                </a:extLst>
              </p14:cNvPr>
              <p14:cNvContentPartPr/>
              <p14:nvPr/>
            </p14:nvContentPartPr>
            <p14:xfrm>
              <a:off x="6053795" y="1111348"/>
              <a:ext cx="37800" cy="93960"/>
            </p14:xfrm>
          </p:contentPart>
        </mc:Choice>
        <mc:Fallback>
          <p:pic>
            <p:nvPicPr>
              <p:cNvPr id="519" name="Freihand 518">
                <a:extLst>
                  <a:ext uri="{FF2B5EF4-FFF2-40B4-BE49-F238E27FC236}">
                    <a16:creationId xmlns:a16="http://schemas.microsoft.com/office/drawing/2014/main" id="{80738781-75C3-0A58-D2AB-209F6FC50DE1}"/>
                  </a:ext>
                </a:extLst>
              </p:cNvPr>
              <p:cNvPicPr/>
              <p:nvPr/>
            </p:nvPicPr>
            <p:blipFill>
              <a:blip r:embed="rId789"/>
              <a:stretch>
                <a:fillRect/>
              </a:stretch>
            </p:blipFill>
            <p:spPr>
              <a:xfrm>
                <a:off x="6044795" y="1102348"/>
                <a:ext cx="55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20" name="Freihand 519">
                <a:extLst>
                  <a:ext uri="{FF2B5EF4-FFF2-40B4-BE49-F238E27FC236}">
                    <a16:creationId xmlns:a16="http://schemas.microsoft.com/office/drawing/2014/main" id="{919E4812-058F-0A6D-FCF2-C05A71BCFB07}"/>
                  </a:ext>
                </a:extLst>
              </p14:cNvPr>
              <p14:cNvContentPartPr/>
              <p14:nvPr/>
            </p14:nvContentPartPr>
            <p14:xfrm>
              <a:off x="6120755" y="1060948"/>
              <a:ext cx="118440" cy="120240"/>
            </p14:xfrm>
          </p:contentPart>
        </mc:Choice>
        <mc:Fallback>
          <p:pic>
            <p:nvPicPr>
              <p:cNvPr id="520" name="Freihand 519">
                <a:extLst>
                  <a:ext uri="{FF2B5EF4-FFF2-40B4-BE49-F238E27FC236}">
                    <a16:creationId xmlns:a16="http://schemas.microsoft.com/office/drawing/2014/main" id="{919E4812-058F-0A6D-FCF2-C05A71BCFB07}"/>
                  </a:ext>
                </a:extLst>
              </p:cNvPr>
              <p:cNvPicPr/>
              <p:nvPr/>
            </p:nvPicPr>
            <p:blipFill>
              <a:blip r:embed="rId791"/>
              <a:stretch>
                <a:fillRect/>
              </a:stretch>
            </p:blipFill>
            <p:spPr>
              <a:xfrm>
                <a:off x="6111755" y="1052308"/>
                <a:ext cx="136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21" name="Freihand 520">
                <a:extLst>
                  <a:ext uri="{FF2B5EF4-FFF2-40B4-BE49-F238E27FC236}">
                    <a16:creationId xmlns:a16="http://schemas.microsoft.com/office/drawing/2014/main" id="{926BC67F-0746-0267-8F59-149CDF724F17}"/>
                  </a:ext>
                </a:extLst>
              </p14:cNvPr>
              <p14:cNvContentPartPr/>
              <p14:nvPr/>
            </p14:nvContentPartPr>
            <p14:xfrm>
              <a:off x="6235235" y="1042588"/>
              <a:ext cx="80280" cy="110520"/>
            </p14:xfrm>
          </p:contentPart>
        </mc:Choice>
        <mc:Fallback>
          <p:pic>
            <p:nvPicPr>
              <p:cNvPr id="521" name="Freihand 520">
                <a:extLst>
                  <a:ext uri="{FF2B5EF4-FFF2-40B4-BE49-F238E27FC236}">
                    <a16:creationId xmlns:a16="http://schemas.microsoft.com/office/drawing/2014/main" id="{926BC67F-0746-0267-8F59-149CDF724F17}"/>
                  </a:ext>
                </a:extLst>
              </p:cNvPr>
              <p:cNvPicPr/>
              <p:nvPr/>
            </p:nvPicPr>
            <p:blipFill>
              <a:blip r:embed="rId793"/>
              <a:stretch>
                <a:fillRect/>
              </a:stretch>
            </p:blipFill>
            <p:spPr>
              <a:xfrm>
                <a:off x="6226235" y="1033948"/>
                <a:ext cx="97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22" name="Freihand 521">
                <a:extLst>
                  <a:ext uri="{FF2B5EF4-FFF2-40B4-BE49-F238E27FC236}">
                    <a16:creationId xmlns:a16="http://schemas.microsoft.com/office/drawing/2014/main" id="{7B1A0D6C-9166-A556-C081-29BFDDFD4FD7}"/>
                  </a:ext>
                </a:extLst>
              </p14:cNvPr>
              <p14:cNvContentPartPr/>
              <p14:nvPr/>
            </p14:nvContentPartPr>
            <p14:xfrm>
              <a:off x="6359795" y="1034308"/>
              <a:ext cx="26640" cy="78480"/>
            </p14:xfrm>
          </p:contentPart>
        </mc:Choice>
        <mc:Fallback>
          <p:pic>
            <p:nvPicPr>
              <p:cNvPr id="522" name="Freihand 521">
                <a:extLst>
                  <a:ext uri="{FF2B5EF4-FFF2-40B4-BE49-F238E27FC236}">
                    <a16:creationId xmlns:a16="http://schemas.microsoft.com/office/drawing/2014/main" id="{7B1A0D6C-9166-A556-C081-29BFDDFD4FD7}"/>
                  </a:ext>
                </a:extLst>
              </p:cNvPr>
              <p:cNvPicPr/>
              <p:nvPr/>
            </p:nvPicPr>
            <p:blipFill>
              <a:blip r:embed="rId795"/>
              <a:stretch>
                <a:fillRect/>
              </a:stretch>
            </p:blipFill>
            <p:spPr>
              <a:xfrm>
                <a:off x="6350795" y="1025668"/>
                <a:ext cx="44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23" name="Freihand 522">
                <a:extLst>
                  <a:ext uri="{FF2B5EF4-FFF2-40B4-BE49-F238E27FC236}">
                    <a16:creationId xmlns:a16="http://schemas.microsoft.com/office/drawing/2014/main" id="{ECF730B3-0FA8-1FD3-ABCB-ABBD085A9B3D}"/>
                  </a:ext>
                </a:extLst>
              </p14:cNvPr>
              <p14:cNvContentPartPr/>
              <p14:nvPr/>
            </p14:nvContentPartPr>
            <p14:xfrm>
              <a:off x="6403715" y="936388"/>
              <a:ext cx="129960" cy="182160"/>
            </p14:xfrm>
          </p:contentPart>
        </mc:Choice>
        <mc:Fallback>
          <p:pic>
            <p:nvPicPr>
              <p:cNvPr id="523" name="Freihand 522">
                <a:extLst>
                  <a:ext uri="{FF2B5EF4-FFF2-40B4-BE49-F238E27FC236}">
                    <a16:creationId xmlns:a16="http://schemas.microsoft.com/office/drawing/2014/main" id="{ECF730B3-0FA8-1FD3-ABCB-ABBD085A9B3D}"/>
                  </a:ext>
                </a:extLst>
              </p:cNvPr>
              <p:cNvPicPr/>
              <p:nvPr/>
            </p:nvPicPr>
            <p:blipFill>
              <a:blip r:embed="rId797"/>
              <a:stretch>
                <a:fillRect/>
              </a:stretch>
            </p:blipFill>
            <p:spPr>
              <a:xfrm>
                <a:off x="6395075" y="927388"/>
                <a:ext cx="147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24" name="Freihand 523">
                <a:extLst>
                  <a:ext uri="{FF2B5EF4-FFF2-40B4-BE49-F238E27FC236}">
                    <a16:creationId xmlns:a16="http://schemas.microsoft.com/office/drawing/2014/main" id="{7AEF3792-F536-8FAB-ED4E-2F22714F99D3}"/>
                  </a:ext>
                </a:extLst>
              </p14:cNvPr>
              <p14:cNvContentPartPr/>
              <p14:nvPr/>
            </p14:nvContentPartPr>
            <p14:xfrm>
              <a:off x="6522155" y="910468"/>
              <a:ext cx="144360" cy="154440"/>
            </p14:xfrm>
          </p:contentPart>
        </mc:Choice>
        <mc:Fallback>
          <p:pic>
            <p:nvPicPr>
              <p:cNvPr id="524" name="Freihand 523">
                <a:extLst>
                  <a:ext uri="{FF2B5EF4-FFF2-40B4-BE49-F238E27FC236}">
                    <a16:creationId xmlns:a16="http://schemas.microsoft.com/office/drawing/2014/main" id="{7AEF3792-F536-8FAB-ED4E-2F22714F99D3}"/>
                  </a:ext>
                </a:extLst>
              </p:cNvPr>
              <p:cNvPicPr/>
              <p:nvPr/>
            </p:nvPicPr>
            <p:blipFill>
              <a:blip r:embed="rId799"/>
              <a:stretch>
                <a:fillRect/>
              </a:stretch>
            </p:blipFill>
            <p:spPr>
              <a:xfrm>
                <a:off x="6513515" y="901468"/>
                <a:ext cx="162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25" name="Freihand 524">
                <a:extLst>
                  <a:ext uri="{FF2B5EF4-FFF2-40B4-BE49-F238E27FC236}">
                    <a16:creationId xmlns:a16="http://schemas.microsoft.com/office/drawing/2014/main" id="{8B100678-66FB-B7B5-3E4B-90F558A0F7E2}"/>
                  </a:ext>
                </a:extLst>
              </p14:cNvPr>
              <p14:cNvContentPartPr/>
              <p14:nvPr/>
            </p14:nvContentPartPr>
            <p14:xfrm>
              <a:off x="6400115" y="835948"/>
              <a:ext cx="29160" cy="12600"/>
            </p14:xfrm>
          </p:contentPart>
        </mc:Choice>
        <mc:Fallback>
          <p:pic>
            <p:nvPicPr>
              <p:cNvPr id="525" name="Freihand 524">
                <a:extLst>
                  <a:ext uri="{FF2B5EF4-FFF2-40B4-BE49-F238E27FC236}">
                    <a16:creationId xmlns:a16="http://schemas.microsoft.com/office/drawing/2014/main" id="{8B100678-66FB-B7B5-3E4B-90F558A0F7E2}"/>
                  </a:ext>
                </a:extLst>
              </p:cNvPr>
              <p:cNvPicPr/>
              <p:nvPr/>
            </p:nvPicPr>
            <p:blipFill>
              <a:blip r:embed="rId801"/>
              <a:stretch>
                <a:fillRect/>
              </a:stretch>
            </p:blipFill>
            <p:spPr>
              <a:xfrm>
                <a:off x="6391115" y="827308"/>
                <a:ext cx="46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35" name="Freihand 534">
                <a:extLst>
                  <a:ext uri="{FF2B5EF4-FFF2-40B4-BE49-F238E27FC236}">
                    <a16:creationId xmlns:a16="http://schemas.microsoft.com/office/drawing/2014/main" id="{D59388AB-4A31-6F23-CB60-27C2C41694BB}"/>
                  </a:ext>
                </a:extLst>
              </p14:cNvPr>
              <p14:cNvContentPartPr/>
              <p14:nvPr/>
            </p14:nvContentPartPr>
            <p14:xfrm>
              <a:off x="2660075" y="2475028"/>
              <a:ext cx="30240" cy="312120"/>
            </p14:xfrm>
          </p:contentPart>
        </mc:Choice>
        <mc:Fallback>
          <p:pic>
            <p:nvPicPr>
              <p:cNvPr id="535" name="Freihand 534">
                <a:extLst>
                  <a:ext uri="{FF2B5EF4-FFF2-40B4-BE49-F238E27FC236}">
                    <a16:creationId xmlns:a16="http://schemas.microsoft.com/office/drawing/2014/main" id="{D59388AB-4A31-6F23-CB60-27C2C41694BB}"/>
                  </a:ext>
                </a:extLst>
              </p:cNvPr>
              <p:cNvPicPr/>
              <p:nvPr/>
            </p:nvPicPr>
            <p:blipFill>
              <a:blip r:embed="rId803"/>
              <a:stretch>
                <a:fillRect/>
              </a:stretch>
            </p:blipFill>
            <p:spPr>
              <a:xfrm>
                <a:off x="2651075" y="2466028"/>
                <a:ext cx="478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50" name="Freihand 549">
                <a:extLst>
                  <a:ext uri="{FF2B5EF4-FFF2-40B4-BE49-F238E27FC236}">
                    <a16:creationId xmlns:a16="http://schemas.microsoft.com/office/drawing/2014/main" id="{149CBE34-63BF-D65A-6A7F-1CAFFC3C9097}"/>
                  </a:ext>
                </a:extLst>
              </p14:cNvPr>
              <p14:cNvContentPartPr/>
              <p14:nvPr/>
            </p14:nvContentPartPr>
            <p14:xfrm>
              <a:off x="2374955" y="4673188"/>
              <a:ext cx="633960" cy="855000"/>
            </p14:xfrm>
          </p:contentPart>
        </mc:Choice>
        <mc:Fallback>
          <p:pic>
            <p:nvPicPr>
              <p:cNvPr id="550" name="Freihand 549">
                <a:extLst>
                  <a:ext uri="{FF2B5EF4-FFF2-40B4-BE49-F238E27FC236}">
                    <a16:creationId xmlns:a16="http://schemas.microsoft.com/office/drawing/2014/main" id="{149CBE34-63BF-D65A-6A7F-1CAFFC3C9097}"/>
                  </a:ext>
                </a:extLst>
              </p:cNvPr>
              <p:cNvPicPr/>
              <p:nvPr/>
            </p:nvPicPr>
            <p:blipFill>
              <a:blip r:embed="rId805"/>
              <a:stretch>
                <a:fillRect/>
              </a:stretch>
            </p:blipFill>
            <p:spPr>
              <a:xfrm>
                <a:off x="2365955" y="4664548"/>
                <a:ext cx="651600" cy="8726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51" name="Freihand 550">
                <a:extLst>
                  <a:ext uri="{FF2B5EF4-FFF2-40B4-BE49-F238E27FC236}">
                    <a16:creationId xmlns:a16="http://schemas.microsoft.com/office/drawing/2014/main" id="{8A5A0350-223B-C2BE-E5AE-9DDC06283185}"/>
                  </a:ext>
                </a:extLst>
              </p14:cNvPr>
              <p14:cNvContentPartPr/>
              <p14:nvPr/>
            </p14:nvContentPartPr>
            <p14:xfrm>
              <a:off x="1806155" y="5393548"/>
              <a:ext cx="351360" cy="203760"/>
            </p14:xfrm>
          </p:contentPart>
        </mc:Choice>
        <mc:Fallback>
          <p:pic>
            <p:nvPicPr>
              <p:cNvPr id="551" name="Freihand 550">
                <a:extLst>
                  <a:ext uri="{FF2B5EF4-FFF2-40B4-BE49-F238E27FC236}">
                    <a16:creationId xmlns:a16="http://schemas.microsoft.com/office/drawing/2014/main" id="{8A5A0350-223B-C2BE-E5AE-9DDC06283185}"/>
                  </a:ext>
                </a:extLst>
              </p:cNvPr>
              <p:cNvPicPr/>
              <p:nvPr/>
            </p:nvPicPr>
            <p:blipFill>
              <a:blip r:embed="rId807"/>
              <a:stretch>
                <a:fillRect/>
              </a:stretch>
            </p:blipFill>
            <p:spPr>
              <a:xfrm>
                <a:off x="1797515" y="5384908"/>
                <a:ext cx="369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52" name="Freihand 551">
                <a:extLst>
                  <a:ext uri="{FF2B5EF4-FFF2-40B4-BE49-F238E27FC236}">
                    <a16:creationId xmlns:a16="http://schemas.microsoft.com/office/drawing/2014/main" id="{0BE89DD4-40E7-7231-79BD-1B8158DB230C}"/>
                  </a:ext>
                </a:extLst>
              </p14:cNvPr>
              <p14:cNvContentPartPr/>
              <p14:nvPr/>
            </p14:nvContentPartPr>
            <p14:xfrm>
              <a:off x="2182715" y="5275108"/>
              <a:ext cx="45000" cy="298440"/>
            </p14:xfrm>
          </p:contentPart>
        </mc:Choice>
        <mc:Fallback>
          <p:pic>
            <p:nvPicPr>
              <p:cNvPr id="552" name="Freihand 551">
                <a:extLst>
                  <a:ext uri="{FF2B5EF4-FFF2-40B4-BE49-F238E27FC236}">
                    <a16:creationId xmlns:a16="http://schemas.microsoft.com/office/drawing/2014/main" id="{0BE89DD4-40E7-7231-79BD-1B8158DB230C}"/>
                  </a:ext>
                </a:extLst>
              </p:cNvPr>
              <p:cNvPicPr/>
              <p:nvPr/>
            </p:nvPicPr>
            <p:blipFill>
              <a:blip r:embed="rId809"/>
              <a:stretch>
                <a:fillRect/>
              </a:stretch>
            </p:blipFill>
            <p:spPr>
              <a:xfrm>
                <a:off x="2174075" y="5266468"/>
                <a:ext cx="626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53" name="Freihand 552">
                <a:extLst>
                  <a:ext uri="{FF2B5EF4-FFF2-40B4-BE49-F238E27FC236}">
                    <a16:creationId xmlns:a16="http://schemas.microsoft.com/office/drawing/2014/main" id="{06A1FC9E-D17E-E91C-21F1-5226F3BC7C6C}"/>
                  </a:ext>
                </a:extLst>
              </p14:cNvPr>
              <p14:cNvContentPartPr/>
              <p14:nvPr/>
            </p14:nvContentPartPr>
            <p14:xfrm>
              <a:off x="675395" y="5655628"/>
              <a:ext cx="114480" cy="261360"/>
            </p14:xfrm>
          </p:contentPart>
        </mc:Choice>
        <mc:Fallback>
          <p:pic>
            <p:nvPicPr>
              <p:cNvPr id="553" name="Freihand 552">
                <a:extLst>
                  <a:ext uri="{FF2B5EF4-FFF2-40B4-BE49-F238E27FC236}">
                    <a16:creationId xmlns:a16="http://schemas.microsoft.com/office/drawing/2014/main" id="{06A1FC9E-D17E-E91C-21F1-5226F3BC7C6C}"/>
                  </a:ext>
                </a:extLst>
              </p:cNvPr>
              <p:cNvPicPr/>
              <p:nvPr/>
            </p:nvPicPr>
            <p:blipFill>
              <a:blip r:embed="rId811"/>
              <a:stretch>
                <a:fillRect/>
              </a:stretch>
            </p:blipFill>
            <p:spPr>
              <a:xfrm>
                <a:off x="666755" y="5646628"/>
                <a:ext cx="1321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54" name="Freihand 553">
                <a:extLst>
                  <a:ext uri="{FF2B5EF4-FFF2-40B4-BE49-F238E27FC236}">
                    <a16:creationId xmlns:a16="http://schemas.microsoft.com/office/drawing/2014/main" id="{3FEF1B85-6515-29B4-E2A8-1156386088DC}"/>
                  </a:ext>
                </a:extLst>
              </p14:cNvPr>
              <p14:cNvContentPartPr/>
              <p14:nvPr/>
            </p14:nvContentPartPr>
            <p14:xfrm>
              <a:off x="826595" y="5696308"/>
              <a:ext cx="188280" cy="159120"/>
            </p14:xfrm>
          </p:contentPart>
        </mc:Choice>
        <mc:Fallback>
          <p:pic>
            <p:nvPicPr>
              <p:cNvPr id="554" name="Freihand 553">
                <a:extLst>
                  <a:ext uri="{FF2B5EF4-FFF2-40B4-BE49-F238E27FC236}">
                    <a16:creationId xmlns:a16="http://schemas.microsoft.com/office/drawing/2014/main" id="{3FEF1B85-6515-29B4-E2A8-1156386088DC}"/>
                  </a:ext>
                </a:extLst>
              </p:cNvPr>
              <p:cNvPicPr/>
              <p:nvPr/>
            </p:nvPicPr>
            <p:blipFill>
              <a:blip r:embed="rId813"/>
              <a:stretch>
                <a:fillRect/>
              </a:stretch>
            </p:blipFill>
            <p:spPr>
              <a:xfrm>
                <a:off x="817595" y="5687308"/>
                <a:ext cx="205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55" name="Freihand 554">
                <a:extLst>
                  <a:ext uri="{FF2B5EF4-FFF2-40B4-BE49-F238E27FC236}">
                    <a16:creationId xmlns:a16="http://schemas.microsoft.com/office/drawing/2014/main" id="{F52017D9-2CE3-1DB1-A72B-E787FD2D6D6C}"/>
                  </a:ext>
                </a:extLst>
              </p14:cNvPr>
              <p14:cNvContentPartPr/>
              <p14:nvPr/>
            </p14:nvContentPartPr>
            <p14:xfrm>
              <a:off x="1028555" y="5560228"/>
              <a:ext cx="120240" cy="219960"/>
            </p14:xfrm>
          </p:contentPart>
        </mc:Choice>
        <mc:Fallback>
          <p:pic>
            <p:nvPicPr>
              <p:cNvPr id="555" name="Freihand 554">
                <a:extLst>
                  <a:ext uri="{FF2B5EF4-FFF2-40B4-BE49-F238E27FC236}">
                    <a16:creationId xmlns:a16="http://schemas.microsoft.com/office/drawing/2014/main" id="{F52017D9-2CE3-1DB1-A72B-E787FD2D6D6C}"/>
                  </a:ext>
                </a:extLst>
              </p:cNvPr>
              <p:cNvPicPr/>
              <p:nvPr/>
            </p:nvPicPr>
            <p:blipFill>
              <a:blip r:embed="rId815"/>
              <a:stretch>
                <a:fillRect/>
              </a:stretch>
            </p:blipFill>
            <p:spPr>
              <a:xfrm>
                <a:off x="1019915" y="5551228"/>
                <a:ext cx="1378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56" name="Freihand 555">
                <a:extLst>
                  <a:ext uri="{FF2B5EF4-FFF2-40B4-BE49-F238E27FC236}">
                    <a16:creationId xmlns:a16="http://schemas.microsoft.com/office/drawing/2014/main" id="{2F0B2494-8975-D969-6984-16FAC9526AEC}"/>
                  </a:ext>
                </a:extLst>
              </p14:cNvPr>
              <p14:cNvContentPartPr/>
              <p14:nvPr/>
            </p14:nvContentPartPr>
            <p14:xfrm>
              <a:off x="1168235" y="5619628"/>
              <a:ext cx="84600" cy="135000"/>
            </p14:xfrm>
          </p:contentPart>
        </mc:Choice>
        <mc:Fallback>
          <p:pic>
            <p:nvPicPr>
              <p:cNvPr id="556" name="Freihand 555">
                <a:extLst>
                  <a:ext uri="{FF2B5EF4-FFF2-40B4-BE49-F238E27FC236}">
                    <a16:creationId xmlns:a16="http://schemas.microsoft.com/office/drawing/2014/main" id="{2F0B2494-8975-D969-6984-16FAC9526AEC}"/>
                  </a:ext>
                </a:extLst>
              </p:cNvPr>
              <p:cNvPicPr/>
              <p:nvPr/>
            </p:nvPicPr>
            <p:blipFill>
              <a:blip r:embed="rId817"/>
              <a:stretch>
                <a:fillRect/>
              </a:stretch>
            </p:blipFill>
            <p:spPr>
              <a:xfrm>
                <a:off x="1159595" y="5610988"/>
                <a:ext cx="102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57" name="Freihand 556">
                <a:extLst>
                  <a:ext uri="{FF2B5EF4-FFF2-40B4-BE49-F238E27FC236}">
                    <a16:creationId xmlns:a16="http://schemas.microsoft.com/office/drawing/2014/main" id="{D7BFC291-283A-BD3C-BB6F-0F338B46E188}"/>
                  </a:ext>
                </a:extLst>
              </p14:cNvPr>
              <p14:cNvContentPartPr/>
              <p14:nvPr/>
            </p14:nvContentPartPr>
            <p14:xfrm>
              <a:off x="1215035" y="5414788"/>
              <a:ext cx="399240" cy="266760"/>
            </p14:xfrm>
          </p:contentPart>
        </mc:Choice>
        <mc:Fallback>
          <p:pic>
            <p:nvPicPr>
              <p:cNvPr id="557" name="Freihand 556">
                <a:extLst>
                  <a:ext uri="{FF2B5EF4-FFF2-40B4-BE49-F238E27FC236}">
                    <a16:creationId xmlns:a16="http://schemas.microsoft.com/office/drawing/2014/main" id="{D7BFC291-283A-BD3C-BB6F-0F338B46E188}"/>
                  </a:ext>
                </a:extLst>
              </p:cNvPr>
              <p:cNvPicPr/>
              <p:nvPr/>
            </p:nvPicPr>
            <p:blipFill>
              <a:blip r:embed="rId819"/>
              <a:stretch>
                <a:fillRect/>
              </a:stretch>
            </p:blipFill>
            <p:spPr>
              <a:xfrm>
                <a:off x="1206395" y="5406148"/>
                <a:ext cx="4168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58" name="Freihand 557">
                <a:extLst>
                  <a:ext uri="{FF2B5EF4-FFF2-40B4-BE49-F238E27FC236}">
                    <a16:creationId xmlns:a16="http://schemas.microsoft.com/office/drawing/2014/main" id="{A929B834-2FC0-06E1-E565-7C5F0D761F84}"/>
                  </a:ext>
                </a:extLst>
              </p14:cNvPr>
              <p14:cNvContentPartPr/>
              <p14:nvPr/>
            </p14:nvContentPartPr>
            <p14:xfrm>
              <a:off x="1597715" y="5249548"/>
              <a:ext cx="319680" cy="283320"/>
            </p14:xfrm>
          </p:contentPart>
        </mc:Choice>
        <mc:Fallback>
          <p:pic>
            <p:nvPicPr>
              <p:cNvPr id="558" name="Freihand 557">
                <a:extLst>
                  <a:ext uri="{FF2B5EF4-FFF2-40B4-BE49-F238E27FC236}">
                    <a16:creationId xmlns:a16="http://schemas.microsoft.com/office/drawing/2014/main" id="{A929B834-2FC0-06E1-E565-7C5F0D761F84}"/>
                  </a:ext>
                </a:extLst>
              </p:cNvPr>
              <p:cNvPicPr/>
              <p:nvPr/>
            </p:nvPicPr>
            <p:blipFill>
              <a:blip r:embed="rId821"/>
              <a:stretch>
                <a:fillRect/>
              </a:stretch>
            </p:blipFill>
            <p:spPr>
              <a:xfrm>
                <a:off x="1589075" y="5240908"/>
                <a:ext cx="3373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60" name="Freihand 559">
                <a:extLst>
                  <a:ext uri="{FF2B5EF4-FFF2-40B4-BE49-F238E27FC236}">
                    <a16:creationId xmlns:a16="http://schemas.microsoft.com/office/drawing/2014/main" id="{58B95D57-1270-7A54-87DE-BAF65C29C17E}"/>
                  </a:ext>
                </a:extLst>
              </p14:cNvPr>
              <p14:cNvContentPartPr/>
              <p14:nvPr/>
            </p14:nvContentPartPr>
            <p14:xfrm>
              <a:off x="1014875" y="5781988"/>
              <a:ext cx="549000" cy="449640"/>
            </p14:xfrm>
          </p:contentPart>
        </mc:Choice>
        <mc:Fallback>
          <p:pic>
            <p:nvPicPr>
              <p:cNvPr id="560" name="Freihand 559">
                <a:extLst>
                  <a:ext uri="{FF2B5EF4-FFF2-40B4-BE49-F238E27FC236}">
                    <a16:creationId xmlns:a16="http://schemas.microsoft.com/office/drawing/2014/main" id="{58B95D57-1270-7A54-87DE-BAF65C29C17E}"/>
                  </a:ext>
                </a:extLst>
              </p:cNvPr>
              <p:cNvPicPr/>
              <p:nvPr/>
            </p:nvPicPr>
            <p:blipFill>
              <a:blip r:embed="rId823"/>
              <a:stretch>
                <a:fillRect/>
              </a:stretch>
            </p:blipFill>
            <p:spPr>
              <a:xfrm>
                <a:off x="1006235" y="5772988"/>
                <a:ext cx="56664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61" name="Freihand 560">
                <a:extLst>
                  <a:ext uri="{FF2B5EF4-FFF2-40B4-BE49-F238E27FC236}">
                    <a16:creationId xmlns:a16="http://schemas.microsoft.com/office/drawing/2014/main" id="{4D1BC7D5-9266-543A-87E0-EA4248FA3601}"/>
                  </a:ext>
                </a:extLst>
              </p14:cNvPr>
              <p14:cNvContentPartPr/>
              <p14:nvPr/>
            </p14:nvContentPartPr>
            <p14:xfrm>
              <a:off x="1564595" y="5660308"/>
              <a:ext cx="102600" cy="297000"/>
            </p14:xfrm>
          </p:contentPart>
        </mc:Choice>
        <mc:Fallback>
          <p:pic>
            <p:nvPicPr>
              <p:cNvPr id="561" name="Freihand 560">
                <a:extLst>
                  <a:ext uri="{FF2B5EF4-FFF2-40B4-BE49-F238E27FC236}">
                    <a16:creationId xmlns:a16="http://schemas.microsoft.com/office/drawing/2014/main" id="{4D1BC7D5-9266-543A-87E0-EA4248FA3601}"/>
                  </a:ext>
                </a:extLst>
              </p:cNvPr>
              <p:cNvPicPr/>
              <p:nvPr/>
            </p:nvPicPr>
            <p:blipFill>
              <a:blip r:embed="rId825"/>
              <a:stretch>
                <a:fillRect/>
              </a:stretch>
            </p:blipFill>
            <p:spPr>
              <a:xfrm>
                <a:off x="1555595" y="5651308"/>
                <a:ext cx="120240" cy="314640"/>
              </a:xfrm>
              <a:prstGeom prst="rect">
                <a:avLst/>
              </a:prstGeom>
            </p:spPr>
          </p:pic>
        </mc:Fallback>
      </mc:AlternateContent>
      <p:grpSp>
        <p:nvGrpSpPr>
          <p:cNvPr id="573" name="Gruppieren 572">
            <a:extLst>
              <a:ext uri="{FF2B5EF4-FFF2-40B4-BE49-F238E27FC236}">
                <a16:creationId xmlns:a16="http://schemas.microsoft.com/office/drawing/2014/main" id="{DDF33CE1-B393-62E3-A1BD-AD9AF1A97599}"/>
              </a:ext>
            </a:extLst>
          </p:cNvPr>
          <p:cNvGrpSpPr/>
          <p:nvPr/>
        </p:nvGrpSpPr>
        <p:grpSpPr>
          <a:xfrm>
            <a:off x="2502395" y="2927188"/>
            <a:ext cx="1795320" cy="3547080"/>
            <a:chOff x="2502395" y="2927188"/>
            <a:chExt cx="1795320" cy="3547080"/>
          </a:xfrm>
        </p:grpSpPr>
        <mc:AlternateContent xmlns:mc="http://schemas.openxmlformats.org/markup-compatibility/2006">
          <mc:Choice xmlns:p14="http://schemas.microsoft.com/office/powerpoint/2010/main" Requires="p14">
            <p:contentPart p14:bwMode="auto" r:id="rId826">
              <p14:nvContentPartPr>
                <p14:cNvPr id="501" name="Freihand 500">
                  <a:extLst>
                    <a:ext uri="{FF2B5EF4-FFF2-40B4-BE49-F238E27FC236}">
                      <a16:creationId xmlns:a16="http://schemas.microsoft.com/office/drawing/2014/main" id="{13FF0130-E87C-CF78-F8D3-CACB95CEDD70}"/>
                    </a:ext>
                  </a:extLst>
                </p14:cNvPr>
                <p14:cNvContentPartPr/>
                <p14:nvPr/>
              </p14:nvContentPartPr>
              <p14:xfrm>
                <a:off x="3431195" y="2927188"/>
                <a:ext cx="866520" cy="1004040"/>
              </p14:xfrm>
            </p:contentPart>
          </mc:Choice>
          <mc:Fallback>
            <p:pic>
              <p:nvPicPr>
                <p:cNvPr id="501" name="Freihand 500">
                  <a:extLst>
                    <a:ext uri="{FF2B5EF4-FFF2-40B4-BE49-F238E27FC236}">
                      <a16:creationId xmlns:a16="http://schemas.microsoft.com/office/drawing/2014/main" id="{13FF0130-E87C-CF78-F8D3-CACB95CEDD70}"/>
                    </a:ext>
                  </a:extLst>
                </p:cNvPr>
                <p:cNvPicPr/>
                <p:nvPr/>
              </p:nvPicPr>
              <p:blipFill>
                <a:blip r:embed="rId827"/>
                <a:stretch>
                  <a:fillRect/>
                </a:stretch>
              </p:blipFill>
              <p:spPr>
                <a:xfrm>
                  <a:off x="3422195" y="2918548"/>
                  <a:ext cx="88416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2" name="Freihand 501">
                  <a:extLst>
                    <a:ext uri="{FF2B5EF4-FFF2-40B4-BE49-F238E27FC236}">
                      <a16:creationId xmlns:a16="http://schemas.microsoft.com/office/drawing/2014/main" id="{5A554EB9-4134-A437-6B77-F9E72EC3492F}"/>
                    </a:ext>
                  </a:extLst>
                </p14:cNvPr>
                <p14:cNvContentPartPr/>
                <p14:nvPr/>
              </p14:nvContentPartPr>
              <p14:xfrm>
                <a:off x="3792275" y="3671308"/>
                <a:ext cx="55440" cy="65520"/>
              </p14:xfrm>
            </p:contentPart>
          </mc:Choice>
          <mc:Fallback>
            <p:pic>
              <p:nvPicPr>
                <p:cNvPr id="502" name="Freihand 501">
                  <a:extLst>
                    <a:ext uri="{FF2B5EF4-FFF2-40B4-BE49-F238E27FC236}">
                      <a16:creationId xmlns:a16="http://schemas.microsoft.com/office/drawing/2014/main" id="{5A554EB9-4134-A437-6B77-F9E72EC3492F}"/>
                    </a:ext>
                  </a:extLst>
                </p:cNvPr>
                <p:cNvPicPr/>
                <p:nvPr/>
              </p:nvPicPr>
              <p:blipFill>
                <a:blip r:embed="rId829"/>
                <a:stretch>
                  <a:fillRect/>
                </a:stretch>
              </p:blipFill>
              <p:spPr>
                <a:xfrm>
                  <a:off x="3783635" y="3662308"/>
                  <a:ext cx="7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28" name="Freihand 527">
                  <a:extLst>
                    <a:ext uri="{FF2B5EF4-FFF2-40B4-BE49-F238E27FC236}">
                      <a16:creationId xmlns:a16="http://schemas.microsoft.com/office/drawing/2014/main" id="{DEBDDC9B-81B5-2228-B1FB-BB19FF5CF9EB}"/>
                    </a:ext>
                  </a:extLst>
                </p14:cNvPr>
                <p14:cNvContentPartPr/>
                <p14:nvPr/>
              </p14:nvContentPartPr>
              <p14:xfrm>
                <a:off x="3801635" y="3775348"/>
                <a:ext cx="26640" cy="186480"/>
              </p14:xfrm>
            </p:contentPart>
          </mc:Choice>
          <mc:Fallback>
            <p:pic>
              <p:nvPicPr>
                <p:cNvPr id="528" name="Freihand 527">
                  <a:extLst>
                    <a:ext uri="{FF2B5EF4-FFF2-40B4-BE49-F238E27FC236}">
                      <a16:creationId xmlns:a16="http://schemas.microsoft.com/office/drawing/2014/main" id="{DEBDDC9B-81B5-2228-B1FB-BB19FF5CF9EB}"/>
                    </a:ext>
                  </a:extLst>
                </p:cNvPr>
                <p:cNvPicPr/>
                <p:nvPr/>
              </p:nvPicPr>
              <p:blipFill>
                <a:blip r:embed="rId831"/>
                <a:stretch>
                  <a:fillRect/>
                </a:stretch>
              </p:blipFill>
              <p:spPr>
                <a:xfrm>
                  <a:off x="3792995" y="3766348"/>
                  <a:ext cx="44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29" name="Freihand 528">
                  <a:extLst>
                    <a:ext uri="{FF2B5EF4-FFF2-40B4-BE49-F238E27FC236}">
                      <a16:creationId xmlns:a16="http://schemas.microsoft.com/office/drawing/2014/main" id="{E3B9BCAF-05FF-8B87-2266-EDCEDD4E3422}"/>
                    </a:ext>
                  </a:extLst>
                </p14:cNvPr>
                <p14:cNvContentPartPr/>
                <p14:nvPr/>
              </p14:nvContentPartPr>
              <p14:xfrm>
                <a:off x="3851315" y="4183588"/>
                <a:ext cx="34560" cy="515880"/>
              </p14:xfrm>
            </p:contentPart>
          </mc:Choice>
          <mc:Fallback>
            <p:pic>
              <p:nvPicPr>
                <p:cNvPr id="529" name="Freihand 528">
                  <a:extLst>
                    <a:ext uri="{FF2B5EF4-FFF2-40B4-BE49-F238E27FC236}">
                      <a16:creationId xmlns:a16="http://schemas.microsoft.com/office/drawing/2014/main" id="{E3B9BCAF-05FF-8B87-2266-EDCEDD4E3422}"/>
                    </a:ext>
                  </a:extLst>
                </p:cNvPr>
                <p:cNvPicPr/>
                <p:nvPr/>
              </p:nvPicPr>
              <p:blipFill>
                <a:blip r:embed="rId833"/>
                <a:stretch>
                  <a:fillRect/>
                </a:stretch>
              </p:blipFill>
              <p:spPr>
                <a:xfrm>
                  <a:off x="3842675" y="4174948"/>
                  <a:ext cx="5220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31" name="Freihand 530">
                  <a:extLst>
                    <a:ext uri="{FF2B5EF4-FFF2-40B4-BE49-F238E27FC236}">
                      <a16:creationId xmlns:a16="http://schemas.microsoft.com/office/drawing/2014/main" id="{681D2E4F-7690-AE6D-E154-77EA70D22C5E}"/>
                    </a:ext>
                  </a:extLst>
                </p14:cNvPr>
                <p14:cNvContentPartPr/>
                <p14:nvPr/>
              </p14:nvContentPartPr>
              <p14:xfrm>
                <a:off x="3821795" y="4966948"/>
                <a:ext cx="121320" cy="274320"/>
              </p14:xfrm>
            </p:contentPart>
          </mc:Choice>
          <mc:Fallback>
            <p:pic>
              <p:nvPicPr>
                <p:cNvPr id="531" name="Freihand 530">
                  <a:extLst>
                    <a:ext uri="{FF2B5EF4-FFF2-40B4-BE49-F238E27FC236}">
                      <a16:creationId xmlns:a16="http://schemas.microsoft.com/office/drawing/2014/main" id="{681D2E4F-7690-AE6D-E154-77EA70D22C5E}"/>
                    </a:ext>
                  </a:extLst>
                </p:cNvPr>
                <p:cNvPicPr/>
                <p:nvPr/>
              </p:nvPicPr>
              <p:blipFill>
                <a:blip r:embed="rId835"/>
                <a:stretch>
                  <a:fillRect/>
                </a:stretch>
              </p:blipFill>
              <p:spPr>
                <a:xfrm>
                  <a:off x="3812795" y="4958308"/>
                  <a:ext cx="1389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32" name="Freihand 531">
                  <a:extLst>
                    <a:ext uri="{FF2B5EF4-FFF2-40B4-BE49-F238E27FC236}">
                      <a16:creationId xmlns:a16="http://schemas.microsoft.com/office/drawing/2014/main" id="{9C4F4AD3-C514-1060-866D-617BEC1CD308}"/>
                    </a:ext>
                  </a:extLst>
                </p14:cNvPr>
                <p14:cNvContentPartPr/>
                <p14:nvPr/>
              </p14:nvContentPartPr>
              <p14:xfrm>
                <a:off x="3969755" y="4924828"/>
                <a:ext cx="118800" cy="138240"/>
              </p14:xfrm>
            </p:contentPart>
          </mc:Choice>
          <mc:Fallback>
            <p:pic>
              <p:nvPicPr>
                <p:cNvPr id="532" name="Freihand 531">
                  <a:extLst>
                    <a:ext uri="{FF2B5EF4-FFF2-40B4-BE49-F238E27FC236}">
                      <a16:creationId xmlns:a16="http://schemas.microsoft.com/office/drawing/2014/main" id="{9C4F4AD3-C514-1060-866D-617BEC1CD308}"/>
                    </a:ext>
                  </a:extLst>
                </p:cNvPr>
                <p:cNvPicPr/>
                <p:nvPr/>
              </p:nvPicPr>
              <p:blipFill>
                <a:blip r:embed="rId837"/>
                <a:stretch>
                  <a:fillRect/>
                </a:stretch>
              </p:blipFill>
              <p:spPr>
                <a:xfrm>
                  <a:off x="3960755" y="4915828"/>
                  <a:ext cx="136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33" name="Freihand 532">
                  <a:extLst>
                    <a:ext uri="{FF2B5EF4-FFF2-40B4-BE49-F238E27FC236}">
                      <a16:creationId xmlns:a16="http://schemas.microsoft.com/office/drawing/2014/main" id="{5B852902-F1E5-6246-D22D-5A81827C5EB3}"/>
                    </a:ext>
                  </a:extLst>
                </p14:cNvPr>
                <p14:cNvContentPartPr/>
                <p14:nvPr/>
              </p14:nvContentPartPr>
              <p14:xfrm>
                <a:off x="4119875" y="4837708"/>
                <a:ext cx="37800" cy="115560"/>
              </p14:xfrm>
            </p:contentPart>
          </mc:Choice>
          <mc:Fallback>
            <p:pic>
              <p:nvPicPr>
                <p:cNvPr id="533" name="Freihand 532">
                  <a:extLst>
                    <a:ext uri="{FF2B5EF4-FFF2-40B4-BE49-F238E27FC236}">
                      <a16:creationId xmlns:a16="http://schemas.microsoft.com/office/drawing/2014/main" id="{5B852902-F1E5-6246-D22D-5A81827C5EB3}"/>
                    </a:ext>
                  </a:extLst>
                </p:cNvPr>
                <p:cNvPicPr/>
                <p:nvPr/>
              </p:nvPicPr>
              <p:blipFill>
                <a:blip r:embed="rId839"/>
                <a:stretch>
                  <a:fillRect/>
                </a:stretch>
              </p:blipFill>
              <p:spPr>
                <a:xfrm>
                  <a:off x="4110875" y="4828708"/>
                  <a:ext cx="55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36" name="Freihand 535">
                  <a:extLst>
                    <a:ext uri="{FF2B5EF4-FFF2-40B4-BE49-F238E27FC236}">
                      <a16:creationId xmlns:a16="http://schemas.microsoft.com/office/drawing/2014/main" id="{3C243F11-6556-78A4-E0A1-239034989DF1}"/>
                    </a:ext>
                  </a:extLst>
                </p14:cNvPr>
                <p14:cNvContentPartPr/>
                <p14:nvPr/>
              </p14:nvContentPartPr>
              <p14:xfrm>
                <a:off x="2702555" y="3166948"/>
                <a:ext cx="14760" cy="279720"/>
              </p14:xfrm>
            </p:contentPart>
          </mc:Choice>
          <mc:Fallback>
            <p:pic>
              <p:nvPicPr>
                <p:cNvPr id="536" name="Freihand 535">
                  <a:extLst>
                    <a:ext uri="{FF2B5EF4-FFF2-40B4-BE49-F238E27FC236}">
                      <a16:creationId xmlns:a16="http://schemas.microsoft.com/office/drawing/2014/main" id="{3C243F11-6556-78A4-E0A1-239034989DF1}"/>
                    </a:ext>
                  </a:extLst>
                </p:cNvPr>
                <p:cNvPicPr/>
                <p:nvPr/>
              </p:nvPicPr>
              <p:blipFill>
                <a:blip r:embed="rId841"/>
                <a:stretch>
                  <a:fillRect/>
                </a:stretch>
              </p:blipFill>
              <p:spPr>
                <a:xfrm>
                  <a:off x="2693555" y="3157948"/>
                  <a:ext cx="324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37" name="Freihand 536">
                  <a:extLst>
                    <a:ext uri="{FF2B5EF4-FFF2-40B4-BE49-F238E27FC236}">
                      <a16:creationId xmlns:a16="http://schemas.microsoft.com/office/drawing/2014/main" id="{A88E6548-C551-9308-89E8-081F48816271}"/>
                    </a:ext>
                  </a:extLst>
                </p14:cNvPr>
                <p14:cNvContentPartPr/>
                <p14:nvPr/>
              </p14:nvContentPartPr>
              <p14:xfrm>
                <a:off x="2712995" y="3935188"/>
                <a:ext cx="26280" cy="806760"/>
              </p14:xfrm>
            </p:contentPart>
          </mc:Choice>
          <mc:Fallback>
            <p:pic>
              <p:nvPicPr>
                <p:cNvPr id="537" name="Freihand 536">
                  <a:extLst>
                    <a:ext uri="{FF2B5EF4-FFF2-40B4-BE49-F238E27FC236}">
                      <a16:creationId xmlns:a16="http://schemas.microsoft.com/office/drawing/2014/main" id="{A88E6548-C551-9308-89E8-081F48816271}"/>
                    </a:ext>
                  </a:extLst>
                </p:cNvPr>
                <p:cNvPicPr/>
                <p:nvPr/>
              </p:nvPicPr>
              <p:blipFill>
                <a:blip r:embed="rId843"/>
                <a:stretch>
                  <a:fillRect/>
                </a:stretch>
              </p:blipFill>
              <p:spPr>
                <a:xfrm>
                  <a:off x="2703995" y="3926188"/>
                  <a:ext cx="4392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38" name="Freihand 537">
                  <a:extLst>
                    <a:ext uri="{FF2B5EF4-FFF2-40B4-BE49-F238E27FC236}">
                      <a16:creationId xmlns:a16="http://schemas.microsoft.com/office/drawing/2014/main" id="{FB097803-03E7-0E60-C0DD-164637F8CDF0}"/>
                    </a:ext>
                  </a:extLst>
                </p14:cNvPr>
                <p14:cNvContentPartPr/>
                <p14:nvPr/>
              </p14:nvContentPartPr>
              <p14:xfrm>
                <a:off x="2614355" y="5068108"/>
                <a:ext cx="106200" cy="322200"/>
              </p14:xfrm>
            </p:contentPart>
          </mc:Choice>
          <mc:Fallback>
            <p:pic>
              <p:nvPicPr>
                <p:cNvPr id="538" name="Freihand 537">
                  <a:extLst>
                    <a:ext uri="{FF2B5EF4-FFF2-40B4-BE49-F238E27FC236}">
                      <a16:creationId xmlns:a16="http://schemas.microsoft.com/office/drawing/2014/main" id="{FB097803-03E7-0E60-C0DD-164637F8CDF0}"/>
                    </a:ext>
                  </a:extLst>
                </p:cNvPr>
                <p:cNvPicPr/>
                <p:nvPr/>
              </p:nvPicPr>
              <p:blipFill>
                <a:blip r:embed="rId845"/>
                <a:stretch>
                  <a:fillRect/>
                </a:stretch>
              </p:blipFill>
              <p:spPr>
                <a:xfrm>
                  <a:off x="2605355" y="5059108"/>
                  <a:ext cx="1238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40" name="Freihand 539">
                  <a:extLst>
                    <a:ext uri="{FF2B5EF4-FFF2-40B4-BE49-F238E27FC236}">
                      <a16:creationId xmlns:a16="http://schemas.microsoft.com/office/drawing/2014/main" id="{32F71CFC-6CA5-7176-E104-34A5F0CA750C}"/>
                    </a:ext>
                  </a:extLst>
                </p14:cNvPr>
                <p14:cNvContentPartPr/>
                <p14:nvPr/>
              </p14:nvContentPartPr>
              <p14:xfrm>
                <a:off x="2770595" y="4927348"/>
                <a:ext cx="115200" cy="182160"/>
              </p14:xfrm>
            </p:contentPart>
          </mc:Choice>
          <mc:Fallback>
            <p:pic>
              <p:nvPicPr>
                <p:cNvPr id="540" name="Freihand 539">
                  <a:extLst>
                    <a:ext uri="{FF2B5EF4-FFF2-40B4-BE49-F238E27FC236}">
                      <a16:creationId xmlns:a16="http://schemas.microsoft.com/office/drawing/2014/main" id="{32F71CFC-6CA5-7176-E104-34A5F0CA750C}"/>
                    </a:ext>
                  </a:extLst>
                </p:cNvPr>
                <p:cNvPicPr/>
                <p:nvPr/>
              </p:nvPicPr>
              <p:blipFill>
                <a:blip r:embed="rId847"/>
                <a:stretch>
                  <a:fillRect/>
                </a:stretch>
              </p:blipFill>
              <p:spPr>
                <a:xfrm>
                  <a:off x="2761955" y="4918708"/>
                  <a:ext cx="132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41" name="Freihand 540">
                  <a:extLst>
                    <a:ext uri="{FF2B5EF4-FFF2-40B4-BE49-F238E27FC236}">
                      <a16:creationId xmlns:a16="http://schemas.microsoft.com/office/drawing/2014/main" id="{0F88B00F-CE0C-7C48-666E-BD74DD1FDB67}"/>
                    </a:ext>
                  </a:extLst>
                </p14:cNvPr>
                <p14:cNvContentPartPr/>
                <p14:nvPr/>
              </p14:nvContentPartPr>
              <p14:xfrm>
                <a:off x="2937275" y="4930588"/>
                <a:ext cx="74880" cy="81000"/>
              </p14:xfrm>
            </p:contentPart>
          </mc:Choice>
          <mc:Fallback>
            <p:pic>
              <p:nvPicPr>
                <p:cNvPr id="541" name="Freihand 540">
                  <a:extLst>
                    <a:ext uri="{FF2B5EF4-FFF2-40B4-BE49-F238E27FC236}">
                      <a16:creationId xmlns:a16="http://schemas.microsoft.com/office/drawing/2014/main" id="{0F88B00F-CE0C-7C48-666E-BD74DD1FDB67}"/>
                    </a:ext>
                  </a:extLst>
                </p:cNvPr>
                <p:cNvPicPr/>
                <p:nvPr/>
              </p:nvPicPr>
              <p:blipFill>
                <a:blip r:embed="rId849"/>
                <a:stretch>
                  <a:fillRect/>
                </a:stretch>
              </p:blipFill>
              <p:spPr>
                <a:xfrm>
                  <a:off x="2928635" y="4921948"/>
                  <a:ext cx="92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42" name="Freihand 541">
                  <a:extLst>
                    <a:ext uri="{FF2B5EF4-FFF2-40B4-BE49-F238E27FC236}">
                      <a16:creationId xmlns:a16="http://schemas.microsoft.com/office/drawing/2014/main" id="{24FD84E8-E458-329B-7364-FCD1314574B8}"/>
                    </a:ext>
                  </a:extLst>
                </p14:cNvPr>
                <p14:cNvContentPartPr/>
                <p14:nvPr/>
              </p14:nvContentPartPr>
              <p14:xfrm>
                <a:off x="2918555" y="4677148"/>
                <a:ext cx="265680" cy="28080"/>
              </p14:xfrm>
            </p:contentPart>
          </mc:Choice>
          <mc:Fallback>
            <p:pic>
              <p:nvPicPr>
                <p:cNvPr id="542" name="Freihand 541">
                  <a:extLst>
                    <a:ext uri="{FF2B5EF4-FFF2-40B4-BE49-F238E27FC236}">
                      <a16:creationId xmlns:a16="http://schemas.microsoft.com/office/drawing/2014/main" id="{24FD84E8-E458-329B-7364-FCD1314574B8}"/>
                    </a:ext>
                  </a:extLst>
                </p:cNvPr>
                <p:cNvPicPr/>
                <p:nvPr/>
              </p:nvPicPr>
              <p:blipFill>
                <a:blip r:embed="rId851"/>
                <a:stretch>
                  <a:fillRect/>
                </a:stretch>
              </p:blipFill>
              <p:spPr>
                <a:xfrm>
                  <a:off x="2909915" y="4668508"/>
                  <a:ext cx="283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43" name="Freihand 542">
                  <a:extLst>
                    <a:ext uri="{FF2B5EF4-FFF2-40B4-BE49-F238E27FC236}">
                      <a16:creationId xmlns:a16="http://schemas.microsoft.com/office/drawing/2014/main" id="{6AA48497-BE0C-75DB-348F-56E82DC2DEE0}"/>
                    </a:ext>
                  </a:extLst>
                </p14:cNvPr>
                <p14:cNvContentPartPr/>
                <p14:nvPr/>
              </p14:nvContentPartPr>
              <p14:xfrm>
                <a:off x="2819555" y="4628548"/>
                <a:ext cx="165960" cy="134280"/>
              </p14:xfrm>
            </p:contentPart>
          </mc:Choice>
          <mc:Fallback>
            <p:pic>
              <p:nvPicPr>
                <p:cNvPr id="543" name="Freihand 542">
                  <a:extLst>
                    <a:ext uri="{FF2B5EF4-FFF2-40B4-BE49-F238E27FC236}">
                      <a16:creationId xmlns:a16="http://schemas.microsoft.com/office/drawing/2014/main" id="{6AA48497-BE0C-75DB-348F-56E82DC2DEE0}"/>
                    </a:ext>
                  </a:extLst>
                </p:cNvPr>
                <p:cNvPicPr/>
                <p:nvPr/>
              </p:nvPicPr>
              <p:blipFill>
                <a:blip r:embed="rId853"/>
                <a:stretch>
                  <a:fillRect/>
                </a:stretch>
              </p:blipFill>
              <p:spPr>
                <a:xfrm>
                  <a:off x="2810555" y="4619548"/>
                  <a:ext cx="183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44" name="Freihand 543">
                  <a:extLst>
                    <a:ext uri="{FF2B5EF4-FFF2-40B4-BE49-F238E27FC236}">
                      <a16:creationId xmlns:a16="http://schemas.microsoft.com/office/drawing/2014/main" id="{DCE82A59-644F-2B8E-2050-C7B8450CB373}"/>
                    </a:ext>
                  </a:extLst>
                </p14:cNvPr>
                <p14:cNvContentPartPr/>
                <p14:nvPr/>
              </p14:nvContentPartPr>
              <p14:xfrm>
                <a:off x="3452795" y="4666708"/>
                <a:ext cx="189360" cy="7920"/>
              </p14:xfrm>
            </p:contentPart>
          </mc:Choice>
          <mc:Fallback>
            <p:pic>
              <p:nvPicPr>
                <p:cNvPr id="544" name="Freihand 543">
                  <a:extLst>
                    <a:ext uri="{FF2B5EF4-FFF2-40B4-BE49-F238E27FC236}">
                      <a16:creationId xmlns:a16="http://schemas.microsoft.com/office/drawing/2014/main" id="{DCE82A59-644F-2B8E-2050-C7B8450CB373}"/>
                    </a:ext>
                  </a:extLst>
                </p:cNvPr>
                <p:cNvPicPr/>
                <p:nvPr/>
              </p:nvPicPr>
              <p:blipFill>
                <a:blip r:embed="rId855"/>
                <a:stretch>
                  <a:fillRect/>
                </a:stretch>
              </p:blipFill>
              <p:spPr>
                <a:xfrm>
                  <a:off x="3444155" y="4658068"/>
                  <a:ext cx="207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45" name="Freihand 544">
                  <a:extLst>
                    <a:ext uri="{FF2B5EF4-FFF2-40B4-BE49-F238E27FC236}">
                      <a16:creationId xmlns:a16="http://schemas.microsoft.com/office/drawing/2014/main" id="{629EEB80-12D2-C1F8-CF75-DB7FB207EE1C}"/>
                    </a:ext>
                  </a:extLst>
                </p14:cNvPr>
                <p14:cNvContentPartPr/>
                <p14:nvPr/>
              </p14:nvContentPartPr>
              <p14:xfrm>
                <a:off x="3656195" y="4572028"/>
                <a:ext cx="92520" cy="220320"/>
              </p14:xfrm>
            </p:contentPart>
          </mc:Choice>
          <mc:Fallback>
            <p:pic>
              <p:nvPicPr>
                <p:cNvPr id="545" name="Freihand 544">
                  <a:extLst>
                    <a:ext uri="{FF2B5EF4-FFF2-40B4-BE49-F238E27FC236}">
                      <a16:creationId xmlns:a16="http://schemas.microsoft.com/office/drawing/2014/main" id="{629EEB80-12D2-C1F8-CF75-DB7FB207EE1C}"/>
                    </a:ext>
                  </a:extLst>
                </p:cNvPr>
                <p:cNvPicPr/>
                <p:nvPr/>
              </p:nvPicPr>
              <p:blipFill>
                <a:blip r:embed="rId857"/>
                <a:stretch>
                  <a:fillRect/>
                </a:stretch>
              </p:blipFill>
              <p:spPr>
                <a:xfrm>
                  <a:off x="3647555" y="4563388"/>
                  <a:ext cx="110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47" name="Freihand 546">
                  <a:extLst>
                    <a:ext uri="{FF2B5EF4-FFF2-40B4-BE49-F238E27FC236}">
                      <a16:creationId xmlns:a16="http://schemas.microsoft.com/office/drawing/2014/main" id="{7C89E32D-0B7B-F67B-A04A-090C6E4D40A0}"/>
                    </a:ext>
                  </a:extLst>
                </p14:cNvPr>
                <p14:cNvContentPartPr/>
                <p14:nvPr/>
              </p14:nvContentPartPr>
              <p14:xfrm>
                <a:off x="2868515" y="4677508"/>
                <a:ext cx="284400" cy="35280"/>
              </p14:xfrm>
            </p:contentPart>
          </mc:Choice>
          <mc:Fallback>
            <p:pic>
              <p:nvPicPr>
                <p:cNvPr id="547" name="Freihand 546">
                  <a:extLst>
                    <a:ext uri="{FF2B5EF4-FFF2-40B4-BE49-F238E27FC236}">
                      <a16:creationId xmlns:a16="http://schemas.microsoft.com/office/drawing/2014/main" id="{7C89E32D-0B7B-F67B-A04A-090C6E4D40A0}"/>
                    </a:ext>
                  </a:extLst>
                </p:cNvPr>
                <p:cNvPicPr/>
                <p:nvPr/>
              </p:nvPicPr>
              <p:blipFill>
                <a:blip r:embed="rId859"/>
                <a:stretch>
                  <a:fillRect/>
                </a:stretch>
              </p:blipFill>
              <p:spPr>
                <a:xfrm>
                  <a:off x="2859515" y="4668868"/>
                  <a:ext cx="302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48" name="Freihand 547">
                  <a:extLst>
                    <a:ext uri="{FF2B5EF4-FFF2-40B4-BE49-F238E27FC236}">
                      <a16:creationId xmlns:a16="http://schemas.microsoft.com/office/drawing/2014/main" id="{45FC6F80-2648-B1D2-D420-446A0A4F5341}"/>
                    </a:ext>
                  </a:extLst>
                </p14:cNvPr>
                <p14:cNvContentPartPr/>
                <p14:nvPr/>
              </p14:nvContentPartPr>
              <p14:xfrm>
                <a:off x="2767355" y="4635028"/>
                <a:ext cx="189360" cy="150480"/>
              </p14:xfrm>
            </p:contentPart>
          </mc:Choice>
          <mc:Fallback>
            <p:pic>
              <p:nvPicPr>
                <p:cNvPr id="548" name="Freihand 547">
                  <a:extLst>
                    <a:ext uri="{FF2B5EF4-FFF2-40B4-BE49-F238E27FC236}">
                      <a16:creationId xmlns:a16="http://schemas.microsoft.com/office/drawing/2014/main" id="{45FC6F80-2648-B1D2-D420-446A0A4F5341}"/>
                    </a:ext>
                  </a:extLst>
                </p:cNvPr>
                <p:cNvPicPr/>
                <p:nvPr/>
              </p:nvPicPr>
              <p:blipFill>
                <a:blip r:embed="rId861"/>
                <a:stretch>
                  <a:fillRect/>
                </a:stretch>
              </p:blipFill>
              <p:spPr>
                <a:xfrm>
                  <a:off x="2758355" y="4626028"/>
                  <a:ext cx="207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63" name="Freihand 562">
                  <a:extLst>
                    <a:ext uri="{FF2B5EF4-FFF2-40B4-BE49-F238E27FC236}">
                      <a16:creationId xmlns:a16="http://schemas.microsoft.com/office/drawing/2014/main" id="{FCDA7F24-7FCD-C1C9-C51F-083E164BF31C}"/>
                    </a:ext>
                  </a:extLst>
                </p14:cNvPr>
                <p14:cNvContentPartPr/>
                <p14:nvPr/>
              </p14:nvContentPartPr>
              <p14:xfrm>
                <a:off x="3651875" y="4745188"/>
                <a:ext cx="629280" cy="637200"/>
              </p14:xfrm>
            </p:contentPart>
          </mc:Choice>
          <mc:Fallback>
            <p:pic>
              <p:nvPicPr>
                <p:cNvPr id="563" name="Freihand 562">
                  <a:extLst>
                    <a:ext uri="{FF2B5EF4-FFF2-40B4-BE49-F238E27FC236}">
                      <a16:creationId xmlns:a16="http://schemas.microsoft.com/office/drawing/2014/main" id="{FCDA7F24-7FCD-C1C9-C51F-083E164BF31C}"/>
                    </a:ext>
                  </a:extLst>
                </p:cNvPr>
                <p:cNvPicPr/>
                <p:nvPr/>
              </p:nvPicPr>
              <p:blipFill>
                <a:blip r:embed="rId863"/>
                <a:stretch>
                  <a:fillRect/>
                </a:stretch>
              </p:blipFill>
              <p:spPr>
                <a:xfrm>
                  <a:off x="3642875" y="4736548"/>
                  <a:ext cx="64692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64" name="Freihand 563">
                  <a:extLst>
                    <a:ext uri="{FF2B5EF4-FFF2-40B4-BE49-F238E27FC236}">
                      <a16:creationId xmlns:a16="http://schemas.microsoft.com/office/drawing/2014/main" id="{6F082857-675A-7A82-17C7-BD49DFB48B86}"/>
                    </a:ext>
                  </a:extLst>
                </p14:cNvPr>
                <p14:cNvContentPartPr/>
                <p14:nvPr/>
              </p14:nvContentPartPr>
              <p14:xfrm>
                <a:off x="3222035" y="5250988"/>
                <a:ext cx="523800" cy="703440"/>
              </p14:xfrm>
            </p:contentPart>
          </mc:Choice>
          <mc:Fallback>
            <p:pic>
              <p:nvPicPr>
                <p:cNvPr id="564" name="Freihand 563">
                  <a:extLst>
                    <a:ext uri="{FF2B5EF4-FFF2-40B4-BE49-F238E27FC236}">
                      <a16:creationId xmlns:a16="http://schemas.microsoft.com/office/drawing/2014/main" id="{6F082857-675A-7A82-17C7-BD49DFB48B86}"/>
                    </a:ext>
                  </a:extLst>
                </p:cNvPr>
                <p:cNvPicPr/>
                <p:nvPr/>
              </p:nvPicPr>
              <p:blipFill>
                <a:blip r:embed="rId865"/>
                <a:stretch>
                  <a:fillRect/>
                </a:stretch>
              </p:blipFill>
              <p:spPr>
                <a:xfrm>
                  <a:off x="3213035" y="5241988"/>
                  <a:ext cx="54144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65" name="Freihand 564">
                  <a:extLst>
                    <a:ext uri="{FF2B5EF4-FFF2-40B4-BE49-F238E27FC236}">
                      <a16:creationId xmlns:a16="http://schemas.microsoft.com/office/drawing/2014/main" id="{9E0A34EC-B20A-4C0F-37B6-37675B592A5B}"/>
                    </a:ext>
                  </a:extLst>
                </p14:cNvPr>
                <p14:cNvContentPartPr/>
                <p14:nvPr/>
              </p14:nvContentPartPr>
              <p14:xfrm>
                <a:off x="3429755" y="5217148"/>
                <a:ext cx="322560" cy="207720"/>
              </p14:xfrm>
            </p:contentPart>
          </mc:Choice>
          <mc:Fallback>
            <p:pic>
              <p:nvPicPr>
                <p:cNvPr id="565" name="Freihand 564">
                  <a:extLst>
                    <a:ext uri="{FF2B5EF4-FFF2-40B4-BE49-F238E27FC236}">
                      <a16:creationId xmlns:a16="http://schemas.microsoft.com/office/drawing/2014/main" id="{9E0A34EC-B20A-4C0F-37B6-37675B592A5B}"/>
                    </a:ext>
                  </a:extLst>
                </p:cNvPr>
                <p:cNvPicPr/>
                <p:nvPr/>
              </p:nvPicPr>
              <p:blipFill>
                <a:blip r:embed="rId867"/>
                <a:stretch>
                  <a:fillRect/>
                </a:stretch>
              </p:blipFill>
              <p:spPr>
                <a:xfrm>
                  <a:off x="3420755" y="5208508"/>
                  <a:ext cx="340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66" name="Freihand 565">
                  <a:extLst>
                    <a:ext uri="{FF2B5EF4-FFF2-40B4-BE49-F238E27FC236}">
                      <a16:creationId xmlns:a16="http://schemas.microsoft.com/office/drawing/2014/main" id="{2A2318DB-865F-F7F9-1103-CB051DD1E698}"/>
                    </a:ext>
                  </a:extLst>
                </p14:cNvPr>
                <p14:cNvContentPartPr/>
                <p14:nvPr/>
              </p14:nvContentPartPr>
              <p14:xfrm>
                <a:off x="2502395" y="6129748"/>
                <a:ext cx="265680" cy="108720"/>
              </p14:xfrm>
            </p:contentPart>
          </mc:Choice>
          <mc:Fallback>
            <p:pic>
              <p:nvPicPr>
                <p:cNvPr id="566" name="Freihand 565">
                  <a:extLst>
                    <a:ext uri="{FF2B5EF4-FFF2-40B4-BE49-F238E27FC236}">
                      <a16:creationId xmlns:a16="http://schemas.microsoft.com/office/drawing/2014/main" id="{2A2318DB-865F-F7F9-1103-CB051DD1E698}"/>
                    </a:ext>
                  </a:extLst>
                </p:cNvPr>
                <p:cNvPicPr/>
                <p:nvPr/>
              </p:nvPicPr>
              <p:blipFill>
                <a:blip r:embed="rId869"/>
                <a:stretch>
                  <a:fillRect/>
                </a:stretch>
              </p:blipFill>
              <p:spPr>
                <a:xfrm>
                  <a:off x="2493395" y="6120748"/>
                  <a:ext cx="283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67" name="Freihand 566">
                  <a:extLst>
                    <a:ext uri="{FF2B5EF4-FFF2-40B4-BE49-F238E27FC236}">
                      <a16:creationId xmlns:a16="http://schemas.microsoft.com/office/drawing/2014/main" id="{269AD0CB-2A63-CBC8-B143-644D1DFDEB69}"/>
                    </a:ext>
                  </a:extLst>
                </p14:cNvPr>
                <p14:cNvContentPartPr/>
                <p14:nvPr/>
              </p14:nvContentPartPr>
              <p14:xfrm>
                <a:off x="2689235" y="5970988"/>
                <a:ext cx="14040" cy="37440"/>
              </p14:xfrm>
            </p:contentPart>
          </mc:Choice>
          <mc:Fallback>
            <p:pic>
              <p:nvPicPr>
                <p:cNvPr id="567" name="Freihand 566">
                  <a:extLst>
                    <a:ext uri="{FF2B5EF4-FFF2-40B4-BE49-F238E27FC236}">
                      <a16:creationId xmlns:a16="http://schemas.microsoft.com/office/drawing/2014/main" id="{269AD0CB-2A63-CBC8-B143-644D1DFDEB69}"/>
                    </a:ext>
                  </a:extLst>
                </p:cNvPr>
                <p:cNvPicPr/>
                <p:nvPr/>
              </p:nvPicPr>
              <p:blipFill>
                <a:blip r:embed="rId871"/>
                <a:stretch>
                  <a:fillRect/>
                </a:stretch>
              </p:blipFill>
              <p:spPr>
                <a:xfrm>
                  <a:off x="2680235" y="5962348"/>
                  <a:ext cx="31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68" name="Freihand 567">
                  <a:extLst>
                    <a:ext uri="{FF2B5EF4-FFF2-40B4-BE49-F238E27FC236}">
                      <a16:creationId xmlns:a16="http://schemas.microsoft.com/office/drawing/2014/main" id="{72E06A09-0599-A616-186F-5157EB55E867}"/>
                    </a:ext>
                  </a:extLst>
                </p14:cNvPr>
                <p14:cNvContentPartPr/>
                <p14:nvPr/>
              </p14:nvContentPartPr>
              <p14:xfrm>
                <a:off x="2869235" y="6036508"/>
                <a:ext cx="92880" cy="148680"/>
              </p14:xfrm>
            </p:contentPart>
          </mc:Choice>
          <mc:Fallback>
            <p:pic>
              <p:nvPicPr>
                <p:cNvPr id="568" name="Freihand 567">
                  <a:extLst>
                    <a:ext uri="{FF2B5EF4-FFF2-40B4-BE49-F238E27FC236}">
                      <a16:creationId xmlns:a16="http://schemas.microsoft.com/office/drawing/2014/main" id="{72E06A09-0599-A616-186F-5157EB55E867}"/>
                    </a:ext>
                  </a:extLst>
                </p:cNvPr>
                <p:cNvPicPr/>
                <p:nvPr/>
              </p:nvPicPr>
              <p:blipFill>
                <a:blip r:embed="rId873"/>
                <a:stretch>
                  <a:fillRect/>
                </a:stretch>
              </p:blipFill>
              <p:spPr>
                <a:xfrm>
                  <a:off x="2860595" y="6027508"/>
                  <a:ext cx="110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69" name="Freihand 568">
                  <a:extLst>
                    <a:ext uri="{FF2B5EF4-FFF2-40B4-BE49-F238E27FC236}">
                      <a16:creationId xmlns:a16="http://schemas.microsoft.com/office/drawing/2014/main" id="{EBFAE148-B489-1547-997F-F331E776047F}"/>
                    </a:ext>
                  </a:extLst>
                </p14:cNvPr>
                <p14:cNvContentPartPr/>
                <p14:nvPr/>
              </p14:nvContentPartPr>
              <p14:xfrm>
                <a:off x="2979035" y="5986828"/>
                <a:ext cx="505080" cy="183960"/>
              </p14:xfrm>
            </p:contentPart>
          </mc:Choice>
          <mc:Fallback>
            <p:pic>
              <p:nvPicPr>
                <p:cNvPr id="569" name="Freihand 568">
                  <a:extLst>
                    <a:ext uri="{FF2B5EF4-FFF2-40B4-BE49-F238E27FC236}">
                      <a16:creationId xmlns:a16="http://schemas.microsoft.com/office/drawing/2014/main" id="{EBFAE148-B489-1547-997F-F331E776047F}"/>
                    </a:ext>
                  </a:extLst>
                </p:cNvPr>
                <p:cNvPicPr/>
                <p:nvPr/>
              </p:nvPicPr>
              <p:blipFill>
                <a:blip r:embed="rId875"/>
                <a:stretch>
                  <a:fillRect/>
                </a:stretch>
              </p:blipFill>
              <p:spPr>
                <a:xfrm>
                  <a:off x="2970395" y="5977828"/>
                  <a:ext cx="522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70" name="Freihand 569">
                  <a:extLst>
                    <a:ext uri="{FF2B5EF4-FFF2-40B4-BE49-F238E27FC236}">
                      <a16:creationId xmlns:a16="http://schemas.microsoft.com/office/drawing/2014/main" id="{CC0F7089-86A2-713C-8226-1564880F4422}"/>
                    </a:ext>
                  </a:extLst>
                </p14:cNvPr>
                <p14:cNvContentPartPr/>
                <p14:nvPr/>
              </p14:nvContentPartPr>
              <p14:xfrm>
                <a:off x="3222035" y="6281668"/>
                <a:ext cx="195120" cy="192600"/>
              </p14:xfrm>
            </p:contentPart>
          </mc:Choice>
          <mc:Fallback>
            <p:pic>
              <p:nvPicPr>
                <p:cNvPr id="570" name="Freihand 569">
                  <a:extLst>
                    <a:ext uri="{FF2B5EF4-FFF2-40B4-BE49-F238E27FC236}">
                      <a16:creationId xmlns:a16="http://schemas.microsoft.com/office/drawing/2014/main" id="{CC0F7089-86A2-713C-8226-1564880F4422}"/>
                    </a:ext>
                  </a:extLst>
                </p:cNvPr>
                <p:cNvPicPr/>
                <p:nvPr/>
              </p:nvPicPr>
              <p:blipFill>
                <a:blip r:embed="rId877"/>
                <a:stretch>
                  <a:fillRect/>
                </a:stretch>
              </p:blipFill>
              <p:spPr>
                <a:xfrm>
                  <a:off x="3213035" y="6273028"/>
                  <a:ext cx="212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71" name="Freihand 570">
                  <a:extLst>
                    <a:ext uri="{FF2B5EF4-FFF2-40B4-BE49-F238E27FC236}">
                      <a16:creationId xmlns:a16="http://schemas.microsoft.com/office/drawing/2014/main" id="{A13421D4-82C1-223A-2543-517DE7CCB28A}"/>
                    </a:ext>
                  </a:extLst>
                </p14:cNvPr>
                <p14:cNvContentPartPr/>
                <p14:nvPr/>
              </p14:nvContentPartPr>
              <p14:xfrm>
                <a:off x="3405635" y="6084748"/>
                <a:ext cx="420120" cy="387720"/>
              </p14:xfrm>
            </p:contentPart>
          </mc:Choice>
          <mc:Fallback>
            <p:pic>
              <p:nvPicPr>
                <p:cNvPr id="571" name="Freihand 570">
                  <a:extLst>
                    <a:ext uri="{FF2B5EF4-FFF2-40B4-BE49-F238E27FC236}">
                      <a16:creationId xmlns:a16="http://schemas.microsoft.com/office/drawing/2014/main" id="{A13421D4-82C1-223A-2543-517DE7CCB28A}"/>
                    </a:ext>
                  </a:extLst>
                </p:cNvPr>
                <p:cNvPicPr/>
                <p:nvPr/>
              </p:nvPicPr>
              <p:blipFill>
                <a:blip r:embed="rId879"/>
                <a:stretch>
                  <a:fillRect/>
                </a:stretch>
              </p:blipFill>
              <p:spPr>
                <a:xfrm>
                  <a:off x="3396635" y="6076108"/>
                  <a:ext cx="43776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72" name="Freihand 571">
                  <a:extLst>
                    <a:ext uri="{FF2B5EF4-FFF2-40B4-BE49-F238E27FC236}">
                      <a16:creationId xmlns:a16="http://schemas.microsoft.com/office/drawing/2014/main" id="{D57FDD7D-7C74-6FBA-ACE7-E2C8FB4D13FB}"/>
                    </a:ext>
                  </a:extLst>
                </p14:cNvPr>
                <p14:cNvContentPartPr/>
                <p14:nvPr/>
              </p14:nvContentPartPr>
              <p14:xfrm>
                <a:off x="3869675" y="6003748"/>
                <a:ext cx="249840" cy="274680"/>
              </p14:xfrm>
            </p:contentPart>
          </mc:Choice>
          <mc:Fallback>
            <p:pic>
              <p:nvPicPr>
                <p:cNvPr id="572" name="Freihand 571">
                  <a:extLst>
                    <a:ext uri="{FF2B5EF4-FFF2-40B4-BE49-F238E27FC236}">
                      <a16:creationId xmlns:a16="http://schemas.microsoft.com/office/drawing/2014/main" id="{D57FDD7D-7C74-6FBA-ACE7-E2C8FB4D13FB}"/>
                    </a:ext>
                  </a:extLst>
                </p:cNvPr>
                <p:cNvPicPr/>
                <p:nvPr/>
              </p:nvPicPr>
              <p:blipFill>
                <a:blip r:embed="rId881"/>
                <a:stretch>
                  <a:fillRect/>
                </a:stretch>
              </p:blipFill>
              <p:spPr>
                <a:xfrm>
                  <a:off x="3860675" y="5994748"/>
                  <a:ext cx="267480" cy="292320"/>
                </a:xfrm>
                <a:prstGeom prst="rect">
                  <a:avLst/>
                </a:prstGeom>
              </p:spPr>
            </p:pic>
          </mc:Fallback>
        </mc:AlternateContent>
      </p:grpSp>
      <p:grpSp>
        <p:nvGrpSpPr>
          <p:cNvPr id="577" name="Gruppieren 576">
            <a:extLst>
              <a:ext uri="{FF2B5EF4-FFF2-40B4-BE49-F238E27FC236}">
                <a16:creationId xmlns:a16="http://schemas.microsoft.com/office/drawing/2014/main" id="{63C59D66-982C-B99F-1438-54BDA02C5100}"/>
              </a:ext>
            </a:extLst>
          </p:cNvPr>
          <p:cNvGrpSpPr/>
          <p:nvPr/>
        </p:nvGrpSpPr>
        <p:grpSpPr>
          <a:xfrm>
            <a:off x="1990835" y="5923828"/>
            <a:ext cx="453600" cy="315360"/>
            <a:chOff x="1990835" y="5923828"/>
            <a:chExt cx="453600" cy="315360"/>
          </a:xfrm>
        </p:grpSpPr>
        <mc:AlternateContent xmlns:mc="http://schemas.openxmlformats.org/markup-compatibility/2006">
          <mc:Choice xmlns:p14="http://schemas.microsoft.com/office/powerpoint/2010/main" Requires="p14">
            <p:contentPart p14:bwMode="auto" r:id="rId882">
              <p14:nvContentPartPr>
                <p14:cNvPr id="574" name="Freihand 573">
                  <a:extLst>
                    <a:ext uri="{FF2B5EF4-FFF2-40B4-BE49-F238E27FC236}">
                      <a16:creationId xmlns:a16="http://schemas.microsoft.com/office/drawing/2014/main" id="{0CF08CA1-2AC2-4537-F98C-E90ADFD822C8}"/>
                    </a:ext>
                  </a:extLst>
                </p14:cNvPr>
                <p14:cNvContentPartPr/>
                <p14:nvPr/>
              </p14:nvContentPartPr>
              <p14:xfrm>
                <a:off x="1990835" y="5923828"/>
                <a:ext cx="162360" cy="237240"/>
              </p14:xfrm>
            </p:contentPart>
          </mc:Choice>
          <mc:Fallback>
            <p:pic>
              <p:nvPicPr>
                <p:cNvPr id="574" name="Freihand 573">
                  <a:extLst>
                    <a:ext uri="{FF2B5EF4-FFF2-40B4-BE49-F238E27FC236}">
                      <a16:creationId xmlns:a16="http://schemas.microsoft.com/office/drawing/2014/main" id="{0CF08CA1-2AC2-4537-F98C-E90ADFD822C8}"/>
                    </a:ext>
                  </a:extLst>
                </p:cNvPr>
                <p:cNvPicPr/>
                <p:nvPr/>
              </p:nvPicPr>
              <p:blipFill>
                <a:blip r:embed="rId883"/>
                <a:stretch>
                  <a:fillRect/>
                </a:stretch>
              </p:blipFill>
              <p:spPr>
                <a:xfrm>
                  <a:off x="1981835" y="5914828"/>
                  <a:ext cx="180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75" name="Freihand 574">
                  <a:extLst>
                    <a:ext uri="{FF2B5EF4-FFF2-40B4-BE49-F238E27FC236}">
                      <a16:creationId xmlns:a16="http://schemas.microsoft.com/office/drawing/2014/main" id="{3534C560-E22A-BCC4-4F1E-BA78538E53AE}"/>
                    </a:ext>
                  </a:extLst>
                </p14:cNvPr>
                <p14:cNvContentPartPr/>
                <p14:nvPr/>
              </p14:nvContentPartPr>
              <p14:xfrm>
                <a:off x="2180555" y="5942188"/>
                <a:ext cx="165240" cy="297000"/>
              </p14:xfrm>
            </p:contentPart>
          </mc:Choice>
          <mc:Fallback>
            <p:pic>
              <p:nvPicPr>
                <p:cNvPr id="575" name="Freihand 574">
                  <a:extLst>
                    <a:ext uri="{FF2B5EF4-FFF2-40B4-BE49-F238E27FC236}">
                      <a16:creationId xmlns:a16="http://schemas.microsoft.com/office/drawing/2014/main" id="{3534C560-E22A-BCC4-4F1E-BA78538E53AE}"/>
                    </a:ext>
                  </a:extLst>
                </p:cNvPr>
                <p:cNvPicPr/>
                <p:nvPr/>
              </p:nvPicPr>
              <p:blipFill>
                <a:blip r:embed="rId885"/>
                <a:stretch>
                  <a:fillRect/>
                </a:stretch>
              </p:blipFill>
              <p:spPr>
                <a:xfrm>
                  <a:off x="2171555" y="5933548"/>
                  <a:ext cx="1828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76" name="Freihand 575">
                  <a:extLst>
                    <a:ext uri="{FF2B5EF4-FFF2-40B4-BE49-F238E27FC236}">
                      <a16:creationId xmlns:a16="http://schemas.microsoft.com/office/drawing/2014/main" id="{1AE8CD1F-BD75-AC0E-5580-46FF00826D9D}"/>
                    </a:ext>
                  </a:extLst>
                </p14:cNvPr>
                <p14:cNvContentPartPr/>
                <p14:nvPr/>
              </p14:nvContentPartPr>
              <p14:xfrm>
                <a:off x="2240675" y="5987188"/>
                <a:ext cx="203760" cy="194400"/>
              </p14:xfrm>
            </p:contentPart>
          </mc:Choice>
          <mc:Fallback>
            <p:pic>
              <p:nvPicPr>
                <p:cNvPr id="576" name="Freihand 575">
                  <a:extLst>
                    <a:ext uri="{FF2B5EF4-FFF2-40B4-BE49-F238E27FC236}">
                      <a16:creationId xmlns:a16="http://schemas.microsoft.com/office/drawing/2014/main" id="{1AE8CD1F-BD75-AC0E-5580-46FF00826D9D}"/>
                    </a:ext>
                  </a:extLst>
                </p:cNvPr>
                <p:cNvPicPr/>
                <p:nvPr/>
              </p:nvPicPr>
              <p:blipFill>
                <a:blip r:embed="rId887"/>
                <a:stretch>
                  <a:fillRect/>
                </a:stretch>
              </p:blipFill>
              <p:spPr>
                <a:xfrm>
                  <a:off x="2231675" y="5978188"/>
                  <a:ext cx="221400" cy="21204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mc:AlternateContent xmlns:mc="http://schemas.openxmlformats.org/markup-compatibility/2006">
        <mc:Choice xmlns:p14="http://schemas.microsoft.com/office/powerpoint/2010/main" Requires="p14">
          <p:contentPart p14:bwMode="auto" r:id="rId4">
            <p14:nvContentPartPr>
              <p14:cNvPr id="36" name="Freihand 35">
                <a:extLst>
                  <a:ext uri="{FF2B5EF4-FFF2-40B4-BE49-F238E27FC236}">
                    <a16:creationId xmlns:a16="http://schemas.microsoft.com/office/drawing/2014/main" id="{BE45C5BE-DAF0-4E76-35D2-82B95C6694F1}"/>
                  </a:ext>
                </a:extLst>
              </p14:cNvPr>
              <p14:cNvContentPartPr/>
              <p14:nvPr/>
            </p14:nvContentPartPr>
            <p14:xfrm>
              <a:off x="8657675" y="472953"/>
              <a:ext cx="793800" cy="298440"/>
            </p14:xfrm>
          </p:contentPart>
        </mc:Choice>
        <mc:Fallback>
          <p:pic>
            <p:nvPicPr>
              <p:cNvPr id="36" name="Freihand 35">
                <a:extLst>
                  <a:ext uri="{FF2B5EF4-FFF2-40B4-BE49-F238E27FC236}">
                    <a16:creationId xmlns:a16="http://schemas.microsoft.com/office/drawing/2014/main" id="{BE45C5BE-DAF0-4E76-35D2-82B95C6694F1}"/>
                  </a:ext>
                </a:extLst>
              </p:cNvPr>
              <p:cNvPicPr/>
              <p:nvPr/>
            </p:nvPicPr>
            <p:blipFill>
              <a:blip r:embed="rId5"/>
              <a:stretch>
                <a:fillRect/>
              </a:stretch>
            </p:blipFill>
            <p:spPr>
              <a:xfrm>
                <a:off x="8648675" y="463953"/>
                <a:ext cx="8114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1" name="Freihand 80">
                <a:extLst>
                  <a:ext uri="{FF2B5EF4-FFF2-40B4-BE49-F238E27FC236}">
                    <a16:creationId xmlns:a16="http://schemas.microsoft.com/office/drawing/2014/main" id="{8DE87266-AE75-3459-97BF-E95BCA95E0DC}"/>
                  </a:ext>
                </a:extLst>
              </p14:cNvPr>
              <p14:cNvContentPartPr/>
              <p14:nvPr/>
            </p14:nvContentPartPr>
            <p14:xfrm>
              <a:off x="10730195" y="1965873"/>
              <a:ext cx="986400" cy="853920"/>
            </p14:xfrm>
          </p:contentPart>
        </mc:Choice>
        <mc:Fallback>
          <p:pic>
            <p:nvPicPr>
              <p:cNvPr id="81" name="Freihand 80">
                <a:extLst>
                  <a:ext uri="{FF2B5EF4-FFF2-40B4-BE49-F238E27FC236}">
                    <a16:creationId xmlns:a16="http://schemas.microsoft.com/office/drawing/2014/main" id="{8DE87266-AE75-3459-97BF-E95BCA95E0DC}"/>
                  </a:ext>
                </a:extLst>
              </p:cNvPr>
              <p:cNvPicPr/>
              <p:nvPr/>
            </p:nvPicPr>
            <p:blipFill>
              <a:blip r:embed="rId7"/>
              <a:stretch>
                <a:fillRect/>
              </a:stretch>
            </p:blipFill>
            <p:spPr>
              <a:xfrm>
                <a:off x="10721195" y="1956873"/>
                <a:ext cx="1004040" cy="871560"/>
              </a:xfrm>
              <a:prstGeom prst="rect">
                <a:avLst/>
              </a:prstGeom>
            </p:spPr>
          </p:pic>
        </mc:Fallback>
      </mc:AlternateContent>
      <p:grpSp>
        <p:nvGrpSpPr>
          <p:cNvPr id="85" name="Gruppieren 84">
            <a:extLst>
              <a:ext uri="{FF2B5EF4-FFF2-40B4-BE49-F238E27FC236}">
                <a16:creationId xmlns:a16="http://schemas.microsoft.com/office/drawing/2014/main" id="{65B1C9DD-307A-4FDF-1FAB-14283FE164E0}"/>
              </a:ext>
            </a:extLst>
          </p:cNvPr>
          <p:cNvGrpSpPr/>
          <p:nvPr/>
        </p:nvGrpSpPr>
        <p:grpSpPr>
          <a:xfrm>
            <a:off x="9120275" y="331833"/>
            <a:ext cx="2650680" cy="3649320"/>
            <a:chOff x="9120275" y="331833"/>
            <a:chExt cx="2650680" cy="3649320"/>
          </a:xfrm>
        </p:grpSpPr>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8013E228-6DB7-EAA5-09BC-3E8E20DBBFD7}"/>
                    </a:ext>
                  </a:extLst>
                </p14:cNvPr>
                <p14:cNvContentPartPr/>
                <p14:nvPr/>
              </p14:nvContentPartPr>
              <p14:xfrm>
                <a:off x="11413835" y="2887833"/>
                <a:ext cx="148680" cy="66600"/>
              </p14:xfrm>
            </p:contentPart>
          </mc:Choice>
          <mc:Fallback>
            <p:pic>
              <p:nvPicPr>
                <p:cNvPr id="33" name="Freihand 32">
                  <a:extLst>
                    <a:ext uri="{FF2B5EF4-FFF2-40B4-BE49-F238E27FC236}">
                      <a16:creationId xmlns:a16="http://schemas.microsoft.com/office/drawing/2014/main" id="{8013E228-6DB7-EAA5-09BC-3E8E20DBBFD7}"/>
                    </a:ext>
                  </a:extLst>
                </p:cNvPr>
                <p:cNvPicPr/>
                <p:nvPr/>
              </p:nvPicPr>
              <p:blipFill>
                <a:blip r:embed="rId9"/>
                <a:stretch>
                  <a:fillRect/>
                </a:stretch>
              </p:blipFill>
              <p:spPr>
                <a:xfrm>
                  <a:off x="11405195" y="2879193"/>
                  <a:ext cx="166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a:extLst>
                    <a:ext uri="{FF2B5EF4-FFF2-40B4-BE49-F238E27FC236}">
                      <a16:creationId xmlns:a16="http://schemas.microsoft.com/office/drawing/2014/main" id="{2C2D01B9-A1A5-CCC6-E237-F2C14285F8F5}"/>
                    </a:ext>
                  </a:extLst>
                </p14:cNvPr>
                <p14:cNvContentPartPr/>
                <p14:nvPr/>
              </p14:nvContentPartPr>
              <p14:xfrm>
                <a:off x="11458475" y="2877033"/>
                <a:ext cx="121680" cy="268200"/>
              </p14:xfrm>
            </p:contentPart>
          </mc:Choice>
          <mc:Fallback>
            <p:pic>
              <p:nvPicPr>
                <p:cNvPr id="34" name="Freihand 33">
                  <a:extLst>
                    <a:ext uri="{FF2B5EF4-FFF2-40B4-BE49-F238E27FC236}">
                      <a16:creationId xmlns:a16="http://schemas.microsoft.com/office/drawing/2014/main" id="{2C2D01B9-A1A5-CCC6-E237-F2C14285F8F5}"/>
                    </a:ext>
                  </a:extLst>
                </p:cNvPr>
                <p:cNvPicPr/>
                <p:nvPr/>
              </p:nvPicPr>
              <p:blipFill>
                <a:blip r:embed="rId11"/>
                <a:stretch>
                  <a:fillRect/>
                </a:stretch>
              </p:blipFill>
              <p:spPr>
                <a:xfrm>
                  <a:off x="11449835" y="2868033"/>
                  <a:ext cx="1393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 name="Freihand 1">
                  <a:extLst>
                    <a:ext uri="{FF2B5EF4-FFF2-40B4-BE49-F238E27FC236}">
                      <a16:creationId xmlns:a16="http://schemas.microsoft.com/office/drawing/2014/main" id="{22D01D27-5001-410E-0BBF-74603BD904F4}"/>
                    </a:ext>
                  </a:extLst>
                </p14:cNvPr>
                <p14:cNvContentPartPr/>
                <p14:nvPr/>
              </p14:nvContentPartPr>
              <p14:xfrm>
                <a:off x="9343835" y="916473"/>
                <a:ext cx="104400" cy="1813680"/>
              </p14:xfrm>
            </p:contentPart>
          </mc:Choice>
          <mc:Fallback>
            <p:pic>
              <p:nvPicPr>
                <p:cNvPr id="2" name="Freihand 1">
                  <a:extLst>
                    <a:ext uri="{FF2B5EF4-FFF2-40B4-BE49-F238E27FC236}">
                      <a16:creationId xmlns:a16="http://schemas.microsoft.com/office/drawing/2014/main" id="{22D01D27-5001-410E-0BBF-74603BD904F4}"/>
                    </a:ext>
                  </a:extLst>
                </p:cNvPr>
                <p:cNvPicPr/>
                <p:nvPr/>
              </p:nvPicPr>
              <p:blipFill>
                <a:blip r:embed="rId13"/>
                <a:stretch>
                  <a:fillRect/>
                </a:stretch>
              </p:blipFill>
              <p:spPr>
                <a:xfrm>
                  <a:off x="9334835" y="907833"/>
                  <a:ext cx="122040" cy="183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 name="Freihand 2">
                  <a:extLst>
                    <a:ext uri="{FF2B5EF4-FFF2-40B4-BE49-F238E27FC236}">
                      <a16:creationId xmlns:a16="http://schemas.microsoft.com/office/drawing/2014/main" id="{97ADFD12-7ADA-F1FE-F507-A5A1B499240A}"/>
                    </a:ext>
                  </a:extLst>
                </p14:cNvPr>
                <p14:cNvContentPartPr/>
                <p14:nvPr/>
              </p14:nvContentPartPr>
              <p14:xfrm>
                <a:off x="9220715" y="2546913"/>
                <a:ext cx="2229840" cy="127440"/>
              </p14:xfrm>
            </p:contentPart>
          </mc:Choice>
          <mc:Fallback>
            <p:pic>
              <p:nvPicPr>
                <p:cNvPr id="3" name="Freihand 2">
                  <a:extLst>
                    <a:ext uri="{FF2B5EF4-FFF2-40B4-BE49-F238E27FC236}">
                      <a16:creationId xmlns:a16="http://schemas.microsoft.com/office/drawing/2014/main" id="{97ADFD12-7ADA-F1FE-F507-A5A1B499240A}"/>
                    </a:ext>
                  </a:extLst>
                </p:cNvPr>
                <p:cNvPicPr/>
                <p:nvPr/>
              </p:nvPicPr>
              <p:blipFill>
                <a:blip r:embed="rId15"/>
                <a:stretch>
                  <a:fillRect/>
                </a:stretch>
              </p:blipFill>
              <p:spPr>
                <a:xfrm>
                  <a:off x="9212075" y="2538273"/>
                  <a:ext cx="2247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Freihand 5">
                  <a:extLst>
                    <a:ext uri="{FF2B5EF4-FFF2-40B4-BE49-F238E27FC236}">
                      <a16:creationId xmlns:a16="http://schemas.microsoft.com/office/drawing/2014/main" id="{42316FCC-06EB-8668-6310-3ACC105A97C6}"/>
                    </a:ext>
                  </a:extLst>
                </p14:cNvPr>
                <p14:cNvContentPartPr/>
                <p14:nvPr/>
              </p14:nvContentPartPr>
              <p14:xfrm>
                <a:off x="11422835" y="2496513"/>
                <a:ext cx="203400" cy="217440"/>
              </p14:xfrm>
            </p:contentPart>
          </mc:Choice>
          <mc:Fallback>
            <p:pic>
              <p:nvPicPr>
                <p:cNvPr id="6" name="Freihand 5">
                  <a:extLst>
                    <a:ext uri="{FF2B5EF4-FFF2-40B4-BE49-F238E27FC236}">
                      <a16:creationId xmlns:a16="http://schemas.microsoft.com/office/drawing/2014/main" id="{42316FCC-06EB-8668-6310-3ACC105A97C6}"/>
                    </a:ext>
                  </a:extLst>
                </p:cNvPr>
                <p:cNvPicPr/>
                <p:nvPr/>
              </p:nvPicPr>
              <p:blipFill>
                <a:blip r:embed="rId17"/>
                <a:stretch>
                  <a:fillRect/>
                </a:stretch>
              </p:blipFill>
              <p:spPr>
                <a:xfrm>
                  <a:off x="11413835" y="2487873"/>
                  <a:ext cx="221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C2CD6877-FD19-7A5C-BD7D-F641F782AAE6}"/>
                    </a:ext>
                  </a:extLst>
                </p14:cNvPr>
                <p14:cNvContentPartPr/>
                <p14:nvPr/>
              </p14:nvContentPartPr>
              <p14:xfrm>
                <a:off x="9120275" y="739353"/>
                <a:ext cx="371880" cy="239400"/>
              </p14:xfrm>
            </p:contentPart>
          </mc:Choice>
          <mc:Fallback>
            <p:pic>
              <p:nvPicPr>
                <p:cNvPr id="7" name="Freihand 6">
                  <a:extLst>
                    <a:ext uri="{FF2B5EF4-FFF2-40B4-BE49-F238E27FC236}">
                      <a16:creationId xmlns:a16="http://schemas.microsoft.com/office/drawing/2014/main" id="{C2CD6877-FD19-7A5C-BD7D-F641F782AAE6}"/>
                    </a:ext>
                  </a:extLst>
                </p:cNvPr>
                <p:cNvPicPr/>
                <p:nvPr/>
              </p:nvPicPr>
              <p:blipFill>
                <a:blip r:embed="rId19"/>
                <a:stretch>
                  <a:fillRect/>
                </a:stretch>
              </p:blipFill>
              <p:spPr>
                <a:xfrm>
                  <a:off x="9111635" y="730713"/>
                  <a:ext cx="389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Freihand 7">
                  <a:extLst>
                    <a:ext uri="{FF2B5EF4-FFF2-40B4-BE49-F238E27FC236}">
                      <a16:creationId xmlns:a16="http://schemas.microsoft.com/office/drawing/2014/main" id="{752D74D3-5074-208C-C479-F5962D12CC30}"/>
                    </a:ext>
                  </a:extLst>
                </p14:cNvPr>
                <p14:cNvContentPartPr/>
                <p14:nvPr/>
              </p14:nvContentPartPr>
              <p14:xfrm>
                <a:off x="9950795" y="345153"/>
                <a:ext cx="19800" cy="207720"/>
              </p14:xfrm>
            </p:contentPart>
          </mc:Choice>
          <mc:Fallback>
            <p:pic>
              <p:nvPicPr>
                <p:cNvPr id="8" name="Freihand 7">
                  <a:extLst>
                    <a:ext uri="{FF2B5EF4-FFF2-40B4-BE49-F238E27FC236}">
                      <a16:creationId xmlns:a16="http://schemas.microsoft.com/office/drawing/2014/main" id="{752D74D3-5074-208C-C479-F5962D12CC30}"/>
                    </a:ext>
                  </a:extLst>
                </p:cNvPr>
                <p:cNvPicPr/>
                <p:nvPr/>
              </p:nvPicPr>
              <p:blipFill>
                <a:blip r:embed="rId21"/>
                <a:stretch>
                  <a:fillRect/>
                </a:stretch>
              </p:blipFill>
              <p:spPr>
                <a:xfrm>
                  <a:off x="9942155" y="336153"/>
                  <a:ext cx="37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38B8BF9A-C197-54F1-DFCF-1B39F3020EB8}"/>
                    </a:ext>
                  </a:extLst>
                </p14:cNvPr>
                <p14:cNvContentPartPr/>
                <p14:nvPr/>
              </p14:nvContentPartPr>
              <p14:xfrm>
                <a:off x="9866555" y="331833"/>
                <a:ext cx="183960" cy="234000"/>
              </p14:xfrm>
            </p:contentPart>
          </mc:Choice>
          <mc:Fallback>
            <p:pic>
              <p:nvPicPr>
                <p:cNvPr id="10" name="Freihand 9">
                  <a:extLst>
                    <a:ext uri="{FF2B5EF4-FFF2-40B4-BE49-F238E27FC236}">
                      <a16:creationId xmlns:a16="http://schemas.microsoft.com/office/drawing/2014/main" id="{38B8BF9A-C197-54F1-DFCF-1B39F3020EB8}"/>
                    </a:ext>
                  </a:extLst>
                </p:cNvPr>
                <p:cNvPicPr/>
                <p:nvPr/>
              </p:nvPicPr>
              <p:blipFill>
                <a:blip r:embed="rId23"/>
                <a:stretch>
                  <a:fillRect/>
                </a:stretch>
              </p:blipFill>
              <p:spPr>
                <a:xfrm>
                  <a:off x="9857915" y="322833"/>
                  <a:ext cx="201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F2E19B08-89D7-6E76-3E7A-0D6D8C3CB903}"/>
                    </a:ext>
                  </a:extLst>
                </p14:cNvPr>
                <p14:cNvContentPartPr/>
                <p14:nvPr/>
              </p14:nvContentPartPr>
              <p14:xfrm>
                <a:off x="10044755" y="438033"/>
                <a:ext cx="99720" cy="45000"/>
              </p14:xfrm>
            </p:contentPart>
          </mc:Choice>
          <mc:Fallback>
            <p:pic>
              <p:nvPicPr>
                <p:cNvPr id="11" name="Freihand 10">
                  <a:extLst>
                    <a:ext uri="{FF2B5EF4-FFF2-40B4-BE49-F238E27FC236}">
                      <a16:creationId xmlns:a16="http://schemas.microsoft.com/office/drawing/2014/main" id="{F2E19B08-89D7-6E76-3E7A-0D6D8C3CB903}"/>
                    </a:ext>
                  </a:extLst>
                </p:cNvPr>
                <p:cNvPicPr/>
                <p:nvPr/>
              </p:nvPicPr>
              <p:blipFill>
                <a:blip r:embed="rId25"/>
                <a:stretch>
                  <a:fillRect/>
                </a:stretch>
              </p:blipFill>
              <p:spPr>
                <a:xfrm>
                  <a:off x="10035755" y="429393"/>
                  <a:ext cx="117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AE9514A1-3A30-12B7-C983-E50545080208}"/>
                    </a:ext>
                  </a:extLst>
                </p14:cNvPr>
                <p14:cNvContentPartPr/>
                <p14:nvPr/>
              </p14:nvContentPartPr>
              <p14:xfrm>
                <a:off x="10077515" y="411753"/>
                <a:ext cx="164880" cy="124560"/>
              </p14:xfrm>
            </p:contentPart>
          </mc:Choice>
          <mc:Fallback>
            <p:pic>
              <p:nvPicPr>
                <p:cNvPr id="12" name="Freihand 11">
                  <a:extLst>
                    <a:ext uri="{FF2B5EF4-FFF2-40B4-BE49-F238E27FC236}">
                      <a16:creationId xmlns:a16="http://schemas.microsoft.com/office/drawing/2014/main" id="{AE9514A1-3A30-12B7-C983-E50545080208}"/>
                    </a:ext>
                  </a:extLst>
                </p:cNvPr>
                <p:cNvPicPr/>
                <p:nvPr/>
              </p:nvPicPr>
              <p:blipFill>
                <a:blip r:embed="rId27"/>
                <a:stretch>
                  <a:fillRect/>
                </a:stretch>
              </p:blipFill>
              <p:spPr>
                <a:xfrm>
                  <a:off x="10068515" y="402753"/>
                  <a:ext cx="182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93BA55AE-4A9F-7F76-E2DB-1BCF0237B2AA}"/>
                    </a:ext>
                  </a:extLst>
                </p14:cNvPr>
                <p14:cNvContentPartPr/>
                <p14:nvPr/>
              </p14:nvContentPartPr>
              <p14:xfrm>
                <a:off x="10288835" y="427233"/>
                <a:ext cx="493920" cy="77760"/>
              </p14:xfrm>
            </p:contentPart>
          </mc:Choice>
          <mc:Fallback>
            <p:pic>
              <p:nvPicPr>
                <p:cNvPr id="13" name="Freihand 12">
                  <a:extLst>
                    <a:ext uri="{FF2B5EF4-FFF2-40B4-BE49-F238E27FC236}">
                      <a16:creationId xmlns:a16="http://schemas.microsoft.com/office/drawing/2014/main" id="{93BA55AE-4A9F-7F76-E2DB-1BCF0237B2AA}"/>
                    </a:ext>
                  </a:extLst>
                </p:cNvPr>
                <p:cNvPicPr/>
                <p:nvPr/>
              </p:nvPicPr>
              <p:blipFill>
                <a:blip r:embed="rId29"/>
                <a:stretch>
                  <a:fillRect/>
                </a:stretch>
              </p:blipFill>
              <p:spPr>
                <a:xfrm>
                  <a:off x="10280195" y="418593"/>
                  <a:ext cx="511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056F8A37-FD0F-1001-C394-705C7C92DF01}"/>
                    </a:ext>
                  </a:extLst>
                </p14:cNvPr>
                <p14:cNvContentPartPr/>
                <p14:nvPr/>
              </p14:nvContentPartPr>
              <p14:xfrm>
                <a:off x="10300355" y="616233"/>
                <a:ext cx="227520" cy="138960"/>
              </p14:xfrm>
            </p:contentPart>
          </mc:Choice>
          <mc:Fallback>
            <p:pic>
              <p:nvPicPr>
                <p:cNvPr id="14" name="Freihand 13">
                  <a:extLst>
                    <a:ext uri="{FF2B5EF4-FFF2-40B4-BE49-F238E27FC236}">
                      <a16:creationId xmlns:a16="http://schemas.microsoft.com/office/drawing/2014/main" id="{056F8A37-FD0F-1001-C394-705C7C92DF01}"/>
                    </a:ext>
                  </a:extLst>
                </p:cNvPr>
                <p:cNvPicPr/>
                <p:nvPr/>
              </p:nvPicPr>
              <p:blipFill>
                <a:blip r:embed="rId31"/>
                <a:stretch>
                  <a:fillRect/>
                </a:stretch>
              </p:blipFill>
              <p:spPr>
                <a:xfrm>
                  <a:off x="10291355" y="607593"/>
                  <a:ext cx="245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650B4D0E-8459-C6FE-60E1-721453577A59}"/>
                    </a:ext>
                  </a:extLst>
                </p14:cNvPr>
                <p14:cNvContentPartPr/>
                <p14:nvPr/>
              </p14:nvContentPartPr>
              <p14:xfrm>
                <a:off x="10532915" y="633873"/>
                <a:ext cx="55080" cy="19800"/>
              </p14:xfrm>
            </p:contentPart>
          </mc:Choice>
          <mc:Fallback>
            <p:pic>
              <p:nvPicPr>
                <p:cNvPr id="15" name="Freihand 14">
                  <a:extLst>
                    <a:ext uri="{FF2B5EF4-FFF2-40B4-BE49-F238E27FC236}">
                      <a16:creationId xmlns:a16="http://schemas.microsoft.com/office/drawing/2014/main" id="{650B4D0E-8459-C6FE-60E1-721453577A59}"/>
                    </a:ext>
                  </a:extLst>
                </p:cNvPr>
                <p:cNvPicPr/>
                <p:nvPr/>
              </p:nvPicPr>
              <p:blipFill>
                <a:blip r:embed="rId33"/>
                <a:stretch>
                  <a:fillRect/>
                </a:stretch>
              </p:blipFill>
              <p:spPr>
                <a:xfrm>
                  <a:off x="10523915" y="624873"/>
                  <a:ext cx="72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BAE7F7E2-62EB-F07F-EFA6-78C03F0A81BA}"/>
                    </a:ext>
                  </a:extLst>
                </p14:cNvPr>
                <p14:cNvContentPartPr/>
                <p14:nvPr/>
              </p14:nvContentPartPr>
              <p14:xfrm>
                <a:off x="10596635" y="669513"/>
                <a:ext cx="77040" cy="104040"/>
              </p14:xfrm>
            </p:contentPart>
          </mc:Choice>
          <mc:Fallback>
            <p:pic>
              <p:nvPicPr>
                <p:cNvPr id="16" name="Freihand 15">
                  <a:extLst>
                    <a:ext uri="{FF2B5EF4-FFF2-40B4-BE49-F238E27FC236}">
                      <a16:creationId xmlns:a16="http://schemas.microsoft.com/office/drawing/2014/main" id="{BAE7F7E2-62EB-F07F-EFA6-78C03F0A81BA}"/>
                    </a:ext>
                  </a:extLst>
                </p:cNvPr>
                <p:cNvPicPr/>
                <p:nvPr/>
              </p:nvPicPr>
              <p:blipFill>
                <a:blip r:embed="rId35"/>
                <a:stretch>
                  <a:fillRect/>
                </a:stretch>
              </p:blipFill>
              <p:spPr>
                <a:xfrm>
                  <a:off x="10587635" y="660873"/>
                  <a:ext cx="94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581F731F-944C-F647-0333-C05DCD593860}"/>
                    </a:ext>
                  </a:extLst>
                </p14:cNvPr>
                <p14:cNvContentPartPr/>
                <p14:nvPr/>
              </p14:nvContentPartPr>
              <p14:xfrm>
                <a:off x="10710035" y="580233"/>
                <a:ext cx="83160" cy="168840"/>
              </p14:xfrm>
            </p:contentPart>
          </mc:Choice>
          <mc:Fallback>
            <p:pic>
              <p:nvPicPr>
                <p:cNvPr id="17" name="Freihand 16">
                  <a:extLst>
                    <a:ext uri="{FF2B5EF4-FFF2-40B4-BE49-F238E27FC236}">
                      <a16:creationId xmlns:a16="http://schemas.microsoft.com/office/drawing/2014/main" id="{581F731F-944C-F647-0333-C05DCD593860}"/>
                    </a:ext>
                  </a:extLst>
                </p:cNvPr>
                <p:cNvPicPr/>
                <p:nvPr/>
              </p:nvPicPr>
              <p:blipFill>
                <a:blip r:embed="rId37"/>
                <a:stretch>
                  <a:fillRect/>
                </a:stretch>
              </p:blipFill>
              <p:spPr>
                <a:xfrm>
                  <a:off x="10701395" y="571593"/>
                  <a:ext cx="100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348C4943-72EA-0F19-1133-00C796715EFF}"/>
                    </a:ext>
                  </a:extLst>
                </p14:cNvPr>
                <p14:cNvContentPartPr/>
                <p14:nvPr/>
              </p14:nvContentPartPr>
              <p14:xfrm>
                <a:off x="10737395" y="635313"/>
                <a:ext cx="265320" cy="134640"/>
              </p14:xfrm>
            </p:contentPart>
          </mc:Choice>
          <mc:Fallback>
            <p:pic>
              <p:nvPicPr>
                <p:cNvPr id="18" name="Freihand 17">
                  <a:extLst>
                    <a:ext uri="{FF2B5EF4-FFF2-40B4-BE49-F238E27FC236}">
                      <a16:creationId xmlns:a16="http://schemas.microsoft.com/office/drawing/2014/main" id="{348C4943-72EA-0F19-1133-00C796715EFF}"/>
                    </a:ext>
                  </a:extLst>
                </p:cNvPr>
                <p:cNvPicPr/>
                <p:nvPr/>
              </p:nvPicPr>
              <p:blipFill>
                <a:blip r:embed="rId39"/>
                <a:stretch>
                  <a:fillRect/>
                </a:stretch>
              </p:blipFill>
              <p:spPr>
                <a:xfrm>
                  <a:off x="10728755" y="626673"/>
                  <a:ext cx="282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Freihand 18">
                  <a:extLst>
                    <a:ext uri="{FF2B5EF4-FFF2-40B4-BE49-F238E27FC236}">
                      <a16:creationId xmlns:a16="http://schemas.microsoft.com/office/drawing/2014/main" id="{F70F80C0-5859-A41F-3AAB-40D3AF5E147B}"/>
                    </a:ext>
                  </a:extLst>
                </p14:cNvPr>
                <p14:cNvContentPartPr/>
                <p14:nvPr/>
              </p14:nvContentPartPr>
              <p14:xfrm>
                <a:off x="11007755" y="523713"/>
                <a:ext cx="97920" cy="222840"/>
              </p14:xfrm>
            </p:contentPart>
          </mc:Choice>
          <mc:Fallback>
            <p:pic>
              <p:nvPicPr>
                <p:cNvPr id="19" name="Freihand 18">
                  <a:extLst>
                    <a:ext uri="{FF2B5EF4-FFF2-40B4-BE49-F238E27FC236}">
                      <a16:creationId xmlns:a16="http://schemas.microsoft.com/office/drawing/2014/main" id="{F70F80C0-5859-A41F-3AAB-40D3AF5E147B}"/>
                    </a:ext>
                  </a:extLst>
                </p:cNvPr>
                <p:cNvPicPr/>
                <p:nvPr/>
              </p:nvPicPr>
              <p:blipFill>
                <a:blip r:embed="rId41"/>
                <a:stretch>
                  <a:fillRect/>
                </a:stretch>
              </p:blipFill>
              <p:spPr>
                <a:xfrm>
                  <a:off x="10998755" y="514713"/>
                  <a:ext cx="1155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Freihand 19">
                  <a:extLst>
                    <a:ext uri="{FF2B5EF4-FFF2-40B4-BE49-F238E27FC236}">
                      <a16:creationId xmlns:a16="http://schemas.microsoft.com/office/drawing/2014/main" id="{C9157476-0DA7-5AAC-9E6D-994DFD5F2192}"/>
                    </a:ext>
                  </a:extLst>
                </p14:cNvPr>
                <p14:cNvContentPartPr/>
                <p14:nvPr/>
              </p14:nvContentPartPr>
              <p14:xfrm>
                <a:off x="11125115" y="535953"/>
                <a:ext cx="287280" cy="175320"/>
              </p14:xfrm>
            </p:contentPart>
          </mc:Choice>
          <mc:Fallback>
            <p:pic>
              <p:nvPicPr>
                <p:cNvPr id="20" name="Freihand 19">
                  <a:extLst>
                    <a:ext uri="{FF2B5EF4-FFF2-40B4-BE49-F238E27FC236}">
                      <a16:creationId xmlns:a16="http://schemas.microsoft.com/office/drawing/2014/main" id="{C9157476-0DA7-5AAC-9E6D-994DFD5F2192}"/>
                    </a:ext>
                  </a:extLst>
                </p:cNvPr>
                <p:cNvPicPr/>
                <p:nvPr/>
              </p:nvPicPr>
              <p:blipFill>
                <a:blip r:embed="rId43"/>
                <a:stretch>
                  <a:fillRect/>
                </a:stretch>
              </p:blipFill>
              <p:spPr>
                <a:xfrm>
                  <a:off x="11116475" y="527313"/>
                  <a:ext cx="304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 name="Freihand 20">
                  <a:extLst>
                    <a:ext uri="{FF2B5EF4-FFF2-40B4-BE49-F238E27FC236}">
                      <a16:creationId xmlns:a16="http://schemas.microsoft.com/office/drawing/2014/main" id="{33B380CD-B59D-80C2-2BE0-DF7E999CBFFD}"/>
                    </a:ext>
                  </a:extLst>
                </p14:cNvPr>
                <p14:cNvContentPartPr/>
                <p14:nvPr/>
              </p14:nvContentPartPr>
              <p14:xfrm>
                <a:off x="11420675" y="611193"/>
                <a:ext cx="21960" cy="116640"/>
              </p14:xfrm>
            </p:contentPart>
          </mc:Choice>
          <mc:Fallback>
            <p:pic>
              <p:nvPicPr>
                <p:cNvPr id="21" name="Freihand 20">
                  <a:extLst>
                    <a:ext uri="{FF2B5EF4-FFF2-40B4-BE49-F238E27FC236}">
                      <a16:creationId xmlns:a16="http://schemas.microsoft.com/office/drawing/2014/main" id="{33B380CD-B59D-80C2-2BE0-DF7E999CBFFD}"/>
                    </a:ext>
                  </a:extLst>
                </p:cNvPr>
                <p:cNvPicPr/>
                <p:nvPr/>
              </p:nvPicPr>
              <p:blipFill>
                <a:blip r:embed="rId45"/>
                <a:stretch>
                  <a:fillRect/>
                </a:stretch>
              </p:blipFill>
              <p:spPr>
                <a:xfrm>
                  <a:off x="11411675" y="602193"/>
                  <a:ext cx="39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 name="Freihand 21">
                  <a:extLst>
                    <a:ext uri="{FF2B5EF4-FFF2-40B4-BE49-F238E27FC236}">
                      <a16:creationId xmlns:a16="http://schemas.microsoft.com/office/drawing/2014/main" id="{2F1595DB-0F2E-B5E2-34E2-2C7A2EC23322}"/>
                    </a:ext>
                  </a:extLst>
                </p14:cNvPr>
                <p14:cNvContentPartPr/>
                <p14:nvPr/>
              </p14:nvContentPartPr>
              <p14:xfrm>
                <a:off x="11451275" y="552873"/>
                <a:ext cx="228240" cy="164160"/>
              </p14:xfrm>
            </p:contentPart>
          </mc:Choice>
          <mc:Fallback>
            <p:pic>
              <p:nvPicPr>
                <p:cNvPr id="22" name="Freihand 21">
                  <a:extLst>
                    <a:ext uri="{FF2B5EF4-FFF2-40B4-BE49-F238E27FC236}">
                      <a16:creationId xmlns:a16="http://schemas.microsoft.com/office/drawing/2014/main" id="{2F1595DB-0F2E-B5E2-34E2-2C7A2EC23322}"/>
                    </a:ext>
                  </a:extLst>
                </p:cNvPr>
                <p:cNvPicPr/>
                <p:nvPr/>
              </p:nvPicPr>
              <p:blipFill>
                <a:blip r:embed="rId47"/>
                <a:stretch>
                  <a:fillRect/>
                </a:stretch>
              </p:blipFill>
              <p:spPr>
                <a:xfrm>
                  <a:off x="11442635" y="543873"/>
                  <a:ext cx="245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7DAFE4ED-0617-187C-DFF9-28645EE21687}"/>
                    </a:ext>
                  </a:extLst>
                </p14:cNvPr>
                <p14:cNvContentPartPr/>
                <p14:nvPr/>
              </p14:nvContentPartPr>
              <p14:xfrm>
                <a:off x="10480715" y="909273"/>
                <a:ext cx="294120" cy="104040"/>
              </p14:xfrm>
            </p:contentPart>
          </mc:Choice>
          <mc:Fallback>
            <p:pic>
              <p:nvPicPr>
                <p:cNvPr id="25" name="Freihand 24">
                  <a:extLst>
                    <a:ext uri="{FF2B5EF4-FFF2-40B4-BE49-F238E27FC236}">
                      <a16:creationId xmlns:a16="http://schemas.microsoft.com/office/drawing/2014/main" id="{7DAFE4ED-0617-187C-DFF9-28645EE21687}"/>
                    </a:ext>
                  </a:extLst>
                </p:cNvPr>
                <p:cNvPicPr/>
                <p:nvPr/>
              </p:nvPicPr>
              <p:blipFill>
                <a:blip r:embed="rId49"/>
                <a:stretch>
                  <a:fillRect/>
                </a:stretch>
              </p:blipFill>
              <p:spPr>
                <a:xfrm>
                  <a:off x="10472075" y="900273"/>
                  <a:ext cx="311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A5BB9EAE-869D-EB40-4D08-3883522ABD21}"/>
                    </a:ext>
                  </a:extLst>
                </p14:cNvPr>
                <p14:cNvContentPartPr/>
                <p14:nvPr/>
              </p14:nvContentPartPr>
              <p14:xfrm>
                <a:off x="10751435" y="882633"/>
                <a:ext cx="25560" cy="7560"/>
              </p14:xfrm>
            </p:contentPart>
          </mc:Choice>
          <mc:Fallback>
            <p:pic>
              <p:nvPicPr>
                <p:cNvPr id="26" name="Freihand 25">
                  <a:extLst>
                    <a:ext uri="{FF2B5EF4-FFF2-40B4-BE49-F238E27FC236}">
                      <a16:creationId xmlns:a16="http://schemas.microsoft.com/office/drawing/2014/main" id="{A5BB9EAE-869D-EB40-4D08-3883522ABD21}"/>
                    </a:ext>
                  </a:extLst>
                </p:cNvPr>
                <p:cNvPicPr/>
                <p:nvPr/>
              </p:nvPicPr>
              <p:blipFill>
                <a:blip r:embed="rId51"/>
                <a:stretch>
                  <a:fillRect/>
                </a:stretch>
              </p:blipFill>
              <p:spPr>
                <a:xfrm>
                  <a:off x="10742795" y="873993"/>
                  <a:ext cx="43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3734578D-2887-4D4A-5EE3-D6CA152C565E}"/>
                    </a:ext>
                  </a:extLst>
                </p14:cNvPr>
                <p14:cNvContentPartPr/>
                <p14:nvPr/>
              </p14:nvContentPartPr>
              <p14:xfrm>
                <a:off x="10918835" y="924033"/>
                <a:ext cx="309240" cy="60480"/>
              </p14:xfrm>
            </p:contentPart>
          </mc:Choice>
          <mc:Fallback>
            <p:pic>
              <p:nvPicPr>
                <p:cNvPr id="27" name="Freihand 26">
                  <a:extLst>
                    <a:ext uri="{FF2B5EF4-FFF2-40B4-BE49-F238E27FC236}">
                      <a16:creationId xmlns:a16="http://schemas.microsoft.com/office/drawing/2014/main" id="{3734578D-2887-4D4A-5EE3-D6CA152C565E}"/>
                    </a:ext>
                  </a:extLst>
                </p:cNvPr>
                <p:cNvPicPr/>
                <p:nvPr/>
              </p:nvPicPr>
              <p:blipFill>
                <a:blip r:embed="rId53"/>
                <a:stretch>
                  <a:fillRect/>
                </a:stretch>
              </p:blipFill>
              <p:spPr>
                <a:xfrm>
                  <a:off x="10909835" y="915033"/>
                  <a:ext cx="326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136BA52F-9285-CDB5-0898-97FB62A9E108}"/>
                    </a:ext>
                  </a:extLst>
                </p14:cNvPr>
                <p14:cNvContentPartPr/>
                <p14:nvPr/>
              </p14:nvContentPartPr>
              <p14:xfrm>
                <a:off x="10697795" y="1134993"/>
                <a:ext cx="145440" cy="126720"/>
              </p14:xfrm>
            </p:contentPart>
          </mc:Choice>
          <mc:Fallback>
            <p:pic>
              <p:nvPicPr>
                <p:cNvPr id="28" name="Freihand 27">
                  <a:extLst>
                    <a:ext uri="{FF2B5EF4-FFF2-40B4-BE49-F238E27FC236}">
                      <a16:creationId xmlns:a16="http://schemas.microsoft.com/office/drawing/2014/main" id="{136BA52F-9285-CDB5-0898-97FB62A9E108}"/>
                    </a:ext>
                  </a:extLst>
                </p:cNvPr>
                <p:cNvPicPr/>
                <p:nvPr/>
              </p:nvPicPr>
              <p:blipFill>
                <a:blip r:embed="rId55"/>
                <a:stretch>
                  <a:fillRect/>
                </a:stretch>
              </p:blipFill>
              <p:spPr>
                <a:xfrm>
                  <a:off x="10689155" y="1126353"/>
                  <a:ext cx="163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D025ADC2-3294-B132-381F-AC671868EB73}"/>
                    </a:ext>
                  </a:extLst>
                </p14:cNvPr>
                <p14:cNvContentPartPr/>
                <p14:nvPr/>
              </p14:nvContentPartPr>
              <p14:xfrm>
                <a:off x="10895075" y="1131753"/>
                <a:ext cx="87840" cy="109440"/>
              </p14:xfrm>
            </p:contentPart>
          </mc:Choice>
          <mc:Fallback>
            <p:pic>
              <p:nvPicPr>
                <p:cNvPr id="29" name="Freihand 28">
                  <a:extLst>
                    <a:ext uri="{FF2B5EF4-FFF2-40B4-BE49-F238E27FC236}">
                      <a16:creationId xmlns:a16="http://schemas.microsoft.com/office/drawing/2014/main" id="{D025ADC2-3294-B132-381F-AC671868EB73}"/>
                    </a:ext>
                  </a:extLst>
                </p:cNvPr>
                <p:cNvPicPr/>
                <p:nvPr/>
              </p:nvPicPr>
              <p:blipFill>
                <a:blip r:embed="rId57"/>
                <a:stretch>
                  <a:fillRect/>
                </a:stretch>
              </p:blipFill>
              <p:spPr>
                <a:xfrm>
                  <a:off x="10886075" y="1123113"/>
                  <a:ext cx="105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564BF73E-41F3-741A-5982-7908080120FC}"/>
                    </a:ext>
                  </a:extLst>
                </p14:cNvPr>
                <p14:cNvContentPartPr/>
                <p14:nvPr/>
              </p14:nvContentPartPr>
              <p14:xfrm>
                <a:off x="11041955" y="1151193"/>
                <a:ext cx="626400" cy="209520"/>
              </p14:xfrm>
            </p:contentPart>
          </mc:Choice>
          <mc:Fallback>
            <p:pic>
              <p:nvPicPr>
                <p:cNvPr id="30" name="Freihand 29">
                  <a:extLst>
                    <a:ext uri="{FF2B5EF4-FFF2-40B4-BE49-F238E27FC236}">
                      <a16:creationId xmlns:a16="http://schemas.microsoft.com/office/drawing/2014/main" id="{564BF73E-41F3-741A-5982-7908080120FC}"/>
                    </a:ext>
                  </a:extLst>
                </p:cNvPr>
                <p:cNvPicPr/>
                <p:nvPr/>
              </p:nvPicPr>
              <p:blipFill>
                <a:blip r:embed="rId59"/>
                <a:stretch>
                  <a:fillRect/>
                </a:stretch>
              </p:blipFill>
              <p:spPr>
                <a:xfrm>
                  <a:off x="11033315" y="1142193"/>
                  <a:ext cx="644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F8D007EE-AE05-AF0E-A171-16AE487B41B3}"/>
                    </a:ext>
                  </a:extLst>
                </p14:cNvPr>
                <p14:cNvContentPartPr/>
                <p14:nvPr/>
              </p14:nvContentPartPr>
              <p14:xfrm>
                <a:off x="9479195" y="2214273"/>
                <a:ext cx="7920" cy="3240"/>
              </p14:xfrm>
            </p:contentPart>
          </mc:Choice>
          <mc:Fallback>
            <p:pic>
              <p:nvPicPr>
                <p:cNvPr id="37" name="Freihand 36">
                  <a:extLst>
                    <a:ext uri="{FF2B5EF4-FFF2-40B4-BE49-F238E27FC236}">
                      <a16:creationId xmlns:a16="http://schemas.microsoft.com/office/drawing/2014/main" id="{F8D007EE-AE05-AF0E-A171-16AE487B41B3}"/>
                    </a:ext>
                  </a:extLst>
                </p:cNvPr>
                <p:cNvPicPr/>
                <p:nvPr/>
              </p:nvPicPr>
              <p:blipFill>
                <a:blip r:embed="rId61"/>
                <a:stretch>
                  <a:fillRect/>
                </a:stretch>
              </p:blipFill>
              <p:spPr>
                <a:xfrm>
                  <a:off x="9470555" y="2205273"/>
                  <a:ext cx="25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A8532ADC-C1A4-91B0-741F-0FE382F588A5}"/>
                    </a:ext>
                  </a:extLst>
                </p14:cNvPr>
                <p14:cNvContentPartPr/>
                <p14:nvPr/>
              </p14:nvContentPartPr>
              <p14:xfrm>
                <a:off x="9448235" y="2198073"/>
                <a:ext cx="1080" cy="3240"/>
              </p14:xfrm>
            </p:contentPart>
          </mc:Choice>
          <mc:Fallback>
            <p:pic>
              <p:nvPicPr>
                <p:cNvPr id="38" name="Freihand 37">
                  <a:extLst>
                    <a:ext uri="{FF2B5EF4-FFF2-40B4-BE49-F238E27FC236}">
                      <a16:creationId xmlns:a16="http://schemas.microsoft.com/office/drawing/2014/main" id="{A8532ADC-C1A4-91B0-741F-0FE382F588A5}"/>
                    </a:ext>
                  </a:extLst>
                </p:cNvPr>
                <p:cNvPicPr/>
                <p:nvPr/>
              </p:nvPicPr>
              <p:blipFill>
                <a:blip r:embed="rId63"/>
                <a:stretch>
                  <a:fillRect/>
                </a:stretch>
              </p:blipFill>
              <p:spPr>
                <a:xfrm>
                  <a:off x="9439595" y="2189433"/>
                  <a:ext cx="18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BE0ECFBB-C09B-1A15-2D8E-5B776E474465}"/>
                    </a:ext>
                  </a:extLst>
                </p14:cNvPr>
                <p14:cNvContentPartPr/>
                <p14:nvPr/>
              </p14:nvContentPartPr>
              <p14:xfrm>
                <a:off x="9447155" y="1374033"/>
                <a:ext cx="2181600" cy="1184400"/>
              </p14:xfrm>
            </p:contentPart>
          </mc:Choice>
          <mc:Fallback>
            <p:pic>
              <p:nvPicPr>
                <p:cNvPr id="39" name="Freihand 38">
                  <a:extLst>
                    <a:ext uri="{FF2B5EF4-FFF2-40B4-BE49-F238E27FC236}">
                      <a16:creationId xmlns:a16="http://schemas.microsoft.com/office/drawing/2014/main" id="{BE0ECFBB-C09B-1A15-2D8E-5B776E474465}"/>
                    </a:ext>
                  </a:extLst>
                </p:cNvPr>
                <p:cNvPicPr/>
                <p:nvPr/>
              </p:nvPicPr>
              <p:blipFill>
                <a:blip r:embed="rId65"/>
                <a:stretch>
                  <a:fillRect/>
                </a:stretch>
              </p:blipFill>
              <p:spPr>
                <a:xfrm>
                  <a:off x="9438155" y="1365393"/>
                  <a:ext cx="2199240" cy="1202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826DF6A8-66AF-2CD2-1551-2B1F9D5AD63D}"/>
                    </a:ext>
                  </a:extLst>
                </p14:cNvPr>
                <p14:cNvContentPartPr/>
                <p14:nvPr/>
              </p14:nvContentPartPr>
              <p14:xfrm>
                <a:off x="10936115" y="2152353"/>
                <a:ext cx="26280" cy="737640"/>
              </p14:xfrm>
            </p:contentPart>
          </mc:Choice>
          <mc:Fallback>
            <p:pic>
              <p:nvPicPr>
                <p:cNvPr id="41" name="Freihand 40">
                  <a:extLst>
                    <a:ext uri="{FF2B5EF4-FFF2-40B4-BE49-F238E27FC236}">
                      <a16:creationId xmlns:a16="http://schemas.microsoft.com/office/drawing/2014/main" id="{826DF6A8-66AF-2CD2-1551-2B1F9D5AD63D}"/>
                    </a:ext>
                  </a:extLst>
                </p:cNvPr>
                <p:cNvPicPr/>
                <p:nvPr/>
              </p:nvPicPr>
              <p:blipFill>
                <a:blip r:embed="rId67"/>
                <a:stretch>
                  <a:fillRect/>
                </a:stretch>
              </p:blipFill>
              <p:spPr>
                <a:xfrm>
                  <a:off x="10927475" y="2143713"/>
                  <a:ext cx="43920" cy="755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4353C929-F1B2-5B20-F3EA-B1BA3D94C460}"/>
                    </a:ext>
                  </a:extLst>
                </p14:cNvPr>
                <p14:cNvContentPartPr/>
                <p14:nvPr/>
              </p14:nvContentPartPr>
              <p14:xfrm>
                <a:off x="11110715" y="2711073"/>
                <a:ext cx="33840" cy="306720"/>
              </p14:xfrm>
            </p:contentPart>
          </mc:Choice>
          <mc:Fallback>
            <p:pic>
              <p:nvPicPr>
                <p:cNvPr id="43" name="Freihand 42">
                  <a:extLst>
                    <a:ext uri="{FF2B5EF4-FFF2-40B4-BE49-F238E27FC236}">
                      <a16:creationId xmlns:a16="http://schemas.microsoft.com/office/drawing/2014/main" id="{4353C929-F1B2-5B20-F3EA-B1BA3D94C460}"/>
                    </a:ext>
                  </a:extLst>
                </p:cNvPr>
                <p:cNvPicPr/>
                <p:nvPr/>
              </p:nvPicPr>
              <p:blipFill>
                <a:blip r:embed="rId69"/>
                <a:stretch>
                  <a:fillRect/>
                </a:stretch>
              </p:blipFill>
              <p:spPr>
                <a:xfrm>
                  <a:off x="11102075" y="2702433"/>
                  <a:ext cx="514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C761CE44-EEB4-699A-DEB5-68D8826B2974}"/>
                    </a:ext>
                  </a:extLst>
                </p14:cNvPr>
                <p14:cNvContentPartPr/>
                <p14:nvPr/>
              </p14:nvContentPartPr>
              <p14:xfrm>
                <a:off x="11023955" y="2668953"/>
                <a:ext cx="176040" cy="114840"/>
              </p14:xfrm>
            </p:contentPart>
          </mc:Choice>
          <mc:Fallback>
            <p:pic>
              <p:nvPicPr>
                <p:cNvPr id="44" name="Freihand 43">
                  <a:extLst>
                    <a:ext uri="{FF2B5EF4-FFF2-40B4-BE49-F238E27FC236}">
                      <a16:creationId xmlns:a16="http://schemas.microsoft.com/office/drawing/2014/main" id="{C761CE44-EEB4-699A-DEB5-68D8826B2974}"/>
                    </a:ext>
                  </a:extLst>
                </p:cNvPr>
                <p:cNvPicPr/>
                <p:nvPr/>
              </p:nvPicPr>
              <p:blipFill>
                <a:blip r:embed="rId71"/>
                <a:stretch>
                  <a:fillRect/>
                </a:stretch>
              </p:blipFill>
              <p:spPr>
                <a:xfrm>
                  <a:off x="11015315" y="2659953"/>
                  <a:ext cx="193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5D05E0F5-A9D0-6CFA-4639-20E9451FCA26}"/>
                    </a:ext>
                  </a:extLst>
                </p14:cNvPr>
                <p14:cNvContentPartPr/>
                <p14:nvPr/>
              </p14:nvContentPartPr>
              <p14:xfrm>
                <a:off x="10932875" y="3287073"/>
                <a:ext cx="190080" cy="188640"/>
              </p14:xfrm>
            </p:contentPart>
          </mc:Choice>
          <mc:Fallback>
            <p:pic>
              <p:nvPicPr>
                <p:cNvPr id="46" name="Freihand 45">
                  <a:extLst>
                    <a:ext uri="{FF2B5EF4-FFF2-40B4-BE49-F238E27FC236}">
                      <a16:creationId xmlns:a16="http://schemas.microsoft.com/office/drawing/2014/main" id="{5D05E0F5-A9D0-6CFA-4639-20E9451FCA26}"/>
                    </a:ext>
                  </a:extLst>
                </p:cNvPr>
                <p:cNvPicPr/>
                <p:nvPr/>
              </p:nvPicPr>
              <p:blipFill>
                <a:blip r:embed="rId73"/>
                <a:stretch>
                  <a:fillRect/>
                </a:stretch>
              </p:blipFill>
              <p:spPr>
                <a:xfrm>
                  <a:off x="10924235" y="3278073"/>
                  <a:ext cx="207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0CC9CC79-C426-4114-B1C3-200FEB4356FF}"/>
                    </a:ext>
                  </a:extLst>
                </p14:cNvPr>
                <p14:cNvContentPartPr/>
                <p14:nvPr/>
              </p14:nvContentPartPr>
              <p14:xfrm>
                <a:off x="11088395" y="3204273"/>
                <a:ext cx="53280" cy="29520"/>
              </p14:xfrm>
            </p:contentPart>
          </mc:Choice>
          <mc:Fallback>
            <p:pic>
              <p:nvPicPr>
                <p:cNvPr id="47" name="Freihand 46">
                  <a:extLst>
                    <a:ext uri="{FF2B5EF4-FFF2-40B4-BE49-F238E27FC236}">
                      <a16:creationId xmlns:a16="http://schemas.microsoft.com/office/drawing/2014/main" id="{0CC9CC79-C426-4114-B1C3-200FEB4356FF}"/>
                    </a:ext>
                  </a:extLst>
                </p:cNvPr>
                <p:cNvPicPr/>
                <p:nvPr/>
              </p:nvPicPr>
              <p:blipFill>
                <a:blip r:embed="rId75"/>
                <a:stretch>
                  <a:fillRect/>
                </a:stretch>
              </p:blipFill>
              <p:spPr>
                <a:xfrm>
                  <a:off x="11079395" y="3195633"/>
                  <a:ext cx="70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8FBD4B99-4C9E-1159-38D7-FB050213B59B}"/>
                    </a:ext>
                  </a:extLst>
                </p14:cNvPr>
                <p14:cNvContentPartPr/>
                <p14:nvPr/>
              </p14:nvContentPartPr>
              <p14:xfrm>
                <a:off x="11187755" y="3148833"/>
                <a:ext cx="161280" cy="248400"/>
              </p14:xfrm>
            </p:contentPart>
          </mc:Choice>
          <mc:Fallback>
            <p:pic>
              <p:nvPicPr>
                <p:cNvPr id="48" name="Freihand 47">
                  <a:extLst>
                    <a:ext uri="{FF2B5EF4-FFF2-40B4-BE49-F238E27FC236}">
                      <a16:creationId xmlns:a16="http://schemas.microsoft.com/office/drawing/2014/main" id="{8FBD4B99-4C9E-1159-38D7-FB050213B59B}"/>
                    </a:ext>
                  </a:extLst>
                </p:cNvPr>
                <p:cNvPicPr/>
                <p:nvPr/>
              </p:nvPicPr>
              <p:blipFill>
                <a:blip r:embed="rId77"/>
                <a:stretch>
                  <a:fillRect/>
                </a:stretch>
              </p:blipFill>
              <p:spPr>
                <a:xfrm>
                  <a:off x="11179115" y="3139833"/>
                  <a:ext cx="1789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A85795F1-9567-8977-8A53-DF187CE557CA}"/>
                    </a:ext>
                  </a:extLst>
                </p14:cNvPr>
                <p14:cNvContentPartPr/>
                <p14:nvPr/>
              </p14:nvContentPartPr>
              <p14:xfrm>
                <a:off x="11210075" y="3567513"/>
                <a:ext cx="60840" cy="237600"/>
              </p14:xfrm>
            </p:contentPart>
          </mc:Choice>
          <mc:Fallback>
            <p:pic>
              <p:nvPicPr>
                <p:cNvPr id="49" name="Freihand 48">
                  <a:extLst>
                    <a:ext uri="{FF2B5EF4-FFF2-40B4-BE49-F238E27FC236}">
                      <a16:creationId xmlns:a16="http://schemas.microsoft.com/office/drawing/2014/main" id="{A85795F1-9567-8977-8A53-DF187CE557CA}"/>
                    </a:ext>
                  </a:extLst>
                </p:cNvPr>
                <p:cNvPicPr/>
                <p:nvPr/>
              </p:nvPicPr>
              <p:blipFill>
                <a:blip r:embed="rId79"/>
                <a:stretch>
                  <a:fillRect/>
                </a:stretch>
              </p:blipFill>
              <p:spPr>
                <a:xfrm>
                  <a:off x="11201435" y="3558873"/>
                  <a:ext cx="784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BEBAF77C-0CC1-B739-DB48-B67DE01DAD2D}"/>
                    </a:ext>
                  </a:extLst>
                </p14:cNvPr>
                <p14:cNvContentPartPr/>
                <p14:nvPr/>
              </p14:nvContentPartPr>
              <p14:xfrm>
                <a:off x="11320955" y="3514953"/>
                <a:ext cx="102600" cy="130680"/>
              </p14:xfrm>
            </p:contentPart>
          </mc:Choice>
          <mc:Fallback>
            <p:pic>
              <p:nvPicPr>
                <p:cNvPr id="50" name="Freihand 49">
                  <a:extLst>
                    <a:ext uri="{FF2B5EF4-FFF2-40B4-BE49-F238E27FC236}">
                      <a16:creationId xmlns:a16="http://schemas.microsoft.com/office/drawing/2014/main" id="{BEBAF77C-0CC1-B739-DB48-B67DE01DAD2D}"/>
                    </a:ext>
                  </a:extLst>
                </p:cNvPr>
                <p:cNvPicPr/>
                <p:nvPr/>
              </p:nvPicPr>
              <p:blipFill>
                <a:blip r:embed="rId81"/>
                <a:stretch>
                  <a:fillRect/>
                </a:stretch>
              </p:blipFill>
              <p:spPr>
                <a:xfrm>
                  <a:off x="11312315" y="3506313"/>
                  <a:ext cx="120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E2B6AA01-DD28-71FB-729D-9025280DA43A}"/>
                    </a:ext>
                  </a:extLst>
                </p14:cNvPr>
                <p14:cNvContentPartPr/>
                <p14:nvPr/>
              </p14:nvContentPartPr>
              <p14:xfrm>
                <a:off x="11423915" y="3467433"/>
                <a:ext cx="137160" cy="280080"/>
              </p14:xfrm>
            </p:contentPart>
          </mc:Choice>
          <mc:Fallback>
            <p:pic>
              <p:nvPicPr>
                <p:cNvPr id="51" name="Freihand 50">
                  <a:extLst>
                    <a:ext uri="{FF2B5EF4-FFF2-40B4-BE49-F238E27FC236}">
                      <a16:creationId xmlns:a16="http://schemas.microsoft.com/office/drawing/2014/main" id="{E2B6AA01-DD28-71FB-729D-9025280DA43A}"/>
                    </a:ext>
                  </a:extLst>
                </p:cNvPr>
                <p:cNvPicPr/>
                <p:nvPr/>
              </p:nvPicPr>
              <p:blipFill>
                <a:blip r:embed="rId83"/>
                <a:stretch>
                  <a:fillRect/>
                </a:stretch>
              </p:blipFill>
              <p:spPr>
                <a:xfrm>
                  <a:off x="11415275" y="3458793"/>
                  <a:ext cx="1548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0A8D7055-5C32-B663-C805-4B60ADEF3F18}"/>
                    </a:ext>
                  </a:extLst>
                </p14:cNvPr>
                <p14:cNvContentPartPr/>
                <p14:nvPr/>
              </p14:nvContentPartPr>
              <p14:xfrm>
                <a:off x="11586995" y="3371313"/>
                <a:ext cx="36000" cy="194400"/>
              </p14:xfrm>
            </p:contentPart>
          </mc:Choice>
          <mc:Fallback>
            <p:pic>
              <p:nvPicPr>
                <p:cNvPr id="52" name="Freihand 51">
                  <a:extLst>
                    <a:ext uri="{FF2B5EF4-FFF2-40B4-BE49-F238E27FC236}">
                      <a16:creationId xmlns:a16="http://schemas.microsoft.com/office/drawing/2014/main" id="{0A8D7055-5C32-B663-C805-4B60ADEF3F18}"/>
                    </a:ext>
                  </a:extLst>
                </p:cNvPr>
                <p:cNvPicPr/>
                <p:nvPr/>
              </p:nvPicPr>
              <p:blipFill>
                <a:blip r:embed="rId85"/>
                <a:stretch>
                  <a:fillRect/>
                </a:stretch>
              </p:blipFill>
              <p:spPr>
                <a:xfrm>
                  <a:off x="11578355" y="3362313"/>
                  <a:ext cx="53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1A5632D0-99A5-055F-166A-40FA9DF0670A}"/>
                    </a:ext>
                  </a:extLst>
                </p14:cNvPr>
                <p14:cNvContentPartPr/>
                <p14:nvPr/>
              </p14:nvContentPartPr>
              <p14:xfrm>
                <a:off x="11653595" y="3442593"/>
                <a:ext cx="117360" cy="132840"/>
              </p14:xfrm>
            </p:contentPart>
          </mc:Choice>
          <mc:Fallback>
            <p:pic>
              <p:nvPicPr>
                <p:cNvPr id="53" name="Freihand 52">
                  <a:extLst>
                    <a:ext uri="{FF2B5EF4-FFF2-40B4-BE49-F238E27FC236}">
                      <a16:creationId xmlns:a16="http://schemas.microsoft.com/office/drawing/2014/main" id="{1A5632D0-99A5-055F-166A-40FA9DF0670A}"/>
                    </a:ext>
                  </a:extLst>
                </p:cNvPr>
                <p:cNvPicPr/>
                <p:nvPr/>
              </p:nvPicPr>
              <p:blipFill>
                <a:blip r:embed="rId87"/>
                <a:stretch>
                  <a:fillRect/>
                </a:stretch>
              </p:blipFill>
              <p:spPr>
                <a:xfrm>
                  <a:off x="11644955" y="3433593"/>
                  <a:ext cx="135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AF6B5CA8-5C53-412F-5E3B-3C3A8448B515}"/>
                    </a:ext>
                  </a:extLst>
                </p14:cNvPr>
                <p14:cNvContentPartPr/>
                <p14:nvPr/>
              </p14:nvContentPartPr>
              <p14:xfrm>
                <a:off x="9955835" y="1145793"/>
                <a:ext cx="39240" cy="1992600"/>
              </p14:xfrm>
            </p:contentPart>
          </mc:Choice>
          <mc:Fallback>
            <p:pic>
              <p:nvPicPr>
                <p:cNvPr id="55" name="Freihand 54">
                  <a:extLst>
                    <a:ext uri="{FF2B5EF4-FFF2-40B4-BE49-F238E27FC236}">
                      <a16:creationId xmlns:a16="http://schemas.microsoft.com/office/drawing/2014/main" id="{AF6B5CA8-5C53-412F-5E3B-3C3A8448B515}"/>
                    </a:ext>
                  </a:extLst>
                </p:cNvPr>
                <p:cNvPicPr/>
                <p:nvPr/>
              </p:nvPicPr>
              <p:blipFill>
                <a:blip r:embed="rId89"/>
                <a:stretch>
                  <a:fillRect/>
                </a:stretch>
              </p:blipFill>
              <p:spPr>
                <a:xfrm>
                  <a:off x="9946835" y="1136793"/>
                  <a:ext cx="56880" cy="2010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5FFE82C3-DEC0-5BEA-4E24-A8855C4BD331}"/>
                    </a:ext>
                  </a:extLst>
                </p14:cNvPr>
                <p14:cNvContentPartPr/>
                <p14:nvPr/>
              </p14:nvContentPartPr>
              <p14:xfrm>
                <a:off x="9541115" y="3043713"/>
                <a:ext cx="178200" cy="290160"/>
              </p14:xfrm>
            </p:contentPart>
          </mc:Choice>
          <mc:Fallback>
            <p:pic>
              <p:nvPicPr>
                <p:cNvPr id="56" name="Freihand 55">
                  <a:extLst>
                    <a:ext uri="{FF2B5EF4-FFF2-40B4-BE49-F238E27FC236}">
                      <a16:creationId xmlns:a16="http://schemas.microsoft.com/office/drawing/2014/main" id="{5FFE82C3-DEC0-5BEA-4E24-A8855C4BD331}"/>
                    </a:ext>
                  </a:extLst>
                </p:cNvPr>
                <p:cNvPicPr/>
                <p:nvPr/>
              </p:nvPicPr>
              <p:blipFill>
                <a:blip r:embed="rId91"/>
                <a:stretch>
                  <a:fillRect/>
                </a:stretch>
              </p:blipFill>
              <p:spPr>
                <a:xfrm>
                  <a:off x="9532475" y="3034713"/>
                  <a:ext cx="1958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C47CF88D-E689-2489-A188-39503C2C6A63}"/>
                    </a:ext>
                  </a:extLst>
                </p14:cNvPr>
                <p14:cNvContentPartPr/>
                <p14:nvPr/>
              </p14:nvContentPartPr>
              <p14:xfrm>
                <a:off x="9729395" y="3175113"/>
                <a:ext cx="354240" cy="78480"/>
              </p14:xfrm>
            </p:contentPart>
          </mc:Choice>
          <mc:Fallback>
            <p:pic>
              <p:nvPicPr>
                <p:cNvPr id="57" name="Freihand 56">
                  <a:extLst>
                    <a:ext uri="{FF2B5EF4-FFF2-40B4-BE49-F238E27FC236}">
                      <a16:creationId xmlns:a16="http://schemas.microsoft.com/office/drawing/2014/main" id="{C47CF88D-E689-2489-A188-39503C2C6A63}"/>
                    </a:ext>
                  </a:extLst>
                </p:cNvPr>
                <p:cNvPicPr/>
                <p:nvPr/>
              </p:nvPicPr>
              <p:blipFill>
                <a:blip r:embed="rId93"/>
                <a:stretch>
                  <a:fillRect/>
                </a:stretch>
              </p:blipFill>
              <p:spPr>
                <a:xfrm>
                  <a:off x="9720755" y="3166113"/>
                  <a:ext cx="371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3FDCB9FC-352C-72CD-364B-703C5117A0C2}"/>
                    </a:ext>
                  </a:extLst>
                </p14:cNvPr>
                <p14:cNvContentPartPr/>
                <p14:nvPr/>
              </p14:nvContentPartPr>
              <p14:xfrm>
                <a:off x="9722915" y="996393"/>
                <a:ext cx="181800" cy="213480"/>
              </p14:xfrm>
            </p:contentPart>
          </mc:Choice>
          <mc:Fallback>
            <p:pic>
              <p:nvPicPr>
                <p:cNvPr id="59" name="Freihand 58">
                  <a:extLst>
                    <a:ext uri="{FF2B5EF4-FFF2-40B4-BE49-F238E27FC236}">
                      <a16:creationId xmlns:a16="http://schemas.microsoft.com/office/drawing/2014/main" id="{3FDCB9FC-352C-72CD-364B-703C5117A0C2}"/>
                    </a:ext>
                  </a:extLst>
                </p:cNvPr>
                <p:cNvPicPr/>
                <p:nvPr/>
              </p:nvPicPr>
              <p:blipFill>
                <a:blip r:embed="rId95"/>
                <a:stretch>
                  <a:fillRect/>
                </a:stretch>
              </p:blipFill>
              <p:spPr>
                <a:xfrm>
                  <a:off x="9713915" y="987393"/>
                  <a:ext cx="199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D4A0528A-2B08-89D7-A8FD-F9A2C5D6F2D6}"/>
                    </a:ext>
                  </a:extLst>
                </p14:cNvPr>
                <p14:cNvContentPartPr/>
                <p14:nvPr/>
              </p14:nvContentPartPr>
              <p14:xfrm>
                <a:off x="9947195" y="1033833"/>
                <a:ext cx="89640" cy="154080"/>
              </p14:xfrm>
            </p:contentPart>
          </mc:Choice>
          <mc:Fallback>
            <p:pic>
              <p:nvPicPr>
                <p:cNvPr id="60" name="Freihand 59">
                  <a:extLst>
                    <a:ext uri="{FF2B5EF4-FFF2-40B4-BE49-F238E27FC236}">
                      <a16:creationId xmlns:a16="http://schemas.microsoft.com/office/drawing/2014/main" id="{D4A0528A-2B08-89D7-A8FD-F9A2C5D6F2D6}"/>
                    </a:ext>
                  </a:extLst>
                </p:cNvPr>
                <p:cNvPicPr/>
                <p:nvPr/>
              </p:nvPicPr>
              <p:blipFill>
                <a:blip r:embed="rId97"/>
                <a:stretch>
                  <a:fillRect/>
                </a:stretch>
              </p:blipFill>
              <p:spPr>
                <a:xfrm>
                  <a:off x="9938195" y="1025193"/>
                  <a:ext cx="107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8101F03E-AFC2-1EBC-A9B6-D3EE2BFE4CF8}"/>
                    </a:ext>
                  </a:extLst>
                </p14:cNvPr>
                <p14:cNvContentPartPr/>
                <p14:nvPr/>
              </p14:nvContentPartPr>
              <p14:xfrm>
                <a:off x="10017395" y="978033"/>
                <a:ext cx="217800" cy="163800"/>
              </p14:xfrm>
            </p:contentPart>
          </mc:Choice>
          <mc:Fallback>
            <p:pic>
              <p:nvPicPr>
                <p:cNvPr id="61" name="Freihand 60">
                  <a:extLst>
                    <a:ext uri="{FF2B5EF4-FFF2-40B4-BE49-F238E27FC236}">
                      <a16:creationId xmlns:a16="http://schemas.microsoft.com/office/drawing/2014/main" id="{8101F03E-AFC2-1EBC-A9B6-D3EE2BFE4CF8}"/>
                    </a:ext>
                  </a:extLst>
                </p:cNvPr>
                <p:cNvPicPr/>
                <p:nvPr/>
              </p:nvPicPr>
              <p:blipFill>
                <a:blip r:embed="rId99"/>
                <a:stretch>
                  <a:fillRect/>
                </a:stretch>
              </p:blipFill>
              <p:spPr>
                <a:xfrm>
                  <a:off x="10008395" y="969033"/>
                  <a:ext cx="235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A458F9ED-B5F9-CD04-B2C4-3E4E76B7B114}"/>
                    </a:ext>
                  </a:extLst>
                </p14:cNvPr>
                <p14:cNvContentPartPr/>
                <p14:nvPr/>
              </p14:nvContentPartPr>
              <p14:xfrm>
                <a:off x="10217555" y="1001433"/>
                <a:ext cx="227880" cy="111960"/>
              </p14:xfrm>
            </p:contentPart>
          </mc:Choice>
          <mc:Fallback>
            <p:pic>
              <p:nvPicPr>
                <p:cNvPr id="62" name="Freihand 61">
                  <a:extLst>
                    <a:ext uri="{FF2B5EF4-FFF2-40B4-BE49-F238E27FC236}">
                      <a16:creationId xmlns:a16="http://schemas.microsoft.com/office/drawing/2014/main" id="{A458F9ED-B5F9-CD04-B2C4-3E4E76B7B114}"/>
                    </a:ext>
                  </a:extLst>
                </p:cNvPr>
                <p:cNvPicPr/>
                <p:nvPr/>
              </p:nvPicPr>
              <p:blipFill>
                <a:blip r:embed="rId101"/>
                <a:stretch>
                  <a:fillRect/>
                </a:stretch>
              </p:blipFill>
              <p:spPr>
                <a:xfrm>
                  <a:off x="10208915" y="992433"/>
                  <a:ext cx="245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4DFD8F61-4B66-691E-AB6D-2733339F9FCC}"/>
                    </a:ext>
                  </a:extLst>
                </p14:cNvPr>
                <p14:cNvContentPartPr/>
                <p14:nvPr/>
              </p14:nvContentPartPr>
              <p14:xfrm>
                <a:off x="9938195" y="3198873"/>
                <a:ext cx="64440" cy="114840"/>
              </p14:xfrm>
            </p:contentPart>
          </mc:Choice>
          <mc:Fallback>
            <p:pic>
              <p:nvPicPr>
                <p:cNvPr id="64" name="Freihand 63">
                  <a:extLst>
                    <a:ext uri="{FF2B5EF4-FFF2-40B4-BE49-F238E27FC236}">
                      <a16:creationId xmlns:a16="http://schemas.microsoft.com/office/drawing/2014/main" id="{4DFD8F61-4B66-691E-AB6D-2733339F9FCC}"/>
                    </a:ext>
                  </a:extLst>
                </p:cNvPr>
                <p:cNvPicPr/>
                <p:nvPr/>
              </p:nvPicPr>
              <p:blipFill>
                <a:blip r:embed="rId103"/>
                <a:stretch>
                  <a:fillRect/>
                </a:stretch>
              </p:blipFill>
              <p:spPr>
                <a:xfrm>
                  <a:off x="9929555" y="3190233"/>
                  <a:ext cx="82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F29CC613-BA87-6B6C-20E5-7505BD903065}"/>
                    </a:ext>
                  </a:extLst>
                </p14:cNvPr>
                <p14:cNvContentPartPr/>
                <p14:nvPr/>
              </p14:nvContentPartPr>
              <p14:xfrm>
                <a:off x="10019555" y="3135513"/>
                <a:ext cx="417240" cy="269640"/>
              </p14:xfrm>
            </p:contentPart>
          </mc:Choice>
          <mc:Fallback>
            <p:pic>
              <p:nvPicPr>
                <p:cNvPr id="65" name="Freihand 64">
                  <a:extLst>
                    <a:ext uri="{FF2B5EF4-FFF2-40B4-BE49-F238E27FC236}">
                      <a16:creationId xmlns:a16="http://schemas.microsoft.com/office/drawing/2014/main" id="{F29CC613-BA87-6B6C-20E5-7505BD903065}"/>
                    </a:ext>
                  </a:extLst>
                </p:cNvPr>
                <p:cNvPicPr/>
                <p:nvPr/>
              </p:nvPicPr>
              <p:blipFill>
                <a:blip r:embed="rId105"/>
                <a:stretch>
                  <a:fillRect/>
                </a:stretch>
              </p:blipFill>
              <p:spPr>
                <a:xfrm>
                  <a:off x="10010915" y="3126873"/>
                  <a:ext cx="4348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4B9078A1-A021-872B-241A-C46B074B573A}"/>
                    </a:ext>
                  </a:extLst>
                </p14:cNvPr>
                <p14:cNvContentPartPr/>
                <p14:nvPr/>
              </p14:nvContentPartPr>
              <p14:xfrm>
                <a:off x="9590435" y="3479673"/>
                <a:ext cx="267840" cy="126000"/>
              </p14:xfrm>
            </p:contentPart>
          </mc:Choice>
          <mc:Fallback>
            <p:pic>
              <p:nvPicPr>
                <p:cNvPr id="66" name="Freihand 65">
                  <a:extLst>
                    <a:ext uri="{FF2B5EF4-FFF2-40B4-BE49-F238E27FC236}">
                      <a16:creationId xmlns:a16="http://schemas.microsoft.com/office/drawing/2014/main" id="{4B9078A1-A021-872B-241A-C46B074B573A}"/>
                    </a:ext>
                  </a:extLst>
                </p:cNvPr>
                <p:cNvPicPr/>
                <p:nvPr/>
              </p:nvPicPr>
              <p:blipFill>
                <a:blip r:embed="rId107"/>
                <a:stretch>
                  <a:fillRect/>
                </a:stretch>
              </p:blipFill>
              <p:spPr>
                <a:xfrm>
                  <a:off x="9581435" y="3471033"/>
                  <a:ext cx="285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5AF18405-3A26-B6FA-E69F-09CF22C62B80}"/>
                    </a:ext>
                  </a:extLst>
                </p14:cNvPr>
                <p14:cNvContentPartPr/>
                <p14:nvPr/>
              </p14:nvContentPartPr>
              <p14:xfrm>
                <a:off x="9616715" y="3570033"/>
                <a:ext cx="299160" cy="182520"/>
              </p14:xfrm>
            </p:contentPart>
          </mc:Choice>
          <mc:Fallback>
            <p:pic>
              <p:nvPicPr>
                <p:cNvPr id="67" name="Freihand 66">
                  <a:extLst>
                    <a:ext uri="{FF2B5EF4-FFF2-40B4-BE49-F238E27FC236}">
                      <a16:creationId xmlns:a16="http://schemas.microsoft.com/office/drawing/2014/main" id="{5AF18405-3A26-B6FA-E69F-09CF22C62B80}"/>
                    </a:ext>
                  </a:extLst>
                </p:cNvPr>
                <p:cNvPicPr/>
                <p:nvPr/>
              </p:nvPicPr>
              <p:blipFill>
                <a:blip r:embed="rId109"/>
                <a:stretch>
                  <a:fillRect/>
                </a:stretch>
              </p:blipFill>
              <p:spPr>
                <a:xfrm>
                  <a:off x="9608075" y="3561393"/>
                  <a:ext cx="316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B5C9D3EF-4BA1-C0B4-8247-EA53CAE2F379}"/>
                    </a:ext>
                  </a:extLst>
                </p14:cNvPr>
                <p14:cNvContentPartPr/>
                <p14:nvPr/>
              </p14:nvContentPartPr>
              <p14:xfrm>
                <a:off x="9948635" y="3449433"/>
                <a:ext cx="99000" cy="246240"/>
              </p14:xfrm>
            </p:contentPart>
          </mc:Choice>
          <mc:Fallback>
            <p:pic>
              <p:nvPicPr>
                <p:cNvPr id="68" name="Freihand 67">
                  <a:extLst>
                    <a:ext uri="{FF2B5EF4-FFF2-40B4-BE49-F238E27FC236}">
                      <a16:creationId xmlns:a16="http://schemas.microsoft.com/office/drawing/2014/main" id="{B5C9D3EF-4BA1-C0B4-8247-EA53CAE2F379}"/>
                    </a:ext>
                  </a:extLst>
                </p:cNvPr>
                <p:cNvPicPr/>
                <p:nvPr/>
              </p:nvPicPr>
              <p:blipFill>
                <a:blip r:embed="rId111"/>
                <a:stretch>
                  <a:fillRect/>
                </a:stretch>
              </p:blipFill>
              <p:spPr>
                <a:xfrm>
                  <a:off x="9939635" y="3440793"/>
                  <a:ext cx="116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A945721A-AEF0-CB32-107E-A3DF35108687}"/>
                    </a:ext>
                  </a:extLst>
                </p14:cNvPr>
                <p14:cNvContentPartPr/>
                <p14:nvPr/>
              </p14:nvContentPartPr>
              <p14:xfrm>
                <a:off x="10054115" y="3463833"/>
                <a:ext cx="178200" cy="171360"/>
              </p14:xfrm>
            </p:contentPart>
          </mc:Choice>
          <mc:Fallback>
            <p:pic>
              <p:nvPicPr>
                <p:cNvPr id="69" name="Freihand 68">
                  <a:extLst>
                    <a:ext uri="{FF2B5EF4-FFF2-40B4-BE49-F238E27FC236}">
                      <a16:creationId xmlns:a16="http://schemas.microsoft.com/office/drawing/2014/main" id="{A945721A-AEF0-CB32-107E-A3DF35108687}"/>
                    </a:ext>
                  </a:extLst>
                </p:cNvPr>
                <p:cNvPicPr/>
                <p:nvPr/>
              </p:nvPicPr>
              <p:blipFill>
                <a:blip r:embed="rId113"/>
                <a:stretch>
                  <a:fillRect/>
                </a:stretch>
              </p:blipFill>
              <p:spPr>
                <a:xfrm>
                  <a:off x="10045475" y="3454833"/>
                  <a:ext cx="195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F1DC08F3-6059-3589-2DCD-5FEBFE72AAB0}"/>
                    </a:ext>
                  </a:extLst>
                </p14:cNvPr>
                <p14:cNvContentPartPr/>
                <p14:nvPr/>
              </p14:nvContentPartPr>
              <p14:xfrm>
                <a:off x="10194155" y="3543393"/>
                <a:ext cx="63360" cy="122400"/>
              </p14:xfrm>
            </p:contentPart>
          </mc:Choice>
          <mc:Fallback>
            <p:pic>
              <p:nvPicPr>
                <p:cNvPr id="70" name="Freihand 69">
                  <a:extLst>
                    <a:ext uri="{FF2B5EF4-FFF2-40B4-BE49-F238E27FC236}">
                      <a16:creationId xmlns:a16="http://schemas.microsoft.com/office/drawing/2014/main" id="{F1DC08F3-6059-3589-2DCD-5FEBFE72AAB0}"/>
                    </a:ext>
                  </a:extLst>
                </p:cNvPr>
                <p:cNvPicPr/>
                <p:nvPr/>
              </p:nvPicPr>
              <p:blipFill>
                <a:blip r:embed="rId115"/>
                <a:stretch>
                  <a:fillRect/>
                </a:stretch>
              </p:blipFill>
              <p:spPr>
                <a:xfrm>
                  <a:off x="10185515" y="3534753"/>
                  <a:ext cx="81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463D8FAE-A89E-7FAA-A942-460C03B9072F}"/>
                    </a:ext>
                  </a:extLst>
                </p14:cNvPr>
                <p14:cNvContentPartPr/>
                <p14:nvPr/>
              </p14:nvContentPartPr>
              <p14:xfrm>
                <a:off x="10270115" y="3455553"/>
                <a:ext cx="97200" cy="120960"/>
              </p14:xfrm>
            </p:contentPart>
          </mc:Choice>
          <mc:Fallback>
            <p:pic>
              <p:nvPicPr>
                <p:cNvPr id="71" name="Freihand 70">
                  <a:extLst>
                    <a:ext uri="{FF2B5EF4-FFF2-40B4-BE49-F238E27FC236}">
                      <a16:creationId xmlns:a16="http://schemas.microsoft.com/office/drawing/2014/main" id="{463D8FAE-A89E-7FAA-A942-460C03B9072F}"/>
                    </a:ext>
                  </a:extLst>
                </p:cNvPr>
                <p:cNvPicPr/>
                <p:nvPr/>
              </p:nvPicPr>
              <p:blipFill>
                <a:blip r:embed="rId117"/>
                <a:stretch>
                  <a:fillRect/>
                </a:stretch>
              </p:blipFill>
              <p:spPr>
                <a:xfrm>
                  <a:off x="10261475" y="3446913"/>
                  <a:ext cx="114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D9211B27-6CFA-5B96-C147-9F4D69400236}"/>
                    </a:ext>
                  </a:extLst>
                </p14:cNvPr>
                <p14:cNvContentPartPr/>
                <p14:nvPr/>
              </p14:nvContentPartPr>
              <p14:xfrm>
                <a:off x="10374155" y="3451233"/>
                <a:ext cx="128880" cy="125640"/>
              </p14:xfrm>
            </p:contentPart>
          </mc:Choice>
          <mc:Fallback>
            <p:pic>
              <p:nvPicPr>
                <p:cNvPr id="72" name="Freihand 71">
                  <a:extLst>
                    <a:ext uri="{FF2B5EF4-FFF2-40B4-BE49-F238E27FC236}">
                      <a16:creationId xmlns:a16="http://schemas.microsoft.com/office/drawing/2014/main" id="{D9211B27-6CFA-5B96-C147-9F4D69400236}"/>
                    </a:ext>
                  </a:extLst>
                </p:cNvPr>
                <p:cNvPicPr/>
                <p:nvPr/>
              </p:nvPicPr>
              <p:blipFill>
                <a:blip r:embed="rId119"/>
                <a:stretch>
                  <a:fillRect/>
                </a:stretch>
              </p:blipFill>
              <p:spPr>
                <a:xfrm>
                  <a:off x="10365155" y="3442593"/>
                  <a:ext cx="146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C36AA3D3-E503-734D-E39F-9CE0E0FC576E}"/>
                    </a:ext>
                  </a:extLst>
                </p14:cNvPr>
                <p14:cNvContentPartPr/>
                <p14:nvPr/>
              </p14:nvContentPartPr>
              <p14:xfrm>
                <a:off x="10500875" y="3411993"/>
                <a:ext cx="162360" cy="124200"/>
              </p14:xfrm>
            </p:contentPart>
          </mc:Choice>
          <mc:Fallback>
            <p:pic>
              <p:nvPicPr>
                <p:cNvPr id="73" name="Freihand 72">
                  <a:extLst>
                    <a:ext uri="{FF2B5EF4-FFF2-40B4-BE49-F238E27FC236}">
                      <a16:creationId xmlns:a16="http://schemas.microsoft.com/office/drawing/2014/main" id="{C36AA3D3-E503-734D-E39F-9CE0E0FC576E}"/>
                    </a:ext>
                  </a:extLst>
                </p:cNvPr>
                <p:cNvPicPr/>
                <p:nvPr/>
              </p:nvPicPr>
              <p:blipFill>
                <a:blip r:embed="rId121"/>
                <a:stretch>
                  <a:fillRect/>
                </a:stretch>
              </p:blipFill>
              <p:spPr>
                <a:xfrm>
                  <a:off x="10492235" y="3403353"/>
                  <a:ext cx="180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879E2663-4425-A8DE-D3E3-9FDF1790347D}"/>
                    </a:ext>
                  </a:extLst>
                </p14:cNvPr>
                <p14:cNvContentPartPr/>
                <p14:nvPr/>
              </p14:nvContentPartPr>
              <p14:xfrm>
                <a:off x="10060235" y="3759753"/>
                <a:ext cx="181080" cy="194040"/>
              </p14:xfrm>
            </p:contentPart>
          </mc:Choice>
          <mc:Fallback>
            <p:pic>
              <p:nvPicPr>
                <p:cNvPr id="74" name="Freihand 73">
                  <a:extLst>
                    <a:ext uri="{FF2B5EF4-FFF2-40B4-BE49-F238E27FC236}">
                      <a16:creationId xmlns:a16="http://schemas.microsoft.com/office/drawing/2014/main" id="{879E2663-4425-A8DE-D3E3-9FDF1790347D}"/>
                    </a:ext>
                  </a:extLst>
                </p:cNvPr>
                <p:cNvPicPr/>
                <p:nvPr/>
              </p:nvPicPr>
              <p:blipFill>
                <a:blip r:embed="rId123"/>
                <a:stretch>
                  <a:fillRect/>
                </a:stretch>
              </p:blipFill>
              <p:spPr>
                <a:xfrm>
                  <a:off x="10051235" y="3751113"/>
                  <a:ext cx="198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F6916171-0556-3E9F-FDC2-29250F829D41}"/>
                    </a:ext>
                  </a:extLst>
                </p14:cNvPr>
                <p14:cNvContentPartPr/>
                <p14:nvPr/>
              </p14:nvContentPartPr>
              <p14:xfrm>
                <a:off x="9999035" y="3767313"/>
                <a:ext cx="258840" cy="177120"/>
              </p14:xfrm>
            </p:contentPart>
          </mc:Choice>
          <mc:Fallback>
            <p:pic>
              <p:nvPicPr>
                <p:cNvPr id="75" name="Freihand 74">
                  <a:extLst>
                    <a:ext uri="{FF2B5EF4-FFF2-40B4-BE49-F238E27FC236}">
                      <a16:creationId xmlns:a16="http://schemas.microsoft.com/office/drawing/2014/main" id="{F6916171-0556-3E9F-FDC2-29250F829D41}"/>
                    </a:ext>
                  </a:extLst>
                </p:cNvPr>
                <p:cNvPicPr/>
                <p:nvPr/>
              </p:nvPicPr>
              <p:blipFill>
                <a:blip r:embed="rId125"/>
                <a:stretch>
                  <a:fillRect/>
                </a:stretch>
              </p:blipFill>
              <p:spPr>
                <a:xfrm>
                  <a:off x="9990035" y="3758673"/>
                  <a:ext cx="276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9C6C24F9-DA7C-3DD8-A730-28959829C9D5}"/>
                    </a:ext>
                  </a:extLst>
                </p14:cNvPr>
                <p14:cNvContentPartPr/>
                <p14:nvPr/>
              </p14:nvContentPartPr>
              <p14:xfrm>
                <a:off x="10358675" y="3758673"/>
                <a:ext cx="89280" cy="222480"/>
              </p14:xfrm>
            </p:contentPart>
          </mc:Choice>
          <mc:Fallback>
            <p:pic>
              <p:nvPicPr>
                <p:cNvPr id="76" name="Freihand 75">
                  <a:extLst>
                    <a:ext uri="{FF2B5EF4-FFF2-40B4-BE49-F238E27FC236}">
                      <a16:creationId xmlns:a16="http://schemas.microsoft.com/office/drawing/2014/main" id="{9C6C24F9-DA7C-3DD8-A730-28959829C9D5}"/>
                    </a:ext>
                  </a:extLst>
                </p:cNvPr>
                <p:cNvPicPr/>
                <p:nvPr/>
              </p:nvPicPr>
              <p:blipFill>
                <a:blip r:embed="rId127"/>
                <a:stretch>
                  <a:fillRect/>
                </a:stretch>
              </p:blipFill>
              <p:spPr>
                <a:xfrm>
                  <a:off x="10350035" y="3749673"/>
                  <a:ext cx="106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BD9CC6BE-B079-802E-D9A2-FD5444E28442}"/>
                    </a:ext>
                  </a:extLst>
                </p14:cNvPr>
                <p14:cNvContentPartPr/>
                <p14:nvPr/>
              </p14:nvContentPartPr>
              <p14:xfrm>
                <a:off x="10506275" y="3837873"/>
                <a:ext cx="16200" cy="33840"/>
              </p14:xfrm>
            </p:contentPart>
          </mc:Choice>
          <mc:Fallback>
            <p:pic>
              <p:nvPicPr>
                <p:cNvPr id="77" name="Freihand 76">
                  <a:extLst>
                    <a:ext uri="{FF2B5EF4-FFF2-40B4-BE49-F238E27FC236}">
                      <a16:creationId xmlns:a16="http://schemas.microsoft.com/office/drawing/2014/main" id="{BD9CC6BE-B079-802E-D9A2-FD5444E28442}"/>
                    </a:ext>
                  </a:extLst>
                </p:cNvPr>
                <p:cNvPicPr/>
                <p:nvPr/>
              </p:nvPicPr>
              <p:blipFill>
                <a:blip r:embed="rId129"/>
                <a:stretch>
                  <a:fillRect/>
                </a:stretch>
              </p:blipFill>
              <p:spPr>
                <a:xfrm>
                  <a:off x="10497635" y="3829233"/>
                  <a:ext cx="33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B8903CFB-AF74-C391-0511-E050B0F30E2E}"/>
                    </a:ext>
                  </a:extLst>
                </p14:cNvPr>
                <p14:cNvContentPartPr/>
                <p14:nvPr/>
              </p14:nvContentPartPr>
              <p14:xfrm>
                <a:off x="10628315" y="3706113"/>
                <a:ext cx="110880" cy="118800"/>
              </p14:xfrm>
            </p:contentPart>
          </mc:Choice>
          <mc:Fallback>
            <p:pic>
              <p:nvPicPr>
                <p:cNvPr id="78" name="Freihand 77">
                  <a:extLst>
                    <a:ext uri="{FF2B5EF4-FFF2-40B4-BE49-F238E27FC236}">
                      <a16:creationId xmlns:a16="http://schemas.microsoft.com/office/drawing/2014/main" id="{B8903CFB-AF74-C391-0511-E050B0F30E2E}"/>
                    </a:ext>
                  </a:extLst>
                </p:cNvPr>
                <p:cNvPicPr/>
                <p:nvPr/>
              </p:nvPicPr>
              <p:blipFill>
                <a:blip r:embed="rId131"/>
                <a:stretch>
                  <a:fillRect/>
                </a:stretch>
              </p:blipFill>
              <p:spPr>
                <a:xfrm>
                  <a:off x="10619675" y="3697473"/>
                  <a:ext cx="128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4DCD560B-35F5-0A68-A718-DFA3CC395C19}"/>
                    </a:ext>
                  </a:extLst>
                </p14:cNvPr>
                <p14:cNvContentPartPr/>
                <p14:nvPr/>
              </p14:nvContentPartPr>
              <p14:xfrm>
                <a:off x="10769795" y="3783513"/>
                <a:ext cx="16920" cy="58680"/>
              </p14:xfrm>
            </p:contentPart>
          </mc:Choice>
          <mc:Fallback>
            <p:pic>
              <p:nvPicPr>
                <p:cNvPr id="79" name="Freihand 78">
                  <a:extLst>
                    <a:ext uri="{FF2B5EF4-FFF2-40B4-BE49-F238E27FC236}">
                      <a16:creationId xmlns:a16="http://schemas.microsoft.com/office/drawing/2014/main" id="{4DCD560B-35F5-0A68-A718-DFA3CC395C19}"/>
                    </a:ext>
                  </a:extLst>
                </p:cNvPr>
                <p:cNvPicPr/>
                <p:nvPr/>
              </p:nvPicPr>
              <p:blipFill>
                <a:blip r:embed="rId133"/>
                <a:stretch>
                  <a:fillRect/>
                </a:stretch>
              </p:blipFill>
              <p:spPr>
                <a:xfrm>
                  <a:off x="10760795" y="3774513"/>
                  <a:ext cx="34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57D3F393-D7A8-F8AB-BBFA-AEE84697E695}"/>
                    </a:ext>
                  </a:extLst>
                </p14:cNvPr>
                <p14:cNvContentPartPr/>
                <p14:nvPr/>
              </p14:nvContentPartPr>
              <p14:xfrm>
                <a:off x="9697355" y="787233"/>
                <a:ext cx="952560" cy="628200"/>
              </p14:xfrm>
            </p:contentPart>
          </mc:Choice>
          <mc:Fallback>
            <p:pic>
              <p:nvPicPr>
                <p:cNvPr id="83" name="Freihand 82">
                  <a:extLst>
                    <a:ext uri="{FF2B5EF4-FFF2-40B4-BE49-F238E27FC236}">
                      <a16:creationId xmlns:a16="http://schemas.microsoft.com/office/drawing/2014/main" id="{57D3F393-D7A8-F8AB-BBFA-AEE84697E695}"/>
                    </a:ext>
                  </a:extLst>
                </p:cNvPr>
                <p:cNvPicPr/>
                <p:nvPr/>
              </p:nvPicPr>
              <p:blipFill>
                <a:blip r:embed="rId135"/>
                <a:stretch>
                  <a:fillRect/>
                </a:stretch>
              </p:blipFill>
              <p:spPr>
                <a:xfrm>
                  <a:off x="9688355" y="778233"/>
                  <a:ext cx="97020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77796FD1-E115-3FE6-7800-4B0464F19BD8}"/>
                    </a:ext>
                  </a:extLst>
                </p14:cNvPr>
                <p14:cNvContentPartPr/>
                <p14:nvPr/>
              </p14:nvContentPartPr>
              <p14:xfrm>
                <a:off x="9357515" y="1148313"/>
                <a:ext cx="825480" cy="889920"/>
              </p14:xfrm>
            </p:contentPart>
          </mc:Choice>
          <mc:Fallback>
            <p:pic>
              <p:nvPicPr>
                <p:cNvPr id="84" name="Freihand 83">
                  <a:extLst>
                    <a:ext uri="{FF2B5EF4-FFF2-40B4-BE49-F238E27FC236}">
                      <a16:creationId xmlns:a16="http://schemas.microsoft.com/office/drawing/2014/main" id="{77796FD1-E115-3FE6-7800-4B0464F19BD8}"/>
                    </a:ext>
                  </a:extLst>
                </p:cNvPr>
                <p:cNvPicPr/>
                <p:nvPr/>
              </p:nvPicPr>
              <p:blipFill>
                <a:blip r:embed="rId137"/>
                <a:stretch>
                  <a:fillRect/>
                </a:stretch>
              </p:blipFill>
              <p:spPr>
                <a:xfrm>
                  <a:off x="9348515" y="1139673"/>
                  <a:ext cx="843120" cy="90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2728536A-5EE3-6DA5-ECCF-6F9FC455F4E2}"/>
                  </a:ext>
                </a:extLst>
              </p14:cNvPr>
              <p14:cNvContentPartPr/>
              <p14:nvPr/>
            </p14:nvContentPartPr>
            <p14:xfrm>
              <a:off x="5517035" y="4512513"/>
              <a:ext cx="3273840" cy="140760"/>
            </p14:xfrm>
          </p:contentPart>
        </mc:Choice>
        <mc:Fallback>
          <p:pic>
            <p:nvPicPr>
              <p:cNvPr id="86" name="Freihand 85">
                <a:extLst>
                  <a:ext uri="{FF2B5EF4-FFF2-40B4-BE49-F238E27FC236}">
                    <a16:creationId xmlns:a16="http://schemas.microsoft.com/office/drawing/2014/main" id="{2728536A-5EE3-6DA5-ECCF-6F9FC455F4E2}"/>
                  </a:ext>
                </a:extLst>
              </p:cNvPr>
              <p:cNvPicPr/>
              <p:nvPr/>
            </p:nvPicPr>
            <p:blipFill>
              <a:blip r:embed="rId139"/>
              <a:stretch>
                <a:fillRect/>
              </a:stretch>
            </p:blipFill>
            <p:spPr>
              <a:xfrm>
                <a:off x="5508395" y="4503513"/>
                <a:ext cx="3291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C62A9934-264E-6476-9E3E-3C4429F6AD65}"/>
                  </a:ext>
                </a:extLst>
              </p14:cNvPr>
              <p14:cNvContentPartPr/>
              <p14:nvPr/>
            </p14:nvContentPartPr>
            <p14:xfrm>
              <a:off x="212075" y="4773513"/>
              <a:ext cx="3626640" cy="177480"/>
            </p14:xfrm>
          </p:contentPart>
        </mc:Choice>
        <mc:Fallback>
          <p:pic>
            <p:nvPicPr>
              <p:cNvPr id="87" name="Freihand 86">
                <a:extLst>
                  <a:ext uri="{FF2B5EF4-FFF2-40B4-BE49-F238E27FC236}">
                    <a16:creationId xmlns:a16="http://schemas.microsoft.com/office/drawing/2014/main" id="{C62A9934-264E-6476-9E3E-3C4429F6AD65}"/>
                  </a:ext>
                </a:extLst>
              </p:cNvPr>
              <p:cNvPicPr/>
              <p:nvPr/>
            </p:nvPicPr>
            <p:blipFill>
              <a:blip r:embed="rId141"/>
              <a:stretch>
                <a:fillRect/>
              </a:stretch>
            </p:blipFill>
            <p:spPr>
              <a:xfrm>
                <a:off x="203075" y="4764873"/>
                <a:ext cx="3644280" cy="195120"/>
              </a:xfrm>
              <a:prstGeom prst="rect">
                <a:avLst/>
              </a:prstGeom>
            </p:spPr>
          </p:pic>
        </mc:Fallback>
      </mc:AlternateContent>
      <p:grpSp>
        <p:nvGrpSpPr>
          <p:cNvPr id="121" name="Gruppieren 120">
            <a:extLst>
              <a:ext uri="{FF2B5EF4-FFF2-40B4-BE49-F238E27FC236}">
                <a16:creationId xmlns:a16="http://schemas.microsoft.com/office/drawing/2014/main" id="{E2C3324D-899C-A73D-3C28-992B6273015C}"/>
              </a:ext>
            </a:extLst>
          </p:cNvPr>
          <p:cNvGrpSpPr/>
          <p:nvPr/>
        </p:nvGrpSpPr>
        <p:grpSpPr>
          <a:xfrm>
            <a:off x="5052635" y="5238993"/>
            <a:ext cx="3078720" cy="1270080"/>
            <a:chOff x="5052635" y="5238993"/>
            <a:chExt cx="3078720" cy="1270080"/>
          </a:xfrm>
        </p:grpSpPr>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FEF1C6C6-2BFC-FAAD-7927-75B84ACCB6EF}"/>
                    </a:ext>
                  </a:extLst>
                </p14:cNvPr>
                <p14:cNvContentPartPr/>
                <p14:nvPr/>
              </p14:nvContentPartPr>
              <p14:xfrm>
                <a:off x="5052635" y="5305233"/>
                <a:ext cx="117000" cy="268200"/>
              </p14:xfrm>
            </p:contentPart>
          </mc:Choice>
          <mc:Fallback>
            <p:pic>
              <p:nvPicPr>
                <p:cNvPr id="88" name="Freihand 87">
                  <a:extLst>
                    <a:ext uri="{FF2B5EF4-FFF2-40B4-BE49-F238E27FC236}">
                      <a16:creationId xmlns:a16="http://schemas.microsoft.com/office/drawing/2014/main" id="{FEF1C6C6-2BFC-FAAD-7927-75B84ACCB6EF}"/>
                    </a:ext>
                  </a:extLst>
                </p:cNvPr>
                <p:cNvPicPr/>
                <p:nvPr/>
              </p:nvPicPr>
              <p:blipFill>
                <a:blip r:embed="rId143"/>
                <a:stretch>
                  <a:fillRect/>
                </a:stretch>
              </p:blipFill>
              <p:spPr>
                <a:xfrm>
                  <a:off x="5043995" y="5296593"/>
                  <a:ext cx="1346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C6B6EF71-69AA-7D54-1292-27983D71E07D}"/>
                    </a:ext>
                  </a:extLst>
                </p14:cNvPr>
                <p14:cNvContentPartPr/>
                <p14:nvPr/>
              </p14:nvContentPartPr>
              <p14:xfrm>
                <a:off x="5319035" y="5351673"/>
                <a:ext cx="179640" cy="195840"/>
              </p14:xfrm>
            </p:contentPart>
          </mc:Choice>
          <mc:Fallback>
            <p:pic>
              <p:nvPicPr>
                <p:cNvPr id="89" name="Freihand 88">
                  <a:extLst>
                    <a:ext uri="{FF2B5EF4-FFF2-40B4-BE49-F238E27FC236}">
                      <a16:creationId xmlns:a16="http://schemas.microsoft.com/office/drawing/2014/main" id="{C6B6EF71-69AA-7D54-1292-27983D71E07D}"/>
                    </a:ext>
                  </a:extLst>
                </p:cNvPr>
                <p:cNvPicPr/>
                <p:nvPr/>
              </p:nvPicPr>
              <p:blipFill>
                <a:blip r:embed="rId145"/>
                <a:stretch>
                  <a:fillRect/>
                </a:stretch>
              </p:blipFill>
              <p:spPr>
                <a:xfrm>
                  <a:off x="5310395" y="5342673"/>
                  <a:ext cx="197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089AC0CA-9155-4943-D0C8-F46E7630D9AC}"/>
                    </a:ext>
                  </a:extLst>
                </p14:cNvPr>
                <p14:cNvContentPartPr/>
                <p14:nvPr/>
              </p14:nvContentPartPr>
              <p14:xfrm>
                <a:off x="5323355" y="5425473"/>
                <a:ext cx="186120" cy="164520"/>
              </p14:xfrm>
            </p:contentPart>
          </mc:Choice>
          <mc:Fallback>
            <p:pic>
              <p:nvPicPr>
                <p:cNvPr id="90" name="Freihand 89">
                  <a:extLst>
                    <a:ext uri="{FF2B5EF4-FFF2-40B4-BE49-F238E27FC236}">
                      <a16:creationId xmlns:a16="http://schemas.microsoft.com/office/drawing/2014/main" id="{089AC0CA-9155-4943-D0C8-F46E7630D9AC}"/>
                    </a:ext>
                  </a:extLst>
                </p:cNvPr>
                <p:cNvPicPr/>
                <p:nvPr/>
              </p:nvPicPr>
              <p:blipFill>
                <a:blip r:embed="rId147"/>
                <a:stretch>
                  <a:fillRect/>
                </a:stretch>
              </p:blipFill>
              <p:spPr>
                <a:xfrm>
                  <a:off x="5314355" y="5416833"/>
                  <a:ext cx="203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D9F9D1AD-32D9-F93E-DFB3-E0BF6C37843A}"/>
                    </a:ext>
                  </a:extLst>
                </p14:cNvPr>
                <p14:cNvContentPartPr/>
                <p14:nvPr/>
              </p14:nvContentPartPr>
              <p14:xfrm>
                <a:off x="5643755" y="5381193"/>
                <a:ext cx="257040" cy="200880"/>
              </p14:xfrm>
            </p:contentPart>
          </mc:Choice>
          <mc:Fallback>
            <p:pic>
              <p:nvPicPr>
                <p:cNvPr id="91" name="Freihand 90">
                  <a:extLst>
                    <a:ext uri="{FF2B5EF4-FFF2-40B4-BE49-F238E27FC236}">
                      <a16:creationId xmlns:a16="http://schemas.microsoft.com/office/drawing/2014/main" id="{D9F9D1AD-32D9-F93E-DFB3-E0BF6C37843A}"/>
                    </a:ext>
                  </a:extLst>
                </p:cNvPr>
                <p:cNvPicPr/>
                <p:nvPr/>
              </p:nvPicPr>
              <p:blipFill>
                <a:blip r:embed="rId149"/>
                <a:stretch>
                  <a:fillRect/>
                </a:stretch>
              </p:blipFill>
              <p:spPr>
                <a:xfrm>
                  <a:off x="5635115" y="5372193"/>
                  <a:ext cx="274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9298E16A-ACB0-609F-5F19-6E7B497916A7}"/>
                    </a:ext>
                  </a:extLst>
                </p14:cNvPr>
                <p14:cNvContentPartPr/>
                <p14:nvPr/>
              </p14:nvContentPartPr>
              <p14:xfrm>
                <a:off x="6115715" y="5325393"/>
                <a:ext cx="20880" cy="226440"/>
              </p14:xfrm>
            </p:contentPart>
          </mc:Choice>
          <mc:Fallback>
            <p:pic>
              <p:nvPicPr>
                <p:cNvPr id="93" name="Freihand 92">
                  <a:extLst>
                    <a:ext uri="{FF2B5EF4-FFF2-40B4-BE49-F238E27FC236}">
                      <a16:creationId xmlns:a16="http://schemas.microsoft.com/office/drawing/2014/main" id="{9298E16A-ACB0-609F-5F19-6E7B497916A7}"/>
                    </a:ext>
                  </a:extLst>
                </p:cNvPr>
                <p:cNvPicPr/>
                <p:nvPr/>
              </p:nvPicPr>
              <p:blipFill>
                <a:blip r:embed="rId151"/>
                <a:stretch>
                  <a:fillRect/>
                </a:stretch>
              </p:blipFill>
              <p:spPr>
                <a:xfrm>
                  <a:off x="6106715" y="5316393"/>
                  <a:ext cx="385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CC5B84BD-4E9F-456B-3ED5-55D42E4952DC}"/>
                    </a:ext>
                  </a:extLst>
                </p14:cNvPr>
                <p14:cNvContentPartPr/>
                <p14:nvPr/>
              </p14:nvContentPartPr>
              <p14:xfrm>
                <a:off x="6086555" y="5492073"/>
                <a:ext cx="106200" cy="57600"/>
              </p14:xfrm>
            </p:contentPart>
          </mc:Choice>
          <mc:Fallback>
            <p:pic>
              <p:nvPicPr>
                <p:cNvPr id="94" name="Freihand 93">
                  <a:extLst>
                    <a:ext uri="{FF2B5EF4-FFF2-40B4-BE49-F238E27FC236}">
                      <a16:creationId xmlns:a16="http://schemas.microsoft.com/office/drawing/2014/main" id="{CC5B84BD-4E9F-456B-3ED5-55D42E4952DC}"/>
                    </a:ext>
                  </a:extLst>
                </p:cNvPr>
                <p:cNvPicPr/>
                <p:nvPr/>
              </p:nvPicPr>
              <p:blipFill>
                <a:blip r:embed="rId153"/>
                <a:stretch>
                  <a:fillRect/>
                </a:stretch>
              </p:blipFill>
              <p:spPr>
                <a:xfrm>
                  <a:off x="6077555" y="5483433"/>
                  <a:ext cx="123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89A2AB6C-948A-4FC9-B63F-178F687D4AD7}"/>
                    </a:ext>
                  </a:extLst>
                </p14:cNvPr>
                <p14:cNvContentPartPr/>
                <p14:nvPr/>
              </p14:nvContentPartPr>
              <p14:xfrm>
                <a:off x="6019235" y="5268513"/>
                <a:ext cx="345600" cy="212040"/>
              </p14:xfrm>
            </p:contentPart>
          </mc:Choice>
          <mc:Fallback>
            <p:pic>
              <p:nvPicPr>
                <p:cNvPr id="95" name="Freihand 94">
                  <a:extLst>
                    <a:ext uri="{FF2B5EF4-FFF2-40B4-BE49-F238E27FC236}">
                      <a16:creationId xmlns:a16="http://schemas.microsoft.com/office/drawing/2014/main" id="{89A2AB6C-948A-4FC9-B63F-178F687D4AD7}"/>
                    </a:ext>
                  </a:extLst>
                </p:cNvPr>
                <p:cNvPicPr/>
                <p:nvPr/>
              </p:nvPicPr>
              <p:blipFill>
                <a:blip r:embed="rId155"/>
                <a:stretch>
                  <a:fillRect/>
                </a:stretch>
              </p:blipFill>
              <p:spPr>
                <a:xfrm>
                  <a:off x="6010235" y="5259513"/>
                  <a:ext cx="363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76294332-F4E4-30F8-A605-19F013BD6CAA}"/>
                    </a:ext>
                  </a:extLst>
                </p14:cNvPr>
                <p14:cNvContentPartPr/>
                <p14:nvPr/>
              </p14:nvContentPartPr>
              <p14:xfrm>
                <a:off x="6318755" y="5238993"/>
                <a:ext cx="243000" cy="269640"/>
              </p14:xfrm>
            </p:contentPart>
          </mc:Choice>
          <mc:Fallback>
            <p:pic>
              <p:nvPicPr>
                <p:cNvPr id="96" name="Freihand 95">
                  <a:extLst>
                    <a:ext uri="{FF2B5EF4-FFF2-40B4-BE49-F238E27FC236}">
                      <a16:creationId xmlns:a16="http://schemas.microsoft.com/office/drawing/2014/main" id="{76294332-F4E4-30F8-A605-19F013BD6CAA}"/>
                    </a:ext>
                  </a:extLst>
                </p:cNvPr>
                <p:cNvPicPr/>
                <p:nvPr/>
              </p:nvPicPr>
              <p:blipFill>
                <a:blip r:embed="rId157"/>
                <a:stretch>
                  <a:fillRect/>
                </a:stretch>
              </p:blipFill>
              <p:spPr>
                <a:xfrm>
                  <a:off x="6309755" y="5229993"/>
                  <a:ext cx="2606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5A9F324B-D032-4B5E-765A-30DE2F11DF3D}"/>
                    </a:ext>
                  </a:extLst>
                </p14:cNvPr>
                <p14:cNvContentPartPr/>
                <p14:nvPr/>
              </p14:nvContentPartPr>
              <p14:xfrm>
                <a:off x="6864875" y="5366433"/>
                <a:ext cx="152640" cy="122760"/>
              </p14:xfrm>
            </p:contentPart>
          </mc:Choice>
          <mc:Fallback>
            <p:pic>
              <p:nvPicPr>
                <p:cNvPr id="98" name="Freihand 97">
                  <a:extLst>
                    <a:ext uri="{FF2B5EF4-FFF2-40B4-BE49-F238E27FC236}">
                      <a16:creationId xmlns:a16="http://schemas.microsoft.com/office/drawing/2014/main" id="{5A9F324B-D032-4B5E-765A-30DE2F11DF3D}"/>
                    </a:ext>
                  </a:extLst>
                </p:cNvPr>
                <p:cNvPicPr/>
                <p:nvPr/>
              </p:nvPicPr>
              <p:blipFill>
                <a:blip r:embed="rId159"/>
                <a:stretch>
                  <a:fillRect/>
                </a:stretch>
              </p:blipFill>
              <p:spPr>
                <a:xfrm>
                  <a:off x="6855875" y="5357433"/>
                  <a:ext cx="170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1D15E046-DBE9-7814-074C-24396BEBC24D}"/>
                    </a:ext>
                  </a:extLst>
                </p14:cNvPr>
                <p14:cNvContentPartPr/>
                <p14:nvPr/>
              </p14:nvContentPartPr>
              <p14:xfrm>
                <a:off x="7049195" y="5332953"/>
                <a:ext cx="90000" cy="122400"/>
              </p14:xfrm>
            </p:contentPart>
          </mc:Choice>
          <mc:Fallback>
            <p:pic>
              <p:nvPicPr>
                <p:cNvPr id="99" name="Freihand 98">
                  <a:extLst>
                    <a:ext uri="{FF2B5EF4-FFF2-40B4-BE49-F238E27FC236}">
                      <a16:creationId xmlns:a16="http://schemas.microsoft.com/office/drawing/2014/main" id="{1D15E046-DBE9-7814-074C-24396BEBC24D}"/>
                    </a:ext>
                  </a:extLst>
                </p:cNvPr>
                <p:cNvPicPr/>
                <p:nvPr/>
              </p:nvPicPr>
              <p:blipFill>
                <a:blip r:embed="rId161"/>
                <a:stretch>
                  <a:fillRect/>
                </a:stretch>
              </p:blipFill>
              <p:spPr>
                <a:xfrm>
                  <a:off x="7040555" y="5323953"/>
                  <a:ext cx="107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22499B6A-A547-BBE3-171B-73F88B8F1E58}"/>
                    </a:ext>
                  </a:extLst>
                </p14:cNvPr>
                <p14:cNvContentPartPr/>
                <p14:nvPr/>
              </p14:nvContentPartPr>
              <p14:xfrm>
                <a:off x="7353035" y="5325033"/>
                <a:ext cx="281520" cy="125280"/>
              </p14:xfrm>
            </p:contentPart>
          </mc:Choice>
          <mc:Fallback>
            <p:pic>
              <p:nvPicPr>
                <p:cNvPr id="100" name="Freihand 99">
                  <a:extLst>
                    <a:ext uri="{FF2B5EF4-FFF2-40B4-BE49-F238E27FC236}">
                      <a16:creationId xmlns:a16="http://schemas.microsoft.com/office/drawing/2014/main" id="{22499B6A-A547-BBE3-171B-73F88B8F1E58}"/>
                    </a:ext>
                  </a:extLst>
                </p:cNvPr>
                <p:cNvPicPr/>
                <p:nvPr/>
              </p:nvPicPr>
              <p:blipFill>
                <a:blip r:embed="rId163"/>
                <a:stretch>
                  <a:fillRect/>
                </a:stretch>
              </p:blipFill>
              <p:spPr>
                <a:xfrm>
                  <a:off x="7344395" y="5316033"/>
                  <a:ext cx="299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7606750D-E8F3-A104-9727-E038ACC04824}"/>
                    </a:ext>
                  </a:extLst>
                </p14:cNvPr>
                <p14:cNvContentPartPr/>
                <p14:nvPr/>
              </p14:nvContentPartPr>
              <p14:xfrm>
                <a:off x="5520635" y="5812113"/>
                <a:ext cx="131400" cy="142560"/>
              </p14:xfrm>
            </p:contentPart>
          </mc:Choice>
          <mc:Fallback>
            <p:pic>
              <p:nvPicPr>
                <p:cNvPr id="102" name="Freihand 101">
                  <a:extLst>
                    <a:ext uri="{FF2B5EF4-FFF2-40B4-BE49-F238E27FC236}">
                      <a16:creationId xmlns:a16="http://schemas.microsoft.com/office/drawing/2014/main" id="{7606750D-E8F3-A104-9727-E038ACC04824}"/>
                    </a:ext>
                  </a:extLst>
                </p:cNvPr>
                <p:cNvPicPr/>
                <p:nvPr/>
              </p:nvPicPr>
              <p:blipFill>
                <a:blip r:embed="rId165"/>
                <a:stretch>
                  <a:fillRect/>
                </a:stretch>
              </p:blipFill>
              <p:spPr>
                <a:xfrm>
                  <a:off x="5511995" y="5803113"/>
                  <a:ext cx="149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A1CA8A59-C12B-BB3C-93D6-9CE55AAEB2B2}"/>
                    </a:ext>
                  </a:extLst>
                </p14:cNvPr>
                <p14:cNvContentPartPr/>
                <p14:nvPr/>
              </p14:nvContentPartPr>
              <p14:xfrm>
                <a:off x="5687315" y="5800593"/>
                <a:ext cx="73080" cy="122760"/>
              </p14:xfrm>
            </p:contentPart>
          </mc:Choice>
          <mc:Fallback>
            <p:pic>
              <p:nvPicPr>
                <p:cNvPr id="103" name="Freihand 102">
                  <a:extLst>
                    <a:ext uri="{FF2B5EF4-FFF2-40B4-BE49-F238E27FC236}">
                      <a16:creationId xmlns:a16="http://schemas.microsoft.com/office/drawing/2014/main" id="{A1CA8A59-C12B-BB3C-93D6-9CE55AAEB2B2}"/>
                    </a:ext>
                  </a:extLst>
                </p:cNvPr>
                <p:cNvPicPr/>
                <p:nvPr/>
              </p:nvPicPr>
              <p:blipFill>
                <a:blip r:embed="rId167"/>
                <a:stretch>
                  <a:fillRect/>
                </a:stretch>
              </p:blipFill>
              <p:spPr>
                <a:xfrm>
                  <a:off x="5678315" y="5791593"/>
                  <a:ext cx="90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8F576FF3-C292-ED93-3F79-BA593A88F721}"/>
                    </a:ext>
                  </a:extLst>
                </p14:cNvPr>
                <p14:cNvContentPartPr/>
                <p14:nvPr/>
              </p14:nvContentPartPr>
              <p14:xfrm>
                <a:off x="5800715" y="5731833"/>
                <a:ext cx="637920" cy="289080"/>
              </p14:xfrm>
            </p:contentPart>
          </mc:Choice>
          <mc:Fallback>
            <p:pic>
              <p:nvPicPr>
                <p:cNvPr id="104" name="Freihand 103">
                  <a:extLst>
                    <a:ext uri="{FF2B5EF4-FFF2-40B4-BE49-F238E27FC236}">
                      <a16:creationId xmlns:a16="http://schemas.microsoft.com/office/drawing/2014/main" id="{8F576FF3-C292-ED93-3F79-BA593A88F721}"/>
                    </a:ext>
                  </a:extLst>
                </p:cNvPr>
                <p:cNvPicPr/>
                <p:nvPr/>
              </p:nvPicPr>
              <p:blipFill>
                <a:blip r:embed="rId169"/>
                <a:stretch>
                  <a:fillRect/>
                </a:stretch>
              </p:blipFill>
              <p:spPr>
                <a:xfrm>
                  <a:off x="5791715" y="5722833"/>
                  <a:ext cx="6555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66745579-D35E-E99C-79C7-73AB0DC3AE6C}"/>
                    </a:ext>
                  </a:extLst>
                </p14:cNvPr>
                <p14:cNvContentPartPr/>
                <p14:nvPr/>
              </p14:nvContentPartPr>
              <p14:xfrm>
                <a:off x="6504875" y="5642193"/>
                <a:ext cx="213480" cy="224280"/>
              </p14:xfrm>
            </p:contentPart>
          </mc:Choice>
          <mc:Fallback>
            <p:pic>
              <p:nvPicPr>
                <p:cNvPr id="105" name="Freihand 104">
                  <a:extLst>
                    <a:ext uri="{FF2B5EF4-FFF2-40B4-BE49-F238E27FC236}">
                      <a16:creationId xmlns:a16="http://schemas.microsoft.com/office/drawing/2014/main" id="{66745579-D35E-E99C-79C7-73AB0DC3AE6C}"/>
                    </a:ext>
                  </a:extLst>
                </p:cNvPr>
                <p:cNvPicPr/>
                <p:nvPr/>
              </p:nvPicPr>
              <p:blipFill>
                <a:blip r:embed="rId171"/>
                <a:stretch>
                  <a:fillRect/>
                </a:stretch>
              </p:blipFill>
              <p:spPr>
                <a:xfrm>
                  <a:off x="6495875" y="5633193"/>
                  <a:ext cx="231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2E7DA246-90E9-43F7-A71F-C313DF9DB203}"/>
                    </a:ext>
                  </a:extLst>
                </p14:cNvPr>
                <p14:cNvContentPartPr/>
                <p14:nvPr/>
              </p14:nvContentPartPr>
              <p14:xfrm>
                <a:off x="6751835" y="5706993"/>
                <a:ext cx="217440" cy="73440"/>
              </p14:xfrm>
            </p:contentPart>
          </mc:Choice>
          <mc:Fallback>
            <p:pic>
              <p:nvPicPr>
                <p:cNvPr id="106" name="Freihand 105">
                  <a:extLst>
                    <a:ext uri="{FF2B5EF4-FFF2-40B4-BE49-F238E27FC236}">
                      <a16:creationId xmlns:a16="http://schemas.microsoft.com/office/drawing/2014/main" id="{2E7DA246-90E9-43F7-A71F-C313DF9DB203}"/>
                    </a:ext>
                  </a:extLst>
                </p:cNvPr>
                <p:cNvPicPr/>
                <p:nvPr/>
              </p:nvPicPr>
              <p:blipFill>
                <a:blip r:embed="rId173"/>
                <a:stretch>
                  <a:fillRect/>
                </a:stretch>
              </p:blipFill>
              <p:spPr>
                <a:xfrm>
                  <a:off x="6742835" y="5697993"/>
                  <a:ext cx="235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CEE358C6-47AD-DA93-835A-11E119984494}"/>
                    </a:ext>
                  </a:extLst>
                </p14:cNvPr>
                <p14:cNvContentPartPr/>
                <p14:nvPr/>
              </p14:nvContentPartPr>
              <p14:xfrm>
                <a:off x="7182395" y="5708073"/>
                <a:ext cx="282960" cy="102960"/>
              </p14:xfrm>
            </p:contentPart>
          </mc:Choice>
          <mc:Fallback>
            <p:pic>
              <p:nvPicPr>
                <p:cNvPr id="107" name="Freihand 106">
                  <a:extLst>
                    <a:ext uri="{FF2B5EF4-FFF2-40B4-BE49-F238E27FC236}">
                      <a16:creationId xmlns:a16="http://schemas.microsoft.com/office/drawing/2014/main" id="{CEE358C6-47AD-DA93-835A-11E119984494}"/>
                    </a:ext>
                  </a:extLst>
                </p:cNvPr>
                <p:cNvPicPr/>
                <p:nvPr/>
              </p:nvPicPr>
              <p:blipFill>
                <a:blip r:embed="rId175"/>
                <a:stretch>
                  <a:fillRect/>
                </a:stretch>
              </p:blipFill>
              <p:spPr>
                <a:xfrm>
                  <a:off x="7173755" y="5699073"/>
                  <a:ext cx="300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49F19032-87A6-A3C8-B799-03F11C320EF0}"/>
                    </a:ext>
                  </a:extLst>
                </p14:cNvPr>
                <p14:cNvContentPartPr/>
                <p14:nvPr/>
              </p14:nvContentPartPr>
              <p14:xfrm>
                <a:off x="7384715" y="5585673"/>
                <a:ext cx="20160" cy="59760"/>
              </p14:xfrm>
            </p:contentPart>
          </mc:Choice>
          <mc:Fallback>
            <p:pic>
              <p:nvPicPr>
                <p:cNvPr id="108" name="Freihand 107">
                  <a:extLst>
                    <a:ext uri="{FF2B5EF4-FFF2-40B4-BE49-F238E27FC236}">
                      <a16:creationId xmlns:a16="http://schemas.microsoft.com/office/drawing/2014/main" id="{49F19032-87A6-A3C8-B799-03F11C320EF0}"/>
                    </a:ext>
                  </a:extLst>
                </p:cNvPr>
                <p:cNvPicPr/>
                <p:nvPr/>
              </p:nvPicPr>
              <p:blipFill>
                <a:blip r:embed="rId177"/>
                <a:stretch>
                  <a:fillRect/>
                </a:stretch>
              </p:blipFill>
              <p:spPr>
                <a:xfrm>
                  <a:off x="7375715" y="5577033"/>
                  <a:ext cx="37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04B6E440-A55E-61FB-3CAB-9F8245CC5A8F}"/>
                    </a:ext>
                  </a:extLst>
                </p14:cNvPr>
                <p14:cNvContentPartPr/>
                <p14:nvPr/>
              </p14:nvContentPartPr>
              <p14:xfrm>
                <a:off x="5561675" y="6179673"/>
                <a:ext cx="327600" cy="151560"/>
              </p14:xfrm>
            </p:contentPart>
          </mc:Choice>
          <mc:Fallback>
            <p:pic>
              <p:nvPicPr>
                <p:cNvPr id="109" name="Freihand 108">
                  <a:extLst>
                    <a:ext uri="{FF2B5EF4-FFF2-40B4-BE49-F238E27FC236}">
                      <a16:creationId xmlns:a16="http://schemas.microsoft.com/office/drawing/2014/main" id="{04B6E440-A55E-61FB-3CAB-9F8245CC5A8F}"/>
                    </a:ext>
                  </a:extLst>
                </p:cNvPr>
                <p:cNvPicPr/>
                <p:nvPr/>
              </p:nvPicPr>
              <p:blipFill>
                <a:blip r:embed="rId179"/>
                <a:stretch>
                  <a:fillRect/>
                </a:stretch>
              </p:blipFill>
              <p:spPr>
                <a:xfrm>
                  <a:off x="5553035" y="6170673"/>
                  <a:ext cx="345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Freihand 110">
                  <a:extLst>
                    <a:ext uri="{FF2B5EF4-FFF2-40B4-BE49-F238E27FC236}">
                      <a16:creationId xmlns:a16="http://schemas.microsoft.com/office/drawing/2014/main" id="{E724067C-B13E-C837-1200-50AA8BDC23B7}"/>
                    </a:ext>
                  </a:extLst>
                </p14:cNvPr>
                <p14:cNvContentPartPr/>
                <p14:nvPr/>
              </p14:nvContentPartPr>
              <p14:xfrm>
                <a:off x="5702795" y="6209193"/>
                <a:ext cx="46080" cy="3600"/>
              </p14:xfrm>
            </p:contentPart>
          </mc:Choice>
          <mc:Fallback>
            <p:pic>
              <p:nvPicPr>
                <p:cNvPr id="111" name="Freihand 110">
                  <a:extLst>
                    <a:ext uri="{FF2B5EF4-FFF2-40B4-BE49-F238E27FC236}">
                      <a16:creationId xmlns:a16="http://schemas.microsoft.com/office/drawing/2014/main" id="{E724067C-B13E-C837-1200-50AA8BDC23B7}"/>
                    </a:ext>
                  </a:extLst>
                </p:cNvPr>
                <p:cNvPicPr/>
                <p:nvPr/>
              </p:nvPicPr>
              <p:blipFill>
                <a:blip r:embed="rId181"/>
                <a:stretch>
                  <a:fillRect/>
                </a:stretch>
              </p:blipFill>
              <p:spPr>
                <a:xfrm>
                  <a:off x="5694155" y="6200193"/>
                  <a:ext cx="63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Freihand 111">
                  <a:extLst>
                    <a:ext uri="{FF2B5EF4-FFF2-40B4-BE49-F238E27FC236}">
                      <a16:creationId xmlns:a16="http://schemas.microsoft.com/office/drawing/2014/main" id="{0D4DE74C-AA32-7BD2-4AAB-E2C93DE58369}"/>
                    </a:ext>
                  </a:extLst>
                </p14:cNvPr>
                <p14:cNvContentPartPr/>
                <p14:nvPr/>
              </p14:nvContentPartPr>
              <p14:xfrm>
                <a:off x="5595875" y="6159873"/>
                <a:ext cx="303840" cy="143280"/>
              </p14:xfrm>
            </p:contentPart>
          </mc:Choice>
          <mc:Fallback>
            <p:pic>
              <p:nvPicPr>
                <p:cNvPr id="112" name="Freihand 111">
                  <a:extLst>
                    <a:ext uri="{FF2B5EF4-FFF2-40B4-BE49-F238E27FC236}">
                      <a16:creationId xmlns:a16="http://schemas.microsoft.com/office/drawing/2014/main" id="{0D4DE74C-AA32-7BD2-4AAB-E2C93DE58369}"/>
                    </a:ext>
                  </a:extLst>
                </p:cNvPr>
                <p:cNvPicPr/>
                <p:nvPr/>
              </p:nvPicPr>
              <p:blipFill>
                <a:blip r:embed="rId183"/>
                <a:stretch>
                  <a:fillRect/>
                </a:stretch>
              </p:blipFill>
              <p:spPr>
                <a:xfrm>
                  <a:off x="5587235" y="6151233"/>
                  <a:ext cx="321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3" name="Freihand 112">
                  <a:extLst>
                    <a:ext uri="{FF2B5EF4-FFF2-40B4-BE49-F238E27FC236}">
                      <a16:creationId xmlns:a16="http://schemas.microsoft.com/office/drawing/2014/main" id="{07CBB6EE-9B2E-D50E-F939-2062E73F8A9C}"/>
                    </a:ext>
                  </a:extLst>
                </p14:cNvPr>
                <p14:cNvContentPartPr/>
                <p14:nvPr/>
              </p14:nvContentPartPr>
              <p14:xfrm>
                <a:off x="6155675" y="6071673"/>
                <a:ext cx="239040" cy="185040"/>
              </p14:xfrm>
            </p:contentPart>
          </mc:Choice>
          <mc:Fallback>
            <p:pic>
              <p:nvPicPr>
                <p:cNvPr id="113" name="Freihand 112">
                  <a:extLst>
                    <a:ext uri="{FF2B5EF4-FFF2-40B4-BE49-F238E27FC236}">
                      <a16:creationId xmlns:a16="http://schemas.microsoft.com/office/drawing/2014/main" id="{07CBB6EE-9B2E-D50E-F939-2062E73F8A9C}"/>
                    </a:ext>
                  </a:extLst>
                </p:cNvPr>
                <p:cNvPicPr/>
                <p:nvPr/>
              </p:nvPicPr>
              <p:blipFill>
                <a:blip r:embed="rId185"/>
                <a:stretch>
                  <a:fillRect/>
                </a:stretch>
              </p:blipFill>
              <p:spPr>
                <a:xfrm>
                  <a:off x="6147035" y="6063033"/>
                  <a:ext cx="256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F2A48222-1D3B-1F41-8177-07EB73A692F2}"/>
                    </a:ext>
                  </a:extLst>
                </p14:cNvPr>
                <p14:cNvContentPartPr/>
                <p14:nvPr/>
              </p14:nvContentPartPr>
              <p14:xfrm>
                <a:off x="6435755" y="6105513"/>
                <a:ext cx="219240" cy="152280"/>
              </p14:xfrm>
            </p:contentPart>
          </mc:Choice>
          <mc:Fallback>
            <p:pic>
              <p:nvPicPr>
                <p:cNvPr id="114" name="Freihand 113">
                  <a:extLst>
                    <a:ext uri="{FF2B5EF4-FFF2-40B4-BE49-F238E27FC236}">
                      <a16:creationId xmlns:a16="http://schemas.microsoft.com/office/drawing/2014/main" id="{F2A48222-1D3B-1F41-8177-07EB73A692F2}"/>
                    </a:ext>
                  </a:extLst>
                </p:cNvPr>
                <p:cNvPicPr/>
                <p:nvPr/>
              </p:nvPicPr>
              <p:blipFill>
                <a:blip r:embed="rId187"/>
                <a:stretch>
                  <a:fillRect/>
                </a:stretch>
              </p:blipFill>
              <p:spPr>
                <a:xfrm>
                  <a:off x="6427115" y="6096513"/>
                  <a:ext cx="236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4A24B426-1378-7B83-D5D7-5140FE138B29}"/>
                    </a:ext>
                  </a:extLst>
                </p14:cNvPr>
                <p14:cNvContentPartPr/>
                <p14:nvPr/>
              </p14:nvContentPartPr>
              <p14:xfrm>
                <a:off x="6707195" y="5990673"/>
                <a:ext cx="291960" cy="243000"/>
              </p14:xfrm>
            </p:contentPart>
          </mc:Choice>
          <mc:Fallback>
            <p:pic>
              <p:nvPicPr>
                <p:cNvPr id="115" name="Freihand 114">
                  <a:extLst>
                    <a:ext uri="{FF2B5EF4-FFF2-40B4-BE49-F238E27FC236}">
                      <a16:creationId xmlns:a16="http://schemas.microsoft.com/office/drawing/2014/main" id="{4A24B426-1378-7B83-D5D7-5140FE138B29}"/>
                    </a:ext>
                  </a:extLst>
                </p:cNvPr>
                <p:cNvPicPr/>
                <p:nvPr/>
              </p:nvPicPr>
              <p:blipFill>
                <a:blip r:embed="rId189"/>
                <a:stretch>
                  <a:fillRect/>
                </a:stretch>
              </p:blipFill>
              <p:spPr>
                <a:xfrm>
                  <a:off x="6698555" y="5982033"/>
                  <a:ext cx="3096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666E12BE-1CF8-9063-793A-FCA77F55D6AD}"/>
                    </a:ext>
                  </a:extLst>
                </p14:cNvPr>
                <p14:cNvContentPartPr/>
                <p14:nvPr/>
              </p14:nvContentPartPr>
              <p14:xfrm>
                <a:off x="7057115" y="6080673"/>
                <a:ext cx="37440" cy="78480"/>
              </p14:xfrm>
            </p:contentPart>
          </mc:Choice>
          <mc:Fallback>
            <p:pic>
              <p:nvPicPr>
                <p:cNvPr id="116" name="Freihand 115">
                  <a:extLst>
                    <a:ext uri="{FF2B5EF4-FFF2-40B4-BE49-F238E27FC236}">
                      <a16:creationId xmlns:a16="http://schemas.microsoft.com/office/drawing/2014/main" id="{666E12BE-1CF8-9063-793A-FCA77F55D6AD}"/>
                    </a:ext>
                  </a:extLst>
                </p:cNvPr>
                <p:cNvPicPr/>
                <p:nvPr/>
              </p:nvPicPr>
              <p:blipFill>
                <a:blip r:embed="rId191"/>
                <a:stretch>
                  <a:fillRect/>
                </a:stretch>
              </p:blipFill>
              <p:spPr>
                <a:xfrm>
                  <a:off x="7048475" y="6071673"/>
                  <a:ext cx="55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981D2FB6-A537-43F7-8F7F-7B47E5643F38}"/>
                    </a:ext>
                  </a:extLst>
                </p14:cNvPr>
                <p14:cNvContentPartPr/>
                <p14:nvPr/>
              </p14:nvContentPartPr>
              <p14:xfrm>
                <a:off x="7183835" y="5935593"/>
                <a:ext cx="139680" cy="189000"/>
              </p14:xfrm>
            </p:contentPart>
          </mc:Choice>
          <mc:Fallback>
            <p:pic>
              <p:nvPicPr>
                <p:cNvPr id="117" name="Freihand 116">
                  <a:extLst>
                    <a:ext uri="{FF2B5EF4-FFF2-40B4-BE49-F238E27FC236}">
                      <a16:creationId xmlns:a16="http://schemas.microsoft.com/office/drawing/2014/main" id="{981D2FB6-A537-43F7-8F7F-7B47E5643F38}"/>
                    </a:ext>
                  </a:extLst>
                </p:cNvPr>
                <p:cNvPicPr/>
                <p:nvPr/>
              </p:nvPicPr>
              <p:blipFill>
                <a:blip r:embed="rId193"/>
                <a:stretch>
                  <a:fillRect/>
                </a:stretch>
              </p:blipFill>
              <p:spPr>
                <a:xfrm>
                  <a:off x="7174835" y="5926953"/>
                  <a:ext cx="157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EA15FF0F-1F6D-F05C-911F-53B6B783774B}"/>
                    </a:ext>
                  </a:extLst>
                </p14:cNvPr>
                <p14:cNvContentPartPr/>
                <p14:nvPr/>
              </p14:nvContentPartPr>
              <p14:xfrm>
                <a:off x="6816275" y="6351393"/>
                <a:ext cx="146880" cy="157680"/>
              </p14:xfrm>
            </p:contentPart>
          </mc:Choice>
          <mc:Fallback>
            <p:pic>
              <p:nvPicPr>
                <p:cNvPr id="118" name="Freihand 117">
                  <a:extLst>
                    <a:ext uri="{FF2B5EF4-FFF2-40B4-BE49-F238E27FC236}">
                      <a16:creationId xmlns:a16="http://schemas.microsoft.com/office/drawing/2014/main" id="{EA15FF0F-1F6D-F05C-911F-53B6B783774B}"/>
                    </a:ext>
                  </a:extLst>
                </p:cNvPr>
                <p:cNvPicPr/>
                <p:nvPr/>
              </p:nvPicPr>
              <p:blipFill>
                <a:blip r:embed="rId195"/>
                <a:stretch>
                  <a:fillRect/>
                </a:stretch>
              </p:blipFill>
              <p:spPr>
                <a:xfrm>
                  <a:off x="6807275" y="6342393"/>
                  <a:ext cx="164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C4016A5F-763F-11A6-5EE7-F786F39162CA}"/>
                    </a:ext>
                  </a:extLst>
                </p14:cNvPr>
                <p14:cNvContentPartPr/>
                <p14:nvPr/>
              </p14:nvContentPartPr>
              <p14:xfrm>
                <a:off x="7035515" y="6351033"/>
                <a:ext cx="322920" cy="131040"/>
              </p14:xfrm>
            </p:contentPart>
          </mc:Choice>
          <mc:Fallback>
            <p:pic>
              <p:nvPicPr>
                <p:cNvPr id="119" name="Freihand 118">
                  <a:extLst>
                    <a:ext uri="{FF2B5EF4-FFF2-40B4-BE49-F238E27FC236}">
                      <a16:creationId xmlns:a16="http://schemas.microsoft.com/office/drawing/2014/main" id="{C4016A5F-763F-11A6-5EE7-F786F39162CA}"/>
                    </a:ext>
                  </a:extLst>
                </p:cNvPr>
                <p:cNvPicPr/>
                <p:nvPr/>
              </p:nvPicPr>
              <p:blipFill>
                <a:blip r:embed="rId197"/>
                <a:stretch>
                  <a:fillRect/>
                </a:stretch>
              </p:blipFill>
              <p:spPr>
                <a:xfrm>
                  <a:off x="7026875" y="6342393"/>
                  <a:ext cx="340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D2D7D8EE-F07E-7471-6070-5CB9D1C1E084}"/>
                    </a:ext>
                  </a:extLst>
                </p14:cNvPr>
                <p14:cNvContentPartPr/>
                <p14:nvPr/>
              </p14:nvContentPartPr>
              <p14:xfrm>
                <a:off x="7421435" y="6192633"/>
                <a:ext cx="709920" cy="258480"/>
              </p14:xfrm>
            </p:contentPart>
          </mc:Choice>
          <mc:Fallback>
            <p:pic>
              <p:nvPicPr>
                <p:cNvPr id="120" name="Freihand 119">
                  <a:extLst>
                    <a:ext uri="{FF2B5EF4-FFF2-40B4-BE49-F238E27FC236}">
                      <a16:creationId xmlns:a16="http://schemas.microsoft.com/office/drawing/2014/main" id="{D2D7D8EE-F07E-7471-6070-5CB9D1C1E084}"/>
                    </a:ext>
                  </a:extLst>
                </p:cNvPr>
                <p:cNvPicPr/>
                <p:nvPr/>
              </p:nvPicPr>
              <p:blipFill>
                <a:blip r:embed="rId199"/>
                <a:stretch>
                  <a:fillRect/>
                </a:stretch>
              </p:blipFill>
              <p:spPr>
                <a:xfrm>
                  <a:off x="7412435" y="6183633"/>
                  <a:ext cx="727560" cy="27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C10DD9A1-2C4D-F74B-E219-16A9185B8C6C}"/>
                  </a:ext>
                </a:extLst>
              </p14:cNvPr>
              <p14:cNvContentPartPr/>
              <p14:nvPr/>
            </p14:nvContentPartPr>
            <p14:xfrm>
              <a:off x="4184315" y="5435913"/>
              <a:ext cx="465480" cy="352800"/>
            </p14:xfrm>
          </p:contentPart>
        </mc:Choice>
        <mc:Fallback>
          <p:pic>
            <p:nvPicPr>
              <p:cNvPr id="122" name="Freihand 121">
                <a:extLst>
                  <a:ext uri="{FF2B5EF4-FFF2-40B4-BE49-F238E27FC236}">
                    <a16:creationId xmlns:a16="http://schemas.microsoft.com/office/drawing/2014/main" id="{C10DD9A1-2C4D-F74B-E219-16A9185B8C6C}"/>
                  </a:ext>
                </a:extLst>
              </p:cNvPr>
              <p:cNvPicPr/>
              <p:nvPr/>
            </p:nvPicPr>
            <p:blipFill>
              <a:blip r:embed="rId201"/>
              <a:stretch>
                <a:fillRect/>
              </a:stretch>
            </p:blipFill>
            <p:spPr>
              <a:xfrm>
                <a:off x="4175675" y="5427273"/>
                <a:ext cx="483120" cy="370440"/>
              </a:xfrm>
              <a:prstGeom prst="rect">
                <a:avLst/>
              </a:prstGeom>
            </p:spPr>
          </p:pic>
        </mc:Fallback>
      </mc:AlternateContent>
    </p:spTree>
    <p:extLst>
      <p:ext uri="{BB962C8B-B14F-4D97-AF65-F5344CB8AC3E}">
        <p14:creationId xmlns:p14="http://schemas.microsoft.com/office/powerpoint/2010/main" val="26948879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Breitbild</PresentationFormat>
  <Paragraphs>104</Paragraphs>
  <Slides>16</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301</cp:revision>
  <cp:lastPrinted>2022-03-02T20:18:27Z</cp:lastPrinted>
  <dcterms:created xsi:type="dcterms:W3CDTF">2022-03-01T20:52:11Z</dcterms:created>
  <dcterms:modified xsi:type="dcterms:W3CDTF">2022-12-06T08:54:18Z</dcterms:modified>
</cp:coreProperties>
</file>